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92294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1">
                <a:solidFill>
                  <a:srgbClr val="FF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4331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13/02/2026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7.png"/><Relationship Id="rId4" Type="http://schemas.openxmlformats.org/officeDocument/2006/relationships/image" Target="../media/image106.png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7.png"/><Relationship Id="rId18" Type="http://schemas.openxmlformats.org/officeDocument/2006/relationships/image" Target="../media/image122.png"/><Relationship Id="rId26" Type="http://schemas.openxmlformats.org/officeDocument/2006/relationships/image" Target="../media/image130.png"/><Relationship Id="rId39" Type="http://schemas.openxmlformats.org/officeDocument/2006/relationships/image" Target="../media/image143.png"/><Relationship Id="rId21" Type="http://schemas.openxmlformats.org/officeDocument/2006/relationships/image" Target="../media/image125.png"/><Relationship Id="rId34" Type="http://schemas.openxmlformats.org/officeDocument/2006/relationships/image" Target="../media/image138.png"/><Relationship Id="rId42" Type="http://schemas.openxmlformats.org/officeDocument/2006/relationships/image" Target="../media/image146.png"/><Relationship Id="rId47" Type="http://schemas.openxmlformats.org/officeDocument/2006/relationships/image" Target="../media/image151.png"/><Relationship Id="rId50" Type="http://schemas.openxmlformats.org/officeDocument/2006/relationships/image" Target="../media/image154.png"/><Relationship Id="rId55" Type="http://schemas.openxmlformats.org/officeDocument/2006/relationships/image" Target="../media/image159.png"/><Relationship Id="rId63" Type="http://schemas.openxmlformats.org/officeDocument/2006/relationships/image" Target="../media/image167.png"/><Relationship Id="rId68" Type="http://schemas.openxmlformats.org/officeDocument/2006/relationships/image" Target="../media/image172.png"/><Relationship Id="rId76" Type="http://schemas.openxmlformats.org/officeDocument/2006/relationships/image" Target="../media/image180.png"/><Relationship Id="rId84" Type="http://schemas.openxmlformats.org/officeDocument/2006/relationships/image" Target="../media/image188.png"/><Relationship Id="rId7" Type="http://schemas.openxmlformats.org/officeDocument/2006/relationships/image" Target="../media/image111.png"/><Relationship Id="rId71" Type="http://schemas.openxmlformats.org/officeDocument/2006/relationships/image" Target="../media/image175.png"/><Relationship Id="rId2" Type="http://schemas.openxmlformats.org/officeDocument/2006/relationships/image" Target="../media/image105.png"/><Relationship Id="rId16" Type="http://schemas.openxmlformats.org/officeDocument/2006/relationships/image" Target="../media/image120.png"/><Relationship Id="rId29" Type="http://schemas.openxmlformats.org/officeDocument/2006/relationships/image" Target="../media/image133.png"/><Relationship Id="rId11" Type="http://schemas.openxmlformats.org/officeDocument/2006/relationships/image" Target="../media/image115.png"/><Relationship Id="rId24" Type="http://schemas.openxmlformats.org/officeDocument/2006/relationships/image" Target="../media/image128.png"/><Relationship Id="rId32" Type="http://schemas.openxmlformats.org/officeDocument/2006/relationships/image" Target="../media/image136.png"/><Relationship Id="rId37" Type="http://schemas.openxmlformats.org/officeDocument/2006/relationships/image" Target="../media/image141.png"/><Relationship Id="rId40" Type="http://schemas.openxmlformats.org/officeDocument/2006/relationships/image" Target="../media/image144.png"/><Relationship Id="rId45" Type="http://schemas.openxmlformats.org/officeDocument/2006/relationships/image" Target="../media/image149.png"/><Relationship Id="rId53" Type="http://schemas.openxmlformats.org/officeDocument/2006/relationships/image" Target="../media/image157.png"/><Relationship Id="rId58" Type="http://schemas.openxmlformats.org/officeDocument/2006/relationships/image" Target="../media/image162.png"/><Relationship Id="rId66" Type="http://schemas.openxmlformats.org/officeDocument/2006/relationships/image" Target="../media/image170.png"/><Relationship Id="rId74" Type="http://schemas.openxmlformats.org/officeDocument/2006/relationships/image" Target="../media/image178.png"/><Relationship Id="rId79" Type="http://schemas.openxmlformats.org/officeDocument/2006/relationships/image" Target="../media/image183.png"/><Relationship Id="rId5" Type="http://schemas.openxmlformats.org/officeDocument/2006/relationships/image" Target="../media/image109.png"/><Relationship Id="rId61" Type="http://schemas.openxmlformats.org/officeDocument/2006/relationships/image" Target="../media/image165.png"/><Relationship Id="rId82" Type="http://schemas.openxmlformats.org/officeDocument/2006/relationships/image" Target="../media/image186.png"/><Relationship Id="rId19" Type="http://schemas.openxmlformats.org/officeDocument/2006/relationships/image" Target="../media/image123.png"/><Relationship Id="rId4" Type="http://schemas.openxmlformats.org/officeDocument/2006/relationships/image" Target="../media/image108.png"/><Relationship Id="rId9" Type="http://schemas.openxmlformats.org/officeDocument/2006/relationships/image" Target="../media/image113.png"/><Relationship Id="rId14" Type="http://schemas.openxmlformats.org/officeDocument/2006/relationships/image" Target="../media/image118.png"/><Relationship Id="rId22" Type="http://schemas.openxmlformats.org/officeDocument/2006/relationships/image" Target="../media/image126.png"/><Relationship Id="rId27" Type="http://schemas.openxmlformats.org/officeDocument/2006/relationships/image" Target="../media/image131.png"/><Relationship Id="rId30" Type="http://schemas.openxmlformats.org/officeDocument/2006/relationships/image" Target="../media/image134.png"/><Relationship Id="rId35" Type="http://schemas.openxmlformats.org/officeDocument/2006/relationships/image" Target="../media/image139.png"/><Relationship Id="rId43" Type="http://schemas.openxmlformats.org/officeDocument/2006/relationships/image" Target="../media/image147.png"/><Relationship Id="rId48" Type="http://schemas.openxmlformats.org/officeDocument/2006/relationships/image" Target="../media/image152.png"/><Relationship Id="rId56" Type="http://schemas.openxmlformats.org/officeDocument/2006/relationships/image" Target="../media/image160.png"/><Relationship Id="rId64" Type="http://schemas.openxmlformats.org/officeDocument/2006/relationships/image" Target="../media/image168.png"/><Relationship Id="rId69" Type="http://schemas.openxmlformats.org/officeDocument/2006/relationships/image" Target="../media/image173.png"/><Relationship Id="rId77" Type="http://schemas.openxmlformats.org/officeDocument/2006/relationships/image" Target="../media/image181.png"/><Relationship Id="rId8" Type="http://schemas.openxmlformats.org/officeDocument/2006/relationships/image" Target="../media/image112.png"/><Relationship Id="rId51" Type="http://schemas.openxmlformats.org/officeDocument/2006/relationships/image" Target="../media/image155.png"/><Relationship Id="rId72" Type="http://schemas.openxmlformats.org/officeDocument/2006/relationships/image" Target="../media/image176.png"/><Relationship Id="rId80" Type="http://schemas.openxmlformats.org/officeDocument/2006/relationships/image" Target="../media/image184.png"/><Relationship Id="rId85" Type="http://schemas.openxmlformats.org/officeDocument/2006/relationships/image" Target="../media/image189.png"/><Relationship Id="rId3" Type="http://schemas.openxmlformats.org/officeDocument/2006/relationships/image" Target="../media/image4.png"/><Relationship Id="rId12" Type="http://schemas.openxmlformats.org/officeDocument/2006/relationships/image" Target="../media/image116.png"/><Relationship Id="rId17" Type="http://schemas.openxmlformats.org/officeDocument/2006/relationships/image" Target="../media/image121.png"/><Relationship Id="rId25" Type="http://schemas.openxmlformats.org/officeDocument/2006/relationships/image" Target="../media/image129.png"/><Relationship Id="rId33" Type="http://schemas.openxmlformats.org/officeDocument/2006/relationships/image" Target="../media/image137.png"/><Relationship Id="rId38" Type="http://schemas.openxmlformats.org/officeDocument/2006/relationships/image" Target="../media/image142.png"/><Relationship Id="rId46" Type="http://schemas.openxmlformats.org/officeDocument/2006/relationships/image" Target="../media/image150.png"/><Relationship Id="rId59" Type="http://schemas.openxmlformats.org/officeDocument/2006/relationships/image" Target="../media/image163.png"/><Relationship Id="rId67" Type="http://schemas.openxmlformats.org/officeDocument/2006/relationships/image" Target="../media/image171.png"/><Relationship Id="rId20" Type="http://schemas.openxmlformats.org/officeDocument/2006/relationships/image" Target="../media/image124.png"/><Relationship Id="rId41" Type="http://schemas.openxmlformats.org/officeDocument/2006/relationships/image" Target="../media/image145.png"/><Relationship Id="rId54" Type="http://schemas.openxmlformats.org/officeDocument/2006/relationships/image" Target="../media/image158.png"/><Relationship Id="rId62" Type="http://schemas.openxmlformats.org/officeDocument/2006/relationships/image" Target="../media/image166.png"/><Relationship Id="rId70" Type="http://schemas.openxmlformats.org/officeDocument/2006/relationships/image" Target="../media/image174.png"/><Relationship Id="rId75" Type="http://schemas.openxmlformats.org/officeDocument/2006/relationships/image" Target="../media/image179.png"/><Relationship Id="rId83" Type="http://schemas.openxmlformats.org/officeDocument/2006/relationships/image" Target="../media/image18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15" Type="http://schemas.openxmlformats.org/officeDocument/2006/relationships/image" Target="../media/image119.png"/><Relationship Id="rId23" Type="http://schemas.openxmlformats.org/officeDocument/2006/relationships/image" Target="../media/image127.png"/><Relationship Id="rId28" Type="http://schemas.openxmlformats.org/officeDocument/2006/relationships/image" Target="../media/image132.png"/><Relationship Id="rId36" Type="http://schemas.openxmlformats.org/officeDocument/2006/relationships/image" Target="../media/image140.png"/><Relationship Id="rId49" Type="http://schemas.openxmlformats.org/officeDocument/2006/relationships/image" Target="../media/image153.png"/><Relationship Id="rId57" Type="http://schemas.openxmlformats.org/officeDocument/2006/relationships/image" Target="../media/image161.png"/><Relationship Id="rId10" Type="http://schemas.openxmlformats.org/officeDocument/2006/relationships/image" Target="../media/image114.png"/><Relationship Id="rId31" Type="http://schemas.openxmlformats.org/officeDocument/2006/relationships/image" Target="../media/image135.png"/><Relationship Id="rId44" Type="http://schemas.openxmlformats.org/officeDocument/2006/relationships/image" Target="../media/image148.png"/><Relationship Id="rId52" Type="http://schemas.openxmlformats.org/officeDocument/2006/relationships/image" Target="../media/image156.png"/><Relationship Id="rId60" Type="http://schemas.openxmlformats.org/officeDocument/2006/relationships/image" Target="../media/image164.png"/><Relationship Id="rId65" Type="http://schemas.openxmlformats.org/officeDocument/2006/relationships/image" Target="../media/image169.png"/><Relationship Id="rId73" Type="http://schemas.openxmlformats.org/officeDocument/2006/relationships/image" Target="../media/image177.png"/><Relationship Id="rId78" Type="http://schemas.openxmlformats.org/officeDocument/2006/relationships/image" Target="../media/image182.png"/><Relationship Id="rId81" Type="http://schemas.openxmlformats.org/officeDocument/2006/relationships/image" Target="../media/image18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4.png"/><Relationship Id="rId13" Type="http://schemas.openxmlformats.org/officeDocument/2006/relationships/image" Target="../media/image116.png"/><Relationship Id="rId18" Type="http://schemas.openxmlformats.org/officeDocument/2006/relationships/image" Target="../media/image202.png"/><Relationship Id="rId26" Type="http://schemas.openxmlformats.org/officeDocument/2006/relationships/image" Target="../media/image206.png"/><Relationship Id="rId3" Type="http://schemas.openxmlformats.org/officeDocument/2006/relationships/image" Target="../media/image4.png"/><Relationship Id="rId21" Type="http://schemas.openxmlformats.org/officeDocument/2006/relationships/image" Target="../media/image204.png"/><Relationship Id="rId7" Type="http://schemas.openxmlformats.org/officeDocument/2006/relationships/image" Target="../media/image193.png"/><Relationship Id="rId12" Type="http://schemas.openxmlformats.org/officeDocument/2006/relationships/image" Target="../media/image198.png"/><Relationship Id="rId17" Type="http://schemas.openxmlformats.org/officeDocument/2006/relationships/image" Target="../media/image120.png"/><Relationship Id="rId25" Type="http://schemas.openxmlformats.org/officeDocument/2006/relationships/image" Target="../media/image129.png"/><Relationship Id="rId2" Type="http://schemas.openxmlformats.org/officeDocument/2006/relationships/image" Target="../media/image105.png"/><Relationship Id="rId16" Type="http://schemas.openxmlformats.org/officeDocument/2006/relationships/image" Target="../media/image201.png"/><Relationship Id="rId20" Type="http://schemas.openxmlformats.org/officeDocument/2006/relationships/image" Target="../media/image20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2.png"/><Relationship Id="rId11" Type="http://schemas.openxmlformats.org/officeDocument/2006/relationships/image" Target="../media/image197.png"/><Relationship Id="rId24" Type="http://schemas.openxmlformats.org/officeDocument/2006/relationships/image" Target="../media/image128.png"/><Relationship Id="rId5" Type="http://schemas.openxmlformats.org/officeDocument/2006/relationships/image" Target="../media/image191.png"/><Relationship Id="rId15" Type="http://schemas.openxmlformats.org/officeDocument/2006/relationships/image" Target="../media/image200.png"/><Relationship Id="rId23" Type="http://schemas.openxmlformats.org/officeDocument/2006/relationships/image" Target="../media/image127.png"/><Relationship Id="rId10" Type="http://schemas.openxmlformats.org/officeDocument/2006/relationships/image" Target="../media/image196.png"/><Relationship Id="rId19" Type="http://schemas.openxmlformats.org/officeDocument/2006/relationships/image" Target="../media/image122.png"/><Relationship Id="rId4" Type="http://schemas.openxmlformats.org/officeDocument/2006/relationships/image" Target="../media/image190.png"/><Relationship Id="rId9" Type="http://schemas.openxmlformats.org/officeDocument/2006/relationships/image" Target="../media/image195.png"/><Relationship Id="rId14" Type="http://schemas.openxmlformats.org/officeDocument/2006/relationships/image" Target="../media/image199.png"/><Relationship Id="rId22" Type="http://schemas.openxmlformats.org/officeDocument/2006/relationships/image" Target="../media/image205.png"/><Relationship Id="rId27" Type="http://schemas.openxmlformats.org/officeDocument/2006/relationships/image" Target="../media/image20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3.png"/><Relationship Id="rId3" Type="http://schemas.openxmlformats.org/officeDocument/2006/relationships/image" Target="../media/image4.png"/><Relationship Id="rId7" Type="http://schemas.openxmlformats.org/officeDocument/2006/relationships/image" Target="../media/image212.png"/><Relationship Id="rId2" Type="http://schemas.openxmlformats.org/officeDocument/2006/relationships/image" Target="../media/image20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1.png"/><Relationship Id="rId5" Type="http://schemas.openxmlformats.org/officeDocument/2006/relationships/image" Target="../media/image210.png"/><Relationship Id="rId4" Type="http://schemas.openxmlformats.org/officeDocument/2006/relationships/image" Target="../media/image209.png"/><Relationship Id="rId9" Type="http://schemas.openxmlformats.org/officeDocument/2006/relationships/image" Target="../media/image2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15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jp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jp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4.png"/><Relationship Id="rId7" Type="http://schemas.openxmlformats.org/officeDocument/2006/relationships/image" Target="../media/image29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1.png"/><Relationship Id="rId18" Type="http://schemas.openxmlformats.org/officeDocument/2006/relationships/image" Target="../media/image46.png"/><Relationship Id="rId26" Type="http://schemas.openxmlformats.org/officeDocument/2006/relationships/image" Target="../media/image54.png"/><Relationship Id="rId3" Type="http://schemas.openxmlformats.org/officeDocument/2006/relationships/image" Target="../media/image31.png"/><Relationship Id="rId21" Type="http://schemas.openxmlformats.org/officeDocument/2006/relationships/image" Target="../media/image49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17" Type="http://schemas.openxmlformats.org/officeDocument/2006/relationships/image" Target="../media/image45.png"/><Relationship Id="rId25" Type="http://schemas.openxmlformats.org/officeDocument/2006/relationships/image" Target="../media/image53.png"/><Relationship Id="rId2" Type="http://schemas.openxmlformats.org/officeDocument/2006/relationships/image" Target="../media/image4.png"/><Relationship Id="rId16" Type="http://schemas.openxmlformats.org/officeDocument/2006/relationships/image" Target="../media/image44.png"/><Relationship Id="rId20" Type="http://schemas.openxmlformats.org/officeDocument/2006/relationships/image" Target="../media/image48.png"/><Relationship Id="rId29" Type="http://schemas.openxmlformats.org/officeDocument/2006/relationships/image" Target="../media/image5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24" Type="http://schemas.openxmlformats.org/officeDocument/2006/relationships/image" Target="../media/image52.png"/><Relationship Id="rId5" Type="http://schemas.openxmlformats.org/officeDocument/2006/relationships/image" Target="../media/image33.png"/><Relationship Id="rId15" Type="http://schemas.openxmlformats.org/officeDocument/2006/relationships/image" Target="../media/image43.png"/><Relationship Id="rId23" Type="http://schemas.openxmlformats.org/officeDocument/2006/relationships/image" Target="../media/image51.png"/><Relationship Id="rId28" Type="http://schemas.openxmlformats.org/officeDocument/2006/relationships/image" Target="../media/image56.png"/><Relationship Id="rId10" Type="http://schemas.openxmlformats.org/officeDocument/2006/relationships/image" Target="../media/image38.png"/><Relationship Id="rId19" Type="http://schemas.openxmlformats.org/officeDocument/2006/relationships/image" Target="../media/image47.png"/><Relationship Id="rId31" Type="http://schemas.openxmlformats.org/officeDocument/2006/relationships/slide" Target="slide9.xml"/><Relationship Id="rId4" Type="http://schemas.openxmlformats.org/officeDocument/2006/relationships/image" Target="../media/image32.png"/><Relationship Id="rId9" Type="http://schemas.openxmlformats.org/officeDocument/2006/relationships/image" Target="../media/image37.png"/><Relationship Id="rId14" Type="http://schemas.openxmlformats.org/officeDocument/2006/relationships/image" Target="../media/image42.png"/><Relationship Id="rId22" Type="http://schemas.openxmlformats.org/officeDocument/2006/relationships/image" Target="../media/image50.png"/><Relationship Id="rId27" Type="http://schemas.openxmlformats.org/officeDocument/2006/relationships/image" Target="../media/image55.png"/><Relationship Id="rId30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13" Type="http://schemas.openxmlformats.org/officeDocument/2006/relationships/image" Target="../media/image68.png"/><Relationship Id="rId18" Type="http://schemas.openxmlformats.org/officeDocument/2006/relationships/image" Target="../media/image73.png"/><Relationship Id="rId26" Type="http://schemas.openxmlformats.org/officeDocument/2006/relationships/image" Target="../media/image81.png"/><Relationship Id="rId3" Type="http://schemas.openxmlformats.org/officeDocument/2006/relationships/image" Target="../media/image58.png"/><Relationship Id="rId21" Type="http://schemas.openxmlformats.org/officeDocument/2006/relationships/image" Target="../media/image76.png"/><Relationship Id="rId34" Type="http://schemas.openxmlformats.org/officeDocument/2006/relationships/image" Target="../media/image89.png"/><Relationship Id="rId7" Type="http://schemas.openxmlformats.org/officeDocument/2006/relationships/image" Target="../media/image62.png"/><Relationship Id="rId12" Type="http://schemas.openxmlformats.org/officeDocument/2006/relationships/image" Target="../media/image67.png"/><Relationship Id="rId17" Type="http://schemas.openxmlformats.org/officeDocument/2006/relationships/image" Target="../media/image72.png"/><Relationship Id="rId25" Type="http://schemas.openxmlformats.org/officeDocument/2006/relationships/image" Target="../media/image80.png"/><Relationship Id="rId33" Type="http://schemas.openxmlformats.org/officeDocument/2006/relationships/image" Target="../media/image88.png"/><Relationship Id="rId38" Type="http://schemas.openxmlformats.org/officeDocument/2006/relationships/image" Target="../media/image93.png"/><Relationship Id="rId2" Type="http://schemas.openxmlformats.org/officeDocument/2006/relationships/image" Target="../media/image4.png"/><Relationship Id="rId16" Type="http://schemas.openxmlformats.org/officeDocument/2006/relationships/image" Target="../media/image71.png"/><Relationship Id="rId20" Type="http://schemas.openxmlformats.org/officeDocument/2006/relationships/image" Target="../media/image75.png"/><Relationship Id="rId29" Type="http://schemas.openxmlformats.org/officeDocument/2006/relationships/image" Target="../media/image8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11" Type="http://schemas.openxmlformats.org/officeDocument/2006/relationships/image" Target="../media/image66.png"/><Relationship Id="rId24" Type="http://schemas.openxmlformats.org/officeDocument/2006/relationships/image" Target="../media/image79.png"/><Relationship Id="rId32" Type="http://schemas.openxmlformats.org/officeDocument/2006/relationships/image" Target="../media/image87.png"/><Relationship Id="rId37" Type="http://schemas.openxmlformats.org/officeDocument/2006/relationships/image" Target="../media/image92.png"/><Relationship Id="rId5" Type="http://schemas.openxmlformats.org/officeDocument/2006/relationships/image" Target="../media/image60.png"/><Relationship Id="rId15" Type="http://schemas.openxmlformats.org/officeDocument/2006/relationships/image" Target="../media/image70.png"/><Relationship Id="rId23" Type="http://schemas.openxmlformats.org/officeDocument/2006/relationships/image" Target="../media/image78.png"/><Relationship Id="rId28" Type="http://schemas.openxmlformats.org/officeDocument/2006/relationships/image" Target="../media/image83.png"/><Relationship Id="rId36" Type="http://schemas.openxmlformats.org/officeDocument/2006/relationships/image" Target="../media/image91.png"/><Relationship Id="rId10" Type="http://schemas.openxmlformats.org/officeDocument/2006/relationships/image" Target="../media/image65.png"/><Relationship Id="rId19" Type="http://schemas.openxmlformats.org/officeDocument/2006/relationships/image" Target="../media/image74.png"/><Relationship Id="rId31" Type="http://schemas.openxmlformats.org/officeDocument/2006/relationships/image" Target="../media/image86.png"/><Relationship Id="rId4" Type="http://schemas.openxmlformats.org/officeDocument/2006/relationships/image" Target="../media/image59.png"/><Relationship Id="rId9" Type="http://schemas.openxmlformats.org/officeDocument/2006/relationships/image" Target="../media/image64.png"/><Relationship Id="rId14" Type="http://schemas.openxmlformats.org/officeDocument/2006/relationships/image" Target="../media/image69.png"/><Relationship Id="rId22" Type="http://schemas.openxmlformats.org/officeDocument/2006/relationships/image" Target="../media/image77.png"/><Relationship Id="rId27" Type="http://schemas.openxmlformats.org/officeDocument/2006/relationships/image" Target="../media/image82.png"/><Relationship Id="rId30" Type="http://schemas.openxmlformats.org/officeDocument/2006/relationships/image" Target="../media/image85.png"/><Relationship Id="rId35" Type="http://schemas.openxmlformats.org/officeDocument/2006/relationships/image" Target="../media/image9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4.png"/><Relationship Id="rId7" Type="http://schemas.openxmlformats.org/officeDocument/2006/relationships/image" Target="../media/image99.png"/><Relationship Id="rId2" Type="http://schemas.openxmlformats.org/officeDocument/2006/relationships/image" Target="../media/image9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.png"/><Relationship Id="rId5" Type="http://schemas.openxmlformats.org/officeDocument/2006/relationships/image" Target="../media/image97.png"/><Relationship Id="rId10" Type="http://schemas.openxmlformats.org/officeDocument/2006/relationships/image" Target="../media/image102.png"/><Relationship Id="rId4" Type="http://schemas.openxmlformats.org/officeDocument/2006/relationships/image" Target="../media/image96.png"/><Relationship Id="rId9" Type="http://schemas.openxmlformats.org/officeDocument/2006/relationships/image" Target="../media/image10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328936" cy="1760603"/>
          </a:xfrm>
        </p:spPr>
        <p:txBody>
          <a:bodyPr>
            <a:normAutofit fontScale="90000"/>
          </a:bodyPr>
          <a:lstStyle/>
          <a:p>
            <a:r>
              <a:rPr lang="es-ES" sz="4000" dirty="0" smtClean="0"/>
              <a:t>FACULTAD CIENCIAS DE LA EDUCACIÓN </a:t>
            </a:r>
            <a:r>
              <a:rPr lang="es-ES" sz="3100" dirty="0" smtClean="0"/>
              <a:t>CARRERA PEDAGOGÍA PSICOLOGÍA-LOGOPEDIA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METODOLOGÍA DE LA INVESTIGACIÓN EDUCATIVA I</a:t>
            </a:r>
            <a:endParaRPr lang="es-E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861" y="2924944"/>
            <a:ext cx="6036568" cy="2787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 rot="10800000" flipV="1">
            <a:off x="2814518" y="5392533"/>
            <a:ext cx="6112981" cy="125474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797" tIns="45898" rIns="91797" bIns="45898" spcCol="0" rtlCol="0" anchor="ctr"/>
          <a:lstStyle/>
          <a:p>
            <a:pPr algn="ctr"/>
            <a:r>
              <a:rPr lang="es-ES" sz="2400" dirty="0"/>
              <a:t>Compilado por: MSc Olga Castillo Trujillo</a:t>
            </a:r>
          </a:p>
          <a:p>
            <a:pPr algn="ctr"/>
            <a:r>
              <a:rPr lang="es-ES" sz="2400" dirty="0" smtClean="0"/>
              <a:t>DrC </a:t>
            </a:r>
            <a:r>
              <a:rPr lang="es-ES" sz="2400" dirty="0" err="1"/>
              <a:t>Nicolay</a:t>
            </a:r>
            <a:r>
              <a:rPr lang="es-ES" sz="2400" dirty="0"/>
              <a:t> Martínez Cambón</a:t>
            </a:r>
          </a:p>
        </p:txBody>
      </p:sp>
    </p:spTree>
    <p:extLst>
      <p:ext uri="{BB962C8B-B14F-4D97-AF65-F5344CB8AC3E}">
        <p14:creationId xmlns:p14="http://schemas.microsoft.com/office/powerpoint/2010/main" val="1773973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078" y="382"/>
            <a:ext cx="9144000" cy="6858000"/>
            <a:chOff x="0" y="0"/>
            <a:chExt cx="9118600" cy="6819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1286274" y="0"/>
            <a:ext cx="6843167" cy="2066340"/>
            <a:chOff x="2068842" y="0"/>
            <a:chExt cx="5021580" cy="2054860"/>
          </a:xfrm>
          <a:solidFill>
            <a:schemeClr val="accent3"/>
          </a:solidFill>
        </p:grpSpPr>
        <p:sp>
          <p:nvSpPr>
            <p:cNvPr id="6" name="object 6"/>
            <p:cNvSpPr/>
            <p:nvPr/>
          </p:nvSpPr>
          <p:spPr>
            <a:xfrm>
              <a:off x="2069223" y="228345"/>
              <a:ext cx="161925" cy="1571625"/>
            </a:xfrm>
            <a:custGeom>
              <a:avLst/>
              <a:gdLst/>
              <a:ahLst/>
              <a:cxnLst/>
              <a:rect l="l" t="t" r="r" b="b"/>
              <a:pathLst>
                <a:path w="161925" h="1571625">
                  <a:moveTo>
                    <a:pt x="161544" y="1409699"/>
                  </a:moveTo>
                  <a:lnTo>
                    <a:pt x="161544" y="0"/>
                  </a:lnTo>
                  <a:lnTo>
                    <a:pt x="0" y="161543"/>
                  </a:lnTo>
                  <a:lnTo>
                    <a:pt x="0" y="1571243"/>
                  </a:lnTo>
                  <a:lnTo>
                    <a:pt x="161544" y="1409699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069223" y="228345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E187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069223" y="1617472"/>
              <a:ext cx="200025" cy="182245"/>
            </a:xfrm>
            <a:custGeom>
              <a:avLst/>
              <a:gdLst/>
              <a:ahLst/>
              <a:cxnLst/>
              <a:rect l="l" t="t" r="r" b="b"/>
              <a:pathLst>
                <a:path w="200025" h="182244">
                  <a:moveTo>
                    <a:pt x="199644" y="0"/>
                  </a:moveTo>
                  <a:lnTo>
                    <a:pt x="161544" y="20573"/>
                  </a:lnTo>
                  <a:lnTo>
                    <a:pt x="0" y="182117"/>
                  </a:lnTo>
                  <a:lnTo>
                    <a:pt x="37337" y="162305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069223" y="1638045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BA6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106561" y="1598422"/>
              <a:ext cx="200025" cy="181610"/>
            </a:xfrm>
            <a:custGeom>
              <a:avLst/>
              <a:gdLst/>
              <a:ahLst/>
              <a:cxnLst/>
              <a:rect l="l" t="t" r="r" b="b"/>
              <a:pathLst>
                <a:path w="200025" h="181610">
                  <a:moveTo>
                    <a:pt x="199644" y="0"/>
                  </a:moveTo>
                  <a:lnTo>
                    <a:pt x="162306" y="19049"/>
                  </a:lnTo>
                  <a:lnTo>
                    <a:pt x="0" y="181355"/>
                  </a:lnTo>
                  <a:lnTo>
                    <a:pt x="38100" y="161544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106561" y="1617472"/>
              <a:ext cx="162560" cy="162560"/>
            </a:xfrm>
            <a:custGeom>
              <a:avLst/>
              <a:gdLst/>
              <a:ahLst/>
              <a:cxnLst/>
              <a:rect l="l" t="t" r="r" b="b"/>
              <a:pathLst>
                <a:path w="162560" h="162560">
                  <a:moveTo>
                    <a:pt x="162306" y="0"/>
                  </a:moveTo>
                  <a:lnTo>
                    <a:pt x="0" y="162305"/>
                  </a:lnTo>
                </a:path>
              </a:pathLst>
            </a:custGeom>
            <a:grpFill/>
            <a:ln w="3175">
              <a:solidFill>
                <a:srgbClr val="B96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144661" y="1580133"/>
              <a:ext cx="200025" cy="180340"/>
            </a:xfrm>
            <a:custGeom>
              <a:avLst/>
              <a:gdLst/>
              <a:ahLst/>
              <a:cxnLst/>
              <a:rect l="l" t="t" r="r" b="b"/>
              <a:pathLst>
                <a:path w="200025" h="180339">
                  <a:moveTo>
                    <a:pt x="199644" y="0"/>
                  </a:moveTo>
                  <a:lnTo>
                    <a:pt x="161544" y="18288"/>
                  </a:lnTo>
                  <a:lnTo>
                    <a:pt x="0" y="179832"/>
                  </a:lnTo>
                  <a:lnTo>
                    <a:pt x="38100" y="161544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144661" y="1598422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B86E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82761" y="1562607"/>
              <a:ext cx="200025" cy="179070"/>
            </a:xfrm>
            <a:custGeom>
              <a:avLst/>
              <a:gdLst/>
              <a:ahLst/>
              <a:cxnLst/>
              <a:rect l="l" t="t" r="r" b="b"/>
              <a:pathLst>
                <a:path w="200025" h="179069">
                  <a:moveTo>
                    <a:pt x="199644" y="0"/>
                  </a:moveTo>
                  <a:lnTo>
                    <a:pt x="161544" y="17526"/>
                  </a:lnTo>
                  <a:lnTo>
                    <a:pt x="0" y="179070"/>
                  </a:lnTo>
                  <a:lnTo>
                    <a:pt x="38100" y="162305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182761" y="1580133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B76D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182761" y="1571751"/>
              <a:ext cx="180975" cy="170180"/>
            </a:xfrm>
            <a:custGeom>
              <a:avLst/>
              <a:gdLst/>
              <a:ahLst/>
              <a:cxnLst/>
              <a:rect l="l" t="t" r="r" b="b"/>
              <a:pathLst>
                <a:path w="180975" h="170180">
                  <a:moveTo>
                    <a:pt x="180594" y="0"/>
                  </a:moveTo>
                  <a:lnTo>
                    <a:pt x="161544" y="8382"/>
                  </a:lnTo>
                  <a:lnTo>
                    <a:pt x="0" y="169926"/>
                  </a:lnTo>
                  <a:lnTo>
                    <a:pt x="19050" y="161544"/>
                  </a:lnTo>
                  <a:lnTo>
                    <a:pt x="18059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201811" y="1562607"/>
              <a:ext cx="180975" cy="170815"/>
            </a:xfrm>
            <a:custGeom>
              <a:avLst/>
              <a:gdLst/>
              <a:ahLst/>
              <a:cxnLst/>
              <a:rect l="l" t="t" r="r" b="b"/>
              <a:pathLst>
                <a:path w="180975" h="170814">
                  <a:moveTo>
                    <a:pt x="180594" y="0"/>
                  </a:moveTo>
                  <a:lnTo>
                    <a:pt x="161544" y="9143"/>
                  </a:lnTo>
                  <a:lnTo>
                    <a:pt x="0" y="170688"/>
                  </a:lnTo>
                  <a:lnTo>
                    <a:pt x="19050" y="162305"/>
                  </a:lnTo>
                  <a:lnTo>
                    <a:pt x="18059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220861" y="1546605"/>
              <a:ext cx="200025" cy="178435"/>
            </a:xfrm>
            <a:custGeom>
              <a:avLst/>
              <a:gdLst/>
              <a:ahLst/>
              <a:cxnLst/>
              <a:rect l="l" t="t" r="r" b="b"/>
              <a:pathLst>
                <a:path w="200025" h="178435">
                  <a:moveTo>
                    <a:pt x="199644" y="0"/>
                  </a:moveTo>
                  <a:lnTo>
                    <a:pt x="161544" y="16001"/>
                  </a:lnTo>
                  <a:lnTo>
                    <a:pt x="0" y="178307"/>
                  </a:lnTo>
                  <a:lnTo>
                    <a:pt x="38100" y="161544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220861" y="1562607"/>
              <a:ext cx="161925" cy="162560"/>
            </a:xfrm>
            <a:custGeom>
              <a:avLst/>
              <a:gdLst/>
              <a:ahLst/>
              <a:cxnLst/>
              <a:rect l="l" t="t" r="r" b="b"/>
              <a:pathLst>
                <a:path w="161925" h="162560">
                  <a:moveTo>
                    <a:pt x="161544" y="0"/>
                  </a:moveTo>
                  <a:lnTo>
                    <a:pt x="0" y="162305"/>
                  </a:lnTo>
                </a:path>
              </a:pathLst>
            </a:custGeom>
            <a:grpFill/>
            <a:ln w="3175">
              <a:solidFill>
                <a:srgbClr val="B56D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258961" y="1530603"/>
              <a:ext cx="200025" cy="177800"/>
            </a:xfrm>
            <a:custGeom>
              <a:avLst/>
              <a:gdLst/>
              <a:ahLst/>
              <a:cxnLst/>
              <a:rect l="l" t="t" r="r" b="b"/>
              <a:pathLst>
                <a:path w="200025" h="177800">
                  <a:moveTo>
                    <a:pt x="199644" y="0"/>
                  </a:moveTo>
                  <a:lnTo>
                    <a:pt x="161544" y="16001"/>
                  </a:lnTo>
                  <a:lnTo>
                    <a:pt x="0" y="177545"/>
                  </a:lnTo>
                  <a:lnTo>
                    <a:pt x="38100" y="162306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258961" y="1546605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B46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297061" y="1516125"/>
              <a:ext cx="199390" cy="177165"/>
            </a:xfrm>
            <a:custGeom>
              <a:avLst/>
              <a:gdLst/>
              <a:ahLst/>
              <a:cxnLst/>
              <a:rect l="l" t="t" r="r" b="b"/>
              <a:pathLst>
                <a:path w="199389" h="177164">
                  <a:moveTo>
                    <a:pt x="198881" y="0"/>
                  </a:moveTo>
                  <a:lnTo>
                    <a:pt x="161544" y="14478"/>
                  </a:lnTo>
                  <a:lnTo>
                    <a:pt x="0" y="176784"/>
                  </a:lnTo>
                  <a:lnTo>
                    <a:pt x="37337" y="161544"/>
                  </a:lnTo>
                  <a:lnTo>
                    <a:pt x="198881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297061" y="1530603"/>
              <a:ext cx="161925" cy="162560"/>
            </a:xfrm>
            <a:custGeom>
              <a:avLst/>
              <a:gdLst/>
              <a:ahLst/>
              <a:cxnLst/>
              <a:rect l="l" t="t" r="r" b="b"/>
              <a:pathLst>
                <a:path w="161925" h="162560">
                  <a:moveTo>
                    <a:pt x="161544" y="0"/>
                  </a:moveTo>
                  <a:lnTo>
                    <a:pt x="0" y="162306"/>
                  </a:lnTo>
                </a:path>
              </a:pathLst>
            </a:custGeom>
            <a:grpFill/>
            <a:ln w="3175">
              <a:solidFill>
                <a:srgbClr val="B36B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297061" y="1523746"/>
              <a:ext cx="180975" cy="169545"/>
            </a:xfrm>
            <a:custGeom>
              <a:avLst/>
              <a:gdLst/>
              <a:ahLst/>
              <a:cxnLst/>
              <a:rect l="l" t="t" r="r" b="b"/>
              <a:pathLst>
                <a:path w="180975" h="169544">
                  <a:moveTo>
                    <a:pt x="180593" y="0"/>
                  </a:moveTo>
                  <a:lnTo>
                    <a:pt x="161544" y="6858"/>
                  </a:lnTo>
                  <a:lnTo>
                    <a:pt x="0" y="169164"/>
                  </a:lnTo>
                  <a:lnTo>
                    <a:pt x="18287" y="161544"/>
                  </a:lnTo>
                  <a:lnTo>
                    <a:pt x="18059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315349" y="1516125"/>
              <a:ext cx="180975" cy="169545"/>
            </a:xfrm>
            <a:custGeom>
              <a:avLst/>
              <a:gdLst/>
              <a:ahLst/>
              <a:cxnLst/>
              <a:rect l="l" t="t" r="r" b="b"/>
              <a:pathLst>
                <a:path w="180975" h="169544">
                  <a:moveTo>
                    <a:pt x="180594" y="0"/>
                  </a:moveTo>
                  <a:lnTo>
                    <a:pt x="162306" y="7620"/>
                  </a:lnTo>
                  <a:lnTo>
                    <a:pt x="0" y="169164"/>
                  </a:lnTo>
                  <a:lnTo>
                    <a:pt x="19050" y="161544"/>
                  </a:lnTo>
                  <a:lnTo>
                    <a:pt x="18059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334399" y="1502410"/>
              <a:ext cx="200025" cy="175260"/>
            </a:xfrm>
            <a:custGeom>
              <a:avLst/>
              <a:gdLst/>
              <a:ahLst/>
              <a:cxnLst/>
              <a:rect l="l" t="t" r="r" b="b"/>
              <a:pathLst>
                <a:path w="200025" h="175260">
                  <a:moveTo>
                    <a:pt x="199644" y="0"/>
                  </a:moveTo>
                  <a:lnTo>
                    <a:pt x="161544" y="13715"/>
                  </a:lnTo>
                  <a:lnTo>
                    <a:pt x="0" y="175260"/>
                  </a:lnTo>
                  <a:lnTo>
                    <a:pt x="38100" y="161543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334399" y="1516125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B16A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372499" y="1489455"/>
              <a:ext cx="200025" cy="174625"/>
            </a:xfrm>
            <a:custGeom>
              <a:avLst/>
              <a:gdLst/>
              <a:ahLst/>
              <a:cxnLst/>
              <a:rect l="l" t="t" r="r" b="b"/>
              <a:pathLst>
                <a:path w="200025" h="174625">
                  <a:moveTo>
                    <a:pt x="199644" y="0"/>
                  </a:moveTo>
                  <a:lnTo>
                    <a:pt x="161544" y="12954"/>
                  </a:lnTo>
                  <a:lnTo>
                    <a:pt x="0" y="174497"/>
                  </a:lnTo>
                  <a:lnTo>
                    <a:pt x="38100" y="161544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372499" y="150241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B069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410599" y="1477263"/>
              <a:ext cx="200025" cy="173990"/>
            </a:xfrm>
            <a:custGeom>
              <a:avLst/>
              <a:gdLst/>
              <a:ahLst/>
              <a:cxnLst/>
              <a:rect l="l" t="t" r="r" b="b"/>
              <a:pathLst>
                <a:path w="200025" h="173989">
                  <a:moveTo>
                    <a:pt x="199644" y="0"/>
                  </a:moveTo>
                  <a:lnTo>
                    <a:pt x="161544" y="12192"/>
                  </a:lnTo>
                  <a:lnTo>
                    <a:pt x="0" y="173736"/>
                  </a:lnTo>
                  <a:lnTo>
                    <a:pt x="38100" y="161544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410599" y="1489455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F69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410599" y="1483360"/>
              <a:ext cx="180975" cy="167640"/>
            </a:xfrm>
            <a:custGeom>
              <a:avLst/>
              <a:gdLst/>
              <a:ahLst/>
              <a:cxnLst/>
              <a:rect l="l" t="t" r="r" b="b"/>
              <a:pathLst>
                <a:path w="180975" h="167639">
                  <a:moveTo>
                    <a:pt x="180594" y="0"/>
                  </a:moveTo>
                  <a:lnTo>
                    <a:pt x="161544" y="6096"/>
                  </a:lnTo>
                  <a:lnTo>
                    <a:pt x="0" y="167640"/>
                  </a:lnTo>
                  <a:lnTo>
                    <a:pt x="19050" y="161543"/>
                  </a:lnTo>
                  <a:lnTo>
                    <a:pt x="18059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429649" y="1477263"/>
              <a:ext cx="180975" cy="167640"/>
            </a:xfrm>
            <a:custGeom>
              <a:avLst/>
              <a:gdLst/>
              <a:ahLst/>
              <a:cxnLst/>
              <a:rect l="l" t="t" r="r" b="b"/>
              <a:pathLst>
                <a:path w="180975" h="167639">
                  <a:moveTo>
                    <a:pt x="180594" y="0"/>
                  </a:moveTo>
                  <a:lnTo>
                    <a:pt x="161544" y="6096"/>
                  </a:lnTo>
                  <a:lnTo>
                    <a:pt x="0" y="167640"/>
                  </a:lnTo>
                  <a:lnTo>
                    <a:pt x="19050" y="161544"/>
                  </a:lnTo>
                  <a:lnTo>
                    <a:pt x="18059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448699" y="1465833"/>
              <a:ext cx="200025" cy="173355"/>
            </a:xfrm>
            <a:custGeom>
              <a:avLst/>
              <a:gdLst/>
              <a:ahLst/>
              <a:cxnLst/>
              <a:rect l="l" t="t" r="r" b="b"/>
              <a:pathLst>
                <a:path w="200025" h="173355">
                  <a:moveTo>
                    <a:pt x="199644" y="0"/>
                  </a:moveTo>
                  <a:lnTo>
                    <a:pt x="161544" y="11429"/>
                  </a:lnTo>
                  <a:lnTo>
                    <a:pt x="0" y="172973"/>
                  </a:lnTo>
                  <a:lnTo>
                    <a:pt x="38099" y="161544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448699" y="1477263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D68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486799" y="1455166"/>
              <a:ext cx="200025" cy="172720"/>
            </a:xfrm>
            <a:custGeom>
              <a:avLst/>
              <a:gdLst/>
              <a:ahLst/>
              <a:cxnLst/>
              <a:rect l="l" t="t" r="r" b="b"/>
              <a:pathLst>
                <a:path w="200025" h="172719">
                  <a:moveTo>
                    <a:pt x="199644" y="0"/>
                  </a:moveTo>
                  <a:lnTo>
                    <a:pt x="161544" y="10667"/>
                  </a:lnTo>
                  <a:lnTo>
                    <a:pt x="0" y="172211"/>
                  </a:lnTo>
                  <a:lnTo>
                    <a:pt x="37338" y="162306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486799" y="1465833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C67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524137" y="1446022"/>
              <a:ext cx="200025" cy="171450"/>
            </a:xfrm>
            <a:custGeom>
              <a:avLst/>
              <a:gdLst/>
              <a:ahLst/>
              <a:cxnLst/>
              <a:rect l="l" t="t" r="r" b="b"/>
              <a:pathLst>
                <a:path w="200025" h="171450">
                  <a:moveTo>
                    <a:pt x="199643" y="0"/>
                  </a:moveTo>
                  <a:lnTo>
                    <a:pt x="162305" y="9143"/>
                  </a:lnTo>
                  <a:lnTo>
                    <a:pt x="0" y="171449"/>
                  </a:lnTo>
                  <a:lnTo>
                    <a:pt x="38100" y="161543"/>
                  </a:lnTo>
                  <a:lnTo>
                    <a:pt x="19964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524137" y="1455166"/>
              <a:ext cx="162560" cy="162560"/>
            </a:xfrm>
            <a:custGeom>
              <a:avLst/>
              <a:gdLst/>
              <a:ahLst/>
              <a:cxnLst/>
              <a:rect l="l" t="t" r="r" b="b"/>
              <a:pathLst>
                <a:path w="162560" h="162559">
                  <a:moveTo>
                    <a:pt x="162305" y="0"/>
                  </a:moveTo>
                  <a:lnTo>
                    <a:pt x="0" y="162306"/>
                  </a:lnTo>
                </a:path>
              </a:pathLst>
            </a:custGeom>
            <a:grpFill/>
            <a:ln w="3175">
              <a:solidFill>
                <a:srgbClr val="AB6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524137" y="1450594"/>
              <a:ext cx="180975" cy="167005"/>
            </a:xfrm>
            <a:custGeom>
              <a:avLst/>
              <a:gdLst/>
              <a:ahLst/>
              <a:cxnLst/>
              <a:rect l="l" t="t" r="r" b="b"/>
              <a:pathLst>
                <a:path w="180975" h="167005">
                  <a:moveTo>
                    <a:pt x="180593" y="0"/>
                  </a:moveTo>
                  <a:lnTo>
                    <a:pt x="162305" y="4572"/>
                  </a:lnTo>
                  <a:lnTo>
                    <a:pt x="0" y="166878"/>
                  </a:lnTo>
                  <a:lnTo>
                    <a:pt x="19050" y="161544"/>
                  </a:lnTo>
                  <a:lnTo>
                    <a:pt x="18059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543187" y="1446022"/>
              <a:ext cx="180975" cy="166370"/>
            </a:xfrm>
            <a:custGeom>
              <a:avLst/>
              <a:gdLst/>
              <a:ahLst/>
              <a:cxnLst/>
              <a:rect l="l" t="t" r="r" b="b"/>
              <a:pathLst>
                <a:path w="180975" h="166369">
                  <a:moveTo>
                    <a:pt x="180593" y="0"/>
                  </a:moveTo>
                  <a:lnTo>
                    <a:pt x="161543" y="4571"/>
                  </a:lnTo>
                  <a:lnTo>
                    <a:pt x="0" y="166115"/>
                  </a:lnTo>
                  <a:lnTo>
                    <a:pt x="19050" y="161543"/>
                  </a:lnTo>
                  <a:lnTo>
                    <a:pt x="18059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562237" y="1436877"/>
              <a:ext cx="200025" cy="170815"/>
            </a:xfrm>
            <a:custGeom>
              <a:avLst/>
              <a:gdLst/>
              <a:ahLst/>
              <a:cxnLst/>
              <a:rect l="l" t="t" r="r" b="b"/>
              <a:pathLst>
                <a:path w="200025" h="170815">
                  <a:moveTo>
                    <a:pt x="199643" y="0"/>
                  </a:moveTo>
                  <a:lnTo>
                    <a:pt x="161543" y="9143"/>
                  </a:lnTo>
                  <a:lnTo>
                    <a:pt x="0" y="170687"/>
                  </a:lnTo>
                  <a:lnTo>
                    <a:pt x="38100" y="161544"/>
                  </a:lnTo>
                  <a:lnTo>
                    <a:pt x="19964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562237" y="1446022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A965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600337" y="1428496"/>
              <a:ext cx="200025" cy="170180"/>
            </a:xfrm>
            <a:custGeom>
              <a:avLst/>
              <a:gdLst/>
              <a:ahLst/>
              <a:cxnLst/>
              <a:rect l="l" t="t" r="r" b="b"/>
              <a:pathLst>
                <a:path w="200025" h="170180">
                  <a:moveTo>
                    <a:pt x="199643" y="0"/>
                  </a:moveTo>
                  <a:lnTo>
                    <a:pt x="161543" y="8381"/>
                  </a:lnTo>
                  <a:lnTo>
                    <a:pt x="0" y="169926"/>
                  </a:lnTo>
                  <a:lnTo>
                    <a:pt x="38100" y="161544"/>
                  </a:lnTo>
                  <a:lnTo>
                    <a:pt x="19964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600337" y="1436877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865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638437" y="1420875"/>
              <a:ext cx="200025" cy="169545"/>
            </a:xfrm>
            <a:custGeom>
              <a:avLst/>
              <a:gdLst/>
              <a:ahLst/>
              <a:cxnLst/>
              <a:rect l="l" t="t" r="r" b="b"/>
              <a:pathLst>
                <a:path w="200025" h="169544">
                  <a:moveTo>
                    <a:pt x="199643" y="0"/>
                  </a:moveTo>
                  <a:lnTo>
                    <a:pt x="161543" y="7620"/>
                  </a:lnTo>
                  <a:lnTo>
                    <a:pt x="0" y="169164"/>
                  </a:lnTo>
                  <a:lnTo>
                    <a:pt x="38100" y="161544"/>
                  </a:lnTo>
                  <a:lnTo>
                    <a:pt x="19964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2638437" y="1428496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764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638437" y="1424685"/>
              <a:ext cx="180975" cy="165735"/>
            </a:xfrm>
            <a:custGeom>
              <a:avLst/>
              <a:gdLst/>
              <a:ahLst/>
              <a:cxnLst/>
              <a:rect l="l" t="t" r="r" b="b"/>
              <a:pathLst>
                <a:path w="180975" h="165734">
                  <a:moveTo>
                    <a:pt x="180593" y="0"/>
                  </a:moveTo>
                  <a:lnTo>
                    <a:pt x="161543" y="3810"/>
                  </a:lnTo>
                  <a:lnTo>
                    <a:pt x="0" y="165354"/>
                  </a:lnTo>
                  <a:lnTo>
                    <a:pt x="19050" y="161544"/>
                  </a:lnTo>
                  <a:lnTo>
                    <a:pt x="18059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657487" y="1420875"/>
              <a:ext cx="180975" cy="165735"/>
            </a:xfrm>
            <a:custGeom>
              <a:avLst/>
              <a:gdLst/>
              <a:ahLst/>
              <a:cxnLst/>
              <a:rect l="l" t="t" r="r" b="b"/>
              <a:pathLst>
                <a:path w="180975" h="165734">
                  <a:moveTo>
                    <a:pt x="180593" y="0"/>
                  </a:moveTo>
                  <a:lnTo>
                    <a:pt x="161543" y="3810"/>
                  </a:lnTo>
                  <a:lnTo>
                    <a:pt x="0" y="165354"/>
                  </a:lnTo>
                  <a:lnTo>
                    <a:pt x="19050" y="161544"/>
                  </a:lnTo>
                  <a:lnTo>
                    <a:pt x="18059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2676537" y="1414780"/>
              <a:ext cx="200025" cy="167640"/>
            </a:xfrm>
            <a:custGeom>
              <a:avLst/>
              <a:gdLst/>
              <a:ahLst/>
              <a:cxnLst/>
              <a:rect l="l" t="t" r="r" b="b"/>
              <a:pathLst>
                <a:path w="200025" h="167640">
                  <a:moveTo>
                    <a:pt x="199643" y="0"/>
                  </a:moveTo>
                  <a:lnTo>
                    <a:pt x="161543" y="6095"/>
                  </a:lnTo>
                  <a:lnTo>
                    <a:pt x="0" y="167640"/>
                  </a:lnTo>
                  <a:lnTo>
                    <a:pt x="38100" y="161543"/>
                  </a:lnTo>
                  <a:lnTo>
                    <a:pt x="19964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2676537" y="1420875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56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2714637" y="1408683"/>
              <a:ext cx="199390" cy="167640"/>
            </a:xfrm>
            <a:custGeom>
              <a:avLst/>
              <a:gdLst/>
              <a:ahLst/>
              <a:cxnLst/>
              <a:rect l="l" t="t" r="r" b="b"/>
              <a:pathLst>
                <a:path w="199389" h="167640">
                  <a:moveTo>
                    <a:pt x="198881" y="0"/>
                  </a:moveTo>
                  <a:lnTo>
                    <a:pt x="161543" y="6096"/>
                  </a:lnTo>
                  <a:lnTo>
                    <a:pt x="0" y="167640"/>
                  </a:lnTo>
                  <a:lnTo>
                    <a:pt x="37337" y="161544"/>
                  </a:lnTo>
                  <a:lnTo>
                    <a:pt x="198881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2714637" y="141478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A46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2751975" y="1403350"/>
              <a:ext cx="200025" cy="167005"/>
            </a:xfrm>
            <a:custGeom>
              <a:avLst/>
              <a:gdLst/>
              <a:ahLst/>
              <a:cxnLst/>
              <a:rect l="l" t="t" r="r" b="b"/>
              <a:pathLst>
                <a:path w="200025" h="167005">
                  <a:moveTo>
                    <a:pt x="199643" y="0"/>
                  </a:moveTo>
                  <a:lnTo>
                    <a:pt x="161543" y="5333"/>
                  </a:lnTo>
                  <a:lnTo>
                    <a:pt x="0" y="166877"/>
                  </a:lnTo>
                  <a:lnTo>
                    <a:pt x="38100" y="161543"/>
                  </a:lnTo>
                  <a:lnTo>
                    <a:pt x="19964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2751975" y="1408683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36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2751975" y="1405635"/>
              <a:ext cx="180975" cy="165100"/>
            </a:xfrm>
            <a:custGeom>
              <a:avLst/>
              <a:gdLst/>
              <a:ahLst/>
              <a:cxnLst/>
              <a:rect l="l" t="t" r="r" b="b"/>
              <a:pathLst>
                <a:path w="180975" h="165100">
                  <a:moveTo>
                    <a:pt x="180593" y="0"/>
                  </a:moveTo>
                  <a:lnTo>
                    <a:pt x="161543" y="3048"/>
                  </a:lnTo>
                  <a:lnTo>
                    <a:pt x="0" y="164592"/>
                  </a:lnTo>
                  <a:lnTo>
                    <a:pt x="19050" y="161544"/>
                  </a:lnTo>
                  <a:lnTo>
                    <a:pt x="18059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2771025" y="1403350"/>
              <a:ext cx="180975" cy="163830"/>
            </a:xfrm>
            <a:custGeom>
              <a:avLst/>
              <a:gdLst/>
              <a:ahLst/>
              <a:cxnLst/>
              <a:rect l="l" t="t" r="r" b="b"/>
              <a:pathLst>
                <a:path w="180975" h="163830">
                  <a:moveTo>
                    <a:pt x="180593" y="0"/>
                  </a:moveTo>
                  <a:lnTo>
                    <a:pt x="161543" y="2285"/>
                  </a:lnTo>
                  <a:lnTo>
                    <a:pt x="0" y="163830"/>
                  </a:lnTo>
                  <a:lnTo>
                    <a:pt x="19050" y="161543"/>
                  </a:lnTo>
                  <a:lnTo>
                    <a:pt x="18059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2790075" y="1398777"/>
              <a:ext cx="200025" cy="166370"/>
            </a:xfrm>
            <a:custGeom>
              <a:avLst/>
              <a:gdLst/>
              <a:ahLst/>
              <a:cxnLst/>
              <a:rect l="l" t="t" r="r" b="b"/>
              <a:pathLst>
                <a:path w="200025" h="166369">
                  <a:moveTo>
                    <a:pt x="199643" y="0"/>
                  </a:moveTo>
                  <a:lnTo>
                    <a:pt x="161543" y="4571"/>
                  </a:lnTo>
                  <a:lnTo>
                    <a:pt x="0" y="166115"/>
                  </a:lnTo>
                  <a:lnTo>
                    <a:pt x="38100" y="161544"/>
                  </a:lnTo>
                  <a:lnTo>
                    <a:pt x="19964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2790075" y="140335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A16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2828175" y="1394205"/>
              <a:ext cx="200025" cy="166370"/>
            </a:xfrm>
            <a:custGeom>
              <a:avLst/>
              <a:gdLst/>
              <a:ahLst/>
              <a:cxnLst/>
              <a:rect l="l" t="t" r="r" b="b"/>
              <a:pathLst>
                <a:path w="200025" h="166369">
                  <a:moveTo>
                    <a:pt x="199643" y="0"/>
                  </a:moveTo>
                  <a:lnTo>
                    <a:pt x="161543" y="4571"/>
                  </a:lnTo>
                  <a:lnTo>
                    <a:pt x="0" y="166116"/>
                  </a:lnTo>
                  <a:lnTo>
                    <a:pt x="38100" y="161544"/>
                  </a:lnTo>
                  <a:lnTo>
                    <a:pt x="19964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2828175" y="1398777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06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2866275" y="1391157"/>
              <a:ext cx="200025" cy="165100"/>
            </a:xfrm>
            <a:custGeom>
              <a:avLst/>
              <a:gdLst/>
              <a:ahLst/>
              <a:cxnLst/>
              <a:rect l="l" t="t" r="r" b="b"/>
              <a:pathLst>
                <a:path w="200025" h="165100">
                  <a:moveTo>
                    <a:pt x="199643" y="0"/>
                  </a:moveTo>
                  <a:lnTo>
                    <a:pt x="161543" y="3048"/>
                  </a:lnTo>
                  <a:lnTo>
                    <a:pt x="0" y="164592"/>
                  </a:lnTo>
                  <a:lnTo>
                    <a:pt x="38100" y="161543"/>
                  </a:lnTo>
                  <a:lnTo>
                    <a:pt x="19964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2866275" y="1394205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9F5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2904375" y="1388110"/>
              <a:ext cx="200025" cy="165100"/>
            </a:xfrm>
            <a:custGeom>
              <a:avLst/>
              <a:gdLst/>
              <a:ahLst/>
              <a:cxnLst/>
              <a:rect l="l" t="t" r="r" b="b"/>
              <a:pathLst>
                <a:path w="200025" h="165100">
                  <a:moveTo>
                    <a:pt x="199643" y="0"/>
                  </a:moveTo>
                  <a:lnTo>
                    <a:pt x="161543" y="3047"/>
                  </a:lnTo>
                  <a:lnTo>
                    <a:pt x="0" y="164591"/>
                  </a:lnTo>
                  <a:lnTo>
                    <a:pt x="37337" y="162306"/>
                  </a:lnTo>
                  <a:lnTo>
                    <a:pt x="19964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2904375" y="1391157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9E5E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2904375" y="1389633"/>
              <a:ext cx="180975" cy="163195"/>
            </a:xfrm>
            <a:custGeom>
              <a:avLst/>
              <a:gdLst/>
              <a:ahLst/>
              <a:cxnLst/>
              <a:rect l="l" t="t" r="r" b="b"/>
              <a:pathLst>
                <a:path w="180975" h="163194">
                  <a:moveTo>
                    <a:pt x="180593" y="0"/>
                  </a:moveTo>
                  <a:lnTo>
                    <a:pt x="161543" y="1523"/>
                  </a:lnTo>
                  <a:lnTo>
                    <a:pt x="0" y="163067"/>
                  </a:lnTo>
                  <a:lnTo>
                    <a:pt x="19050" y="161544"/>
                  </a:lnTo>
                  <a:lnTo>
                    <a:pt x="18059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2923425" y="1388110"/>
              <a:ext cx="180975" cy="163195"/>
            </a:xfrm>
            <a:custGeom>
              <a:avLst/>
              <a:gdLst/>
              <a:ahLst/>
              <a:cxnLst/>
              <a:rect l="l" t="t" r="r" b="b"/>
              <a:pathLst>
                <a:path w="180975" h="163194">
                  <a:moveTo>
                    <a:pt x="180593" y="0"/>
                  </a:moveTo>
                  <a:lnTo>
                    <a:pt x="161543" y="1524"/>
                  </a:lnTo>
                  <a:lnTo>
                    <a:pt x="0" y="163068"/>
                  </a:lnTo>
                  <a:lnTo>
                    <a:pt x="18287" y="162306"/>
                  </a:lnTo>
                  <a:lnTo>
                    <a:pt x="18059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2941713" y="1386585"/>
              <a:ext cx="200025" cy="163830"/>
            </a:xfrm>
            <a:custGeom>
              <a:avLst/>
              <a:gdLst/>
              <a:ahLst/>
              <a:cxnLst/>
              <a:rect l="l" t="t" r="r" b="b"/>
              <a:pathLst>
                <a:path w="200025" h="163830">
                  <a:moveTo>
                    <a:pt x="199643" y="0"/>
                  </a:moveTo>
                  <a:lnTo>
                    <a:pt x="162305" y="1524"/>
                  </a:lnTo>
                  <a:lnTo>
                    <a:pt x="0" y="163830"/>
                  </a:lnTo>
                  <a:lnTo>
                    <a:pt x="38100" y="161544"/>
                  </a:lnTo>
                  <a:lnTo>
                    <a:pt x="19964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2941713" y="1388110"/>
              <a:ext cx="162560" cy="162560"/>
            </a:xfrm>
            <a:custGeom>
              <a:avLst/>
              <a:gdLst/>
              <a:ahLst/>
              <a:cxnLst/>
              <a:rect l="l" t="t" r="r" b="b"/>
              <a:pathLst>
                <a:path w="162560" h="162559">
                  <a:moveTo>
                    <a:pt x="162305" y="0"/>
                  </a:moveTo>
                  <a:lnTo>
                    <a:pt x="0" y="162306"/>
                  </a:lnTo>
                </a:path>
              </a:pathLst>
            </a:custGeom>
            <a:grpFill/>
            <a:ln w="3175">
              <a:solidFill>
                <a:srgbClr val="9C5E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2979813" y="1385061"/>
              <a:ext cx="200025" cy="163195"/>
            </a:xfrm>
            <a:custGeom>
              <a:avLst/>
              <a:gdLst/>
              <a:ahLst/>
              <a:cxnLst/>
              <a:rect l="l" t="t" r="r" b="b"/>
              <a:pathLst>
                <a:path w="200025" h="163194">
                  <a:moveTo>
                    <a:pt x="199643" y="0"/>
                  </a:moveTo>
                  <a:lnTo>
                    <a:pt x="161543" y="1523"/>
                  </a:lnTo>
                  <a:lnTo>
                    <a:pt x="0" y="163068"/>
                  </a:lnTo>
                  <a:lnTo>
                    <a:pt x="38100" y="161544"/>
                  </a:lnTo>
                  <a:lnTo>
                    <a:pt x="19964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2979813" y="1386585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9B5D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3017913" y="1384300"/>
              <a:ext cx="200025" cy="162560"/>
            </a:xfrm>
            <a:custGeom>
              <a:avLst/>
              <a:gdLst/>
              <a:ahLst/>
              <a:cxnLst/>
              <a:rect l="l" t="t" r="r" b="b"/>
              <a:pathLst>
                <a:path w="200025" h="162559">
                  <a:moveTo>
                    <a:pt x="199643" y="0"/>
                  </a:moveTo>
                  <a:lnTo>
                    <a:pt x="161543" y="761"/>
                  </a:lnTo>
                  <a:lnTo>
                    <a:pt x="0" y="162305"/>
                  </a:lnTo>
                  <a:lnTo>
                    <a:pt x="38100" y="161543"/>
                  </a:lnTo>
                  <a:lnTo>
                    <a:pt x="19964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3017913" y="138506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9A5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3056013" y="1383538"/>
              <a:ext cx="200025" cy="162560"/>
            </a:xfrm>
            <a:custGeom>
              <a:avLst/>
              <a:gdLst/>
              <a:ahLst/>
              <a:cxnLst/>
              <a:rect l="l" t="t" r="r" b="b"/>
              <a:pathLst>
                <a:path w="200025" h="162559">
                  <a:moveTo>
                    <a:pt x="199643" y="0"/>
                  </a:moveTo>
                  <a:lnTo>
                    <a:pt x="161543" y="762"/>
                  </a:lnTo>
                  <a:lnTo>
                    <a:pt x="0" y="162306"/>
                  </a:lnTo>
                  <a:lnTo>
                    <a:pt x="38100" y="161544"/>
                  </a:lnTo>
                  <a:lnTo>
                    <a:pt x="19964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3056013" y="138430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995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3094113" y="1383538"/>
              <a:ext cx="200025" cy="162560"/>
            </a:xfrm>
            <a:custGeom>
              <a:avLst/>
              <a:gdLst/>
              <a:ahLst/>
              <a:cxnLst/>
              <a:rect l="l" t="t" r="r" b="b"/>
              <a:pathLst>
                <a:path w="200025" h="162559">
                  <a:moveTo>
                    <a:pt x="199643" y="0"/>
                  </a:moveTo>
                  <a:lnTo>
                    <a:pt x="161543" y="0"/>
                  </a:lnTo>
                  <a:lnTo>
                    <a:pt x="0" y="161544"/>
                  </a:lnTo>
                  <a:lnTo>
                    <a:pt x="38100" y="162306"/>
                  </a:lnTo>
                  <a:lnTo>
                    <a:pt x="19964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3094113" y="1383538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985B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132213" y="1383538"/>
              <a:ext cx="200025" cy="163195"/>
            </a:xfrm>
            <a:custGeom>
              <a:avLst/>
              <a:gdLst/>
              <a:ahLst/>
              <a:cxnLst/>
              <a:rect l="l" t="t" r="r" b="b"/>
              <a:pathLst>
                <a:path w="200025" h="163194">
                  <a:moveTo>
                    <a:pt x="199643" y="1524"/>
                  </a:moveTo>
                  <a:lnTo>
                    <a:pt x="161543" y="0"/>
                  </a:lnTo>
                  <a:lnTo>
                    <a:pt x="0" y="162306"/>
                  </a:lnTo>
                  <a:lnTo>
                    <a:pt x="37337" y="163068"/>
                  </a:lnTo>
                  <a:lnTo>
                    <a:pt x="199643" y="1524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3132213" y="1383538"/>
              <a:ext cx="161925" cy="162560"/>
            </a:xfrm>
            <a:custGeom>
              <a:avLst/>
              <a:gdLst/>
              <a:ahLst/>
              <a:cxnLst/>
              <a:rect l="l" t="t" r="r" b="b"/>
              <a:pathLst>
                <a:path w="161925" h="162559">
                  <a:moveTo>
                    <a:pt x="161543" y="0"/>
                  </a:moveTo>
                  <a:lnTo>
                    <a:pt x="0" y="162306"/>
                  </a:lnTo>
                </a:path>
              </a:pathLst>
            </a:custGeom>
            <a:grpFill/>
            <a:ln w="3175">
              <a:solidFill>
                <a:srgbClr val="995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3169551" y="1385061"/>
              <a:ext cx="200025" cy="162560"/>
            </a:xfrm>
            <a:custGeom>
              <a:avLst/>
              <a:gdLst/>
              <a:ahLst/>
              <a:cxnLst/>
              <a:rect l="l" t="t" r="r" b="b"/>
              <a:pathLst>
                <a:path w="200025" h="162559">
                  <a:moveTo>
                    <a:pt x="199644" y="762"/>
                  </a:moveTo>
                  <a:lnTo>
                    <a:pt x="162305" y="0"/>
                  </a:lnTo>
                  <a:lnTo>
                    <a:pt x="0" y="161544"/>
                  </a:lnTo>
                  <a:lnTo>
                    <a:pt x="38100" y="162306"/>
                  </a:lnTo>
                  <a:lnTo>
                    <a:pt x="199644" y="762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3169551" y="1385061"/>
              <a:ext cx="162560" cy="161925"/>
            </a:xfrm>
            <a:custGeom>
              <a:avLst/>
              <a:gdLst/>
              <a:ahLst/>
              <a:cxnLst/>
              <a:rect l="l" t="t" r="r" b="b"/>
              <a:pathLst>
                <a:path w="162560" h="161925">
                  <a:moveTo>
                    <a:pt x="162305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9A5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3207651" y="1385824"/>
              <a:ext cx="238125" cy="166370"/>
            </a:xfrm>
            <a:custGeom>
              <a:avLst/>
              <a:gdLst/>
              <a:ahLst/>
              <a:cxnLst/>
              <a:rect l="l" t="t" r="r" b="b"/>
              <a:pathLst>
                <a:path w="238125" h="166369">
                  <a:moveTo>
                    <a:pt x="237744" y="4571"/>
                  </a:moveTo>
                  <a:lnTo>
                    <a:pt x="161544" y="0"/>
                  </a:lnTo>
                  <a:lnTo>
                    <a:pt x="0" y="161543"/>
                  </a:lnTo>
                  <a:lnTo>
                    <a:pt x="76200" y="166115"/>
                  </a:lnTo>
                  <a:lnTo>
                    <a:pt x="237744" y="4571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3207651" y="1385824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9B5D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3207651" y="1385824"/>
              <a:ext cx="200025" cy="163830"/>
            </a:xfrm>
            <a:custGeom>
              <a:avLst/>
              <a:gdLst/>
              <a:ahLst/>
              <a:cxnLst/>
              <a:rect l="l" t="t" r="r" b="b"/>
              <a:pathLst>
                <a:path w="200025" h="163830">
                  <a:moveTo>
                    <a:pt x="199644" y="2285"/>
                  </a:moveTo>
                  <a:lnTo>
                    <a:pt x="161544" y="0"/>
                  </a:lnTo>
                  <a:lnTo>
                    <a:pt x="0" y="161543"/>
                  </a:lnTo>
                  <a:lnTo>
                    <a:pt x="38100" y="163829"/>
                  </a:lnTo>
                  <a:lnTo>
                    <a:pt x="199644" y="2285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3245751" y="1388110"/>
              <a:ext cx="200025" cy="163830"/>
            </a:xfrm>
            <a:custGeom>
              <a:avLst/>
              <a:gdLst/>
              <a:ahLst/>
              <a:cxnLst/>
              <a:rect l="l" t="t" r="r" b="b"/>
              <a:pathLst>
                <a:path w="200025" h="163830">
                  <a:moveTo>
                    <a:pt x="199644" y="2286"/>
                  </a:moveTo>
                  <a:lnTo>
                    <a:pt x="161544" y="0"/>
                  </a:lnTo>
                  <a:lnTo>
                    <a:pt x="0" y="161543"/>
                  </a:lnTo>
                  <a:lnTo>
                    <a:pt x="38100" y="163830"/>
                  </a:lnTo>
                  <a:lnTo>
                    <a:pt x="199644" y="2286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3283851" y="1390396"/>
              <a:ext cx="238125" cy="167640"/>
            </a:xfrm>
            <a:custGeom>
              <a:avLst/>
              <a:gdLst/>
              <a:ahLst/>
              <a:cxnLst/>
              <a:rect l="l" t="t" r="r" b="b"/>
              <a:pathLst>
                <a:path w="238125" h="167640">
                  <a:moveTo>
                    <a:pt x="237744" y="6095"/>
                  </a:moveTo>
                  <a:lnTo>
                    <a:pt x="161544" y="0"/>
                  </a:lnTo>
                  <a:lnTo>
                    <a:pt x="0" y="161544"/>
                  </a:lnTo>
                  <a:lnTo>
                    <a:pt x="75438" y="167639"/>
                  </a:lnTo>
                  <a:lnTo>
                    <a:pt x="237744" y="6095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3283851" y="1390396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9D5E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3283851" y="1390396"/>
              <a:ext cx="200025" cy="165100"/>
            </a:xfrm>
            <a:custGeom>
              <a:avLst/>
              <a:gdLst/>
              <a:ahLst/>
              <a:cxnLst/>
              <a:rect l="l" t="t" r="r" b="b"/>
              <a:pathLst>
                <a:path w="200025" h="165100">
                  <a:moveTo>
                    <a:pt x="199644" y="3048"/>
                  </a:moveTo>
                  <a:lnTo>
                    <a:pt x="161544" y="0"/>
                  </a:lnTo>
                  <a:lnTo>
                    <a:pt x="0" y="161544"/>
                  </a:lnTo>
                  <a:lnTo>
                    <a:pt x="38100" y="164592"/>
                  </a:lnTo>
                  <a:lnTo>
                    <a:pt x="199644" y="3048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3321951" y="1393444"/>
              <a:ext cx="200025" cy="165100"/>
            </a:xfrm>
            <a:custGeom>
              <a:avLst/>
              <a:gdLst/>
              <a:ahLst/>
              <a:cxnLst/>
              <a:rect l="l" t="t" r="r" b="b"/>
              <a:pathLst>
                <a:path w="200025" h="165100">
                  <a:moveTo>
                    <a:pt x="199644" y="3047"/>
                  </a:moveTo>
                  <a:lnTo>
                    <a:pt x="161544" y="0"/>
                  </a:lnTo>
                  <a:lnTo>
                    <a:pt x="0" y="161544"/>
                  </a:lnTo>
                  <a:lnTo>
                    <a:pt x="37338" y="164591"/>
                  </a:lnTo>
                  <a:lnTo>
                    <a:pt x="199644" y="3047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3359289" y="1396491"/>
              <a:ext cx="238125" cy="169545"/>
            </a:xfrm>
            <a:custGeom>
              <a:avLst/>
              <a:gdLst/>
              <a:ahLst/>
              <a:cxnLst/>
              <a:rect l="l" t="t" r="r" b="b"/>
              <a:pathLst>
                <a:path w="238125" h="169544">
                  <a:moveTo>
                    <a:pt x="237744" y="7620"/>
                  </a:moveTo>
                  <a:lnTo>
                    <a:pt x="162306" y="0"/>
                  </a:lnTo>
                  <a:lnTo>
                    <a:pt x="0" y="161544"/>
                  </a:lnTo>
                  <a:lnTo>
                    <a:pt x="76200" y="169164"/>
                  </a:lnTo>
                  <a:lnTo>
                    <a:pt x="237744" y="762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3359289" y="1396491"/>
              <a:ext cx="162560" cy="161925"/>
            </a:xfrm>
            <a:custGeom>
              <a:avLst/>
              <a:gdLst/>
              <a:ahLst/>
              <a:cxnLst/>
              <a:rect l="l" t="t" r="r" b="b"/>
              <a:pathLst>
                <a:path w="162560" h="161925">
                  <a:moveTo>
                    <a:pt x="162306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9F5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3435489" y="1404111"/>
              <a:ext cx="238125" cy="171450"/>
            </a:xfrm>
            <a:custGeom>
              <a:avLst/>
              <a:gdLst/>
              <a:ahLst/>
              <a:cxnLst/>
              <a:rect l="l" t="t" r="r" b="b"/>
              <a:pathLst>
                <a:path w="238125" h="171450">
                  <a:moveTo>
                    <a:pt x="237744" y="9906"/>
                  </a:moveTo>
                  <a:lnTo>
                    <a:pt x="161544" y="0"/>
                  </a:lnTo>
                  <a:lnTo>
                    <a:pt x="0" y="161544"/>
                  </a:lnTo>
                  <a:lnTo>
                    <a:pt x="76200" y="171450"/>
                  </a:lnTo>
                  <a:lnTo>
                    <a:pt x="237744" y="9906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3435489" y="140411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06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3435489" y="1404111"/>
              <a:ext cx="200025" cy="167005"/>
            </a:xfrm>
            <a:custGeom>
              <a:avLst/>
              <a:gdLst/>
              <a:ahLst/>
              <a:cxnLst/>
              <a:rect l="l" t="t" r="r" b="b"/>
              <a:pathLst>
                <a:path w="200025" h="167005">
                  <a:moveTo>
                    <a:pt x="199644" y="4572"/>
                  </a:moveTo>
                  <a:lnTo>
                    <a:pt x="161544" y="0"/>
                  </a:lnTo>
                  <a:lnTo>
                    <a:pt x="0" y="161544"/>
                  </a:lnTo>
                  <a:lnTo>
                    <a:pt x="38100" y="166878"/>
                  </a:lnTo>
                  <a:lnTo>
                    <a:pt x="199644" y="4572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3473589" y="1408683"/>
              <a:ext cx="200025" cy="167005"/>
            </a:xfrm>
            <a:custGeom>
              <a:avLst/>
              <a:gdLst/>
              <a:ahLst/>
              <a:cxnLst/>
              <a:rect l="l" t="t" r="r" b="b"/>
              <a:pathLst>
                <a:path w="200025" h="167005">
                  <a:moveTo>
                    <a:pt x="199644" y="5334"/>
                  </a:moveTo>
                  <a:lnTo>
                    <a:pt x="161544" y="0"/>
                  </a:lnTo>
                  <a:lnTo>
                    <a:pt x="0" y="162306"/>
                  </a:lnTo>
                  <a:lnTo>
                    <a:pt x="38100" y="166878"/>
                  </a:lnTo>
                  <a:lnTo>
                    <a:pt x="199644" y="5334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3511689" y="1414017"/>
              <a:ext cx="238125" cy="173355"/>
            </a:xfrm>
            <a:custGeom>
              <a:avLst/>
              <a:gdLst/>
              <a:ahLst/>
              <a:cxnLst/>
              <a:rect l="l" t="t" r="r" b="b"/>
              <a:pathLst>
                <a:path w="238125" h="173355">
                  <a:moveTo>
                    <a:pt x="237744" y="10667"/>
                  </a:moveTo>
                  <a:lnTo>
                    <a:pt x="161544" y="0"/>
                  </a:lnTo>
                  <a:lnTo>
                    <a:pt x="0" y="161544"/>
                  </a:lnTo>
                  <a:lnTo>
                    <a:pt x="75438" y="172973"/>
                  </a:lnTo>
                  <a:lnTo>
                    <a:pt x="237744" y="10667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3511689" y="1414017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26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3587127" y="1424685"/>
              <a:ext cx="238125" cy="174625"/>
            </a:xfrm>
            <a:custGeom>
              <a:avLst/>
              <a:gdLst/>
              <a:ahLst/>
              <a:cxnLst/>
              <a:rect l="l" t="t" r="r" b="b"/>
              <a:pathLst>
                <a:path w="238125" h="174625">
                  <a:moveTo>
                    <a:pt x="237743" y="12954"/>
                  </a:moveTo>
                  <a:lnTo>
                    <a:pt x="162305" y="0"/>
                  </a:lnTo>
                  <a:lnTo>
                    <a:pt x="0" y="162306"/>
                  </a:lnTo>
                  <a:lnTo>
                    <a:pt x="76200" y="174498"/>
                  </a:lnTo>
                  <a:lnTo>
                    <a:pt x="237743" y="12954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3587127" y="1424685"/>
              <a:ext cx="162560" cy="162560"/>
            </a:xfrm>
            <a:custGeom>
              <a:avLst/>
              <a:gdLst/>
              <a:ahLst/>
              <a:cxnLst/>
              <a:rect l="l" t="t" r="r" b="b"/>
              <a:pathLst>
                <a:path w="162560" h="162559">
                  <a:moveTo>
                    <a:pt x="162305" y="0"/>
                  </a:moveTo>
                  <a:lnTo>
                    <a:pt x="0" y="162306"/>
                  </a:lnTo>
                </a:path>
              </a:pathLst>
            </a:custGeom>
            <a:grpFill/>
            <a:ln w="3175">
              <a:solidFill>
                <a:srgbClr val="A36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3663327" y="1437639"/>
              <a:ext cx="238125" cy="176530"/>
            </a:xfrm>
            <a:custGeom>
              <a:avLst/>
              <a:gdLst/>
              <a:ahLst/>
              <a:cxnLst/>
              <a:rect l="l" t="t" r="r" b="b"/>
              <a:pathLst>
                <a:path w="238125" h="176530">
                  <a:moveTo>
                    <a:pt x="237743" y="13716"/>
                  </a:moveTo>
                  <a:lnTo>
                    <a:pt x="161543" y="0"/>
                  </a:lnTo>
                  <a:lnTo>
                    <a:pt x="0" y="161544"/>
                  </a:lnTo>
                  <a:lnTo>
                    <a:pt x="76200" y="176022"/>
                  </a:lnTo>
                  <a:lnTo>
                    <a:pt x="237743" y="13716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3663327" y="1437639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46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3663327" y="1437639"/>
              <a:ext cx="200025" cy="168910"/>
            </a:xfrm>
            <a:custGeom>
              <a:avLst/>
              <a:gdLst/>
              <a:ahLst/>
              <a:cxnLst/>
              <a:rect l="l" t="t" r="r" b="b"/>
              <a:pathLst>
                <a:path w="200025" h="168909">
                  <a:moveTo>
                    <a:pt x="199643" y="6857"/>
                  </a:moveTo>
                  <a:lnTo>
                    <a:pt x="161543" y="0"/>
                  </a:lnTo>
                  <a:lnTo>
                    <a:pt x="0" y="161544"/>
                  </a:lnTo>
                  <a:lnTo>
                    <a:pt x="38100" y="168401"/>
                  </a:lnTo>
                  <a:lnTo>
                    <a:pt x="199643" y="6857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3701427" y="1444497"/>
              <a:ext cx="200025" cy="169545"/>
            </a:xfrm>
            <a:custGeom>
              <a:avLst/>
              <a:gdLst/>
              <a:ahLst/>
              <a:cxnLst/>
              <a:rect l="l" t="t" r="r" b="b"/>
              <a:pathLst>
                <a:path w="200025" h="169544">
                  <a:moveTo>
                    <a:pt x="199643" y="6858"/>
                  </a:moveTo>
                  <a:lnTo>
                    <a:pt x="161543" y="0"/>
                  </a:lnTo>
                  <a:lnTo>
                    <a:pt x="0" y="161544"/>
                  </a:lnTo>
                  <a:lnTo>
                    <a:pt x="38100" y="169164"/>
                  </a:lnTo>
                  <a:lnTo>
                    <a:pt x="199643" y="6858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3739527" y="1451355"/>
              <a:ext cx="237490" cy="177165"/>
            </a:xfrm>
            <a:custGeom>
              <a:avLst/>
              <a:gdLst/>
              <a:ahLst/>
              <a:cxnLst/>
              <a:rect l="l" t="t" r="r" b="b"/>
              <a:pathLst>
                <a:path w="237489" h="177164">
                  <a:moveTo>
                    <a:pt x="236981" y="15239"/>
                  </a:moveTo>
                  <a:lnTo>
                    <a:pt x="161543" y="0"/>
                  </a:lnTo>
                  <a:lnTo>
                    <a:pt x="0" y="162306"/>
                  </a:lnTo>
                  <a:lnTo>
                    <a:pt x="75437" y="176783"/>
                  </a:lnTo>
                  <a:lnTo>
                    <a:pt x="236981" y="15239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3739527" y="1451355"/>
              <a:ext cx="161925" cy="162560"/>
            </a:xfrm>
            <a:custGeom>
              <a:avLst/>
              <a:gdLst/>
              <a:ahLst/>
              <a:cxnLst/>
              <a:rect l="l" t="t" r="r" b="b"/>
              <a:pathLst>
                <a:path w="161925" h="162559">
                  <a:moveTo>
                    <a:pt x="161543" y="0"/>
                  </a:moveTo>
                  <a:lnTo>
                    <a:pt x="0" y="162306"/>
                  </a:lnTo>
                </a:path>
              </a:pathLst>
            </a:custGeom>
            <a:grpFill/>
            <a:ln w="3175">
              <a:solidFill>
                <a:srgbClr val="A66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3814965" y="1466596"/>
              <a:ext cx="238125" cy="178435"/>
            </a:xfrm>
            <a:custGeom>
              <a:avLst/>
              <a:gdLst/>
              <a:ahLst/>
              <a:cxnLst/>
              <a:rect l="l" t="t" r="r" b="b"/>
              <a:pathLst>
                <a:path w="238125" h="178435">
                  <a:moveTo>
                    <a:pt x="237743" y="16764"/>
                  </a:moveTo>
                  <a:lnTo>
                    <a:pt x="161543" y="0"/>
                  </a:lnTo>
                  <a:lnTo>
                    <a:pt x="0" y="161544"/>
                  </a:lnTo>
                  <a:lnTo>
                    <a:pt x="76200" y="178307"/>
                  </a:lnTo>
                  <a:lnTo>
                    <a:pt x="237743" y="16764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3814965" y="1466596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764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3891165" y="1483360"/>
              <a:ext cx="238125" cy="178435"/>
            </a:xfrm>
            <a:custGeom>
              <a:avLst/>
              <a:gdLst/>
              <a:ahLst/>
              <a:cxnLst/>
              <a:rect l="l" t="t" r="r" b="b"/>
              <a:pathLst>
                <a:path w="238125" h="178435">
                  <a:moveTo>
                    <a:pt x="237743" y="16764"/>
                  </a:moveTo>
                  <a:lnTo>
                    <a:pt x="161543" y="0"/>
                  </a:lnTo>
                  <a:lnTo>
                    <a:pt x="0" y="161543"/>
                  </a:lnTo>
                  <a:lnTo>
                    <a:pt x="76200" y="178308"/>
                  </a:lnTo>
                  <a:lnTo>
                    <a:pt x="237743" y="16764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3891165" y="148336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A864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3967365" y="1500124"/>
              <a:ext cx="237490" cy="180340"/>
            </a:xfrm>
            <a:custGeom>
              <a:avLst/>
              <a:gdLst/>
              <a:ahLst/>
              <a:cxnLst/>
              <a:rect l="l" t="t" r="r" b="b"/>
              <a:pathLst>
                <a:path w="237489" h="180339">
                  <a:moveTo>
                    <a:pt x="236982" y="18287"/>
                  </a:moveTo>
                  <a:lnTo>
                    <a:pt x="161543" y="0"/>
                  </a:lnTo>
                  <a:lnTo>
                    <a:pt x="0" y="161543"/>
                  </a:lnTo>
                  <a:lnTo>
                    <a:pt x="75437" y="179831"/>
                  </a:lnTo>
                  <a:lnTo>
                    <a:pt x="236982" y="18287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3967365" y="1500124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A865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4042803" y="1518411"/>
              <a:ext cx="238125" cy="180975"/>
            </a:xfrm>
            <a:custGeom>
              <a:avLst/>
              <a:gdLst/>
              <a:ahLst/>
              <a:cxnLst/>
              <a:rect l="l" t="t" r="r" b="b"/>
              <a:pathLst>
                <a:path w="238125" h="180975">
                  <a:moveTo>
                    <a:pt x="237744" y="19050"/>
                  </a:moveTo>
                  <a:lnTo>
                    <a:pt x="161544" y="0"/>
                  </a:lnTo>
                  <a:lnTo>
                    <a:pt x="0" y="161544"/>
                  </a:lnTo>
                  <a:lnTo>
                    <a:pt x="76200" y="180594"/>
                  </a:lnTo>
                  <a:lnTo>
                    <a:pt x="237744" y="1905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4042803" y="151841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965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4119003" y="1537461"/>
              <a:ext cx="238125" cy="180975"/>
            </a:xfrm>
            <a:custGeom>
              <a:avLst/>
              <a:gdLst/>
              <a:ahLst/>
              <a:cxnLst/>
              <a:rect l="l" t="t" r="r" b="b"/>
              <a:pathLst>
                <a:path w="238125" h="180975">
                  <a:moveTo>
                    <a:pt x="237744" y="19050"/>
                  </a:moveTo>
                  <a:lnTo>
                    <a:pt x="161544" y="0"/>
                  </a:lnTo>
                  <a:lnTo>
                    <a:pt x="0" y="161544"/>
                  </a:lnTo>
                  <a:lnTo>
                    <a:pt x="76200" y="180594"/>
                  </a:lnTo>
                  <a:lnTo>
                    <a:pt x="237744" y="1905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4119003" y="153746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A6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4195203" y="1556511"/>
              <a:ext cx="313690" cy="201930"/>
            </a:xfrm>
            <a:custGeom>
              <a:avLst/>
              <a:gdLst/>
              <a:ahLst/>
              <a:cxnLst/>
              <a:rect l="l" t="t" r="r" b="b"/>
              <a:pathLst>
                <a:path w="313689" h="201930">
                  <a:moveTo>
                    <a:pt x="313182" y="40385"/>
                  </a:moveTo>
                  <a:lnTo>
                    <a:pt x="161544" y="0"/>
                  </a:lnTo>
                  <a:lnTo>
                    <a:pt x="0" y="161544"/>
                  </a:lnTo>
                  <a:lnTo>
                    <a:pt x="151638" y="201929"/>
                  </a:lnTo>
                  <a:lnTo>
                    <a:pt x="313182" y="40385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4195203" y="155651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A6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4346842" y="1596897"/>
              <a:ext cx="313690" cy="203200"/>
            </a:xfrm>
            <a:custGeom>
              <a:avLst/>
              <a:gdLst/>
              <a:ahLst/>
              <a:cxnLst/>
              <a:rect l="l" t="t" r="r" b="b"/>
              <a:pathLst>
                <a:path w="313689" h="203200">
                  <a:moveTo>
                    <a:pt x="313182" y="41148"/>
                  </a:moveTo>
                  <a:lnTo>
                    <a:pt x="161544" y="0"/>
                  </a:lnTo>
                  <a:lnTo>
                    <a:pt x="0" y="161544"/>
                  </a:lnTo>
                  <a:lnTo>
                    <a:pt x="151637" y="202692"/>
                  </a:lnTo>
                  <a:lnTo>
                    <a:pt x="313182" y="41148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4346842" y="1596897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B6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4498480" y="1638045"/>
              <a:ext cx="314325" cy="203200"/>
            </a:xfrm>
            <a:custGeom>
              <a:avLst/>
              <a:gdLst/>
              <a:ahLst/>
              <a:cxnLst/>
              <a:rect l="l" t="t" r="r" b="b"/>
              <a:pathLst>
                <a:path w="314325" h="203200">
                  <a:moveTo>
                    <a:pt x="313944" y="41148"/>
                  </a:moveTo>
                  <a:lnTo>
                    <a:pt x="161544" y="0"/>
                  </a:lnTo>
                  <a:lnTo>
                    <a:pt x="0" y="161544"/>
                  </a:lnTo>
                  <a:lnTo>
                    <a:pt x="151637" y="202692"/>
                  </a:lnTo>
                  <a:lnTo>
                    <a:pt x="313944" y="41148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4498480" y="1638045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B6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4650118" y="1679194"/>
              <a:ext cx="314325" cy="201930"/>
            </a:xfrm>
            <a:custGeom>
              <a:avLst/>
              <a:gdLst/>
              <a:ahLst/>
              <a:cxnLst/>
              <a:rect l="l" t="t" r="r" b="b"/>
              <a:pathLst>
                <a:path w="314325" h="201930">
                  <a:moveTo>
                    <a:pt x="313944" y="40386"/>
                  </a:moveTo>
                  <a:lnTo>
                    <a:pt x="162306" y="0"/>
                  </a:lnTo>
                  <a:lnTo>
                    <a:pt x="0" y="161544"/>
                  </a:lnTo>
                  <a:lnTo>
                    <a:pt x="152400" y="201930"/>
                  </a:lnTo>
                  <a:lnTo>
                    <a:pt x="313944" y="40386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4650118" y="1679194"/>
              <a:ext cx="162560" cy="161925"/>
            </a:xfrm>
            <a:custGeom>
              <a:avLst/>
              <a:gdLst/>
              <a:ahLst/>
              <a:cxnLst/>
              <a:rect l="l" t="t" r="r" b="b"/>
              <a:pathLst>
                <a:path w="162560" h="161925">
                  <a:moveTo>
                    <a:pt x="162306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B6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4802518" y="1719580"/>
              <a:ext cx="237490" cy="180975"/>
            </a:xfrm>
            <a:custGeom>
              <a:avLst/>
              <a:gdLst/>
              <a:ahLst/>
              <a:cxnLst/>
              <a:rect l="l" t="t" r="r" b="b"/>
              <a:pathLst>
                <a:path w="237489" h="180975">
                  <a:moveTo>
                    <a:pt x="236982" y="19050"/>
                  </a:moveTo>
                  <a:lnTo>
                    <a:pt x="161544" y="0"/>
                  </a:lnTo>
                  <a:lnTo>
                    <a:pt x="0" y="161543"/>
                  </a:lnTo>
                  <a:lnTo>
                    <a:pt x="75437" y="180593"/>
                  </a:lnTo>
                  <a:lnTo>
                    <a:pt x="236982" y="1905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4802518" y="171958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AA6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4877955" y="1738630"/>
              <a:ext cx="238125" cy="180975"/>
            </a:xfrm>
            <a:custGeom>
              <a:avLst/>
              <a:gdLst/>
              <a:ahLst/>
              <a:cxnLst/>
              <a:rect l="l" t="t" r="r" b="b"/>
              <a:pathLst>
                <a:path w="238125" h="180975">
                  <a:moveTo>
                    <a:pt x="237744" y="19050"/>
                  </a:moveTo>
                  <a:lnTo>
                    <a:pt x="161544" y="0"/>
                  </a:lnTo>
                  <a:lnTo>
                    <a:pt x="0" y="161543"/>
                  </a:lnTo>
                  <a:lnTo>
                    <a:pt x="76200" y="180593"/>
                  </a:lnTo>
                  <a:lnTo>
                    <a:pt x="237744" y="1905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4877955" y="173863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AA6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4954155" y="1757680"/>
              <a:ext cx="238125" cy="180340"/>
            </a:xfrm>
            <a:custGeom>
              <a:avLst/>
              <a:gdLst/>
              <a:ahLst/>
              <a:cxnLst/>
              <a:rect l="l" t="t" r="r" b="b"/>
              <a:pathLst>
                <a:path w="238125" h="180339">
                  <a:moveTo>
                    <a:pt x="237744" y="17525"/>
                  </a:moveTo>
                  <a:lnTo>
                    <a:pt x="161544" y="0"/>
                  </a:lnTo>
                  <a:lnTo>
                    <a:pt x="0" y="161543"/>
                  </a:lnTo>
                  <a:lnTo>
                    <a:pt x="76200" y="179831"/>
                  </a:lnTo>
                  <a:lnTo>
                    <a:pt x="237744" y="17525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4954155" y="175768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A965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5030355" y="1775205"/>
              <a:ext cx="237490" cy="179070"/>
            </a:xfrm>
            <a:custGeom>
              <a:avLst/>
              <a:gdLst/>
              <a:ahLst/>
              <a:cxnLst/>
              <a:rect l="l" t="t" r="r" b="b"/>
              <a:pathLst>
                <a:path w="237489" h="179069">
                  <a:moveTo>
                    <a:pt x="236982" y="17525"/>
                  </a:moveTo>
                  <a:lnTo>
                    <a:pt x="161544" y="0"/>
                  </a:lnTo>
                  <a:lnTo>
                    <a:pt x="0" y="162306"/>
                  </a:lnTo>
                  <a:lnTo>
                    <a:pt x="75438" y="179069"/>
                  </a:lnTo>
                  <a:lnTo>
                    <a:pt x="236982" y="17525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5030355" y="1775205"/>
              <a:ext cx="161925" cy="162560"/>
            </a:xfrm>
            <a:custGeom>
              <a:avLst/>
              <a:gdLst/>
              <a:ahLst/>
              <a:cxnLst/>
              <a:rect l="l" t="t" r="r" b="b"/>
              <a:pathLst>
                <a:path w="161925" h="162560">
                  <a:moveTo>
                    <a:pt x="161544" y="0"/>
                  </a:moveTo>
                  <a:lnTo>
                    <a:pt x="0" y="162306"/>
                  </a:lnTo>
                </a:path>
              </a:pathLst>
            </a:custGeom>
            <a:grpFill/>
            <a:ln w="3175">
              <a:solidFill>
                <a:srgbClr val="A865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32"/>
            <p:cNvSpPr/>
            <p:nvPr/>
          </p:nvSpPr>
          <p:spPr>
            <a:xfrm>
              <a:off x="5105794" y="1792732"/>
              <a:ext cx="238125" cy="178435"/>
            </a:xfrm>
            <a:custGeom>
              <a:avLst/>
              <a:gdLst/>
              <a:ahLst/>
              <a:cxnLst/>
              <a:rect l="l" t="t" r="r" b="b"/>
              <a:pathLst>
                <a:path w="238125" h="178435">
                  <a:moveTo>
                    <a:pt x="237743" y="16001"/>
                  </a:moveTo>
                  <a:lnTo>
                    <a:pt x="161543" y="0"/>
                  </a:lnTo>
                  <a:lnTo>
                    <a:pt x="0" y="161543"/>
                  </a:lnTo>
                  <a:lnTo>
                    <a:pt x="76200" y="178307"/>
                  </a:lnTo>
                  <a:lnTo>
                    <a:pt x="237743" y="16001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5105794" y="1792732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A864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5181994" y="1808733"/>
              <a:ext cx="238125" cy="177165"/>
            </a:xfrm>
            <a:custGeom>
              <a:avLst/>
              <a:gdLst/>
              <a:ahLst/>
              <a:cxnLst/>
              <a:rect l="l" t="t" r="r" b="b"/>
              <a:pathLst>
                <a:path w="238125" h="177164">
                  <a:moveTo>
                    <a:pt x="237743" y="15240"/>
                  </a:moveTo>
                  <a:lnTo>
                    <a:pt x="161543" y="0"/>
                  </a:lnTo>
                  <a:lnTo>
                    <a:pt x="0" y="162306"/>
                  </a:lnTo>
                  <a:lnTo>
                    <a:pt x="76200" y="176784"/>
                  </a:lnTo>
                  <a:lnTo>
                    <a:pt x="237743" y="1524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5181994" y="1808733"/>
              <a:ext cx="161925" cy="162560"/>
            </a:xfrm>
            <a:custGeom>
              <a:avLst/>
              <a:gdLst/>
              <a:ahLst/>
              <a:cxnLst/>
              <a:rect l="l" t="t" r="r" b="b"/>
              <a:pathLst>
                <a:path w="161925" h="162560">
                  <a:moveTo>
                    <a:pt x="161543" y="0"/>
                  </a:moveTo>
                  <a:lnTo>
                    <a:pt x="0" y="162306"/>
                  </a:lnTo>
                </a:path>
              </a:pathLst>
            </a:custGeom>
            <a:grpFill/>
            <a:ln w="3175">
              <a:solidFill>
                <a:srgbClr val="A764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5258194" y="1823973"/>
              <a:ext cx="237490" cy="176530"/>
            </a:xfrm>
            <a:custGeom>
              <a:avLst/>
              <a:gdLst/>
              <a:ahLst/>
              <a:cxnLst/>
              <a:rect l="l" t="t" r="r" b="b"/>
              <a:pathLst>
                <a:path w="237489" h="176530">
                  <a:moveTo>
                    <a:pt x="236968" y="14477"/>
                  </a:moveTo>
                  <a:lnTo>
                    <a:pt x="161543" y="0"/>
                  </a:lnTo>
                  <a:lnTo>
                    <a:pt x="0" y="161543"/>
                  </a:lnTo>
                  <a:lnTo>
                    <a:pt x="75437" y="176021"/>
                  </a:lnTo>
                  <a:lnTo>
                    <a:pt x="236968" y="14477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5258194" y="1823973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A66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5258194" y="1823973"/>
              <a:ext cx="199390" cy="169545"/>
            </a:xfrm>
            <a:custGeom>
              <a:avLst/>
              <a:gdLst/>
              <a:ahLst/>
              <a:cxnLst/>
              <a:rect l="l" t="t" r="r" b="b"/>
              <a:pathLst>
                <a:path w="199389" h="169544">
                  <a:moveTo>
                    <a:pt x="198868" y="7619"/>
                  </a:moveTo>
                  <a:lnTo>
                    <a:pt x="161543" y="0"/>
                  </a:lnTo>
                  <a:lnTo>
                    <a:pt x="0" y="161543"/>
                  </a:lnTo>
                  <a:lnTo>
                    <a:pt x="37337" y="169163"/>
                  </a:lnTo>
                  <a:lnTo>
                    <a:pt x="198868" y="7619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5295531" y="1831594"/>
              <a:ext cx="200025" cy="168910"/>
            </a:xfrm>
            <a:custGeom>
              <a:avLst/>
              <a:gdLst/>
              <a:ahLst/>
              <a:cxnLst/>
              <a:rect l="l" t="t" r="r" b="b"/>
              <a:pathLst>
                <a:path w="200025" h="168910">
                  <a:moveTo>
                    <a:pt x="199631" y="6857"/>
                  </a:moveTo>
                  <a:lnTo>
                    <a:pt x="161531" y="0"/>
                  </a:lnTo>
                  <a:lnTo>
                    <a:pt x="0" y="161544"/>
                  </a:lnTo>
                  <a:lnTo>
                    <a:pt x="38100" y="168401"/>
                  </a:lnTo>
                  <a:lnTo>
                    <a:pt x="199631" y="6857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5333631" y="1838451"/>
              <a:ext cx="238125" cy="173990"/>
            </a:xfrm>
            <a:custGeom>
              <a:avLst/>
              <a:gdLst/>
              <a:ahLst/>
              <a:cxnLst/>
              <a:rect l="l" t="t" r="r" b="b"/>
              <a:pathLst>
                <a:path w="238125" h="173989">
                  <a:moveTo>
                    <a:pt x="237731" y="12192"/>
                  </a:moveTo>
                  <a:lnTo>
                    <a:pt x="161531" y="0"/>
                  </a:lnTo>
                  <a:lnTo>
                    <a:pt x="0" y="161544"/>
                  </a:lnTo>
                  <a:lnTo>
                    <a:pt x="76200" y="173736"/>
                  </a:lnTo>
                  <a:lnTo>
                    <a:pt x="237731" y="12192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5333631" y="183845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31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46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5409831" y="1850644"/>
              <a:ext cx="238125" cy="173355"/>
            </a:xfrm>
            <a:custGeom>
              <a:avLst/>
              <a:gdLst/>
              <a:ahLst/>
              <a:cxnLst/>
              <a:rect l="l" t="t" r="r" b="b"/>
              <a:pathLst>
                <a:path w="238125" h="173355">
                  <a:moveTo>
                    <a:pt x="237731" y="11430"/>
                  </a:moveTo>
                  <a:lnTo>
                    <a:pt x="161531" y="0"/>
                  </a:lnTo>
                  <a:lnTo>
                    <a:pt x="0" y="161544"/>
                  </a:lnTo>
                  <a:lnTo>
                    <a:pt x="75425" y="172974"/>
                  </a:lnTo>
                  <a:lnTo>
                    <a:pt x="237731" y="1143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5409831" y="1850644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31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36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5485256" y="1862073"/>
              <a:ext cx="238125" cy="171450"/>
            </a:xfrm>
            <a:custGeom>
              <a:avLst/>
              <a:gdLst/>
              <a:ahLst/>
              <a:cxnLst/>
              <a:rect l="l" t="t" r="r" b="b"/>
              <a:pathLst>
                <a:path w="238125" h="171450">
                  <a:moveTo>
                    <a:pt x="237743" y="9906"/>
                  </a:moveTo>
                  <a:lnTo>
                    <a:pt x="162305" y="0"/>
                  </a:lnTo>
                  <a:lnTo>
                    <a:pt x="0" y="161543"/>
                  </a:lnTo>
                  <a:lnTo>
                    <a:pt x="76200" y="171449"/>
                  </a:lnTo>
                  <a:lnTo>
                    <a:pt x="237743" y="9906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5485256" y="1862073"/>
              <a:ext cx="162560" cy="161925"/>
            </a:xfrm>
            <a:custGeom>
              <a:avLst/>
              <a:gdLst/>
              <a:ahLst/>
              <a:cxnLst/>
              <a:rect l="l" t="t" r="r" b="b"/>
              <a:pathLst>
                <a:path w="162560" h="161925">
                  <a:moveTo>
                    <a:pt x="162305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A26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46"/>
            <p:cNvSpPr/>
            <p:nvPr/>
          </p:nvSpPr>
          <p:spPr>
            <a:xfrm>
              <a:off x="5485256" y="1862073"/>
              <a:ext cx="200025" cy="166370"/>
            </a:xfrm>
            <a:custGeom>
              <a:avLst/>
              <a:gdLst/>
              <a:ahLst/>
              <a:cxnLst/>
              <a:rect l="l" t="t" r="r" b="b"/>
              <a:pathLst>
                <a:path w="200025" h="166369">
                  <a:moveTo>
                    <a:pt x="199643" y="4571"/>
                  </a:moveTo>
                  <a:lnTo>
                    <a:pt x="162305" y="0"/>
                  </a:lnTo>
                  <a:lnTo>
                    <a:pt x="0" y="161543"/>
                  </a:lnTo>
                  <a:lnTo>
                    <a:pt x="38100" y="166115"/>
                  </a:lnTo>
                  <a:lnTo>
                    <a:pt x="199643" y="4571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7"/>
            <p:cNvSpPr/>
            <p:nvPr/>
          </p:nvSpPr>
          <p:spPr>
            <a:xfrm>
              <a:off x="5523356" y="1866645"/>
              <a:ext cx="200025" cy="167005"/>
            </a:xfrm>
            <a:custGeom>
              <a:avLst/>
              <a:gdLst/>
              <a:ahLst/>
              <a:cxnLst/>
              <a:rect l="l" t="t" r="r" b="b"/>
              <a:pathLst>
                <a:path w="200025" h="167005">
                  <a:moveTo>
                    <a:pt x="199643" y="5334"/>
                  </a:moveTo>
                  <a:lnTo>
                    <a:pt x="161543" y="0"/>
                  </a:lnTo>
                  <a:lnTo>
                    <a:pt x="0" y="161544"/>
                  </a:lnTo>
                  <a:lnTo>
                    <a:pt x="38100" y="166878"/>
                  </a:lnTo>
                  <a:lnTo>
                    <a:pt x="199643" y="5334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5561456" y="1871980"/>
              <a:ext cx="238125" cy="169545"/>
            </a:xfrm>
            <a:custGeom>
              <a:avLst/>
              <a:gdLst/>
              <a:ahLst/>
              <a:cxnLst/>
              <a:rect l="l" t="t" r="r" b="b"/>
              <a:pathLst>
                <a:path w="238125" h="169544">
                  <a:moveTo>
                    <a:pt x="237743" y="7619"/>
                  </a:moveTo>
                  <a:lnTo>
                    <a:pt x="161543" y="0"/>
                  </a:lnTo>
                  <a:lnTo>
                    <a:pt x="0" y="161543"/>
                  </a:lnTo>
                  <a:lnTo>
                    <a:pt x="76200" y="169163"/>
                  </a:lnTo>
                  <a:lnTo>
                    <a:pt x="237743" y="7619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49"/>
            <p:cNvSpPr/>
            <p:nvPr/>
          </p:nvSpPr>
          <p:spPr>
            <a:xfrm>
              <a:off x="5561456" y="187198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A06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50"/>
            <p:cNvSpPr/>
            <p:nvPr/>
          </p:nvSpPr>
          <p:spPr>
            <a:xfrm>
              <a:off x="5637656" y="1879600"/>
              <a:ext cx="238125" cy="167640"/>
            </a:xfrm>
            <a:custGeom>
              <a:avLst/>
              <a:gdLst/>
              <a:ahLst/>
              <a:cxnLst/>
              <a:rect l="l" t="t" r="r" b="b"/>
              <a:pathLst>
                <a:path w="238125" h="167639">
                  <a:moveTo>
                    <a:pt x="237743" y="6095"/>
                  </a:moveTo>
                  <a:lnTo>
                    <a:pt x="161543" y="0"/>
                  </a:lnTo>
                  <a:lnTo>
                    <a:pt x="0" y="161543"/>
                  </a:lnTo>
                  <a:lnTo>
                    <a:pt x="75437" y="167639"/>
                  </a:lnTo>
                  <a:lnTo>
                    <a:pt x="237743" y="6095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51"/>
            <p:cNvSpPr/>
            <p:nvPr/>
          </p:nvSpPr>
          <p:spPr>
            <a:xfrm>
              <a:off x="5637656" y="187960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3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9F5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5637656" y="1879600"/>
              <a:ext cx="200025" cy="165100"/>
            </a:xfrm>
            <a:custGeom>
              <a:avLst/>
              <a:gdLst/>
              <a:ahLst/>
              <a:cxnLst/>
              <a:rect l="l" t="t" r="r" b="b"/>
              <a:pathLst>
                <a:path w="200025" h="165100">
                  <a:moveTo>
                    <a:pt x="199643" y="3047"/>
                  </a:moveTo>
                  <a:lnTo>
                    <a:pt x="161543" y="0"/>
                  </a:lnTo>
                  <a:lnTo>
                    <a:pt x="0" y="161543"/>
                  </a:lnTo>
                  <a:lnTo>
                    <a:pt x="38100" y="164591"/>
                  </a:lnTo>
                  <a:lnTo>
                    <a:pt x="199643" y="3047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5675756" y="1882647"/>
              <a:ext cx="200025" cy="165100"/>
            </a:xfrm>
            <a:custGeom>
              <a:avLst/>
              <a:gdLst/>
              <a:ahLst/>
              <a:cxnLst/>
              <a:rect l="l" t="t" r="r" b="b"/>
              <a:pathLst>
                <a:path w="200025" h="165100">
                  <a:moveTo>
                    <a:pt x="199643" y="3048"/>
                  </a:moveTo>
                  <a:lnTo>
                    <a:pt x="161543" y="0"/>
                  </a:lnTo>
                  <a:lnTo>
                    <a:pt x="0" y="161544"/>
                  </a:lnTo>
                  <a:lnTo>
                    <a:pt x="37337" y="164592"/>
                  </a:lnTo>
                  <a:lnTo>
                    <a:pt x="199643" y="3048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5713094" y="1885695"/>
              <a:ext cx="238125" cy="166370"/>
            </a:xfrm>
            <a:custGeom>
              <a:avLst/>
              <a:gdLst/>
              <a:ahLst/>
              <a:cxnLst/>
              <a:rect l="l" t="t" r="r" b="b"/>
              <a:pathLst>
                <a:path w="238125" h="166369">
                  <a:moveTo>
                    <a:pt x="237744" y="3810"/>
                  </a:moveTo>
                  <a:lnTo>
                    <a:pt x="162306" y="0"/>
                  </a:lnTo>
                  <a:lnTo>
                    <a:pt x="0" y="161544"/>
                  </a:lnTo>
                  <a:lnTo>
                    <a:pt x="76213" y="166116"/>
                  </a:lnTo>
                  <a:lnTo>
                    <a:pt x="237744" y="381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5713094" y="1885695"/>
              <a:ext cx="162560" cy="161925"/>
            </a:xfrm>
            <a:custGeom>
              <a:avLst/>
              <a:gdLst/>
              <a:ahLst/>
              <a:cxnLst/>
              <a:rect l="l" t="t" r="r" b="b"/>
              <a:pathLst>
                <a:path w="162560" h="161925">
                  <a:moveTo>
                    <a:pt x="162306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9D5E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5713094" y="1885695"/>
              <a:ext cx="200025" cy="163830"/>
            </a:xfrm>
            <a:custGeom>
              <a:avLst/>
              <a:gdLst/>
              <a:ahLst/>
              <a:cxnLst/>
              <a:rect l="l" t="t" r="r" b="b"/>
              <a:pathLst>
                <a:path w="200025" h="163830">
                  <a:moveTo>
                    <a:pt x="199644" y="2285"/>
                  </a:moveTo>
                  <a:lnTo>
                    <a:pt x="162306" y="0"/>
                  </a:lnTo>
                  <a:lnTo>
                    <a:pt x="0" y="161544"/>
                  </a:lnTo>
                  <a:lnTo>
                    <a:pt x="38113" y="163829"/>
                  </a:lnTo>
                  <a:lnTo>
                    <a:pt x="199644" y="2285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5751207" y="1887981"/>
              <a:ext cx="200025" cy="163830"/>
            </a:xfrm>
            <a:custGeom>
              <a:avLst/>
              <a:gdLst/>
              <a:ahLst/>
              <a:cxnLst/>
              <a:rect l="l" t="t" r="r" b="b"/>
              <a:pathLst>
                <a:path w="200025" h="163830">
                  <a:moveTo>
                    <a:pt x="199631" y="1524"/>
                  </a:moveTo>
                  <a:lnTo>
                    <a:pt x="161531" y="0"/>
                  </a:lnTo>
                  <a:lnTo>
                    <a:pt x="0" y="161543"/>
                  </a:lnTo>
                  <a:lnTo>
                    <a:pt x="38100" y="163830"/>
                  </a:lnTo>
                  <a:lnTo>
                    <a:pt x="199631" y="1524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5789307" y="1889505"/>
              <a:ext cx="200025" cy="163195"/>
            </a:xfrm>
            <a:custGeom>
              <a:avLst/>
              <a:gdLst/>
              <a:ahLst/>
              <a:cxnLst/>
              <a:rect l="l" t="t" r="r" b="b"/>
              <a:pathLst>
                <a:path w="200025" h="163194">
                  <a:moveTo>
                    <a:pt x="199631" y="1524"/>
                  </a:moveTo>
                  <a:lnTo>
                    <a:pt x="161531" y="0"/>
                  </a:lnTo>
                  <a:lnTo>
                    <a:pt x="0" y="162306"/>
                  </a:lnTo>
                  <a:lnTo>
                    <a:pt x="38100" y="163068"/>
                  </a:lnTo>
                  <a:lnTo>
                    <a:pt x="199631" y="1524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5789307" y="1889505"/>
              <a:ext cx="161925" cy="162560"/>
            </a:xfrm>
            <a:custGeom>
              <a:avLst/>
              <a:gdLst/>
              <a:ahLst/>
              <a:cxnLst/>
              <a:rect l="l" t="t" r="r" b="b"/>
              <a:pathLst>
                <a:path w="161925" h="162560">
                  <a:moveTo>
                    <a:pt x="161531" y="0"/>
                  </a:moveTo>
                  <a:lnTo>
                    <a:pt x="0" y="162306"/>
                  </a:lnTo>
                </a:path>
              </a:pathLst>
            </a:custGeom>
            <a:grpFill/>
            <a:ln w="3175">
              <a:solidFill>
                <a:srgbClr val="9B5D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5827407" y="1891030"/>
              <a:ext cx="200025" cy="162560"/>
            </a:xfrm>
            <a:custGeom>
              <a:avLst/>
              <a:gdLst/>
              <a:ahLst/>
              <a:cxnLst/>
              <a:rect l="l" t="t" r="r" b="b"/>
              <a:pathLst>
                <a:path w="200025" h="162560">
                  <a:moveTo>
                    <a:pt x="199631" y="761"/>
                  </a:moveTo>
                  <a:lnTo>
                    <a:pt x="161531" y="0"/>
                  </a:lnTo>
                  <a:lnTo>
                    <a:pt x="0" y="161543"/>
                  </a:lnTo>
                  <a:lnTo>
                    <a:pt x="38100" y="162305"/>
                  </a:lnTo>
                  <a:lnTo>
                    <a:pt x="199631" y="761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5827407" y="189103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31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9A5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62"/>
            <p:cNvSpPr/>
            <p:nvPr/>
          </p:nvSpPr>
          <p:spPr>
            <a:xfrm>
              <a:off x="5865507" y="1891791"/>
              <a:ext cx="200025" cy="162560"/>
            </a:xfrm>
            <a:custGeom>
              <a:avLst/>
              <a:gdLst/>
              <a:ahLst/>
              <a:cxnLst/>
              <a:rect l="l" t="t" r="r" b="b"/>
              <a:pathLst>
                <a:path w="200025" h="162560">
                  <a:moveTo>
                    <a:pt x="199631" y="762"/>
                  </a:moveTo>
                  <a:lnTo>
                    <a:pt x="161531" y="0"/>
                  </a:lnTo>
                  <a:lnTo>
                    <a:pt x="0" y="161544"/>
                  </a:lnTo>
                  <a:lnTo>
                    <a:pt x="38100" y="162306"/>
                  </a:lnTo>
                  <a:lnTo>
                    <a:pt x="199631" y="762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5865507" y="189179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31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995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64"/>
            <p:cNvSpPr/>
            <p:nvPr/>
          </p:nvSpPr>
          <p:spPr>
            <a:xfrm>
              <a:off x="5903607" y="1891791"/>
              <a:ext cx="199390" cy="162560"/>
            </a:xfrm>
            <a:custGeom>
              <a:avLst/>
              <a:gdLst/>
              <a:ahLst/>
              <a:cxnLst/>
              <a:rect l="l" t="t" r="r" b="b"/>
              <a:pathLst>
                <a:path w="199389" h="162560">
                  <a:moveTo>
                    <a:pt x="198869" y="0"/>
                  </a:moveTo>
                  <a:lnTo>
                    <a:pt x="161531" y="762"/>
                  </a:lnTo>
                  <a:lnTo>
                    <a:pt x="0" y="162306"/>
                  </a:lnTo>
                  <a:lnTo>
                    <a:pt x="37338" y="161544"/>
                  </a:lnTo>
                  <a:lnTo>
                    <a:pt x="198869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5903607" y="1892553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31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985B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5940946" y="1891030"/>
              <a:ext cx="200025" cy="162560"/>
            </a:xfrm>
            <a:custGeom>
              <a:avLst/>
              <a:gdLst/>
              <a:ahLst/>
              <a:cxnLst/>
              <a:rect l="l" t="t" r="r" b="b"/>
              <a:pathLst>
                <a:path w="200025" h="162560">
                  <a:moveTo>
                    <a:pt x="199631" y="0"/>
                  </a:moveTo>
                  <a:lnTo>
                    <a:pt x="161531" y="761"/>
                  </a:lnTo>
                  <a:lnTo>
                    <a:pt x="0" y="162305"/>
                  </a:lnTo>
                  <a:lnTo>
                    <a:pt x="38100" y="161543"/>
                  </a:lnTo>
                  <a:lnTo>
                    <a:pt x="199631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5940946" y="189179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31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995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5979046" y="1889505"/>
              <a:ext cx="200025" cy="163195"/>
            </a:xfrm>
            <a:custGeom>
              <a:avLst/>
              <a:gdLst/>
              <a:ahLst/>
              <a:cxnLst/>
              <a:rect l="l" t="t" r="r" b="b"/>
              <a:pathLst>
                <a:path w="200025" h="163194">
                  <a:moveTo>
                    <a:pt x="199631" y="0"/>
                  </a:moveTo>
                  <a:lnTo>
                    <a:pt x="161531" y="1524"/>
                  </a:lnTo>
                  <a:lnTo>
                    <a:pt x="0" y="163068"/>
                  </a:lnTo>
                  <a:lnTo>
                    <a:pt x="38100" y="161544"/>
                  </a:lnTo>
                  <a:lnTo>
                    <a:pt x="199631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5979046" y="189103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31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9A5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6017146" y="1887220"/>
              <a:ext cx="200025" cy="163830"/>
            </a:xfrm>
            <a:custGeom>
              <a:avLst/>
              <a:gdLst/>
              <a:ahLst/>
              <a:cxnLst/>
              <a:rect l="l" t="t" r="r" b="b"/>
              <a:pathLst>
                <a:path w="200025" h="163830">
                  <a:moveTo>
                    <a:pt x="199631" y="0"/>
                  </a:moveTo>
                  <a:lnTo>
                    <a:pt x="161531" y="2285"/>
                  </a:lnTo>
                  <a:lnTo>
                    <a:pt x="0" y="163829"/>
                  </a:lnTo>
                  <a:lnTo>
                    <a:pt x="38100" y="161543"/>
                  </a:lnTo>
                  <a:lnTo>
                    <a:pt x="199631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71"/>
            <p:cNvSpPr/>
            <p:nvPr/>
          </p:nvSpPr>
          <p:spPr>
            <a:xfrm>
              <a:off x="6017146" y="1889505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31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9B5D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6055246" y="1884933"/>
              <a:ext cx="200025" cy="163830"/>
            </a:xfrm>
            <a:custGeom>
              <a:avLst/>
              <a:gdLst/>
              <a:ahLst/>
              <a:cxnLst/>
              <a:rect l="l" t="t" r="r" b="b"/>
              <a:pathLst>
                <a:path w="200025" h="163830">
                  <a:moveTo>
                    <a:pt x="199631" y="0"/>
                  </a:moveTo>
                  <a:lnTo>
                    <a:pt x="161531" y="2286"/>
                  </a:lnTo>
                  <a:lnTo>
                    <a:pt x="0" y="163829"/>
                  </a:lnTo>
                  <a:lnTo>
                    <a:pt x="38100" y="161544"/>
                  </a:lnTo>
                  <a:lnTo>
                    <a:pt x="199631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6055246" y="188722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31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9C5E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74"/>
            <p:cNvSpPr/>
            <p:nvPr/>
          </p:nvSpPr>
          <p:spPr>
            <a:xfrm>
              <a:off x="6055246" y="1886457"/>
              <a:ext cx="180975" cy="162560"/>
            </a:xfrm>
            <a:custGeom>
              <a:avLst/>
              <a:gdLst/>
              <a:ahLst/>
              <a:cxnLst/>
              <a:rect l="l" t="t" r="r" b="b"/>
              <a:pathLst>
                <a:path w="180975" h="162560">
                  <a:moveTo>
                    <a:pt x="180581" y="0"/>
                  </a:moveTo>
                  <a:lnTo>
                    <a:pt x="161531" y="762"/>
                  </a:lnTo>
                  <a:lnTo>
                    <a:pt x="0" y="162305"/>
                  </a:lnTo>
                  <a:lnTo>
                    <a:pt x="19050" y="161543"/>
                  </a:lnTo>
                  <a:lnTo>
                    <a:pt x="180581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75"/>
            <p:cNvSpPr/>
            <p:nvPr/>
          </p:nvSpPr>
          <p:spPr>
            <a:xfrm>
              <a:off x="6074296" y="1884933"/>
              <a:ext cx="180975" cy="163195"/>
            </a:xfrm>
            <a:custGeom>
              <a:avLst/>
              <a:gdLst/>
              <a:ahLst/>
              <a:cxnLst/>
              <a:rect l="l" t="t" r="r" b="b"/>
              <a:pathLst>
                <a:path w="180975" h="163194">
                  <a:moveTo>
                    <a:pt x="180581" y="0"/>
                  </a:moveTo>
                  <a:lnTo>
                    <a:pt x="161531" y="1523"/>
                  </a:lnTo>
                  <a:lnTo>
                    <a:pt x="0" y="163067"/>
                  </a:lnTo>
                  <a:lnTo>
                    <a:pt x="19050" y="161544"/>
                  </a:lnTo>
                  <a:lnTo>
                    <a:pt x="180581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76"/>
            <p:cNvSpPr/>
            <p:nvPr/>
          </p:nvSpPr>
          <p:spPr>
            <a:xfrm>
              <a:off x="6093346" y="1881123"/>
              <a:ext cx="200025" cy="165735"/>
            </a:xfrm>
            <a:custGeom>
              <a:avLst/>
              <a:gdLst/>
              <a:ahLst/>
              <a:cxnLst/>
              <a:rect l="l" t="t" r="r" b="b"/>
              <a:pathLst>
                <a:path w="200025" h="165735">
                  <a:moveTo>
                    <a:pt x="199631" y="0"/>
                  </a:moveTo>
                  <a:lnTo>
                    <a:pt x="161531" y="3809"/>
                  </a:lnTo>
                  <a:lnTo>
                    <a:pt x="0" y="165353"/>
                  </a:lnTo>
                  <a:lnTo>
                    <a:pt x="37324" y="162306"/>
                  </a:lnTo>
                  <a:lnTo>
                    <a:pt x="199631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77"/>
            <p:cNvSpPr/>
            <p:nvPr/>
          </p:nvSpPr>
          <p:spPr>
            <a:xfrm>
              <a:off x="6093346" y="1884933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31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9E5E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78"/>
            <p:cNvSpPr/>
            <p:nvPr/>
          </p:nvSpPr>
          <p:spPr>
            <a:xfrm>
              <a:off x="6130670" y="1877313"/>
              <a:ext cx="200025" cy="166370"/>
            </a:xfrm>
            <a:custGeom>
              <a:avLst/>
              <a:gdLst/>
              <a:ahLst/>
              <a:cxnLst/>
              <a:rect l="l" t="t" r="r" b="b"/>
              <a:pathLst>
                <a:path w="200025" h="166369">
                  <a:moveTo>
                    <a:pt x="199657" y="0"/>
                  </a:moveTo>
                  <a:lnTo>
                    <a:pt x="162306" y="3810"/>
                  </a:lnTo>
                  <a:lnTo>
                    <a:pt x="0" y="166116"/>
                  </a:lnTo>
                  <a:lnTo>
                    <a:pt x="38100" y="161544"/>
                  </a:lnTo>
                  <a:lnTo>
                    <a:pt x="19965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79"/>
            <p:cNvSpPr/>
            <p:nvPr/>
          </p:nvSpPr>
          <p:spPr>
            <a:xfrm>
              <a:off x="6130670" y="1881123"/>
              <a:ext cx="162560" cy="162560"/>
            </a:xfrm>
            <a:custGeom>
              <a:avLst/>
              <a:gdLst/>
              <a:ahLst/>
              <a:cxnLst/>
              <a:rect l="l" t="t" r="r" b="b"/>
              <a:pathLst>
                <a:path w="162560" h="162560">
                  <a:moveTo>
                    <a:pt x="162306" y="0"/>
                  </a:moveTo>
                  <a:lnTo>
                    <a:pt x="0" y="162306"/>
                  </a:lnTo>
                </a:path>
              </a:pathLst>
            </a:custGeom>
            <a:grpFill/>
            <a:ln w="3175">
              <a:solidFill>
                <a:srgbClr val="9F5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80"/>
            <p:cNvSpPr/>
            <p:nvPr/>
          </p:nvSpPr>
          <p:spPr>
            <a:xfrm>
              <a:off x="6168770" y="1872741"/>
              <a:ext cx="200025" cy="166370"/>
            </a:xfrm>
            <a:custGeom>
              <a:avLst/>
              <a:gdLst/>
              <a:ahLst/>
              <a:cxnLst/>
              <a:rect l="l" t="t" r="r" b="b"/>
              <a:pathLst>
                <a:path w="200025" h="166369">
                  <a:moveTo>
                    <a:pt x="199657" y="0"/>
                  </a:moveTo>
                  <a:lnTo>
                    <a:pt x="161557" y="4572"/>
                  </a:lnTo>
                  <a:lnTo>
                    <a:pt x="0" y="166116"/>
                  </a:lnTo>
                  <a:lnTo>
                    <a:pt x="38100" y="161544"/>
                  </a:lnTo>
                  <a:lnTo>
                    <a:pt x="19965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81"/>
            <p:cNvSpPr/>
            <p:nvPr/>
          </p:nvSpPr>
          <p:spPr>
            <a:xfrm>
              <a:off x="6168770" y="1877313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57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06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82"/>
            <p:cNvSpPr/>
            <p:nvPr/>
          </p:nvSpPr>
          <p:spPr>
            <a:xfrm>
              <a:off x="6206870" y="1867407"/>
              <a:ext cx="200025" cy="167005"/>
            </a:xfrm>
            <a:custGeom>
              <a:avLst/>
              <a:gdLst/>
              <a:ahLst/>
              <a:cxnLst/>
              <a:rect l="l" t="t" r="r" b="b"/>
              <a:pathLst>
                <a:path w="200025" h="167005">
                  <a:moveTo>
                    <a:pt x="199657" y="0"/>
                  </a:moveTo>
                  <a:lnTo>
                    <a:pt x="161557" y="5333"/>
                  </a:lnTo>
                  <a:lnTo>
                    <a:pt x="0" y="166877"/>
                  </a:lnTo>
                  <a:lnTo>
                    <a:pt x="38100" y="161543"/>
                  </a:lnTo>
                  <a:lnTo>
                    <a:pt x="19965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83"/>
            <p:cNvSpPr/>
            <p:nvPr/>
          </p:nvSpPr>
          <p:spPr>
            <a:xfrm>
              <a:off x="6206870" y="187274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57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16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84"/>
            <p:cNvSpPr/>
            <p:nvPr/>
          </p:nvSpPr>
          <p:spPr>
            <a:xfrm>
              <a:off x="6206870" y="1870455"/>
              <a:ext cx="180975" cy="163830"/>
            </a:xfrm>
            <a:custGeom>
              <a:avLst/>
              <a:gdLst/>
              <a:ahLst/>
              <a:cxnLst/>
              <a:rect l="l" t="t" r="r" b="b"/>
              <a:pathLst>
                <a:path w="180975" h="163830">
                  <a:moveTo>
                    <a:pt x="180607" y="0"/>
                  </a:moveTo>
                  <a:lnTo>
                    <a:pt x="161557" y="2285"/>
                  </a:lnTo>
                  <a:lnTo>
                    <a:pt x="0" y="163829"/>
                  </a:lnTo>
                  <a:lnTo>
                    <a:pt x="19050" y="161544"/>
                  </a:lnTo>
                  <a:lnTo>
                    <a:pt x="18060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85"/>
            <p:cNvSpPr/>
            <p:nvPr/>
          </p:nvSpPr>
          <p:spPr>
            <a:xfrm>
              <a:off x="6225920" y="1867407"/>
              <a:ext cx="180975" cy="165100"/>
            </a:xfrm>
            <a:custGeom>
              <a:avLst/>
              <a:gdLst/>
              <a:ahLst/>
              <a:cxnLst/>
              <a:rect l="l" t="t" r="r" b="b"/>
              <a:pathLst>
                <a:path w="180975" h="165100">
                  <a:moveTo>
                    <a:pt x="180607" y="0"/>
                  </a:moveTo>
                  <a:lnTo>
                    <a:pt x="161557" y="3048"/>
                  </a:lnTo>
                  <a:lnTo>
                    <a:pt x="0" y="164592"/>
                  </a:lnTo>
                  <a:lnTo>
                    <a:pt x="19050" y="161543"/>
                  </a:lnTo>
                  <a:lnTo>
                    <a:pt x="18060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86"/>
            <p:cNvSpPr/>
            <p:nvPr/>
          </p:nvSpPr>
          <p:spPr>
            <a:xfrm>
              <a:off x="6244970" y="1861311"/>
              <a:ext cx="200025" cy="167640"/>
            </a:xfrm>
            <a:custGeom>
              <a:avLst/>
              <a:gdLst/>
              <a:ahLst/>
              <a:cxnLst/>
              <a:rect l="l" t="t" r="r" b="b"/>
              <a:pathLst>
                <a:path w="200025" h="167639">
                  <a:moveTo>
                    <a:pt x="199657" y="0"/>
                  </a:moveTo>
                  <a:lnTo>
                    <a:pt x="161557" y="6095"/>
                  </a:lnTo>
                  <a:lnTo>
                    <a:pt x="0" y="167639"/>
                  </a:lnTo>
                  <a:lnTo>
                    <a:pt x="38100" y="161544"/>
                  </a:lnTo>
                  <a:lnTo>
                    <a:pt x="19965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87"/>
            <p:cNvSpPr/>
            <p:nvPr/>
          </p:nvSpPr>
          <p:spPr>
            <a:xfrm>
              <a:off x="6244970" y="1867407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57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A36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88"/>
            <p:cNvSpPr/>
            <p:nvPr/>
          </p:nvSpPr>
          <p:spPr>
            <a:xfrm>
              <a:off x="6283070" y="1854453"/>
              <a:ext cx="200025" cy="168910"/>
            </a:xfrm>
            <a:custGeom>
              <a:avLst/>
              <a:gdLst/>
              <a:ahLst/>
              <a:cxnLst/>
              <a:rect l="l" t="t" r="r" b="b"/>
              <a:pathLst>
                <a:path w="200025" h="168910">
                  <a:moveTo>
                    <a:pt x="199657" y="0"/>
                  </a:moveTo>
                  <a:lnTo>
                    <a:pt x="161557" y="6858"/>
                  </a:lnTo>
                  <a:lnTo>
                    <a:pt x="0" y="168402"/>
                  </a:lnTo>
                  <a:lnTo>
                    <a:pt x="38100" y="161543"/>
                  </a:lnTo>
                  <a:lnTo>
                    <a:pt x="19965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89"/>
            <p:cNvSpPr/>
            <p:nvPr/>
          </p:nvSpPr>
          <p:spPr>
            <a:xfrm>
              <a:off x="6283070" y="186131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57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46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6321170" y="1847595"/>
              <a:ext cx="199390" cy="168910"/>
            </a:xfrm>
            <a:custGeom>
              <a:avLst/>
              <a:gdLst/>
              <a:ahLst/>
              <a:cxnLst/>
              <a:rect l="l" t="t" r="r" b="b"/>
              <a:pathLst>
                <a:path w="199390" h="168910">
                  <a:moveTo>
                    <a:pt x="198895" y="0"/>
                  </a:moveTo>
                  <a:lnTo>
                    <a:pt x="161557" y="6857"/>
                  </a:lnTo>
                  <a:lnTo>
                    <a:pt x="0" y="168401"/>
                  </a:lnTo>
                  <a:lnTo>
                    <a:pt x="37351" y="161544"/>
                  </a:lnTo>
                  <a:lnTo>
                    <a:pt x="19889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6321170" y="1854453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57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A56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92"/>
            <p:cNvSpPr/>
            <p:nvPr/>
          </p:nvSpPr>
          <p:spPr>
            <a:xfrm>
              <a:off x="6321170" y="1850644"/>
              <a:ext cx="180975" cy="165735"/>
            </a:xfrm>
            <a:custGeom>
              <a:avLst/>
              <a:gdLst/>
              <a:ahLst/>
              <a:cxnLst/>
              <a:rect l="l" t="t" r="r" b="b"/>
              <a:pathLst>
                <a:path w="180975" h="165735">
                  <a:moveTo>
                    <a:pt x="180607" y="0"/>
                  </a:moveTo>
                  <a:lnTo>
                    <a:pt x="161557" y="3809"/>
                  </a:lnTo>
                  <a:lnTo>
                    <a:pt x="0" y="165353"/>
                  </a:lnTo>
                  <a:lnTo>
                    <a:pt x="18301" y="162306"/>
                  </a:lnTo>
                  <a:lnTo>
                    <a:pt x="18060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93"/>
            <p:cNvSpPr/>
            <p:nvPr/>
          </p:nvSpPr>
          <p:spPr>
            <a:xfrm>
              <a:off x="6339471" y="1847595"/>
              <a:ext cx="180975" cy="165735"/>
            </a:xfrm>
            <a:custGeom>
              <a:avLst/>
              <a:gdLst/>
              <a:ahLst/>
              <a:cxnLst/>
              <a:rect l="l" t="t" r="r" b="b"/>
              <a:pathLst>
                <a:path w="180975" h="165735">
                  <a:moveTo>
                    <a:pt x="180594" y="0"/>
                  </a:moveTo>
                  <a:lnTo>
                    <a:pt x="162306" y="3048"/>
                  </a:lnTo>
                  <a:lnTo>
                    <a:pt x="0" y="165354"/>
                  </a:lnTo>
                  <a:lnTo>
                    <a:pt x="19050" y="161544"/>
                  </a:lnTo>
                  <a:lnTo>
                    <a:pt x="18059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94"/>
            <p:cNvSpPr/>
            <p:nvPr/>
          </p:nvSpPr>
          <p:spPr>
            <a:xfrm>
              <a:off x="6358521" y="1839213"/>
              <a:ext cx="200025" cy="170180"/>
            </a:xfrm>
            <a:custGeom>
              <a:avLst/>
              <a:gdLst/>
              <a:ahLst/>
              <a:cxnLst/>
              <a:rect l="l" t="t" r="r" b="b"/>
              <a:pathLst>
                <a:path w="200025" h="170180">
                  <a:moveTo>
                    <a:pt x="199644" y="0"/>
                  </a:moveTo>
                  <a:lnTo>
                    <a:pt x="161544" y="8382"/>
                  </a:lnTo>
                  <a:lnTo>
                    <a:pt x="0" y="169926"/>
                  </a:lnTo>
                  <a:lnTo>
                    <a:pt x="38100" y="161544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95"/>
            <p:cNvSpPr/>
            <p:nvPr/>
          </p:nvSpPr>
          <p:spPr>
            <a:xfrm>
              <a:off x="6358521" y="1847595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764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96"/>
            <p:cNvSpPr/>
            <p:nvPr/>
          </p:nvSpPr>
          <p:spPr>
            <a:xfrm>
              <a:off x="6396621" y="1830070"/>
              <a:ext cx="200025" cy="170815"/>
            </a:xfrm>
            <a:custGeom>
              <a:avLst/>
              <a:gdLst/>
              <a:ahLst/>
              <a:cxnLst/>
              <a:rect l="l" t="t" r="r" b="b"/>
              <a:pathLst>
                <a:path w="200025" h="170814">
                  <a:moveTo>
                    <a:pt x="199644" y="0"/>
                  </a:moveTo>
                  <a:lnTo>
                    <a:pt x="161544" y="9143"/>
                  </a:lnTo>
                  <a:lnTo>
                    <a:pt x="0" y="170687"/>
                  </a:lnTo>
                  <a:lnTo>
                    <a:pt x="38100" y="161543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97"/>
            <p:cNvSpPr/>
            <p:nvPr/>
          </p:nvSpPr>
          <p:spPr>
            <a:xfrm>
              <a:off x="6396621" y="1839213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865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98"/>
            <p:cNvSpPr/>
            <p:nvPr/>
          </p:nvSpPr>
          <p:spPr>
            <a:xfrm>
              <a:off x="6434721" y="1820163"/>
              <a:ext cx="200025" cy="171450"/>
            </a:xfrm>
            <a:custGeom>
              <a:avLst/>
              <a:gdLst/>
              <a:ahLst/>
              <a:cxnLst/>
              <a:rect l="l" t="t" r="r" b="b"/>
              <a:pathLst>
                <a:path w="200025" h="171450">
                  <a:moveTo>
                    <a:pt x="199644" y="0"/>
                  </a:moveTo>
                  <a:lnTo>
                    <a:pt x="161544" y="9906"/>
                  </a:lnTo>
                  <a:lnTo>
                    <a:pt x="0" y="171450"/>
                  </a:lnTo>
                  <a:lnTo>
                    <a:pt x="38100" y="161544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99"/>
            <p:cNvSpPr/>
            <p:nvPr/>
          </p:nvSpPr>
          <p:spPr>
            <a:xfrm>
              <a:off x="6434721" y="183007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A965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200"/>
            <p:cNvSpPr/>
            <p:nvPr/>
          </p:nvSpPr>
          <p:spPr>
            <a:xfrm>
              <a:off x="6434721" y="1825497"/>
              <a:ext cx="180975" cy="166370"/>
            </a:xfrm>
            <a:custGeom>
              <a:avLst/>
              <a:gdLst/>
              <a:ahLst/>
              <a:cxnLst/>
              <a:rect l="l" t="t" r="r" b="b"/>
              <a:pathLst>
                <a:path w="180975" h="166369">
                  <a:moveTo>
                    <a:pt x="180594" y="0"/>
                  </a:moveTo>
                  <a:lnTo>
                    <a:pt x="161544" y="4572"/>
                  </a:lnTo>
                  <a:lnTo>
                    <a:pt x="0" y="166115"/>
                  </a:lnTo>
                  <a:lnTo>
                    <a:pt x="19050" y="161544"/>
                  </a:lnTo>
                  <a:lnTo>
                    <a:pt x="18059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201"/>
            <p:cNvSpPr/>
            <p:nvPr/>
          </p:nvSpPr>
          <p:spPr>
            <a:xfrm>
              <a:off x="6453771" y="1820163"/>
              <a:ext cx="180975" cy="167005"/>
            </a:xfrm>
            <a:custGeom>
              <a:avLst/>
              <a:gdLst/>
              <a:ahLst/>
              <a:cxnLst/>
              <a:rect l="l" t="t" r="r" b="b"/>
              <a:pathLst>
                <a:path w="180975" h="167005">
                  <a:moveTo>
                    <a:pt x="180594" y="0"/>
                  </a:moveTo>
                  <a:lnTo>
                    <a:pt x="161544" y="5334"/>
                  </a:lnTo>
                  <a:lnTo>
                    <a:pt x="0" y="166878"/>
                  </a:lnTo>
                  <a:lnTo>
                    <a:pt x="19050" y="161544"/>
                  </a:lnTo>
                  <a:lnTo>
                    <a:pt x="18059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202"/>
            <p:cNvSpPr/>
            <p:nvPr/>
          </p:nvSpPr>
          <p:spPr>
            <a:xfrm>
              <a:off x="6472821" y="1809495"/>
              <a:ext cx="200025" cy="172720"/>
            </a:xfrm>
            <a:custGeom>
              <a:avLst/>
              <a:gdLst/>
              <a:ahLst/>
              <a:cxnLst/>
              <a:rect l="l" t="t" r="r" b="b"/>
              <a:pathLst>
                <a:path w="200025" h="172719">
                  <a:moveTo>
                    <a:pt x="199644" y="0"/>
                  </a:moveTo>
                  <a:lnTo>
                    <a:pt x="161544" y="10667"/>
                  </a:lnTo>
                  <a:lnTo>
                    <a:pt x="0" y="172211"/>
                  </a:lnTo>
                  <a:lnTo>
                    <a:pt x="38100" y="162305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203"/>
            <p:cNvSpPr/>
            <p:nvPr/>
          </p:nvSpPr>
          <p:spPr>
            <a:xfrm>
              <a:off x="6472821" y="1820163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B6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204"/>
            <p:cNvSpPr/>
            <p:nvPr/>
          </p:nvSpPr>
          <p:spPr>
            <a:xfrm>
              <a:off x="6510921" y="1798827"/>
              <a:ext cx="200025" cy="173355"/>
            </a:xfrm>
            <a:custGeom>
              <a:avLst/>
              <a:gdLst/>
              <a:ahLst/>
              <a:cxnLst/>
              <a:rect l="l" t="t" r="r" b="b"/>
              <a:pathLst>
                <a:path w="200025" h="173355">
                  <a:moveTo>
                    <a:pt x="199644" y="0"/>
                  </a:moveTo>
                  <a:lnTo>
                    <a:pt x="161544" y="10667"/>
                  </a:lnTo>
                  <a:lnTo>
                    <a:pt x="0" y="172973"/>
                  </a:lnTo>
                  <a:lnTo>
                    <a:pt x="37324" y="161544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205"/>
            <p:cNvSpPr/>
            <p:nvPr/>
          </p:nvSpPr>
          <p:spPr>
            <a:xfrm>
              <a:off x="6510921" y="1809495"/>
              <a:ext cx="161925" cy="162560"/>
            </a:xfrm>
            <a:custGeom>
              <a:avLst/>
              <a:gdLst/>
              <a:ahLst/>
              <a:cxnLst/>
              <a:rect l="l" t="t" r="r" b="b"/>
              <a:pathLst>
                <a:path w="161925" h="162560">
                  <a:moveTo>
                    <a:pt x="161544" y="0"/>
                  </a:moveTo>
                  <a:lnTo>
                    <a:pt x="0" y="162305"/>
                  </a:lnTo>
                </a:path>
              </a:pathLst>
            </a:custGeom>
            <a:grpFill/>
            <a:ln w="3175">
              <a:solidFill>
                <a:srgbClr val="AC67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206"/>
            <p:cNvSpPr/>
            <p:nvPr/>
          </p:nvSpPr>
          <p:spPr>
            <a:xfrm>
              <a:off x="6548247" y="1786635"/>
              <a:ext cx="200025" cy="173990"/>
            </a:xfrm>
            <a:custGeom>
              <a:avLst/>
              <a:gdLst/>
              <a:ahLst/>
              <a:cxnLst/>
              <a:rect l="l" t="t" r="r" b="b"/>
              <a:pathLst>
                <a:path w="200025" h="173989">
                  <a:moveTo>
                    <a:pt x="199657" y="0"/>
                  </a:moveTo>
                  <a:lnTo>
                    <a:pt x="162319" y="12192"/>
                  </a:lnTo>
                  <a:lnTo>
                    <a:pt x="0" y="173736"/>
                  </a:lnTo>
                  <a:lnTo>
                    <a:pt x="38100" y="161544"/>
                  </a:lnTo>
                  <a:lnTo>
                    <a:pt x="19965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207"/>
            <p:cNvSpPr/>
            <p:nvPr/>
          </p:nvSpPr>
          <p:spPr>
            <a:xfrm>
              <a:off x="6548247" y="1798827"/>
              <a:ext cx="162560" cy="161925"/>
            </a:xfrm>
            <a:custGeom>
              <a:avLst/>
              <a:gdLst/>
              <a:ahLst/>
              <a:cxnLst/>
              <a:rect l="l" t="t" r="r" b="b"/>
              <a:pathLst>
                <a:path w="162559" h="161925">
                  <a:moveTo>
                    <a:pt x="162319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D68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208"/>
            <p:cNvSpPr/>
            <p:nvPr/>
          </p:nvSpPr>
          <p:spPr>
            <a:xfrm>
              <a:off x="6548247" y="1792732"/>
              <a:ext cx="181610" cy="167640"/>
            </a:xfrm>
            <a:custGeom>
              <a:avLst/>
              <a:gdLst/>
              <a:ahLst/>
              <a:cxnLst/>
              <a:rect l="l" t="t" r="r" b="b"/>
              <a:pathLst>
                <a:path w="181609" h="167639">
                  <a:moveTo>
                    <a:pt x="181369" y="0"/>
                  </a:moveTo>
                  <a:lnTo>
                    <a:pt x="162319" y="6095"/>
                  </a:lnTo>
                  <a:lnTo>
                    <a:pt x="0" y="167640"/>
                  </a:lnTo>
                  <a:lnTo>
                    <a:pt x="19050" y="161543"/>
                  </a:lnTo>
                  <a:lnTo>
                    <a:pt x="181369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209"/>
            <p:cNvSpPr/>
            <p:nvPr/>
          </p:nvSpPr>
          <p:spPr>
            <a:xfrm>
              <a:off x="6567297" y="1786635"/>
              <a:ext cx="180975" cy="167640"/>
            </a:xfrm>
            <a:custGeom>
              <a:avLst/>
              <a:gdLst/>
              <a:ahLst/>
              <a:cxnLst/>
              <a:rect l="l" t="t" r="r" b="b"/>
              <a:pathLst>
                <a:path w="180975" h="167639">
                  <a:moveTo>
                    <a:pt x="180607" y="0"/>
                  </a:moveTo>
                  <a:lnTo>
                    <a:pt x="162319" y="6096"/>
                  </a:lnTo>
                  <a:lnTo>
                    <a:pt x="0" y="167639"/>
                  </a:lnTo>
                  <a:lnTo>
                    <a:pt x="19050" y="161544"/>
                  </a:lnTo>
                  <a:lnTo>
                    <a:pt x="18060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210"/>
            <p:cNvSpPr/>
            <p:nvPr/>
          </p:nvSpPr>
          <p:spPr>
            <a:xfrm>
              <a:off x="6586347" y="1773682"/>
              <a:ext cx="200025" cy="174625"/>
            </a:xfrm>
            <a:custGeom>
              <a:avLst/>
              <a:gdLst/>
              <a:ahLst/>
              <a:cxnLst/>
              <a:rect l="l" t="t" r="r" b="b"/>
              <a:pathLst>
                <a:path w="200025" h="174625">
                  <a:moveTo>
                    <a:pt x="199657" y="0"/>
                  </a:moveTo>
                  <a:lnTo>
                    <a:pt x="161557" y="12953"/>
                  </a:lnTo>
                  <a:lnTo>
                    <a:pt x="0" y="174498"/>
                  </a:lnTo>
                  <a:lnTo>
                    <a:pt x="38100" y="161543"/>
                  </a:lnTo>
                  <a:lnTo>
                    <a:pt x="19965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211"/>
            <p:cNvSpPr/>
            <p:nvPr/>
          </p:nvSpPr>
          <p:spPr>
            <a:xfrm>
              <a:off x="6586347" y="1786635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57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AF69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212"/>
            <p:cNvSpPr/>
            <p:nvPr/>
          </p:nvSpPr>
          <p:spPr>
            <a:xfrm>
              <a:off x="6624447" y="1759966"/>
              <a:ext cx="200025" cy="175260"/>
            </a:xfrm>
            <a:custGeom>
              <a:avLst/>
              <a:gdLst/>
              <a:ahLst/>
              <a:cxnLst/>
              <a:rect l="l" t="t" r="r" b="b"/>
              <a:pathLst>
                <a:path w="200025" h="175260">
                  <a:moveTo>
                    <a:pt x="199657" y="0"/>
                  </a:moveTo>
                  <a:lnTo>
                    <a:pt x="161557" y="13715"/>
                  </a:lnTo>
                  <a:lnTo>
                    <a:pt x="0" y="175259"/>
                  </a:lnTo>
                  <a:lnTo>
                    <a:pt x="38100" y="161544"/>
                  </a:lnTo>
                  <a:lnTo>
                    <a:pt x="19965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213"/>
            <p:cNvSpPr/>
            <p:nvPr/>
          </p:nvSpPr>
          <p:spPr>
            <a:xfrm>
              <a:off x="6624447" y="1773682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57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B069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214"/>
            <p:cNvSpPr/>
            <p:nvPr/>
          </p:nvSpPr>
          <p:spPr>
            <a:xfrm>
              <a:off x="6662547" y="1744725"/>
              <a:ext cx="200025" cy="177165"/>
            </a:xfrm>
            <a:custGeom>
              <a:avLst/>
              <a:gdLst/>
              <a:ahLst/>
              <a:cxnLst/>
              <a:rect l="l" t="t" r="r" b="b"/>
              <a:pathLst>
                <a:path w="200025" h="177164">
                  <a:moveTo>
                    <a:pt x="199657" y="0"/>
                  </a:moveTo>
                  <a:lnTo>
                    <a:pt x="161557" y="15240"/>
                  </a:lnTo>
                  <a:lnTo>
                    <a:pt x="0" y="176784"/>
                  </a:lnTo>
                  <a:lnTo>
                    <a:pt x="38100" y="161544"/>
                  </a:lnTo>
                  <a:lnTo>
                    <a:pt x="19965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215"/>
            <p:cNvSpPr/>
            <p:nvPr/>
          </p:nvSpPr>
          <p:spPr>
            <a:xfrm>
              <a:off x="6662547" y="1759966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57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B16A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216"/>
            <p:cNvSpPr/>
            <p:nvPr/>
          </p:nvSpPr>
          <p:spPr>
            <a:xfrm>
              <a:off x="6662547" y="1752345"/>
              <a:ext cx="180975" cy="169545"/>
            </a:xfrm>
            <a:custGeom>
              <a:avLst/>
              <a:gdLst/>
              <a:ahLst/>
              <a:cxnLst/>
              <a:rect l="l" t="t" r="r" b="b"/>
              <a:pathLst>
                <a:path w="180975" h="169544">
                  <a:moveTo>
                    <a:pt x="180607" y="0"/>
                  </a:moveTo>
                  <a:lnTo>
                    <a:pt x="161557" y="7620"/>
                  </a:lnTo>
                  <a:lnTo>
                    <a:pt x="0" y="169164"/>
                  </a:lnTo>
                  <a:lnTo>
                    <a:pt x="19050" y="161544"/>
                  </a:lnTo>
                  <a:lnTo>
                    <a:pt x="18060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217"/>
            <p:cNvSpPr/>
            <p:nvPr/>
          </p:nvSpPr>
          <p:spPr>
            <a:xfrm>
              <a:off x="6681597" y="1744725"/>
              <a:ext cx="180975" cy="169545"/>
            </a:xfrm>
            <a:custGeom>
              <a:avLst/>
              <a:gdLst/>
              <a:ahLst/>
              <a:cxnLst/>
              <a:rect l="l" t="t" r="r" b="b"/>
              <a:pathLst>
                <a:path w="180975" h="169544">
                  <a:moveTo>
                    <a:pt x="180607" y="0"/>
                  </a:moveTo>
                  <a:lnTo>
                    <a:pt x="161557" y="7620"/>
                  </a:lnTo>
                  <a:lnTo>
                    <a:pt x="0" y="169164"/>
                  </a:lnTo>
                  <a:lnTo>
                    <a:pt x="19050" y="161544"/>
                  </a:lnTo>
                  <a:lnTo>
                    <a:pt x="18060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218"/>
            <p:cNvSpPr/>
            <p:nvPr/>
          </p:nvSpPr>
          <p:spPr>
            <a:xfrm>
              <a:off x="6700647" y="1729485"/>
              <a:ext cx="200025" cy="177165"/>
            </a:xfrm>
            <a:custGeom>
              <a:avLst/>
              <a:gdLst/>
              <a:ahLst/>
              <a:cxnLst/>
              <a:rect l="l" t="t" r="r" b="b"/>
              <a:pathLst>
                <a:path w="200025" h="177164">
                  <a:moveTo>
                    <a:pt x="199657" y="0"/>
                  </a:moveTo>
                  <a:lnTo>
                    <a:pt x="161557" y="15239"/>
                  </a:lnTo>
                  <a:lnTo>
                    <a:pt x="0" y="176784"/>
                  </a:lnTo>
                  <a:lnTo>
                    <a:pt x="38100" y="161544"/>
                  </a:lnTo>
                  <a:lnTo>
                    <a:pt x="19965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219"/>
            <p:cNvSpPr/>
            <p:nvPr/>
          </p:nvSpPr>
          <p:spPr>
            <a:xfrm>
              <a:off x="6700647" y="1744725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57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B36B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220"/>
            <p:cNvSpPr/>
            <p:nvPr/>
          </p:nvSpPr>
          <p:spPr>
            <a:xfrm>
              <a:off x="6738747" y="1712722"/>
              <a:ext cx="200025" cy="178435"/>
            </a:xfrm>
            <a:custGeom>
              <a:avLst/>
              <a:gdLst/>
              <a:ahLst/>
              <a:cxnLst/>
              <a:rect l="l" t="t" r="r" b="b"/>
              <a:pathLst>
                <a:path w="200025" h="178435">
                  <a:moveTo>
                    <a:pt x="199657" y="0"/>
                  </a:moveTo>
                  <a:lnTo>
                    <a:pt x="161557" y="16763"/>
                  </a:lnTo>
                  <a:lnTo>
                    <a:pt x="0" y="178308"/>
                  </a:lnTo>
                  <a:lnTo>
                    <a:pt x="37351" y="161543"/>
                  </a:lnTo>
                  <a:lnTo>
                    <a:pt x="19965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221"/>
            <p:cNvSpPr/>
            <p:nvPr/>
          </p:nvSpPr>
          <p:spPr>
            <a:xfrm>
              <a:off x="6738747" y="1729485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57" y="0"/>
                  </a:moveTo>
                  <a:lnTo>
                    <a:pt x="0" y="161544"/>
                  </a:lnTo>
                </a:path>
              </a:pathLst>
            </a:custGeom>
            <a:grpFill/>
            <a:ln w="3175">
              <a:solidFill>
                <a:srgbClr val="B46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222"/>
            <p:cNvSpPr/>
            <p:nvPr/>
          </p:nvSpPr>
          <p:spPr>
            <a:xfrm>
              <a:off x="6776098" y="1695957"/>
              <a:ext cx="200025" cy="178435"/>
            </a:xfrm>
            <a:custGeom>
              <a:avLst/>
              <a:gdLst/>
              <a:ahLst/>
              <a:cxnLst/>
              <a:rect l="l" t="t" r="r" b="b"/>
              <a:pathLst>
                <a:path w="200025" h="178435">
                  <a:moveTo>
                    <a:pt x="199644" y="0"/>
                  </a:moveTo>
                  <a:lnTo>
                    <a:pt x="162306" y="16764"/>
                  </a:lnTo>
                  <a:lnTo>
                    <a:pt x="0" y="178308"/>
                  </a:lnTo>
                  <a:lnTo>
                    <a:pt x="38100" y="161543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223"/>
            <p:cNvSpPr/>
            <p:nvPr/>
          </p:nvSpPr>
          <p:spPr>
            <a:xfrm>
              <a:off x="6776098" y="1712722"/>
              <a:ext cx="162560" cy="161925"/>
            </a:xfrm>
            <a:custGeom>
              <a:avLst/>
              <a:gdLst/>
              <a:ahLst/>
              <a:cxnLst/>
              <a:rect l="l" t="t" r="r" b="b"/>
              <a:pathLst>
                <a:path w="162559" h="161925">
                  <a:moveTo>
                    <a:pt x="162306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B56D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224"/>
            <p:cNvSpPr/>
            <p:nvPr/>
          </p:nvSpPr>
          <p:spPr>
            <a:xfrm>
              <a:off x="6776098" y="1704339"/>
              <a:ext cx="180975" cy="170180"/>
            </a:xfrm>
            <a:custGeom>
              <a:avLst/>
              <a:gdLst/>
              <a:ahLst/>
              <a:cxnLst/>
              <a:rect l="l" t="t" r="r" b="b"/>
              <a:pathLst>
                <a:path w="180975" h="170180">
                  <a:moveTo>
                    <a:pt x="180594" y="0"/>
                  </a:moveTo>
                  <a:lnTo>
                    <a:pt x="162306" y="8382"/>
                  </a:lnTo>
                  <a:lnTo>
                    <a:pt x="0" y="169926"/>
                  </a:lnTo>
                  <a:lnTo>
                    <a:pt x="19050" y="161544"/>
                  </a:lnTo>
                  <a:lnTo>
                    <a:pt x="18059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225"/>
            <p:cNvSpPr/>
            <p:nvPr/>
          </p:nvSpPr>
          <p:spPr>
            <a:xfrm>
              <a:off x="6795148" y="1695957"/>
              <a:ext cx="180975" cy="170180"/>
            </a:xfrm>
            <a:custGeom>
              <a:avLst/>
              <a:gdLst/>
              <a:ahLst/>
              <a:cxnLst/>
              <a:rect l="l" t="t" r="r" b="b"/>
              <a:pathLst>
                <a:path w="180975" h="170180">
                  <a:moveTo>
                    <a:pt x="180594" y="0"/>
                  </a:moveTo>
                  <a:lnTo>
                    <a:pt x="161544" y="8382"/>
                  </a:lnTo>
                  <a:lnTo>
                    <a:pt x="0" y="169926"/>
                  </a:lnTo>
                  <a:lnTo>
                    <a:pt x="19050" y="161543"/>
                  </a:lnTo>
                  <a:lnTo>
                    <a:pt x="18059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226"/>
            <p:cNvSpPr/>
            <p:nvPr/>
          </p:nvSpPr>
          <p:spPr>
            <a:xfrm>
              <a:off x="6814198" y="1677670"/>
              <a:ext cx="200025" cy="180340"/>
            </a:xfrm>
            <a:custGeom>
              <a:avLst/>
              <a:gdLst/>
              <a:ahLst/>
              <a:cxnLst/>
              <a:rect l="l" t="t" r="r" b="b"/>
              <a:pathLst>
                <a:path w="200025" h="180339">
                  <a:moveTo>
                    <a:pt x="199644" y="0"/>
                  </a:moveTo>
                  <a:lnTo>
                    <a:pt x="161544" y="18287"/>
                  </a:lnTo>
                  <a:lnTo>
                    <a:pt x="0" y="179831"/>
                  </a:lnTo>
                  <a:lnTo>
                    <a:pt x="38100" y="161543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227"/>
            <p:cNvSpPr/>
            <p:nvPr/>
          </p:nvSpPr>
          <p:spPr>
            <a:xfrm>
              <a:off x="6814198" y="1695957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B76D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228"/>
            <p:cNvSpPr/>
            <p:nvPr/>
          </p:nvSpPr>
          <p:spPr>
            <a:xfrm>
              <a:off x="6852298" y="1657857"/>
              <a:ext cx="200025" cy="181610"/>
            </a:xfrm>
            <a:custGeom>
              <a:avLst/>
              <a:gdLst/>
              <a:ahLst/>
              <a:cxnLst/>
              <a:rect l="l" t="t" r="r" b="b"/>
              <a:pathLst>
                <a:path w="200025" h="181610">
                  <a:moveTo>
                    <a:pt x="199644" y="0"/>
                  </a:moveTo>
                  <a:lnTo>
                    <a:pt x="161544" y="19812"/>
                  </a:lnTo>
                  <a:lnTo>
                    <a:pt x="0" y="181355"/>
                  </a:lnTo>
                  <a:lnTo>
                    <a:pt x="38100" y="161543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229"/>
            <p:cNvSpPr/>
            <p:nvPr/>
          </p:nvSpPr>
          <p:spPr>
            <a:xfrm>
              <a:off x="6852298" y="167767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B86E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230"/>
            <p:cNvSpPr/>
            <p:nvPr/>
          </p:nvSpPr>
          <p:spPr>
            <a:xfrm>
              <a:off x="6890398" y="1638045"/>
              <a:ext cx="200025" cy="181610"/>
            </a:xfrm>
            <a:custGeom>
              <a:avLst/>
              <a:gdLst/>
              <a:ahLst/>
              <a:cxnLst/>
              <a:rect l="l" t="t" r="r" b="b"/>
              <a:pathLst>
                <a:path w="200025" h="181610">
                  <a:moveTo>
                    <a:pt x="199644" y="0"/>
                  </a:moveTo>
                  <a:lnTo>
                    <a:pt x="161544" y="19811"/>
                  </a:lnTo>
                  <a:lnTo>
                    <a:pt x="0" y="181355"/>
                  </a:lnTo>
                  <a:lnTo>
                    <a:pt x="38100" y="161544"/>
                  </a:lnTo>
                  <a:lnTo>
                    <a:pt x="19964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231"/>
            <p:cNvSpPr/>
            <p:nvPr/>
          </p:nvSpPr>
          <p:spPr>
            <a:xfrm>
              <a:off x="6890398" y="1657857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161544" y="0"/>
                  </a:moveTo>
                  <a:lnTo>
                    <a:pt x="0" y="161543"/>
                  </a:lnTo>
                </a:path>
              </a:pathLst>
            </a:custGeom>
            <a:grpFill/>
            <a:ln w="3175">
              <a:solidFill>
                <a:srgbClr val="B96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2" name="object 23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30767" y="0"/>
              <a:ext cx="4859274" cy="1892553"/>
            </a:xfrm>
            <a:prstGeom prst="rect">
              <a:avLst/>
            </a:prstGeom>
            <a:grpFill/>
          </p:spPr>
        </p:pic>
      </p:grpSp>
      <p:sp>
        <p:nvSpPr>
          <p:cNvPr id="233" name="object 233"/>
          <p:cNvSpPr txBox="1">
            <a:spLocks noGrp="1"/>
          </p:cNvSpPr>
          <p:nvPr>
            <p:ph type="title"/>
          </p:nvPr>
        </p:nvSpPr>
        <p:spPr>
          <a:xfrm>
            <a:off x="1843904" y="733065"/>
            <a:ext cx="5890662" cy="382206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212917" marR="5100" indent="-200805">
              <a:spcBef>
                <a:spcPts val="100"/>
              </a:spcBef>
            </a:pPr>
            <a:r>
              <a:rPr sz="2400" b="1" spc="-10" dirty="0">
                <a:solidFill>
                  <a:srgbClr val="000000"/>
                </a:solidFill>
                <a:latin typeface="Arial"/>
                <a:cs typeface="Arial"/>
              </a:rPr>
              <a:t>Características</a:t>
            </a:r>
            <a:r>
              <a:rPr sz="2400" b="1" spc="-21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400" b="1" spc="-25" dirty="0">
                <a:solidFill>
                  <a:srgbClr val="000000"/>
                </a:solidFill>
                <a:latin typeface="Arial"/>
                <a:cs typeface="Arial"/>
              </a:rPr>
              <a:t>del </a:t>
            </a:r>
            <a:r>
              <a:rPr sz="2400" b="1" dirty="0">
                <a:solidFill>
                  <a:srgbClr val="000000"/>
                </a:solidFill>
                <a:latin typeface="Arial"/>
                <a:cs typeface="Arial"/>
              </a:rPr>
              <a:t>Método</a:t>
            </a:r>
            <a:r>
              <a:rPr sz="2400" b="1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0000"/>
                </a:solidFill>
                <a:latin typeface="Arial"/>
                <a:cs typeface="Arial"/>
              </a:rPr>
              <a:t>Científico</a:t>
            </a:r>
            <a:endParaRPr sz="2400" dirty="0">
              <a:latin typeface="Arial"/>
              <a:cs typeface="Arial"/>
            </a:endParaRPr>
          </a:p>
        </p:txBody>
      </p:sp>
      <p:grpSp>
        <p:nvGrpSpPr>
          <p:cNvPr id="234" name="object 234"/>
          <p:cNvGrpSpPr/>
          <p:nvPr/>
        </p:nvGrpSpPr>
        <p:grpSpPr>
          <a:xfrm>
            <a:off x="1827411" y="2496209"/>
            <a:ext cx="5646866" cy="3474337"/>
            <a:chOff x="1822335" y="2482341"/>
            <a:chExt cx="5631180" cy="3455035"/>
          </a:xfrm>
          <a:solidFill>
            <a:schemeClr val="accent3"/>
          </a:solidFill>
        </p:grpSpPr>
        <p:pic>
          <p:nvPicPr>
            <p:cNvPr id="235" name="object 23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22335" y="2482341"/>
              <a:ext cx="5631180" cy="3454908"/>
            </a:xfrm>
            <a:prstGeom prst="rect">
              <a:avLst/>
            </a:prstGeom>
            <a:grpFill/>
          </p:spPr>
        </p:pic>
        <p:sp>
          <p:nvSpPr>
            <p:cNvPr id="236" name="object 236"/>
            <p:cNvSpPr/>
            <p:nvPr/>
          </p:nvSpPr>
          <p:spPr>
            <a:xfrm>
              <a:off x="1835289" y="2709417"/>
              <a:ext cx="857250" cy="3215005"/>
            </a:xfrm>
            <a:custGeom>
              <a:avLst/>
              <a:gdLst/>
              <a:ahLst/>
              <a:cxnLst/>
              <a:rect l="l" t="t" r="r" b="b"/>
              <a:pathLst>
                <a:path w="857250" h="3215004">
                  <a:moveTo>
                    <a:pt x="428244" y="3000756"/>
                  </a:moveTo>
                  <a:lnTo>
                    <a:pt x="214122" y="3000756"/>
                  </a:lnTo>
                  <a:lnTo>
                    <a:pt x="255981" y="2992336"/>
                  </a:lnTo>
                  <a:lnTo>
                    <a:pt x="290131" y="2969323"/>
                  </a:lnTo>
                  <a:lnTo>
                    <a:pt x="313131" y="2935186"/>
                  </a:lnTo>
                  <a:lnTo>
                    <a:pt x="321564" y="2893314"/>
                  </a:lnTo>
                  <a:lnTo>
                    <a:pt x="313131" y="2851454"/>
                  </a:lnTo>
                  <a:lnTo>
                    <a:pt x="290131" y="2817304"/>
                  </a:lnTo>
                  <a:lnTo>
                    <a:pt x="255981" y="2794304"/>
                  </a:lnTo>
                  <a:lnTo>
                    <a:pt x="214122" y="2785884"/>
                  </a:lnTo>
                  <a:lnTo>
                    <a:pt x="165061" y="2791549"/>
                  </a:lnTo>
                  <a:lnTo>
                    <a:pt x="120015" y="2807690"/>
                  </a:lnTo>
                  <a:lnTo>
                    <a:pt x="80251" y="2833027"/>
                  </a:lnTo>
                  <a:lnTo>
                    <a:pt x="47078" y="2866275"/>
                  </a:lnTo>
                  <a:lnTo>
                    <a:pt x="21780" y="2906179"/>
                  </a:lnTo>
                  <a:lnTo>
                    <a:pt x="5651" y="2951429"/>
                  </a:lnTo>
                  <a:lnTo>
                    <a:pt x="0" y="3000756"/>
                  </a:lnTo>
                  <a:lnTo>
                    <a:pt x="5651" y="3049816"/>
                  </a:lnTo>
                  <a:lnTo>
                    <a:pt x="21780" y="3094863"/>
                  </a:lnTo>
                  <a:lnTo>
                    <a:pt x="47078" y="3134626"/>
                  </a:lnTo>
                  <a:lnTo>
                    <a:pt x="80251" y="3167799"/>
                  </a:lnTo>
                  <a:lnTo>
                    <a:pt x="120015" y="3193097"/>
                  </a:lnTo>
                  <a:lnTo>
                    <a:pt x="165061" y="3209226"/>
                  </a:lnTo>
                  <a:lnTo>
                    <a:pt x="214122" y="3214878"/>
                  </a:lnTo>
                  <a:lnTo>
                    <a:pt x="263410" y="3209226"/>
                  </a:lnTo>
                  <a:lnTo>
                    <a:pt x="308546" y="3193097"/>
                  </a:lnTo>
                  <a:lnTo>
                    <a:pt x="348297" y="3167799"/>
                  </a:lnTo>
                  <a:lnTo>
                    <a:pt x="381393" y="3134626"/>
                  </a:lnTo>
                  <a:lnTo>
                    <a:pt x="406577" y="3094863"/>
                  </a:lnTo>
                  <a:lnTo>
                    <a:pt x="422617" y="3049816"/>
                  </a:lnTo>
                  <a:lnTo>
                    <a:pt x="428244" y="3000756"/>
                  </a:lnTo>
                  <a:close/>
                </a:path>
                <a:path w="857250" h="3215004">
                  <a:moveTo>
                    <a:pt x="857250" y="0"/>
                  </a:moveTo>
                  <a:lnTo>
                    <a:pt x="643128" y="0"/>
                  </a:lnTo>
                  <a:lnTo>
                    <a:pt x="601256" y="8432"/>
                  </a:lnTo>
                  <a:lnTo>
                    <a:pt x="567118" y="31432"/>
                  </a:lnTo>
                  <a:lnTo>
                    <a:pt x="544106" y="65582"/>
                  </a:lnTo>
                  <a:lnTo>
                    <a:pt x="535686" y="107442"/>
                  </a:lnTo>
                  <a:lnTo>
                    <a:pt x="544106" y="149186"/>
                  </a:lnTo>
                  <a:lnTo>
                    <a:pt x="567118" y="183083"/>
                  </a:lnTo>
                  <a:lnTo>
                    <a:pt x="601256" y="205816"/>
                  </a:lnTo>
                  <a:lnTo>
                    <a:pt x="643128" y="214134"/>
                  </a:lnTo>
                  <a:lnTo>
                    <a:pt x="692175" y="208508"/>
                  </a:lnTo>
                  <a:lnTo>
                    <a:pt x="737222" y="192468"/>
                  </a:lnTo>
                  <a:lnTo>
                    <a:pt x="776986" y="167284"/>
                  </a:lnTo>
                  <a:lnTo>
                    <a:pt x="810158" y="134188"/>
                  </a:lnTo>
                  <a:lnTo>
                    <a:pt x="835456" y="94437"/>
                  </a:lnTo>
                  <a:lnTo>
                    <a:pt x="851585" y="49301"/>
                  </a:lnTo>
                  <a:lnTo>
                    <a:pt x="85725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7" name="object 237"/>
          <p:cNvSpPr txBox="1"/>
          <p:nvPr/>
        </p:nvSpPr>
        <p:spPr>
          <a:xfrm>
            <a:off x="2457348" y="3094145"/>
            <a:ext cx="4364188" cy="247756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wrap="square" lIns="0" tIns="12112" rIns="0" bIns="0" rtlCol="0">
            <a:spAutoFit/>
          </a:bodyPr>
          <a:lstStyle/>
          <a:p>
            <a:pPr marL="12750" marR="935177">
              <a:spcBef>
                <a:spcPts val="95"/>
              </a:spcBef>
            </a:pPr>
            <a:r>
              <a:rPr sz="2000" b="1" dirty="0">
                <a:latin typeface="Arial"/>
                <a:cs typeface="Arial"/>
              </a:rPr>
              <a:t>Su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carácter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fáctico </a:t>
            </a:r>
            <a:r>
              <a:rPr sz="2000" b="1" dirty="0">
                <a:latin typeface="Arial"/>
                <a:cs typeface="Arial"/>
              </a:rPr>
              <a:t>Su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carácter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racional </a:t>
            </a:r>
            <a:r>
              <a:rPr sz="2000" b="1" dirty="0">
                <a:latin typeface="Arial"/>
                <a:cs typeface="Arial"/>
              </a:rPr>
              <a:t>La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contrastabilidad </a:t>
            </a:r>
            <a:r>
              <a:rPr sz="2000" b="1" dirty="0">
                <a:latin typeface="Arial"/>
                <a:cs typeface="Arial"/>
              </a:rPr>
              <a:t>La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objetividad</a:t>
            </a:r>
            <a:endParaRPr sz="2000" dirty="0">
              <a:latin typeface="Arial"/>
              <a:cs typeface="Arial"/>
            </a:endParaRPr>
          </a:p>
          <a:p>
            <a:pPr marL="12750" marR="879718"/>
            <a:r>
              <a:rPr sz="2000" b="1" dirty="0">
                <a:latin typeface="Arial"/>
                <a:cs typeface="Arial"/>
              </a:rPr>
              <a:t>Su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carácter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analítico Sistematización</a:t>
            </a:r>
            <a:endParaRPr sz="2000" dirty="0">
              <a:latin typeface="Arial"/>
              <a:cs typeface="Arial"/>
            </a:endParaRPr>
          </a:p>
          <a:p>
            <a:pPr marL="82872" marR="5100" indent="-70760"/>
            <a:r>
              <a:rPr sz="2000" b="1" dirty="0">
                <a:latin typeface="Arial"/>
                <a:cs typeface="Arial"/>
              </a:rPr>
              <a:t>Su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carácter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autocorrectivo, </a:t>
            </a:r>
            <a:r>
              <a:rPr sz="2000" b="1" dirty="0">
                <a:latin typeface="Arial"/>
                <a:cs typeface="Arial"/>
              </a:rPr>
              <a:t>intercultural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y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transcultural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6194233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18600" cy="6819900"/>
          </a:xfrm>
          <a:solidFill>
            <a:srgbClr val="FFFF00"/>
          </a:solidFill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  <a:grpFill/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  <a:grpFill/>
          </p:spPr>
        </p:pic>
      </p:grpSp>
      <p:sp>
        <p:nvSpPr>
          <p:cNvPr id="5" name="object 5"/>
          <p:cNvSpPr/>
          <p:nvPr/>
        </p:nvSpPr>
        <p:spPr>
          <a:xfrm>
            <a:off x="2075867" y="412770"/>
            <a:ext cx="235604" cy="630246"/>
          </a:xfrm>
          <a:custGeom>
            <a:avLst/>
            <a:gdLst/>
            <a:ahLst/>
            <a:cxnLst/>
            <a:rect l="l" t="t" r="r" b="b"/>
            <a:pathLst>
              <a:path w="234950" h="626744">
                <a:moveTo>
                  <a:pt x="234950" y="484619"/>
                </a:moveTo>
                <a:lnTo>
                  <a:pt x="229870" y="484619"/>
                </a:lnTo>
                <a:lnTo>
                  <a:pt x="219710" y="484619"/>
                </a:lnTo>
                <a:lnTo>
                  <a:pt x="86360" y="484619"/>
                </a:lnTo>
                <a:lnTo>
                  <a:pt x="86360" y="361175"/>
                </a:lnTo>
                <a:lnTo>
                  <a:pt x="219710" y="361175"/>
                </a:lnTo>
                <a:lnTo>
                  <a:pt x="219710" y="233172"/>
                </a:lnTo>
                <a:lnTo>
                  <a:pt x="86360" y="233172"/>
                </a:lnTo>
                <a:lnTo>
                  <a:pt x="86360" y="133350"/>
                </a:lnTo>
                <a:lnTo>
                  <a:pt x="219710" y="133350"/>
                </a:lnTo>
                <a:lnTo>
                  <a:pt x="229870" y="133350"/>
                </a:lnTo>
                <a:lnTo>
                  <a:pt x="229870" y="0"/>
                </a:lnTo>
                <a:lnTo>
                  <a:pt x="219710" y="0"/>
                </a:lnTo>
                <a:lnTo>
                  <a:pt x="86360" y="0"/>
                </a:lnTo>
                <a:lnTo>
                  <a:pt x="0" y="0"/>
                </a:lnTo>
                <a:lnTo>
                  <a:pt x="0" y="626351"/>
                </a:lnTo>
                <a:lnTo>
                  <a:pt x="86360" y="626351"/>
                </a:lnTo>
                <a:lnTo>
                  <a:pt x="219710" y="626351"/>
                </a:lnTo>
                <a:lnTo>
                  <a:pt x="229870" y="626351"/>
                </a:lnTo>
                <a:lnTo>
                  <a:pt x="234950" y="626351"/>
                </a:lnTo>
                <a:lnTo>
                  <a:pt x="234950" y="484619"/>
                </a:lnTo>
                <a:close/>
              </a:path>
            </a:pathLst>
          </a:custGeom>
          <a:solidFill>
            <a:srgbClr val="4D4D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176852" y="402029"/>
            <a:ext cx="234330" cy="650680"/>
          </a:xfrm>
          <a:custGeom>
            <a:avLst/>
            <a:gdLst/>
            <a:ahLst/>
            <a:cxnLst/>
            <a:rect l="l" t="t" r="r" b="b"/>
            <a:pathLst>
              <a:path w="233679" h="647065">
                <a:moveTo>
                  <a:pt x="233171" y="453390"/>
                </a:moveTo>
                <a:lnTo>
                  <a:pt x="233171" y="433578"/>
                </a:lnTo>
                <a:lnTo>
                  <a:pt x="232326" y="391013"/>
                </a:lnTo>
                <a:lnTo>
                  <a:pt x="229838" y="352520"/>
                </a:lnTo>
                <a:lnTo>
                  <a:pt x="220217" y="288036"/>
                </a:lnTo>
                <a:lnTo>
                  <a:pt x="203739" y="238791"/>
                </a:lnTo>
                <a:lnTo>
                  <a:pt x="182117" y="202692"/>
                </a:lnTo>
                <a:lnTo>
                  <a:pt x="134111" y="174831"/>
                </a:lnTo>
                <a:lnTo>
                  <a:pt x="113537" y="172974"/>
                </a:lnTo>
                <a:lnTo>
                  <a:pt x="88558" y="176998"/>
                </a:lnTo>
                <a:lnTo>
                  <a:pt x="46886" y="209621"/>
                </a:lnTo>
                <a:lnTo>
                  <a:pt x="17359" y="274093"/>
                </a:lnTo>
                <a:lnTo>
                  <a:pt x="7810" y="314610"/>
                </a:lnTo>
                <a:lnTo>
                  <a:pt x="1976" y="360128"/>
                </a:lnTo>
                <a:lnTo>
                  <a:pt x="0" y="410718"/>
                </a:lnTo>
                <a:lnTo>
                  <a:pt x="988" y="447044"/>
                </a:lnTo>
                <a:lnTo>
                  <a:pt x="8679" y="511980"/>
                </a:lnTo>
                <a:lnTo>
                  <a:pt x="23228" y="567035"/>
                </a:lnTo>
                <a:lnTo>
                  <a:pt x="42350" y="607349"/>
                </a:lnTo>
                <a:lnTo>
                  <a:pt x="78485" y="639828"/>
                </a:lnTo>
                <a:lnTo>
                  <a:pt x="78485" y="369570"/>
                </a:lnTo>
                <a:lnTo>
                  <a:pt x="79914" y="350722"/>
                </a:lnTo>
                <a:lnTo>
                  <a:pt x="87629" y="308610"/>
                </a:lnTo>
                <a:lnTo>
                  <a:pt x="116585" y="275844"/>
                </a:lnTo>
                <a:lnTo>
                  <a:pt x="124277" y="277260"/>
                </a:lnTo>
                <a:lnTo>
                  <a:pt x="146756" y="310526"/>
                </a:lnTo>
                <a:lnTo>
                  <a:pt x="154685" y="369570"/>
                </a:lnTo>
                <a:lnTo>
                  <a:pt x="154685" y="453390"/>
                </a:lnTo>
                <a:lnTo>
                  <a:pt x="233171" y="453390"/>
                </a:lnTo>
                <a:close/>
              </a:path>
              <a:path w="233679" h="647065">
                <a:moveTo>
                  <a:pt x="154685" y="453390"/>
                </a:moveTo>
                <a:lnTo>
                  <a:pt x="154685" y="369570"/>
                </a:lnTo>
                <a:lnTo>
                  <a:pt x="78485" y="369570"/>
                </a:lnTo>
                <a:lnTo>
                  <a:pt x="78485" y="453390"/>
                </a:lnTo>
                <a:lnTo>
                  <a:pt x="154685" y="453390"/>
                </a:lnTo>
                <a:close/>
              </a:path>
              <a:path w="233679" h="647065">
                <a:moveTo>
                  <a:pt x="228600" y="519684"/>
                </a:moveTo>
                <a:lnTo>
                  <a:pt x="209621" y="515683"/>
                </a:lnTo>
                <a:lnTo>
                  <a:pt x="171378" y="507682"/>
                </a:lnTo>
                <a:lnTo>
                  <a:pt x="152995" y="503807"/>
                </a:lnTo>
                <a:lnTo>
                  <a:pt x="152399" y="503682"/>
                </a:lnTo>
                <a:lnTo>
                  <a:pt x="148982" y="513135"/>
                </a:lnTo>
                <a:lnTo>
                  <a:pt x="145637" y="521017"/>
                </a:lnTo>
                <a:lnTo>
                  <a:pt x="142434" y="527470"/>
                </a:lnTo>
                <a:lnTo>
                  <a:pt x="139446" y="532638"/>
                </a:lnTo>
                <a:lnTo>
                  <a:pt x="132587" y="541020"/>
                </a:lnTo>
                <a:lnTo>
                  <a:pt x="124967" y="544830"/>
                </a:lnTo>
                <a:lnTo>
                  <a:pt x="117347" y="544830"/>
                </a:lnTo>
                <a:lnTo>
                  <a:pt x="88391" y="515874"/>
                </a:lnTo>
                <a:lnTo>
                  <a:pt x="79605" y="472797"/>
                </a:lnTo>
                <a:lnTo>
                  <a:pt x="78485" y="453390"/>
                </a:lnTo>
                <a:lnTo>
                  <a:pt x="78485" y="639828"/>
                </a:lnTo>
                <a:lnTo>
                  <a:pt x="79914" y="640600"/>
                </a:lnTo>
                <a:lnTo>
                  <a:pt x="81724" y="641131"/>
                </a:lnTo>
                <a:lnTo>
                  <a:pt x="96845" y="645366"/>
                </a:lnTo>
                <a:lnTo>
                  <a:pt x="115823" y="646938"/>
                </a:lnTo>
                <a:lnTo>
                  <a:pt x="137374" y="645189"/>
                </a:lnTo>
                <a:lnTo>
                  <a:pt x="172830" y="630543"/>
                </a:lnTo>
                <a:lnTo>
                  <a:pt x="198381" y="600051"/>
                </a:lnTo>
                <a:lnTo>
                  <a:pt x="219479" y="551426"/>
                </a:lnTo>
                <a:lnTo>
                  <a:pt x="228600" y="519684"/>
                </a:lnTo>
                <a:close/>
              </a:path>
              <a:path w="233679" h="647065">
                <a:moveTo>
                  <a:pt x="179831" y="0"/>
                </a:moveTo>
                <a:lnTo>
                  <a:pt x="113537" y="0"/>
                </a:lnTo>
                <a:lnTo>
                  <a:pt x="81533" y="128016"/>
                </a:lnTo>
                <a:lnTo>
                  <a:pt x="118871" y="128016"/>
                </a:lnTo>
                <a:lnTo>
                  <a:pt x="133968" y="95690"/>
                </a:lnTo>
                <a:lnTo>
                  <a:pt x="179831" y="0"/>
                </a:lnTo>
                <a:close/>
              </a:path>
            </a:pathLst>
          </a:custGeom>
          <a:solidFill>
            <a:srgbClr val="4D4D4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385220" y="374445"/>
            <a:ext cx="103157" cy="66817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694690" y="537658"/>
            <a:ext cx="367543" cy="504962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6095035" y="402028"/>
            <a:ext cx="103157" cy="641102"/>
          </a:xfrm>
          <a:custGeom>
            <a:avLst/>
            <a:gdLst/>
            <a:ahLst/>
            <a:cxnLst/>
            <a:rect l="l" t="t" r="r" b="b"/>
            <a:pathLst>
              <a:path w="102870" h="637540">
                <a:moveTo>
                  <a:pt x="77724" y="637032"/>
                </a:moveTo>
                <a:lnTo>
                  <a:pt x="77724" y="182880"/>
                </a:lnTo>
                <a:lnTo>
                  <a:pt x="0" y="182880"/>
                </a:lnTo>
                <a:lnTo>
                  <a:pt x="0" y="637032"/>
                </a:lnTo>
                <a:lnTo>
                  <a:pt x="77724" y="637032"/>
                </a:lnTo>
                <a:close/>
              </a:path>
              <a:path w="102870" h="637540">
                <a:moveTo>
                  <a:pt x="102857" y="0"/>
                </a:moveTo>
                <a:lnTo>
                  <a:pt x="36576" y="0"/>
                </a:lnTo>
                <a:lnTo>
                  <a:pt x="4572" y="128016"/>
                </a:lnTo>
                <a:lnTo>
                  <a:pt x="41910" y="128016"/>
                </a:lnTo>
                <a:lnTo>
                  <a:pt x="57005" y="95690"/>
                </a:lnTo>
                <a:lnTo>
                  <a:pt x="102857" y="0"/>
                </a:lnTo>
                <a:close/>
              </a:path>
            </a:pathLst>
          </a:custGeom>
          <a:solidFill>
            <a:srgbClr val="4D4D4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459577" y="374445"/>
            <a:ext cx="177276" cy="678136"/>
          </a:xfrm>
          <a:prstGeom prst="rect">
            <a:avLst/>
          </a:prstGeom>
        </p:spPr>
      </p:pic>
      <p:sp>
        <p:nvSpPr>
          <p:cNvPr id="11" name="object 11"/>
          <p:cNvSpPr/>
          <p:nvPr/>
        </p:nvSpPr>
        <p:spPr>
          <a:xfrm>
            <a:off x="6227229" y="402028"/>
            <a:ext cx="160466" cy="641102"/>
          </a:xfrm>
          <a:custGeom>
            <a:avLst/>
            <a:gdLst/>
            <a:ahLst/>
            <a:cxnLst/>
            <a:rect l="l" t="t" r="r" b="b"/>
            <a:pathLst>
              <a:path w="160020" h="637540">
                <a:moveTo>
                  <a:pt x="160007" y="10668"/>
                </a:moveTo>
                <a:lnTo>
                  <a:pt x="141726" y="5786"/>
                </a:lnTo>
                <a:lnTo>
                  <a:pt x="125728" y="2476"/>
                </a:lnTo>
                <a:lnTo>
                  <a:pt x="112014" y="595"/>
                </a:lnTo>
                <a:lnTo>
                  <a:pt x="100584" y="0"/>
                </a:lnTo>
                <a:lnTo>
                  <a:pt x="88732" y="738"/>
                </a:lnTo>
                <a:lnTo>
                  <a:pt x="50477" y="28098"/>
                </a:lnTo>
                <a:lnTo>
                  <a:pt x="35807" y="71151"/>
                </a:lnTo>
                <a:lnTo>
                  <a:pt x="30871" y="117955"/>
                </a:lnTo>
                <a:lnTo>
                  <a:pt x="28943" y="163068"/>
                </a:lnTo>
                <a:lnTo>
                  <a:pt x="28943" y="182880"/>
                </a:lnTo>
                <a:lnTo>
                  <a:pt x="0" y="182880"/>
                </a:lnTo>
                <a:lnTo>
                  <a:pt x="0" y="310896"/>
                </a:lnTo>
                <a:lnTo>
                  <a:pt x="28943" y="310896"/>
                </a:lnTo>
                <a:lnTo>
                  <a:pt x="28943" y="637032"/>
                </a:lnTo>
                <a:lnTo>
                  <a:pt x="106667" y="637032"/>
                </a:lnTo>
                <a:lnTo>
                  <a:pt x="106667" y="310896"/>
                </a:lnTo>
                <a:lnTo>
                  <a:pt x="143243" y="310896"/>
                </a:lnTo>
                <a:lnTo>
                  <a:pt x="143243" y="182880"/>
                </a:lnTo>
                <a:lnTo>
                  <a:pt x="106667" y="182880"/>
                </a:lnTo>
                <a:lnTo>
                  <a:pt x="106988" y="149554"/>
                </a:lnTo>
                <a:lnTo>
                  <a:pt x="121907" y="110490"/>
                </a:lnTo>
                <a:lnTo>
                  <a:pt x="134873" y="110490"/>
                </a:lnTo>
                <a:lnTo>
                  <a:pt x="141719" y="112014"/>
                </a:lnTo>
                <a:lnTo>
                  <a:pt x="150875" y="115824"/>
                </a:lnTo>
                <a:lnTo>
                  <a:pt x="160007" y="10668"/>
                </a:lnTo>
                <a:close/>
              </a:path>
            </a:pathLst>
          </a:custGeom>
          <a:solidFill>
            <a:srgbClr val="4D4D4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70476" y="537657"/>
            <a:ext cx="256745" cy="514924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981473" y="374445"/>
            <a:ext cx="247575" cy="678136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293235" y="537657"/>
            <a:ext cx="257509" cy="514924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760879" y="537657"/>
            <a:ext cx="258272" cy="514924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084102" y="374445"/>
            <a:ext cx="103157" cy="157082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050535" y="374445"/>
            <a:ext cx="234585" cy="629862"/>
          </a:xfrm>
          <a:prstGeom prst="rect">
            <a:avLst/>
          </a:prstGeom>
        </p:spPr>
      </p:pic>
      <p:grpSp>
        <p:nvGrpSpPr>
          <p:cNvPr id="18" name="object 18"/>
          <p:cNvGrpSpPr/>
          <p:nvPr/>
        </p:nvGrpSpPr>
        <p:grpSpPr>
          <a:xfrm>
            <a:off x="5084102" y="537657"/>
            <a:ext cx="402438" cy="515308"/>
            <a:chOff x="5069980" y="534670"/>
            <a:chExt cx="401320" cy="512445"/>
          </a:xfrm>
        </p:grpSpPr>
        <p:pic>
          <p:nvPicPr>
            <p:cNvPr id="19" name="object 1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069980" y="544575"/>
              <a:ext cx="102870" cy="492251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212474" y="534670"/>
              <a:ext cx="258317" cy="512063"/>
            </a:xfrm>
            <a:prstGeom prst="rect">
              <a:avLst/>
            </a:prstGeom>
          </p:spPr>
        </p:pic>
      </p:grpSp>
      <p:pic>
        <p:nvPicPr>
          <p:cNvPr id="21" name="object 21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547912" y="537658"/>
            <a:ext cx="239183" cy="504962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3150871" y="537657"/>
            <a:ext cx="233822" cy="476611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5846697" y="374445"/>
            <a:ext cx="177263" cy="678136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3233397" y="363716"/>
            <a:ext cx="98571" cy="128731"/>
          </a:xfrm>
          <a:prstGeom prst="rect">
            <a:avLst/>
          </a:prstGeom>
        </p:spPr>
      </p:pic>
      <p:grpSp>
        <p:nvGrpSpPr>
          <p:cNvPr id="25" name="object 25"/>
          <p:cNvGrpSpPr/>
          <p:nvPr/>
        </p:nvGrpSpPr>
        <p:grpSpPr>
          <a:xfrm>
            <a:off x="6406786" y="374444"/>
            <a:ext cx="403075" cy="678137"/>
            <a:chOff x="6388989" y="372364"/>
            <a:chExt cx="401955" cy="674370"/>
          </a:xfrm>
        </p:grpSpPr>
        <p:pic>
          <p:nvPicPr>
            <p:cNvPr id="26" name="object 26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388989" y="372364"/>
              <a:ext cx="102882" cy="156209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388989" y="544575"/>
              <a:ext cx="102882" cy="492251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532257" y="534670"/>
              <a:ext cx="258305" cy="512063"/>
            </a:xfrm>
            <a:prstGeom prst="rect">
              <a:avLst/>
            </a:prstGeom>
          </p:spPr>
        </p:pic>
      </p:grpSp>
      <p:pic>
        <p:nvPicPr>
          <p:cNvPr id="29" name="object 29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861452" y="537657"/>
            <a:ext cx="257495" cy="514924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069807" y="547619"/>
            <a:ext cx="77189" cy="456688"/>
          </a:xfrm>
          <a:prstGeom prst="rect">
            <a:avLst/>
          </a:prstGeom>
        </p:spPr>
      </p:pic>
      <p:grpSp>
        <p:nvGrpSpPr>
          <p:cNvPr id="31" name="object 31"/>
          <p:cNvGrpSpPr/>
          <p:nvPr/>
        </p:nvGrpSpPr>
        <p:grpSpPr>
          <a:xfrm>
            <a:off x="6074405" y="363715"/>
            <a:ext cx="287819" cy="641102"/>
            <a:chOff x="6057531" y="361695"/>
            <a:chExt cx="287020" cy="637540"/>
          </a:xfrm>
        </p:grpSpPr>
        <p:pic>
          <p:nvPicPr>
            <p:cNvPr id="32" name="object 32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057531" y="361695"/>
              <a:ext cx="98297" cy="128015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184772" y="361695"/>
              <a:ext cx="159270" cy="637032"/>
            </a:xfrm>
            <a:prstGeom prst="rect">
              <a:avLst/>
            </a:prstGeom>
          </p:spPr>
        </p:pic>
      </p:grpSp>
      <p:pic>
        <p:nvPicPr>
          <p:cNvPr id="34" name="object 34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15772" y="1129972"/>
            <a:ext cx="8888139" cy="1599945"/>
          </a:xfrm>
          <a:prstGeom prst="rect">
            <a:avLst/>
          </a:prstGeom>
        </p:spPr>
      </p:pic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xfrm>
            <a:off x="216502" y="1440088"/>
            <a:ext cx="8710997" cy="979330"/>
          </a:xfrm>
          <a:prstGeom prst="rect">
            <a:avLst/>
          </a:prstGeom>
          <a:ln w="38100">
            <a:solidFill>
              <a:srgbClr val="000000"/>
            </a:solidFill>
          </a:ln>
        </p:spPr>
        <p:txBody>
          <a:bodyPr vert="horz" wrap="square" lIns="0" tIns="55459" rIns="0" bIns="0" rtlCol="0">
            <a:spAutoFit/>
          </a:bodyPr>
          <a:lstStyle/>
          <a:p>
            <a:pPr marL="111558" marR="102634" algn="just">
              <a:spcBef>
                <a:spcPts val="436"/>
              </a:spcBef>
            </a:pP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Se</a:t>
            </a:r>
            <a:r>
              <a:rPr sz="2000" b="1" spc="191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entiende</a:t>
            </a:r>
            <a:r>
              <a:rPr sz="2000" b="1" spc="196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por</a:t>
            </a:r>
            <a:r>
              <a:rPr sz="2000" b="1" spc="191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método</a:t>
            </a:r>
            <a:r>
              <a:rPr sz="2000" b="1" spc="196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científico,</a:t>
            </a:r>
            <a:r>
              <a:rPr sz="2000" b="1" spc="191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la</a:t>
            </a:r>
            <a:r>
              <a:rPr sz="2000" b="1" spc="196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sz="2000" b="1" spc="-10" dirty="0">
                <a:solidFill>
                  <a:srgbClr val="000000"/>
                </a:solidFill>
                <a:latin typeface="Arial"/>
                <a:cs typeface="Arial"/>
              </a:rPr>
              <a:t>secuencia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ordenada</a:t>
            </a:r>
            <a:r>
              <a:rPr sz="2000" b="1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de pasos o acciones</a:t>
            </a:r>
            <a:r>
              <a:rPr sz="2000" b="1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que</a:t>
            </a:r>
            <a:r>
              <a:rPr sz="2000" b="1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permiten</a:t>
            </a:r>
            <a:r>
              <a:rPr sz="2000" b="1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0000"/>
                </a:solidFill>
                <a:latin typeface="Arial"/>
                <a:cs typeface="Arial"/>
              </a:rPr>
              <a:t>avanzar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en</a:t>
            </a:r>
            <a:r>
              <a:rPr sz="2000" b="1" spc="28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el</a:t>
            </a:r>
            <a:r>
              <a:rPr sz="2000" b="1" spc="28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sistema</a:t>
            </a:r>
            <a:r>
              <a:rPr sz="2000" b="1" spc="28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del</a:t>
            </a:r>
            <a:r>
              <a:rPr sz="2000" b="1" spc="28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conocimiento</a:t>
            </a:r>
            <a:r>
              <a:rPr sz="2000" b="1" spc="27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de</a:t>
            </a:r>
            <a:r>
              <a:rPr sz="2000" b="1" spc="29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lo</a:t>
            </a:r>
            <a:r>
              <a:rPr sz="2000" b="1" spc="28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conocido</a:t>
            </a:r>
            <a:r>
              <a:rPr sz="2000" b="1" spc="28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00"/>
                </a:solidFill>
                <a:latin typeface="Arial"/>
                <a:cs typeface="Arial"/>
              </a:rPr>
              <a:t>a</a:t>
            </a:r>
            <a:r>
              <a:rPr sz="2000" b="1" spc="29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000000"/>
                </a:solidFill>
                <a:latin typeface="Arial"/>
                <a:cs typeface="Arial"/>
              </a:rPr>
              <a:t>lo </a:t>
            </a:r>
            <a:r>
              <a:rPr sz="2000" b="1" spc="-10" dirty="0">
                <a:solidFill>
                  <a:srgbClr val="000000"/>
                </a:solidFill>
                <a:latin typeface="Arial"/>
                <a:cs typeface="Arial"/>
              </a:rPr>
              <a:t>desconocido.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36" name="object 36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751526" y="2815738"/>
            <a:ext cx="7641226" cy="459754"/>
          </a:xfrm>
          <a:prstGeom prst="rect">
            <a:avLst/>
          </a:prstGeom>
        </p:spPr>
      </p:pic>
      <p:sp>
        <p:nvSpPr>
          <p:cNvPr id="37" name="object 37"/>
          <p:cNvSpPr txBox="1"/>
          <p:nvPr/>
        </p:nvSpPr>
        <p:spPr>
          <a:xfrm>
            <a:off x="945098" y="2839748"/>
            <a:ext cx="7255344" cy="39334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Pasos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cumplir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con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arreglo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del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método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científico</a:t>
            </a:r>
            <a:endParaRPr sz="2400" dirty="0">
              <a:latin typeface="Arial"/>
              <a:cs typeface="Arial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1439098" y="3320318"/>
            <a:ext cx="6761344" cy="3540107"/>
            <a:chOff x="2335161" y="3301872"/>
            <a:chExt cx="4792345" cy="3520440"/>
          </a:xfrm>
        </p:grpSpPr>
        <p:pic>
          <p:nvPicPr>
            <p:cNvPr id="39" name="object 39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3672090" y="3301872"/>
              <a:ext cx="1755647" cy="548259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5243715" y="3506470"/>
              <a:ext cx="183641" cy="347471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4880242" y="3506470"/>
              <a:ext cx="345947" cy="340613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4692789" y="3505707"/>
              <a:ext cx="170688" cy="351282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4563250" y="3333495"/>
              <a:ext cx="102869" cy="513588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4323219" y="3333495"/>
              <a:ext cx="211074" cy="523494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4113669" y="3506470"/>
              <a:ext cx="195072" cy="350520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3950601" y="3506470"/>
              <a:ext cx="150114" cy="340613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3703713" y="3357118"/>
              <a:ext cx="227837" cy="489965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4313313" y="3943095"/>
              <a:ext cx="486155" cy="381000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3672090" y="3936745"/>
              <a:ext cx="1721358" cy="987044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5268862" y="4535170"/>
              <a:ext cx="139445" cy="273557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5162944" y="4400295"/>
              <a:ext cx="45719" cy="57150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5132463" y="4535170"/>
              <a:ext cx="102870" cy="265175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4963300" y="4535170"/>
              <a:ext cx="140207" cy="273557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4755274" y="4535170"/>
              <a:ext cx="172974" cy="273557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4615827" y="4458207"/>
              <a:ext cx="122681" cy="346710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4397895" y="4535170"/>
              <a:ext cx="197358" cy="273557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4470286" y="4409440"/>
              <a:ext cx="73914" cy="96773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4151769" y="4535170"/>
              <a:ext cx="214884" cy="388620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4070236" y="4400295"/>
              <a:ext cx="44957" cy="57150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4039755" y="4535170"/>
              <a:ext cx="102870" cy="265175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3703713" y="4418583"/>
              <a:ext cx="313182" cy="381762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4313313" y="4933695"/>
              <a:ext cx="486155" cy="381000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3144024" y="4927345"/>
              <a:ext cx="3969245" cy="996950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6990219" y="5534913"/>
              <a:ext cx="137160" cy="273558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6758571" y="5534913"/>
              <a:ext cx="194309" cy="273558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6622173" y="5457951"/>
              <a:ext cx="121919" cy="346710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6433947" y="5534913"/>
              <a:ext cx="183642" cy="271272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6208407" y="5400040"/>
              <a:ext cx="211074" cy="408431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5897499" y="5534913"/>
              <a:ext cx="169925" cy="273558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58" cstate="print"/>
            <a:stretch>
              <a:fillRect/>
            </a:stretch>
          </p:blipFill>
          <p:spPr>
            <a:xfrm>
              <a:off x="5670435" y="5400040"/>
              <a:ext cx="211060" cy="408431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59" cstate="print"/>
            <a:stretch>
              <a:fillRect/>
            </a:stretch>
          </p:blipFill>
          <p:spPr>
            <a:xfrm>
              <a:off x="5320677" y="5534913"/>
              <a:ext cx="220204" cy="265938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60" cstate="print"/>
            <a:stretch>
              <a:fillRect/>
            </a:stretch>
          </p:blipFill>
          <p:spPr>
            <a:xfrm>
              <a:off x="5108080" y="5534913"/>
              <a:ext cx="194309" cy="273558"/>
            </a:xfrm>
            <a:prstGeom prst="rect">
              <a:avLst/>
            </a:prstGeom>
          </p:spPr>
        </p:pic>
        <p:pic>
          <p:nvPicPr>
            <p:cNvPr id="73" name="object 73"/>
            <p:cNvPicPr/>
            <p:nvPr/>
          </p:nvPicPr>
          <p:blipFill>
            <a:blip r:embed="rId61" cstate="print"/>
            <a:stretch>
              <a:fillRect/>
            </a:stretch>
          </p:blipFill>
          <p:spPr>
            <a:xfrm>
              <a:off x="5179707" y="5409183"/>
              <a:ext cx="71628" cy="97536"/>
            </a:xfrm>
            <a:prstGeom prst="rect">
              <a:avLst/>
            </a:prstGeom>
          </p:spPr>
        </p:pic>
        <p:pic>
          <p:nvPicPr>
            <p:cNvPr id="74" name="object 74"/>
            <p:cNvPicPr/>
            <p:nvPr/>
          </p:nvPicPr>
          <p:blipFill>
            <a:blip r:embed="rId62" cstate="print"/>
            <a:stretch>
              <a:fillRect/>
            </a:stretch>
          </p:blipFill>
          <p:spPr>
            <a:xfrm>
              <a:off x="5010544" y="5400040"/>
              <a:ext cx="44195" cy="57150"/>
            </a:xfrm>
            <a:prstGeom prst="rect">
              <a:avLst/>
            </a:prstGeom>
          </p:spPr>
        </p:pic>
        <p:pic>
          <p:nvPicPr>
            <p:cNvPr id="75" name="object 75"/>
            <p:cNvPicPr/>
            <p:nvPr/>
          </p:nvPicPr>
          <p:blipFill>
            <a:blip r:embed="rId63" cstate="print"/>
            <a:stretch>
              <a:fillRect/>
            </a:stretch>
          </p:blipFill>
          <p:spPr>
            <a:xfrm>
              <a:off x="4980825" y="5534913"/>
              <a:ext cx="100584" cy="265938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64" cstate="print"/>
            <a:stretch>
              <a:fillRect/>
            </a:stretch>
          </p:blipFill>
          <p:spPr>
            <a:xfrm>
              <a:off x="4783468" y="5534913"/>
              <a:ext cx="169163" cy="273558"/>
            </a:xfrm>
            <a:prstGeom prst="rect">
              <a:avLst/>
            </a:prstGeom>
          </p:spPr>
        </p:pic>
        <p:pic>
          <p:nvPicPr>
            <p:cNvPr id="77" name="object 77"/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4583824" y="5534913"/>
              <a:ext cx="182879" cy="271272"/>
            </a:xfrm>
            <a:prstGeom prst="rect">
              <a:avLst/>
            </a:prstGeom>
          </p:spPr>
        </p:pic>
        <p:pic>
          <p:nvPicPr>
            <p:cNvPr id="78" name="object 78"/>
            <p:cNvPicPr/>
            <p:nvPr/>
          </p:nvPicPr>
          <p:blipFill>
            <a:blip r:embed="rId66" cstate="print"/>
            <a:stretch>
              <a:fillRect/>
            </a:stretch>
          </p:blipFill>
          <p:spPr>
            <a:xfrm>
              <a:off x="4456569" y="5400040"/>
              <a:ext cx="102108" cy="400811"/>
            </a:xfrm>
            <a:prstGeom prst="rect">
              <a:avLst/>
            </a:prstGeom>
          </p:spPr>
        </p:pic>
        <p:pic>
          <p:nvPicPr>
            <p:cNvPr id="79" name="object 79"/>
            <p:cNvPicPr/>
            <p:nvPr/>
          </p:nvPicPr>
          <p:blipFill>
            <a:blip r:embed="rId67" cstate="print"/>
            <a:stretch>
              <a:fillRect/>
            </a:stretch>
          </p:blipFill>
          <p:spPr>
            <a:xfrm>
              <a:off x="4360557" y="5400040"/>
              <a:ext cx="44958" cy="57150"/>
            </a:xfrm>
            <a:prstGeom prst="rect">
              <a:avLst/>
            </a:prstGeom>
          </p:spPr>
        </p:pic>
        <p:pic>
          <p:nvPicPr>
            <p:cNvPr id="80" name="object 80"/>
            <p:cNvPicPr/>
            <p:nvPr/>
          </p:nvPicPr>
          <p:blipFill>
            <a:blip r:embed="rId68" cstate="print"/>
            <a:stretch>
              <a:fillRect/>
            </a:stretch>
          </p:blipFill>
          <p:spPr>
            <a:xfrm>
              <a:off x="4330839" y="5534913"/>
              <a:ext cx="100584" cy="265938"/>
            </a:xfrm>
            <a:prstGeom prst="rect">
              <a:avLst/>
            </a:prstGeom>
          </p:spPr>
        </p:pic>
        <p:pic>
          <p:nvPicPr>
            <p:cNvPr id="81" name="object 81"/>
            <p:cNvPicPr/>
            <p:nvPr/>
          </p:nvPicPr>
          <p:blipFill>
            <a:blip r:embed="rId69" cstate="print"/>
            <a:stretch>
              <a:fillRect/>
            </a:stretch>
          </p:blipFill>
          <p:spPr>
            <a:xfrm>
              <a:off x="4090809" y="5534913"/>
              <a:ext cx="211836" cy="389382"/>
            </a:xfrm>
            <a:prstGeom prst="rect">
              <a:avLst/>
            </a:prstGeom>
          </p:spPr>
        </p:pic>
        <p:pic>
          <p:nvPicPr>
            <p:cNvPr id="82" name="object 82"/>
            <p:cNvPicPr/>
            <p:nvPr/>
          </p:nvPicPr>
          <p:blipFill>
            <a:blip r:embed="rId70" cstate="print"/>
            <a:stretch>
              <a:fillRect/>
            </a:stretch>
          </p:blipFill>
          <p:spPr>
            <a:xfrm>
              <a:off x="3882783" y="5534913"/>
              <a:ext cx="194309" cy="273558"/>
            </a:xfrm>
            <a:prstGeom prst="rect">
              <a:avLst/>
            </a:prstGeom>
          </p:spPr>
        </p:pic>
        <p:pic>
          <p:nvPicPr>
            <p:cNvPr id="83" name="object 83"/>
            <p:cNvPicPr/>
            <p:nvPr/>
          </p:nvPicPr>
          <p:blipFill>
            <a:blip r:embed="rId71" cstate="print"/>
            <a:stretch>
              <a:fillRect/>
            </a:stretch>
          </p:blipFill>
          <p:spPr>
            <a:xfrm>
              <a:off x="3683139" y="5534913"/>
              <a:ext cx="169926" cy="273558"/>
            </a:xfrm>
            <a:prstGeom prst="rect">
              <a:avLst/>
            </a:prstGeom>
          </p:spPr>
        </p:pic>
        <p:pic>
          <p:nvPicPr>
            <p:cNvPr id="84" name="object 84"/>
            <p:cNvPicPr/>
            <p:nvPr/>
          </p:nvPicPr>
          <p:blipFill>
            <a:blip r:embed="rId72" cstate="print"/>
            <a:stretch>
              <a:fillRect/>
            </a:stretch>
          </p:blipFill>
          <p:spPr>
            <a:xfrm>
              <a:off x="3484257" y="5534913"/>
              <a:ext cx="170688" cy="273558"/>
            </a:xfrm>
            <a:prstGeom prst="rect">
              <a:avLst/>
            </a:prstGeom>
          </p:spPr>
        </p:pic>
        <p:pic>
          <p:nvPicPr>
            <p:cNvPr id="85" name="object 85"/>
            <p:cNvPicPr/>
            <p:nvPr/>
          </p:nvPicPr>
          <p:blipFill>
            <a:blip r:embed="rId73" cstate="print"/>
            <a:stretch>
              <a:fillRect/>
            </a:stretch>
          </p:blipFill>
          <p:spPr>
            <a:xfrm>
              <a:off x="3174886" y="5419090"/>
              <a:ext cx="297179" cy="381761"/>
            </a:xfrm>
            <a:prstGeom prst="rect">
              <a:avLst/>
            </a:prstGeom>
          </p:spPr>
        </p:pic>
        <p:pic>
          <p:nvPicPr>
            <p:cNvPr id="86" name="object 86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4313313" y="5924295"/>
              <a:ext cx="486155" cy="380999"/>
            </a:xfrm>
            <a:prstGeom prst="rect">
              <a:avLst/>
            </a:prstGeom>
          </p:spPr>
        </p:pic>
        <p:pic>
          <p:nvPicPr>
            <p:cNvPr id="87" name="object 87"/>
            <p:cNvPicPr/>
            <p:nvPr/>
          </p:nvPicPr>
          <p:blipFill>
            <a:blip r:embed="rId74" cstate="print"/>
            <a:stretch>
              <a:fillRect/>
            </a:stretch>
          </p:blipFill>
          <p:spPr>
            <a:xfrm>
              <a:off x="5078743" y="6283578"/>
              <a:ext cx="92201" cy="101726"/>
            </a:xfrm>
            <a:prstGeom prst="rect">
              <a:avLst/>
            </a:prstGeom>
          </p:spPr>
        </p:pic>
        <p:pic>
          <p:nvPicPr>
            <p:cNvPr id="88" name="object 88"/>
            <p:cNvPicPr/>
            <p:nvPr/>
          </p:nvPicPr>
          <p:blipFill>
            <a:blip r:embed="rId75" cstate="print"/>
            <a:stretch>
              <a:fillRect/>
            </a:stretch>
          </p:blipFill>
          <p:spPr>
            <a:xfrm>
              <a:off x="3900690" y="5917945"/>
              <a:ext cx="1464564" cy="904366"/>
            </a:xfrm>
            <a:prstGeom prst="rect">
              <a:avLst/>
            </a:prstGeom>
          </p:spPr>
        </p:pic>
        <p:pic>
          <p:nvPicPr>
            <p:cNvPr id="89" name="object 89"/>
            <p:cNvPicPr/>
            <p:nvPr/>
          </p:nvPicPr>
          <p:blipFill>
            <a:blip r:embed="rId76" cstate="print"/>
            <a:stretch>
              <a:fillRect/>
            </a:stretch>
          </p:blipFill>
          <p:spPr>
            <a:xfrm>
              <a:off x="5243715" y="6487414"/>
              <a:ext cx="136397" cy="332485"/>
            </a:xfrm>
            <a:prstGeom prst="rect">
              <a:avLst/>
            </a:prstGeom>
          </p:spPr>
        </p:pic>
        <p:pic>
          <p:nvPicPr>
            <p:cNvPr id="90" name="object 90"/>
            <p:cNvPicPr/>
            <p:nvPr/>
          </p:nvPicPr>
          <p:blipFill>
            <a:blip r:embed="rId77" cstate="print"/>
            <a:stretch>
              <a:fillRect/>
            </a:stretch>
          </p:blipFill>
          <p:spPr>
            <a:xfrm>
              <a:off x="5140083" y="6314440"/>
              <a:ext cx="44196" cy="73913"/>
            </a:xfrm>
            <a:prstGeom prst="rect">
              <a:avLst/>
            </a:prstGeom>
          </p:spPr>
        </p:pic>
        <p:pic>
          <p:nvPicPr>
            <p:cNvPr id="91" name="object 91"/>
            <p:cNvPicPr/>
            <p:nvPr/>
          </p:nvPicPr>
          <p:blipFill>
            <a:blip r:embed="rId78" cstate="print"/>
            <a:stretch>
              <a:fillRect/>
            </a:stretch>
          </p:blipFill>
          <p:spPr>
            <a:xfrm>
              <a:off x="5110365" y="6487414"/>
              <a:ext cx="100584" cy="332485"/>
            </a:xfrm>
            <a:prstGeom prst="rect">
              <a:avLst/>
            </a:prstGeom>
          </p:spPr>
        </p:pic>
        <p:pic>
          <p:nvPicPr>
            <p:cNvPr id="92" name="object 92"/>
            <p:cNvPicPr/>
            <p:nvPr/>
          </p:nvPicPr>
          <p:blipFill>
            <a:blip r:embed="rId79" cstate="print"/>
            <a:stretch>
              <a:fillRect/>
            </a:stretch>
          </p:blipFill>
          <p:spPr>
            <a:xfrm>
              <a:off x="4945012" y="6487414"/>
              <a:ext cx="136397" cy="332485"/>
            </a:xfrm>
            <a:prstGeom prst="rect">
              <a:avLst/>
            </a:prstGeom>
          </p:spPr>
        </p:pic>
        <p:pic>
          <p:nvPicPr>
            <p:cNvPr id="93" name="object 93"/>
            <p:cNvPicPr/>
            <p:nvPr/>
          </p:nvPicPr>
          <p:blipFill>
            <a:blip r:embed="rId77" cstate="print"/>
            <a:stretch>
              <a:fillRect/>
            </a:stretch>
          </p:blipFill>
          <p:spPr>
            <a:xfrm>
              <a:off x="4841380" y="6314440"/>
              <a:ext cx="44195" cy="73913"/>
            </a:xfrm>
            <a:prstGeom prst="rect">
              <a:avLst/>
            </a:prstGeom>
          </p:spPr>
        </p:pic>
        <p:pic>
          <p:nvPicPr>
            <p:cNvPr id="94" name="object 94"/>
            <p:cNvPicPr/>
            <p:nvPr/>
          </p:nvPicPr>
          <p:blipFill>
            <a:blip r:embed="rId80" cstate="print"/>
            <a:stretch>
              <a:fillRect/>
            </a:stretch>
          </p:blipFill>
          <p:spPr>
            <a:xfrm>
              <a:off x="4811662" y="6487414"/>
              <a:ext cx="100583" cy="332485"/>
            </a:xfrm>
            <a:prstGeom prst="rect">
              <a:avLst/>
            </a:prstGeom>
          </p:spPr>
        </p:pic>
        <p:pic>
          <p:nvPicPr>
            <p:cNvPr id="95" name="object 95"/>
            <p:cNvPicPr/>
            <p:nvPr/>
          </p:nvPicPr>
          <p:blipFill>
            <a:blip r:embed="rId81" cstate="print"/>
            <a:stretch>
              <a:fillRect/>
            </a:stretch>
          </p:blipFill>
          <p:spPr>
            <a:xfrm>
              <a:off x="4687456" y="6314440"/>
              <a:ext cx="102107" cy="505459"/>
            </a:xfrm>
            <a:prstGeom prst="rect">
              <a:avLst/>
            </a:prstGeom>
          </p:spPr>
        </p:pic>
        <p:pic>
          <p:nvPicPr>
            <p:cNvPr id="96" name="object 96"/>
            <p:cNvPicPr/>
            <p:nvPr/>
          </p:nvPicPr>
          <p:blipFill>
            <a:blip r:embed="rId82" cstate="print"/>
            <a:stretch>
              <a:fillRect/>
            </a:stretch>
          </p:blipFill>
          <p:spPr>
            <a:xfrm>
              <a:off x="4491621" y="6487414"/>
              <a:ext cx="182117" cy="332485"/>
            </a:xfrm>
            <a:prstGeom prst="rect">
              <a:avLst/>
            </a:prstGeom>
          </p:spPr>
        </p:pic>
        <p:pic>
          <p:nvPicPr>
            <p:cNvPr id="97" name="object 97"/>
            <p:cNvPicPr/>
            <p:nvPr/>
          </p:nvPicPr>
          <p:blipFill>
            <a:blip r:embed="rId83" cstate="print"/>
            <a:stretch>
              <a:fillRect/>
            </a:stretch>
          </p:blipFill>
          <p:spPr>
            <a:xfrm>
              <a:off x="4552581" y="6326631"/>
              <a:ext cx="72390" cy="124206"/>
            </a:xfrm>
            <a:prstGeom prst="rect">
              <a:avLst/>
            </a:prstGeom>
          </p:spPr>
        </p:pic>
        <p:pic>
          <p:nvPicPr>
            <p:cNvPr id="98" name="object 98"/>
            <p:cNvPicPr/>
            <p:nvPr/>
          </p:nvPicPr>
          <p:blipFill>
            <a:blip r:embed="rId84" cstate="print"/>
            <a:stretch>
              <a:fillRect/>
            </a:stretch>
          </p:blipFill>
          <p:spPr>
            <a:xfrm>
              <a:off x="4254639" y="6487414"/>
              <a:ext cx="219456" cy="332485"/>
            </a:xfrm>
            <a:prstGeom prst="rect">
              <a:avLst/>
            </a:prstGeom>
          </p:spPr>
        </p:pic>
        <p:pic>
          <p:nvPicPr>
            <p:cNvPr id="99" name="object 99"/>
            <p:cNvPicPr/>
            <p:nvPr/>
          </p:nvPicPr>
          <p:blipFill>
            <a:blip r:embed="rId85" cstate="print"/>
            <a:stretch>
              <a:fillRect/>
            </a:stretch>
          </p:blipFill>
          <p:spPr>
            <a:xfrm>
              <a:off x="3932313" y="6327393"/>
              <a:ext cx="314705" cy="492506"/>
            </a:xfrm>
            <a:prstGeom prst="rect">
              <a:avLst/>
            </a:prstGeom>
          </p:spPr>
        </p:pic>
        <p:sp>
          <p:nvSpPr>
            <p:cNvPr id="100" name="object 100"/>
            <p:cNvSpPr/>
            <p:nvPr/>
          </p:nvSpPr>
          <p:spPr>
            <a:xfrm>
              <a:off x="2335161" y="3874515"/>
              <a:ext cx="1419225" cy="2901315"/>
            </a:xfrm>
            <a:custGeom>
              <a:avLst/>
              <a:gdLst/>
              <a:ahLst/>
              <a:cxnLst/>
              <a:rect l="l" t="t" r="r" b="b"/>
              <a:pathLst>
                <a:path w="1419225" h="2901315">
                  <a:moveTo>
                    <a:pt x="1088722" y="192592"/>
                  </a:moveTo>
                  <a:lnTo>
                    <a:pt x="1033049" y="139983"/>
                  </a:lnTo>
                  <a:lnTo>
                    <a:pt x="1005839" y="169163"/>
                  </a:lnTo>
                  <a:lnTo>
                    <a:pt x="961643" y="218694"/>
                  </a:lnTo>
                  <a:lnTo>
                    <a:pt x="876299" y="317754"/>
                  </a:lnTo>
                  <a:lnTo>
                    <a:pt x="794766" y="417575"/>
                  </a:lnTo>
                  <a:lnTo>
                    <a:pt x="755142" y="467105"/>
                  </a:lnTo>
                  <a:lnTo>
                    <a:pt x="717042" y="517397"/>
                  </a:lnTo>
                  <a:lnTo>
                    <a:pt x="678942" y="566928"/>
                  </a:lnTo>
                  <a:lnTo>
                    <a:pt x="642366" y="616458"/>
                  </a:lnTo>
                  <a:lnTo>
                    <a:pt x="606551" y="666750"/>
                  </a:lnTo>
                  <a:lnTo>
                    <a:pt x="537971" y="765810"/>
                  </a:lnTo>
                  <a:lnTo>
                    <a:pt x="505205" y="815340"/>
                  </a:lnTo>
                  <a:lnTo>
                    <a:pt x="473201" y="864869"/>
                  </a:lnTo>
                  <a:lnTo>
                    <a:pt x="441959" y="914400"/>
                  </a:lnTo>
                  <a:lnTo>
                    <a:pt x="412242" y="963167"/>
                  </a:lnTo>
                  <a:lnTo>
                    <a:pt x="327659" y="1109472"/>
                  </a:lnTo>
                  <a:lnTo>
                    <a:pt x="276605" y="1206246"/>
                  </a:lnTo>
                  <a:lnTo>
                    <a:pt x="230123" y="1301496"/>
                  </a:lnTo>
                  <a:lnTo>
                    <a:pt x="208025" y="1348740"/>
                  </a:lnTo>
                  <a:lnTo>
                    <a:pt x="167639" y="1442466"/>
                  </a:lnTo>
                  <a:lnTo>
                    <a:pt x="148589" y="1488947"/>
                  </a:lnTo>
                  <a:lnTo>
                    <a:pt x="131063" y="1534667"/>
                  </a:lnTo>
                  <a:lnTo>
                    <a:pt x="114300" y="1580388"/>
                  </a:lnTo>
                  <a:lnTo>
                    <a:pt x="99059" y="1625346"/>
                  </a:lnTo>
                  <a:lnTo>
                    <a:pt x="84581" y="1669541"/>
                  </a:lnTo>
                  <a:lnTo>
                    <a:pt x="70866" y="1714500"/>
                  </a:lnTo>
                  <a:lnTo>
                    <a:pt x="58673" y="1757934"/>
                  </a:lnTo>
                  <a:lnTo>
                    <a:pt x="48006" y="1801367"/>
                  </a:lnTo>
                  <a:lnTo>
                    <a:pt x="38100" y="1844040"/>
                  </a:lnTo>
                  <a:lnTo>
                    <a:pt x="28956" y="1885950"/>
                  </a:lnTo>
                  <a:lnTo>
                    <a:pt x="21335" y="1927859"/>
                  </a:lnTo>
                  <a:lnTo>
                    <a:pt x="9143" y="2010155"/>
                  </a:lnTo>
                  <a:lnTo>
                    <a:pt x="5334" y="2049779"/>
                  </a:lnTo>
                  <a:lnTo>
                    <a:pt x="2285" y="2089404"/>
                  </a:lnTo>
                  <a:lnTo>
                    <a:pt x="762" y="2128266"/>
                  </a:lnTo>
                  <a:lnTo>
                    <a:pt x="0" y="2166366"/>
                  </a:lnTo>
                  <a:lnTo>
                    <a:pt x="762" y="2204466"/>
                  </a:lnTo>
                  <a:lnTo>
                    <a:pt x="5334" y="2277617"/>
                  </a:lnTo>
                  <a:lnTo>
                    <a:pt x="16001" y="2347722"/>
                  </a:lnTo>
                  <a:lnTo>
                    <a:pt x="31241" y="2414777"/>
                  </a:lnTo>
                  <a:lnTo>
                    <a:pt x="51816" y="2478786"/>
                  </a:lnTo>
                  <a:lnTo>
                    <a:pt x="76200" y="2536359"/>
                  </a:lnTo>
                  <a:lnTo>
                    <a:pt x="76200" y="2165604"/>
                  </a:lnTo>
                  <a:lnTo>
                    <a:pt x="76962" y="2129790"/>
                  </a:lnTo>
                  <a:lnTo>
                    <a:pt x="81534" y="2055876"/>
                  </a:lnTo>
                  <a:lnTo>
                    <a:pt x="85343" y="2017776"/>
                  </a:lnTo>
                  <a:lnTo>
                    <a:pt x="90678" y="1978914"/>
                  </a:lnTo>
                  <a:lnTo>
                    <a:pt x="96773" y="1940052"/>
                  </a:lnTo>
                  <a:lnTo>
                    <a:pt x="103631" y="1900428"/>
                  </a:lnTo>
                  <a:lnTo>
                    <a:pt x="121919" y="1818131"/>
                  </a:lnTo>
                  <a:lnTo>
                    <a:pt x="132587" y="1776984"/>
                  </a:lnTo>
                  <a:lnTo>
                    <a:pt x="144780" y="1734311"/>
                  </a:lnTo>
                  <a:lnTo>
                    <a:pt x="157734" y="1691640"/>
                  </a:lnTo>
                  <a:lnTo>
                    <a:pt x="171449" y="1648967"/>
                  </a:lnTo>
                  <a:lnTo>
                    <a:pt x="186689" y="1604772"/>
                  </a:lnTo>
                  <a:lnTo>
                    <a:pt x="202692" y="1560576"/>
                  </a:lnTo>
                  <a:lnTo>
                    <a:pt x="219455" y="1516379"/>
                  </a:lnTo>
                  <a:lnTo>
                    <a:pt x="237743" y="1471422"/>
                  </a:lnTo>
                  <a:lnTo>
                    <a:pt x="277367" y="1379981"/>
                  </a:lnTo>
                  <a:lnTo>
                    <a:pt x="321563" y="1287017"/>
                  </a:lnTo>
                  <a:lnTo>
                    <a:pt x="369569" y="1193291"/>
                  </a:lnTo>
                  <a:lnTo>
                    <a:pt x="394716" y="1146047"/>
                  </a:lnTo>
                  <a:lnTo>
                    <a:pt x="421386" y="1098041"/>
                  </a:lnTo>
                  <a:lnTo>
                    <a:pt x="448817" y="1050035"/>
                  </a:lnTo>
                  <a:lnTo>
                    <a:pt x="477774" y="1002029"/>
                  </a:lnTo>
                  <a:lnTo>
                    <a:pt x="537209" y="905255"/>
                  </a:lnTo>
                  <a:lnTo>
                    <a:pt x="569213" y="857250"/>
                  </a:lnTo>
                  <a:lnTo>
                    <a:pt x="601218" y="807719"/>
                  </a:lnTo>
                  <a:lnTo>
                    <a:pt x="634745" y="758952"/>
                  </a:lnTo>
                  <a:lnTo>
                    <a:pt x="669036" y="710184"/>
                  </a:lnTo>
                  <a:lnTo>
                    <a:pt x="704087" y="661416"/>
                  </a:lnTo>
                  <a:lnTo>
                    <a:pt x="740663" y="611885"/>
                  </a:lnTo>
                  <a:lnTo>
                    <a:pt x="815339" y="514350"/>
                  </a:lnTo>
                  <a:lnTo>
                    <a:pt x="854963" y="464819"/>
                  </a:lnTo>
                  <a:lnTo>
                    <a:pt x="934974" y="366522"/>
                  </a:lnTo>
                  <a:lnTo>
                    <a:pt x="976883" y="317754"/>
                  </a:lnTo>
                  <a:lnTo>
                    <a:pt x="1019555" y="268985"/>
                  </a:lnTo>
                  <a:lnTo>
                    <a:pt x="1062989" y="220217"/>
                  </a:lnTo>
                  <a:lnTo>
                    <a:pt x="1088722" y="192592"/>
                  </a:lnTo>
                  <a:close/>
                </a:path>
                <a:path w="1419225" h="2901315">
                  <a:moveTo>
                    <a:pt x="1418843" y="2763012"/>
                  </a:moveTo>
                  <a:lnTo>
                    <a:pt x="1392936" y="2691384"/>
                  </a:lnTo>
                  <a:lnTo>
                    <a:pt x="1343406" y="2709672"/>
                  </a:lnTo>
                  <a:lnTo>
                    <a:pt x="1294637" y="2725674"/>
                  </a:lnTo>
                  <a:lnTo>
                    <a:pt x="1247393" y="2740914"/>
                  </a:lnTo>
                  <a:lnTo>
                    <a:pt x="1200149" y="2754629"/>
                  </a:lnTo>
                  <a:lnTo>
                    <a:pt x="1153668" y="2767584"/>
                  </a:lnTo>
                  <a:lnTo>
                    <a:pt x="1107948" y="2779014"/>
                  </a:lnTo>
                  <a:lnTo>
                    <a:pt x="1062989" y="2788919"/>
                  </a:lnTo>
                  <a:lnTo>
                    <a:pt x="1019555" y="2798064"/>
                  </a:lnTo>
                  <a:lnTo>
                    <a:pt x="976122" y="2805684"/>
                  </a:lnTo>
                  <a:lnTo>
                    <a:pt x="933449" y="2811779"/>
                  </a:lnTo>
                  <a:lnTo>
                    <a:pt x="892301" y="2817114"/>
                  </a:lnTo>
                  <a:lnTo>
                    <a:pt x="851154" y="2820924"/>
                  </a:lnTo>
                  <a:lnTo>
                    <a:pt x="811530" y="2823210"/>
                  </a:lnTo>
                  <a:lnTo>
                    <a:pt x="734568" y="2824734"/>
                  </a:lnTo>
                  <a:lnTo>
                    <a:pt x="697230" y="2823210"/>
                  </a:lnTo>
                  <a:lnTo>
                    <a:pt x="625601" y="2817114"/>
                  </a:lnTo>
                  <a:lnTo>
                    <a:pt x="558545" y="2806446"/>
                  </a:lnTo>
                  <a:lnTo>
                    <a:pt x="494537" y="2791206"/>
                  </a:lnTo>
                  <a:lnTo>
                    <a:pt x="435863" y="2770632"/>
                  </a:lnTo>
                  <a:lnTo>
                    <a:pt x="380999" y="2745486"/>
                  </a:lnTo>
                  <a:lnTo>
                    <a:pt x="329945" y="2716529"/>
                  </a:lnTo>
                  <a:lnTo>
                    <a:pt x="283463" y="2682239"/>
                  </a:lnTo>
                  <a:lnTo>
                    <a:pt x="242316" y="2643377"/>
                  </a:lnTo>
                  <a:lnTo>
                    <a:pt x="204978" y="2600706"/>
                  </a:lnTo>
                  <a:lnTo>
                    <a:pt x="172973" y="2554224"/>
                  </a:lnTo>
                  <a:lnTo>
                    <a:pt x="145542" y="2504693"/>
                  </a:lnTo>
                  <a:lnTo>
                    <a:pt x="122681" y="2450591"/>
                  </a:lnTo>
                  <a:lnTo>
                    <a:pt x="104393" y="2393441"/>
                  </a:lnTo>
                  <a:lnTo>
                    <a:pt x="90678" y="2332482"/>
                  </a:lnTo>
                  <a:lnTo>
                    <a:pt x="81534" y="2267712"/>
                  </a:lnTo>
                  <a:lnTo>
                    <a:pt x="76962" y="2199894"/>
                  </a:lnTo>
                  <a:lnTo>
                    <a:pt x="76200" y="2165604"/>
                  </a:lnTo>
                  <a:lnTo>
                    <a:pt x="76200" y="2536359"/>
                  </a:lnTo>
                  <a:lnTo>
                    <a:pt x="108966" y="2596134"/>
                  </a:lnTo>
                  <a:lnTo>
                    <a:pt x="146304" y="2649474"/>
                  </a:lnTo>
                  <a:lnTo>
                    <a:pt x="188975" y="2698241"/>
                  </a:lnTo>
                  <a:lnTo>
                    <a:pt x="236981" y="2742437"/>
                  </a:lnTo>
                  <a:lnTo>
                    <a:pt x="290322" y="2781300"/>
                  </a:lnTo>
                  <a:lnTo>
                    <a:pt x="347472" y="2814827"/>
                  </a:lnTo>
                  <a:lnTo>
                    <a:pt x="409193" y="2842260"/>
                  </a:lnTo>
                  <a:lnTo>
                    <a:pt x="475487" y="2864358"/>
                  </a:lnTo>
                  <a:lnTo>
                    <a:pt x="544830" y="2881884"/>
                  </a:lnTo>
                  <a:lnTo>
                    <a:pt x="617981" y="2893314"/>
                  </a:lnTo>
                  <a:lnTo>
                    <a:pt x="656081" y="2897124"/>
                  </a:lnTo>
                  <a:lnTo>
                    <a:pt x="694943" y="2899410"/>
                  </a:lnTo>
                  <a:lnTo>
                    <a:pt x="734568" y="2900934"/>
                  </a:lnTo>
                  <a:lnTo>
                    <a:pt x="774954" y="2900934"/>
                  </a:lnTo>
                  <a:lnTo>
                    <a:pt x="815339" y="2899438"/>
                  </a:lnTo>
                  <a:lnTo>
                    <a:pt x="858011" y="2896362"/>
                  </a:lnTo>
                  <a:lnTo>
                    <a:pt x="901445" y="2892551"/>
                  </a:lnTo>
                  <a:lnTo>
                    <a:pt x="944880" y="2887217"/>
                  </a:lnTo>
                  <a:lnTo>
                    <a:pt x="989075" y="2880360"/>
                  </a:lnTo>
                  <a:lnTo>
                    <a:pt x="1034034" y="2872739"/>
                  </a:lnTo>
                  <a:lnTo>
                    <a:pt x="1079754" y="2863596"/>
                  </a:lnTo>
                  <a:lnTo>
                    <a:pt x="1126998" y="2852927"/>
                  </a:lnTo>
                  <a:lnTo>
                    <a:pt x="1173480" y="2840736"/>
                  </a:lnTo>
                  <a:lnTo>
                    <a:pt x="1221486" y="2827782"/>
                  </a:lnTo>
                  <a:lnTo>
                    <a:pt x="1270254" y="2813304"/>
                  </a:lnTo>
                  <a:lnTo>
                    <a:pt x="1319022" y="2798064"/>
                  </a:lnTo>
                  <a:lnTo>
                    <a:pt x="1369313" y="2781300"/>
                  </a:lnTo>
                  <a:lnTo>
                    <a:pt x="1418843" y="2763012"/>
                  </a:lnTo>
                  <a:close/>
                </a:path>
                <a:path w="1419225" h="2901315">
                  <a:moveTo>
                    <a:pt x="1217675" y="0"/>
                  </a:moveTo>
                  <a:lnTo>
                    <a:pt x="977645" y="87629"/>
                  </a:lnTo>
                  <a:lnTo>
                    <a:pt x="1033049" y="139983"/>
                  </a:lnTo>
                  <a:lnTo>
                    <a:pt x="1058418" y="112775"/>
                  </a:lnTo>
                  <a:lnTo>
                    <a:pt x="1114805" y="164591"/>
                  </a:lnTo>
                  <a:lnTo>
                    <a:pt x="1114805" y="217239"/>
                  </a:lnTo>
                  <a:lnTo>
                    <a:pt x="1143762" y="244602"/>
                  </a:lnTo>
                  <a:lnTo>
                    <a:pt x="1217675" y="0"/>
                  </a:lnTo>
                  <a:close/>
                </a:path>
                <a:path w="1419225" h="2901315">
                  <a:moveTo>
                    <a:pt x="1114805" y="164591"/>
                  </a:moveTo>
                  <a:lnTo>
                    <a:pt x="1058418" y="112775"/>
                  </a:lnTo>
                  <a:lnTo>
                    <a:pt x="1033049" y="139983"/>
                  </a:lnTo>
                  <a:lnTo>
                    <a:pt x="1088722" y="192592"/>
                  </a:lnTo>
                  <a:lnTo>
                    <a:pt x="1114805" y="164591"/>
                  </a:lnTo>
                  <a:close/>
                </a:path>
                <a:path w="1419225" h="2901315">
                  <a:moveTo>
                    <a:pt x="1114805" y="217239"/>
                  </a:moveTo>
                  <a:lnTo>
                    <a:pt x="1114805" y="164591"/>
                  </a:lnTo>
                  <a:lnTo>
                    <a:pt x="1088722" y="192592"/>
                  </a:lnTo>
                  <a:lnTo>
                    <a:pt x="1114805" y="217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4474234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8495" y="-109879"/>
            <a:ext cx="9439716" cy="6858000"/>
            <a:chOff x="0" y="0"/>
            <a:chExt cx="9118600" cy="6819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</p:spPr>
        </p:pic>
      </p:grpSp>
      <p:grpSp>
        <p:nvGrpSpPr>
          <p:cNvPr id="37" name="object 37"/>
          <p:cNvGrpSpPr/>
          <p:nvPr/>
        </p:nvGrpSpPr>
        <p:grpSpPr>
          <a:xfrm>
            <a:off x="267582" y="1743235"/>
            <a:ext cx="2024925" cy="1026784"/>
            <a:chOff x="228612" y="3016122"/>
            <a:chExt cx="1871980" cy="640080"/>
          </a:xfrm>
        </p:grpSpPr>
        <p:sp>
          <p:nvSpPr>
            <p:cNvPr id="38" name="object 38"/>
            <p:cNvSpPr/>
            <p:nvPr/>
          </p:nvSpPr>
          <p:spPr>
            <a:xfrm>
              <a:off x="1984641" y="3016503"/>
              <a:ext cx="115570" cy="633730"/>
            </a:xfrm>
            <a:custGeom>
              <a:avLst/>
              <a:gdLst/>
              <a:ahLst/>
              <a:cxnLst/>
              <a:rect l="l" t="t" r="r" b="b"/>
              <a:pathLst>
                <a:path w="115569" h="633729">
                  <a:moveTo>
                    <a:pt x="115062" y="470153"/>
                  </a:moveTo>
                  <a:lnTo>
                    <a:pt x="115062" y="0"/>
                  </a:lnTo>
                  <a:lnTo>
                    <a:pt x="0" y="115062"/>
                  </a:lnTo>
                  <a:lnTo>
                    <a:pt x="0" y="633222"/>
                  </a:lnTo>
                  <a:lnTo>
                    <a:pt x="115062" y="470153"/>
                  </a:lnTo>
                  <a:close/>
                </a:path>
              </a:pathLst>
            </a:custGeom>
            <a:solidFill>
              <a:srgbClr val="E1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984641" y="3486657"/>
              <a:ext cx="115570" cy="163195"/>
            </a:xfrm>
            <a:custGeom>
              <a:avLst/>
              <a:gdLst/>
              <a:ahLst/>
              <a:cxnLst/>
              <a:rect l="l" t="t" r="r" b="b"/>
              <a:pathLst>
                <a:path w="115569" h="163195">
                  <a:moveTo>
                    <a:pt x="0" y="163068"/>
                  </a:moveTo>
                  <a:lnTo>
                    <a:pt x="115062" y="0"/>
                  </a:lnTo>
                </a:path>
              </a:pathLst>
            </a:custGeom>
            <a:ln w="3175">
              <a:solidFill>
                <a:srgbClr val="E1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35089" y="3016503"/>
              <a:ext cx="1864995" cy="115570"/>
            </a:xfrm>
            <a:custGeom>
              <a:avLst/>
              <a:gdLst/>
              <a:ahLst/>
              <a:cxnLst/>
              <a:rect l="l" t="t" r="r" b="b"/>
              <a:pathLst>
                <a:path w="1864995" h="115569">
                  <a:moveTo>
                    <a:pt x="1864614" y="0"/>
                  </a:moveTo>
                  <a:lnTo>
                    <a:pt x="276606" y="0"/>
                  </a:lnTo>
                  <a:lnTo>
                    <a:pt x="0" y="115062"/>
                  </a:lnTo>
                  <a:lnTo>
                    <a:pt x="1749552" y="115062"/>
                  </a:lnTo>
                  <a:lnTo>
                    <a:pt x="1864614" y="0"/>
                  </a:lnTo>
                  <a:close/>
                </a:path>
              </a:pathLst>
            </a:custGeom>
            <a:solidFill>
              <a:srgbClr val="98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984641" y="3016503"/>
              <a:ext cx="115570" cy="115570"/>
            </a:xfrm>
            <a:custGeom>
              <a:avLst/>
              <a:gdLst/>
              <a:ahLst/>
              <a:cxnLst/>
              <a:rect l="l" t="t" r="r" b="b"/>
              <a:pathLst>
                <a:path w="115569" h="115569">
                  <a:moveTo>
                    <a:pt x="0" y="115062"/>
                  </a:moveTo>
                  <a:lnTo>
                    <a:pt x="115062" y="0"/>
                  </a:lnTo>
                </a:path>
              </a:pathLst>
            </a:custGeom>
            <a:ln w="3175">
              <a:solidFill>
                <a:srgbClr val="98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35089" y="3131565"/>
              <a:ext cx="1750060" cy="518159"/>
            </a:xfrm>
            <a:custGeom>
              <a:avLst/>
              <a:gdLst/>
              <a:ahLst/>
              <a:cxnLst/>
              <a:rect l="l" t="t" r="r" b="b"/>
              <a:pathLst>
                <a:path w="1750060" h="518160">
                  <a:moveTo>
                    <a:pt x="1749551" y="518160"/>
                  </a:moveTo>
                  <a:lnTo>
                    <a:pt x="1749551" y="0"/>
                  </a:lnTo>
                  <a:lnTo>
                    <a:pt x="0" y="0"/>
                  </a:lnTo>
                  <a:lnTo>
                    <a:pt x="0" y="518160"/>
                  </a:lnTo>
                  <a:lnTo>
                    <a:pt x="1749551" y="518160"/>
                  </a:lnTo>
                  <a:close/>
                </a:path>
              </a:pathLst>
            </a:custGeom>
            <a:solidFill>
              <a:srgbClr val="C4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35089" y="3131565"/>
              <a:ext cx="0" cy="518159"/>
            </a:xfrm>
            <a:custGeom>
              <a:avLst/>
              <a:gdLst/>
              <a:ahLst/>
              <a:cxnLst/>
              <a:rect l="l" t="t" r="r" b="b"/>
              <a:pathLst>
                <a:path h="518160">
                  <a:moveTo>
                    <a:pt x="0" y="0"/>
                  </a:moveTo>
                  <a:lnTo>
                    <a:pt x="0" y="518160"/>
                  </a:lnTo>
                </a:path>
              </a:pathLst>
            </a:custGeom>
            <a:ln w="12954">
              <a:solidFill>
                <a:srgbClr val="D6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35089" y="3649726"/>
              <a:ext cx="1750060" cy="0"/>
            </a:xfrm>
            <a:custGeom>
              <a:avLst/>
              <a:gdLst/>
              <a:ahLst/>
              <a:cxnLst/>
              <a:rect l="l" t="t" r="r" b="b"/>
              <a:pathLst>
                <a:path w="1750060">
                  <a:moveTo>
                    <a:pt x="0" y="0"/>
                  </a:moveTo>
                  <a:lnTo>
                    <a:pt x="1749552" y="0"/>
                  </a:lnTo>
                </a:path>
              </a:pathLst>
            </a:custGeom>
            <a:ln w="12954">
              <a:solidFill>
                <a:srgbClr val="B7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984641" y="3131565"/>
              <a:ext cx="0" cy="518159"/>
            </a:xfrm>
            <a:custGeom>
              <a:avLst/>
              <a:gdLst/>
              <a:ahLst/>
              <a:cxnLst/>
              <a:rect l="l" t="t" r="r" b="b"/>
              <a:pathLst>
                <a:path h="518160">
                  <a:moveTo>
                    <a:pt x="0" y="518160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EA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35089" y="3131565"/>
              <a:ext cx="1750060" cy="0"/>
            </a:xfrm>
            <a:custGeom>
              <a:avLst/>
              <a:gdLst/>
              <a:ahLst/>
              <a:cxnLst/>
              <a:rect l="l" t="t" r="r" b="b"/>
              <a:pathLst>
                <a:path w="1750060">
                  <a:moveTo>
                    <a:pt x="1749552" y="0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B7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object 47"/>
          <p:cNvGrpSpPr/>
          <p:nvPr/>
        </p:nvGrpSpPr>
        <p:grpSpPr>
          <a:xfrm>
            <a:off x="3344781" y="1814191"/>
            <a:ext cx="1667252" cy="1003462"/>
            <a:chOff x="3581412" y="3016122"/>
            <a:chExt cx="1408430" cy="640080"/>
          </a:xfrm>
        </p:grpSpPr>
        <p:sp>
          <p:nvSpPr>
            <p:cNvPr id="48" name="object 48"/>
            <p:cNvSpPr/>
            <p:nvPr/>
          </p:nvSpPr>
          <p:spPr>
            <a:xfrm>
              <a:off x="4873383" y="3016503"/>
              <a:ext cx="116205" cy="633730"/>
            </a:xfrm>
            <a:custGeom>
              <a:avLst/>
              <a:gdLst/>
              <a:ahLst/>
              <a:cxnLst/>
              <a:rect l="l" t="t" r="r" b="b"/>
              <a:pathLst>
                <a:path w="116204" h="633729">
                  <a:moveTo>
                    <a:pt x="115823" y="470153"/>
                  </a:moveTo>
                  <a:lnTo>
                    <a:pt x="115823" y="0"/>
                  </a:lnTo>
                  <a:lnTo>
                    <a:pt x="0" y="115062"/>
                  </a:lnTo>
                  <a:lnTo>
                    <a:pt x="0" y="633222"/>
                  </a:lnTo>
                  <a:lnTo>
                    <a:pt x="115823" y="470153"/>
                  </a:lnTo>
                  <a:close/>
                </a:path>
              </a:pathLst>
            </a:custGeom>
            <a:solidFill>
              <a:srgbClr val="B4E1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873383" y="3486657"/>
              <a:ext cx="116205" cy="163195"/>
            </a:xfrm>
            <a:custGeom>
              <a:avLst/>
              <a:gdLst/>
              <a:ahLst/>
              <a:cxnLst/>
              <a:rect l="l" t="t" r="r" b="b"/>
              <a:pathLst>
                <a:path w="116204" h="163195">
                  <a:moveTo>
                    <a:pt x="0" y="163068"/>
                  </a:moveTo>
                  <a:lnTo>
                    <a:pt x="115823" y="0"/>
                  </a:lnTo>
                </a:path>
              </a:pathLst>
            </a:custGeom>
            <a:ln w="3175">
              <a:solidFill>
                <a:srgbClr val="B4E15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587889" y="3016503"/>
              <a:ext cx="1401445" cy="115570"/>
            </a:xfrm>
            <a:custGeom>
              <a:avLst/>
              <a:gdLst/>
              <a:ahLst/>
              <a:cxnLst/>
              <a:rect l="l" t="t" r="r" b="b"/>
              <a:pathLst>
                <a:path w="1401445" h="115569">
                  <a:moveTo>
                    <a:pt x="1401317" y="0"/>
                  </a:moveTo>
                  <a:lnTo>
                    <a:pt x="233934" y="0"/>
                  </a:lnTo>
                  <a:lnTo>
                    <a:pt x="0" y="115062"/>
                  </a:lnTo>
                  <a:lnTo>
                    <a:pt x="1285494" y="115062"/>
                  </a:lnTo>
                  <a:lnTo>
                    <a:pt x="1401317" y="0"/>
                  </a:lnTo>
                  <a:close/>
                </a:path>
              </a:pathLst>
            </a:custGeom>
            <a:solidFill>
              <a:srgbClr val="7998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4873383" y="3016503"/>
              <a:ext cx="116205" cy="115570"/>
            </a:xfrm>
            <a:custGeom>
              <a:avLst/>
              <a:gdLst/>
              <a:ahLst/>
              <a:cxnLst/>
              <a:rect l="l" t="t" r="r" b="b"/>
              <a:pathLst>
                <a:path w="116204" h="115569">
                  <a:moveTo>
                    <a:pt x="0" y="115062"/>
                  </a:moveTo>
                  <a:lnTo>
                    <a:pt x="115823" y="0"/>
                  </a:lnTo>
                </a:path>
              </a:pathLst>
            </a:custGeom>
            <a:ln w="3175">
              <a:solidFill>
                <a:srgbClr val="7998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587889" y="3131565"/>
              <a:ext cx="1285875" cy="518159"/>
            </a:xfrm>
            <a:custGeom>
              <a:avLst/>
              <a:gdLst/>
              <a:ahLst/>
              <a:cxnLst/>
              <a:rect l="l" t="t" r="r" b="b"/>
              <a:pathLst>
                <a:path w="1285875" h="518160">
                  <a:moveTo>
                    <a:pt x="1285493" y="518160"/>
                  </a:moveTo>
                  <a:lnTo>
                    <a:pt x="1285493" y="0"/>
                  </a:lnTo>
                  <a:lnTo>
                    <a:pt x="0" y="0"/>
                  </a:lnTo>
                  <a:lnTo>
                    <a:pt x="0" y="518160"/>
                  </a:lnTo>
                  <a:lnTo>
                    <a:pt x="1285493" y="518160"/>
                  </a:lnTo>
                  <a:close/>
                </a:path>
              </a:pathLst>
            </a:custGeom>
            <a:solidFill>
              <a:srgbClr val="9CC4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587889" y="3131565"/>
              <a:ext cx="0" cy="518159"/>
            </a:xfrm>
            <a:custGeom>
              <a:avLst/>
              <a:gdLst/>
              <a:ahLst/>
              <a:cxnLst/>
              <a:rect l="l" t="t" r="r" b="b"/>
              <a:pathLst>
                <a:path h="518160">
                  <a:moveTo>
                    <a:pt x="0" y="0"/>
                  </a:moveTo>
                  <a:lnTo>
                    <a:pt x="0" y="518160"/>
                  </a:lnTo>
                </a:path>
              </a:pathLst>
            </a:custGeom>
            <a:ln w="12954">
              <a:solidFill>
                <a:srgbClr val="ABD6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587889" y="3649726"/>
              <a:ext cx="1285875" cy="0"/>
            </a:xfrm>
            <a:custGeom>
              <a:avLst/>
              <a:gdLst/>
              <a:ahLst/>
              <a:cxnLst/>
              <a:rect l="l" t="t" r="r" b="b"/>
              <a:pathLst>
                <a:path w="1285875">
                  <a:moveTo>
                    <a:pt x="0" y="0"/>
                  </a:moveTo>
                  <a:lnTo>
                    <a:pt x="1285494" y="0"/>
                  </a:lnTo>
                </a:path>
              </a:pathLst>
            </a:custGeom>
            <a:ln w="12954">
              <a:solidFill>
                <a:srgbClr val="92B74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4873383" y="3131565"/>
              <a:ext cx="0" cy="518159"/>
            </a:xfrm>
            <a:custGeom>
              <a:avLst/>
              <a:gdLst/>
              <a:ahLst/>
              <a:cxnLst/>
              <a:rect l="l" t="t" r="r" b="b"/>
              <a:pathLst>
                <a:path h="518160">
                  <a:moveTo>
                    <a:pt x="0" y="518160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BBEA5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3587889" y="3131565"/>
              <a:ext cx="1285875" cy="0"/>
            </a:xfrm>
            <a:custGeom>
              <a:avLst/>
              <a:gdLst/>
              <a:ahLst/>
              <a:cxnLst/>
              <a:rect l="l" t="t" r="r" b="b"/>
              <a:pathLst>
                <a:path w="1285875">
                  <a:moveTo>
                    <a:pt x="1285494" y="0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92B74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7" name="object 57"/>
          <p:cNvGrpSpPr/>
          <p:nvPr/>
        </p:nvGrpSpPr>
        <p:grpSpPr>
          <a:xfrm>
            <a:off x="6040389" y="1881806"/>
            <a:ext cx="2879469" cy="1240691"/>
            <a:chOff x="6204216" y="3042792"/>
            <a:chExt cx="2871470" cy="640080"/>
          </a:xfrm>
        </p:grpSpPr>
        <p:sp>
          <p:nvSpPr>
            <p:cNvPr id="58" name="object 58"/>
            <p:cNvSpPr/>
            <p:nvPr/>
          </p:nvSpPr>
          <p:spPr>
            <a:xfrm>
              <a:off x="8959976" y="3043173"/>
              <a:ext cx="115570" cy="633730"/>
            </a:xfrm>
            <a:custGeom>
              <a:avLst/>
              <a:gdLst/>
              <a:ahLst/>
              <a:cxnLst/>
              <a:rect l="l" t="t" r="r" b="b"/>
              <a:pathLst>
                <a:path w="115570" h="633729">
                  <a:moveTo>
                    <a:pt x="115075" y="470153"/>
                  </a:moveTo>
                  <a:lnTo>
                    <a:pt x="115075" y="0"/>
                  </a:lnTo>
                  <a:lnTo>
                    <a:pt x="0" y="115823"/>
                  </a:lnTo>
                  <a:lnTo>
                    <a:pt x="0" y="633221"/>
                  </a:lnTo>
                  <a:lnTo>
                    <a:pt x="115075" y="470153"/>
                  </a:lnTo>
                  <a:close/>
                </a:path>
              </a:pathLst>
            </a:custGeom>
            <a:solidFill>
              <a:srgbClr val="E1E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8959976" y="3513327"/>
              <a:ext cx="115570" cy="163195"/>
            </a:xfrm>
            <a:custGeom>
              <a:avLst/>
              <a:gdLst/>
              <a:ahLst/>
              <a:cxnLst/>
              <a:rect l="l" t="t" r="r" b="b"/>
              <a:pathLst>
                <a:path w="115570" h="163195">
                  <a:moveTo>
                    <a:pt x="0" y="163068"/>
                  </a:moveTo>
                  <a:lnTo>
                    <a:pt x="115075" y="0"/>
                  </a:lnTo>
                </a:path>
              </a:pathLst>
            </a:custGeom>
            <a:ln w="3175">
              <a:solidFill>
                <a:srgbClr val="E1E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6210693" y="3043173"/>
              <a:ext cx="2864485" cy="116205"/>
            </a:xfrm>
            <a:custGeom>
              <a:avLst/>
              <a:gdLst/>
              <a:ahLst/>
              <a:cxnLst/>
              <a:rect l="l" t="t" r="r" b="b"/>
              <a:pathLst>
                <a:path w="2864484" h="116205">
                  <a:moveTo>
                    <a:pt x="2864358" y="0"/>
                  </a:moveTo>
                  <a:lnTo>
                    <a:pt x="368795" y="0"/>
                  </a:lnTo>
                  <a:lnTo>
                    <a:pt x="0" y="115823"/>
                  </a:lnTo>
                  <a:lnTo>
                    <a:pt x="2749283" y="115823"/>
                  </a:lnTo>
                  <a:lnTo>
                    <a:pt x="2864358" y="0"/>
                  </a:lnTo>
                  <a:close/>
                </a:path>
              </a:pathLst>
            </a:custGeom>
            <a:solidFill>
              <a:srgbClr val="989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8959976" y="3043173"/>
              <a:ext cx="115570" cy="116205"/>
            </a:xfrm>
            <a:custGeom>
              <a:avLst/>
              <a:gdLst/>
              <a:ahLst/>
              <a:cxnLst/>
              <a:rect l="l" t="t" r="r" b="b"/>
              <a:pathLst>
                <a:path w="115570" h="116205">
                  <a:moveTo>
                    <a:pt x="0" y="115823"/>
                  </a:moveTo>
                  <a:lnTo>
                    <a:pt x="115075" y="0"/>
                  </a:lnTo>
                </a:path>
              </a:pathLst>
            </a:custGeom>
            <a:ln w="3175">
              <a:solidFill>
                <a:srgbClr val="9898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6210693" y="3158997"/>
              <a:ext cx="2749550" cy="517525"/>
            </a:xfrm>
            <a:custGeom>
              <a:avLst/>
              <a:gdLst/>
              <a:ahLst/>
              <a:cxnLst/>
              <a:rect l="l" t="t" r="r" b="b"/>
              <a:pathLst>
                <a:path w="2749550" h="517525">
                  <a:moveTo>
                    <a:pt x="2749296" y="517398"/>
                  </a:moveTo>
                  <a:lnTo>
                    <a:pt x="2749296" y="0"/>
                  </a:lnTo>
                  <a:lnTo>
                    <a:pt x="0" y="0"/>
                  </a:lnTo>
                  <a:lnTo>
                    <a:pt x="0" y="517398"/>
                  </a:lnTo>
                  <a:lnTo>
                    <a:pt x="2749296" y="517398"/>
                  </a:lnTo>
                  <a:close/>
                </a:path>
              </a:pathLst>
            </a:custGeom>
            <a:solidFill>
              <a:srgbClr val="C4C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6210693" y="3158997"/>
              <a:ext cx="0" cy="517525"/>
            </a:xfrm>
            <a:custGeom>
              <a:avLst/>
              <a:gdLst/>
              <a:ahLst/>
              <a:cxnLst/>
              <a:rect l="l" t="t" r="r" b="b"/>
              <a:pathLst>
                <a:path h="517525">
                  <a:moveTo>
                    <a:pt x="0" y="0"/>
                  </a:moveTo>
                  <a:lnTo>
                    <a:pt x="0" y="517397"/>
                  </a:lnTo>
                </a:path>
              </a:pathLst>
            </a:custGeom>
            <a:ln w="12954">
              <a:solidFill>
                <a:srgbClr val="D6D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6210693" y="3676395"/>
              <a:ext cx="2749550" cy="0"/>
            </a:xfrm>
            <a:custGeom>
              <a:avLst/>
              <a:gdLst/>
              <a:ahLst/>
              <a:cxnLst/>
              <a:rect l="l" t="t" r="r" b="b"/>
              <a:pathLst>
                <a:path w="2749550">
                  <a:moveTo>
                    <a:pt x="0" y="0"/>
                  </a:moveTo>
                  <a:lnTo>
                    <a:pt x="2749283" y="0"/>
                  </a:lnTo>
                </a:path>
              </a:pathLst>
            </a:custGeom>
            <a:ln w="12954">
              <a:solidFill>
                <a:srgbClr val="B7B7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8959976" y="3158997"/>
              <a:ext cx="0" cy="517525"/>
            </a:xfrm>
            <a:custGeom>
              <a:avLst/>
              <a:gdLst/>
              <a:ahLst/>
              <a:cxnLst/>
              <a:rect l="l" t="t" r="r" b="b"/>
              <a:pathLst>
                <a:path h="517525">
                  <a:moveTo>
                    <a:pt x="0" y="517397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EAEA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6210693" y="3158997"/>
              <a:ext cx="2749550" cy="0"/>
            </a:xfrm>
            <a:custGeom>
              <a:avLst/>
              <a:gdLst/>
              <a:ahLst/>
              <a:cxnLst/>
              <a:rect l="l" t="t" r="r" b="b"/>
              <a:pathLst>
                <a:path w="2749550">
                  <a:moveTo>
                    <a:pt x="2749283" y="0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B7B7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" name="object 67"/>
          <p:cNvSpPr txBox="1"/>
          <p:nvPr/>
        </p:nvSpPr>
        <p:spPr>
          <a:xfrm>
            <a:off x="279146" y="1836542"/>
            <a:ext cx="1950442" cy="847891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495957" marR="77135" indent="-360812">
              <a:spcBef>
                <a:spcPts val="95"/>
              </a:spcBef>
            </a:pPr>
            <a:r>
              <a:rPr b="1" dirty="0" err="1">
                <a:solidFill>
                  <a:schemeClr val="bg1"/>
                </a:solidFill>
                <a:latin typeface="Arial"/>
                <a:cs typeface="Arial"/>
              </a:rPr>
              <a:t>Planteamiento</a:t>
            </a:r>
            <a:r>
              <a:rPr b="1" spc="-9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spc="-25" dirty="0">
                <a:solidFill>
                  <a:schemeClr val="bg1"/>
                </a:solidFill>
                <a:latin typeface="Arial"/>
                <a:cs typeface="Arial"/>
              </a:rPr>
              <a:t>del</a:t>
            </a:r>
            <a:r>
              <a:rPr lang="es-ES" b="1" spc="-25" dirty="0">
                <a:solidFill>
                  <a:schemeClr val="bg1"/>
                </a:solidFill>
                <a:latin typeface="Arial"/>
                <a:cs typeface="Arial"/>
              </a:rPr>
              <a:t> p</a:t>
            </a:r>
            <a:r>
              <a:rPr b="1" spc="-10" dirty="0" err="1">
                <a:solidFill>
                  <a:schemeClr val="bg1"/>
                </a:solidFill>
                <a:latin typeface="Arial"/>
                <a:cs typeface="Arial"/>
              </a:rPr>
              <a:t>roblema</a:t>
            </a:r>
            <a:endParaRPr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540535" y="2010558"/>
            <a:ext cx="1471497" cy="507444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135145" marR="77135" indent="131320">
              <a:spcBef>
                <a:spcPts val="95"/>
              </a:spcBef>
            </a:pPr>
            <a:r>
              <a:rPr sz="1600" b="1" spc="-10" dirty="0">
                <a:solidFill>
                  <a:schemeClr val="bg1"/>
                </a:solidFill>
                <a:latin typeface="Arial"/>
                <a:cs typeface="Arial"/>
              </a:rPr>
              <a:t>Revisión bibliográfica</a:t>
            </a:r>
            <a:endParaRPr sz="16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6193976" y="1922768"/>
            <a:ext cx="2744474" cy="1002638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135145" marR="77772" indent="160644">
              <a:spcBef>
                <a:spcPts val="95"/>
              </a:spcBef>
            </a:pP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Formulación</a:t>
            </a:r>
            <a:r>
              <a:rPr sz="1600" b="1" spc="-3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de</a:t>
            </a:r>
            <a:r>
              <a:rPr sz="1600" b="1" spc="-3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chemeClr val="bg1"/>
                </a:solidFill>
                <a:latin typeface="Arial"/>
                <a:cs typeface="Arial"/>
              </a:rPr>
              <a:t>objetivos</a:t>
            </a:r>
            <a:r>
              <a:rPr sz="1600" b="1" spc="50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de</a:t>
            </a:r>
            <a:r>
              <a:rPr sz="1600" b="1" spc="-3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investigación</a:t>
            </a:r>
            <a:r>
              <a:rPr sz="1600" b="1" spc="-4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y/o</a:t>
            </a:r>
            <a:r>
              <a:rPr sz="1600" b="1" spc="-3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chemeClr val="bg1"/>
                </a:solidFill>
                <a:latin typeface="Arial"/>
                <a:cs typeface="Arial"/>
              </a:rPr>
              <a:t>hipótesis</a:t>
            </a:r>
            <a:endParaRPr sz="16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5158094" y="2024196"/>
            <a:ext cx="840535" cy="501897"/>
            <a:chOff x="5162689" y="3145790"/>
            <a:chExt cx="838200" cy="499109"/>
          </a:xfrm>
        </p:grpSpPr>
        <p:sp>
          <p:nvSpPr>
            <p:cNvPr id="71" name="object 71"/>
            <p:cNvSpPr/>
            <p:nvPr/>
          </p:nvSpPr>
          <p:spPr>
            <a:xfrm>
              <a:off x="5169039" y="3152140"/>
              <a:ext cx="825500" cy="486409"/>
            </a:xfrm>
            <a:custGeom>
              <a:avLst/>
              <a:gdLst/>
              <a:ahLst/>
              <a:cxnLst/>
              <a:rect l="l" t="t" r="r" b="b"/>
              <a:pathLst>
                <a:path w="825500" h="486410">
                  <a:moveTo>
                    <a:pt x="825232" y="243077"/>
                  </a:moveTo>
                  <a:lnTo>
                    <a:pt x="618730" y="0"/>
                  </a:lnTo>
                  <a:lnTo>
                    <a:pt x="618730" y="121920"/>
                  </a:lnTo>
                  <a:lnTo>
                    <a:pt x="0" y="121920"/>
                  </a:lnTo>
                  <a:lnTo>
                    <a:pt x="0" y="364997"/>
                  </a:lnTo>
                  <a:lnTo>
                    <a:pt x="618730" y="364997"/>
                  </a:lnTo>
                  <a:lnTo>
                    <a:pt x="618730" y="486155"/>
                  </a:lnTo>
                  <a:lnTo>
                    <a:pt x="825232" y="24307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5169039" y="3152140"/>
              <a:ext cx="825500" cy="486409"/>
            </a:xfrm>
            <a:custGeom>
              <a:avLst/>
              <a:gdLst/>
              <a:ahLst/>
              <a:cxnLst/>
              <a:rect l="l" t="t" r="r" b="b"/>
              <a:pathLst>
                <a:path w="825500" h="486410">
                  <a:moveTo>
                    <a:pt x="618730" y="0"/>
                  </a:moveTo>
                  <a:lnTo>
                    <a:pt x="618730" y="121920"/>
                  </a:lnTo>
                  <a:lnTo>
                    <a:pt x="0" y="121920"/>
                  </a:lnTo>
                  <a:lnTo>
                    <a:pt x="0" y="364997"/>
                  </a:lnTo>
                  <a:lnTo>
                    <a:pt x="618730" y="364997"/>
                  </a:lnTo>
                  <a:lnTo>
                    <a:pt x="618730" y="486155"/>
                  </a:lnTo>
                  <a:lnTo>
                    <a:pt x="825232" y="243077"/>
                  </a:lnTo>
                  <a:lnTo>
                    <a:pt x="618730" y="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3" name="object 73"/>
          <p:cNvGrpSpPr/>
          <p:nvPr/>
        </p:nvGrpSpPr>
        <p:grpSpPr>
          <a:xfrm>
            <a:off x="2367924" y="2031219"/>
            <a:ext cx="840535" cy="501260"/>
            <a:chOff x="2419489" y="3155695"/>
            <a:chExt cx="838200" cy="498475"/>
          </a:xfrm>
        </p:grpSpPr>
        <p:sp>
          <p:nvSpPr>
            <p:cNvPr id="74" name="object 74"/>
            <p:cNvSpPr/>
            <p:nvPr/>
          </p:nvSpPr>
          <p:spPr>
            <a:xfrm>
              <a:off x="2425839" y="3162045"/>
              <a:ext cx="825500" cy="485775"/>
            </a:xfrm>
            <a:custGeom>
              <a:avLst/>
              <a:gdLst/>
              <a:ahLst/>
              <a:cxnLst/>
              <a:rect l="l" t="t" r="r" b="b"/>
              <a:pathLst>
                <a:path w="825500" h="485775">
                  <a:moveTo>
                    <a:pt x="825246" y="243078"/>
                  </a:moveTo>
                  <a:lnTo>
                    <a:pt x="618743" y="0"/>
                  </a:lnTo>
                  <a:lnTo>
                    <a:pt x="618743" y="121158"/>
                  </a:lnTo>
                  <a:lnTo>
                    <a:pt x="0" y="121158"/>
                  </a:lnTo>
                  <a:lnTo>
                    <a:pt x="0" y="364236"/>
                  </a:lnTo>
                  <a:lnTo>
                    <a:pt x="618743" y="364236"/>
                  </a:lnTo>
                  <a:lnTo>
                    <a:pt x="618743" y="485394"/>
                  </a:lnTo>
                  <a:lnTo>
                    <a:pt x="825246" y="24307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2425839" y="3162045"/>
              <a:ext cx="825500" cy="485775"/>
            </a:xfrm>
            <a:custGeom>
              <a:avLst/>
              <a:gdLst/>
              <a:ahLst/>
              <a:cxnLst/>
              <a:rect l="l" t="t" r="r" b="b"/>
              <a:pathLst>
                <a:path w="825500" h="485775">
                  <a:moveTo>
                    <a:pt x="618743" y="0"/>
                  </a:moveTo>
                  <a:lnTo>
                    <a:pt x="618743" y="121158"/>
                  </a:lnTo>
                  <a:lnTo>
                    <a:pt x="0" y="121158"/>
                  </a:lnTo>
                  <a:lnTo>
                    <a:pt x="0" y="364236"/>
                  </a:lnTo>
                  <a:lnTo>
                    <a:pt x="618743" y="364236"/>
                  </a:lnTo>
                  <a:lnTo>
                    <a:pt x="618743" y="485394"/>
                  </a:lnTo>
                  <a:lnTo>
                    <a:pt x="825246" y="243078"/>
                  </a:lnTo>
                  <a:lnTo>
                    <a:pt x="618743" y="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6" name="object 76"/>
          <p:cNvGrpSpPr/>
          <p:nvPr/>
        </p:nvGrpSpPr>
        <p:grpSpPr>
          <a:xfrm>
            <a:off x="7208222" y="3272696"/>
            <a:ext cx="500499" cy="319274"/>
            <a:chOff x="7267320" y="3784345"/>
            <a:chExt cx="499109" cy="317500"/>
          </a:xfrm>
        </p:grpSpPr>
        <p:sp>
          <p:nvSpPr>
            <p:cNvPr id="77" name="object 77"/>
            <p:cNvSpPr/>
            <p:nvPr/>
          </p:nvSpPr>
          <p:spPr>
            <a:xfrm>
              <a:off x="7273670" y="3790695"/>
              <a:ext cx="486409" cy="304800"/>
            </a:xfrm>
            <a:custGeom>
              <a:avLst/>
              <a:gdLst/>
              <a:ahLst/>
              <a:cxnLst/>
              <a:rect l="l" t="t" r="r" b="b"/>
              <a:pathLst>
                <a:path w="486409" h="304800">
                  <a:moveTo>
                    <a:pt x="486156" y="228600"/>
                  </a:moveTo>
                  <a:lnTo>
                    <a:pt x="365011" y="228600"/>
                  </a:lnTo>
                  <a:lnTo>
                    <a:pt x="365011" y="0"/>
                  </a:lnTo>
                  <a:lnTo>
                    <a:pt x="121933" y="0"/>
                  </a:lnTo>
                  <a:lnTo>
                    <a:pt x="121933" y="228600"/>
                  </a:lnTo>
                  <a:lnTo>
                    <a:pt x="0" y="228600"/>
                  </a:lnTo>
                  <a:lnTo>
                    <a:pt x="243078" y="304800"/>
                  </a:lnTo>
                  <a:lnTo>
                    <a:pt x="486156" y="2286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7273670" y="3790695"/>
              <a:ext cx="486409" cy="304800"/>
            </a:xfrm>
            <a:custGeom>
              <a:avLst/>
              <a:gdLst/>
              <a:ahLst/>
              <a:cxnLst/>
              <a:rect l="l" t="t" r="r" b="b"/>
              <a:pathLst>
                <a:path w="486409" h="304800">
                  <a:moveTo>
                    <a:pt x="0" y="228600"/>
                  </a:moveTo>
                  <a:lnTo>
                    <a:pt x="121933" y="228600"/>
                  </a:lnTo>
                  <a:lnTo>
                    <a:pt x="121933" y="0"/>
                  </a:lnTo>
                  <a:lnTo>
                    <a:pt x="365011" y="0"/>
                  </a:lnTo>
                  <a:lnTo>
                    <a:pt x="365011" y="228600"/>
                  </a:lnTo>
                  <a:lnTo>
                    <a:pt x="486156" y="228600"/>
                  </a:lnTo>
                  <a:lnTo>
                    <a:pt x="243078" y="304800"/>
                  </a:lnTo>
                  <a:lnTo>
                    <a:pt x="0" y="2286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9" name="object 79"/>
          <p:cNvGrpSpPr/>
          <p:nvPr/>
        </p:nvGrpSpPr>
        <p:grpSpPr>
          <a:xfrm>
            <a:off x="113739" y="3524270"/>
            <a:ext cx="2063131" cy="1186167"/>
            <a:chOff x="228612" y="4089019"/>
            <a:chExt cx="2057400" cy="640080"/>
          </a:xfrm>
        </p:grpSpPr>
        <p:sp>
          <p:nvSpPr>
            <p:cNvPr id="80" name="object 80"/>
            <p:cNvSpPr/>
            <p:nvPr/>
          </p:nvSpPr>
          <p:spPr>
            <a:xfrm>
              <a:off x="2170569" y="4089400"/>
              <a:ext cx="115570" cy="633730"/>
            </a:xfrm>
            <a:custGeom>
              <a:avLst/>
              <a:gdLst/>
              <a:ahLst/>
              <a:cxnLst/>
              <a:rect l="l" t="t" r="r" b="b"/>
              <a:pathLst>
                <a:path w="115569" h="633729">
                  <a:moveTo>
                    <a:pt x="115062" y="470153"/>
                  </a:moveTo>
                  <a:lnTo>
                    <a:pt x="115062" y="0"/>
                  </a:lnTo>
                  <a:lnTo>
                    <a:pt x="0" y="115824"/>
                  </a:lnTo>
                  <a:lnTo>
                    <a:pt x="0" y="633221"/>
                  </a:lnTo>
                  <a:lnTo>
                    <a:pt x="115062" y="470153"/>
                  </a:lnTo>
                  <a:close/>
                </a:path>
              </a:pathLst>
            </a:custGeom>
            <a:solidFill>
              <a:srgbClr val="5AE1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2170569" y="4559553"/>
              <a:ext cx="115570" cy="163195"/>
            </a:xfrm>
            <a:custGeom>
              <a:avLst/>
              <a:gdLst/>
              <a:ahLst/>
              <a:cxnLst/>
              <a:rect l="l" t="t" r="r" b="b"/>
              <a:pathLst>
                <a:path w="115569" h="163195">
                  <a:moveTo>
                    <a:pt x="0" y="163067"/>
                  </a:moveTo>
                  <a:lnTo>
                    <a:pt x="115062" y="0"/>
                  </a:lnTo>
                </a:path>
              </a:pathLst>
            </a:custGeom>
            <a:ln w="3175">
              <a:solidFill>
                <a:srgbClr val="5AE1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235089" y="4089400"/>
              <a:ext cx="2051050" cy="116205"/>
            </a:xfrm>
            <a:custGeom>
              <a:avLst/>
              <a:gdLst/>
              <a:ahLst/>
              <a:cxnLst/>
              <a:rect l="l" t="t" r="r" b="b"/>
              <a:pathLst>
                <a:path w="2051050" h="116204">
                  <a:moveTo>
                    <a:pt x="2050542" y="0"/>
                  </a:moveTo>
                  <a:lnTo>
                    <a:pt x="294132" y="0"/>
                  </a:lnTo>
                  <a:lnTo>
                    <a:pt x="0" y="115824"/>
                  </a:lnTo>
                  <a:lnTo>
                    <a:pt x="1935480" y="115824"/>
                  </a:lnTo>
                  <a:lnTo>
                    <a:pt x="2050542" y="0"/>
                  </a:lnTo>
                  <a:close/>
                </a:path>
              </a:pathLst>
            </a:custGeom>
            <a:solidFill>
              <a:srgbClr val="3C98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2170569" y="4089400"/>
              <a:ext cx="115570" cy="116205"/>
            </a:xfrm>
            <a:custGeom>
              <a:avLst/>
              <a:gdLst/>
              <a:ahLst/>
              <a:cxnLst/>
              <a:rect l="l" t="t" r="r" b="b"/>
              <a:pathLst>
                <a:path w="115569" h="116204">
                  <a:moveTo>
                    <a:pt x="0" y="115824"/>
                  </a:moveTo>
                  <a:lnTo>
                    <a:pt x="115062" y="0"/>
                  </a:lnTo>
                </a:path>
              </a:pathLst>
            </a:custGeom>
            <a:ln w="3175">
              <a:solidFill>
                <a:srgbClr val="3C98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235089" y="4205224"/>
              <a:ext cx="1935480" cy="517525"/>
            </a:xfrm>
            <a:custGeom>
              <a:avLst/>
              <a:gdLst/>
              <a:ahLst/>
              <a:cxnLst/>
              <a:rect l="l" t="t" r="r" b="b"/>
              <a:pathLst>
                <a:path w="1935480" h="517525">
                  <a:moveTo>
                    <a:pt x="1935480" y="517398"/>
                  </a:moveTo>
                  <a:lnTo>
                    <a:pt x="1935480" y="0"/>
                  </a:lnTo>
                  <a:lnTo>
                    <a:pt x="0" y="0"/>
                  </a:lnTo>
                  <a:lnTo>
                    <a:pt x="0" y="517398"/>
                  </a:lnTo>
                  <a:lnTo>
                    <a:pt x="1935480" y="517398"/>
                  </a:lnTo>
                  <a:close/>
                </a:path>
              </a:pathLst>
            </a:custGeom>
            <a:solidFill>
              <a:srgbClr val="4EC4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235089" y="4205224"/>
              <a:ext cx="0" cy="517525"/>
            </a:xfrm>
            <a:custGeom>
              <a:avLst/>
              <a:gdLst/>
              <a:ahLst/>
              <a:cxnLst/>
              <a:rect l="l" t="t" r="r" b="b"/>
              <a:pathLst>
                <a:path h="517525">
                  <a:moveTo>
                    <a:pt x="0" y="0"/>
                  </a:moveTo>
                  <a:lnTo>
                    <a:pt x="0" y="517397"/>
                  </a:lnTo>
                </a:path>
              </a:pathLst>
            </a:custGeom>
            <a:ln w="12954">
              <a:solidFill>
                <a:srgbClr val="55D6D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235089" y="4722621"/>
              <a:ext cx="1935480" cy="0"/>
            </a:xfrm>
            <a:custGeom>
              <a:avLst/>
              <a:gdLst/>
              <a:ahLst/>
              <a:cxnLst/>
              <a:rect l="l" t="t" r="r" b="b"/>
              <a:pathLst>
                <a:path w="1935480">
                  <a:moveTo>
                    <a:pt x="0" y="0"/>
                  </a:moveTo>
                  <a:lnTo>
                    <a:pt x="1935480" y="0"/>
                  </a:lnTo>
                </a:path>
              </a:pathLst>
            </a:custGeom>
            <a:ln w="12954">
              <a:solidFill>
                <a:srgbClr val="49B7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2170569" y="4205224"/>
              <a:ext cx="0" cy="517525"/>
            </a:xfrm>
            <a:custGeom>
              <a:avLst/>
              <a:gdLst/>
              <a:ahLst/>
              <a:cxnLst/>
              <a:rect l="l" t="t" r="r" b="b"/>
              <a:pathLst>
                <a:path h="517525">
                  <a:moveTo>
                    <a:pt x="0" y="517397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5DEAE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235089" y="4205224"/>
              <a:ext cx="1935480" cy="0"/>
            </a:xfrm>
            <a:custGeom>
              <a:avLst/>
              <a:gdLst/>
              <a:ahLst/>
              <a:cxnLst/>
              <a:rect l="l" t="t" r="r" b="b"/>
              <a:pathLst>
                <a:path w="1935480">
                  <a:moveTo>
                    <a:pt x="1935480" y="0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49B7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9" name="object 89"/>
          <p:cNvGrpSpPr/>
          <p:nvPr/>
        </p:nvGrpSpPr>
        <p:grpSpPr>
          <a:xfrm>
            <a:off x="3453902" y="3623369"/>
            <a:ext cx="1590648" cy="980437"/>
            <a:chOff x="3657612" y="4117975"/>
            <a:chExt cx="1586230" cy="639445"/>
          </a:xfrm>
        </p:grpSpPr>
        <p:sp>
          <p:nvSpPr>
            <p:cNvPr id="90" name="object 90"/>
            <p:cNvSpPr/>
            <p:nvPr/>
          </p:nvSpPr>
          <p:spPr>
            <a:xfrm>
              <a:off x="5127891" y="4118355"/>
              <a:ext cx="115570" cy="632460"/>
            </a:xfrm>
            <a:custGeom>
              <a:avLst/>
              <a:gdLst/>
              <a:ahLst/>
              <a:cxnLst/>
              <a:rect l="l" t="t" r="r" b="b"/>
              <a:pathLst>
                <a:path w="115570" h="632460">
                  <a:moveTo>
                    <a:pt x="115061" y="469391"/>
                  </a:moveTo>
                  <a:lnTo>
                    <a:pt x="115061" y="0"/>
                  </a:lnTo>
                  <a:lnTo>
                    <a:pt x="0" y="115062"/>
                  </a:lnTo>
                  <a:lnTo>
                    <a:pt x="0" y="632459"/>
                  </a:lnTo>
                  <a:lnTo>
                    <a:pt x="115061" y="469391"/>
                  </a:lnTo>
                  <a:close/>
                </a:path>
              </a:pathLst>
            </a:custGeom>
            <a:solidFill>
              <a:srgbClr val="9D9D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5127891" y="4587747"/>
              <a:ext cx="115570" cy="163195"/>
            </a:xfrm>
            <a:custGeom>
              <a:avLst/>
              <a:gdLst/>
              <a:ahLst/>
              <a:cxnLst/>
              <a:rect l="l" t="t" r="r" b="b"/>
              <a:pathLst>
                <a:path w="115570" h="163195">
                  <a:moveTo>
                    <a:pt x="0" y="163068"/>
                  </a:moveTo>
                  <a:lnTo>
                    <a:pt x="115061" y="0"/>
                  </a:lnTo>
                </a:path>
              </a:pathLst>
            </a:custGeom>
            <a:ln w="3175">
              <a:solidFill>
                <a:srgbClr val="9D9D9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3664089" y="4118355"/>
              <a:ext cx="1579245" cy="115570"/>
            </a:xfrm>
            <a:custGeom>
              <a:avLst/>
              <a:gdLst/>
              <a:ahLst/>
              <a:cxnLst/>
              <a:rect l="l" t="t" r="r" b="b"/>
              <a:pathLst>
                <a:path w="1579245" h="115570">
                  <a:moveTo>
                    <a:pt x="1578864" y="0"/>
                  </a:moveTo>
                  <a:lnTo>
                    <a:pt x="250697" y="0"/>
                  </a:lnTo>
                  <a:lnTo>
                    <a:pt x="0" y="115062"/>
                  </a:lnTo>
                  <a:lnTo>
                    <a:pt x="1463802" y="115062"/>
                  </a:lnTo>
                  <a:lnTo>
                    <a:pt x="1578864" y="0"/>
                  </a:lnTo>
                  <a:close/>
                </a:path>
              </a:pathLst>
            </a:custGeom>
            <a:solidFill>
              <a:srgbClr val="6A6A6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5127891" y="4118355"/>
              <a:ext cx="115570" cy="115570"/>
            </a:xfrm>
            <a:custGeom>
              <a:avLst/>
              <a:gdLst/>
              <a:ahLst/>
              <a:cxnLst/>
              <a:rect l="l" t="t" r="r" b="b"/>
              <a:pathLst>
                <a:path w="115570" h="115570">
                  <a:moveTo>
                    <a:pt x="0" y="115062"/>
                  </a:moveTo>
                  <a:lnTo>
                    <a:pt x="115061" y="0"/>
                  </a:lnTo>
                </a:path>
              </a:pathLst>
            </a:custGeom>
            <a:ln w="3175">
              <a:solidFill>
                <a:srgbClr val="6A6A6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3664089" y="4233418"/>
              <a:ext cx="1464310" cy="517525"/>
            </a:xfrm>
            <a:custGeom>
              <a:avLst/>
              <a:gdLst/>
              <a:ahLst/>
              <a:cxnLst/>
              <a:rect l="l" t="t" r="r" b="b"/>
              <a:pathLst>
                <a:path w="1464310" h="517525">
                  <a:moveTo>
                    <a:pt x="1463801" y="517398"/>
                  </a:moveTo>
                  <a:lnTo>
                    <a:pt x="1463801" y="0"/>
                  </a:lnTo>
                  <a:lnTo>
                    <a:pt x="0" y="0"/>
                  </a:lnTo>
                  <a:lnTo>
                    <a:pt x="0" y="517398"/>
                  </a:lnTo>
                  <a:lnTo>
                    <a:pt x="1463801" y="517398"/>
                  </a:lnTo>
                  <a:close/>
                </a:path>
              </a:pathLst>
            </a:custGeom>
            <a:solidFill>
              <a:srgbClr val="8888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3664089" y="4233418"/>
              <a:ext cx="0" cy="517525"/>
            </a:xfrm>
            <a:custGeom>
              <a:avLst/>
              <a:gdLst/>
              <a:ahLst/>
              <a:cxnLst/>
              <a:rect l="l" t="t" r="r" b="b"/>
              <a:pathLst>
                <a:path h="517525">
                  <a:moveTo>
                    <a:pt x="0" y="0"/>
                  </a:moveTo>
                  <a:lnTo>
                    <a:pt x="0" y="517397"/>
                  </a:lnTo>
                </a:path>
              </a:pathLst>
            </a:custGeom>
            <a:ln w="12954">
              <a:solidFill>
                <a:srgbClr val="9595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3664089" y="4750815"/>
              <a:ext cx="1464310" cy="0"/>
            </a:xfrm>
            <a:custGeom>
              <a:avLst/>
              <a:gdLst/>
              <a:ahLst/>
              <a:cxnLst/>
              <a:rect l="l" t="t" r="r" b="b"/>
              <a:pathLst>
                <a:path w="1464310">
                  <a:moveTo>
                    <a:pt x="0" y="0"/>
                  </a:moveTo>
                  <a:lnTo>
                    <a:pt x="1463802" y="0"/>
                  </a:lnTo>
                </a:path>
              </a:pathLst>
            </a:custGeom>
            <a:ln w="12954">
              <a:solidFill>
                <a:srgbClr val="7F7F7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5127891" y="4233418"/>
              <a:ext cx="0" cy="517525"/>
            </a:xfrm>
            <a:custGeom>
              <a:avLst/>
              <a:gdLst/>
              <a:ahLst/>
              <a:cxnLst/>
              <a:rect l="l" t="t" r="r" b="b"/>
              <a:pathLst>
                <a:path h="517525">
                  <a:moveTo>
                    <a:pt x="0" y="517397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A3A3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3664089" y="4233418"/>
              <a:ext cx="1464310" cy="0"/>
            </a:xfrm>
            <a:custGeom>
              <a:avLst/>
              <a:gdLst/>
              <a:ahLst/>
              <a:cxnLst/>
              <a:rect l="l" t="t" r="r" b="b"/>
              <a:pathLst>
                <a:path w="1464310">
                  <a:moveTo>
                    <a:pt x="1463802" y="0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7F7F7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9" name="object 99"/>
          <p:cNvGrpSpPr/>
          <p:nvPr/>
        </p:nvGrpSpPr>
        <p:grpSpPr>
          <a:xfrm>
            <a:off x="6354632" y="3757976"/>
            <a:ext cx="2695442" cy="980939"/>
            <a:chOff x="6311645" y="4151502"/>
            <a:chExt cx="2687955" cy="639445"/>
          </a:xfrm>
        </p:grpSpPr>
        <p:sp>
          <p:nvSpPr>
            <p:cNvPr id="100" name="object 100"/>
            <p:cNvSpPr/>
            <p:nvPr/>
          </p:nvSpPr>
          <p:spPr>
            <a:xfrm>
              <a:off x="8883776" y="4151883"/>
              <a:ext cx="115570" cy="632460"/>
            </a:xfrm>
            <a:custGeom>
              <a:avLst/>
              <a:gdLst/>
              <a:ahLst/>
              <a:cxnLst/>
              <a:rect l="l" t="t" r="r" b="b"/>
              <a:pathLst>
                <a:path w="115570" h="632460">
                  <a:moveTo>
                    <a:pt x="115075" y="469392"/>
                  </a:moveTo>
                  <a:lnTo>
                    <a:pt x="115075" y="0"/>
                  </a:lnTo>
                  <a:lnTo>
                    <a:pt x="0" y="115062"/>
                  </a:lnTo>
                  <a:lnTo>
                    <a:pt x="0" y="632460"/>
                  </a:lnTo>
                  <a:lnTo>
                    <a:pt x="115075" y="469392"/>
                  </a:lnTo>
                  <a:close/>
                </a:path>
              </a:pathLst>
            </a:custGeom>
            <a:solidFill>
              <a:srgbClr val="B4B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8883776" y="4621276"/>
              <a:ext cx="115570" cy="163195"/>
            </a:xfrm>
            <a:custGeom>
              <a:avLst/>
              <a:gdLst/>
              <a:ahLst/>
              <a:cxnLst/>
              <a:rect l="l" t="t" r="r" b="b"/>
              <a:pathLst>
                <a:path w="115570" h="163195">
                  <a:moveTo>
                    <a:pt x="0" y="163068"/>
                  </a:moveTo>
                  <a:lnTo>
                    <a:pt x="115075" y="0"/>
                  </a:lnTo>
                </a:path>
              </a:pathLst>
            </a:custGeom>
            <a:ln w="3175">
              <a:solidFill>
                <a:srgbClr val="B4B4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6318122" y="4151883"/>
              <a:ext cx="2680970" cy="115570"/>
            </a:xfrm>
            <a:custGeom>
              <a:avLst/>
              <a:gdLst/>
              <a:ahLst/>
              <a:cxnLst/>
              <a:rect l="l" t="t" r="r" b="b"/>
              <a:pathLst>
                <a:path w="2680970" h="115570">
                  <a:moveTo>
                    <a:pt x="2680729" y="0"/>
                  </a:moveTo>
                  <a:lnTo>
                    <a:pt x="352056" y="0"/>
                  </a:lnTo>
                  <a:lnTo>
                    <a:pt x="0" y="115062"/>
                  </a:lnTo>
                  <a:lnTo>
                    <a:pt x="2565654" y="115062"/>
                  </a:lnTo>
                  <a:lnTo>
                    <a:pt x="2680729" y="0"/>
                  </a:lnTo>
                  <a:close/>
                </a:path>
              </a:pathLst>
            </a:custGeom>
            <a:solidFill>
              <a:srgbClr val="7979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8883776" y="4151883"/>
              <a:ext cx="115570" cy="115570"/>
            </a:xfrm>
            <a:custGeom>
              <a:avLst/>
              <a:gdLst/>
              <a:ahLst/>
              <a:cxnLst/>
              <a:rect l="l" t="t" r="r" b="b"/>
              <a:pathLst>
                <a:path w="115570" h="115570">
                  <a:moveTo>
                    <a:pt x="0" y="115062"/>
                  </a:moveTo>
                  <a:lnTo>
                    <a:pt x="115075" y="0"/>
                  </a:lnTo>
                </a:path>
              </a:pathLst>
            </a:custGeom>
            <a:ln w="3175">
              <a:solidFill>
                <a:srgbClr val="7979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6318122" y="4266945"/>
              <a:ext cx="2566035" cy="517525"/>
            </a:xfrm>
            <a:custGeom>
              <a:avLst/>
              <a:gdLst/>
              <a:ahLst/>
              <a:cxnLst/>
              <a:rect l="l" t="t" r="r" b="b"/>
              <a:pathLst>
                <a:path w="2566034" h="517525">
                  <a:moveTo>
                    <a:pt x="2565653" y="517398"/>
                  </a:moveTo>
                  <a:lnTo>
                    <a:pt x="2565653" y="0"/>
                  </a:lnTo>
                  <a:lnTo>
                    <a:pt x="0" y="0"/>
                  </a:lnTo>
                  <a:lnTo>
                    <a:pt x="0" y="517398"/>
                  </a:lnTo>
                  <a:lnTo>
                    <a:pt x="2565653" y="517398"/>
                  </a:lnTo>
                  <a:close/>
                </a:path>
              </a:pathLst>
            </a:custGeom>
            <a:solidFill>
              <a:srgbClr val="9C9C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6318122" y="4266945"/>
              <a:ext cx="0" cy="517525"/>
            </a:xfrm>
            <a:custGeom>
              <a:avLst/>
              <a:gdLst/>
              <a:ahLst/>
              <a:cxnLst/>
              <a:rect l="l" t="t" r="r" b="b"/>
              <a:pathLst>
                <a:path h="517525">
                  <a:moveTo>
                    <a:pt x="0" y="0"/>
                  </a:moveTo>
                  <a:lnTo>
                    <a:pt x="0" y="517398"/>
                  </a:lnTo>
                </a:path>
              </a:pathLst>
            </a:custGeom>
            <a:ln w="12954">
              <a:solidFill>
                <a:srgbClr val="ABABD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6318122" y="4784344"/>
              <a:ext cx="2566035" cy="0"/>
            </a:xfrm>
            <a:custGeom>
              <a:avLst/>
              <a:gdLst/>
              <a:ahLst/>
              <a:cxnLst/>
              <a:rect l="l" t="t" r="r" b="b"/>
              <a:pathLst>
                <a:path w="2566034">
                  <a:moveTo>
                    <a:pt x="0" y="0"/>
                  </a:moveTo>
                  <a:lnTo>
                    <a:pt x="2565654" y="0"/>
                  </a:lnTo>
                </a:path>
              </a:pathLst>
            </a:custGeom>
            <a:ln w="12954">
              <a:solidFill>
                <a:srgbClr val="9292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8883776" y="4266945"/>
              <a:ext cx="0" cy="517525"/>
            </a:xfrm>
            <a:custGeom>
              <a:avLst/>
              <a:gdLst/>
              <a:ahLst/>
              <a:cxnLst/>
              <a:rect l="l" t="t" r="r" b="b"/>
              <a:pathLst>
                <a:path h="517525">
                  <a:moveTo>
                    <a:pt x="0" y="517398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BBBBE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6318122" y="4266945"/>
              <a:ext cx="2566035" cy="0"/>
            </a:xfrm>
            <a:custGeom>
              <a:avLst/>
              <a:gdLst/>
              <a:ahLst/>
              <a:cxnLst/>
              <a:rect l="l" t="t" r="r" b="b"/>
              <a:pathLst>
                <a:path w="2566034">
                  <a:moveTo>
                    <a:pt x="2565654" y="0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9292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9" name="object 109"/>
          <p:cNvSpPr txBox="1"/>
          <p:nvPr/>
        </p:nvSpPr>
        <p:spPr>
          <a:xfrm>
            <a:off x="242239" y="3877378"/>
            <a:ext cx="1928136" cy="780833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599228" marR="127495" indent="-513805">
              <a:spcBef>
                <a:spcPts val="95"/>
              </a:spcBef>
            </a:pPr>
            <a:r>
              <a:rPr sz="1600" b="1" dirty="0" err="1">
                <a:solidFill>
                  <a:schemeClr val="bg1"/>
                </a:solidFill>
                <a:latin typeface="Arial"/>
                <a:cs typeface="Arial"/>
              </a:rPr>
              <a:t>Técnica</a:t>
            </a:r>
            <a:r>
              <a:rPr sz="1600" b="1" spc="-2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de</a:t>
            </a:r>
            <a:endParaRPr lang="es-ES" sz="1600" b="1" spc="-20" dirty="0">
              <a:solidFill>
                <a:schemeClr val="bg1"/>
              </a:solidFill>
              <a:latin typeface="Arial"/>
              <a:cs typeface="Arial"/>
            </a:endParaRPr>
          </a:p>
          <a:p>
            <a:pPr marL="599228" marR="127495" indent="-513805">
              <a:spcBef>
                <a:spcPts val="95"/>
              </a:spcBef>
            </a:pPr>
            <a:r>
              <a:rPr lang="es-ES" sz="1600" b="1" spc="-20" dirty="0">
                <a:solidFill>
                  <a:schemeClr val="bg1"/>
                </a:solidFill>
                <a:latin typeface="Arial"/>
                <a:cs typeface="Arial"/>
              </a:rPr>
              <a:t>r</a:t>
            </a:r>
            <a:r>
              <a:rPr sz="1600" b="1" spc="-10" dirty="0" err="1">
                <a:solidFill>
                  <a:schemeClr val="bg1"/>
                </a:solidFill>
                <a:latin typeface="Arial"/>
                <a:cs typeface="Arial"/>
              </a:rPr>
              <a:t>ecogida</a:t>
            </a:r>
            <a:r>
              <a:rPr sz="1600" b="1" spc="-1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de</a:t>
            </a:r>
            <a:r>
              <a:rPr sz="1600" b="1" spc="-1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endParaRPr lang="es-ES" sz="1600" b="1" spc="-10" dirty="0">
              <a:solidFill>
                <a:schemeClr val="bg1"/>
              </a:solidFill>
              <a:latin typeface="Arial"/>
              <a:cs typeface="Arial"/>
            </a:endParaRPr>
          </a:p>
          <a:p>
            <a:pPr marL="599228" marR="127495" indent="-513805">
              <a:spcBef>
                <a:spcPts val="95"/>
              </a:spcBef>
            </a:pPr>
            <a:r>
              <a:rPr lang="es-ES" sz="1600" b="1" spc="-10" dirty="0">
                <a:solidFill>
                  <a:schemeClr val="bg1"/>
                </a:solidFill>
                <a:latin typeface="Arial"/>
                <a:cs typeface="Arial"/>
              </a:rPr>
              <a:t>d</a:t>
            </a:r>
            <a:r>
              <a:rPr sz="1600" b="1" spc="-10" dirty="0" err="1">
                <a:solidFill>
                  <a:schemeClr val="bg1"/>
                </a:solidFill>
                <a:latin typeface="Arial"/>
                <a:cs typeface="Arial"/>
              </a:rPr>
              <a:t>atos</a:t>
            </a:r>
            <a:endParaRPr sz="16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3573655" y="3854482"/>
            <a:ext cx="1455017" cy="755042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406073" marR="78410" indent="-320651">
              <a:spcBef>
                <a:spcPts val="95"/>
              </a:spcBef>
            </a:pP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Selección</a:t>
            </a:r>
            <a:r>
              <a:rPr sz="1600" b="1" spc="-3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de</a:t>
            </a:r>
            <a:r>
              <a:rPr sz="1600" b="1" spc="-2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chemeClr val="bg1"/>
                </a:solidFill>
                <a:latin typeface="Arial"/>
                <a:cs typeface="Arial"/>
              </a:rPr>
              <a:t>la</a:t>
            </a:r>
            <a:r>
              <a:rPr lang="es-ES" sz="1600" b="1" spc="-25" dirty="0">
                <a:solidFill>
                  <a:schemeClr val="bg1"/>
                </a:solidFill>
                <a:latin typeface="Arial"/>
                <a:cs typeface="Arial"/>
              </a:rPr>
              <a:t>  m</a:t>
            </a:r>
            <a:r>
              <a:rPr sz="1600" b="1" spc="-10" dirty="0" err="1">
                <a:solidFill>
                  <a:schemeClr val="bg1"/>
                </a:solidFill>
                <a:latin typeface="Arial"/>
                <a:cs typeface="Arial"/>
              </a:rPr>
              <a:t>uestra</a:t>
            </a:r>
            <a:endParaRPr sz="16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6434610" y="3903170"/>
            <a:ext cx="2559811" cy="755042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584566" marR="77772" indent="-499144">
              <a:spcBef>
                <a:spcPts val="95"/>
              </a:spcBef>
            </a:pP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Selección</a:t>
            </a:r>
            <a:r>
              <a:rPr sz="1600" b="1" spc="-3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de</a:t>
            </a:r>
            <a:r>
              <a:rPr sz="1600" b="1" spc="-1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la</a:t>
            </a:r>
            <a:r>
              <a:rPr sz="1600" b="1" spc="-2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chemeClr val="bg1"/>
                </a:solidFill>
                <a:latin typeface="Arial"/>
                <a:cs typeface="Arial"/>
              </a:rPr>
              <a:t>metodología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de</a:t>
            </a:r>
            <a:r>
              <a:rPr sz="1600" b="1" spc="-10" dirty="0">
                <a:solidFill>
                  <a:schemeClr val="bg1"/>
                </a:solidFill>
                <a:latin typeface="Arial"/>
                <a:cs typeface="Arial"/>
              </a:rPr>
              <a:t> investigación</a:t>
            </a:r>
            <a:endParaRPr sz="16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12" name="object 112"/>
          <p:cNvGrpSpPr/>
          <p:nvPr/>
        </p:nvGrpSpPr>
        <p:grpSpPr>
          <a:xfrm>
            <a:off x="5294224" y="3790034"/>
            <a:ext cx="768580" cy="501260"/>
            <a:chOff x="5348618" y="4276597"/>
            <a:chExt cx="766445" cy="498475"/>
          </a:xfrm>
        </p:grpSpPr>
        <p:sp>
          <p:nvSpPr>
            <p:cNvPr id="113" name="object 113"/>
            <p:cNvSpPr/>
            <p:nvPr/>
          </p:nvSpPr>
          <p:spPr>
            <a:xfrm>
              <a:off x="5354968" y="4282947"/>
              <a:ext cx="753745" cy="485775"/>
            </a:xfrm>
            <a:custGeom>
              <a:avLst/>
              <a:gdLst/>
              <a:ahLst/>
              <a:cxnLst/>
              <a:rect l="l" t="t" r="r" b="b"/>
              <a:pathLst>
                <a:path w="753745" h="485775">
                  <a:moveTo>
                    <a:pt x="753604" y="364235"/>
                  </a:moveTo>
                  <a:lnTo>
                    <a:pt x="753604" y="121158"/>
                  </a:lnTo>
                  <a:lnTo>
                    <a:pt x="188214" y="121158"/>
                  </a:lnTo>
                  <a:lnTo>
                    <a:pt x="188214" y="0"/>
                  </a:lnTo>
                  <a:lnTo>
                    <a:pt x="0" y="243078"/>
                  </a:lnTo>
                  <a:lnTo>
                    <a:pt x="188214" y="485394"/>
                  </a:lnTo>
                  <a:lnTo>
                    <a:pt x="188214" y="364235"/>
                  </a:lnTo>
                  <a:lnTo>
                    <a:pt x="753604" y="3642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5354968" y="4282947"/>
              <a:ext cx="753745" cy="485775"/>
            </a:xfrm>
            <a:custGeom>
              <a:avLst/>
              <a:gdLst/>
              <a:ahLst/>
              <a:cxnLst/>
              <a:rect l="l" t="t" r="r" b="b"/>
              <a:pathLst>
                <a:path w="753745" h="485775">
                  <a:moveTo>
                    <a:pt x="188214" y="0"/>
                  </a:moveTo>
                  <a:lnTo>
                    <a:pt x="188214" y="121158"/>
                  </a:lnTo>
                  <a:lnTo>
                    <a:pt x="753604" y="121158"/>
                  </a:lnTo>
                  <a:lnTo>
                    <a:pt x="753604" y="364235"/>
                  </a:lnTo>
                  <a:lnTo>
                    <a:pt x="188214" y="364235"/>
                  </a:lnTo>
                  <a:lnTo>
                    <a:pt x="188214" y="485394"/>
                  </a:lnTo>
                  <a:lnTo>
                    <a:pt x="0" y="243078"/>
                  </a:lnTo>
                  <a:lnTo>
                    <a:pt x="188214" y="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5" name="object 115"/>
          <p:cNvGrpSpPr/>
          <p:nvPr/>
        </p:nvGrpSpPr>
        <p:grpSpPr>
          <a:xfrm>
            <a:off x="2432875" y="3698211"/>
            <a:ext cx="769217" cy="501260"/>
            <a:chOff x="2533789" y="4279645"/>
            <a:chExt cx="767080" cy="498475"/>
          </a:xfrm>
        </p:grpSpPr>
        <p:sp>
          <p:nvSpPr>
            <p:cNvPr id="116" name="object 116"/>
            <p:cNvSpPr/>
            <p:nvPr/>
          </p:nvSpPr>
          <p:spPr>
            <a:xfrm>
              <a:off x="2540139" y="4285995"/>
              <a:ext cx="754380" cy="485775"/>
            </a:xfrm>
            <a:custGeom>
              <a:avLst/>
              <a:gdLst/>
              <a:ahLst/>
              <a:cxnLst/>
              <a:rect l="l" t="t" r="r" b="b"/>
              <a:pathLst>
                <a:path w="754379" h="485775">
                  <a:moveTo>
                    <a:pt x="754379" y="364236"/>
                  </a:moveTo>
                  <a:lnTo>
                    <a:pt x="754379" y="121158"/>
                  </a:lnTo>
                  <a:lnTo>
                    <a:pt x="188214" y="121158"/>
                  </a:lnTo>
                  <a:lnTo>
                    <a:pt x="188214" y="0"/>
                  </a:lnTo>
                  <a:lnTo>
                    <a:pt x="0" y="243078"/>
                  </a:lnTo>
                  <a:lnTo>
                    <a:pt x="188214" y="485394"/>
                  </a:lnTo>
                  <a:lnTo>
                    <a:pt x="188214" y="364236"/>
                  </a:lnTo>
                  <a:lnTo>
                    <a:pt x="754379" y="36423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2540139" y="4285995"/>
              <a:ext cx="754380" cy="485775"/>
            </a:xfrm>
            <a:custGeom>
              <a:avLst/>
              <a:gdLst/>
              <a:ahLst/>
              <a:cxnLst/>
              <a:rect l="l" t="t" r="r" b="b"/>
              <a:pathLst>
                <a:path w="754379" h="485775">
                  <a:moveTo>
                    <a:pt x="188214" y="0"/>
                  </a:moveTo>
                  <a:lnTo>
                    <a:pt x="188214" y="121158"/>
                  </a:lnTo>
                  <a:lnTo>
                    <a:pt x="754379" y="121158"/>
                  </a:lnTo>
                  <a:lnTo>
                    <a:pt x="754379" y="364236"/>
                  </a:lnTo>
                  <a:lnTo>
                    <a:pt x="188214" y="364236"/>
                  </a:lnTo>
                  <a:lnTo>
                    <a:pt x="188214" y="485394"/>
                  </a:lnTo>
                  <a:lnTo>
                    <a:pt x="0" y="243078"/>
                  </a:lnTo>
                  <a:lnTo>
                    <a:pt x="188214" y="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8" name="object 118"/>
          <p:cNvGrpSpPr/>
          <p:nvPr/>
        </p:nvGrpSpPr>
        <p:grpSpPr>
          <a:xfrm>
            <a:off x="1251009" y="4820777"/>
            <a:ext cx="500499" cy="319274"/>
            <a:chOff x="1247533" y="4793995"/>
            <a:chExt cx="499109" cy="317500"/>
          </a:xfrm>
        </p:grpSpPr>
        <p:sp>
          <p:nvSpPr>
            <p:cNvPr id="119" name="object 119"/>
            <p:cNvSpPr/>
            <p:nvPr/>
          </p:nvSpPr>
          <p:spPr>
            <a:xfrm>
              <a:off x="1253883" y="4800345"/>
              <a:ext cx="486409" cy="304800"/>
            </a:xfrm>
            <a:custGeom>
              <a:avLst/>
              <a:gdLst/>
              <a:ahLst/>
              <a:cxnLst/>
              <a:rect l="l" t="t" r="r" b="b"/>
              <a:pathLst>
                <a:path w="486410" h="304800">
                  <a:moveTo>
                    <a:pt x="486156" y="228600"/>
                  </a:moveTo>
                  <a:lnTo>
                    <a:pt x="364998" y="228600"/>
                  </a:lnTo>
                  <a:lnTo>
                    <a:pt x="364998" y="0"/>
                  </a:lnTo>
                  <a:lnTo>
                    <a:pt x="121920" y="0"/>
                  </a:lnTo>
                  <a:lnTo>
                    <a:pt x="121920" y="228600"/>
                  </a:lnTo>
                  <a:lnTo>
                    <a:pt x="0" y="228600"/>
                  </a:lnTo>
                  <a:lnTo>
                    <a:pt x="243078" y="304800"/>
                  </a:lnTo>
                  <a:lnTo>
                    <a:pt x="486156" y="2286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1253883" y="4800345"/>
              <a:ext cx="486409" cy="304800"/>
            </a:xfrm>
            <a:custGeom>
              <a:avLst/>
              <a:gdLst/>
              <a:ahLst/>
              <a:cxnLst/>
              <a:rect l="l" t="t" r="r" b="b"/>
              <a:pathLst>
                <a:path w="486410" h="304800">
                  <a:moveTo>
                    <a:pt x="0" y="228600"/>
                  </a:moveTo>
                  <a:lnTo>
                    <a:pt x="121920" y="228600"/>
                  </a:lnTo>
                  <a:lnTo>
                    <a:pt x="121920" y="0"/>
                  </a:lnTo>
                  <a:lnTo>
                    <a:pt x="364998" y="0"/>
                  </a:lnTo>
                  <a:lnTo>
                    <a:pt x="364998" y="228600"/>
                  </a:lnTo>
                  <a:lnTo>
                    <a:pt x="486156" y="228600"/>
                  </a:lnTo>
                  <a:lnTo>
                    <a:pt x="243078" y="304800"/>
                  </a:lnTo>
                  <a:lnTo>
                    <a:pt x="0" y="2286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1" name="object 121"/>
          <p:cNvGrpSpPr/>
          <p:nvPr/>
        </p:nvGrpSpPr>
        <p:grpSpPr>
          <a:xfrm>
            <a:off x="194099" y="5247454"/>
            <a:ext cx="3099791" cy="1074876"/>
            <a:chOff x="193560" y="5218302"/>
            <a:chExt cx="3091180" cy="639445"/>
          </a:xfrm>
        </p:grpSpPr>
        <p:sp>
          <p:nvSpPr>
            <p:cNvPr id="122" name="object 122"/>
            <p:cNvSpPr/>
            <p:nvPr/>
          </p:nvSpPr>
          <p:spPr>
            <a:xfrm>
              <a:off x="3168789" y="5218683"/>
              <a:ext cx="115570" cy="632460"/>
            </a:xfrm>
            <a:custGeom>
              <a:avLst/>
              <a:gdLst/>
              <a:ahLst/>
              <a:cxnLst/>
              <a:rect l="l" t="t" r="r" b="b"/>
              <a:pathLst>
                <a:path w="115570" h="632460">
                  <a:moveTo>
                    <a:pt x="115061" y="469391"/>
                  </a:moveTo>
                  <a:lnTo>
                    <a:pt x="115061" y="0"/>
                  </a:lnTo>
                  <a:lnTo>
                    <a:pt x="0" y="115062"/>
                  </a:lnTo>
                  <a:lnTo>
                    <a:pt x="0" y="632460"/>
                  </a:lnTo>
                  <a:lnTo>
                    <a:pt x="115061" y="469391"/>
                  </a:lnTo>
                  <a:close/>
                </a:path>
              </a:pathLst>
            </a:custGeom>
            <a:solidFill>
              <a:srgbClr val="E12D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3168789" y="5688075"/>
              <a:ext cx="115570" cy="163195"/>
            </a:xfrm>
            <a:custGeom>
              <a:avLst/>
              <a:gdLst/>
              <a:ahLst/>
              <a:cxnLst/>
              <a:rect l="l" t="t" r="r" b="b"/>
              <a:pathLst>
                <a:path w="115570" h="163195">
                  <a:moveTo>
                    <a:pt x="0" y="163068"/>
                  </a:moveTo>
                  <a:lnTo>
                    <a:pt x="115061" y="0"/>
                  </a:lnTo>
                </a:path>
              </a:pathLst>
            </a:custGeom>
            <a:ln w="3175">
              <a:solidFill>
                <a:srgbClr val="E12D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200037" y="5218683"/>
              <a:ext cx="3084195" cy="115570"/>
            </a:xfrm>
            <a:custGeom>
              <a:avLst/>
              <a:gdLst/>
              <a:ahLst/>
              <a:cxnLst/>
              <a:rect l="l" t="t" r="r" b="b"/>
              <a:pathLst>
                <a:path w="3084195" h="115570">
                  <a:moveTo>
                    <a:pt x="3083814" y="0"/>
                  </a:moveTo>
                  <a:lnTo>
                    <a:pt x="389382" y="0"/>
                  </a:lnTo>
                  <a:lnTo>
                    <a:pt x="0" y="115062"/>
                  </a:lnTo>
                  <a:lnTo>
                    <a:pt x="2968752" y="115062"/>
                  </a:lnTo>
                  <a:lnTo>
                    <a:pt x="3083814" y="0"/>
                  </a:lnTo>
                  <a:close/>
                </a:path>
              </a:pathLst>
            </a:custGeom>
            <a:solidFill>
              <a:srgbClr val="981E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3168789" y="5218683"/>
              <a:ext cx="115570" cy="115570"/>
            </a:xfrm>
            <a:custGeom>
              <a:avLst/>
              <a:gdLst/>
              <a:ahLst/>
              <a:cxnLst/>
              <a:rect l="l" t="t" r="r" b="b"/>
              <a:pathLst>
                <a:path w="115570" h="115570">
                  <a:moveTo>
                    <a:pt x="0" y="115062"/>
                  </a:moveTo>
                  <a:lnTo>
                    <a:pt x="115061" y="0"/>
                  </a:lnTo>
                </a:path>
              </a:pathLst>
            </a:custGeom>
            <a:ln w="3175">
              <a:solidFill>
                <a:srgbClr val="981E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200037" y="5333745"/>
              <a:ext cx="2969260" cy="517525"/>
            </a:xfrm>
            <a:custGeom>
              <a:avLst/>
              <a:gdLst/>
              <a:ahLst/>
              <a:cxnLst/>
              <a:rect l="l" t="t" r="r" b="b"/>
              <a:pathLst>
                <a:path w="2969260" h="517525">
                  <a:moveTo>
                    <a:pt x="2968751" y="517398"/>
                  </a:moveTo>
                  <a:lnTo>
                    <a:pt x="2968751" y="0"/>
                  </a:lnTo>
                  <a:lnTo>
                    <a:pt x="0" y="0"/>
                  </a:lnTo>
                  <a:lnTo>
                    <a:pt x="0" y="517398"/>
                  </a:lnTo>
                  <a:lnTo>
                    <a:pt x="2968751" y="517398"/>
                  </a:lnTo>
                  <a:close/>
                </a:path>
              </a:pathLst>
            </a:custGeom>
            <a:solidFill>
              <a:srgbClr val="C427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200037" y="5333745"/>
              <a:ext cx="0" cy="517525"/>
            </a:xfrm>
            <a:custGeom>
              <a:avLst/>
              <a:gdLst/>
              <a:ahLst/>
              <a:cxnLst/>
              <a:rect l="l" t="t" r="r" b="b"/>
              <a:pathLst>
                <a:path h="517525">
                  <a:moveTo>
                    <a:pt x="0" y="0"/>
                  </a:moveTo>
                  <a:lnTo>
                    <a:pt x="0" y="517398"/>
                  </a:lnTo>
                </a:path>
              </a:pathLst>
            </a:custGeom>
            <a:ln w="12954">
              <a:solidFill>
                <a:srgbClr val="D62A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200037" y="5851144"/>
              <a:ext cx="2969260" cy="0"/>
            </a:xfrm>
            <a:custGeom>
              <a:avLst/>
              <a:gdLst/>
              <a:ahLst/>
              <a:cxnLst/>
              <a:rect l="l" t="t" r="r" b="b"/>
              <a:pathLst>
                <a:path w="2969260">
                  <a:moveTo>
                    <a:pt x="0" y="0"/>
                  </a:moveTo>
                  <a:lnTo>
                    <a:pt x="2968752" y="0"/>
                  </a:lnTo>
                </a:path>
              </a:pathLst>
            </a:custGeom>
            <a:ln w="12954">
              <a:solidFill>
                <a:srgbClr val="B724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3168789" y="5333745"/>
              <a:ext cx="0" cy="517525"/>
            </a:xfrm>
            <a:custGeom>
              <a:avLst/>
              <a:gdLst/>
              <a:ahLst/>
              <a:cxnLst/>
              <a:rect l="l" t="t" r="r" b="b"/>
              <a:pathLst>
                <a:path h="517525">
                  <a:moveTo>
                    <a:pt x="0" y="517398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EA2E8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200037" y="5333745"/>
              <a:ext cx="2969260" cy="0"/>
            </a:xfrm>
            <a:custGeom>
              <a:avLst/>
              <a:gdLst/>
              <a:ahLst/>
              <a:cxnLst/>
              <a:rect l="l" t="t" r="r" b="b"/>
              <a:pathLst>
                <a:path w="2969260">
                  <a:moveTo>
                    <a:pt x="2968752" y="0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B724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1" name="object 131"/>
          <p:cNvSpPr txBox="1"/>
          <p:nvPr/>
        </p:nvSpPr>
        <p:spPr>
          <a:xfrm>
            <a:off x="207090" y="5391383"/>
            <a:ext cx="2964159" cy="755042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86059" marR="77772" indent="42711">
              <a:spcBef>
                <a:spcPts val="95"/>
              </a:spcBef>
            </a:pP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Técnicas</a:t>
            </a:r>
            <a:r>
              <a:rPr sz="1600" b="1" spc="-3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y</a:t>
            </a:r>
            <a:r>
              <a:rPr sz="1600" b="1" spc="-5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procedimientos</a:t>
            </a:r>
            <a:r>
              <a:rPr sz="1600" b="1" spc="-3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spc="-20" dirty="0">
                <a:solidFill>
                  <a:schemeClr val="bg1"/>
                </a:solidFill>
                <a:latin typeface="Arial"/>
                <a:cs typeface="Arial"/>
              </a:rPr>
              <a:t>para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el</a:t>
            </a:r>
            <a:r>
              <a:rPr sz="1600" b="1" spc="-2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análisis</a:t>
            </a:r>
            <a:r>
              <a:rPr sz="1600" b="1" spc="-2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y</a:t>
            </a:r>
            <a:r>
              <a:rPr sz="1600" b="1" spc="-3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tratamiento</a:t>
            </a:r>
            <a:r>
              <a:rPr sz="1600" b="1" spc="-3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bg1"/>
                </a:solidFill>
                <a:latin typeface="Arial"/>
                <a:cs typeface="Arial"/>
              </a:rPr>
              <a:t>de</a:t>
            </a:r>
            <a:r>
              <a:rPr sz="1600" b="1" spc="-2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chemeClr val="bg1"/>
                </a:solidFill>
                <a:latin typeface="Arial"/>
                <a:cs typeface="Arial"/>
              </a:rPr>
              <a:t>datos</a:t>
            </a:r>
            <a:endParaRPr sz="16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32" name="object 132"/>
          <p:cNvGrpSpPr/>
          <p:nvPr/>
        </p:nvGrpSpPr>
        <p:grpSpPr>
          <a:xfrm>
            <a:off x="3547196" y="5385510"/>
            <a:ext cx="840535" cy="501897"/>
            <a:chOff x="3537343" y="5355590"/>
            <a:chExt cx="838200" cy="499109"/>
          </a:xfrm>
        </p:grpSpPr>
        <p:sp>
          <p:nvSpPr>
            <p:cNvPr id="133" name="object 133"/>
            <p:cNvSpPr/>
            <p:nvPr/>
          </p:nvSpPr>
          <p:spPr>
            <a:xfrm>
              <a:off x="3543693" y="5361940"/>
              <a:ext cx="825500" cy="486409"/>
            </a:xfrm>
            <a:custGeom>
              <a:avLst/>
              <a:gdLst/>
              <a:ahLst/>
              <a:cxnLst/>
              <a:rect l="l" t="t" r="r" b="b"/>
              <a:pathLst>
                <a:path w="825500" h="486410">
                  <a:moveTo>
                    <a:pt x="825246" y="243077"/>
                  </a:moveTo>
                  <a:lnTo>
                    <a:pt x="618744" y="0"/>
                  </a:lnTo>
                  <a:lnTo>
                    <a:pt x="618744" y="121920"/>
                  </a:lnTo>
                  <a:lnTo>
                    <a:pt x="0" y="121920"/>
                  </a:lnTo>
                  <a:lnTo>
                    <a:pt x="0" y="364997"/>
                  </a:lnTo>
                  <a:lnTo>
                    <a:pt x="618744" y="364997"/>
                  </a:lnTo>
                  <a:lnTo>
                    <a:pt x="618744" y="486155"/>
                  </a:lnTo>
                  <a:lnTo>
                    <a:pt x="825246" y="24307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3543693" y="5361940"/>
              <a:ext cx="825500" cy="486409"/>
            </a:xfrm>
            <a:custGeom>
              <a:avLst/>
              <a:gdLst/>
              <a:ahLst/>
              <a:cxnLst/>
              <a:rect l="l" t="t" r="r" b="b"/>
              <a:pathLst>
                <a:path w="825500" h="486410">
                  <a:moveTo>
                    <a:pt x="618744" y="0"/>
                  </a:moveTo>
                  <a:lnTo>
                    <a:pt x="618744" y="121920"/>
                  </a:lnTo>
                  <a:lnTo>
                    <a:pt x="0" y="121920"/>
                  </a:lnTo>
                  <a:lnTo>
                    <a:pt x="0" y="364997"/>
                  </a:lnTo>
                  <a:lnTo>
                    <a:pt x="618744" y="364997"/>
                  </a:lnTo>
                  <a:lnTo>
                    <a:pt x="618744" y="486155"/>
                  </a:lnTo>
                  <a:lnTo>
                    <a:pt x="825246" y="243077"/>
                  </a:lnTo>
                  <a:lnTo>
                    <a:pt x="618744" y="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5" name="object 135"/>
          <p:cNvGrpSpPr/>
          <p:nvPr/>
        </p:nvGrpSpPr>
        <p:grpSpPr>
          <a:xfrm>
            <a:off x="4649698" y="5381549"/>
            <a:ext cx="1784912" cy="792731"/>
            <a:chOff x="4636782" y="5351652"/>
            <a:chExt cx="1466850" cy="426720"/>
          </a:xfrm>
        </p:grpSpPr>
        <p:sp>
          <p:nvSpPr>
            <p:cNvPr id="136" name="object 136"/>
            <p:cNvSpPr/>
            <p:nvPr/>
          </p:nvSpPr>
          <p:spPr>
            <a:xfrm>
              <a:off x="5988177" y="5352033"/>
              <a:ext cx="115570" cy="420370"/>
            </a:xfrm>
            <a:custGeom>
              <a:avLst/>
              <a:gdLst/>
              <a:ahLst/>
              <a:cxnLst/>
              <a:rect l="l" t="t" r="r" b="b"/>
              <a:pathLst>
                <a:path w="115570" h="420370">
                  <a:moveTo>
                    <a:pt x="115062" y="276606"/>
                  </a:moveTo>
                  <a:lnTo>
                    <a:pt x="115062" y="0"/>
                  </a:lnTo>
                  <a:lnTo>
                    <a:pt x="0" y="115062"/>
                  </a:lnTo>
                  <a:lnTo>
                    <a:pt x="0" y="419862"/>
                  </a:lnTo>
                  <a:lnTo>
                    <a:pt x="115062" y="276606"/>
                  </a:lnTo>
                  <a:close/>
                </a:path>
              </a:pathLst>
            </a:custGeom>
            <a:solidFill>
              <a:srgbClr val="E187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5988177" y="5628640"/>
              <a:ext cx="115570" cy="143510"/>
            </a:xfrm>
            <a:custGeom>
              <a:avLst/>
              <a:gdLst/>
              <a:ahLst/>
              <a:cxnLst/>
              <a:rect l="l" t="t" r="r" b="b"/>
              <a:pathLst>
                <a:path w="115570" h="143510">
                  <a:moveTo>
                    <a:pt x="0" y="143255"/>
                  </a:moveTo>
                  <a:lnTo>
                    <a:pt x="115062" y="0"/>
                  </a:lnTo>
                </a:path>
              </a:pathLst>
            </a:custGeom>
            <a:ln w="3175">
              <a:solidFill>
                <a:srgbClr val="E187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4643259" y="5352033"/>
              <a:ext cx="1460500" cy="115570"/>
            </a:xfrm>
            <a:custGeom>
              <a:avLst/>
              <a:gdLst/>
              <a:ahLst/>
              <a:cxnLst/>
              <a:rect l="l" t="t" r="r" b="b"/>
              <a:pathLst>
                <a:path w="1460500" h="115570">
                  <a:moveTo>
                    <a:pt x="1459979" y="0"/>
                  </a:moveTo>
                  <a:lnTo>
                    <a:pt x="240029" y="0"/>
                  </a:lnTo>
                  <a:lnTo>
                    <a:pt x="0" y="115062"/>
                  </a:lnTo>
                  <a:lnTo>
                    <a:pt x="1344917" y="115062"/>
                  </a:lnTo>
                  <a:lnTo>
                    <a:pt x="1459979" y="0"/>
                  </a:lnTo>
                  <a:close/>
                </a:path>
              </a:pathLst>
            </a:custGeom>
            <a:solidFill>
              <a:srgbClr val="985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5988177" y="5352033"/>
              <a:ext cx="115570" cy="115570"/>
            </a:xfrm>
            <a:custGeom>
              <a:avLst/>
              <a:gdLst/>
              <a:ahLst/>
              <a:cxnLst/>
              <a:rect l="l" t="t" r="r" b="b"/>
              <a:pathLst>
                <a:path w="115570" h="115570">
                  <a:moveTo>
                    <a:pt x="0" y="115062"/>
                  </a:moveTo>
                  <a:lnTo>
                    <a:pt x="115062" y="0"/>
                  </a:lnTo>
                </a:path>
              </a:pathLst>
            </a:custGeom>
            <a:ln w="3175">
              <a:solidFill>
                <a:srgbClr val="985B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4643259" y="5467095"/>
              <a:ext cx="1344930" cy="304800"/>
            </a:xfrm>
            <a:custGeom>
              <a:avLst/>
              <a:gdLst/>
              <a:ahLst/>
              <a:cxnLst/>
              <a:rect l="l" t="t" r="r" b="b"/>
              <a:pathLst>
                <a:path w="1344929" h="304800">
                  <a:moveTo>
                    <a:pt x="1344930" y="304800"/>
                  </a:moveTo>
                  <a:lnTo>
                    <a:pt x="1344930" y="0"/>
                  </a:lnTo>
                  <a:lnTo>
                    <a:pt x="0" y="0"/>
                  </a:lnTo>
                  <a:lnTo>
                    <a:pt x="0" y="304800"/>
                  </a:lnTo>
                  <a:lnTo>
                    <a:pt x="1344930" y="304800"/>
                  </a:lnTo>
                  <a:close/>
                </a:path>
              </a:pathLst>
            </a:custGeom>
            <a:solidFill>
              <a:srgbClr val="C47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4643259" y="5467095"/>
              <a:ext cx="0" cy="304800"/>
            </a:xfrm>
            <a:custGeom>
              <a:avLst/>
              <a:gdLst/>
              <a:ahLst/>
              <a:cxnLst/>
              <a:rect l="l" t="t" r="r" b="b"/>
              <a:pathLst>
                <a:path h="304800">
                  <a:moveTo>
                    <a:pt x="0" y="0"/>
                  </a:moveTo>
                  <a:lnTo>
                    <a:pt x="0" y="304800"/>
                  </a:lnTo>
                </a:path>
              </a:pathLst>
            </a:custGeom>
            <a:ln w="12954">
              <a:solidFill>
                <a:srgbClr val="D68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4643259" y="5771895"/>
              <a:ext cx="1344930" cy="0"/>
            </a:xfrm>
            <a:custGeom>
              <a:avLst/>
              <a:gdLst/>
              <a:ahLst/>
              <a:cxnLst/>
              <a:rect l="l" t="t" r="r" b="b"/>
              <a:pathLst>
                <a:path w="1344929">
                  <a:moveTo>
                    <a:pt x="0" y="0"/>
                  </a:moveTo>
                  <a:lnTo>
                    <a:pt x="1344917" y="0"/>
                  </a:lnTo>
                </a:path>
              </a:pathLst>
            </a:custGeom>
            <a:ln w="12954">
              <a:solidFill>
                <a:srgbClr val="B76D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5988177" y="5467095"/>
              <a:ext cx="0" cy="304800"/>
            </a:xfrm>
            <a:custGeom>
              <a:avLst/>
              <a:gdLst/>
              <a:ahLst/>
              <a:cxnLst/>
              <a:rect l="l" t="t" r="r" b="b"/>
              <a:pathLst>
                <a:path h="304800">
                  <a:moveTo>
                    <a:pt x="0" y="304800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EA8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4643259" y="5467095"/>
              <a:ext cx="1344930" cy="0"/>
            </a:xfrm>
            <a:custGeom>
              <a:avLst/>
              <a:gdLst/>
              <a:ahLst/>
              <a:cxnLst/>
              <a:rect l="l" t="t" r="r" b="b"/>
              <a:pathLst>
                <a:path w="1344929">
                  <a:moveTo>
                    <a:pt x="1344917" y="0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B76D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5" name="object 145"/>
          <p:cNvSpPr txBox="1"/>
          <p:nvPr/>
        </p:nvSpPr>
        <p:spPr>
          <a:xfrm>
            <a:off x="4662688" y="5751097"/>
            <a:ext cx="1701746" cy="290798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85422">
              <a:spcBef>
                <a:spcPts val="95"/>
              </a:spcBef>
            </a:pPr>
            <a:r>
              <a:rPr b="1" spc="-10" dirty="0">
                <a:solidFill>
                  <a:schemeClr val="bg1"/>
                </a:solidFill>
                <a:latin typeface="Arial"/>
                <a:cs typeface="Arial"/>
              </a:rPr>
              <a:t>Conclusione</a:t>
            </a:r>
            <a:r>
              <a:rPr sz="1600" b="1" spc="-10" dirty="0">
                <a:solidFill>
                  <a:schemeClr val="bg1"/>
                </a:solidFill>
                <a:latin typeface="Arial"/>
                <a:cs typeface="Arial"/>
              </a:rPr>
              <a:t>s</a:t>
            </a:r>
            <a:endParaRPr sz="16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56" name="155 Proceso alternativo"/>
          <p:cNvSpPr/>
          <p:nvPr/>
        </p:nvSpPr>
        <p:spPr>
          <a:xfrm>
            <a:off x="777067" y="440599"/>
            <a:ext cx="7262846" cy="996134"/>
          </a:xfrm>
          <a:prstGeom prst="flowChartAlternateProcess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797" tIns="45898" rIns="91797" bIns="45898" spcCol="0" rtlCol="0" anchor="ctr"/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/>
                <a:cs typeface="Arial"/>
              </a:rPr>
              <a:t>El</a:t>
            </a:r>
            <a:r>
              <a:rPr lang="es-ES" sz="3200" b="1" spc="-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s-ES" sz="3200" b="1" dirty="0">
                <a:solidFill>
                  <a:schemeClr val="tx1"/>
                </a:solidFill>
                <a:latin typeface="Arial"/>
                <a:cs typeface="Arial"/>
              </a:rPr>
              <a:t>Método</a:t>
            </a:r>
            <a:r>
              <a:rPr lang="es-ES" sz="3200" b="1" spc="-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s-ES" sz="3200" b="1" spc="-10" dirty="0">
                <a:solidFill>
                  <a:schemeClr val="tx1"/>
                </a:solidFill>
                <a:latin typeface="Arial"/>
                <a:cs typeface="Arial"/>
              </a:rPr>
              <a:t>Científico </a:t>
            </a:r>
            <a:r>
              <a:rPr lang="es-ES" sz="3200" b="1" dirty="0">
                <a:solidFill>
                  <a:schemeClr val="tx1"/>
                </a:solidFill>
                <a:latin typeface="Arial"/>
                <a:cs typeface="Arial"/>
              </a:rPr>
              <a:t>en</a:t>
            </a:r>
            <a:r>
              <a:rPr lang="es-ES" sz="3200" b="1" spc="-10" dirty="0">
                <a:solidFill>
                  <a:schemeClr val="tx1"/>
                </a:solidFill>
                <a:latin typeface="Arial"/>
                <a:cs typeface="Arial"/>
              </a:rPr>
              <a:t> Educación</a:t>
            </a:r>
            <a:endParaRPr lang="es-E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851547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18600" cy="6819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</p:spPr>
        </p:pic>
      </p:grpSp>
      <p:sp>
        <p:nvSpPr>
          <p:cNvPr id="5" name="object 5"/>
          <p:cNvSpPr/>
          <p:nvPr/>
        </p:nvSpPr>
        <p:spPr>
          <a:xfrm>
            <a:off x="2114073" y="54915"/>
            <a:ext cx="235604" cy="630246"/>
          </a:xfrm>
          <a:custGeom>
            <a:avLst/>
            <a:gdLst/>
            <a:ahLst/>
            <a:cxnLst/>
            <a:rect l="l" t="t" r="r" b="b"/>
            <a:pathLst>
              <a:path w="234950" h="626745">
                <a:moveTo>
                  <a:pt x="219710" y="233172"/>
                </a:moveTo>
                <a:lnTo>
                  <a:pt x="111760" y="233172"/>
                </a:lnTo>
                <a:lnTo>
                  <a:pt x="111760" y="259092"/>
                </a:lnTo>
                <a:lnTo>
                  <a:pt x="219710" y="259092"/>
                </a:lnTo>
                <a:lnTo>
                  <a:pt x="219710" y="233172"/>
                </a:lnTo>
                <a:close/>
              </a:path>
              <a:path w="234950" h="626745">
                <a:moveTo>
                  <a:pt x="229870" y="0"/>
                </a:moveTo>
                <a:lnTo>
                  <a:pt x="219710" y="0"/>
                </a:lnTo>
                <a:lnTo>
                  <a:pt x="86360" y="0"/>
                </a:lnTo>
                <a:lnTo>
                  <a:pt x="0" y="0"/>
                </a:lnTo>
                <a:lnTo>
                  <a:pt x="0" y="626364"/>
                </a:lnTo>
                <a:lnTo>
                  <a:pt x="86360" y="626364"/>
                </a:lnTo>
                <a:lnTo>
                  <a:pt x="86360" y="134112"/>
                </a:lnTo>
                <a:lnTo>
                  <a:pt x="219710" y="134112"/>
                </a:lnTo>
                <a:lnTo>
                  <a:pt x="219710" y="25908"/>
                </a:lnTo>
                <a:lnTo>
                  <a:pt x="229870" y="25908"/>
                </a:lnTo>
                <a:lnTo>
                  <a:pt x="229870" y="0"/>
                </a:lnTo>
                <a:close/>
              </a:path>
              <a:path w="234950" h="626745">
                <a:moveTo>
                  <a:pt x="234950" y="484644"/>
                </a:moveTo>
                <a:lnTo>
                  <a:pt x="229870" y="484644"/>
                </a:lnTo>
                <a:lnTo>
                  <a:pt x="219710" y="484644"/>
                </a:lnTo>
                <a:lnTo>
                  <a:pt x="111760" y="484644"/>
                </a:lnTo>
                <a:lnTo>
                  <a:pt x="111760" y="509778"/>
                </a:lnTo>
                <a:lnTo>
                  <a:pt x="219710" y="509778"/>
                </a:lnTo>
                <a:lnTo>
                  <a:pt x="229870" y="509778"/>
                </a:lnTo>
                <a:lnTo>
                  <a:pt x="234950" y="509778"/>
                </a:lnTo>
                <a:lnTo>
                  <a:pt x="234950" y="48464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215058" y="44188"/>
            <a:ext cx="234330" cy="651318"/>
          </a:xfrm>
          <a:custGeom>
            <a:avLst/>
            <a:gdLst/>
            <a:ahLst/>
            <a:cxnLst/>
            <a:rect l="l" t="t" r="r" b="b"/>
            <a:pathLst>
              <a:path w="233679" h="647700">
                <a:moveTo>
                  <a:pt x="233171" y="453389"/>
                </a:moveTo>
                <a:lnTo>
                  <a:pt x="233171" y="433577"/>
                </a:lnTo>
                <a:lnTo>
                  <a:pt x="232326" y="391013"/>
                </a:lnTo>
                <a:lnTo>
                  <a:pt x="229838" y="352520"/>
                </a:lnTo>
                <a:lnTo>
                  <a:pt x="220217" y="288035"/>
                </a:lnTo>
                <a:lnTo>
                  <a:pt x="203739" y="238791"/>
                </a:lnTo>
                <a:lnTo>
                  <a:pt x="182117" y="202691"/>
                </a:lnTo>
                <a:lnTo>
                  <a:pt x="134111" y="174831"/>
                </a:lnTo>
                <a:lnTo>
                  <a:pt x="113537" y="172973"/>
                </a:lnTo>
                <a:lnTo>
                  <a:pt x="88558" y="177117"/>
                </a:lnTo>
                <a:lnTo>
                  <a:pt x="46886" y="210264"/>
                </a:lnTo>
                <a:lnTo>
                  <a:pt x="17359" y="274855"/>
                </a:lnTo>
                <a:lnTo>
                  <a:pt x="7810" y="315372"/>
                </a:lnTo>
                <a:lnTo>
                  <a:pt x="1976" y="360890"/>
                </a:lnTo>
                <a:lnTo>
                  <a:pt x="0" y="411479"/>
                </a:lnTo>
                <a:lnTo>
                  <a:pt x="988" y="447472"/>
                </a:lnTo>
                <a:lnTo>
                  <a:pt x="8679" y="512313"/>
                </a:lnTo>
                <a:lnTo>
                  <a:pt x="23229" y="567035"/>
                </a:lnTo>
                <a:lnTo>
                  <a:pt x="42350" y="607349"/>
                </a:lnTo>
                <a:lnTo>
                  <a:pt x="78485" y="640471"/>
                </a:lnTo>
                <a:lnTo>
                  <a:pt x="78485" y="370331"/>
                </a:lnTo>
                <a:lnTo>
                  <a:pt x="79914" y="351162"/>
                </a:lnTo>
                <a:lnTo>
                  <a:pt x="87629" y="309371"/>
                </a:lnTo>
                <a:lnTo>
                  <a:pt x="116585" y="275843"/>
                </a:lnTo>
                <a:lnTo>
                  <a:pt x="124277" y="277260"/>
                </a:lnTo>
                <a:lnTo>
                  <a:pt x="146756" y="310645"/>
                </a:lnTo>
                <a:lnTo>
                  <a:pt x="154685" y="370331"/>
                </a:lnTo>
                <a:lnTo>
                  <a:pt x="154685" y="453389"/>
                </a:lnTo>
                <a:lnTo>
                  <a:pt x="233171" y="453389"/>
                </a:lnTo>
                <a:close/>
              </a:path>
              <a:path w="233679" h="647700">
                <a:moveTo>
                  <a:pt x="154685" y="453389"/>
                </a:moveTo>
                <a:lnTo>
                  <a:pt x="154685" y="370331"/>
                </a:lnTo>
                <a:lnTo>
                  <a:pt x="78485" y="370331"/>
                </a:lnTo>
                <a:lnTo>
                  <a:pt x="78485" y="453389"/>
                </a:lnTo>
                <a:lnTo>
                  <a:pt x="154685" y="453389"/>
                </a:lnTo>
                <a:close/>
              </a:path>
              <a:path w="233679" h="647700">
                <a:moveTo>
                  <a:pt x="228600" y="519683"/>
                </a:moveTo>
                <a:lnTo>
                  <a:pt x="209621" y="515683"/>
                </a:lnTo>
                <a:lnTo>
                  <a:pt x="171378" y="507682"/>
                </a:lnTo>
                <a:lnTo>
                  <a:pt x="152995" y="503807"/>
                </a:lnTo>
                <a:lnTo>
                  <a:pt x="152399" y="503682"/>
                </a:lnTo>
                <a:lnTo>
                  <a:pt x="148982" y="513242"/>
                </a:lnTo>
                <a:lnTo>
                  <a:pt x="145637" y="521303"/>
                </a:lnTo>
                <a:lnTo>
                  <a:pt x="117347" y="545591"/>
                </a:lnTo>
                <a:lnTo>
                  <a:pt x="109073" y="543734"/>
                </a:lnTo>
                <a:lnTo>
                  <a:pt x="84701" y="504289"/>
                </a:lnTo>
                <a:lnTo>
                  <a:pt x="78485" y="453389"/>
                </a:lnTo>
                <a:lnTo>
                  <a:pt x="78485" y="640471"/>
                </a:lnTo>
                <a:lnTo>
                  <a:pt x="79914" y="641265"/>
                </a:lnTo>
                <a:lnTo>
                  <a:pt x="81724" y="641806"/>
                </a:lnTo>
                <a:lnTo>
                  <a:pt x="96845" y="646116"/>
                </a:lnTo>
                <a:lnTo>
                  <a:pt x="115823" y="647699"/>
                </a:lnTo>
                <a:lnTo>
                  <a:pt x="137374" y="645832"/>
                </a:lnTo>
                <a:lnTo>
                  <a:pt x="172830" y="630662"/>
                </a:lnTo>
                <a:lnTo>
                  <a:pt x="198381" y="600051"/>
                </a:lnTo>
                <a:lnTo>
                  <a:pt x="219479" y="551425"/>
                </a:lnTo>
                <a:lnTo>
                  <a:pt x="228600" y="519683"/>
                </a:lnTo>
                <a:close/>
              </a:path>
              <a:path w="233679" h="647700">
                <a:moveTo>
                  <a:pt x="179831" y="0"/>
                </a:moveTo>
                <a:lnTo>
                  <a:pt x="113537" y="0"/>
                </a:lnTo>
                <a:lnTo>
                  <a:pt x="81533" y="128015"/>
                </a:lnTo>
                <a:lnTo>
                  <a:pt x="118871" y="128015"/>
                </a:lnTo>
                <a:lnTo>
                  <a:pt x="1798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22999" y="54915"/>
            <a:ext cx="152188" cy="641102"/>
          </a:xfrm>
          <a:custGeom>
            <a:avLst/>
            <a:gdLst/>
            <a:ahLst/>
            <a:cxnLst/>
            <a:rect l="l" t="t" r="r" b="b"/>
            <a:pathLst>
              <a:path w="151764" h="637540">
                <a:moveTo>
                  <a:pt x="151637" y="622554"/>
                </a:moveTo>
                <a:lnTo>
                  <a:pt x="145541" y="502920"/>
                </a:lnTo>
                <a:lnTo>
                  <a:pt x="138421" y="507801"/>
                </a:lnTo>
                <a:lnTo>
                  <a:pt x="132016" y="511111"/>
                </a:lnTo>
                <a:lnTo>
                  <a:pt x="126468" y="512992"/>
                </a:lnTo>
                <a:lnTo>
                  <a:pt x="121920" y="513588"/>
                </a:lnTo>
                <a:lnTo>
                  <a:pt x="115824" y="513588"/>
                </a:lnTo>
                <a:lnTo>
                  <a:pt x="111252" y="509016"/>
                </a:lnTo>
                <a:lnTo>
                  <a:pt x="105917" y="461010"/>
                </a:lnTo>
                <a:lnTo>
                  <a:pt x="105917" y="300228"/>
                </a:lnTo>
                <a:lnTo>
                  <a:pt x="148590" y="300228"/>
                </a:lnTo>
                <a:lnTo>
                  <a:pt x="148590" y="172974"/>
                </a:lnTo>
                <a:lnTo>
                  <a:pt x="105917" y="172974"/>
                </a:lnTo>
                <a:lnTo>
                  <a:pt x="105917" y="0"/>
                </a:lnTo>
                <a:lnTo>
                  <a:pt x="86820" y="22609"/>
                </a:lnTo>
                <a:lnTo>
                  <a:pt x="48053" y="66972"/>
                </a:lnTo>
                <a:lnTo>
                  <a:pt x="28955" y="89154"/>
                </a:lnTo>
                <a:lnTo>
                  <a:pt x="28955" y="172974"/>
                </a:lnTo>
                <a:lnTo>
                  <a:pt x="0" y="172974"/>
                </a:lnTo>
                <a:lnTo>
                  <a:pt x="0" y="300228"/>
                </a:lnTo>
                <a:lnTo>
                  <a:pt x="28955" y="300228"/>
                </a:lnTo>
                <a:lnTo>
                  <a:pt x="28955" y="460248"/>
                </a:lnTo>
                <a:lnTo>
                  <a:pt x="30575" y="525399"/>
                </a:lnTo>
                <a:lnTo>
                  <a:pt x="35052" y="569976"/>
                </a:lnTo>
                <a:lnTo>
                  <a:pt x="49196" y="611016"/>
                </a:lnTo>
                <a:lnTo>
                  <a:pt x="84558" y="636020"/>
                </a:lnTo>
                <a:lnTo>
                  <a:pt x="98297" y="637032"/>
                </a:lnTo>
                <a:lnTo>
                  <a:pt x="110704" y="636162"/>
                </a:lnTo>
                <a:lnTo>
                  <a:pt x="123824" y="633507"/>
                </a:lnTo>
                <a:lnTo>
                  <a:pt x="137517" y="628995"/>
                </a:lnTo>
                <a:lnTo>
                  <a:pt x="151637" y="6225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733897" y="218127"/>
            <a:ext cx="231784" cy="477634"/>
          </a:xfrm>
          <a:custGeom>
            <a:avLst/>
            <a:gdLst/>
            <a:ahLst/>
            <a:cxnLst/>
            <a:rect l="l" t="t" r="r" b="b"/>
            <a:pathLst>
              <a:path w="231139" h="474980">
                <a:moveTo>
                  <a:pt x="230886" y="236220"/>
                </a:moveTo>
                <a:lnTo>
                  <a:pt x="229326" y="191655"/>
                </a:lnTo>
                <a:lnTo>
                  <a:pt x="224694" y="150590"/>
                </a:lnTo>
                <a:lnTo>
                  <a:pt x="217063" y="113097"/>
                </a:lnTo>
                <a:lnTo>
                  <a:pt x="189214" y="44684"/>
                </a:lnTo>
                <a:lnTo>
                  <a:pt x="143494" y="4988"/>
                </a:lnTo>
                <a:lnTo>
                  <a:pt x="115062" y="0"/>
                </a:lnTo>
                <a:lnTo>
                  <a:pt x="89963" y="4155"/>
                </a:lnTo>
                <a:lnTo>
                  <a:pt x="47768" y="37611"/>
                </a:lnTo>
                <a:lnTo>
                  <a:pt x="17680" y="103060"/>
                </a:lnTo>
                <a:lnTo>
                  <a:pt x="7905" y="143637"/>
                </a:lnTo>
                <a:lnTo>
                  <a:pt x="1988" y="188785"/>
                </a:lnTo>
                <a:lnTo>
                  <a:pt x="0" y="238506"/>
                </a:lnTo>
                <a:lnTo>
                  <a:pt x="2393" y="291798"/>
                </a:lnTo>
                <a:lnTo>
                  <a:pt x="9429" y="339661"/>
                </a:lnTo>
                <a:lnTo>
                  <a:pt x="20895" y="382095"/>
                </a:lnTo>
                <a:lnTo>
                  <a:pt x="36575" y="419100"/>
                </a:lnTo>
                <a:lnTo>
                  <a:pt x="71247" y="460914"/>
                </a:lnTo>
                <a:lnTo>
                  <a:pt x="76962" y="463759"/>
                </a:lnTo>
                <a:lnTo>
                  <a:pt x="76962" y="238506"/>
                </a:lnTo>
                <a:lnTo>
                  <a:pt x="77676" y="210526"/>
                </a:lnTo>
                <a:lnTo>
                  <a:pt x="83391" y="165425"/>
                </a:lnTo>
                <a:lnTo>
                  <a:pt x="100679" y="126968"/>
                </a:lnTo>
                <a:lnTo>
                  <a:pt x="115823" y="119634"/>
                </a:lnTo>
                <a:lnTo>
                  <a:pt x="123527" y="121479"/>
                </a:lnTo>
                <a:lnTo>
                  <a:pt x="147494" y="164853"/>
                </a:lnTo>
                <a:lnTo>
                  <a:pt x="153209" y="208811"/>
                </a:lnTo>
                <a:lnTo>
                  <a:pt x="153923" y="236220"/>
                </a:lnTo>
                <a:lnTo>
                  <a:pt x="153923" y="463441"/>
                </a:lnTo>
                <a:lnTo>
                  <a:pt x="163734" y="458057"/>
                </a:lnTo>
                <a:lnTo>
                  <a:pt x="200405" y="407670"/>
                </a:lnTo>
                <a:lnTo>
                  <a:pt x="213526" y="371665"/>
                </a:lnTo>
                <a:lnTo>
                  <a:pt x="223075" y="331089"/>
                </a:lnTo>
                <a:lnTo>
                  <a:pt x="228909" y="285940"/>
                </a:lnTo>
                <a:lnTo>
                  <a:pt x="230886" y="236220"/>
                </a:lnTo>
                <a:close/>
              </a:path>
              <a:path w="231139" h="474980">
                <a:moveTo>
                  <a:pt x="153923" y="463441"/>
                </a:moveTo>
                <a:lnTo>
                  <a:pt x="153923" y="236220"/>
                </a:lnTo>
                <a:lnTo>
                  <a:pt x="153209" y="266453"/>
                </a:lnTo>
                <a:lnTo>
                  <a:pt x="153209" y="266095"/>
                </a:lnTo>
                <a:lnTo>
                  <a:pt x="151066" y="292346"/>
                </a:lnTo>
                <a:lnTo>
                  <a:pt x="151066" y="291771"/>
                </a:lnTo>
                <a:lnTo>
                  <a:pt x="147816" y="311979"/>
                </a:lnTo>
                <a:lnTo>
                  <a:pt x="130587" y="350116"/>
                </a:lnTo>
                <a:lnTo>
                  <a:pt x="115823" y="357378"/>
                </a:lnTo>
                <a:lnTo>
                  <a:pt x="108001" y="355593"/>
                </a:lnTo>
                <a:lnTo>
                  <a:pt x="83391" y="311372"/>
                </a:lnTo>
                <a:lnTo>
                  <a:pt x="77676" y="266795"/>
                </a:lnTo>
                <a:lnTo>
                  <a:pt x="76962" y="238506"/>
                </a:lnTo>
                <a:lnTo>
                  <a:pt x="76962" y="463759"/>
                </a:lnTo>
                <a:lnTo>
                  <a:pt x="92082" y="471285"/>
                </a:lnTo>
                <a:lnTo>
                  <a:pt x="115062" y="474726"/>
                </a:lnTo>
                <a:lnTo>
                  <a:pt x="140934" y="470570"/>
                </a:lnTo>
                <a:lnTo>
                  <a:pt x="153923" y="46344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147524" y="54915"/>
            <a:ext cx="78323" cy="120047"/>
          </a:xfrm>
          <a:custGeom>
            <a:avLst/>
            <a:gdLst/>
            <a:ahLst/>
            <a:cxnLst/>
            <a:rect l="l" t="t" r="r" b="b"/>
            <a:pathLst>
              <a:path w="78104" h="119380">
                <a:moveTo>
                  <a:pt x="77724" y="118872"/>
                </a:moveTo>
                <a:lnTo>
                  <a:pt x="77724" y="0"/>
                </a:lnTo>
                <a:lnTo>
                  <a:pt x="0" y="0"/>
                </a:lnTo>
                <a:lnTo>
                  <a:pt x="0" y="118872"/>
                </a:lnTo>
                <a:lnTo>
                  <a:pt x="77724" y="11887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147524" y="228855"/>
            <a:ext cx="78323" cy="455923"/>
          </a:xfrm>
          <a:custGeom>
            <a:avLst/>
            <a:gdLst/>
            <a:ahLst/>
            <a:cxnLst/>
            <a:rect l="l" t="t" r="r" b="b"/>
            <a:pathLst>
              <a:path w="78104" h="453390">
                <a:moveTo>
                  <a:pt x="77724" y="453390"/>
                </a:moveTo>
                <a:lnTo>
                  <a:pt x="77724" y="0"/>
                </a:lnTo>
                <a:lnTo>
                  <a:pt x="0" y="0"/>
                </a:lnTo>
                <a:lnTo>
                  <a:pt x="0" y="453390"/>
                </a:lnTo>
                <a:lnTo>
                  <a:pt x="77724" y="4533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291179" y="218127"/>
            <a:ext cx="233057" cy="477634"/>
          </a:xfrm>
          <a:custGeom>
            <a:avLst/>
            <a:gdLst/>
            <a:ahLst/>
            <a:cxnLst/>
            <a:rect l="l" t="t" r="r" b="b"/>
            <a:pathLst>
              <a:path w="232410" h="474980">
                <a:moveTo>
                  <a:pt x="232410" y="280416"/>
                </a:moveTo>
                <a:lnTo>
                  <a:pt x="232410" y="260604"/>
                </a:lnTo>
                <a:lnTo>
                  <a:pt x="231562" y="218039"/>
                </a:lnTo>
                <a:lnTo>
                  <a:pt x="229069" y="179546"/>
                </a:lnTo>
                <a:lnTo>
                  <a:pt x="219443" y="115062"/>
                </a:lnTo>
                <a:lnTo>
                  <a:pt x="203541" y="65817"/>
                </a:lnTo>
                <a:lnTo>
                  <a:pt x="181343" y="29718"/>
                </a:lnTo>
                <a:lnTo>
                  <a:pt x="133778" y="1857"/>
                </a:lnTo>
                <a:lnTo>
                  <a:pt x="113537" y="0"/>
                </a:lnTo>
                <a:lnTo>
                  <a:pt x="88392" y="4098"/>
                </a:lnTo>
                <a:lnTo>
                  <a:pt x="46137" y="37290"/>
                </a:lnTo>
                <a:lnTo>
                  <a:pt x="16716" y="101881"/>
                </a:lnTo>
                <a:lnTo>
                  <a:pt x="7429" y="142398"/>
                </a:lnTo>
                <a:lnTo>
                  <a:pt x="1857" y="187916"/>
                </a:lnTo>
                <a:lnTo>
                  <a:pt x="0" y="238506"/>
                </a:lnTo>
                <a:lnTo>
                  <a:pt x="869" y="274498"/>
                </a:lnTo>
                <a:lnTo>
                  <a:pt x="8036" y="339340"/>
                </a:lnTo>
                <a:lnTo>
                  <a:pt x="22467" y="394061"/>
                </a:lnTo>
                <a:lnTo>
                  <a:pt x="41588" y="434375"/>
                </a:lnTo>
                <a:lnTo>
                  <a:pt x="77724" y="467145"/>
                </a:lnTo>
                <a:lnTo>
                  <a:pt x="77724" y="280416"/>
                </a:lnTo>
                <a:lnTo>
                  <a:pt x="78486" y="280416"/>
                </a:lnTo>
                <a:lnTo>
                  <a:pt x="78486" y="197358"/>
                </a:lnTo>
                <a:lnTo>
                  <a:pt x="79474" y="178189"/>
                </a:lnTo>
                <a:lnTo>
                  <a:pt x="86868" y="136398"/>
                </a:lnTo>
                <a:lnTo>
                  <a:pt x="116586" y="102870"/>
                </a:lnTo>
                <a:lnTo>
                  <a:pt x="124170" y="104286"/>
                </a:lnTo>
                <a:lnTo>
                  <a:pt x="146637" y="137671"/>
                </a:lnTo>
                <a:lnTo>
                  <a:pt x="153924" y="197358"/>
                </a:lnTo>
                <a:lnTo>
                  <a:pt x="153924" y="280416"/>
                </a:lnTo>
                <a:lnTo>
                  <a:pt x="232410" y="280416"/>
                </a:lnTo>
                <a:close/>
              </a:path>
              <a:path w="232410" h="474980">
                <a:moveTo>
                  <a:pt x="228600" y="346710"/>
                </a:moveTo>
                <a:lnTo>
                  <a:pt x="209259" y="342701"/>
                </a:lnTo>
                <a:lnTo>
                  <a:pt x="190214" y="338709"/>
                </a:lnTo>
                <a:lnTo>
                  <a:pt x="152352" y="330697"/>
                </a:lnTo>
                <a:lnTo>
                  <a:pt x="152352" y="330840"/>
                </a:lnTo>
                <a:lnTo>
                  <a:pt x="131825" y="368046"/>
                </a:lnTo>
                <a:lnTo>
                  <a:pt x="124968" y="372618"/>
                </a:lnTo>
                <a:lnTo>
                  <a:pt x="117348" y="372618"/>
                </a:lnTo>
                <a:lnTo>
                  <a:pt x="88392" y="342900"/>
                </a:lnTo>
                <a:lnTo>
                  <a:pt x="79283" y="300144"/>
                </a:lnTo>
                <a:lnTo>
                  <a:pt x="77724" y="280416"/>
                </a:lnTo>
                <a:lnTo>
                  <a:pt x="77724" y="467145"/>
                </a:lnTo>
                <a:lnTo>
                  <a:pt x="79915" y="468344"/>
                </a:lnTo>
                <a:lnTo>
                  <a:pt x="96833" y="473142"/>
                </a:lnTo>
                <a:lnTo>
                  <a:pt x="115824" y="474726"/>
                </a:lnTo>
                <a:lnTo>
                  <a:pt x="137052" y="472885"/>
                </a:lnTo>
                <a:lnTo>
                  <a:pt x="172509" y="457688"/>
                </a:lnTo>
                <a:lnTo>
                  <a:pt x="198058" y="427077"/>
                </a:lnTo>
                <a:lnTo>
                  <a:pt x="219443" y="378502"/>
                </a:lnTo>
                <a:lnTo>
                  <a:pt x="228600" y="346710"/>
                </a:lnTo>
                <a:close/>
              </a:path>
              <a:path w="232410" h="474980">
                <a:moveTo>
                  <a:pt x="153924" y="280416"/>
                </a:moveTo>
                <a:lnTo>
                  <a:pt x="153924" y="197358"/>
                </a:lnTo>
                <a:lnTo>
                  <a:pt x="78486" y="197358"/>
                </a:lnTo>
                <a:lnTo>
                  <a:pt x="78486" y="280416"/>
                </a:lnTo>
                <a:lnTo>
                  <a:pt x="153924" y="28041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612110" y="218127"/>
            <a:ext cx="213318" cy="466777"/>
          </a:xfrm>
          <a:custGeom>
            <a:avLst/>
            <a:gdLst/>
            <a:ahLst/>
            <a:cxnLst/>
            <a:rect l="l" t="t" r="r" b="b"/>
            <a:pathLst>
              <a:path w="212725" h="464184">
                <a:moveTo>
                  <a:pt x="212597" y="464058"/>
                </a:moveTo>
                <a:lnTo>
                  <a:pt x="212597" y="176022"/>
                </a:lnTo>
                <a:lnTo>
                  <a:pt x="211453" y="133861"/>
                </a:lnTo>
                <a:lnTo>
                  <a:pt x="202305" y="67258"/>
                </a:lnTo>
                <a:lnTo>
                  <a:pt x="184741" y="24110"/>
                </a:lnTo>
                <a:lnTo>
                  <a:pt x="144767" y="0"/>
                </a:lnTo>
                <a:lnTo>
                  <a:pt x="133206" y="1273"/>
                </a:lnTo>
                <a:lnTo>
                  <a:pt x="96273" y="31111"/>
                </a:lnTo>
                <a:lnTo>
                  <a:pt x="71615" y="84582"/>
                </a:lnTo>
                <a:lnTo>
                  <a:pt x="71615" y="10668"/>
                </a:lnTo>
                <a:lnTo>
                  <a:pt x="0" y="10668"/>
                </a:lnTo>
                <a:lnTo>
                  <a:pt x="0" y="464058"/>
                </a:lnTo>
                <a:lnTo>
                  <a:pt x="76948" y="464058"/>
                </a:lnTo>
                <a:lnTo>
                  <a:pt x="76948" y="246126"/>
                </a:lnTo>
                <a:lnTo>
                  <a:pt x="77510" y="217574"/>
                </a:lnTo>
                <a:lnTo>
                  <a:pt x="81782" y="174759"/>
                </a:lnTo>
                <a:lnTo>
                  <a:pt x="101624" y="137957"/>
                </a:lnTo>
                <a:lnTo>
                  <a:pt x="108191" y="136398"/>
                </a:lnTo>
                <a:lnTo>
                  <a:pt x="114181" y="137529"/>
                </a:lnTo>
                <a:lnTo>
                  <a:pt x="133152" y="178117"/>
                </a:lnTo>
                <a:lnTo>
                  <a:pt x="134874" y="214884"/>
                </a:lnTo>
                <a:lnTo>
                  <a:pt x="134874" y="464058"/>
                </a:lnTo>
                <a:lnTo>
                  <a:pt x="212597" y="4640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910870" y="54915"/>
            <a:ext cx="151551" cy="641102"/>
          </a:xfrm>
          <a:custGeom>
            <a:avLst/>
            <a:gdLst/>
            <a:ahLst/>
            <a:cxnLst/>
            <a:rect l="l" t="t" r="r" b="b"/>
            <a:pathLst>
              <a:path w="151129" h="637540">
                <a:moveTo>
                  <a:pt x="150876" y="622554"/>
                </a:moveTo>
                <a:lnTo>
                  <a:pt x="149609" y="592824"/>
                </a:lnTo>
                <a:lnTo>
                  <a:pt x="144792" y="502920"/>
                </a:lnTo>
                <a:lnTo>
                  <a:pt x="137774" y="507801"/>
                </a:lnTo>
                <a:lnTo>
                  <a:pt x="131548" y="511111"/>
                </a:lnTo>
                <a:lnTo>
                  <a:pt x="126038" y="512992"/>
                </a:lnTo>
                <a:lnTo>
                  <a:pt x="121170" y="513588"/>
                </a:lnTo>
                <a:lnTo>
                  <a:pt x="115062" y="513588"/>
                </a:lnTo>
                <a:lnTo>
                  <a:pt x="106073" y="474154"/>
                </a:lnTo>
                <a:lnTo>
                  <a:pt x="105930" y="461010"/>
                </a:lnTo>
                <a:lnTo>
                  <a:pt x="105930" y="300228"/>
                </a:lnTo>
                <a:lnTo>
                  <a:pt x="147840" y="300228"/>
                </a:lnTo>
                <a:lnTo>
                  <a:pt x="147840" y="172974"/>
                </a:lnTo>
                <a:lnTo>
                  <a:pt x="105930" y="172974"/>
                </a:lnTo>
                <a:lnTo>
                  <a:pt x="105930" y="0"/>
                </a:lnTo>
                <a:lnTo>
                  <a:pt x="86387" y="22609"/>
                </a:lnTo>
                <a:lnTo>
                  <a:pt x="47314" y="66972"/>
                </a:lnTo>
                <a:lnTo>
                  <a:pt x="28206" y="89154"/>
                </a:lnTo>
                <a:lnTo>
                  <a:pt x="28206" y="172974"/>
                </a:lnTo>
                <a:lnTo>
                  <a:pt x="0" y="172974"/>
                </a:lnTo>
                <a:lnTo>
                  <a:pt x="0" y="300228"/>
                </a:lnTo>
                <a:lnTo>
                  <a:pt x="28206" y="300228"/>
                </a:lnTo>
                <a:lnTo>
                  <a:pt x="28206" y="460248"/>
                </a:lnTo>
                <a:lnTo>
                  <a:pt x="29921" y="525399"/>
                </a:lnTo>
                <a:lnTo>
                  <a:pt x="35065" y="569976"/>
                </a:lnTo>
                <a:lnTo>
                  <a:pt x="48452" y="611016"/>
                </a:lnTo>
                <a:lnTo>
                  <a:pt x="84119" y="636020"/>
                </a:lnTo>
                <a:lnTo>
                  <a:pt x="97535" y="637032"/>
                </a:lnTo>
                <a:lnTo>
                  <a:pt x="109942" y="636162"/>
                </a:lnTo>
                <a:lnTo>
                  <a:pt x="123063" y="633507"/>
                </a:lnTo>
                <a:lnTo>
                  <a:pt x="136755" y="628995"/>
                </a:lnTo>
                <a:lnTo>
                  <a:pt x="150876" y="6225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133243" y="44199"/>
            <a:ext cx="292914" cy="641102"/>
          </a:xfrm>
          <a:custGeom>
            <a:avLst/>
            <a:gdLst/>
            <a:ahLst/>
            <a:cxnLst/>
            <a:rect l="l" t="t" r="r" b="b"/>
            <a:pathLst>
              <a:path w="292100" h="637540">
                <a:moveTo>
                  <a:pt x="77724" y="183629"/>
                </a:moveTo>
                <a:lnTo>
                  <a:pt x="0" y="183629"/>
                </a:lnTo>
                <a:lnTo>
                  <a:pt x="0" y="637019"/>
                </a:lnTo>
                <a:lnTo>
                  <a:pt x="77724" y="637019"/>
                </a:lnTo>
                <a:lnTo>
                  <a:pt x="77724" y="183629"/>
                </a:lnTo>
                <a:close/>
              </a:path>
              <a:path w="292100" h="637540">
                <a:moveTo>
                  <a:pt x="102857" y="0"/>
                </a:moveTo>
                <a:lnTo>
                  <a:pt x="36576" y="0"/>
                </a:lnTo>
                <a:lnTo>
                  <a:pt x="4572" y="128016"/>
                </a:lnTo>
                <a:lnTo>
                  <a:pt x="41910" y="128016"/>
                </a:lnTo>
                <a:lnTo>
                  <a:pt x="102857" y="0"/>
                </a:lnTo>
                <a:close/>
              </a:path>
              <a:path w="292100" h="637540">
                <a:moveTo>
                  <a:pt x="291833" y="10655"/>
                </a:moveTo>
                <a:lnTo>
                  <a:pt x="273545" y="6096"/>
                </a:lnTo>
                <a:lnTo>
                  <a:pt x="257543" y="2755"/>
                </a:lnTo>
                <a:lnTo>
                  <a:pt x="243840" y="698"/>
                </a:lnTo>
                <a:lnTo>
                  <a:pt x="232410" y="0"/>
                </a:lnTo>
                <a:lnTo>
                  <a:pt x="220548" y="838"/>
                </a:lnTo>
                <a:lnTo>
                  <a:pt x="182295" y="28092"/>
                </a:lnTo>
                <a:lnTo>
                  <a:pt x="167627" y="71526"/>
                </a:lnTo>
                <a:lnTo>
                  <a:pt x="162687" y="118376"/>
                </a:lnTo>
                <a:lnTo>
                  <a:pt x="160769" y="163055"/>
                </a:lnTo>
                <a:lnTo>
                  <a:pt x="160769" y="183629"/>
                </a:lnTo>
                <a:lnTo>
                  <a:pt x="131826" y="183629"/>
                </a:lnTo>
                <a:lnTo>
                  <a:pt x="131826" y="310883"/>
                </a:lnTo>
                <a:lnTo>
                  <a:pt x="160769" y="310883"/>
                </a:lnTo>
                <a:lnTo>
                  <a:pt x="160769" y="637019"/>
                </a:lnTo>
                <a:lnTo>
                  <a:pt x="238493" y="637019"/>
                </a:lnTo>
                <a:lnTo>
                  <a:pt x="238493" y="310883"/>
                </a:lnTo>
                <a:lnTo>
                  <a:pt x="275069" y="310883"/>
                </a:lnTo>
                <a:lnTo>
                  <a:pt x="275069" y="183629"/>
                </a:lnTo>
                <a:lnTo>
                  <a:pt x="238493" y="183629"/>
                </a:lnTo>
                <a:lnTo>
                  <a:pt x="238810" y="149885"/>
                </a:lnTo>
                <a:lnTo>
                  <a:pt x="253733" y="110477"/>
                </a:lnTo>
                <a:lnTo>
                  <a:pt x="266700" y="110477"/>
                </a:lnTo>
                <a:lnTo>
                  <a:pt x="282702" y="115811"/>
                </a:lnTo>
                <a:lnTo>
                  <a:pt x="291833" y="106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470971" y="54915"/>
            <a:ext cx="77686" cy="120047"/>
          </a:xfrm>
          <a:custGeom>
            <a:avLst/>
            <a:gdLst/>
            <a:ahLst/>
            <a:cxnLst/>
            <a:rect l="l" t="t" r="r" b="b"/>
            <a:pathLst>
              <a:path w="77470" h="119380">
                <a:moveTo>
                  <a:pt x="76975" y="118872"/>
                </a:moveTo>
                <a:lnTo>
                  <a:pt x="76975" y="0"/>
                </a:lnTo>
                <a:lnTo>
                  <a:pt x="0" y="0"/>
                </a:lnTo>
                <a:lnTo>
                  <a:pt x="0" y="118872"/>
                </a:lnTo>
                <a:lnTo>
                  <a:pt x="76975" y="11887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470971" y="228855"/>
            <a:ext cx="77686" cy="455923"/>
          </a:xfrm>
          <a:custGeom>
            <a:avLst/>
            <a:gdLst/>
            <a:ahLst/>
            <a:cxnLst/>
            <a:rect l="l" t="t" r="r" b="b"/>
            <a:pathLst>
              <a:path w="77470" h="453390">
                <a:moveTo>
                  <a:pt x="76975" y="453390"/>
                </a:moveTo>
                <a:lnTo>
                  <a:pt x="76975" y="0"/>
                </a:lnTo>
                <a:lnTo>
                  <a:pt x="0" y="0"/>
                </a:lnTo>
                <a:lnTo>
                  <a:pt x="0" y="453390"/>
                </a:lnTo>
                <a:lnTo>
                  <a:pt x="76975" y="4533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613876" y="218127"/>
            <a:ext cx="234330" cy="477634"/>
          </a:xfrm>
          <a:custGeom>
            <a:avLst/>
            <a:gdLst/>
            <a:ahLst/>
            <a:cxnLst/>
            <a:rect l="l" t="t" r="r" b="b"/>
            <a:pathLst>
              <a:path w="233679" h="474980">
                <a:moveTo>
                  <a:pt x="233158" y="305562"/>
                </a:moveTo>
                <a:lnTo>
                  <a:pt x="214759" y="300549"/>
                </a:lnTo>
                <a:lnTo>
                  <a:pt x="159244" y="286512"/>
                </a:lnTo>
                <a:lnTo>
                  <a:pt x="156543" y="303537"/>
                </a:lnTo>
                <a:lnTo>
                  <a:pt x="153059" y="318135"/>
                </a:lnTo>
                <a:lnTo>
                  <a:pt x="132581" y="353663"/>
                </a:lnTo>
                <a:lnTo>
                  <a:pt x="118858" y="358140"/>
                </a:lnTo>
                <a:lnTo>
                  <a:pt x="110026" y="356294"/>
                </a:lnTo>
                <a:lnTo>
                  <a:pt x="83385" y="312741"/>
                </a:lnTo>
                <a:lnTo>
                  <a:pt x="77674" y="270140"/>
                </a:lnTo>
                <a:lnTo>
                  <a:pt x="76961" y="243840"/>
                </a:lnTo>
                <a:lnTo>
                  <a:pt x="77686" y="214836"/>
                </a:lnTo>
                <a:lnTo>
                  <a:pt x="83707" y="167973"/>
                </a:lnTo>
                <a:lnTo>
                  <a:pt x="102386" y="127158"/>
                </a:lnTo>
                <a:lnTo>
                  <a:pt x="119620" y="119634"/>
                </a:lnTo>
                <a:lnTo>
                  <a:pt x="126758" y="120503"/>
                </a:lnTo>
                <a:lnTo>
                  <a:pt x="151540" y="152495"/>
                </a:lnTo>
                <a:lnTo>
                  <a:pt x="156196" y="178308"/>
                </a:lnTo>
                <a:lnTo>
                  <a:pt x="228600" y="156210"/>
                </a:lnTo>
                <a:lnTo>
                  <a:pt x="214405" y="88773"/>
                </a:lnTo>
                <a:lnTo>
                  <a:pt x="192772" y="39624"/>
                </a:lnTo>
                <a:lnTo>
                  <a:pt x="161059" y="10096"/>
                </a:lnTo>
                <a:lnTo>
                  <a:pt x="117334" y="0"/>
                </a:lnTo>
                <a:lnTo>
                  <a:pt x="100470" y="1297"/>
                </a:lnTo>
                <a:lnTo>
                  <a:pt x="59422" y="21335"/>
                </a:lnTo>
                <a:lnTo>
                  <a:pt x="32003" y="60960"/>
                </a:lnTo>
                <a:lnTo>
                  <a:pt x="15071" y="106394"/>
                </a:lnTo>
                <a:lnTo>
                  <a:pt x="6102" y="147542"/>
                </a:lnTo>
                <a:lnTo>
                  <a:pt x="700" y="205835"/>
                </a:lnTo>
                <a:lnTo>
                  <a:pt x="0" y="239268"/>
                </a:lnTo>
                <a:lnTo>
                  <a:pt x="569" y="271283"/>
                </a:lnTo>
                <a:lnTo>
                  <a:pt x="5137" y="325314"/>
                </a:lnTo>
                <a:lnTo>
                  <a:pt x="13689" y="366891"/>
                </a:lnTo>
                <a:lnTo>
                  <a:pt x="32765" y="417576"/>
                </a:lnTo>
                <a:lnTo>
                  <a:pt x="59552" y="453259"/>
                </a:lnTo>
                <a:lnTo>
                  <a:pt x="93528" y="471297"/>
                </a:lnTo>
                <a:lnTo>
                  <a:pt x="122668" y="474726"/>
                </a:lnTo>
                <a:lnTo>
                  <a:pt x="138961" y="473428"/>
                </a:lnTo>
                <a:lnTo>
                  <a:pt x="177532" y="453390"/>
                </a:lnTo>
                <a:lnTo>
                  <a:pt x="205936" y="412563"/>
                </a:lnTo>
                <a:lnTo>
                  <a:pt x="219450" y="374999"/>
                </a:lnTo>
                <a:lnTo>
                  <a:pt x="229641" y="330422"/>
                </a:lnTo>
                <a:lnTo>
                  <a:pt x="233158" y="3055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39543" y="80968"/>
            <a:ext cx="230510" cy="630246"/>
          </a:xfrm>
          <a:custGeom>
            <a:avLst/>
            <a:gdLst/>
            <a:ahLst/>
            <a:cxnLst/>
            <a:rect l="l" t="t" r="r" b="b"/>
            <a:pathLst>
              <a:path w="229869" h="626745">
                <a:moveTo>
                  <a:pt x="229870" y="0"/>
                </a:moveTo>
                <a:lnTo>
                  <a:pt x="219710" y="0"/>
                </a:lnTo>
                <a:lnTo>
                  <a:pt x="86360" y="0"/>
                </a:lnTo>
                <a:lnTo>
                  <a:pt x="0" y="0"/>
                </a:lnTo>
                <a:lnTo>
                  <a:pt x="0" y="626364"/>
                </a:lnTo>
                <a:lnTo>
                  <a:pt x="86360" y="626364"/>
                </a:lnTo>
                <a:lnTo>
                  <a:pt x="219710" y="626364"/>
                </a:lnTo>
                <a:lnTo>
                  <a:pt x="229870" y="626364"/>
                </a:lnTo>
                <a:lnTo>
                  <a:pt x="229870" y="483870"/>
                </a:lnTo>
                <a:lnTo>
                  <a:pt x="219710" y="483870"/>
                </a:lnTo>
                <a:lnTo>
                  <a:pt x="86360" y="483870"/>
                </a:lnTo>
                <a:lnTo>
                  <a:pt x="86360" y="360426"/>
                </a:lnTo>
                <a:lnTo>
                  <a:pt x="219710" y="360426"/>
                </a:lnTo>
                <a:lnTo>
                  <a:pt x="219710" y="233172"/>
                </a:lnTo>
                <a:lnTo>
                  <a:pt x="86360" y="233172"/>
                </a:lnTo>
                <a:lnTo>
                  <a:pt x="86360" y="133350"/>
                </a:lnTo>
                <a:lnTo>
                  <a:pt x="219710" y="133350"/>
                </a:lnTo>
                <a:lnTo>
                  <a:pt x="229870" y="133350"/>
                </a:lnTo>
                <a:lnTo>
                  <a:pt x="229870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49408" y="54915"/>
            <a:ext cx="102391" cy="655916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58112" y="218127"/>
            <a:ext cx="368307" cy="492703"/>
          </a:xfrm>
          <a:prstGeom prst="rect">
            <a:avLst/>
          </a:prstGeom>
        </p:spPr>
      </p:pic>
      <p:sp>
        <p:nvSpPr>
          <p:cNvPr id="21" name="object 21"/>
          <p:cNvSpPr/>
          <p:nvPr/>
        </p:nvSpPr>
        <p:spPr>
          <a:xfrm>
            <a:off x="2370054" y="567541"/>
            <a:ext cx="5094" cy="143673"/>
          </a:xfrm>
          <a:custGeom>
            <a:avLst/>
            <a:gdLst/>
            <a:ahLst/>
            <a:cxnLst/>
            <a:rect l="l" t="t" r="r" b="b"/>
            <a:pathLst>
              <a:path w="5080" h="142875">
                <a:moveTo>
                  <a:pt x="0" y="0"/>
                </a:moveTo>
                <a:lnTo>
                  <a:pt x="0" y="142493"/>
                </a:lnTo>
                <a:lnTo>
                  <a:pt x="5079" y="142493"/>
                </a:lnTo>
                <a:lnTo>
                  <a:pt x="5079" y="0"/>
                </a:lnTo>
                <a:lnTo>
                  <a:pt x="0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240275" y="70241"/>
            <a:ext cx="234330" cy="650680"/>
          </a:xfrm>
          <a:custGeom>
            <a:avLst/>
            <a:gdLst/>
            <a:ahLst/>
            <a:cxnLst/>
            <a:rect l="l" t="t" r="r" b="b"/>
            <a:pathLst>
              <a:path w="233679" h="647065">
                <a:moveTo>
                  <a:pt x="233171" y="453390"/>
                </a:moveTo>
                <a:lnTo>
                  <a:pt x="233171" y="433577"/>
                </a:lnTo>
                <a:lnTo>
                  <a:pt x="232326" y="390584"/>
                </a:lnTo>
                <a:lnTo>
                  <a:pt x="229838" y="351948"/>
                </a:lnTo>
                <a:lnTo>
                  <a:pt x="220217" y="288036"/>
                </a:lnTo>
                <a:lnTo>
                  <a:pt x="204025" y="238410"/>
                </a:lnTo>
                <a:lnTo>
                  <a:pt x="182117" y="201930"/>
                </a:lnTo>
                <a:lnTo>
                  <a:pt x="134111" y="174712"/>
                </a:lnTo>
                <a:lnTo>
                  <a:pt x="113537" y="172973"/>
                </a:lnTo>
                <a:lnTo>
                  <a:pt x="88558" y="176998"/>
                </a:lnTo>
                <a:lnTo>
                  <a:pt x="46886" y="209621"/>
                </a:lnTo>
                <a:lnTo>
                  <a:pt x="17359" y="274093"/>
                </a:lnTo>
                <a:lnTo>
                  <a:pt x="7810" y="314610"/>
                </a:lnTo>
                <a:lnTo>
                  <a:pt x="1976" y="360128"/>
                </a:lnTo>
                <a:lnTo>
                  <a:pt x="0" y="410717"/>
                </a:lnTo>
                <a:lnTo>
                  <a:pt x="988" y="447032"/>
                </a:lnTo>
                <a:lnTo>
                  <a:pt x="8679" y="511659"/>
                </a:lnTo>
                <a:lnTo>
                  <a:pt x="23228" y="566273"/>
                </a:lnTo>
                <a:lnTo>
                  <a:pt x="42350" y="606587"/>
                </a:lnTo>
                <a:lnTo>
                  <a:pt x="78485" y="639548"/>
                </a:lnTo>
                <a:lnTo>
                  <a:pt x="78485" y="369570"/>
                </a:lnTo>
                <a:lnTo>
                  <a:pt x="79914" y="350722"/>
                </a:lnTo>
                <a:lnTo>
                  <a:pt x="87629" y="308609"/>
                </a:lnTo>
                <a:lnTo>
                  <a:pt x="117347" y="275843"/>
                </a:lnTo>
                <a:lnTo>
                  <a:pt x="124920" y="277141"/>
                </a:lnTo>
                <a:lnTo>
                  <a:pt x="147077" y="310205"/>
                </a:lnTo>
                <a:lnTo>
                  <a:pt x="154685" y="369570"/>
                </a:lnTo>
                <a:lnTo>
                  <a:pt x="154685" y="453390"/>
                </a:lnTo>
                <a:lnTo>
                  <a:pt x="233171" y="453390"/>
                </a:lnTo>
                <a:close/>
              </a:path>
              <a:path w="233679" h="647065">
                <a:moveTo>
                  <a:pt x="154685" y="453390"/>
                </a:moveTo>
                <a:lnTo>
                  <a:pt x="154685" y="369570"/>
                </a:lnTo>
                <a:lnTo>
                  <a:pt x="78485" y="369570"/>
                </a:lnTo>
                <a:lnTo>
                  <a:pt x="78485" y="453390"/>
                </a:lnTo>
                <a:lnTo>
                  <a:pt x="154685" y="453390"/>
                </a:lnTo>
                <a:close/>
              </a:path>
              <a:path w="233679" h="647065">
                <a:moveTo>
                  <a:pt x="228600" y="518921"/>
                </a:moveTo>
                <a:lnTo>
                  <a:pt x="209645" y="515021"/>
                </a:lnTo>
                <a:lnTo>
                  <a:pt x="172021" y="507563"/>
                </a:lnTo>
                <a:lnTo>
                  <a:pt x="153102" y="503669"/>
                </a:lnTo>
                <a:lnTo>
                  <a:pt x="153102" y="503841"/>
                </a:lnTo>
                <a:lnTo>
                  <a:pt x="149625" y="513123"/>
                </a:lnTo>
                <a:lnTo>
                  <a:pt x="125729" y="544830"/>
                </a:lnTo>
                <a:lnTo>
                  <a:pt x="118109" y="544830"/>
                </a:lnTo>
                <a:lnTo>
                  <a:pt x="88391" y="515111"/>
                </a:lnTo>
                <a:lnTo>
                  <a:pt x="81914" y="488912"/>
                </a:lnTo>
                <a:lnTo>
                  <a:pt x="81914" y="488630"/>
                </a:lnTo>
                <a:lnTo>
                  <a:pt x="79914" y="472518"/>
                </a:lnTo>
                <a:lnTo>
                  <a:pt x="78485" y="453390"/>
                </a:lnTo>
                <a:lnTo>
                  <a:pt x="78485" y="639548"/>
                </a:lnTo>
                <a:lnTo>
                  <a:pt x="80295" y="640556"/>
                </a:lnTo>
                <a:lnTo>
                  <a:pt x="96952" y="645354"/>
                </a:lnTo>
                <a:lnTo>
                  <a:pt x="115824" y="646937"/>
                </a:lnTo>
                <a:lnTo>
                  <a:pt x="137493" y="645108"/>
                </a:lnTo>
                <a:lnTo>
                  <a:pt x="137826" y="645080"/>
                </a:lnTo>
                <a:lnTo>
                  <a:pt x="173259" y="630221"/>
                </a:lnTo>
                <a:lnTo>
                  <a:pt x="198703" y="599932"/>
                </a:lnTo>
                <a:lnTo>
                  <a:pt x="219586" y="550783"/>
                </a:lnTo>
                <a:lnTo>
                  <a:pt x="228600" y="518921"/>
                </a:lnTo>
                <a:close/>
              </a:path>
              <a:path w="233679" h="647065">
                <a:moveTo>
                  <a:pt x="179831" y="0"/>
                </a:moveTo>
                <a:lnTo>
                  <a:pt x="113537" y="0"/>
                </a:lnTo>
                <a:lnTo>
                  <a:pt x="105870" y="31884"/>
                </a:lnTo>
                <a:lnTo>
                  <a:pt x="89963" y="95369"/>
                </a:lnTo>
                <a:lnTo>
                  <a:pt x="82295" y="127253"/>
                </a:lnTo>
                <a:lnTo>
                  <a:pt x="118871" y="127253"/>
                </a:lnTo>
                <a:lnTo>
                  <a:pt x="133968" y="95369"/>
                </a:lnTo>
                <a:lnTo>
                  <a:pt x="164734" y="31884"/>
                </a:lnTo>
                <a:lnTo>
                  <a:pt x="179831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044895" y="54916"/>
            <a:ext cx="247576" cy="665876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356658" y="218127"/>
            <a:ext cx="257509" cy="502551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824301" y="218127"/>
            <a:ext cx="259037" cy="502665"/>
          </a:xfrm>
          <a:prstGeom prst="rect">
            <a:avLst/>
          </a:prstGeom>
        </p:spPr>
      </p:pic>
      <p:sp>
        <p:nvSpPr>
          <p:cNvPr id="26" name="object 26"/>
          <p:cNvSpPr/>
          <p:nvPr/>
        </p:nvSpPr>
        <p:spPr>
          <a:xfrm>
            <a:off x="6159210" y="70240"/>
            <a:ext cx="102520" cy="641102"/>
          </a:xfrm>
          <a:custGeom>
            <a:avLst/>
            <a:gdLst/>
            <a:ahLst/>
            <a:cxnLst/>
            <a:rect l="l" t="t" r="r" b="b"/>
            <a:pathLst>
              <a:path w="102235" h="637540">
                <a:moveTo>
                  <a:pt x="76962" y="637031"/>
                </a:moveTo>
                <a:lnTo>
                  <a:pt x="76962" y="182880"/>
                </a:lnTo>
                <a:lnTo>
                  <a:pt x="0" y="182880"/>
                </a:lnTo>
                <a:lnTo>
                  <a:pt x="0" y="637031"/>
                </a:lnTo>
                <a:lnTo>
                  <a:pt x="76962" y="637031"/>
                </a:lnTo>
                <a:close/>
              </a:path>
              <a:path w="102235" h="637540">
                <a:moveTo>
                  <a:pt x="102120" y="0"/>
                </a:moveTo>
                <a:lnTo>
                  <a:pt x="35827" y="0"/>
                </a:lnTo>
                <a:lnTo>
                  <a:pt x="4571" y="127253"/>
                </a:lnTo>
                <a:lnTo>
                  <a:pt x="41148" y="127253"/>
                </a:lnTo>
                <a:lnTo>
                  <a:pt x="56245" y="95369"/>
                </a:lnTo>
                <a:lnTo>
                  <a:pt x="87016" y="31884"/>
                </a:lnTo>
                <a:lnTo>
                  <a:pt x="102120" y="0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object 2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535989" y="67942"/>
            <a:ext cx="164286" cy="652850"/>
          </a:xfrm>
          <a:prstGeom prst="rect">
            <a:avLst/>
          </a:prstGeom>
        </p:spPr>
      </p:pic>
      <p:sp>
        <p:nvSpPr>
          <p:cNvPr id="28" name="object 28"/>
          <p:cNvSpPr/>
          <p:nvPr/>
        </p:nvSpPr>
        <p:spPr>
          <a:xfrm>
            <a:off x="6291404" y="70240"/>
            <a:ext cx="159829" cy="641102"/>
          </a:xfrm>
          <a:custGeom>
            <a:avLst/>
            <a:gdLst/>
            <a:ahLst/>
            <a:cxnLst/>
            <a:rect l="l" t="t" r="r" b="b"/>
            <a:pathLst>
              <a:path w="159385" h="637540">
                <a:moveTo>
                  <a:pt x="159270" y="10667"/>
                </a:moveTo>
                <a:lnTo>
                  <a:pt x="140989" y="5786"/>
                </a:lnTo>
                <a:lnTo>
                  <a:pt x="125069" y="2476"/>
                </a:lnTo>
                <a:lnTo>
                  <a:pt x="111579" y="595"/>
                </a:lnTo>
                <a:lnTo>
                  <a:pt x="100583" y="0"/>
                </a:lnTo>
                <a:lnTo>
                  <a:pt x="88619" y="726"/>
                </a:lnTo>
                <a:lnTo>
                  <a:pt x="50010" y="27622"/>
                </a:lnTo>
                <a:lnTo>
                  <a:pt x="35063" y="71056"/>
                </a:lnTo>
                <a:lnTo>
                  <a:pt x="29540" y="133254"/>
                </a:lnTo>
                <a:lnTo>
                  <a:pt x="28968" y="182880"/>
                </a:lnTo>
                <a:lnTo>
                  <a:pt x="0" y="182880"/>
                </a:lnTo>
                <a:lnTo>
                  <a:pt x="0" y="310133"/>
                </a:lnTo>
                <a:lnTo>
                  <a:pt x="28968" y="310133"/>
                </a:lnTo>
                <a:lnTo>
                  <a:pt x="28968" y="637031"/>
                </a:lnTo>
                <a:lnTo>
                  <a:pt x="105930" y="637031"/>
                </a:lnTo>
                <a:lnTo>
                  <a:pt x="105930" y="310133"/>
                </a:lnTo>
                <a:lnTo>
                  <a:pt x="142493" y="310133"/>
                </a:lnTo>
                <a:lnTo>
                  <a:pt x="142493" y="182880"/>
                </a:lnTo>
                <a:lnTo>
                  <a:pt x="105930" y="182880"/>
                </a:lnTo>
                <a:lnTo>
                  <a:pt x="106049" y="169187"/>
                </a:lnTo>
                <a:lnTo>
                  <a:pt x="109550" y="128396"/>
                </a:lnTo>
                <a:lnTo>
                  <a:pt x="121170" y="110489"/>
                </a:lnTo>
                <a:lnTo>
                  <a:pt x="134112" y="110489"/>
                </a:lnTo>
                <a:lnTo>
                  <a:pt x="141744" y="112014"/>
                </a:lnTo>
                <a:lnTo>
                  <a:pt x="150889" y="115823"/>
                </a:lnTo>
                <a:lnTo>
                  <a:pt x="152727" y="89535"/>
                </a:lnTo>
                <a:lnTo>
                  <a:pt x="159270" y="10667"/>
                </a:lnTo>
                <a:close/>
              </a:path>
            </a:pathLst>
          </a:custGeom>
          <a:solidFill>
            <a:srgbClr val="99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9" name="object 2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746889" y="231154"/>
            <a:ext cx="244518" cy="489525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925624" y="218127"/>
            <a:ext cx="256757" cy="502665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160515" y="67942"/>
            <a:ext cx="90165" cy="131795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2126948" y="67942"/>
            <a:ext cx="234585" cy="629862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160515" y="241115"/>
            <a:ext cx="90165" cy="469715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303405" y="231155"/>
            <a:ext cx="246798" cy="489637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5624324" y="231155"/>
            <a:ext cx="226193" cy="479676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3227283" y="231155"/>
            <a:ext cx="233822" cy="476611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5923109" y="67942"/>
            <a:ext cx="164273" cy="652850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3309809" y="57214"/>
            <a:ext cx="98571" cy="128730"/>
          </a:xfrm>
          <a:prstGeom prst="rect">
            <a:avLst/>
          </a:prstGeom>
        </p:spPr>
      </p:pic>
      <p:grpSp>
        <p:nvGrpSpPr>
          <p:cNvPr id="39" name="object 39"/>
          <p:cNvGrpSpPr/>
          <p:nvPr/>
        </p:nvGrpSpPr>
        <p:grpSpPr>
          <a:xfrm>
            <a:off x="6483198" y="67942"/>
            <a:ext cx="90421" cy="643017"/>
            <a:chOff x="6465189" y="67564"/>
            <a:chExt cx="90170" cy="639445"/>
          </a:xfrm>
        </p:grpSpPr>
        <p:pic>
          <p:nvPicPr>
            <p:cNvPr id="40" name="object 40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465189" y="67564"/>
              <a:ext cx="89928" cy="131063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465189" y="239776"/>
              <a:ext cx="89928" cy="467105"/>
            </a:xfrm>
            <a:prstGeom prst="rect">
              <a:avLst/>
            </a:prstGeom>
          </p:spPr>
        </p:pic>
      </p:grpSp>
      <p:pic>
        <p:nvPicPr>
          <p:cNvPr id="42" name="object 42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626865" y="231155"/>
            <a:ext cx="246047" cy="489637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146220" y="241115"/>
            <a:ext cx="77189" cy="456688"/>
          </a:xfrm>
          <a:prstGeom prst="rect">
            <a:avLst/>
          </a:prstGeom>
        </p:spPr>
      </p:pic>
      <p:grpSp>
        <p:nvGrpSpPr>
          <p:cNvPr id="44" name="object 44"/>
          <p:cNvGrpSpPr/>
          <p:nvPr/>
        </p:nvGrpSpPr>
        <p:grpSpPr>
          <a:xfrm>
            <a:off x="6150817" y="57214"/>
            <a:ext cx="287819" cy="641102"/>
            <a:chOff x="6133731" y="56896"/>
            <a:chExt cx="287020" cy="637540"/>
          </a:xfrm>
        </p:grpSpPr>
        <p:pic>
          <p:nvPicPr>
            <p:cNvPr id="45" name="object 45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133731" y="56896"/>
              <a:ext cx="98297" cy="128015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260972" y="56896"/>
              <a:ext cx="159270" cy="637031"/>
            </a:xfrm>
            <a:prstGeom prst="rect">
              <a:avLst/>
            </a:prstGeom>
          </p:spPr>
        </p:pic>
      </p:grpSp>
      <p:pic>
        <p:nvPicPr>
          <p:cNvPr id="47" name="object 47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683121" y="818873"/>
            <a:ext cx="6620534" cy="668942"/>
          </a:xfrm>
          <a:prstGeom prst="rect">
            <a:avLst/>
          </a:prstGeom>
        </p:spPr>
      </p:pic>
      <p:sp>
        <p:nvSpPr>
          <p:cNvPr id="48" name="object 48"/>
          <p:cNvSpPr txBox="1">
            <a:spLocks noGrp="1"/>
          </p:cNvSpPr>
          <p:nvPr>
            <p:ph type="title"/>
          </p:nvPr>
        </p:nvSpPr>
        <p:spPr>
          <a:xfrm>
            <a:off x="457200" y="322112"/>
            <a:ext cx="8229600" cy="1048051"/>
          </a:xfrm>
          <a:prstGeom prst="rect">
            <a:avLst/>
          </a:prstGeom>
        </p:spPr>
        <p:txBody>
          <a:bodyPr vert="horz" wrap="square" lIns="0" tIns="672155" rIns="0" bIns="0" rtlCol="0">
            <a:spAutoFit/>
          </a:bodyPr>
          <a:lstStyle/>
          <a:p>
            <a:pPr marL="2583055">
              <a:spcBef>
                <a:spcPts val="100"/>
              </a:spcBef>
            </a:pPr>
            <a:r>
              <a:rPr sz="2400" b="1" dirty="0">
                <a:solidFill>
                  <a:srgbClr val="000000"/>
                </a:solidFill>
                <a:latin typeface="Arial"/>
                <a:cs typeface="Arial"/>
              </a:rPr>
              <a:t>Forma</a:t>
            </a:r>
            <a:r>
              <a:rPr sz="2400" b="1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00"/>
                </a:solidFill>
                <a:latin typeface="Arial"/>
                <a:cs typeface="Arial"/>
              </a:rPr>
              <a:t>de</a:t>
            </a:r>
            <a:r>
              <a:rPr sz="2400" b="1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0000"/>
                </a:solidFill>
                <a:latin typeface="Arial"/>
                <a:cs typeface="Arial"/>
              </a:rPr>
              <a:t>proceder</a:t>
            </a:r>
            <a:endParaRPr sz="2400" dirty="0">
              <a:latin typeface="Arial"/>
              <a:cs typeface="Arial"/>
            </a:endParaRPr>
          </a:p>
        </p:txBody>
      </p:sp>
      <p:pic>
        <p:nvPicPr>
          <p:cNvPr id="49" name="object 49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2376816" y="1570572"/>
            <a:ext cx="4533526" cy="509560"/>
          </a:xfrm>
          <a:prstGeom prst="rect">
            <a:avLst/>
          </a:prstGeom>
        </p:spPr>
      </p:pic>
      <p:sp>
        <p:nvSpPr>
          <p:cNvPr id="50" name="object 50"/>
          <p:cNvSpPr txBox="1"/>
          <p:nvPr/>
        </p:nvSpPr>
        <p:spPr>
          <a:xfrm>
            <a:off x="3102980" y="1668141"/>
            <a:ext cx="3083235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dirty="0">
                <a:solidFill>
                  <a:srgbClr val="FFFFFF"/>
                </a:solidFill>
                <a:latin typeface="Arial"/>
                <a:cs typeface="Arial"/>
              </a:rPr>
              <a:t>Planteamiento del </a:t>
            </a:r>
            <a:r>
              <a:rPr b="1" spc="-10" dirty="0">
                <a:solidFill>
                  <a:srgbClr val="FFFFFF"/>
                </a:solidFill>
                <a:latin typeface="Arial"/>
                <a:cs typeface="Arial"/>
              </a:rPr>
              <a:t>problema</a:t>
            </a:r>
            <a:endParaRPr dirty="0">
              <a:latin typeface="Arial"/>
              <a:cs typeface="Arial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3355658" y="2273229"/>
            <a:ext cx="2592286" cy="393984"/>
            <a:chOff x="3346336" y="2260600"/>
            <a:chExt cx="2585085" cy="391795"/>
          </a:xfrm>
        </p:grpSpPr>
        <p:sp>
          <p:nvSpPr>
            <p:cNvPr id="52" name="object 52"/>
            <p:cNvSpPr/>
            <p:nvPr/>
          </p:nvSpPr>
          <p:spPr>
            <a:xfrm>
              <a:off x="3346336" y="2260600"/>
              <a:ext cx="2559685" cy="367030"/>
            </a:xfrm>
            <a:custGeom>
              <a:avLst/>
              <a:gdLst/>
              <a:ahLst/>
              <a:cxnLst/>
              <a:rect l="l" t="t" r="r" b="b"/>
              <a:pathLst>
                <a:path w="2559685" h="367030">
                  <a:moveTo>
                    <a:pt x="2559557" y="366521"/>
                  </a:moveTo>
                  <a:lnTo>
                    <a:pt x="2559557" y="0"/>
                  </a:lnTo>
                  <a:lnTo>
                    <a:pt x="0" y="0"/>
                  </a:lnTo>
                  <a:lnTo>
                    <a:pt x="0" y="366521"/>
                  </a:lnTo>
                  <a:lnTo>
                    <a:pt x="2559557" y="366521"/>
                  </a:lnTo>
                  <a:close/>
                </a:path>
              </a:pathLst>
            </a:custGeom>
            <a:solidFill>
              <a:srgbClr val="FFC2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372243" y="2285746"/>
              <a:ext cx="2559050" cy="367030"/>
            </a:xfrm>
            <a:custGeom>
              <a:avLst/>
              <a:gdLst/>
              <a:ahLst/>
              <a:cxnLst/>
              <a:rect l="l" t="t" r="r" b="b"/>
              <a:pathLst>
                <a:path w="2559050" h="367030">
                  <a:moveTo>
                    <a:pt x="2558795" y="366521"/>
                  </a:moveTo>
                  <a:lnTo>
                    <a:pt x="2558795" y="0"/>
                  </a:lnTo>
                  <a:lnTo>
                    <a:pt x="0" y="0"/>
                  </a:lnTo>
                  <a:lnTo>
                    <a:pt x="0" y="366521"/>
                  </a:lnTo>
                  <a:lnTo>
                    <a:pt x="2558795" y="366521"/>
                  </a:lnTo>
                  <a:close/>
                </a:path>
              </a:pathLst>
            </a:custGeom>
            <a:solidFill>
              <a:srgbClr val="995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359289" y="2272791"/>
              <a:ext cx="2559050" cy="367665"/>
            </a:xfrm>
            <a:custGeom>
              <a:avLst/>
              <a:gdLst/>
              <a:ahLst/>
              <a:cxnLst/>
              <a:rect l="l" t="t" r="r" b="b"/>
              <a:pathLst>
                <a:path w="2559050" h="367664">
                  <a:moveTo>
                    <a:pt x="2558795" y="367284"/>
                  </a:moveTo>
                  <a:lnTo>
                    <a:pt x="2558795" y="0"/>
                  </a:lnTo>
                  <a:lnTo>
                    <a:pt x="0" y="0"/>
                  </a:lnTo>
                  <a:lnTo>
                    <a:pt x="0" y="367284"/>
                  </a:lnTo>
                  <a:lnTo>
                    <a:pt x="2558795" y="367284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5" name="object 55"/>
          <p:cNvSpPr txBox="1"/>
          <p:nvPr/>
        </p:nvSpPr>
        <p:spPr>
          <a:xfrm>
            <a:off x="3368646" y="2285489"/>
            <a:ext cx="2566178" cy="316909"/>
          </a:xfrm>
          <a:prstGeom prst="rect">
            <a:avLst/>
          </a:prstGeom>
        </p:spPr>
        <p:txBody>
          <a:bodyPr vert="horz" wrap="square" lIns="0" tIns="39524" rIns="0" bIns="0" rtlCol="0">
            <a:spAutoFit/>
          </a:bodyPr>
          <a:lstStyle/>
          <a:p>
            <a:pPr marL="92434">
              <a:spcBef>
                <a:spcPts val="311"/>
              </a:spcBef>
            </a:pPr>
            <a:r>
              <a:rPr b="1" dirty="0">
                <a:latin typeface="Arial"/>
                <a:cs typeface="Arial"/>
              </a:rPr>
              <a:t>Revisión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bibliográfica</a:t>
            </a:r>
            <a:endParaRPr>
              <a:latin typeface="Arial"/>
              <a:cs typeface="Arial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2440238" y="2962861"/>
            <a:ext cx="4387974" cy="393984"/>
            <a:chOff x="2433459" y="2946400"/>
            <a:chExt cx="4375785" cy="391795"/>
          </a:xfrm>
        </p:grpSpPr>
        <p:sp>
          <p:nvSpPr>
            <p:cNvPr id="57" name="object 57"/>
            <p:cNvSpPr/>
            <p:nvPr/>
          </p:nvSpPr>
          <p:spPr>
            <a:xfrm>
              <a:off x="2433459" y="2946400"/>
              <a:ext cx="4350385" cy="367030"/>
            </a:xfrm>
            <a:custGeom>
              <a:avLst/>
              <a:gdLst/>
              <a:ahLst/>
              <a:cxnLst/>
              <a:rect l="l" t="t" r="r" b="b"/>
              <a:pathLst>
                <a:path w="4350384" h="367029">
                  <a:moveTo>
                    <a:pt x="4350257" y="366522"/>
                  </a:moveTo>
                  <a:lnTo>
                    <a:pt x="4350257" y="0"/>
                  </a:lnTo>
                  <a:lnTo>
                    <a:pt x="0" y="0"/>
                  </a:lnTo>
                  <a:lnTo>
                    <a:pt x="0" y="366522"/>
                  </a:lnTo>
                  <a:lnTo>
                    <a:pt x="4350257" y="366522"/>
                  </a:lnTo>
                  <a:close/>
                </a:path>
              </a:pathLst>
            </a:custGeom>
            <a:solidFill>
              <a:srgbClr val="66E0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2459367" y="2971545"/>
              <a:ext cx="4349750" cy="367030"/>
            </a:xfrm>
            <a:custGeom>
              <a:avLst/>
              <a:gdLst/>
              <a:ahLst/>
              <a:cxnLst/>
              <a:rect l="l" t="t" r="r" b="b"/>
              <a:pathLst>
                <a:path w="4349750" h="367029">
                  <a:moveTo>
                    <a:pt x="4349495" y="366522"/>
                  </a:moveTo>
                  <a:lnTo>
                    <a:pt x="4349495" y="0"/>
                  </a:lnTo>
                  <a:lnTo>
                    <a:pt x="0" y="0"/>
                  </a:lnTo>
                  <a:lnTo>
                    <a:pt x="0" y="366522"/>
                  </a:lnTo>
                  <a:lnTo>
                    <a:pt x="4349495" y="366522"/>
                  </a:lnTo>
                  <a:close/>
                </a:path>
              </a:pathLst>
            </a:custGeom>
            <a:solidFill>
              <a:srgbClr val="007A5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2446413" y="2958591"/>
              <a:ext cx="4349750" cy="367665"/>
            </a:xfrm>
            <a:custGeom>
              <a:avLst/>
              <a:gdLst/>
              <a:ahLst/>
              <a:cxnLst/>
              <a:rect l="l" t="t" r="r" b="b"/>
              <a:pathLst>
                <a:path w="4349750" h="367664">
                  <a:moveTo>
                    <a:pt x="4349495" y="367284"/>
                  </a:moveTo>
                  <a:lnTo>
                    <a:pt x="4349495" y="0"/>
                  </a:lnTo>
                  <a:lnTo>
                    <a:pt x="0" y="0"/>
                  </a:lnTo>
                  <a:lnTo>
                    <a:pt x="0" y="367284"/>
                  </a:lnTo>
                  <a:lnTo>
                    <a:pt x="4349495" y="367284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/>
          <p:nvPr/>
        </p:nvSpPr>
        <p:spPr>
          <a:xfrm>
            <a:off x="2453228" y="2975120"/>
            <a:ext cx="4361866" cy="316909"/>
          </a:xfrm>
          <a:prstGeom prst="rect">
            <a:avLst/>
          </a:prstGeom>
        </p:spPr>
        <p:txBody>
          <a:bodyPr vert="horz" wrap="square" lIns="0" tIns="39524" rIns="0" bIns="0" rtlCol="0">
            <a:spAutoFit/>
          </a:bodyPr>
          <a:lstStyle/>
          <a:p>
            <a:pPr marL="92434">
              <a:spcBef>
                <a:spcPts val="311"/>
              </a:spcBef>
            </a:pPr>
            <a:r>
              <a:rPr b="1" dirty="0">
                <a:latin typeface="Arial"/>
                <a:cs typeface="Arial"/>
              </a:rPr>
              <a:t>Formulación del objetivo y/o </a:t>
            </a:r>
            <a:r>
              <a:rPr b="1" spc="-10" dirty="0">
                <a:latin typeface="Arial"/>
                <a:cs typeface="Arial"/>
              </a:rPr>
              <a:t>hipótesis</a:t>
            </a:r>
            <a:endParaRPr>
              <a:latin typeface="Arial"/>
              <a:cs typeface="Arial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1938973" y="3654024"/>
            <a:ext cx="5406167" cy="393984"/>
            <a:chOff x="1933587" y="3633723"/>
            <a:chExt cx="5391150" cy="391795"/>
          </a:xfrm>
        </p:grpSpPr>
        <p:sp>
          <p:nvSpPr>
            <p:cNvPr id="62" name="object 62"/>
            <p:cNvSpPr/>
            <p:nvPr/>
          </p:nvSpPr>
          <p:spPr>
            <a:xfrm>
              <a:off x="1933587" y="3633723"/>
              <a:ext cx="5366385" cy="367030"/>
            </a:xfrm>
            <a:custGeom>
              <a:avLst/>
              <a:gdLst/>
              <a:ahLst/>
              <a:cxnLst/>
              <a:rect l="l" t="t" r="r" b="b"/>
              <a:pathLst>
                <a:path w="5366384" h="367029">
                  <a:moveTo>
                    <a:pt x="5366003" y="366522"/>
                  </a:moveTo>
                  <a:lnTo>
                    <a:pt x="5366003" y="0"/>
                  </a:lnTo>
                  <a:lnTo>
                    <a:pt x="0" y="0"/>
                  </a:lnTo>
                  <a:lnTo>
                    <a:pt x="0" y="366522"/>
                  </a:lnTo>
                  <a:lnTo>
                    <a:pt x="5366003" y="366522"/>
                  </a:lnTo>
                  <a:close/>
                </a:path>
              </a:pathLst>
            </a:custGeom>
            <a:solidFill>
              <a:srgbClr val="E0FF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1959495" y="4013199"/>
              <a:ext cx="5365750" cy="12700"/>
            </a:xfrm>
            <a:custGeom>
              <a:avLst/>
              <a:gdLst/>
              <a:ahLst/>
              <a:cxnLst/>
              <a:rect l="l" t="t" r="r" b="b"/>
              <a:pathLst>
                <a:path w="5365750" h="12700">
                  <a:moveTo>
                    <a:pt x="0" y="12192"/>
                  </a:moveTo>
                  <a:lnTo>
                    <a:pt x="5365241" y="12192"/>
                  </a:lnTo>
                  <a:lnTo>
                    <a:pt x="5365241" y="0"/>
                  </a:lnTo>
                  <a:lnTo>
                    <a:pt x="0" y="0"/>
                  </a:lnTo>
                  <a:lnTo>
                    <a:pt x="0" y="12192"/>
                  </a:lnTo>
                  <a:close/>
                </a:path>
              </a:pathLst>
            </a:custGeom>
            <a:solidFill>
              <a:srgbClr val="7A993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1946541" y="3645915"/>
              <a:ext cx="5366385" cy="367665"/>
            </a:xfrm>
            <a:custGeom>
              <a:avLst/>
              <a:gdLst/>
              <a:ahLst/>
              <a:cxnLst/>
              <a:rect l="l" t="t" r="r" b="b"/>
              <a:pathLst>
                <a:path w="5366384" h="367664">
                  <a:moveTo>
                    <a:pt x="5366003" y="367284"/>
                  </a:moveTo>
                  <a:lnTo>
                    <a:pt x="5366003" y="0"/>
                  </a:lnTo>
                  <a:lnTo>
                    <a:pt x="0" y="0"/>
                  </a:lnTo>
                  <a:lnTo>
                    <a:pt x="0" y="367284"/>
                  </a:lnTo>
                  <a:lnTo>
                    <a:pt x="5366003" y="367284"/>
                  </a:lnTo>
                  <a:close/>
                </a:path>
              </a:pathLst>
            </a:custGeom>
            <a:solidFill>
              <a:srgbClr val="CCF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 txBox="1"/>
          <p:nvPr/>
        </p:nvSpPr>
        <p:spPr>
          <a:xfrm>
            <a:off x="1951964" y="3693359"/>
            <a:ext cx="5381333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92434"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Selección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metodología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investigación</a:t>
            </a:r>
            <a:endParaRPr>
              <a:latin typeface="Arial"/>
              <a:cs typeface="Arial"/>
            </a:endParaRPr>
          </a:p>
        </p:txBody>
      </p:sp>
      <p:grpSp>
        <p:nvGrpSpPr>
          <p:cNvPr id="66" name="object 66"/>
          <p:cNvGrpSpPr/>
          <p:nvPr/>
        </p:nvGrpSpPr>
        <p:grpSpPr>
          <a:xfrm>
            <a:off x="3242566" y="4342123"/>
            <a:ext cx="2821523" cy="393984"/>
            <a:chOff x="3233559" y="4318000"/>
            <a:chExt cx="2813685" cy="391795"/>
          </a:xfrm>
        </p:grpSpPr>
        <p:sp>
          <p:nvSpPr>
            <p:cNvPr id="67" name="object 67"/>
            <p:cNvSpPr/>
            <p:nvPr/>
          </p:nvSpPr>
          <p:spPr>
            <a:xfrm>
              <a:off x="3233559" y="4318000"/>
              <a:ext cx="2788285" cy="367030"/>
            </a:xfrm>
            <a:custGeom>
              <a:avLst/>
              <a:gdLst/>
              <a:ahLst/>
              <a:cxnLst/>
              <a:rect l="l" t="t" r="r" b="b"/>
              <a:pathLst>
                <a:path w="2788285" h="367029">
                  <a:moveTo>
                    <a:pt x="2788157" y="366522"/>
                  </a:moveTo>
                  <a:lnTo>
                    <a:pt x="2788157" y="0"/>
                  </a:lnTo>
                  <a:lnTo>
                    <a:pt x="0" y="0"/>
                  </a:lnTo>
                  <a:lnTo>
                    <a:pt x="0" y="366522"/>
                  </a:lnTo>
                  <a:lnTo>
                    <a:pt x="2788157" y="366522"/>
                  </a:lnTo>
                  <a:close/>
                </a:path>
              </a:pathLst>
            </a:custGeom>
            <a:solidFill>
              <a:srgbClr val="FFF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3259467" y="4343145"/>
              <a:ext cx="2787650" cy="367030"/>
            </a:xfrm>
            <a:custGeom>
              <a:avLst/>
              <a:gdLst/>
              <a:ahLst/>
              <a:cxnLst/>
              <a:rect l="l" t="t" r="r" b="b"/>
              <a:pathLst>
                <a:path w="2787650" h="367029">
                  <a:moveTo>
                    <a:pt x="2787395" y="366522"/>
                  </a:moveTo>
                  <a:lnTo>
                    <a:pt x="2787395" y="0"/>
                  </a:lnTo>
                  <a:lnTo>
                    <a:pt x="0" y="0"/>
                  </a:lnTo>
                  <a:lnTo>
                    <a:pt x="0" y="366522"/>
                  </a:lnTo>
                  <a:lnTo>
                    <a:pt x="2787395" y="366522"/>
                  </a:lnTo>
                  <a:close/>
                </a:path>
              </a:pathLst>
            </a:custGeom>
            <a:solidFill>
              <a:srgbClr val="99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3246513" y="4330191"/>
              <a:ext cx="2787650" cy="367665"/>
            </a:xfrm>
            <a:custGeom>
              <a:avLst/>
              <a:gdLst/>
              <a:ahLst/>
              <a:cxnLst/>
              <a:rect l="l" t="t" r="r" b="b"/>
              <a:pathLst>
                <a:path w="2787650" h="367664">
                  <a:moveTo>
                    <a:pt x="2787395" y="367284"/>
                  </a:moveTo>
                  <a:lnTo>
                    <a:pt x="2787395" y="0"/>
                  </a:lnTo>
                  <a:lnTo>
                    <a:pt x="0" y="0"/>
                  </a:lnTo>
                  <a:lnTo>
                    <a:pt x="0" y="367284"/>
                  </a:lnTo>
                  <a:lnTo>
                    <a:pt x="2787395" y="367284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0" name="object 70"/>
          <p:cNvSpPr txBox="1"/>
          <p:nvPr/>
        </p:nvSpPr>
        <p:spPr>
          <a:xfrm>
            <a:off x="3255556" y="4354383"/>
            <a:ext cx="2795415" cy="316909"/>
          </a:xfrm>
          <a:prstGeom prst="rect">
            <a:avLst/>
          </a:prstGeom>
        </p:spPr>
        <p:txBody>
          <a:bodyPr vert="horz" wrap="square" lIns="0" tIns="39524" rIns="0" bIns="0" rtlCol="0">
            <a:spAutoFit/>
          </a:bodyPr>
          <a:lstStyle/>
          <a:p>
            <a:pPr marL="92434">
              <a:spcBef>
                <a:spcPts val="311"/>
              </a:spcBef>
            </a:pPr>
            <a:r>
              <a:rPr b="1" dirty="0">
                <a:latin typeface="Arial"/>
                <a:cs typeface="Arial"/>
              </a:rPr>
              <a:t>Selección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muestra</a:t>
            </a:r>
            <a:endParaRPr>
              <a:latin typeface="Arial"/>
              <a:cs typeface="Arial"/>
            </a:endParaRPr>
          </a:p>
        </p:txBody>
      </p:sp>
      <p:grpSp>
        <p:nvGrpSpPr>
          <p:cNvPr id="71" name="object 71"/>
          <p:cNvGrpSpPr/>
          <p:nvPr/>
        </p:nvGrpSpPr>
        <p:grpSpPr>
          <a:xfrm>
            <a:off x="738537" y="4955128"/>
            <a:ext cx="7813153" cy="1085531"/>
            <a:chOff x="736485" y="4927600"/>
            <a:chExt cx="7791450" cy="1079500"/>
          </a:xfrm>
        </p:grpSpPr>
        <p:sp>
          <p:nvSpPr>
            <p:cNvPr id="72" name="object 72"/>
            <p:cNvSpPr/>
            <p:nvPr/>
          </p:nvSpPr>
          <p:spPr>
            <a:xfrm>
              <a:off x="2821317" y="4927600"/>
              <a:ext cx="3511550" cy="12700"/>
            </a:xfrm>
            <a:custGeom>
              <a:avLst/>
              <a:gdLst/>
              <a:ahLst/>
              <a:cxnLst/>
              <a:rect l="l" t="t" r="r" b="b"/>
              <a:pathLst>
                <a:path w="3511550" h="12700">
                  <a:moveTo>
                    <a:pt x="0" y="12191"/>
                  </a:moveTo>
                  <a:lnTo>
                    <a:pt x="3511295" y="12191"/>
                  </a:lnTo>
                  <a:lnTo>
                    <a:pt x="3511295" y="0"/>
                  </a:lnTo>
                  <a:lnTo>
                    <a:pt x="0" y="0"/>
                  </a:lnTo>
                  <a:lnTo>
                    <a:pt x="0" y="12191"/>
                  </a:lnTo>
                  <a:close/>
                </a:path>
              </a:pathLst>
            </a:custGeom>
            <a:solidFill>
              <a:srgbClr val="A3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2846463" y="5307075"/>
              <a:ext cx="3511550" cy="12700"/>
            </a:xfrm>
            <a:custGeom>
              <a:avLst/>
              <a:gdLst/>
              <a:ahLst/>
              <a:cxnLst/>
              <a:rect l="l" t="t" r="r" b="b"/>
              <a:pathLst>
                <a:path w="3511550" h="12700">
                  <a:moveTo>
                    <a:pt x="0" y="12191"/>
                  </a:moveTo>
                  <a:lnTo>
                    <a:pt x="3511295" y="12191"/>
                  </a:lnTo>
                  <a:lnTo>
                    <a:pt x="3511295" y="0"/>
                  </a:lnTo>
                  <a:lnTo>
                    <a:pt x="0" y="0"/>
                  </a:lnTo>
                  <a:lnTo>
                    <a:pt x="0" y="12191"/>
                  </a:lnTo>
                  <a:close/>
                </a:path>
              </a:pathLst>
            </a:custGeom>
            <a:solidFill>
              <a:srgbClr val="3D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2833509" y="4939791"/>
              <a:ext cx="3512185" cy="367665"/>
            </a:xfrm>
            <a:custGeom>
              <a:avLst/>
              <a:gdLst/>
              <a:ahLst/>
              <a:cxnLst/>
              <a:rect l="l" t="t" r="r" b="b"/>
              <a:pathLst>
                <a:path w="3512185" h="367664">
                  <a:moveTo>
                    <a:pt x="3512058" y="367284"/>
                  </a:moveTo>
                  <a:lnTo>
                    <a:pt x="3512058" y="0"/>
                  </a:lnTo>
                  <a:lnTo>
                    <a:pt x="0" y="0"/>
                  </a:lnTo>
                  <a:lnTo>
                    <a:pt x="0" y="367284"/>
                  </a:lnTo>
                  <a:lnTo>
                    <a:pt x="3512058" y="367284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736485" y="5614923"/>
              <a:ext cx="7766684" cy="367030"/>
            </a:xfrm>
            <a:custGeom>
              <a:avLst/>
              <a:gdLst/>
              <a:ahLst/>
              <a:cxnLst/>
              <a:rect l="l" t="t" r="r" b="b"/>
              <a:pathLst>
                <a:path w="7766684" h="367029">
                  <a:moveTo>
                    <a:pt x="7766303" y="366522"/>
                  </a:moveTo>
                  <a:lnTo>
                    <a:pt x="7766303" y="0"/>
                  </a:lnTo>
                  <a:lnTo>
                    <a:pt x="0" y="0"/>
                  </a:lnTo>
                  <a:lnTo>
                    <a:pt x="0" y="366522"/>
                  </a:lnTo>
                  <a:lnTo>
                    <a:pt x="7766303" y="366522"/>
                  </a:lnTo>
                  <a:close/>
                </a:path>
              </a:pathLst>
            </a:custGeom>
            <a:solidFill>
              <a:srgbClr val="FFE0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762393" y="5994399"/>
              <a:ext cx="7766050" cy="12700"/>
            </a:xfrm>
            <a:custGeom>
              <a:avLst/>
              <a:gdLst/>
              <a:ahLst/>
              <a:cxnLst/>
              <a:rect l="l" t="t" r="r" b="b"/>
              <a:pathLst>
                <a:path w="7766050" h="12700">
                  <a:moveTo>
                    <a:pt x="0" y="12192"/>
                  </a:moveTo>
                  <a:lnTo>
                    <a:pt x="7765541" y="12192"/>
                  </a:lnTo>
                  <a:lnTo>
                    <a:pt x="7765541" y="0"/>
                  </a:lnTo>
                  <a:lnTo>
                    <a:pt x="0" y="0"/>
                  </a:lnTo>
                  <a:lnTo>
                    <a:pt x="0" y="12192"/>
                  </a:lnTo>
                  <a:close/>
                </a:path>
              </a:pathLst>
            </a:custGeom>
            <a:solidFill>
              <a:srgbClr val="997A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749439" y="5627115"/>
              <a:ext cx="7766684" cy="367665"/>
            </a:xfrm>
            <a:custGeom>
              <a:avLst/>
              <a:gdLst/>
              <a:ahLst/>
              <a:cxnLst/>
              <a:rect l="l" t="t" r="r" b="b"/>
              <a:pathLst>
                <a:path w="7766684" h="367664">
                  <a:moveTo>
                    <a:pt x="7766303" y="367284"/>
                  </a:moveTo>
                  <a:lnTo>
                    <a:pt x="7766303" y="0"/>
                  </a:lnTo>
                  <a:lnTo>
                    <a:pt x="0" y="0"/>
                  </a:lnTo>
                  <a:lnTo>
                    <a:pt x="0" y="367284"/>
                  </a:lnTo>
                  <a:lnTo>
                    <a:pt x="7766303" y="367284"/>
                  </a:lnTo>
                  <a:close/>
                </a:path>
              </a:pathLst>
            </a:custGeom>
            <a:solidFill>
              <a:srgbClr val="FF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78"/>
          <p:cNvSpPr txBox="1"/>
          <p:nvPr/>
        </p:nvSpPr>
        <p:spPr>
          <a:xfrm>
            <a:off x="831244" y="4994463"/>
            <a:ext cx="7629764" cy="992941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R="80322" algn="ctr"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Técnicas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recogida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datos</a:t>
            </a:r>
            <a:endParaRPr>
              <a:latin typeface="Arial"/>
              <a:cs typeface="Arial"/>
            </a:endParaRPr>
          </a:p>
          <a:p>
            <a:pPr>
              <a:spcBef>
                <a:spcPts val="1185"/>
              </a:spcBef>
            </a:pPr>
            <a:endParaRPr>
              <a:latin typeface="Arial"/>
              <a:cs typeface="Arial"/>
            </a:endParaRPr>
          </a:p>
          <a:p>
            <a:pPr marL="12750"/>
            <a:r>
              <a:rPr b="1" dirty="0">
                <a:latin typeface="Arial"/>
                <a:cs typeface="Arial"/>
              </a:rPr>
              <a:t>Técnicas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y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procesamientos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para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el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análisis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y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tratamiento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los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datos</a:t>
            </a:r>
            <a:endParaRPr>
              <a:latin typeface="Arial"/>
              <a:cs typeface="Arial"/>
            </a:endParaRPr>
          </a:p>
        </p:txBody>
      </p:sp>
      <p:grpSp>
        <p:nvGrpSpPr>
          <p:cNvPr id="79" name="object 79"/>
          <p:cNvGrpSpPr/>
          <p:nvPr/>
        </p:nvGrpSpPr>
        <p:grpSpPr>
          <a:xfrm>
            <a:off x="3139410" y="6181140"/>
            <a:ext cx="3043755" cy="638547"/>
            <a:chOff x="3130689" y="6146800"/>
            <a:chExt cx="3035300" cy="635000"/>
          </a:xfrm>
        </p:grpSpPr>
        <p:sp>
          <p:nvSpPr>
            <p:cNvPr id="80" name="object 80"/>
            <p:cNvSpPr/>
            <p:nvPr/>
          </p:nvSpPr>
          <p:spPr>
            <a:xfrm>
              <a:off x="3130689" y="6146800"/>
              <a:ext cx="3009900" cy="609600"/>
            </a:xfrm>
            <a:custGeom>
              <a:avLst/>
              <a:gdLst/>
              <a:ahLst/>
              <a:cxnLst/>
              <a:rect l="l" t="t" r="r" b="b"/>
              <a:pathLst>
                <a:path w="3009900" h="609600">
                  <a:moveTo>
                    <a:pt x="3009887" y="304800"/>
                  </a:moveTo>
                  <a:lnTo>
                    <a:pt x="2993573" y="259744"/>
                  </a:lnTo>
                  <a:lnTo>
                    <a:pt x="2965289" y="230820"/>
                  </a:lnTo>
                  <a:lnTo>
                    <a:pt x="2923883" y="202951"/>
                  </a:lnTo>
                  <a:lnTo>
                    <a:pt x="2870042" y="176275"/>
                  </a:lnTo>
                  <a:lnTo>
                    <a:pt x="2804458" y="150932"/>
                  </a:lnTo>
                  <a:lnTo>
                    <a:pt x="2767476" y="138804"/>
                  </a:lnTo>
                  <a:lnTo>
                    <a:pt x="2727817" y="127061"/>
                  </a:lnTo>
                  <a:lnTo>
                    <a:pt x="2685566" y="115721"/>
                  </a:lnTo>
                  <a:lnTo>
                    <a:pt x="2640810" y="104802"/>
                  </a:lnTo>
                  <a:lnTo>
                    <a:pt x="2593635" y="94320"/>
                  </a:lnTo>
                  <a:lnTo>
                    <a:pt x="2544126" y="84293"/>
                  </a:lnTo>
                  <a:lnTo>
                    <a:pt x="2492370" y="74740"/>
                  </a:lnTo>
                  <a:lnTo>
                    <a:pt x="2438453" y="65676"/>
                  </a:lnTo>
                  <a:lnTo>
                    <a:pt x="2382461" y="57119"/>
                  </a:lnTo>
                  <a:lnTo>
                    <a:pt x="2324481" y="49088"/>
                  </a:lnTo>
                  <a:lnTo>
                    <a:pt x="2264598" y="41599"/>
                  </a:lnTo>
                  <a:lnTo>
                    <a:pt x="2202899" y="34670"/>
                  </a:lnTo>
                  <a:lnTo>
                    <a:pt x="2139469" y="28318"/>
                  </a:lnTo>
                  <a:lnTo>
                    <a:pt x="2074395" y="22560"/>
                  </a:lnTo>
                  <a:lnTo>
                    <a:pt x="2007763" y="17415"/>
                  </a:lnTo>
                  <a:lnTo>
                    <a:pt x="1939659" y="12899"/>
                  </a:lnTo>
                  <a:lnTo>
                    <a:pt x="1870170" y="9030"/>
                  </a:lnTo>
                  <a:lnTo>
                    <a:pt x="1799380" y="5826"/>
                  </a:lnTo>
                  <a:lnTo>
                    <a:pt x="1727378" y="3303"/>
                  </a:lnTo>
                  <a:lnTo>
                    <a:pt x="1654247" y="1479"/>
                  </a:lnTo>
                  <a:lnTo>
                    <a:pt x="1580076" y="372"/>
                  </a:lnTo>
                  <a:lnTo>
                    <a:pt x="1504950" y="0"/>
                  </a:lnTo>
                  <a:lnTo>
                    <a:pt x="1429822" y="372"/>
                  </a:lnTo>
                  <a:lnTo>
                    <a:pt x="1355649" y="1479"/>
                  </a:lnTo>
                  <a:lnTo>
                    <a:pt x="1282518" y="3303"/>
                  </a:lnTo>
                  <a:lnTo>
                    <a:pt x="1210515" y="5826"/>
                  </a:lnTo>
                  <a:lnTo>
                    <a:pt x="1139724" y="9030"/>
                  </a:lnTo>
                  <a:lnTo>
                    <a:pt x="1070234" y="12899"/>
                  </a:lnTo>
                  <a:lnTo>
                    <a:pt x="1002129" y="17415"/>
                  </a:lnTo>
                  <a:lnTo>
                    <a:pt x="935497" y="22560"/>
                  </a:lnTo>
                  <a:lnTo>
                    <a:pt x="870422" y="28318"/>
                  </a:lnTo>
                  <a:lnTo>
                    <a:pt x="806992" y="34670"/>
                  </a:lnTo>
                  <a:lnTo>
                    <a:pt x="745292" y="41599"/>
                  </a:lnTo>
                  <a:lnTo>
                    <a:pt x="685409" y="49088"/>
                  </a:lnTo>
                  <a:lnTo>
                    <a:pt x="627428" y="57119"/>
                  </a:lnTo>
                  <a:lnTo>
                    <a:pt x="571436" y="65676"/>
                  </a:lnTo>
                  <a:lnTo>
                    <a:pt x="517518" y="74740"/>
                  </a:lnTo>
                  <a:lnTo>
                    <a:pt x="465762" y="84293"/>
                  </a:lnTo>
                  <a:lnTo>
                    <a:pt x="416253" y="94320"/>
                  </a:lnTo>
                  <a:lnTo>
                    <a:pt x="369077" y="104802"/>
                  </a:lnTo>
                  <a:lnTo>
                    <a:pt x="324321" y="115721"/>
                  </a:lnTo>
                  <a:lnTo>
                    <a:pt x="282070" y="127061"/>
                  </a:lnTo>
                  <a:lnTo>
                    <a:pt x="242411" y="138804"/>
                  </a:lnTo>
                  <a:lnTo>
                    <a:pt x="205429" y="150932"/>
                  </a:lnTo>
                  <a:lnTo>
                    <a:pt x="139844" y="176275"/>
                  </a:lnTo>
                  <a:lnTo>
                    <a:pt x="86004" y="202951"/>
                  </a:lnTo>
                  <a:lnTo>
                    <a:pt x="44597" y="230820"/>
                  </a:lnTo>
                  <a:lnTo>
                    <a:pt x="16313" y="259744"/>
                  </a:lnTo>
                  <a:lnTo>
                    <a:pt x="0" y="304800"/>
                  </a:lnTo>
                  <a:lnTo>
                    <a:pt x="1841" y="320018"/>
                  </a:lnTo>
                  <a:lnTo>
                    <a:pt x="28771" y="364440"/>
                  </a:lnTo>
                  <a:lnTo>
                    <a:pt x="63703" y="392854"/>
                  </a:lnTo>
                  <a:lnTo>
                    <a:pt x="111413" y="420144"/>
                  </a:lnTo>
                  <a:lnTo>
                    <a:pt x="171212" y="446171"/>
                  </a:lnTo>
                  <a:lnTo>
                    <a:pt x="242411" y="470795"/>
                  </a:lnTo>
                  <a:lnTo>
                    <a:pt x="282070" y="482538"/>
                  </a:lnTo>
                  <a:lnTo>
                    <a:pt x="324321" y="493878"/>
                  </a:lnTo>
                  <a:lnTo>
                    <a:pt x="369077" y="504797"/>
                  </a:lnTo>
                  <a:lnTo>
                    <a:pt x="416253" y="515279"/>
                  </a:lnTo>
                  <a:lnTo>
                    <a:pt x="465762" y="525306"/>
                  </a:lnTo>
                  <a:lnTo>
                    <a:pt x="517518" y="534859"/>
                  </a:lnTo>
                  <a:lnTo>
                    <a:pt x="571436" y="543923"/>
                  </a:lnTo>
                  <a:lnTo>
                    <a:pt x="627428" y="552480"/>
                  </a:lnTo>
                  <a:lnTo>
                    <a:pt x="685409" y="560511"/>
                  </a:lnTo>
                  <a:lnTo>
                    <a:pt x="745292" y="568000"/>
                  </a:lnTo>
                  <a:lnTo>
                    <a:pt x="806992" y="574929"/>
                  </a:lnTo>
                  <a:lnTo>
                    <a:pt x="870422" y="581281"/>
                  </a:lnTo>
                  <a:lnTo>
                    <a:pt x="935497" y="587039"/>
                  </a:lnTo>
                  <a:lnTo>
                    <a:pt x="1002129" y="592184"/>
                  </a:lnTo>
                  <a:lnTo>
                    <a:pt x="1070234" y="596700"/>
                  </a:lnTo>
                  <a:lnTo>
                    <a:pt x="1139724" y="600569"/>
                  </a:lnTo>
                  <a:lnTo>
                    <a:pt x="1210515" y="603773"/>
                  </a:lnTo>
                  <a:lnTo>
                    <a:pt x="1282518" y="606296"/>
                  </a:lnTo>
                  <a:lnTo>
                    <a:pt x="1355649" y="608120"/>
                  </a:lnTo>
                  <a:lnTo>
                    <a:pt x="1429822" y="609227"/>
                  </a:lnTo>
                  <a:lnTo>
                    <a:pt x="1504950" y="609600"/>
                  </a:lnTo>
                  <a:lnTo>
                    <a:pt x="1580076" y="609227"/>
                  </a:lnTo>
                  <a:lnTo>
                    <a:pt x="1654247" y="608120"/>
                  </a:lnTo>
                  <a:lnTo>
                    <a:pt x="1727378" y="606296"/>
                  </a:lnTo>
                  <a:lnTo>
                    <a:pt x="1799380" y="603773"/>
                  </a:lnTo>
                  <a:lnTo>
                    <a:pt x="1870170" y="600569"/>
                  </a:lnTo>
                  <a:lnTo>
                    <a:pt x="1939659" y="596700"/>
                  </a:lnTo>
                  <a:lnTo>
                    <a:pt x="2007763" y="592184"/>
                  </a:lnTo>
                  <a:lnTo>
                    <a:pt x="2074395" y="587039"/>
                  </a:lnTo>
                  <a:lnTo>
                    <a:pt x="2139469" y="581281"/>
                  </a:lnTo>
                  <a:lnTo>
                    <a:pt x="2202899" y="574929"/>
                  </a:lnTo>
                  <a:lnTo>
                    <a:pt x="2264598" y="568000"/>
                  </a:lnTo>
                  <a:lnTo>
                    <a:pt x="2324481" y="560511"/>
                  </a:lnTo>
                  <a:lnTo>
                    <a:pt x="2382461" y="552480"/>
                  </a:lnTo>
                  <a:lnTo>
                    <a:pt x="2438453" y="543923"/>
                  </a:lnTo>
                  <a:lnTo>
                    <a:pt x="2492370" y="534859"/>
                  </a:lnTo>
                  <a:lnTo>
                    <a:pt x="2544126" y="525306"/>
                  </a:lnTo>
                  <a:lnTo>
                    <a:pt x="2593635" y="515279"/>
                  </a:lnTo>
                  <a:lnTo>
                    <a:pt x="2640810" y="504797"/>
                  </a:lnTo>
                  <a:lnTo>
                    <a:pt x="2685566" y="493878"/>
                  </a:lnTo>
                  <a:lnTo>
                    <a:pt x="2727817" y="482538"/>
                  </a:lnTo>
                  <a:lnTo>
                    <a:pt x="2767476" y="470795"/>
                  </a:lnTo>
                  <a:lnTo>
                    <a:pt x="2804458" y="458667"/>
                  </a:lnTo>
                  <a:lnTo>
                    <a:pt x="2870042" y="433324"/>
                  </a:lnTo>
                  <a:lnTo>
                    <a:pt x="2923883" y="406648"/>
                  </a:lnTo>
                  <a:lnTo>
                    <a:pt x="2965289" y="378779"/>
                  </a:lnTo>
                  <a:lnTo>
                    <a:pt x="2993573" y="349855"/>
                  </a:lnTo>
                  <a:lnTo>
                    <a:pt x="3009887" y="304800"/>
                  </a:lnTo>
                  <a:close/>
                </a:path>
              </a:pathLst>
            </a:custGeom>
            <a:solidFill>
              <a:srgbClr val="FFA3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3155836" y="6171945"/>
              <a:ext cx="3009900" cy="609600"/>
            </a:xfrm>
            <a:custGeom>
              <a:avLst/>
              <a:gdLst/>
              <a:ahLst/>
              <a:cxnLst/>
              <a:rect l="l" t="t" r="r" b="b"/>
              <a:pathLst>
                <a:path w="3009900" h="609600">
                  <a:moveTo>
                    <a:pt x="3009886" y="304800"/>
                  </a:moveTo>
                  <a:lnTo>
                    <a:pt x="2993573" y="259744"/>
                  </a:lnTo>
                  <a:lnTo>
                    <a:pt x="2965290" y="230820"/>
                  </a:lnTo>
                  <a:lnTo>
                    <a:pt x="2923884" y="202951"/>
                  </a:lnTo>
                  <a:lnTo>
                    <a:pt x="2870044" y="176275"/>
                  </a:lnTo>
                  <a:lnTo>
                    <a:pt x="2804460" y="150932"/>
                  </a:lnTo>
                  <a:lnTo>
                    <a:pt x="2767479" y="138804"/>
                  </a:lnTo>
                  <a:lnTo>
                    <a:pt x="2727820" y="127061"/>
                  </a:lnTo>
                  <a:lnTo>
                    <a:pt x="2685570" y="115721"/>
                  </a:lnTo>
                  <a:lnTo>
                    <a:pt x="2640814" y="104802"/>
                  </a:lnTo>
                  <a:lnTo>
                    <a:pt x="2593639" y="94320"/>
                  </a:lnTo>
                  <a:lnTo>
                    <a:pt x="2544131" y="84293"/>
                  </a:lnTo>
                  <a:lnTo>
                    <a:pt x="2492375" y="74740"/>
                  </a:lnTo>
                  <a:lnTo>
                    <a:pt x="2438458" y="65676"/>
                  </a:lnTo>
                  <a:lnTo>
                    <a:pt x="2382467" y="57119"/>
                  </a:lnTo>
                  <a:lnTo>
                    <a:pt x="2324486" y="49088"/>
                  </a:lnTo>
                  <a:lnTo>
                    <a:pt x="2264604" y="41599"/>
                  </a:lnTo>
                  <a:lnTo>
                    <a:pt x="2202904" y="34670"/>
                  </a:lnTo>
                  <a:lnTo>
                    <a:pt x="2139474" y="28318"/>
                  </a:lnTo>
                  <a:lnTo>
                    <a:pt x="2074400" y="22560"/>
                  </a:lnTo>
                  <a:lnTo>
                    <a:pt x="2007768" y="17415"/>
                  </a:lnTo>
                  <a:lnTo>
                    <a:pt x="1939664" y="12899"/>
                  </a:lnTo>
                  <a:lnTo>
                    <a:pt x="1870174" y="9030"/>
                  </a:lnTo>
                  <a:lnTo>
                    <a:pt x="1799384" y="5826"/>
                  </a:lnTo>
                  <a:lnTo>
                    <a:pt x="1727380" y="3303"/>
                  </a:lnTo>
                  <a:lnTo>
                    <a:pt x="1654249" y="1479"/>
                  </a:lnTo>
                  <a:lnTo>
                    <a:pt x="1580077" y="372"/>
                  </a:lnTo>
                  <a:lnTo>
                    <a:pt x="1504950" y="0"/>
                  </a:lnTo>
                  <a:lnTo>
                    <a:pt x="1429822" y="372"/>
                  </a:lnTo>
                  <a:lnTo>
                    <a:pt x="1355649" y="1479"/>
                  </a:lnTo>
                  <a:lnTo>
                    <a:pt x="1282518" y="3303"/>
                  </a:lnTo>
                  <a:lnTo>
                    <a:pt x="1210514" y="5826"/>
                  </a:lnTo>
                  <a:lnTo>
                    <a:pt x="1139724" y="9030"/>
                  </a:lnTo>
                  <a:lnTo>
                    <a:pt x="1070234" y="12899"/>
                  </a:lnTo>
                  <a:lnTo>
                    <a:pt x="1002129" y="17415"/>
                  </a:lnTo>
                  <a:lnTo>
                    <a:pt x="935497" y="22560"/>
                  </a:lnTo>
                  <a:lnTo>
                    <a:pt x="870422" y="28318"/>
                  </a:lnTo>
                  <a:lnTo>
                    <a:pt x="806992" y="34670"/>
                  </a:lnTo>
                  <a:lnTo>
                    <a:pt x="745292" y="41599"/>
                  </a:lnTo>
                  <a:lnTo>
                    <a:pt x="685408" y="49088"/>
                  </a:lnTo>
                  <a:lnTo>
                    <a:pt x="627428" y="57119"/>
                  </a:lnTo>
                  <a:lnTo>
                    <a:pt x="571435" y="65676"/>
                  </a:lnTo>
                  <a:lnTo>
                    <a:pt x="517518" y="74740"/>
                  </a:lnTo>
                  <a:lnTo>
                    <a:pt x="465762" y="84293"/>
                  </a:lnTo>
                  <a:lnTo>
                    <a:pt x="416253" y="94320"/>
                  </a:lnTo>
                  <a:lnTo>
                    <a:pt x="369077" y="104802"/>
                  </a:lnTo>
                  <a:lnTo>
                    <a:pt x="324321" y="115721"/>
                  </a:lnTo>
                  <a:lnTo>
                    <a:pt x="282070" y="127061"/>
                  </a:lnTo>
                  <a:lnTo>
                    <a:pt x="242410" y="138804"/>
                  </a:lnTo>
                  <a:lnTo>
                    <a:pt x="205429" y="150932"/>
                  </a:lnTo>
                  <a:lnTo>
                    <a:pt x="139844" y="176275"/>
                  </a:lnTo>
                  <a:lnTo>
                    <a:pt x="86004" y="202951"/>
                  </a:lnTo>
                  <a:lnTo>
                    <a:pt x="44597" y="230820"/>
                  </a:lnTo>
                  <a:lnTo>
                    <a:pt x="16313" y="259744"/>
                  </a:lnTo>
                  <a:lnTo>
                    <a:pt x="0" y="304800"/>
                  </a:lnTo>
                  <a:lnTo>
                    <a:pt x="1841" y="320018"/>
                  </a:lnTo>
                  <a:lnTo>
                    <a:pt x="28771" y="364440"/>
                  </a:lnTo>
                  <a:lnTo>
                    <a:pt x="63703" y="392854"/>
                  </a:lnTo>
                  <a:lnTo>
                    <a:pt x="111413" y="420144"/>
                  </a:lnTo>
                  <a:lnTo>
                    <a:pt x="171211" y="446171"/>
                  </a:lnTo>
                  <a:lnTo>
                    <a:pt x="242410" y="470795"/>
                  </a:lnTo>
                  <a:lnTo>
                    <a:pt x="282070" y="482538"/>
                  </a:lnTo>
                  <a:lnTo>
                    <a:pt x="324321" y="493878"/>
                  </a:lnTo>
                  <a:lnTo>
                    <a:pt x="369077" y="504797"/>
                  </a:lnTo>
                  <a:lnTo>
                    <a:pt x="416253" y="515279"/>
                  </a:lnTo>
                  <a:lnTo>
                    <a:pt x="465762" y="525306"/>
                  </a:lnTo>
                  <a:lnTo>
                    <a:pt x="517518" y="534859"/>
                  </a:lnTo>
                  <a:lnTo>
                    <a:pt x="571435" y="543923"/>
                  </a:lnTo>
                  <a:lnTo>
                    <a:pt x="627428" y="552480"/>
                  </a:lnTo>
                  <a:lnTo>
                    <a:pt x="685408" y="560511"/>
                  </a:lnTo>
                  <a:lnTo>
                    <a:pt x="745292" y="568000"/>
                  </a:lnTo>
                  <a:lnTo>
                    <a:pt x="806992" y="574929"/>
                  </a:lnTo>
                  <a:lnTo>
                    <a:pt x="870422" y="581281"/>
                  </a:lnTo>
                  <a:lnTo>
                    <a:pt x="935497" y="587039"/>
                  </a:lnTo>
                  <a:lnTo>
                    <a:pt x="1002129" y="592184"/>
                  </a:lnTo>
                  <a:lnTo>
                    <a:pt x="1070234" y="596700"/>
                  </a:lnTo>
                  <a:lnTo>
                    <a:pt x="1139724" y="600569"/>
                  </a:lnTo>
                  <a:lnTo>
                    <a:pt x="1210514" y="603773"/>
                  </a:lnTo>
                  <a:lnTo>
                    <a:pt x="1282518" y="606296"/>
                  </a:lnTo>
                  <a:lnTo>
                    <a:pt x="1355649" y="608120"/>
                  </a:lnTo>
                  <a:lnTo>
                    <a:pt x="1429822" y="609227"/>
                  </a:lnTo>
                  <a:lnTo>
                    <a:pt x="1504950" y="609600"/>
                  </a:lnTo>
                  <a:lnTo>
                    <a:pt x="1580077" y="609227"/>
                  </a:lnTo>
                  <a:lnTo>
                    <a:pt x="1654249" y="608120"/>
                  </a:lnTo>
                  <a:lnTo>
                    <a:pt x="1727380" y="606296"/>
                  </a:lnTo>
                  <a:lnTo>
                    <a:pt x="1799384" y="603773"/>
                  </a:lnTo>
                  <a:lnTo>
                    <a:pt x="1870174" y="600569"/>
                  </a:lnTo>
                  <a:lnTo>
                    <a:pt x="1939664" y="596700"/>
                  </a:lnTo>
                  <a:lnTo>
                    <a:pt x="2007768" y="592184"/>
                  </a:lnTo>
                  <a:lnTo>
                    <a:pt x="2074400" y="587039"/>
                  </a:lnTo>
                  <a:lnTo>
                    <a:pt x="2139474" y="581281"/>
                  </a:lnTo>
                  <a:lnTo>
                    <a:pt x="2202904" y="574929"/>
                  </a:lnTo>
                  <a:lnTo>
                    <a:pt x="2264604" y="568000"/>
                  </a:lnTo>
                  <a:lnTo>
                    <a:pt x="2324486" y="560511"/>
                  </a:lnTo>
                  <a:lnTo>
                    <a:pt x="2382467" y="552480"/>
                  </a:lnTo>
                  <a:lnTo>
                    <a:pt x="2438458" y="543923"/>
                  </a:lnTo>
                  <a:lnTo>
                    <a:pt x="2492375" y="534859"/>
                  </a:lnTo>
                  <a:lnTo>
                    <a:pt x="2544131" y="525306"/>
                  </a:lnTo>
                  <a:lnTo>
                    <a:pt x="2593639" y="515279"/>
                  </a:lnTo>
                  <a:lnTo>
                    <a:pt x="2640814" y="504797"/>
                  </a:lnTo>
                  <a:lnTo>
                    <a:pt x="2685570" y="493878"/>
                  </a:lnTo>
                  <a:lnTo>
                    <a:pt x="2727820" y="482538"/>
                  </a:lnTo>
                  <a:lnTo>
                    <a:pt x="2767479" y="470795"/>
                  </a:lnTo>
                  <a:lnTo>
                    <a:pt x="2804460" y="458667"/>
                  </a:lnTo>
                  <a:lnTo>
                    <a:pt x="2870044" y="433324"/>
                  </a:lnTo>
                  <a:lnTo>
                    <a:pt x="2923884" y="406648"/>
                  </a:lnTo>
                  <a:lnTo>
                    <a:pt x="2965290" y="378779"/>
                  </a:lnTo>
                  <a:lnTo>
                    <a:pt x="2993573" y="349855"/>
                  </a:lnTo>
                  <a:lnTo>
                    <a:pt x="3009886" y="304800"/>
                  </a:lnTo>
                  <a:close/>
                </a:path>
              </a:pathLst>
            </a:custGeom>
            <a:solidFill>
              <a:srgbClr val="993D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3143643" y="6158991"/>
              <a:ext cx="3009900" cy="609600"/>
            </a:xfrm>
            <a:custGeom>
              <a:avLst/>
              <a:gdLst/>
              <a:ahLst/>
              <a:cxnLst/>
              <a:rect l="l" t="t" r="r" b="b"/>
              <a:pathLst>
                <a:path w="3009900" h="609600">
                  <a:moveTo>
                    <a:pt x="3009900" y="304800"/>
                  </a:moveTo>
                  <a:lnTo>
                    <a:pt x="2993569" y="259744"/>
                  </a:lnTo>
                  <a:lnTo>
                    <a:pt x="2965258" y="230821"/>
                  </a:lnTo>
                  <a:lnTo>
                    <a:pt x="2923814" y="202951"/>
                  </a:lnTo>
                  <a:lnTo>
                    <a:pt x="2869931" y="176275"/>
                  </a:lnTo>
                  <a:lnTo>
                    <a:pt x="2804301" y="150932"/>
                  </a:lnTo>
                  <a:lnTo>
                    <a:pt x="2767296" y="138804"/>
                  </a:lnTo>
                  <a:lnTo>
                    <a:pt x="2727614" y="127061"/>
                  </a:lnTo>
                  <a:lnTo>
                    <a:pt x="2685341" y="115721"/>
                  </a:lnTo>
                  <a:lnTo>
                    <a:pt x="2640564" y="104802"/>
                  </a:lnTo>
                  <a:lnTo>
                    <a:pt x="2593369" y="94320"/>
                  </a:lnTo>
                  <a:lnTo>
                    <a:pt x="2543843" y="84294"/>
                  </a:lnTo>
                  <a:lnTo>
                    <a:pt x="2492072" y="74740"/>
                  </a:lnTo>
                  <a:lnTo>
                    <a:pt x="2438142" y="65676"/>
                  </a:lnTo>
                  <a:lnTo>
                    <a:pt x="2382141" y="57120"/>
                  </a:lnTo>
                  <a:lnTo>
                    <a:pt x="2324154" y="49088"/>
                  </a:lnTo>
                  <a:lnTo>
                    <a:pt x="2264269" y="41599"/>
                  </a:lnTo>
                  <a:lnTo>
                    <a:pt x="2202571" y="34670"/>
                  </a:lnTo>
                  <a:lnTo>
                    <a:pt x="2139147" y="28318"/>
                  </a:lnTo>
                  <a:lnTo>
                    <a:pt x="2074084" y="22560"/>
                  </a:lnTo>
                  <a:lnTo>
                    <a:pt x="2007469" y="17415"/>
                  </a:lnTo>
                  <a:lnTo>
                    <a:pt x="1939387" y="12899"/>
                  </a:lnTo>
                  <a:lnTo>
                    <a:pt x="1869925" y="9030"/>
                  </a:lnTo>
                  <a:lnTo>
                    <a:pt x="1799171" y="5826"/>
                  </a:lnTo>
                  <a:lnTo>
                    <a:pt x="1727209" y="3303"/>
                  </a:lnTo>
                  <a:lnTo>
                    <a:pt x="1654127" y="1479"/>
                  </a:lnTo>
                  <a:lnTo>
                    <a:pt x="1580012" y="372"/>
                  </a:lnTo>
                  <a:lnTo>
                    <a:pt x="1504950" y="0"/>
                  </a:lnTo>
                  <a:lnTo>
                    <a:pt x="1429822" y="372"/>
                  </a:lnTo>
                  <a:lnTo>
                    <a:pt x="1355649" y="1479"/>
                  </a:lnTo>
                  <a:lnTo>
                    <a:pt x="1282518" y="3303"/>
                  </a:lnTo>
                  <a:lnTo>
                    <a:pt x="1210514" y="5826"/>
                  </a:lnTo>
                  <a:lnTo>
                    <a:pt x="1139724" y="9030"/>
                  </a:lnTo>
                  <a:lnTo>
                    <a:pt x="1070234" y="12899"/>
                  </a:lnTo>
                  <a:lnTo>
                    <a:pt x="1002129" y="17415"/>
                  </a:lnTo>
                  <a:lnTo>
                    <a:pt x="935497" y="22560"/>
                  </a:lnTo>
                  <a:lnTo>
                    <a:pt x="870422" y="28318"/>
                  </a:lnTo>
                  <a:lnTo>
                    <a:pt x="806992" y="34670"/>
                  </a:lnTo>
                  <a:lnTo>
                    <a:pt x="745292" y="41599"/>
                  </a:lnTo>
                  <a:lnTo>
                    <a:pt x="685408" y="49088"/>
                  </a:lnTo>
                  <a:lnTo>
                    <a:pt x="627428" y="57120"/>
                  </a:lnTo>
                  <a:lnTo>
                    <a:pt x="571436" y="65676"/>
                  </a:lnTo>
                  <a:lnTo>
                    <a:pt x="517518" y="74740"/>
                  </a:lnTo>
                  <a:lnTo>
                    <a:pt x="465762" y="84294"/>
                  </a:lnTo>
                  <a:lnTo>
                    <a:pt x="416253" y="94320"/>
                  </a:lnTo>
                  <a:lnTo>
                    <a:pt x="369077" y="104802"/>
                  </a:lnTo>
                  <a:lnTo>
                    <a:pt x="324321" y="115721"/>
                  </a:lnTo>
                  <a:lnTo>
                    <a:pt x="282070" y="127061"/>
                  </a:lnTo>
                  <a:lnTo>
                    <a:pt x="242411" y="138804"/>
                  </a:lnTo>
                  <a:lnTo>
                    <a:pt x="205429" y="150932"/>
                  </a:lnTo>
                  <a:lnTo>
                    <a:pt x="139844" y="176275"/>
                  </a:lnTo>
                  <a:lnTo>
                    <a:pt x="86004" y="202951"/>
                  </a:lnTo>
                  <a:lnTo>
                    <a:pt x="44597" y="230821"/>
                  </a:lnTo>
                  <a:lnTo>
                    <a:pt x="16313" y="259744"/>
                  </a:lnTo>
                  <a:lnTo>
                    <a:pt x="0" y="304800"/>
                  </a:lnTo>
                  <a:lnTo>
                    <a:pt x="1841" y="320018"/>
                  </a:lnTo>
                  <a:lnTo>
                    <a:pt x="28771" y="364440"/>
                  </a:lnTo>
                  <a:lnTo>
                    <a:pt x="63703" y="392854"/>
                  </a:lnTo>
                  <a:lnTo>
                    <a:pt x="111413" y="420144"/>
                  </a:lnTo>
                  <a:lnTo>
                    <a:pt x="171211" y="446171"/>
                  </a:lnTo>
                  <a:lnTo>
                    <a:pt x="242411" y="470795"/>
                  </a:lnTo>
                  <a:lnTo>
                    <a:pt x="282070" y="482538"/>
                  </a:lnTo>
                  <a:lnTo>
                    <a:pt x="324321" y="493878"/>
                  </a:lnTo>
                  <a:lnTo>
                    <a:pt x="369077" y="504797"/>
                  </a:lnTo>
                  <a:lnTo>
                    <a:pt x="416253" y="515279"/>
                  </a:lnTo>
                  <a:lnTo>
                    <a:pt x="465762" y="525306"/>
                  </a:lnTo>
                  <a:lnTo>
                    <a:pt x="517518" y="534859"/>
                  </a:lnTo>
                  <a:lnTo>
                    <a:pt x="571436" y="543923"/>
                  </a:lnTo>
                  <a:lnTo>
                    <a:pt x="627428" y="552480"/>
                  </a:lnTo>
                  <a:lnTo>
                    <a:pt x="685408" y="560511"/>
                  </a:lnTo>
                  <a:lnTo>
                    <a:pt x="745292" y="568000"/>
                  </a:lnTo>
                  <a:lnTo>
                    <a:pt x="806992" y="574929"/>
                  </a:lnTo>
                  <a:lnTo>
                    <a:pt x="870422" y="581281"/>
                  </a:lnTo>
                  <a:lnTo>
                    <a:pt x="935497" y="587039"/>
                  </a:lnTo>
                  <a:lnTo>
                    <a:pt x="1002129" y="592184"/>
                  </a:lnTo>
                  <a:lnTo>
                    <a:pt x="1070234" y="596700"/>
                  </a:lnTo>
                  <a:lnTo>
                    <a:pt x="1139724" y="600569"/>
                  </a:lnTo>
                  <a:lnTo>
                    <a:pt x="1210514" y="603773"/>
                  </a:lnTo>
                  <a:lnTo>
                    <a:pt x="1282518" y="606296"/>
                  </a:lnTo>
                  <a:lnTo>
                    <a:pt x="1355649" y="608120"/>
                  </a:lnTo>
                  <a:lnTo>
                    <a:pt x="1429822" y="609227"/>
                  </a:lnTo>
                  <a:lnTo>
                    <a:pt x="1504950" y="609600"/>
                  </a:lnTo>
                  <a:lnTo>
                    <a:pt x="1580012" y="609227"/>
                  </a:lnTo>
                  <a:lnTo>
                    <a:pt x="1654127" y="608120"/>
                  </a:lnTo>
                  <a:lnTo>
                    <a:pt x="1727209" y="606296"/>
                  </a:lnTo>
                  <a:lnTo>
                    <a:pt x="1799171" y="603773"/>
                  </a:lnTo>
                  <a:lnTo>
                    <a:pt x="1869925" y="600569"/>
                  </a:lnTo>
                  <a:lnTo>
                    <a:pt x="1939387" y="596700"/>
                  </a:lnTo>
                  <a:lnTo>
                    <a:pt x="2007469" y="592184"/>
                  </a:lnTo>
                  <a:lnTo>
                    <a:pt x="2074084" y="587039"/>
                  </a:lnTo>
                  <a:lnTo>
                    <a:pt x="2139147" y="581281"/>
                  </a:lnTo>
                  <a:lnTo>
                    <a:pt x="2202571" y="574929"/>
                  </a:lnTo>
                  <a:lnTo>
                    <a:pt x="2264269" y="568000"/>
                  </a:lnTo>
                  <a:lnTo>
                    <a:pt x="2324154" y="560511"/>
                  </a:lnTo>
                  <a:lnTo>
                    <a:pt x="2382141" y="552480"/>
                  </a:lnTo>
                  <a:lnTo>
                    <a:pt x="2438142" y="543923"/>
                  </a:lnTo>
                  <a:lnTo>
                    <a:pt x="2492072" y="534859"/>
                  </a:lnTo>
                  <a:lnTo>
                    <a:pt x="2543843" y="525306"/>
                  </a:lnTo>
                  <a:lnTo>
                    <a:pt x="2593369" y="515279"/>
                  </a:lnTo>
                  <a:lnTo>
                    <a:pt x="2640564" y="504797"/>
                  </a:lnTo>
                  <a:lnTo>
                    <a:pt x="2685341" y="493878"/>
                  </a:lnTo>
                  <a:lnTo>
                    <a:pt x="2727614" y="482538"/>
                  </a:lnTo>
                  <a:lnTo>
                    <a:pt x="2767296" y="470795"/>
                  </a:lnTo>
                  <a:lnTo>
                    <a:pt x="2804301" y="458667"/>
                  </a:lnTo>
                  <a:lnTo>
                    <a:pt x="2869931" y="433324"/>
                  </a:lnTo>
                  <a:lnTo>
                    <a:pt x="2923814" y="406648"/>
                  </a:lnTo>
                  <a:lnTo>
                    <a:pt x="2965258" y="378779"/>
                  </a:lnTo>
                  <a:lnTo>
                    <a:pt x="2993569" y="349855"/>
                  </a:lnTo>
                  <a:lnTo>
                    <a:pt x="3009900" y="304800"/>
                  </a:lnTo>
                  <a:close/>
                </a:path>
              </a:pathLst>
            </a:custGeom>
            <a:solidFill>
              <a:srgbClr val="FF66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3" name="object 83"/>
          <p:cNvSpPr txBox="1"/>
          <p:nvPr/>
        </p:nvSpPr>
        <p:spPr>
          <a:xfrm>
            <a:off x="3647036" y="6294034"/>
            <a:ext cx="2028109" cy="39334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b="1" spc="-10" dirty="0">
                <a:latin typeface="Arial"/>
                <a:cs typeface="Arial"/>
              </a:rPr>
              <a:t>Conclusiones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84" name="object 84"/>
          <p:cNvGrpSpPr/>
          <p:nvPr/>
        </p:nvGrpSpPr>
        <p:grpSpPr>
          <a:xfrm>
            <a:off x="730895" y="1948335"/>
            <a:ext cx="7828690" cy="4581834"/>
            <a:chOff x="728865" y="1937511"/>
            <a:chExt cx="7806944" cy="4556379"/>
          </a:xfrm>
        </p:grpSpPr>
        <p:sp>
          <p:nvSpPr>
            <p:cNvPr id="85" name="object 85"/>
            <p:cNvSpPr/>
            <p:nvPr/>
          </p:nvSpPr>
          <p:spPr>
            <a:xfrm>
              <a:off x="2787027" y="1937511"/>
              <a:ext cx="540385" cy="672465"/>
            </a:xfrm>
            <a:custGeom>
              <a:avLst/>
              <a:gdLst/>
              <a:ahLst/>
              <a:cxnLst/>
              <a:rect l="l" t="t" r="r" b="b"/>
              <a:pathLst>
                <a:path w="540385" h="672464">
                  <a:moveTo>
                    <a:pt x="484104" y="570953"/>
                  </a:moveTo>
                  <a:lnTo>
                    <a:pt x="29717" y="0"/>
                  </a:lnTo>
                  <a:lnTo>
                    <a:pt x="0" y="23622"/>
                  </a:lnTo>
                  <a:lnTo>
                    <a:pt x="454288" y="594452"/>
                  </a:lnTo>
                  <a:lnTo>
                    <a:pt x="484104" y="570953"/>
                  </a:lnTo>
                  <a:close/>
                </a:path>
                <a:path w="540385" h="672464">
                  <a:moveTo>
                    <a:pt x="496061" y="651439"/>
                  </a:moveTo>
                  <a:lnTo>
                    <a:pt x="496061" y="585978"/>
                  </a:lnTo>
                  <a:lnTo>
                    <a:pt x="466343" y="609600"/>
                  </a:lnTo>
                  <a:lnTo>
                    <a:pt x="454288" y="594452"/>
                  </a:lnTo>
                  <a:lnTo>
                    <a:pt x="424433" y="617982"/>
                  </a:lnTo>
                  <a:lnTo>
                    <a:pt x="496061" y="651439"/>
                  </a:lnTo>
                  <a:close/>
                </a:path>
                <a:path w="540385" h="672464">
                  <a:moveTo>
                    <a:pt x="496061" y="585978"/>
                  </a:moveTo>
                  <a:lnTo>
                    <a:pt x="484104" y="570953"/>
                  </a:lnTo>
                  <a:lnTo>
                    <a:pt x="454288" y="594452"/>
                  </a:lnTo>
                  <a:lnTo>
                    <a:pt x="466343" y="609600"/>
                  </a:lnTo>
                  <a:lnTo>
                    <a:pt x="496061" y="585978"/>
                  </a:lnTo>
                  <a:close/>
                </a:path>
                <a:path w="540385" h="672464">
                  <a:moveTo>
                    <a:pt x="540258" y="672084"/>
                  </a:moveTo>
                  <a:lnTo>
                    <a:pt x="514350" y="547116"/>
                  </a:lnTo>
                  <a:lnTo>
                    <a:pt x="484104" y="570953"/>
                  </a:lnTo>
                  <a:lnTo>
                    <a:pt x="496061" y="585978"/>
                  </a:lnTo>
                  <a:lnTo>
                    <a:pt x="496061" y="651439"/>
                  </a:lnTo>
                  <a:lnTo>
                    <a:pt x="540258" y="672084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2799981" y="1949703"/>
              <a:ext cx="553720" cy="685165"/>
            </a:xfrm>
            <a:custGeom>
              <a:avLst/>
              <a:gdLst/>
              <a:ahLst/>
              <a:cxnLst/>
              <a:rect l="l" t="t" r="r" b="b"/>
              <a:pathLst>
                <a:path w="553720" h="685164">
                  <a:moveTo>
                    <a:pt x="553212" y="685038"/>
                  </a:moveTo>
                  <a:lnTo>
                    <a:pt x="526542" y="560070"/>
                  </a:lnTo>
                  <a:lnTo>
                    <a:pt x="517702" y="567182"/>
                  </a:lnTo>
                  <a:lnTo>
                    <a:pt x="513588" y="547878"/>
                  </a:lnTo>
                  <a:lnTo>
                    <a:pt x="485444" y="570255"/>
                  </a:lnTo>
                  <a:lnTo>
                    <a:pt x="42672" y="12954"/>
                  </a:lnTo>
                  <a:lnTo>
                    <a:pt x="41033" y="14224"/>
                  </a:lnTo>
                  <a:lnTo>
                    <a:pt x="29718" y="0"/>
                  </a:lnTo>
                  <a:lnTo>
                    <a:pt x="0" y="24384"/>
                  </a:lnTo>
                  <a:lnTo>
                    <a:pt x="454545" y="594804"/>
                  </a:lnTo>
                  <a:lnTo>
                    <a:pt x="424434" y="618744"/>
                  </a:lnTo>
                  <a:lnTo>
                    <a:pt x="442810" y="627341"/>
                  </a:lnTo>
                  <a:lnTo>
                    <a:pt x="437388" y="631698"/>
                  </a:lnTo>
                  <a:lnTo>
                    <a:pt x="508254" y="664337"/>
                  </a:lnTo>
                  <a:lnTo>
                    <a:pt x="553212" y="6850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5911977" y="1945893"/>
              <a:ext cx="432434" cy="687705"/>
            </a:xfrm>
            <a:custGeom>
              <a:avLst/>
              <a:gdLst/>
              <a:ahLst/>
              <a:cxnLst/>
              <a:rect l="l" t="t" r="r" b="b"/>
              <a:pathLst>
                <a:path w="432435" h="687705">
                  <a:moveTo>
                    <a:pt x="34754" y="619658"/>
                  </a:moveTo>
                  <a:lnTo>
                    <a:pt x="7619" y="602741"/>
                  </a:lnTo>
                  <a:lnTo>
                    <a:pt x="0" y="687324"/>
                  </a:lnTo>
                  <a:lnTo>
                    <a:pt x="28193" y="670114"/>
                  </a:lnTo>
                  <a:lnTo>
                    <a:pt x="28193" y="630174"/>
                  </a:lnTo>
                  <a:lnTo>
                    <a:pt x="34754" y="619658"/>
                  </a:lnTo>
                  <a:close/>
                </a:path>
                <a:path w="432435" h="687705">
                  <a:moveTo>
                    <a:pt x="45516" y="626366"/>
                  </a:moveTo>
                  <a:lnTo>
                    <a:pt x="34754" y="619658"/>
                  </a:lnTo>
                  <a:lnTo>
                    <a:pt x="28193" y="630174"/>
                  </a:lnTo>
                  <a:lnTo>
                    <a:pt x="38862" y="637031"/>
                  </a:lnTo>
                  <a:lnTo>
                    <a:pt x="45516" y="626366"/>
                  </a:lnTo>
                  <a:close/>
                </a:path>
                <a:path w="432435" h="687705">
                  <a:moveTo>
                    <a:pt x="72402" y="643128"/>
                  </a:moveTo>
                  <a:lnTo>
                    <a:pt x="45516" y="626366"/>
                  </a:lnTo>
                  <a:lnTo>
                    <a:pt x="38862" y="637031"/>
                  </a:lnTo>
                  <a:lnTo>
                    <a:pt x="28193" y="630174"/>
                  </a:lnTo>
                  <a:lnTo>
                    <a:pt x="28193" y="670114"/>
                  </a:lnTo>
                  <a:lnTo>
                    <a:pt x="72402" y="643128"/>
                  </a:lnTo>
                  <a:close/>
                </a:path>
                <a:path w="432435" h="687705">
                  <a:moveTo>
                    <a:pt x="432066" y="6857"/>
                  </a:moveTo>
                  <a:lnTo>
                    <a:pt x="421385" y="0"/>
                  </a:lnTo>
                  <a:lnTo>
                    <a:pt x="34754" y="619658"/>
                  </a:lnTo>
                  <a:lnTo>
                    <a:pt x="45516" y="626366"/>
                  </a:lnTo>
                  <a:lnTo>
                    <a:pt x="432066" y="6857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5924943" y="1958847"/>
              <a:ext cx="445134" cy="700405"/>
            </a:xfrm>
            <a:custGeom>
              <a:avLst/>
              <a:gdLst/>
              <a:ahLst/>
              <a:cxnLst/>
              <a:rect l="l" t="t" r="r" b="b"/>
              <a:pathLst>
                <a:path w="445135" h="700405">
                  <a:moveTo>
                    <a:pt x="444995" y="19050"/>
                  </a:moveTo>
                  <a:lnTo>
                    <a:pt x="434314" y="12192"/>
                  </a:lnTo>
                  <a:lnTo>
                    <a:pt x="48996" y="628561"/>
                  </a:lnTo>
                  <a:lnTo>
                    <a:pt x="45504" y="626376"/>
                  </a:lnTo>
                  <a:lnTo>
                    <a:pt x="432054" y="6096"/>
                  </a:lnTo>
                  <a:lnTo>
                    <a:pt x="421386" y="0"/>
                  </a:lnTo>
                  <a:lnTo>
                    <a:pt x="34734" y="619671"/>
                  </a:lnTo>
                  <a:lnTo>
                    <a:pt x="7607" y="602742"/>
                  </a:lnTo>
                  <a:lnTo>
                    <a:pt x="0" y="687324"/>
                  </a:lnTo>
                  <a:lnTo>
                    <a:pt x="14300" y="678599"/>
                  </a:lnTo>
                  <a:lnTo>
                    <a:pt x="12166" y="700278"/>
                  </a:lnTo>
                  <a:lnTo>
                    <a:pt x="40386" y="682955"/>
                  </a:lnTo>
                  <a:lnTo>
                    <a:pt x="85331" y="655320"/>
                  </a:lnTo>
                  <a:lnTo>
                    <a:pt x="69024" y="645172"/>
                  </a:lnTo>
                  <a:lnTo>
                    <a:pt x="72364" y="643128"/>
                  </a:lnTo>
                  <a:lnTo>
                    <a:pt x="59753" y="635279"/>
                  </a:lnTo>
                  <a:lnTo>
                    <a:pt x="444995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2427363" y="2627121"/>
              <a:ext cx="915669" cy="325120"/>
            </a:xfrm>
            <a:custGeom>
              <a:avLst/>
              <a:gdLst/>
              <a:ahLst/>
              <a:cxnLst/>
              <a:rect l="l" t="t" r="r" b="b"/>
              <a:pathLst>
                <a:path w="915670" h="325119">
                  <a:moveTo>
                    <a:pt x="70341" y="282335"/>
                  </a:moveTo>
                  <a:lnTo>
                    <a:pt x="60197" y="252221"/>
                  </a:lnTo>
                  <a:lnTo>
                    <a:pt x="0" y="312419"/>
                  </a:lnTo>
                  <a:lnTo>
                    <a:pt x="57911" y="320767"/>
                  </a:lnTo>
                  <a:lnTo>
                    <a:pt x="57911" y="286511"/>
                  </a:lnTo>
                  <a:lnTo>
                    <a:pt x="70341" y="282335"/>
                  </a:lnTo>
                  <a:close/>
                </a:path>
                <a:path w="915670" h="325119">
                  <a:moveTo>
                    <a:pt x="74495" y="294667"/>
                  </a:moveTo>
                  <a:lnTo>
                    <a:pt x="70341" y="282335"/>
                  </a:lnTo>
                  <a:lnTo>
                    <a:pt x="57911" y="286511"/>
                  </a:lnTo>
                  <a:lnTo>
                    <a:pt x="62484" y="298703"/>
                  </a:lnTo>
                  <a:lnTo>
                    <a:pt x="74495" y="294667"/>
                  </a:lnTo>
                  <a:close/>
                </a:path>
                <a:path w="915670" h="325119">
                  <a:moveTo>
                    <a:pt x="84582" y="324611"/>
                  </a:moveTo>
                  <a:lnTo>
                    <a:pt x="74495" y="294667"/>
                  </a:lnTo>
                  <a:lnTo>
                    <a:pt x="62484" y="298703"/>
                  </a:lnTo>
                  <a:lnTo>
                    <a:pt x="57911" y="286511"/>
                  </a:lnTo>
                  <a:lnTo>
                    <a:pt x="57911" y="320767"/>
                  </a:lnTo>
                  <a:lnTo>
                    <a:pt x="84582" y="324611"/>
                  </a:lnTo>
                  <a:close/>
                </a:path>
                <a:path w="915670" h="325119">
                  <a:moveTo>
                    <a:pt x="915161" y="12191"/>
                  </a:moveTo>
                  <a:lnTo>
                    <a:pt x="910590" y="0"/>
                  </a:lnTo>
                  <a:lnTo>
                    <a:pt x="70341" y="282335"/>
                  </a:lnTo>
                  <a:lnTo>
                    <a:pt x="74495" y="294667"/>
                  </a:lnTo>
                  <a:lnTo>
                    <a:pt x="915161" y="12191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2440317" y="2640075"/>
              <a:ext cx="927735" cy="337185"/>
            </a:xfrm>
            <a:custGeom>
              <a:avLst/>
              <a:gdLst/>
              <a:ahLst/>
              <a:cxnLst/>
              <a:rect l="l" t="t" r="r" b="b"/>
              <a:pathLst>
                <a:path w="927735" h="337185">
                  <a:moveTo>
                    <a:pt x="927354" y="24384"/>
                  </a:moveTo>
                  <a:lnTo>
                    <a:pt x="923544" y="12966"/>
                  </a:lnTo>
                  <a:lnTo>
                    <a:pt x="82613" y="294767"/>
                  </a:lnTo>
                  <a:lnTo>
                    <a:pt x="81445" y="291338"/>
                  </a:lnTo>
                  <a:lnTo>
                    <a:pt x="914400" y="12192"/>
                  </a:lnTo>
                  <a:lnTo>
                    <a:pt x="910590" y="0"/>
                  </a:lnTo>
                  <a:lnTo>
                    <a:pt x="77597" y="279908"/>
                  </a:lnTo>
                  <a:lnTo>
                    <a:pt x="72390" y="264426"/>
                  </a:lnTo>
                  <a:lnTo>
                    <a:pt x="66205" y="270687"/>
                  </a:lnTo>
                  <a:lnTo>
                    <a:pt x="60198" y="252222"/>
                  </a:lnTo>
                  <a:lnTo>
                    <a:pt x="0" y="312420"/>
                  </a:lnTo>
                  <a:lnTo>
                    <a:pt x="21844" y="315607"/>
                  </a:lnTo>
                  <a:lnTo>
                    <a:pt x="12192" y="325374"/>
                  </a:lnTo>
                  <a:lnTo>
                    <a:pt x="70866" y="333311"/>
                  </a:lnTo>
                  <a:lnTo>
                    <a:pt x="96774" y="336804"/>
                  </a:lnTo>
                  <a:lnTo>
                    <a:pt x="86677" y="306870"/>
                  </a:lnTo>
                  <a:lnTo>
                    <a:pt x="927354" y="243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5909704" y="2627121"/>
              <a:ext cx="880110" cy="323850"/>
            </a:xfrm>
            <a:custGeom>
              <a:avLst/>
              <a:gdLst/>
              <a:ahLst/>
              <a:cxnLst/>
              <a:rect l="l" t="t" r="r" b="b"/>
              <a:pathLst>
                <a:path w="880109" h="323850">
                  <a:moveTo>
                    <a:pt x="810215" y="281566"/>
                  </a:moveTo>
                  <a:lnTo>
                    <a:pt x="4558" y="0"/>
                  </a:lnTo>
                  <a:lnTo>
                    <a:pt x="0" y="12191"/>
                  </a:lnTo>
                  <a:lnTo>
                    <a:pt x="806026" y="293625"/>
                  </a:lnTo>
                  <a:lnTo>
                    <a:pt x="810215" y="281566"/>
                  </a:lnTo>
                  <a:close/>
                </a:path>
                <a:path w="880109" h="323850">
                  <a:moveTo>
                    <a:pt x="822184" y="320246"/>
                  </a:moveTo>
                  <a:lnTo>
                    <a:pt x="822184" y="285749"/>
                  </a:lnTo>
                  <a:lnTo>
                    <a:pt x="818388" y="297942"/>
                  </a:lnTo>
                  <a:lnTo>
                    <a:pt x="806026" y="293625"/>
                  </a:lnTo>
                  <a:lnTo>
                    <a:pt x="795527" y="323849"/>
                  </a:lnTo>
                  <a:lnTo>
                    <a:pt x="822184" y="320246"/>
                  </a:lnTo>
                  <a:close/>
                </a:path>
                <a:path w="880109" h="323850">
                  <a:moveTo>
                    <a:pt x="822184" y="285749"/>
                  </a:moveTo>
                  <a:lnTo>
                    <a:pt x="810215" y="281566"/>
                  </a:lnTo>
                  <a:lnTo>
                    <a:pt x="806026" y="293625"/>
                  </a:lnTo>
                  <a:lnTo>
                    <a:pt x="818388" y="297942"/>
                  </a:lnTo>
                  <a:lnTo>
                    <a:pt x="822184" y="285749"/>
                  </a:lnTo>
                  <a:close/>
                </a:path>
                <a:path w="880109" h="323850">
                  <a:moveTo>
                    <a:pt x="880096" y="312419"/>
                  </a:moveTo>
                  <a:lnTo>
                    <a:pt x="820674" y="251459"/>
                  </a:lnTo>
                  <a:lnTo>
                    <a:pt x="810215" y="281566"/>
                  </a:lnTo>
                  <a:lnTo>
                    <a:pt x="822184" y="285749"/>
                  </a:lnTo>
                  <a:lnTo>
                    <a:pt x="822184" y="320246"/>
                  </a:lnTo>
                  <a:lnTo>
                    <a:pt x="880096" y="312419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5922657" y="2640075"/>
              <a:ext cx="892810" cy="336550"/>
            </a:xfrm>
            <a:custGeom>
              <a:avLst/>
              <a:gdLst/>
              <a:ahLst/>
              <a:cxnLst/>
              <a:rect l="l" t="t" r="r" b="b"/>
              <a:pathLst>
                <a:path w="892809" h="336550">
                  <a:moveTo>
                    <a:pt x="892276" y="325374"/>
                  </a:moveTo>
                  <a:lnTo>
                    <a:pt x="879830" y="312458"/>
                  </a:lnTo>
                  <a:lnTo>
                    <a:pt x="880110" y="312420"/>
                  </a:lnTo>
                  <a:lnTo>
                    <a:pt x="856424" y="288137"/>
                  </a:lnTo>
                  <a:lnTo>
                    <a:pt x="832866" y="263652"/>
                  </a:lnTo>
                  <a:lnTo>
                    <a:pt x="832777" y="263893"/>
                  </a:lnTo>
                  <a:lnTo>
                    <a:pt x="820674" y="251460"/>
                  </a:lnTo>
                  <a:lnTo>
                    <a:pt x="810107" y="281533"/>
                  </a:lnTo>
                  <a:lnTo>
                    <a:pt x="3810" y="0"/>
                  </a:lnTo>
                  <a:lnTo>
                    <a:pt x="0" y="12192"/>
                  </a:lnTo>
                  <a:lnTo>
                    <a:pt x="15240" y="17513"/>
                  </a:lnTo>
                  <a:lnTo>
                    <a:pt x="12941" y="24384"/>
                  </a:lnTo>
                  <a:lnTo>
                    <a:pt x="803389" y="300659"/>
                  </a:lnTo>
                  <a:lnTo>
                    <a:pt x="795502" y="323100"/>
                  </a:lnTo>
                  <a:lnTo>
                    <a:pt x="812977" y="320903"/>
                  </a:lnTo>
                  <a:lnTo>
                    <a:pt x="807720" y="336042"/>
                  </a:lnTo>
                  <a:lnTo>
                    <a:pt x="834390" y="332689"/>
                  </a:lnTo>
                  <a:lnTo>
                    <a:pt x="892276" y="32537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1927491" y="3313683"/>
              <a:ext cx="502920" cy="313690"/>
            </a:xfrm>
            <a:custGeom>
              <a:avLst/>
              <a:gdLst/>
              <a:ahLst/>
              <a:cxnLst/>
              <a:rect l="l" t="t" r="r" b="b"/>
              <a:pathLst>
                <a:path w="502919" h="313689">
                  <a:moveTo>
                    <a:pt x="61512" y="268170"/>
                  </a:moveTo>
                  <a:lnTo>
                    <a:pt x="44957" y="240792"/>
                  </a:lnTo>
                  <a:lnTo>
                    <a:pt x="0" y="313182"/>
                  </a:lnTo>
                  <a:lnTo>
                    <a:pt x="50291" y="309104"/>
                  </a:lnTo>
                  <a:lnTo>
                    <a:pt x="50291" y="275082"/>
                  </a:lnTo>
                  <a:lnTo>
                    <a:pt x="61512" y="268170"/>
                  </a:lnTo>
                  <a:close/>
                </a:path>
                <a:path w="502919" h="313689">
                  <a:moveTo>
                    <a:pt x="68068" y="279012"/>
                  </a:moveTo>
                  <a:lnTo>
                    <a:pt x="61512" y="268170"/>
                  </a:lnTo>
                  <a:lnTo>
                    <a:pt x="50291" y="275082"/>
                  </a:lnTo>
                  <a:lnTo>
                    <a:pt x="57150" y="285750"/>
                  </a:lnTo>
                  <a:lnTo>
                    <a:pt x="68068" y="279012"/>
                  </a:lnTo>
                  <a:close/>
                </a:path>
                <a:path w="502919" h="313689">
                  <a:moveTo>
                    <a:pt x="84582" y="306324"/>
                  </a:moveTo>
                  <a:lnTo>
                    <a:pt x="68068" y="279012"/>
                  </a:lnTo>
                  <a:lnTo>
                    <a:pt x="57150" y="285750"/>
                  </a:lnTo>
                  <a:lnTo>
                    <a:pt x="50291" y="275082"/>
                  </a:lnTo>
                  <a:lnTo>
                    <a:pt x="50291" y="309104"/>
                  </a:lnTo>
                  <a:lnTo>
                    <a:pt x="84582" y="306324"/>
                  </a:lnTo>
                  <a:close/>
                </a:path>
                <a:path w="502919" h="313689">
                  <a:moveTo>
                    <a:pt x="502920" y="10667"/>
                  </a:moveTo>
                  <a:lnTo>
                    <a:pt x="496824" y="0"/>
                  </a:lnTo>
                  <a:lnTo>
                    <a:pt x="61512" y="268170"/>
                  </a:lnTo>
                  <a:lnTo>
                    <a:pt x="68068" y="279012"/>
                  </a:lnTo>
                  <a:lnTo>
                    <a:pt x="502920" y="10667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1939683" y="3326637"/>
              <a:ext cx="516890" cy="326390"/>
            </a:xfrm>
            <a:custGeom>
              <a:avLst/>
              <a:gdLst/>
              <a:ahLst/>
              <a:cxnLst/>
              <a:rect l="l" t="t" r="r" b="b"/>
              <a:pathLst>
                <a:path w="516889" h="326389">
                  <a:moveTo>
                    <a:pt x="516636" y="23634"/>
                  </a:moveTo>
                  <a:lnTo>
                    <a:pt x="509778" y="12192"/>
                  </a:lnTo>
                  <a:lnTo>
                    <a:pt x="74701" y="280682"/>
                  </a:lnTo>
                  <a:lnTo>
                    <a:pt x="71983" y="276339"/>
                  </a:lnTo>
                  <a:lnTo>
                    <a:pt x="503682" y="10668"/>
                  </a:lnTo>
                  <a:lnTo>
                    <a:pt x="496824" y="0"/>
                  </a:lnTo>
                  <a:lnTo>
                    <a:pt x="65278" y="265569"/>
                  </a:lnTo>
                  <a:lnTo>
                    <a:pt x="57912" y="253746"/>
                  </a:lnTo>
                  <a:lnTo>
                    <a:pt x="55473" y="257683"/>
                  </a:lnTo>
                  <a:lnTo>
                    <a:pt x="44958" y="240792"/>
                  </a:lnTo>
                  <a:lnTo>
                    <a:pt x="0" y="313194"/>
                  </a:lnTo>
                  <a:lnTo>
                    <a:pt x="22212" y="311213"/>
                  </a:lnTo>
                  <a:lnTo>
                    <a:pt x="12954" y="326136"/>
                  </a:lnTo>
                  <a:lnTo>
                    <a:pt x="64008" y="321589"/>
                  </a:lnTo>
                  <a:lnTo>
                    <a:pt x="98298" y="318516"/>
                  </a:lnTo>
                  <a:lnTo>
                    <a:pt x="81203" y="291122"/>
                  </a:lnTo>
                  <a:lnTo>
                    <a:pt x="516636" y="236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6779907" y="3303015"/>
              <a:ext cx="525780" cy="323850"/>
            </a:xfrm>
            <a:custGeom>
              <a:avLst/>
              <a:gdLst/>
              <a:ahLst/>
              <a:cxnLst/>
              <a:rect l="l" t="t" r="r" b="b"/>
              <a:pathLst>
                <a:path w="525779" h="323850">
                  <a:moveTo>
                    <a:pt x="437610" y="249220"/>
                  </a:moveTo>
                  <a:lnTo>
                    <a:pt x="19812" y="0"/>
                  </a:lnTo>
                  <a:lnTo>
                    <a:pt x="0" y="32766"/>
                  </a:lnTo>
                  <a:lnTo>
                    <a:pt x="417985" y="282090"/>
                  </a:lnTo>
                  <a:lnTo>
                    <a:pt x="437610" y="249220"/>
                  </a:lnTo>
                  <a:close/>
                </a:path>
                <a:path w="525779" h="323850">
                  <a:moveTo>
                    <a:pt x="454139" y="318703"/>
                  </a:moveTo>
                  <a:lnTo>
                    <a:pt x="454139" y="259079"/>
                  </a:lnTo>
                  <a:lnTo>
                    <a:pt x="434340" y="291846"/>
                  </a:lnTo>
                  <a:lnTo>
                    <a:pt x="417985" y="282090"/>
                  </a:lnTo>
                  <a:lnTo>
                    <a:pt x="398512" y="314705"/>
                  </a:lnTo>
                  <a:lnTo>
                    <a:pt x="454139" y="318703"/>
                  </a:lnTo>
                  <a:close/>
                </a:path>
                <a:path w="525779" h="323850">
                  <a:moveTo>
                    <a:pt x="454139" y="259079"/>
                  </a:moveTo>
                  <a:lnTo>
                    <a:pt x="437610" y="249220"/>
                  </a:lnTo>
                  <a:lnTo>
                    <a:pt x="417985" y="282090"/>
                  </a:lnTo>
                  <a:lnTo>
                    <a:pt x="434340" y="291846"/>
                  </a:lnTo>
                  <a:lnTo>
                    <a:pt x="454139" y="259079"/>
                  </a:lnTo>
                  <a:close/>
                </a:path>
                <a:path w="525779" h="323850">
                  <a:moveTo>
                    <a:pt x="525767" y="323850"/>
                  </a:moveTo>
                  <a:lnTo>
                    <a:pt x="457200" y="216408"/>
                  </a:lnTo>
                  <a:lnTo>
                    <a:pt x="437610" y="249220"/>
                  </a:lnTo>
                  <a:lnTo>
                    <a:pt x="454139" y="259079"/>
                  </a:lnTo>
                  <a:lnTo>
                    <a:pt x="454139" y="318703"/>
                  </a:lnTo>
                  <a:lnTo>
                    <a:pt x="525767" y="323850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6792848" y="3315220"/>
              <a:ext cx="538480" cy="337820"/>
            </a:xfrm>
            <a:custGeom>
              <a:avLst/>
              <a:gdLst/>
              <a:ahLst/>
              <a:cxnLst/>
              <a:rect l="l" t="t" r="r" b="b"/>
              <a:pathLst>
                <a:path w="538479" h="337820">
                  <a:moveTo>
                    <a:pt x="537959" y="337553"/>
                  </a:moveTo>
                  <a:lnTo>
                    <a:pt x="469404" y="229362"/>
                  </a:lnTo>
                  <a:lnTo>
                    <a:pt x="466953" y="233464"/>
                  </a:lnTo>
                  <a:lnTo>
                    <a:pt x="456438" y="217157"/>
                  </a:lnTo>
                  <a:lnTo>
                    <a:pt x="437057" y="250050"/>
                  </a:lnTo>
                  <a:lnTo>
                    <a:pt x="19824" y="0"/>
                  </a:lnTo>
                  <a:lnTo>
                    <a:pt x="0" y="32753"/>
                  </a:lnTo>
                  <a:lnTo>
                    <a:pt x="15214" y="41833"/>
                  </a:lnTo>
                  <a:lnTo>
                    <a:pt x="12966" y="45707"/>
                  </a:lnTo>
                  <a:lnTo>
                    <a:pt x="415658" y="286359"/>
                  </a:lnTo>
                  <a:lnTo>
                    <a:pt x="398526" y="315455"/>
                  </a:lnTo>
                  <a:lnTo>
                    <a:pt x="417195" y="316801"/>
                  </a:lnTo>
                  <a:lnTo>
                    <a:pt x="410730" y="327647"/>
                  </a:lnTo>
                  <a:lnTo>
                    <a:pt x="466356" y="331978"/>
                  </a:lnTo>
                  <a:lnTo>
                    <a:pt x="537959" y="33755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1918347" y="3989577"/>
              <a:ext cx="1309370" cy="701040"/>
            </a:xfrm>
            <a:custGeom>
              <a:avLst/>
              <a:gdLst/>
              <a:ahLst/>
              <a:cxnLst/>
              <a:rect l="l" t="t" r="r" b="b"/>
              <a:pathLst>
                <a:path w="1309370" h="701039">
                  <a:moveTo>
                    <a:pt x="1216687" y="631137"/>
                  </a:moveTo>
                  <a:lnTo>
                    <a:pt x="17526" y="0"/>
                  </a:lnTo>
                  <a:lnTo>
                    <a:pt x="0" y="33528"/>
                  </a:lnTo>
                  <a:lnTo>
                    <a:pt x="1199067" y="664616"/>
                  </a:lnTo>
                  <a:lnTo>
                    <a:pt x="1216687" y="631137"/>
                  </a:lnTo>
                  <a:close/>
                </a:path>
                <a:path w="1309370" h="701039">
                  <a:moveTo>
                    <a:pt x="1233677" y="699693"/>
                  </a:moveTo>
                  <a:lnTo>
                    <a:pt x="1233677" y="640080"/>
                  </a:lnTo>
                  <a:lnTo>
                    <a:pt x="1216151" y="673608"/>
                  </a:lnTo>
                  <a:lnTo>
                    <a:pt x="1199067" y="664616"/>
                  </a:lnTo>
                  <a:lnTo>
                    <a:pt x="1181100" y="698754"/>
                  </a:lnTo>
                  <a:lnTo>
                    <a:pt x="1233677" y="699693"/>
                  </a:lnTo>
                  <a:close/>
                </a:path>
                <a:path w="1309370" h="701039">
                  <a:moveTo>
                    <a:pt x="1233677" y="640080"/>
                  </a:moveTo>
                  <a:lnTo>
                    <a:pt x="1216687" y="631137"/>
                  </a:lnTo>
                  <a:lnTo>
                    <a:pt x="1199067" y="664616"/>
                  </a:lnTo>
                  <a:lnTo>
                    <a:pt x="1216151" y="673608"/>
                  </a:lnTo>
                  <a:lnTo>
                    <a:pt x="1233677" y="640080"/>
                  </a:lnTo>
                  <a:close/>
                </a:path>
                <a:path w="1309370" h="701039">
                  <a:moveTo>
                    <a:pt x="1309115" y="701040"/>
                  </a:moveTo>
                  <a:lnTo>
                    <a:pt x="1234439" y="597408"/>
                  </a:lnTo>
                  <a:lnTo>
                    <a:pt x="1216687" y="631137"/>
                  </a:lnTo>
                  <a:lnTo>
                    <a:pt x="1233677" y="640080"/>
                  </a:lnTo>
                  <a:lnTo>
                    <a:pt x="1233677" y="699693"/>
                  </a:lnTo>
                  <a:lnTo>
                    <a:pt x="1309115" y="701040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1931301" y="4002531"/>
              <a:ext cx="1321435" cy="714375"/>
            </a:xfrm>
            <a:custGeom>
              <a:avLst/>
              <a:gdLst/>
              <a:ahLst/>
              <a:cxnLst/>
              <a:rect l="l" t="t" r="r" b="b"/>
              <a:pathLst>
                <a:path w="1321435" h="714375">
                  <a:moveTo>
                    <a:pt x="1321308" y="713994"/>
                  </a:moveTo>
                  <a:lnTo>
                    <a:pt x="1247394" y="609600"/>
                  </a:lnTo>
                  <a:lnTo>
                    <a:pt x="1245628" y="612952"/>
                  </a:lnTo>
                  <a:lnTo>
                    <a:pt x="1234440" y="597420"/>
                  </a:lnTo>
                  <a:lnTo>
                    <a:pt x="1216571" y="631088"/>
                  </a:lnTo>
                  <a:lnTo>
                    <a:pt x="17526" y="0"/>
                  </a:lnTo>
                  <a:lnTo>
                    <a:pt x="0" y="33540"/>
                  </a:lnTo>
                  <a:lnTo>
                    <a:pt x="14947" y="41427"/>
                  </a:lnTo>
                  <a:lnTo>
                    <a:pt x="12192" y="46494"/>
                  </a:lnTo>
                  <a:lnTo>
                    <a:pt x="1196441" y="669048"/>
                  </a:lnTo>
                  <a:lnTo>
                    <a:pt x="1181100" y="697992"/>
                  </a:lnTo>
                  <a:lnTo>
                    <a:pt x="1200619" y="698461"/>
                  </a:lnTo>
                  <a:lnTo>
                    <a:pt x="1194054" y="710946"/>
                  </a:lnTo>
                  <a:lnTo>
                    <a:pt x="1245870" y="712190"/>
                  </a:lnTo>
                  <a:lnTo>
                    <a:pt x="1321308" y="71399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6027801" y="4001007"/>
              <a:ext cx="1281430" cy="689610"/>
            </a:xfrm>
            <a:custGeom>
              <a:avLst/>
              <a:gdLst/>
              <a:ahLst/>
              <a:cxnLst/>
              <a:rect l="l" t="t" r="r" b="b"/>
              <a:pathLst>
                <a:path w="1281429" h="689610">
                  <a:moveTo>
                    <a:pt x="64629" y="648515"/>
                  </a:moveTo>
                  <a:lnTo>
                    <a:pt x="49542" y="620268"/>
                  </a:lnTo>
                  <a:lnTo>
                    <a:pt x="0" y="689610"/>
                  </a:lnTo>
                  <a:lnTo>
                    <a:pt x="49542" y="688283"/>
                  </a:lnTo>
                  <a:lnTo>
                    <a:pt x="53353" y="688181"/>
                  </a:lnTo>
                  <a:lnTo>
                    <a:pt x="53353" y="654558"/>
                  </a:lnTo>
                  <a:lnTo>
                    <a:pt x="64629" y="648515"/>
                  </a:lnTo>
                  <a:close/>
                </a:path>
                <a:path w="1281429" h="689610">
                  <a:moveTo>
                    <a:pt x="70247" y="659035"/>
                  </a:moveTo>
                  <a:lnTo>
                    <a:pt x="64629" y="648515"/>
                  </a:lnTo>
                  <a:lnTo>
                    <a:pt x="53353" y="654558"/>
                  </a:lnTo>
                  <a:lnTo>
                    <a:pt x="58674" y="665226"/>
                  </a:lnTo>
                  <a:lnTo>
                    <a:pt x="70247" y="659035"/>
                  </a:lnTo>
                  <a:close/>
                </a:path>
                <a:path w="1281429" h="689610">
                  <a:moveTo>
                    <a:pt x="85356" y="687324"/>
                  </a:moveTo>
                  <a:lnTo>
                    <a:pt x="70247" y="659035"/>
                  </a:lnTo>
                  <a:lnTo>
                    <a:pt x="58674" y="665226"/>
                  </a:lnTo>
                  <a:lnTo>
                    <a:pt x="53353" y="654558"/>
                  </a:lnTo>
                  <a:lnTo>
                    <a:pt x="53353" y="688181"/>
                  </a:lnTo>
                  <a:lnTo>
                    <a:pt x="85356" y="687324"/>
                  </a:lnTo>
                  <a:close/>
                </a:path>
                <a:path w="1281429" h="689610">
                  <a:moveTo>
                    <a:pt x="1280921" y="11430"/>
                  </a:moveTo>
                  <a:lnTo>
                    <a:pt x="1274826" y="0"/>
                  </a:lnTo>
                  <a:lnTo>
                    <a:pt x="64629" y="648515"/>
                  </a:lnTo>
                  <a:lnTo>
                    <a:pt x="70247" y="659035"/>
                  </a:lnTo>
                  <a:lnTo>
                    <a:pt x="1280921" y="11430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6040768" y="4013961"/>
              <a:ext cx="1293495" cy="702945"/>
            </a:xfrm>
            <a:custGeom>
              <a:avLst/>
              <a:gdLst/>
              <a:ahLst/>
              <a:cxnLst/>
              <a:rect l="l" t="t" r="r" b="b"/>
              <a:pathLst>
                <a:path w="1293495" h="702945">
                  <a:moveTo>
                    <a:pt x="1293114" y="23622"/>
                  </a:moveTo>
                  <a:lnTo>
                    <a:pt x="1287780" y="12192"/>
                  </a:lnTo>
                  <a:lnTo>
                    <a:pt x="76796" y="660717"/>
                  </a:lnTo>
                  <a:lnTo>
                    <a:pt x="74625" y="656678"/>
                  </a:lnTo>
                  <a:lnTo>
                    <a:pt x="1280909" y="10668"/>
                  </a:lnTo>
                  <a:lnTo>
                    <a:pt x="1274826" y="0"/>
                  </a:lnTo>
                  <a:lnTo>
                    <a:pt x="68541" y="645261"/>
                  </a:lnTo>
                  <a:lnTo>
                    <a:pt x="61709" y="632460"/>
                  </a:lnTo>
                  <a:lnTo>
                    <a:pt x="58026" y="637667"/>
                  </a:lnTo>
                  <a:lnTo>
                    <a:pt x="48742" y="620268"/>
                  </a:lnTo>
                  <a:lnTo>
                    <a:pt x="0" y="689610"/>
                  </a:lnTo>
                  <a:lnTo>
                    <a:pt x="21729" y="689038"/>
                  </a:lnTo>
                  <a:lnTo>
                    <a:pt x="12166" y="702564"/>
                  </a:lnTo>
                  <a:lnTo>
                    <a:pt x="65519" y="700671"/>
                  </a:lnTo>
                  <a:lnTo>
                    <a:pt x="97536" y="699516"/>
                  </a:lnTo>
                  <a:lnTo>
                    <a:pt x="82905" y="672147"/>
                  </a:lnTo>
                  <a:lnTo>
                    <a:pt x="1293114" y="2362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730389" y="5294121"/>
              <a:ext cx="2085975" cy="340995"/>
            </a:xfrm>
            <a:custGeom>
              <a:avLst/>
              <a:gdLst/>
              <a:ahLst/>
              <a:cxnLst/>
              <a:rect l="l" t="t" r="r" b="b"/>
              <a:pathLst>
                <a:path w="2085975" h="340995">
                  <a:moveTo>
                    <a:pt x="74576" y="296804"/>
                  </a:moveTo>
                  <a:lnTo>
                    <a:pt x="70103" y="265175"/>
                  </a:lnTo>
                  <a:lnTo>
                    <a:pt x="0" y="313944"/>
                  </a:lnTo>
                  <a:lnTo>
                    <a:pt x="61721" y="334323"/>
                  </a:lnTo>
                  <a:lnTo>
                    <a:pt x="61721" y="298703"/>
                  </a:lnTo>
                  <a:lnTo>
                    <a:pt x="74576" y="296804"/>
                  </a:lnTo>
                  <a:close/>
                </a:path>
                <a:path w="2085975" h="340995">
                  <a:moveTo>
                    <a:pt x="76312" y="309078"/>
                  </a:moveTo>
                  <a:lnTo>
                    <a:pt x="74576" y="296804"/>
                  </a:lnTo>
                  <a:lnTo>
                    <a:pt x="61721" y="298703"/>
                  </a:lnTo>
                  <a:lnTo>
                    <a:pt x="64007" y="310896"/>
                  </a:lnTo>
                  <a:lnTo>
                    <a:pt x="76312" y="309078"/>
                  </a:lnTo>
                  <a:close/>
                </a:path>
                <a:path w="2085975" h="340995">
                  <a:moveTo>
                    <a:pt x="80771" y="340613"/>
                  </a:moveTo>
                  <a:lnTo>
                    <a:pt x="76312" y="309078"/>
                  </a:lnTo>
                  <a:lnTo>
                    <a:pt x="64007" y="310896"/>
                  </a:lnTo>
                  <a:lnTo>
                    <a:pt x="61721" y="298703"/>
                  </a:lnTo>
                  <a:lnTo>
                    <a:pt x="61721" y="334323"/>
                  </a:lnTo>
                  <a:lnTo>
                    <a:pt x="80771" y="340613"/>
                  </a:lnTo>
                  <a:close/>
                </a:path>
                <a:path w="2085975" h="340995">
                  <a:moveTo>
                    <a:pt x="2085593" y="12191"/>
                  </a:moveTo>
                  <a:lnTo>
                    <a:pt x="2083308" y="0"/>
                  </a:lnTo>
                  <a:lnTo>
                    <a:pt x="74576" y="296804"/>
                  </a:lnTo>
                  <a:lnTo>
                    <a:pt x="76312" y="309078"/>
                  </a:lnTo>
                  <a:lnTo>
                    <a:pt x="2085593" y="12191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743343" y="5307076"/>
              <a:ext cx="2098040" cy="353695"/>
            </a:xfrm>
            <a:custGeom>
              <a:avLst/>
              <a:gdLst/>
              <a:ahLst/>
              <a:cxnLst/>
              <a:rect l="l" t="t" r="r" b="b"/>
              <a:pathLst>
                <a:path w="2098040" h="353695">
                  <a:moveTo>
                    <a:pt x="2097786" y="25146"/>
                  </a:moveTo>
                  <a:lnTo>
                    <a:pt x="2096262" y="12192"/>
                  </a:lnTo>
                  <a:lnTo>
                    <a:pt x="86982" y="309079"/>
                  </a:lnTo>
                  <a:lnTo>
                    <a:pt x="86728" y="307428"/>
                  </a:lnTo>
                  <a:lnTo>
                    <a:pt x="2084832" y="12192"/>
                  </a:lnTo>
                  <a:lnTo>
                    <a:pt x="2083308" y="0"/>
                  </a:lnTo>
                  <a:lnTo>
                    <a:pt x="84886" y="295287"/>
                  </a:lnTo>
                  <a:lnTo>
                    <a:pt x="82296" y="278130"/>
                  </a:lnTo>
                  <a:lnTo>
                    <a:pt x="72339" y="285051"/>
                  </a:lnTo>
                  <a:lnTo>
                    <a:pt x="69342" y="265176"/>
                  </a:lnTo>
                  <a:lnTo>
                    <a:pt x="0" y="313956"/>
                  </a:lnTo>
                  <a:lnTo>
                    <a:pt x="20878" y="320852"/>
                  </a:lnTo>
                  <a:lnTo>
                    <a:pt x="12192" y="326898"/>
                  </a:lnTo>
                  <a:lnTo>
                    <a:pt x="74676" y="347345"/>
                  </a:lnTo>
                  <a:lnTo>
                    <a:pt x="93726" y="353568"/>
                  </a:lnTo>
                  <a:lnTo>
                    <a:pt x="88938" y="321970"/>
                  </a:lnTo>
                  <a:lnTo>
                    <a:pt x="2097786" y="2514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6337948" y="5294121"/>
              <a:ext cx="2171065" cy="341630"/>
            </a:xfrm>
            <a:custGeom>
              <a:avLst/>
              <a:gdLst/>
              <a:ahLst/>
              <a:cxnLst/>
              <a:rect l="l" t="t" r="r" b="b"/>
              <a:pathLst>
                <a:path w="2171065" h="341629">
                  <a:moveTo>
                    <a:pt x="2096450" y="296895"/>
                  </a:moveTo>
                  <a:lnTo>
                    <a:pt x="2272" y="0"/>
                  </a:lnTo>
                  <a:lnTo>
                    <a:pt x="0" y="12191"/>
                  </a:lnTo>
                  <a:lnTo>
                    <a:pt x="2094623" y="309802"/>
                  </a:lnTo>
                  <a:lnTo>
                    <a:pt x="2096450" y="296895"/>
                  </a:lnTo>
                  <a:close/>
                </a:path>
                <a:path w="2171065" h="341629">
                  <a:moveTo>
                    <a:pt x="2109202" y="334906"/>
                  </a:moveTo>
                  <a:lnTo>
                    <a:pt x="2109202" y="298703"/>
                  </a:lnTo>
                  <a:lnTo>
                    <a:pt x="2107679" y="311658"/>
                  </a:lnTo>
                  <a:lnTo>
                    <a:pt x="2094623" y="309802"/>
                  </a:lnTo>
                  <a:lnTo>
                    <a:pt x="2090152" y="341375"/>
                  </a:lnTo>
                  <a:lnTo>
                    <a:pt x="2109202" y="334906"/>
                  </a:lnTo>
                  <a:close/>
                </a:path>
                <a:path w="2171065" h="341629">
                  <a:moveTo>
                    <a:pt x="2109202" y="298703"/>
                  </a:moveTo>
                  <a:lnTo>
                    <a:pt x="2096450" y="296895"/>
                  </a:lnTo>
                  <a:lnTo>
                    <a:pt x="2094623" y="309802"/>
                  </a:lnTo>
                  <a:lnTo>
                    <a:pt x="2107679" y="311658"/>
                  </a:lnTo>
                  <a:lnTo>
                    <a:pt x="2109202" y="298703"/>
                  </a:lnTo>
                  <a:close/>
                </a:path>
                <a:path w="2171065" h="341629">
                  <a:moveTo>
                    <a:pt x="2170924" y="313944"/>
                  </a:moveTo>
                  <a:lnTo>
                    <a:pt x="2100833" y="265938"/>
                  </a:lnTo>
                  <a:lnTo>
                    <a:pt x="2096450" y="296895"/>
                  </a:lnTo>
                  <a:lnTo>
                    <a:pt x="2109202" y="298703"/>
                  </a:lnTo>
                  <a:lnTo>
                    <a:pt x="2109202" y="334906"/>
                  </a:lnTo>
                  <a:lnTo>
                    <a:pt x="2170924" y="313944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6350889" y="5307076"/>
              <a:ext cx="2184400" cy="353695"/>
            </a:xfrm>
            <a:custGeom>
              <a:avLst/>
              <a:gdLst/>
              <a:ahLst/>
              <a:cxnLst/>
              <a:rect l="l" t="t" r="r" b="b"/>
              <a:pathLst>
                <a:path w="2184400" h="353695">
                  <a:moveTo>
                    <a:pt x="2183904" y="326898"/>
                  </a:moveTo>
                  <a:lnTo>
                    <a:pt x="2167140" y="315252"/>
                  </a:lnTo>
                  <a:lnTo>
                    <a:pt x="2170938" y="313956"/>
                  </a:lnTo>
                  <a:lnTo>
                    <a:pt x="2100821" y="265176"/>
                  </a:lnTo>
                  <a:lnTo>
                    <a:pt x="2096389" y="296887"/>
                  </a:lnTo>
                  <a:lnTo>
                    <a:pt x="1524" y="0"/>
                  </a:lnTo>
                  <a:lnTo>
                    <a:pt x="0" y="12192"/>
                  </a:lnTo>
                  <a:lnTo>
                    <a:pt x="14249" y="14224"/>
                  </a:lnTo>
                  <a:lnTo>
                    <a:pt x="12966" y="25146"/>
                  </a:lnTo>
                  <a:lnTo>
                    <a:pt x="2093150" y="320078"/>
                  </a:lnTo>
                  <a:lnTo>
                    <a:pt x="2090178" y="341376"/>
                  </a:lnTo>
                  <a:lnTo>
                    <a:pt x="2105583" y="336156"/>
                  </a:lnTo>
                  <a:lnTo>
                    <a:pt x="2103132" y="353568"/>
                  </a:lnTo>
                  <a:lnTo>
                    <a:pt x="2121395" y="347535"/>
                  </a:lnTo>
                  <a:lnTo>
                    <a:pt x="2183904" y="32689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728865" y="5987541"/>
              <a:ext cx="2395855" cy="481330"/>
            </a:xfrm>
            <a:custGeom>
              <a:avLst/>
              <a:gdLst/>
              <a:ahLst/>
              <a:cxnLst/>
              <a:rect l="l" t="t" r="r" b="b"/>
              <a:pathLst>
                <a:path w="2395855" h="481329">
                  <a:moveTo>
                    <a:pt x="2321854" y="437382"/>
                  </a:moveTo>
                  <a:lnTo>
                    <a:pt x="3048" y="0"/>
                  </a:lnTo>
                  <a:lnTo>
                    <a:pt x="0" y="12953"/>
                  </a:lnTo>
                  <a:lnTo>
                    <a:pt x="2319492" y="449564"/>
                  </a:lnTo>
                  <a:lnTo>
                    <a:pt x="2321854" y="437382"/>
                  </a:lnTo>
                  <a:close/>
                </a:path>
                <a:path w="2395855" h="481329">
                  <a:moveTo>
                    <a:pt x="2334006" y="474916"/>
                  </a:moveTo>
                  <a:lnTo>
                    <a:pt x="2334006" y="439674"/>
                  </a:lnTo>
                  <a:lnTo>
                    <a:pt x="2331720" y="451865"/>
                  </a:lnTo>
                  <a:lnTo>
                    <a:pt x="2319492" y="449564"/>
                  </a:lnTo>
                  <a:lnTo>
                    <a:pt x="2313432" y="480822"/>
                  </a:lnTo>
                  <a:lnTo>
                    <a:pt x="2334006" y="474916"/>
                  </a:lnTo>
                  <a:close/>
                </a:path>
                <a:path w="2395855" h="481329">
                  <a:moveTo>
                    <a:pt x="2334006" y="439674"/>
                  </a:moveTo>
                  <a:lnTo>
                    <a:pt x="2321854" y="437382"/>
                  </a:lnTo>
                  <a:lnTo>
                    <a:pt x="2319492" y="449564"/>
                  </a:lnTo>
                  <a:lnTo>
                    <a:pt x="2331720" y="451865"/>
                  </a:lnTo>
                  <a:lnTo>
                    <a:pt x="2334006" y="439674"/>
                  </a:lnTo>
                  <a:close/>
                </a:path>
                <a:path w="2395855" h="481329">
                  <a:moveTo>
                    <a:pt x="2395728" y="457199"/>
                  </a:moveTo>
                  <a:lnTo>
                    <a:pt x="2327910" y="406146"/>
                  </a:lnTo>
                  <a:lnTo>
                    <a:pt x="2321854" y="437382"/>
                  </a:lnTo>
                  <a:lnTo>
                    <a:pt x="2334006" y="439674"/>
                  </a:lnTo>
                  <a:lnTo>
                    <a:pt x="2334006" y="474916"/>
                  </a:lnTo>
                  <a:lnTo>
                    <a:pt x="2395728" y="457199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741819" y="6000495"/>
              <a:ext cx="2407920" cy="493395"/>
            </a:xfrm>
            <a:custGeom>
              <a:avLst/>
              <a:gdLst/>
              <a:ahLst/>
              <a:cxnLst/>
              <a:rect l="l" t="t" r="r" b="b"/>
              <a:pathLst>
                <a:path w="2407920" h="493395">
                  <a:moveTo>
                    <a:pt x="2407920" y="470154"/>
                  </a:moveTo>
                  <a:lnTo>
                    <a:pt x="2392057" y="458050"/>
                  </a:lnTo>
                  <a:lnTo>
                    <a:pt x="2394966" y="457200"/>
                  </a:lnTo>
                  <a:lnTo>
                    <a:pt x="2327148" y="405396"/>
                  </a:lnTo>
                  <a:lnTo>
                    <a:pt x="2321471" y="436562"/>
                  </a:lnTo>
                  <a:lnTo>
                    <a:pt x="2286" y="0"/>
                  </a:lnTo>
                  <a:lnTo>
                    <a:pt x="0" y="12192"/>
                  </a:lnTo>
                  <a:lnTo>
                    <a:pt x="14846" y="14998"/>
                  </a:lnTo>
                  <a:lnTo>
                    <a:pt x="12954" y="25146"/>
                  </a:lnTo>
                  <a:lnTo>
                    <a:pt x="2317407" y="458939"/>
                  </a:lnTo>
                  <a:lnTo>
                    <a:pt x="2313432" y="480822"/>
                  </a:lnTo>
                  <a:lnTo>
                    <a:pt x="2328849" y="476364"/>
                  </a:lnTo>
                  <a:lnTo>
                    <a:pt x="2325624" y="493014"/>
                  </a:lnTo>
                  <a:lnTo>
                    <a:pt x="2346960" y="487095"/>
                  </a:lnTo>
                  <a:lnTo>
                    <a:pt x="2407920" y="4701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6146672" y="5987541"/>
              <a:ext cx="2364105" cy="481330"/>
            </a:xfrm>
            <a:custGeom>
              <a:avLst/>
              <a:gdLst/>
              <a:ahLst/>
              <a:cxnLst/>
              <a:rect l="l" t="t" r="r" b="b"/>
              <a:pathLst>
                <a:path w="2364104" h="481329">
                  <a:moveTo>
                    <a:pt x="73823" y="436604"/>
                  </a:moveTo>
                  <a:lnTo>
                    <a:pt x="67831" y="405384"/>
                  </a:lnTo>
                  <a:lnTo>
                    <a:pt x="0" y="457199"/>
                  </a:lnTo>
                  <a:lnTo>
                    <a:pt x="61734" y="474917"/>
                  </a:lnTo>
                  <a:lnTo>
                    <a:pt x="61734" y="438911"/>
                  </a:lnTo>
                  <a:lnTo>
                    <a:pt x="73823" y="436604"/>
                  </a:lnTo>
                  <a:close/>
                </a:path>
                <a:path w="2364104" h="481329">
                  <a:moveTo>
                    <a:pt x="76302" y="449521"/>
                  </a:moveTo>
                  <a:lnTo>
                    <a:pt x="73823" y="436604"/>
                  </a:lnTo>
                  <a:lnTo>
                    <a:pt x="61734" y="438911"/>
                  </a:lnTo>
                  <a:lnTo>
                    <a:pt x="64020" y="451865"/>
                  </a:lnTo>
                  <a:lnTo>
                    <a:pt x="76302" y="449521"/>
                  </a:lnTo>
                  <a:close/>
                </a:path>
                <a:path w="2364104" h="481329">
                  <a:moveTo>
                    <a:pt x="82308" y="480822"/>
                  </a:moveTo>
                  <a:lnTo>
                    <a:pt x="76302" y="449521"/>
                  </a:lnTo>
                  <a:lnTo>
                    <a:pt x="64020" y="451865"/>
                  </a:lnTo>
                  <a:lnTo>
                    <a:pt x="61734" y="438911"/>
                  </a:lnTo>
                  <a:lnTo>
                    <a:pt x="61734" y="474917"/>
                  </a:lnTo>
                  <a:lnTo>
                    <a:pt x="82308" y="480822"/>
                  </a:lnTo>
                  <a:close/>
                </a:path>
                <a:path w="2364104" h="481329">
                  <a:moveTo>
                    <a:pt x="2363724" y="12953"/>
                  </a:moveTo>
                  <a:lnTo>
                    <a:pt x="2361451" y="0"/>
                  </a:lnTo>
                  <a:lnTo>
                    <a:pt x="73823" y="436604"/>
                  </a:lnTo>
                  <a:lnTo>
                    <a:pt x="76302" y="449521"/>
                  </a:lnTo>
                  <a:lnTo>
                    <a:pt x="2363724" y="12953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2814459" y="4688331"/>
              <a:ext cx="5721350" cy="1805305"/>
            </a:xfrm>
            <a:custGeom>
              <a:avLst/>
              <a:gdLst/>
              <a:ahLst/>
              <a:cxnLst/>
              <a:rect l="l" t="t" r="r" b="b"/>
              <a:pathLst>
                <a:path w="5721350" h="1805304">
                  <a:moveTo>
                    <a:pt x="339852" y="30480"/>
                  </a:moveTo>
                  <a:lnTo>
                    <a:pt x="317754" y="0"/>
                  </a:lnTo>
                  <a:lnTo>
                    <a:pt x="81686" y="169545"/>
                  </a:lnTo>
                  <a:lnTo>
                    <a:pt x="59436" y="138684"/>
                  </a:lnTo>
                  <a:lnTo>
                    <a:pt x="0" y="251460"/>
                  </a:lnTo>
                  <a:lnTo>
                    <a:pt x="66294" y="241084"/>
                  </a:lnTo>
                  <a:lnTo>
                    <a:pt x="126492" y="231648"/>
                  </a:lnTo>
                  <a:lnTo>
                    <a:pt x="104051" y="200545"/>
                  </a:lnTo>
                  <a:lnTo>
                    <a:pt x="339852" y="30480"/>
                  </a:lnTo>
                  <a:close/>
                </a:path>
                <a:path w="5721350" h="1805304">
                  <a:moveTo>
                    <a:pt x="3531108" y="251460"/>
                  </a:moveTo>
                  <a:lnTo>
                    <a:pt x="3474720" y="137160"/>
                  </a:lnTo>
                  <a:lnTo>
                    <a:pt x="3451377" y="167665"/>
                  </a:lnTo>
                  <a:lnTo>
                    <a:pt x="3231629" y="0"/>
                  </a:lnTo>
                  <a:lnTo>
                    <a:pt x="3208020" y="30480"/>
                  </a:lnTo>
                  <a:lnTo>
                    <a:pt x="3428212" y="197967"/>
                  </a:lnTo>
                  <a:lnTo>
                    <a:pt x="3405365" y="227850"/>
                  </a:lnTo>
                  <a:lnTo>
                    <a:pt x="3466338" y="239293"/>
                  </a:lnTo>
                  <a:lnTo>
                    <a:pt x="3531108" y="251460"/>
                  </a:lnTo>
                  <a:close/>
                </a:path>
                <a:path w="5721350" h="1805304">
                  <a:moveTo>
                    <a:pt x="5721096" y="1337310"/>
                  </a:moveTo>
                  <a:lnTo>
                    <a:pt x="5718810" y="1325118"/>
                  </a:lnTo>
                  <a:lnTo>
                    <a:pt x="3431222" y="1761718"/>
                  </a:lnTo>
                  <a:lnTo>
                    <a:pt x="3430828" y="1759750"/>
                  </a:lnTo>
                  <a:lnTo>
                    <a:pt x="5708891" y="1324356"/>
                  </a:lnTo>
                  <a:lnTo>
                    <a:pt x="5705856" y="1312164"/>
                  </a:lnTo>
                  <a:lnTo>
                    <a:pt x="3428339" y="1746846"/>
                  </a:lnTo>
                  <a:lnTo>
                    <a:pt x="3425177" y="1730502"/>
                  </a:lnTo>
                  <a:lnTo>
                    <a:pt x="3416757" y="1737017"/>
                  </a:lnTo>
                  <a:lnTo>
                    <a:pt x="3412998" y="1717560"/>
                  </a:lnTo>
                  <a:lnTo>
                    <a:pt x="3345167" y="1769364"/>
                  </a:lnTo>
                  <a:lnTo>
                    <a:pt x="3367024" y="1775447"/>
                  </a:lnTo>
                  <a:lnTo>
                    <a:pt x="3358134" y="1782318"/>
                  </a:lnTo>
                  <a:lnTo>
                    <a:pt x="3419094" y="1799412"/>
                  </a:lnTo>
                  <a:lnTo>
                    <a:pt x="3439668" y="1805178"/>
                  </a:lnTo>
                  <a:lnTo>
                    <a:pt x="3433584" y="1773897"/>
                  </a:lnTo>
                  <a:lnTo>
                    <a:pt x="5721096" y="13373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265684460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18600" cy="6819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3285" y="493213"/>
            <a:ext cx="2493331" cy="54710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35993" y="529484"/>
            <a:ext cx="2308287" cy="45528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800" b="1" spc="-10" dirty="0">
                <a:solidFill>
                  <a:schemeClr val="bg1"/>
                </a:solidFill>
                <a:latin typeface="Arial"/>
                <a:cs typeface="Arial"/>
              </a:rPr>
              <a:t>Investigación</a:t>
            </a:r>
            <a:endParaRPr sz="28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809883" y="457775"/>
            <a:ext cx="1767033" cy="622584"/>
            <a:chOff x="2802077" y="455231"/>
            <a:chExt cx="1762125" cy="619125"/>
          </a:xfrm>
        </p:grpSpPr>
        <p:sp>
          <p:nvSpPr>
            <p:cNvPr id="8" name="object 8"/>
            <p:cNvSpPr/>
            <p:nvPr/>
          </p:nvSpPr>
          <p:spPr>
            <a:xfrm>
              <a:off x="2806839" y="459994"/>
              <a:ext cx="1752600" cy="609600"/>
            </a:xfrm>
            <a:custGeom>
              <a:avLst/>
              <a:gdLst/>
              <a:ahLst/>
              <a:cxnLst/>
              <a:rect l="l" t="t" r="r" b="b"/>
              <a:pathLst>
                <a:path w="1752600" h="609600">
                  <a:moveTo>
                    <a:pt x="1752600" y="304800"/>
                  </a:moveTo>
                  <a:lnTo>
                    <a:pt x="1314450" y="0"/>
                  </a:lnTo>
                  <a:lnTo>
                    <a:pt x="1314450" y="152400"/>
                  </a:lnTo>
                  <a:lnTo>
                    <a:pt x="0" y="152400"/>
                  </a:lnTo>
                  <a:lnTo>
                    <a:pt x="0" y="457200"/>
                  </a:lnTo>
                  <a:lnTo>
                    <a:pt x="1314450" y="457200"/>
                  </a:lnTo>
                  <a:lnTo>
                    <a:pt x="1314450" y="609600"/>
                  </a:lnTo>
                  <a:lnTo>
                    <a:pt x="17526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806839" y="459994"/>
              <a:ext cx="1752600" cy="609600"/>
            </a:xfrm>
            <a:custGeom>
              <a:avLst/>
              <a:gdLst/>
              <a:ahLst/>
              <a:cxnLst/>
              <a:rect l="l" t="t" r="r" b="b"/>
              <a:pathLst>
                <a:path w="1752600" h="609600">
                  <a:moveTo>
                    <a:pt x="1314450" y="0"/>
                  </a:moveTo>
                  <a:lnTo>
                    <a:pt x="1314450" y="152400"/>
                  </a:lnTo>
                  <a:lnTo>
                    <a:pt x="0" y="152400"/>
                  </a:lnTo>
                  <a:lnTo>
                    <a:pt x="0" y="457200"/>
                  </a:lnTo>
                  <a:lnTo>
                    <a:pt x="1314450" y="457200"/>
                  </a:lnTo>
                  <a:lnTo>
                    <a:pt x="1314450" y="609600"/>
                  </a:lnTo>
                  <a:lnTo>
                    <a:pt x="1752600" y="304800"/>
                  </a:lnTo>
                  <a:lnTo>
                    <a:pt x="131445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927997" y="532549"/>
            <a:ext cx="1334031" cy="45528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Permite</a:t>
            </a:r>
            <a:endParaRPr sz="2800">
              <a:latin typeface="Arial"/>
              <a:cs typeface="Arial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4716016" y="488398"/>
            <a:ext cx="4048609" cy="124398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wrap="square" lIns="0" tIns="12750" rIns="0" bIns="0" rtlCol="0">
            <a:spAutoFit/>
          </a:bodyPr>
          <a:lstStyle/>
          <a:p>
            <a:pPr marL="12750" marR="5100"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Descubrir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conexiones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internas </a:t>
            </a:r>
            <a:r>
              <a:rPr sz="2000" dirty="0">
                <a:latin typeface="Times New Roman"/>
                <a:cs typeface="Times New Roman"/>
              </a:rPr>
              <a:t>Descubrir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leyes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para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explicar </a:t>
            </a:r>
            <a:r>
              <a:rPr sz="2000" dirty="0">
                <a:latin typeface="Times New Roman"/>
                <a:cs typeface="Times New Roman"/>
              </a:rPr>
              <a:t>y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transformar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el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objeto</a:t>
            </a:r>
            <a:endParaRPr sz="2000" dirty="0">
              <a:latin typeface="Times New Roman"/>
              <a:cs typeface="Times New Roman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399023" y="1834285"/>
            <a:ext cx="620850" cy="1771969"/>
            <a:chOff x="6459664" y="1576133"/>
            <a:chExt cx="619125" cy="1762125"/>
          </a:xfrm>
        </p:grpSpPr>
        <p:sp>
          <p:nvSpPr>
            <p:cNvPr id="18" name="object 18"/>
            <p:cNvSpPr/>
            <p:nvPr/>
          </p:nvSpPr>
          <p:spPr>
            <a:xfrm>
              <a:off x="6464427" y="1580896"/>
              <a:ext cx="609600" cy="1752600"/>
            </a:xfrm>
            <a:custGeom>
              <a:avLst/>
              <a:gdLst/>
              <a:ahLst/>
              <a:cxnLst/>
              <a:rect l="l" t="t" r="r" b="b"/>
              <a:pathLst>
                <a:path w="609600" h="1752600">
                  <a:moveTo>
                    <a:pt x="609600" y="1314449"/>
                  </a:moveTo>
                  <a:lnTo>
                    <a:pt x="457200" y="1314449"/>
                  </a:lnTo>
                  <a:lnTo>
                    <a:pt x="457200" y="0"/>
                  </a:lnTo>
                  <a:lnTo>
                    <a:pt x="152400" y="0"/>
                  </a:lnTo>
                  <a:lnTo>
                    <a:pt x="152400" y="1314449"/>
                  </a:lnTo>
                  <a:lnTo>
                    <a:pt x="0" y="1314449"/>
                  </a:lnTo>
                  <a:lnTo>
                    <a:pt x="304800" y="1752599"/>
                  </a:lnTo>
                  <a:lnTo>
                    <a:pt x="609600" y="13144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464427" y="1580896"/>
              <a:ext cx="609600" cy="1752600"/>
            </a:xfrm>
            <a:custGeom>
              <a:avLst/>
              <a:gdLst/>
              <a:ahLst/>
              <a:cxnLst/>
              <a:rect l="l" t="t" r="r" b="b"/>
              <a:pathLst>
                <a:path w="609600" h="1752600">
                  <a:moveTo>
                    <a:pt x="609600" y="1314449"/>
                  </a:moveTo>
                  <a:lnTo>
                    <a:pt x="457200" y="1314449"/>
                  </a:lnTo>
                  <a:lnTo>
                    <a:pt x="457200" y="0"/>
                  </a:lnTo>
                  <a:lnTo>
                    <a:pt x="152400" y="0"/>
                  </a:lnTo>
                  <a:lnTo>
                    <a:pt x="152400" y="1314449"/>
                  </a:lnTo>
                  <a:lnTo>
                    <a:pt x="0" y="1314449"/>
                  </a:lnTo>
                  <a:lnTo>
                    <a:pt x="304800" y="1752599"/>
                  </a:lnTo>
                  <a:lnTo>
                    <a:pt x="609600" y="131444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 rot="16200000">
            <a:off x="6558859" y="2028403"/>
            <a:ext cx="410369" cy="1577851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50">
              <a:lnSpc>
                <a:spcPts val="3207"/>
              </a:lnSpc>
            </a:pPr>
            <a:r>
              <a:rPr sz="2800" b="1" spc="-10" dirty="0">
                <a:latin typeface="Arial"/>
                <a:cs typeface="Arial"/>
              </a:rPr>
              <a:t>Mediante</a:t>
            </a:r>
            <a:endParaRPr sz="2800" dirty="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177090" y="3623374"/>
            <a:ext cx="4763667" cy="2321120"/>
            <a:chOff x="4165486" y="3603244"/>
            <a:chExt cx="4750435" cy="2308225"/>
          </a:xfrm>
        </p:grpSpPr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65486" y="3603244"/>
              <a:ext cx="4750307" cy="2308097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79779" y="3819652"/>
              <a:ext cx="206508" cy="128016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4570860" y="3658111"/>
            <a:ext cx="4277176" cy="39334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  <a:tabLst>
                <a:tab pos="826806" algn="l"/>
                <a:tab pos="2573493" algn="l"/>
                <a:tab pos="3895619" algn="l"/>
              </a:tabLst>
            </a:pPr>
            <a:r>
              <a:rPr sz="2400" spc="-25" dirty="0">
                <a:latin typeface="Times New Roman"/>
                <a:cs typeface="Times New Roman"/>
              </a:rPr>
              <a:t>La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formación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teórica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del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2607390" y="4272968"/>
            <a:ext cx="1891840" cy="1168542"/>
            <a:chOff x="2600147" y="4249229"/>
            <a:chExt cx="1886585" cy="1162050"/>
          </a:xfrm>
        </p:grpSpPr>
        <p:pic>
          <p:nvPicPr>
            <p:cNvPr id="26" name="object 2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298067" y="4478019"/>
              <a:ext cx="182879" cy="73152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79779" y="4551172"/>
              <a:ext cx="206508" cy="128015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298067" y="4843780"/>
              <a:ext cx="182879" cy="73151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79779" y="4916931"/>
              <a:ext cx="206508" cy="128016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298067" y="5209539"/>
              <a:ext cx="182879" cy="73152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79779" y="5282692"/>
              <a:ext cx="206508" cy="128015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2604909" y="4253991"/>
              <a:ext cx="1518285" cy="832485"/>
            </a:xfrm>
            <a:custGeom>
              <a:avLst/>
              <a:gdLst/>
              <a:ahLst/>
              <a:cxnLst/>
              <a:rect l="l" t="t" r="r" b="b"/>
              <a:pathLst>
                <a:path w="1518285" h="832485">
                  <a:moveTo>
                    <a:pt x="1517903" y="624078"/>
                  </a:moveTo>
                  <a:lnTo>
                    <a:pt x="1517903" y="208026"/>
                  </a:lnTo>
                  <a:lnTo>
                    <a:pt x="379476" y="208026"/>
                  </a:lnTo>
                  <a:lnTo>
                    <a:pt x="379476" y="0"/>
                  </a:lnTo>
                  <a:lnTo>
                    <a:pt x="0" y="416052"/>
                  </a:lnTo>
                  <a:lnTo>
                    <a:pt x="379476" y="832103"/>
                  </a:lnTo>
                  <a:lnTo>
                    <a:pt x="379476" y="624078"/>
                  </a:lnTo>
                  <a:lnTo>
                    <a:pt x="1517903" y="62407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604909" y="4253991"/>
              <a:ext cx="1518285" cy="832485"/>
            </a:xfrm>
            <a:custGeom>
              <a:avLst/>
              <a:gdLst/>
              <a:ahLst/>
              <a:cxnLst/>
              <a:rect l="l" t="t" r="r" b="b"/>
              <a:pathLst>
                <a:path w="1518285" h="832485">
                  <a:moveTo>
                    <a:pt x="379476" y="0"/>
                  </a:moveTo>
                  <a:lnTo>
                    <a:pt x="379476" y="208026"/>
                  </a:lnTo>
                  <a:lnTo>
                    <a:pt x="1517903" y="208026"/>
                  </a:lnTo>
                  <a:lnTo>
                    <a:pt x="1517903" y="624078"/>
                  </a:lnTo>
                  <a:lnTo>
                    <a:pt x="379476" y="624078"/>
                  </a:lnTo>
                  <a:lnTo>
                    <a:pt x="379476" y="832103"/>
                  </a:lnTo>
                  <a:lnTo>
                    <a:pt x="0" y="416052"/>
                  </a:lnTo>
                  <a:lnTo>
                    <a:pt x="379476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4570860" y="4025913"/>
            <a:ext cx="4051123" cy="1141389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lnSpc>
                <a:spcPts val="2886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investigador</a:t>
            </a:r>
            <a:endParaRPr sz="2400">
              <a:latin typeface="Times New Roman"/>
              <a:cs typeface="Times New Roman"/>
            </a:endParaRPr>
          </a:p>
          <a:p>
            <a:pPr marL="12750" marR="5100">
              <a:lnSpc>
                <a:spcPts val="2881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Utilización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del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método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científico </a:t>
            </a:r>
            <a:r>
              <a:rPr sz="2400" dirty="0">
                <a:latin typeface="Times New Roman"/>
                <a:cs typeface="Times New Roman"/>
              </a:rPr>
              <a:t>La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actividad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práctica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570860" y="5127025"/>
            <a:ext cx="4277176" cy="39334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  <a:tabLst>
                <a:tab pos="1331051" algn="l"/>
                <a:tab pos="1801509" algn="l"/>
                <a:tab pos="2966816" algn="l"/>
                <a:tab pos="3980403" algn="l"/>
              </a:tabLst>
            </a:pPr>
            <a:r>
              <a:rPr sz="2400" spc="-10" dirty="0">
                <a:latin typeface="Times New Roman"/>
                <a:cs typeface="Times New Roman"/>
              </a:rPr>
              <a:t>Asimilar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la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materia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objeto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de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570860" y="5494061"/>
            <a:ext cx="1651777" cy="39334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investigación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862282" y="4488733"/>
            <a:ext cx="1186300" cy="39334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Para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ello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38" name="object 3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5278" y="3984280"/>
            <a:ext cx="2517784" cy="1586918"/>
          </a:xfrm>
          <a:prstGeom prst="rect">
            <a:avLst/>
          </a:prstGeom>
        </p:spPr>
      </p:pic>
      <p:sp>
        <p:nvSpPr>
          <p:cNvPr id="39" name="object 39"/>
          <p:cNvSpPr txBox="1"/>
          <p:nvPr/>
        </p:nvSpPr>
        <p:spPr>
          <a:xfrm>
            <a:off x="243635" y="4019018"/>
            <a:ext cx="2180296" cy="1495478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112" marR="5100" indent="-637" algn="ctr"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Sigue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diferentes </a:t>
            </a:r>
            <a:r>
              <a:rPr sz="2400" dirty="0">
                <a:latin typeface="Times New Roman"/>
                <a:cs typeface="Times New Roman"/>
              </a:rPr>
              <a:t>y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diversas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formas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-10" dirty="0">
                <a:latin typeface="Times New Roman"/>
                <a:cs typeface="Times New Roman"/>
              </a:rPr>
              <a:t> investigación </a:t>
            </a:r>
            <a:r>
              <a:rPr sz="2400" dirty="0">
                <a:latin typeface="Times New Roman"/>
                <a:cs typeface="Times New Roman"/>
              </a:rPr>
              <a:t>del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objeto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 dirty="0">
              <a:latin typeface="Times New Roman"/>
              <a:cs typeface="Times New Roman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1345824" y="2204864"/>
            <a:ext cx="3147603" cy="1709879"/>
            <a:chOff x="1342085" y="1544129"/>
            <a:chExt cx="4639945" cy="2348865"/>
          </a:xfrm>
        </p:grpSpPr>
        <p:sp>
          <p:nvSpPr>
            <p:cNvPr id="41" name="object 41"/>
            <p:cNvSpPr/>
            <p:nvPr/>
          </p:nvSpPr>
          <p:spPr>
            <a:xfrm>
              <a:off x="1346847" y="1548891"/>
              <a:ext cx="4630420" cy="2339340"/>
            </a:xfrm>
            <a:custGeom>
              <a:avLst/>
              <a:gdLst/>
              <a:ahLst/>
              <a:cxnLst/>
              <a:rect l="l" t="t" r="r" b="b"/>
              <a:pathLst>
                <a:path w="4630420" h="2339340">
                  <a:moveTo>
                    <a:pt x="4629899" y="0"/>
                  </a:moveTo>
                  <a:lnTo>
                    <a:pt x="3354324" y="268986"/>
                  </a:lnTo>
                  <a:lnTo>
                    <a:pt x="3421380" y="409194"/>
                  </a:lnTo>
                  <a:lnTo>
                    <a:pt x="0" y="2058924"/>
                  </a:lnTo>
                  <a:lnTo>
                    <a:pt x="135635" y="2339340"/>
                  </a:lnTo>
                  <a:lnTo>
                    <a:pt x="3557016" y="690372"/>
                  </a:lnTo>
                  <a:lnTo>
                    <a:pt x="3624833" y="830580"/>
                  </a:lnTo>
                  <a:lnTo>
                    <a:pt x="462989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346847" y="1548891"/>
              <a:ext cx="4630420" cy="2339340"/>
            </a:xfrm>
            <a:custGeom>
              <a:avLst/>
              <a:gdLst/>
              <a:ahLst/>
              <a:cxnLst/>
              <a:rect l="l" t="t" r="r" b="b"/>
              <a:pathLst>
                <a:path w="4630420" h="2339340">
                  <a:moveTo>
                    <a:pt x="3354324" y="268986"/>
                  </a:moveTo>
                  <a:lnTo>
                    <a:pt x="3421380" y="409194"/>
                  </a:lnTo>
                  <a:lnTo>
                    <a:pt x="0" y="2058924"/>
                  </a:lnTo>
                  <a:lnTo>
                    <a:pt x="135635" y="2339340"/>
                  </a:lnTo>
                  <a:lnTo>
                    <a:pt x="3557016" y="690372"/>
                  </a:lnTo>
                  <a:lnTo>
                    <a:pt x="3624833" y="830580"/>
                  </a:lnTo>
                  <a:lnTo>
                    <a:pt x="4629899" y="0"/>
                  </a:lnTo>
                  <a:lnTo>
                    <a:pt x="3354324" y="268986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 rot="20100000">
            <a:off x="3031708" y="2638536"/>
            <a:ext cx="817633" cy="3575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811"/>
              </a:lnSpc>
            </a:pPr>
            <a:r>
              <a:rPr sz="2800" b="1" spc="-20" dirty="0">
                <a:latin typeface="Times New Roman"/>
                <a:cs typeface="Times New Roman"/>
              </a:rPr>
              <a:t>Para</a:t>
            </a:r>
            <a:endParaRPr sz="2800">
              <a:latin typeface="Times New Roman"/>
              <a:cs typeface="Times New Roman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7622517" y="6311403"/>
            <a:ext cx="1521877" cy="546597"/>
            <a:chOff x="7601343" y="6276340"/>
            <a:chExt cx="1517650" cy="543560"/>
          </a:xfrm>
        </p:grpSpPr>
        <p:sp>
          <p:nvSpPr>
            <p:cNvPr id="45" name="object 45"/>
            <p:cNvSpPr/>
            <p:nvPr/>
          </p:nvSpPr>
          <p:spPr>
            <a:xfrm>
              <a:off x="7601343" y="6277102"/>
              <a:ext cx="1517650" cy="542925"/>
            </a:xfrm>
            <a:custGeom>
              <a:avLst/>
              <a:gdLst/>
              <a:ahLst/>
              <a:cxnLst/>
              <a:rect l="l" t="t" r="r" b="b"/>
              <a:pathLst>
                <a:path w="1517650" h="542925">
                  <a:moveTo>
                    <a:pt x="1517256" y="0"/>
                  </a:moveTo>
                  <a:lnTo>
                    <a:pt x="0" y="0"/>
                  </a:lnTo>
                  <a:lnTo>
                    <a:pt x="0" y="542797"/>
                  </a:lnTo>
                  <a:lnTo>
                    <a:pt x="1517256" y="542797"/>
                  </a:lnTo>
                  <a:lnTo>
                    <a:pt x="1517256" y="0"/>
                  </a:lnTo>
                  <a:close/>
                </a:path>
              </a:pathLst>
            </a:custGeom>
            <a:solidFill>
              <a:srgbClr val="B2B2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7601343" y="6276340"/>
              <a:ext cx="1517650" cy="36195"/>
            </a:xfrm>
            <a:custGeom>
              <a:avLst/>
              <a:gdLst/>
              <a:ahLst/>
              <a:cxnLst/>
              <a:rect l="l" t="t" r="r" b="b"/>
              <a:pathLst>
                <a:path w="1517650" h="36195">
                  <a:moveTo>
                    <a:pt x="1517256" y="13105"/>
                  </a:moveTo>
                  <a:lnTo>
                    <a:pt x="1517256" y="0"/>
                  </a:lnTo>
                  <a:lnTo>
                    <a:pt x="0" y="0"/>
                  </a:lnTo>
                  <a:lnTo>
                    <a:pt x="35052" y="35813"/>
                  </a:lnTo>
                  <a:lnTo>
                    <a:pt x="1495031" y="35813"/>
                  </a:lnTo>
                  <a:lnTo>
                    <a:pt x="1517256" y="13105"/>
                  </a:lnTo>
                  <a:close/>
                </a:path>
              </a:pathLst>
            </a:custGeom>
            <a:solidFill>
              <a:srgbClr val="C1C1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7601343" y="6276340"/>
              <a:ext cx="35560" cy="543560"/>
            </a:xfrm>
            <a:custGeom>
              <a:avLst/>
              <a:gdLst/>
              <a:ahLst/>
              <a:cxnLst/>
              <a:rect l="l" t="t" r="r" b="b"/>
              <a:pathLst>
                <a:path w="35559" h="543559">
                  <a:moveTo>
                    <a:pt x="35052" y="527303"/>
                  </a:moveTo>
                  <a:lnTo>
                    <a:pt x="35052" y="35813"/>
                  </a:lnTo>
                  <a:lnTo>
                    <a:pt x="0" y="0"/>
                  </a:lnTo>
                  <a:lnTo>
                    <a:pt x="0" y="543559"/>
                  </a:lnTo>
                  <a:lnTo>
                    <a:pt x="18795" y="543559"/>
                  </a:lnTo>
                  <a:lnTo>
                    <a:pt x="35052" y="527303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7620139" y="6803643"/>
              <a:ext cx="1492885" cy="16510"/>
            </a:xfrm>
            <a:custGeom>
              <a:avLst/>
              <a:gdLst/>
              <a:ahLst/>
              <a:cxnLst/>
              <a:rect l="l" t="t" r="r" b="b"/>
              <a:pathLst>
                <a:path w="1492884" h="16509">
                  <a:moveTo>
                    <a:pt x="1492491" y="16256"/>
                  </a:moveTo>
                  <a:lnTo>
                    <a:pt x="1476235" y="0"/>
                  </a:lnTo>
                  <a:lnTo>
                    <a:pt x="16256" y="0"/>
                  </a:lnTo>
                  <a:lnTo>
                    <a:pt x="0" y="16256"/>
                  </a:lnTo>
                  <a:lnTo>
                    <a:pt x="1492491" y="16256"/>
                  </a:lnTo>
                  <a:close/>
                </a:path>
              </a:pathLst>
            </a:custGeom>
            <a:solidFill>
              <a:srgbClr val="8F8F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9096374" y="6289445"/>
              <a:ext cx="22225" cy="530860"/>
            </a:xfrm>
            <a:custGeom>
              <a:avLst/>
              <a:gdLst/>
              <a:ahLst/>
              <a:cxnLst/>
              <a:rect l="l" t="t" r="r" b="b"/>
              <a:pathLst>
                <a:path w="22225" h="530859">
                  <a:moveTo>
                    <a:pt x="22225" y="530454"/>
                  </a:moveTo>
                  <a:lnTo>
                    <a:pt x="22225" y="0"/>
                  </a:lnTo>
                  <a:lnTo>
                    <a:pt x="0" y="22707"/>
                  </a:lnTo>
                  <a:lnTo>
                    <a:pt x="0" y="514197"/>
                  </a:lnTo>
                  <a:lnTo>
                    <a:pt x="16256" y="530454"/>
                  </a:lnTo>
                  <a:lnTo>
                    <a:pt x="22225" y="530454"/>
                  </a:lnTo>
                  <a:close/>
                </a:path>
              </a:pathLst>
            </a:custGeom>
            <a:solidFill>
              <a:srgbClr val="6B6B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7705724" y="6351016"/>
              <a:ext cx="1302385" cy="408940"/>
            </a:xfrm>
            <a:custGeom>
              <a:avLst/>
              <a:gdLst/>
              <a:ahLst/>
              <a:cxnLst/>
              <a:rect l="l" t="t" r="r" b="b"/>
              <a:pathLst>
                <a:path w="1302384" h="408940">
                  <a:moveTo>
                    <a:pt x="1302258" y="408431"/>
                  </a:moveTo>
                  <a:lnTo>
                    <a:pt x="1302258" y="0"/>
                  </a:lnTo>
                  <a:lnTo>
                    <a:pt x="0" y="0"/>
                  </a:lnTo>
                  <a:lnTo>
                    <a:pt x="0" y="408431"/>
                  </a:lnTo>
                  <a:lnTo>
                    <a:pt x="1302258" y="408431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7731645" y="6376924"/>
              <a:ext cx="1301750" cy="407670"/>
            </a:xfrm>
            <a:custGeom>
              <a:avLst/>
              <a:gdLst/>
              <a:ahLst/>
              <a:cxnLst/>
              <a:rect l="l" t="t" r="r" b="b"/>
              <a:pathLst>
                <a:path w="1301750" h="407670">
                  <a:moveTo>
                    <a:pt x="1301496" y="407670"/>
                  </a:moveTo>
                  <a:lnTo>
                    <a:pt x="1301496" y="0"/>
                  </a:lnTo>
                  <a:lnTo>
                    <a:pt x="0" y="0"/>
                  </a:lnTo>
                  <a:lnTo>
                    <a:pt x="0" y="407670"/>
                  </a:lnTo>
                  <a:lnTo>
                    <a:pt x="1301496" y="407670"/>
                  </a:lnTo>
                  <a:close/>
                </a:path>
              </a:pathLst>
            </a:custGeom>
            <a:solidFill>
              <a:srgbClr val="6B6B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7718692" y="6363970"/>
              <a:ext cx="1301750" cy="408940"/>
            </a:xfrm>
            <a:custGeom>
              <a:avLst/>
              <a:gdLst/>
              <a:ahLst/>
              <a:cxnLst/>
              <a:rect l="l" t="t" r="r" b="b"/>
              <a:pathLst>
                <a:path w="1301750" h="408940">
                  <a:moveTo>
                    <a:pt x="1301496" y="408431"/>
                  </a:moveTo>
                  <a:lnTo>
                    <a:pt x="1301496" y="0"/>
                  </a:lnTo>
                  <a:lnTo>
                    <a:pt x="0" y="0"/>
                  </a:lnTo>
                  <a:lnTo>
                    <a:pt x="0" y="408431"/>
                  </a:lnTo>
                  <a:lnTo>
                    <a:pt x="1301496" y="408431"/>
                  </a:lnTo>
                  <a:close/>
                </a:path>
              </a:pathLst>
            </a:custGeom>
            <a:solidFill>
              <a:srgbClr val="B2B2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7718692" y="6363970"/>
              <a:ext cx="1301750" cy="26034"/>
            </a:xfrm>
            <a:custGeom>
              <a:avLst/>
              <a:gdLst/>
              <a:ahLst/>
              <a:cxnLst/>
              <a:rect l="l" t="t" r="r" b="b"/>
              <a:pathLst>
                <a:path w="1301750" h="26035">
                  <a:moveTo>
                    <a:pt x="1301482" y="0"/>
                  </a:moveTo>
                  <a:lnTo>
                    <a:pt x="0" y="0"/>
                  </a:lnTo>
                  <a:lnTo>
                    <a:pt x="25132" y="25907"/>
                  </a:lnTo>
                  <a:lnTo>
                    <a:pt x="1276350" y="25907"/>
                  </a:lnTo>
                  <a:lnTo>
                    <a:pt x="1301482" y="0"/>
                  </a:lnTo>
                  <a:close/>
                </a:path>
              </a:pathLst>
            </a:custGeom>
            <a:solidFill>
              <a:srgbClr val="C1C1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7718692" y="6363970"/>
              <a:ext cx="25400" cy="407670"/>
            </a:xfrm>
            <a:custGeom>
              <a:avLst/>
              <a:gdLst/>
              <a:ahLst/>
              <a:cxnLst/>
              <a:rect l="l" t="t" r="r" b="b"/>
              <a:pathLst>
                <a:path w="25400" h="407670">
                  <a:moveTo>
                    <a:pt x="25132" y="382523"/>
                  </a:moveTo>
                  <a:lnTo>
                    <a:pt x="25132" y="25907"/>
                  </a:lnTo>
                  <a:lnTo>
                    <a:pt x="0" y="0"/>
                  </a:lnTo>
                  <a:lnTo>
                    <a:pt x="0" y="407669"/>
                  </a:lnTo>
                  <a:lnTo>
                    <a:pt x="25132" y="382523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7718692" y="6746493"/>
              <a:ext cx="1301750" cy="25400"/>
            </a:xfrm>
            <a:custGeom>
              <a:avLst/>
              <a:gdLst/>
              <a:ahLst/>
              <a:cxnLst/>
              <a:rect l="l" t="t" r="r" b="b"/>
              <a:pathLst>
                <a:path w="1301750" h="25400">
                  <a:moveTo>
                    <a:pt x="1301482" y="25146"/>
                  </a:moveTo>
                  <a:lnTo>
                    <a:pt x="1276350" y="0"/>
                  </a:lnTo>
                  <a:lnTo>
                    <a:pt x="25132" y="0"/>
                  </a:lnTo>
                  <a:lnTo>
                    <a:pt x="0" y="25146"/>
                  </a:lnTo>
                  <a:lnTo>
                    <a:pt x="1301482" y="25146"/>
                  </a:lnTo>
                  <a:close/>
                </a:path>
              </a:pathLst>
            </a:custGeom>
            <a:solidFill>
              <a:srgbClr val="8F8F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8995042" y="6363970"/>
              <a:ext cx="25400" cy="407670"/>
            </a:xfrm>
            <a:custGeom>
              <a:avLst/>
              <a:gdLst/>
              <a:ahLst/>
              <a:cxnLst/>
              <a:rect l="l" t="t" r="r" b="b"/>
              <a:pathLst>
                <a:path w="25400" h="407670">
                  <a:moveTo>
                    <a:pt x="25132" y="407669"/>
                  </a:moveTo>
                  <a:lnTo>
                    <a:pt x="25132" y="0"/>
                  </a:lnTo>
                  <a:lnTo>
                    <a:pt x="0" y="25907"/>
                  </a:lnTo>
                  <a:lnTo>
                    <a:pt x="0" y="382523"/>
                  </a:lnTo>
                  <a:lnTo>
                    <a:pt x="25132" y="407669"/>
                  </a:lnTo>
                  <a:close/>
                </a:path>
              </a:pathLst>
            </a:custGeom>
            <a:solidFill>
              <a:srgbClr val="6B6B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 txBox="1"/>
          <p:nvPr/>
        </p:nvSpPr>
        <p:spPr>
          <a:xfrm>
            <a:off x="7765396" y="6447285"/>
            <a:ext cx="1255071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12196">
              <a:spcBef>
                <a:spcPts val="100"/>
              </a:spcBef>
            </a:pPr>
            <a:r>
              <a:rPr b="1" spc="-10" dirty="0">
                <a:latin typeface="Arial"/>
                <a:cs typeface="Arial"/>
              </a:rPr>
              <a:t>Siguiente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641226"/>
      </p:ext>
    </p:extLst>
  </p:cSld>
  <p:clrMapOvr>
    <a:masterClrMapping/>
  </p:clrMapOvr>
  <p:transition>
    <p:blinds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18600" cy="6819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3745230" y="1739762"/>
            <a:ext cx="1050669" cy="536380"/>
            <a:chOff x="3734827" y="1730097"/>
            <a:chExt cx="1047750" cy="533400"/>
          </a:xfrm>
        </p:grpSpPr>
        <p:sp>
          <p:nvSpPr>
            <p:cNvPr id="6" name="object 6"/>
            <p:cNvSpPr/>
            <p:nvPr/>
          </p:nvSpPr>
          <p:spPr>
            <a:xfrm>
              <a:off x="3757059" y="1752329"/>
              <a:ext cx="1003300" cy="488950"/>
            </a:xfrm>
            <a:custGeom>
              <a:avLst/>
              <a:gdLst/>
              <a:ahLst/>
              <a:cxnLst/>
              <a:rect l="l" t="t" r="r" b="b"/>
              <a:pathLst>
                <a:path w="1003300" h="488950">
                  <a:moveTo>
                    <a:pt x="491503" y="488439"/>
                  </a:moveTo>
                  <a:lnTo>
                    <a:pt x="323086" y="441955"/>
                  </a:lnTo>
                  <a:lnTo>
                    <a:pt x="336810" y="362706"/>
                  </a:lnTo>
                  <a:lnTo>
                    <a:pt x="269764" y="302511"/>
                  </a:lnTo>
                  <a:lnTo>
                    <a:pt x="147842" y="250696"/>
                  </a:lnTo>
                  <a:lnTo>
                    <a:pt x="0" y="171446"/>
                  </a:lnTo>
                  <a:lnTo>
                    <a:pt x="13724" y="119631"/>
                  </a:lnTo>
                  <a:lnTo>
                    <a:pt x="114318" y="55626"/>
                  </a:lnTo>
                  <a:lnTo>
                    <a:pt x="303287" y="12953"/>
                  </a:lnTo>
                  <a:lnTo>
                    <a:pt x="471681" y="0"/>
                  </a:lnTo>
                  <a:lnTo>
                    <a:pt x="646196" y="9142"/>
                  </a:lnTo>
                  <a:lnTo>
                    <a:pt x="760490" y="27428"/>
                  </a:lnTo>
                  <a:lnTo>
                    <a:pt x="915936" y="64768"/>
                  </a:lnTo>
                  <a:lnTo>
                    <a:pt x="1002805" y="119631"/>
                  </a:lnTo>
                  <a:lnTo>
                    <a:pt x="969282" y="176784"/>
                  </a:lnTo>
                  <a:lnTo>
                    <a:pt x="848112" y="227073"/>
                  </a:lnTo>
                  <a:lnTo>
                    <a:pt x="679719" y="306322"/>
                  </a:lnTo>
                  <a:lnTo>
                    <a:pt x="646196" y="362706"/>
                  </a:lnTo>
                  <a:lnTo>
                    <a:pt x="659896" y="409189"/>
                  </a:lnTo>
                  <a:lnTo>
                    <a:pt x="579125" y="454909"/>
                  </a:lnTo>
                  <a:lnTo>
                    <a:pt x="491503" y="488439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757059" y="1752329"/>
              <a:ext cx="1003300" cy="488950"/>
            </a:xfrm>
            <a:custGeom>
              <a:avLst/>
              <a:gdLst/>
              <a:ahLst/>
              <a:cxnLst/>
              <a:rect l="l" t="t" r="r" b="b"/>
              <a:pathLst>
                <a:path w="1003300" h="488950">
                  <a:moveTo>
                    <a:pt x="323086" y="441955"/>
                  </a:moveTo>
                  <a:lnTo>
                    <a:pt x="336810" y="362706"/>
                  </a:lnTo>
                  <a:lnTo>
                    <a:pt x="269764" y="302511"/>
                  </a:lnTo>
                  <a:lnTo>
                    <a:pt x="147842" y="250696"/>
                  </a:lnTo>
                  <a:lnTo>
                    <a:pt x="0" y="171446"/>
                  </a:lnTo>
                  <a:lnTo>
                    <a:pt x="13724" y="119631"/>
                  </a:lnTo>
                  <a:lnTo>
                    <a:pt x="114318" y="55626"/>
                  </a:lnTo>
                  <a:lnTo>
                    <a:pt x="303287" y="12953"/>
                  </a:lnTo>
                  <a:lnTo>
                    <a:pt x="471681" y="0"/>
                  </a:lnTo>
                  <a:lnTo>
                    <a:pt x="646196" y="9142"/>
                  </a:lnTo>
                  <a:lnTo>
                    <a:pt x="760490" y="27428"/>
                  </a:lnTo>
                  <a:lnTo>
                    <a:pt x="915936" y="64768"/>
                  </a:lnTo>
                  <a:lnTo>
                    <a:pt x="1002805" y="119631"/>
                  </a:lnTo>
                  <a:lnTo>
                    <a:pt x="969282" y="176784"/>
                  </a:lnTo>
                  <a:lnTo>
                    <a:pt x="848112" y="227073"/>
                  </a:lnTo>
                  <a:lnTo>
                    <a:pt x="679719" y="306322"/>
                  </a:lnTo>
                  <a:lnTo>
                    <a:pt x="646196" y="362706"/>
                  </a:lnTo>
                  <a:lnTo>
                    <a:pt x="659896" y="409189"/>
                  </a:lnTo>
                  <a:lnTo>
                    <a:pt x="579125" y="454909"/>
                  </a:lnTo>
                  <a:lnTo>
                    <a:pt x="491503" y="488439"/>
                  </a:lnTo>
                  <a:lnTo>
                    <a:pt x="323086" y="441955"/>
                  </a:lnTo>
                  <a:close/>
                </a:path>
              </a:pathLst>
            </a:custGeom>
            <a:ln w="2221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2687800" y="1736107"/>
            <a:ext cx="736105" cy="95144"/>
          </a:xfrm>
          <a:custGeom>
            <a:avLst/>
            <a:gdLst/>
            <a:ahLst/>
            <a:cxnLst/>
            <a:rect l="l" t="t" r="r" b="b"/>
            <a:pathLst>
              <a:path w="734060" h="94614">
                <a:moveTo>
                  <a:pt x="733803" y="94488"/>
                </a:moveTo>
                <a:lnTo>
                  <a:pt x="188212" y="0"/>
                </a:lnTo>
                <a:lnTo>
                  <a:pt x="46481" y="3809"/>
                </a:lnTo>
                <a:lnTo>
                  <a:pt x="0" y="31242"/>
                </a:lnTo>
                <a:lnTo>
                  <a:pt x="121157" y="64770"/>
                </a:lnTo>
                <a:lnTo>
                  <a:pt x="733803" y="944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23649" y="1490135"/>
            <a:ext cx="324115" cy="155806"/>
          </a:xfrm>
          <a:custGeom>
            <a:avLst/>
            <a:gdLst/>
            <a:ahLst/>
            <a:cxnLst/>
            <a:rect l="l" t="t" r="r" b="b"/>
            <a:pathLst>
              <a:path w="323214" h="154939">
                <a:moveTo>
                  <a:pt x="323086" y="154687"/>
                </a:moveTo>
                <a:lnTo>
                  <a:pt x="275843" y="29718"/>
                </a:lnTo>
                <a:lnTo>
                  <a:pt x="188213" y="0"/>
                </a:lnTo>
                <a:lnTo>
                  <a:pt x="33527" y="14478"/>
                </a:lnTo>
                <a:lnTo>
                  <a:pt x="0" y="57150"/>
                </a:lnTo>
                <a:lnTo>
                  <a:pt x="323086" y="1546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462851" y="1449525"/>
            <a:ext cx="276994" cy="187094"/>
          </a:xfrm>
          <a:custGeom>
            <a:avLst/>
            <a:gdLst/>
            <a:ahLst/>
            <a:cxnLst/>
            <a:rect l="l" t="t" r="r" b="b"/>
            <a:pathLst>
              <a:path w="276225" h="186055">
                <a:moveTo>
                  <a:pt x="275842" y="19812"/>
                </a:moveTo>
                <a:lnTo>
                  <a:pt x="147827" y="0"/>
                </a:lnTo>
                <a:lnTo>
                  <a:pt x="0" y="47244"/>
                </a:lnTo>
                <a:lnTo>
                  <a:pt x="40385" y="185930"/>
                </a:lnTo>
                <a:lnTo>
                  <a:pt x="256031" y="57150"/>
                </a:lnTo>
                <a:lnTo>
                  <a:pt x="275842" y="198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029827" y="1593583"/>
            <a:ext cx="662240" cy="117492"/>
          </a:xfrm>
          <a:custGeom>
            <a:avLst/>
            <a:gdLst/>
            <a:ahLst/>
            <a:cxnLst/>
            <a:rect l="l" t="t" r="r" b="b"/>
            <a:pathLst>
              <a:path w="660400" h="116839">
                <a:moveTo>
                  <a:pt x="659876" y="22098"/>
                </a:moveTo>
                <a:lnTo>
                  <a:pt x="491488" y="0"/>
                </a:lnTo>
                <a:lnTo>
                  <a:pt x="0" y="116587"/>
                </a:lnTo>
                <a:lnTo>
                  <a:pt x="558543" y="79248"/>
                </a:lnTo>
                <a:lnTo>
                  <a:pt x="646173" y="60960"/>
                </a:lnTo>
                <a:lnTo>
                  <a:pt x="659876" y="220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897698" y="1721549"/>
            <a:ext cx="5495315" cy="4311473"/>
          </a:xfrm>
          <a:custGeom>
            <a:avLst/>
            <a:gdLst/>
            <a:ahLst/>
            <a:cxnLst/>
            <a:rect l="l" t="t" r="r" b="b"/>
            <a:pathLst>
              <a:path w="5480050" h="4287520">
                <a:moveTo>
                  <a:pt x="3742918" y="877074"/>
                </a:moveTo>
                <a:lnTo>
                  <a:pt x="3669004" y="856500"/>
                </a:lnTo>
                <a:lnTo>
                  <a:pt x="2921495" y="978420"/>
                </a:lnTo>
                <a:lnTo>
                  <a:pt x="2786621" y="922794"/>
                </a:lnTo>
                <a:lnTo>
                  <a:pt x="2450579" y="782586"/>
                </a:lnTo>
                <a:lnTo>
                  <a:pt x="2106917" y="707148"/>
                </a:lnTo>
                <a:lnTo>
                  <a:pt x="1703057" y="707148"/>
                </a:lnTo>
                <a:lnTo>
                  <a:pt x="1258811" y="755154"/>
                </a:lnTo>
                <a:lnTo>
                  <a:pt x="1056881" y="838212"/>
                </a:lnTo>
                <a:lnTo>
                  <a:pt x="989825" y="950226"/>
                </a:lnTo>
                <a:lnTo>
                  <a:pt x="1056881" y="1099578"/>
                </a:lnTo>
                <a:lnTo>
                  <a:pt x="1325867" y="1267231"/>
                </a:lnTo>
                <a:lnTo>
                  <a:pt x="1804403" y="1380007"/>
                </a:lnTo>
                <a:lnTo>
                  <a:pt x="2174735" y="1434871"/>
                </a:lnTo>
                <a:lnTo>
                  <a:pt x="2551163" y="1453159"/>
                </a:lnTo>
                <a:lnTo>
                  <a:pt x="2854439" y="1425727"/>
                </a:lnTo>
                <a:lnTo>
                  <a:pt x="3022841" y="1380007"/>
                </a:lnTo>
                <a:lnTo>
                  <a:pt x="3130283" y="1267231"/>
                </a:lnTo>
                <a:lnTo>
                  <a:pt x="3096755" y="1136916"/>
                </a:lnTo>
                <a:lnTo>
                  <a:pt x="2988551" y="1026426"/>
                </a:lnTo>
                <a:lnTo>
                  <a:pt x="3669004" y="922794"/>
                </a:lnTo>
                <a:lnTo>
                  <a:pt x="3742918" y="877074"/>
                </a:lnTo>
                <a:close/>
              </a:path>
              <a:path w="5480050" h="4287520">
                <a:moveTo>
                  <a:pt x="5479516" y="3876344"/>
                </a:moveTo>
                <a:lnTo>
                  <a:pt x="5344642" y="3839006"/>
                </a:lnTo>
                <a:lnTo>
                  <a:pt x="4766272" y="3819194"/>
                </a:lnTo>
                <a:lnTo>
                  <a:pt x="4120096" y="3819194"/>
                </a:lnTo>
                <a:lnTo>
                  <a:pt x="3843515" y="3809288"/>
                </a:lnTo>
                <a:lnTo>
                  <a:pt x="3776446" y="3754424"/>
                </a:lnTo>
                <a:lnTo>
                  <a:pt x="3843515" y="3651554"/>
                </a:lnTo>
                <a:lnTo>
                  <a:pt x="3883901" y="3474008"/>
                </a:lnTo>
                <a:lnTo>
                  <a:pt x="3809974" y="3278924"/>
                </a:lnTo>
                <a:lnTo>
                  <a:pt x="3709403" y="3019082"/>
                </a:lnTo>
                <a:lnTo>
                  <a:pt x="3742918" y="2794292"/>
                </a:lnTo>
                <a:lnTo>
                  <a:pt x="3742918" y="2721140"/>
                </a:lnTo>
                <a:lnTo>
                  <a:pt x="3675875" y="2571788"/>
                </a:lnTo>
                <a:lnTo>
                  <a:pt x="3659327" y="2567762"/>
                </a:lnTo>
                <a:lnTo>
                  <a:pt x="3877805" y="2440724"/>
                </a:lnTo>
                <a:lnTo>
                  <a:pt x="3843515" y="2263940"/>
                </a:lnTo>
                <a:lnTo>
                  <a:pt x="3641572" y="2059711"/>
                </a:lnTo>
                <a:lnTo>
                  <a:pt x="3608057" y="1882927"/>
                </a:lnTo>
                <a:lnTo>
                  <a:pt x="3400768" y="1652193"/>
                </a:lnTo>
                <a:lnTo>
                  <a:pt x="3641572" y="1630705"/>
                </a:lnTo>
                <a:lnTo>
                  <a:pt x="4254208" y="1499641"/>
                </a:lnTo>
                <a:lnTo>
                  <a:pt x="4799812" y="1342669"/>
                </a:lnTo>
                <a:lnTo>
                  <a:pt x="5378932" y="1164361"/>
                </a:lnTo>
                <a:lnTo>
                  <a:pt x="5412448" y="1090434"/>
                </a:lnTo>
                <a:lnTo>
                  <a:pt x="5412448" y="886218"/>
                </a:lnTo>
                <a:lnTo>
                  <a:pt x="5244058" y="569226"/>
                </a:lnTo>
                <a:lnTo>
                  <a:pt x="5344642" y="383298"/>
                </a:lnTo>
                <a:lnTo>
                  <a:pt x="5412448" y="307860"/>
                </a:lnTo>
                <a:lnTo>
                  <a:pt x="5311114" y="270522"/>
                </a:lnTo>
                <a:lnTo>
                  <a:pt x="5068786" y="233946"/>
                </a:lnTo>
                <a:lnTo>
                  <a:pt x="4900384" y="206514"/>
                </a:lnTo>
                <a:lnTo>
                  <a:pt x="5001742" y="38862"/>
                </a:lnTo>
                <a:lnTo>
                  <a:pt x="4934674" y="0"/>
                </a:lnTo>
                <a:lnTo>
                  <a:pt x="4799812" y="11430"/>
                </a:lnTo>
                <a:lnTo>
                  <a:pt x="4732756" y="224802"/>
                </a:lnTo>
                <a:lnTo>
                  <a:pt x="4664938" y="279666"/>
                </a:lnTo>
                <a:lnTo>
                  <a:pt x="4631398" y="317004"/>
                </a:lnTo>
                <a:lnTo>
                  <a:pt x="4355566" y="289572"/>
                </a:lnTo>
                <a:lnTo>
                  <a:pt x="4153624" y="289572"/>
                </a:lnTo>
                <a:lnTo>
                  <a:pt x="4153624" y="326148"/>
                </a:lnTo>
                <a:lnTo>
                  <a:pt x="4287736" y="355866"/>
                </a:lnTo>
                <a:lnTo>
                  <a:pt x="4530826" y="355866"/>
                </a:lnTo>
                <a:lnTo>
                  <a:pt x="4698466" y="392442"/>
                </a:lnTo>
                <a:lnTo>
                  <a:pt x="4833340" y="457212"/>
                </a:lnTo>
                <a:lnTo>
                  <a:pt x="4968214" y="560082"/>
                </a:lnTo>
                <a:lnTo>
                  <a:pt x="5068786" y="764298"/>
                </a:lnTo>
                <a:lnTo>
                  <a:pt x="5068786" y="950226"/>
                </a:lnTo>
                <a:lnTo>
                  <a:pt x="5001742" y="1099578"/>
                </a:lnTo>
                <a:lnTo>
                  <a:pt x="4866856" y="1164361"/>
                </a:lnTo>
                <a:lnTo>
                  <a:pt x="4389082" y="1258087"/>
                </a:lnTo>
                <a:lnTo>
                  <a:pt x="3877805" y="1342669"/>
                </a:lnTo>
                <a:lnTo>
                  <a:pt x="3641572" y="1407439"/>
                </a:lnTo>
                <a:lnTo>
                  <a:pt x="3197339" y="1499641"/>
                </a:lnTo>
                <a:lnTo>
                  <a:pt x="3063227" y="1529359"/>
                </a:lnTo>
                <a:lnTo>
                  <a:pt x="2652509" y="1492021"/>
                </a:lnTo>
                <a:lnTo>
                  <a:pt x="2140445" y="1510309"/>
                </a:lnTo>
                <a:lnTo>
                  <a:pt x="2065604" y="1549069"/>
                </a:lnTo>
                <a:lnTo>
                  <a:pt x="1972043" y="1538503"/>
                </a:lnTo>
                <a:lnTo>
                  <a:pt x="1460741" y="1547647"/>
                </a:lnTo>
                <a:lnTo>
                  <a:pt x="1016495" y="1641373"/>
                </a:lnTo>
                <a:lnTo>
                  <a:pt x="370332" y="1836445"/>
                </a:lnTo>
                <a:lnTo>
                  <a:pt x="33528" y="1994941"/>
                </a:lnTo>
                <a:lnTo>
                  <a:pt x="0" y="2050567"/>
                </a:lnTo>
                <a:lnTo>
                  <a:pt x="168402" y="2153437"/>
                </a:lnTo>
                <a:lnTo>
                  <a:pt x="538734" y="2199919"/>
                </a:lnTo>
                <a:lnTo>
                  <a:pt x="1016495" y="2254796"/>
                </a:lnTo>
                <a:lnTo>
                  <a:pt x="1393685" y="2282228"/>
                </a:lnTo>
                <a:lnTo>
                  <a:pt x="1562087" y="2330234"/>
                </a:lnTo>
                <a:lnTo>
                  <a:pt x="1460741" y="2395004"/>
                </a:lnTo>
                <a:lnTo>
                  <a:pt x="1191755" y="2470442"/>
                </a:lnTo>
                <a:lnTo>
                  <a:pt x="848093" y="2479586"/>
                </a:lnTo>
                <a:lnTo>
                  <a:pt x="612648" y="2449868"/>
                </a:lnTo>
                <a:lnTo>
                  <a:pt x="470916" y="2479586"/>
                </a:lnTo>
                <a:lnTo>
                  <a:pt x="505206" y="2516162"/>
                </a:lnTo>
                <a:lnTo>
                  <a:pt x="781037" y="2544356"/>
                </a:lnTo>
                <a:lnTo>
                  <a:pt x="1191755" y="2544356"/>
                </a:lnTo>
                <a:lnTo>
                  <a:pt x="1562087" y="2516162"/>
                </a:lnTo>
                <a:lnTo>
                  <a:pt x="1770113" y="2479586"/>
                </a:lnTo>
                <a:lnTo>
                  <a:pt x="1904987" y="2413292"/>
                </a:lnTo>
                <a:lnTo>
                  <a:pt x="1972043" y="2339378"/>
                </a:lnTo>
                <a:lnTo>
                  <a:pt x="1804403" y="2273084"/>
                </a:lnTo>
                <a:lnTo>
                  <a:pt x="1393685" y="2227364"/>
                </a:lnTo>
                <a:lnTo>
                  <a:pt x="915149" y="2190013"/>
                </a:lnTo>
                <a:lnTo>
                  <a:pt x="505206" y="2126005"/>
                </a:lnTo>
                <a:lnTo>
                  <a:pt x="403860" y="2068855"/>
                </a:lnTo>
                <a:lnTo>
                  <a:pt x="470916" y="1967509"/>
                </a:lnTo>
                <a:lnTo>
                  <a:pt x="781037" y="1836445"/>
                </a:lnTo>
                <a:lnTo>
                  <a:pt x="1158227" y="1761007"/>
                </a:lnTo>
                <a:lnTo>
                  <a:pt x="1736585" y="1706143"/>
                </a:lnTo>
                <a:lnTo>
                  <a:pt x="1919160" y="1695386"/>
                </a:lnTo>
                <a:lnTo>
                  <a:pt x="1938515" y="1781581"/>
                </a:lnTo>
                <a:lnTo>
                  <a:pt x="2073389" y="2022373"/>
                </a:lnTo>
                <a:lnTo>
                  <a:pt x="2073389" y="2236508"/>
                </a:lnTo>
                <a:lnTo>
                  <a:pt x="1904987" y="2422436"/>
                </a:lnTo>
                <a:lnTo>
                  <a:pt x="1804403" y="2525306"/>
                </a:lnTo>
                <a:lnTo>
                  <a:pt x="1871459" y="2617508"/>
                </a:lnTo>
                <a:lnTo>
                  <a:pt x="1941334" y="2631757"/>
                </a:lnTo>
                <a:lnTo>
                  <a:pt x="2039861" y="3129572"/>
                </a:lnTo>
                <a:lnTo>
                  <a:pt x="2039861" y="3251492"/>
                </a:lnTo>
                <a:lnTo>
                  <a:pt x="1904987" y="3476294"/>
                </a:lnTo>
                <a:lnTo>
                  <a:pt x="1871459" y="3736136"/>
                </a:lnTo>
                <a:lnTo>
                  <a:pt x="1938515" y="3866438"/>
                </a:lnTo>
                <a:lnTo>
                  <a:pt x="1871459" y="3940352"/>
                </a:lnTo>
                <a:lnTo>
                  <a:pt x="1393685" y="4053128"/>
                </a:lnTo>
                <a:lnTo>
                  <a:pt x="1184897" y="4192574"/>
                </a:lnTo>
                <a:lnTo>
                  <a:pt x="1225283" y="4239057"/>
                </a:lnTo>
                <a:lnTo>
                  <a:pt x="1595615" y="4287063"/>
                </a:lnTo>
                <a:lnTo>
                  <a:pt x="1696199" y="4266489"/>
                </a:lnTo>
                <a:lnTo>
                  <a:pt x="1736585" y="4183430"/>
                </a:lnTo>
                <a:lnTo>
                  <a:pt x="1837931" y="4062272"/>
                </a:lnTo>
                <a:lnTo>
                  <a:pt x="2006333" y="4006646"/>
                </a:lnTo>
                <a:lnTo>
                  <a:pt x="2208263" y="3970070"/>
                </a:lnTo>
                <a:lnTo>
                  <a:pt x="2382761" y="3922064"/>
                </a:lnTo>
                <a:lnTo>
                  <a:pt x="2417051" y="3885488"/>
                </a:lnTo>
                <a:lnTo>
                  <a:pt x="2315705" y="3839006"/>
                </a:lnTo>
                <a:lnTo>
                  <a:pt x="2208263" y="3811574"/>
                </a:lnTo>
                <a:lnTo>
                  <a:pt x="2140445" y="3698798"/>
                </a:lnTo>
                <a:lnTo>
                  <a:pt x="2208263" y="3464864"/>
                </a:lnTo>
                <a:lnTo>
                  <a:pt x="2450579" y="3195866"/>
                </a:lnTo>
                <a:lnTo>
                  <a:pt x="2686037" y="2980982"/>
                </a:lnTo>
                <a:lnTo>
                  <a:pt x="2757347" y="2730284"/>
                </a:lnTo>
                <a:lnTo>
                  <a:pt x="2948533" y="2730284"/>
                </a:lnTo>
                <a:lnTo>
                  <a:pt x="3163811" y="2925356"/>
                </a:lnTo>
                <a:lnTo>
                  <a:pt x="3339071" y="3083852"/>
                </a:lnTo>
                <a:lnTo>
                  <a:pt x="3541001" y="3297212"/>
                </a:lnTo>
                <a:lnTo>
                  <a:pt x="3608057" y="3483914"/>
                </a:lnTo>
                <a:lnTo>
                  <a:pt x="3608057" y="3632504"/>
                </a:lnTo>
                <a:lnTo>
                  <a:pt x="3507473" y="3745280"/>
                </a:lnTo>
                <a:lnTo>
                  <a:pt x="3406127" y="3781856"/>
                </a:lnTo>
                <a:lnTo>
                  <a:pt x="3406127" y="3819194"/>
                </a:lnTo>
                <a:lnTo>
                  <a:pt x="3541001" y="3876344"/>
                </a:lnTo>
                <a:lnTo>
                  <a:pt x="3776446" y="3894632"/>
                </a:lnTo>
                <a:lnTo>
                  <a:pt x="4153624" y="3894632"/>
                </a:lnTo>
                <a:lnTo>
                  <a:pt x="4833340" y="3940352"/>
                </a:lnTo>
                <a:lnTo>
                  <a:pt x="5035258" y="4006646"/>
                </a:lnTo>
                <a:lnTo>
                  <a:pt x="5344642" y="3967784"/>
                </a:lnTo>
                <a:lnTo>
                  <a:pt x="5479516" y="38763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4579982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2150" y="365760"/>
            <a:ext cx="8328936" cy="917720"/>
          </a:xfrm>
        </p:spPr>
        <p:txBody>
          <a:bodyPr>
            <a:normAutofit/>
          </a:bodyPr>
          <a:lstStyle/>
          <a:p>
            <a:r>
              <a:rPr lang="es-ES" dirty="0"/>
              <a:t>METODOLOGÍA DE LA INVESTIGACIÓN EDUCATIVA I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22151" y="1819861"/>
            <a:ext cx="8099699" cy="2835151"/>
          </a:xfrm>
        </p:spPr>
        <p:txBody>
          <a:bodyPr>
            <a:normAutofit/>
          </a:bodyPr>
          <a:lstStyle/>
          <a:p>
            <a:r>
              <a:rPr lang="es-ES" sz="2800" dirty="0">
                <a:latin typeface="Arial" pitchFamily="34" charset="0"/>
                <a:cs typeface="Arial" pitchFamily="34" charset="0"/>
              </a:rPr>
              <a:t>Tema I: La construcción del conocimiento científico en el proceso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investigativo. Enfoques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La investigación científica en el campo de la educación. </a:t>
            </a:r>
            <a:endParaRPr lang="es-ES" sz="2800" dirty="0">
              <a:latin typeface="Arial" pitchFamily="34" charset="0"/>
              <a:cs typeface="Arial" pitchFamily="34" charset="0"/>
            </a:endParaRPr>
          </a:p>
          <a:p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84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40549" y="-19286"/>
            <a:ext cx="115771" cy="108553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5975438" y="505091"/>
            <a:ext cx="736742" cy="760510"/>
            <a:chOff x="5958839" y="502284"/>
            <a:chExt cx="734695" cy="75628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19635" y="642492"/>
              <a:ext cx="325741" cy="37376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193929" y="989583"/>
              <a:ext cx="288290" cy="131445"/>
            </a:xfrm>
            <a:custGeom>
              <a:avLst/>
              <a:gdLst/>
              <a:ahLst/>
              <a:cxnLst/>
              <a:rect l="l" t="t" r="r" b="b"/>
              <a:pathLst>
                <a:path w="288289" h="131444">
                  <a:moveTo>
                    <a:pt x="288036" y="9906"/>
                  </a:moveTo>
                  <a:lnTo>
                    <a:pt x="229362" y="0"/>
                  </a:lnTo>
                  <a:lnTo>
                    <a:pt x="0" y="121920"/>
                  </a:lnTo>
                  <a:lnTo>
                    <a:pt x="58674" y="131064"/>
                  </a:lnTo>
                  <a:lnTo>
                    <a:pt x="288036" y="99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193929" y="989583"/>
              <a:ext cx="229870" cy="121920"/>
            </a:xfrm>
            <a:custGeom>
              <a:avLst/>
              <a:gdLst/>
              <a:ahLst/>
              <a:cxnLst/>
              <a:rect l="l" t="t" r="r" b="b"/>
              <a:pathLst>
                <a:path w="229870" h="121919">
                  <a:moveTo>
                    <a:pt x="229362" y="0"/>
                  </a:moveTo>
                  <a:lnTo>
                    <a:pt x="0" y="12192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252604" y="999490"/>
              <a:ext cx="273050" cy="228600"/>
            </a:xfrm>
            <a:custGeom>
              <a:avLst/>
              <a:gdLst/>
              <a:ahLst/>
              <a:cxnLst/>
              <a:rect l="l" t="t" r="r" b="b"/>
              <a:pathLst>
                <a:path w="273050" h="228600">
                  <a:moveTo>
                    <a:pt x="272782" y="109727"/>
                  </a:moveTo>
                  <a:lnTo>
                    <a:pt x="229361" y="0"/>
                  </a:lnTo>
                  <a:lnTo>
                    <a:pt x="0" y="121158"/>
                  </a:lnTo>
                  <a:lnTo>
                    <a:pt x="41134" y="228600"/>
                  </a:lnTo>
                  <a:lnTo>
                    <a:pt x="272782" y="109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252604" y="999490"/>
              <a:ext cx="229870" cy="121285"/>
            </a:xfrm>
            <a:custGeom>
              <a:avLst/>
              <a:gdLst/>
              <a:ahLst/>
              <a:cxnLst/>
              <a:rect l="l" t="t" r="r" b="b"/>
              <a:pathLst>
                <a:path w="229870" h="121284">
                  <a:moveTo>
                    <a:pt x="229361" y="0"/>
                  </a:moveTo>
                  <a:lnTo>
                    <a:pt x="0" y="12115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293739" y="1109218"/>
              <a:ext cx="316865" cy="134620"/>
            </a:xfrm>
            <a:custGeom>
              <a:avLst/>
              <a:gdLst/>
              <a:ahLst/>
              <a:cxnLst/>
              <a:rect l="l" t="t" r="r" b="b"/>
              <a:pathLst>
                <a:path w="316865" h="134619">
                  <a:moveTo>
                    <a:pt x="316242" y="16763"/>
                  </a:moveTo>
                  <a:lnTo>
                    <a:pt x="231647" y="0"/>
                  </a:lnTo>
                  <a:lnTo>
                    <a:pt x="0" y="118872"/>
                  </a:lnTo>
                  <a:lnTo>
                    <a:pt x="84581" y="134112"/>
                  </a:lnTo>
                  <a:lnTo>
                    <a:pt x="316242" y="167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293739" y="1109218"/>
              <a:ext cx="231775" cy="119380"/>
            </a:xfrm>
            <a:custGeom>
              <a:avLst/>
              <a:gdLst/>
              <a:ahLst/>
              <a:cxnLst/>
              <a:rect l="l" t="t" r="r" b="b"/>
              <a:pathLst>
                <a:path w="231775" h="119380">
                  <a:moveTo>
                    <a:pt x="231647" y="0"/>
                  </a:moveTo>
                  <a:lnTo>
                    <a:pt x="0" y="1188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378320" y="1125981"/>
              <a:ext cx="314960" cy="132715"/>
            </a:xfrm>
            <a:custGeom>
              <a:avLst/>
              <a:gdLst/>
              <a:ahLst/>
              <a:cxnLst/>
              <a:rect l="l" t="t" r="r" b="b"/>
              <a:pathLst>
                <a:path w="314959" h="132715">
                  <a:moveTo>
                    <a:pt x="314706" y="16763"/>
                  </a:moveTo>
                  <a:lnTo>
                    <a:pt x="231661" y="0"/>
                  </a:lnTo>
                  <a:lnTo>
                    <a:pt x="0" y="117348"/>
                  </a:lnTo>
                  <a:lnTo>
                    <a:pt x="83071" y="132588"/>
                  </a:lnTo>
                  <a:lnTo>
                    <a:pt x="314706" y="167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378320" y="1125981"/>
              <a:ext cx="231775" cy="117475"/>
            </a:xfrm>
            <a:custGeom>
              <a:avLst/>
              <a:gdLst/>
              <a:ahLst/>
              <a:cxnLst/>
              <a:rect l="l" t="t" r="r" b="b"/>
              <a:pathLst>
                <a:path w="231775" h="117475">
                  <a:moveTo>
                    <a:pt x="231661" y="0"/>
                  </a:moveTo>
                  <a:lnTo>
                    <a:pt x="0" y="11734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59220" y="502665"/>
              <a:ext cx="243204" cy="269240"/>
            </a:xfrm>
            <a:custGeom>
              <a:avLst/>
              <a:gdLst/>
              <a:ahLst/>
              <a:cxnLst/>
              <a:rect l="l" t="t" r="r" b="b"/>
              <a:pathLst>
                <a:path w="243204" h="269240">
                  <a:moveTo>
                    <a:pt x="243078" y="138683"/>
                  </a:moveTo>
                  <a:lnTo>
                    <a:pt x="220980" y="0"/>
                  </a:lnTo>
                  <a:lnTo>
                    <a:pt x="0" y="132587"/>
                  </a:lnTo>
                  <a:lnTo>
                    <a:pt x="19825" y="268985"/>
                  </a:lnTo>
                  <a:lnTo>
                    <a:pt x="243078" y="13868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959220" y="502665"/>
              <a:ext cx="220979" cy="132715"/>
            </a:xfrm>
            <a:custGeom>
              <a:avLst/>
              <a:gdLst/>
              <a:ahLst/>
              <a:cxnLst/>
              <a:rect l="l" t="t" r="r" b="b"/>
              <a:pathLst>
                <a:path w="220979" h="132715">
                  <a:moveTo>
                    <a:pt x="220980" y="0"/>
                  </a:moveTo>
                  <a:lnTo>
                    <a:pt x="0" y="13258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979045" y="641349"/>
              <a:ext cx="245745" cy="267970"/>
            </a:xfrm>
            <a:custGeom>
              <a:avLst/>
              <a:gdLst/>
              <a:ahLst/>
              <a:cxnLst/>
              <a:rect l="l" t="t" r="r" b="b"/>
              <a:pathLst>
                <a:path w="245745" h="267969">
                  <a:moveTo>
                    <a:pt x="245350" y="139445"/>
                  </a:moveTo>
                  <a:lnTo>
                    <a:pt x="223253" y="0"/>
                  </a:lnTo>
                  <a:lnTo>
                    <a:pt x="0" y="130301"/>
                  </a:lnTo>
                  <a:lnTo>
                    <a:pt x="19811" y="267461"/>
                  </a:lnTo>
                  <a:lnTo>
                    <a:pt x="245350" y="13944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979045" y="641349"/>
              <a:ext cx="223520" cy="130810"/>
            </a:xfrm>
            <a:custGeom>
              <a:avLst/>
              <a:gdLst/>
              <a:ahLst/>
              <a:cxnLst/>
              <a:rect l="l" t="t" r="r" b="b"/>
              <a:pathLst>
                <a:path w="223520" h="130809">
                  <a:moveTo>
                    <a:pt x="223253" y="0"/>
                  </a:moveTo>
                  <a:lnTo>
                    <a:pt x="0" y="1303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998857" y="780795"/>
              <a:ext cx="269875" cy="406400"/>
            </a:xfrm>
            <a:custGeom>
              <a:avLst/>
              <a:gdLst/>
              <a:ahLst/>
              <a:cxnLst/>
              <a:rect l="l" t="t" r="r" b="b"/>
              <a:pathLst>
                <a:path w="269875" h="406400">
                  <a:moveTo>
                    <a:pt x="269747" y="283464"/>
                  </a:moveTo>
                  <a:lnTo>
                    <a:pt x="225539" y="0"/>
                  </a:lnTo>
                  <a:lnTo>
                    <a:pt x="0" y="128016"/>
                  </a:lnTo>
                  <a:lnTo>
                    <a:pt x="38862" y="406146"/>
                  </a:lnTo>
                  <a:lnTo>
                    <a:pt x="269747" y="283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998857" y="780795"/>
              <a:ext cx="226060" cy="128270"/>
            </a:xfrm>
            <a:custGeom>
              <a:avLst/>
              <a:gdLst/>
              <a:ahLst/>
              <a:cxnLst/>
              <a:rect l="l" t="t" r="r" b="b"/>
              <a:pathLst>
                <a:path w="226060" h="128269">
                  <a:moveTo>
                    <a:pt x="225539" y="0"/>
                  </a:moveTo>
                  <a:lnTo>
                    <a:pt x="0" y="12801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037719" y="1064259"/>
              <a:ext cx="320040" cy="136525"/>
            </a:xfrm>
            <a:custGeom>
              <a:avLst/>
              <a:gdLst/>
              <a:ahLst/>
              <a:cxnLst/>
              <a:rect l="l" t="t" r="r" b="b"/>
              <a:pathLst>
                <a:path w="320039" h="136525">
                  <a:moveTo>
                    <a:pt x="320027" y="14478"/>
                  </a:moveTo>
                  <a:lnTo>
                    <a:pt x="230885" y="0"/>
                  </a:lnTo>
                  <a:lnTo>
                    <a:pt x="0" y="122682"/>
                  </a:lnTo>
                  <a:lnTo>
                    <a:pt x="89141" y="136398"/>
                  </a:lnTo>
                  <a:lnTo>
                    <a:pt x="320027" y="1447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037719" y="1064259"/>
              <a:ext cx="231140" cy="123189"/>
            </a:xfrm>
            <a:custGeom>
              <a:avLst/>
              <a:gdLst/>
              <a:ahLst/>
              <a:cxnLst/>
              <a:rect l="l" t="t" r="r" b="b"/>
              <a:pathLst>
                <a:path w="231139" h="123190">
                  <a:moveTo>
                    <a:pt x="230885" y="0"/>
                  </a:moveTo>
                  <a:lnTo>
                    <a:pt x="0" y="12268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126860" y="1078737"/>
              <a:ext cx="318770" cy="136525"/>
            </a:xfrm>
            <a:custGeom>
              <a:avLst/>
              <a:gdLst/>
              <a:ahLst/>
              <a:cxnLst/>
              <a:rect l="l" t="t" r="r" b="b"/>
              <a:pathLst>
                <a:path w="318770" h="136525">
                  <a:moveTo>
                    <a:pt x="318516" y="16002"/>
                  </a:moveTo>
                  <a:lnTo>
                    <a:pt x="230886" y="0"/>
                  </a:lnTo>
                  <a:lnTo>
                    <a:pt x="0" y="121920"/>
                  </a:lnTo>
                  <a:lnTo>
                    <a:pt x="87643" y="136398"/>
                  </a:lnTo>
                  <a:lnTo>
                    <a:pt x="318516" y="1600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126860" y="1078737"/>
              <a:ext cx="231140" cy="121920"/>
            </a:xfrm>
            <a:custGeom>
              <a:avLst/>
              <a:gdLst/>
              <a:ahLst/>
              <a:cxnLst/>
              <a:rect l="l" t="t" r="r" b="b"/>
              <a:pathLst>
                <a:path w="231139" h="121919">
                  <a:moveTo>
                    <a:pt x="230886" y="0"/>
                  </a:moveTo>
                  <a:lnTo>
                    <a:pt x="0" y="12192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5540666" y="464480"/>
            <a:ext cx="562267" cy="704318"/>
            <a:chOff x="5525275" y="461899"/>
            <a:chExt cx="560705" cy="700405"/>
          </a:xfrm>
        </p:grpSpPr>
        <p:sp>
          <p:nvSpPr>
            <p:cNvPr id="26" name="object 26"/>
            <p:cNvSpPr/>
            <p:nvPr/>
          </p:nvSpPr>
          <p:spPr>
            <a:xfrm>
              <a:off x="5525656" y="462280"/>
              <a:ext cx="378460" cy="676910"/>
            </a:xfrm>
            <a:custGeom>
              <a:avLst/>
              <a:gdLst/>
              <a:ahLst/>
              <a:cxnLst/>
              <a:rect l="l" t="t" r="r" b="b"/>
              <a:pathLst>
                <a:path w="378460" h="676910">
                  <a:moveTo>
                    <a:pt x="377951" y="547878"/>
                  </a:moveTo>
                  <a:lnTo>
                    <a:pt x="219442" y="0"/>
                  </a:lnTo>
                  <a:lnTo>
                    <a:pt x="0" y="139445"/>
                  </a:lnTo>
                  <a:lnTo>
                    <a:pt x="149338" y="676656"/>
                  </a:lnTo>
                  <a:lnTo>
                    <a:pt x="377951" y="54787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525656" y="462280"/>
              <a:ext cx="219710" cy="139700"/>
            </a:xfrm>
            <a:custGeom>
              <a:avLst/>
              <a:gdLst/>
              <a:ahLst/>
              <a:cxnLst/>
              <a:rect l="l" t="t" r="r" b="b"/>
              <a:pathLst>
                <a:path w="219710" h="139700">
                  <a:moveTo>
                    <a:pt x="219442" y="0"/>
                  </a:moveTo>
                  <a:lnTo>
                    <a:pt x="0" y="13944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674994" y="1010158"/>
              <a:ext cx="321310" cy="139700"/>
            </a:xfrm>
            <a:custGeom>
              <a:avLst/>
              <a:gdLst/>
              <a:ahLst/>
              <a:cxnLst/>
              <a:rect l="l" t="t" r="r" b="b"/>
              <a:pathLst>
                <a:path w="321310" h="139700">
                  <a:moveTo>
                    <a:pt x="320802" y="12953"/>
                  </a:moveTo>
                  <a:lnTo>
                    <a:pt x="228613" y="0"/>
                  </a:lnTo>
                  <a:lnTo>
                    <a:pt x="0" y="128778"/>
                  </a:lnTo>
                  <a:lnTo>
                    <a:pt x="91440" y="139445"/>
                  </a:lnTo>
                  <a:lnTo>
                    <a:pt x="320802" y="1295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674994" y="1010158"/>
              <a:ext cx="229235" cy="128905"/>
            </a:xfrm>
            <a:custGeom>
              <a:avLst/>
              <a:gdLst/>
              <a:ahLst/>
              <a:cxnLst/>
              <a:rect l="l" t="t" r="r" b="b"/>
              <a:pathLst>
                <a:path w="229235" h="128905">
                  <a:moveTo>
                    <a:pt x="228613" y="0"/>
                  </a:moveTo>
                  <a:lnTo>
                    <a:pt x="0" y="12877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766434" y="1023112"/>
              <a:ext cx="319405" cy="139065"/>
            </a:xfrm>
            <a:custGeom>
              <a:avLst/>
              <a:gdLst/>
              <a:ahLst/>
              <a:cxnLst/>
              <a:rect l="l" t="t" r="r" b="b"/>
              <a:pathLst>
                <a:path w="319404" h="139065">
                  <a:moveTo>
                    <a:pt x="319278" y="12954"/>
                  </a:moveTo>
                  <a:lnTo>
                    <a:pt x="229362" y="0"/>
                  </a:lnTo>
                  <a:lnTo>
                    <a:pt x="0" y="126492"/>
                  </a:lnTo>
                  <a:lnTo>
                    <a:pt x="89916" y="138684"/>
                  </a:lnTo>
                  <a:lnTo>
                    <a:pt x="319278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766434" y="1023112"/>
              <a:ext cx="229870" cy="127000"/>
            </a:xfrm>
            <a:custGeom>
              <a:avLst/>
              <a:gdLst/>
              <a:ahLst/>
              <a:cxnLst/>
              <a:rect l="l" t="t" r="r" b="b"/>
              <a:pathLst>
                <a:path w="229870" h="127000">
                  <a:moveTo>
                    <a:pt x="229362" y="0"/>
                  </a:moveTo>
                  <a:lnTo>
                    <a:pt x="0" y="12649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2" name="object 32"/>
          <p:cNvGrpSpPr/>
          <p:nvPr/>
        </p:nvGrpSpPr>
        <p:grpSpPr>
          <a:xfrm>
            <a:off x="4890398" y="439959"/>
            <a:ext cx="729100" cy="674306"/>
            <a:chOff x="4876813" y="437515"/>
            <a:chExt cx="727075" cy="670560"/>
          </a:xfrm>
        </p:grpSpPr>
        <p:pic>
          <p:nvPicPr>
            <p:cNvPr id="33" name="object 3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79505" y="498475"/>
              <a:ext cx="315848" cy="299084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5174374" y="655828"/>
              <a:ext cx="414020" cy="157480"/>
            </a:xfrm>
            <a:custGeom>
              <a:avLst/>
              <a:gdLst/>
              <a:ahLst/>
              <a:cxnLst/>
              <a:rect l="l" t="t" r="r" b="b"/>
              <a:pathLst>
                <a:path w="414020" h="157480">
                  <a:moveTo>
                    <a:pt x="413752" y="18287"/>
                  </a:moveTo>
                  <a:lnTo>
                    <a:pt x="220979" y="0"/>
                  </a:lnTo>
                  <a:lnTo>
                    <a:pt x="0" y="141731"/>
                  </a:lnTo>
                  <a:lnTo>
                    <a:pt x="191262" y="156971"/>
                  </a:lnTo>
                  <a:lnTo>
                    <a:pt x="413752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173993" y="655447"/>
              <a:ext cx="273557" cy="356996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876813" y="437515"/>
              <a:ext cx="249935" cy="296036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4892433" y="587248"/>
              <a:ext cx="259079" cy="300990"/>
            </a:xfrm>
            <a:custGeom>
              <a:avLst/>
              <a:gdLst/>
              <a:ahLst/>
              <a:cxnLst/>
              <a:rect l="l" t="t" r="r" b="b"/>
              <a:pathLst>
                <a:path w="259079" h="300990">
                  <a:moveTo>
                    <a:pt x="259079" y="157733"/>
                  </a:moveTo>
                  <a:lnTo>
                    <a:pt x="217932" y="0"/>
                  </a:lnTo>
                  <a:lnTo>
                    <a:pt x="0" y="146303"/>
                  </a:lnTo>
                  <a:lnTo>
                    <a:pt x="38100" y="300989"/>
                  </a:lnTo>
                  <a:lnTo>
                    <a:pt x="259079" y="15773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892433" y="587248"/>
              <a:ext cx="218440" cy="146685"/>
            </a:xfrm>
            <a:custGeom>
              <a:avLst/>
              <a:gdLst/>
              <a:ahLst/>
              <a:cxnLst/>
              <a:rect l="l" t="t" r="r" b="b"/>
              <a:pathLst>
                <a:path w="218439" h="146684">
                  <a:moveTo>
                    <a:pt x="217932" y="0"/>
                  </a:moveTo>
                  <a:lnTo>
                    <a:pt x="0" y="14630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930533" y="744981"/>
              <a:ext cx="226695" cy="161925"/>
            </a:xfrm>
            <a:custGeom>
              <a:avLst/>
              <a:gdLst/>
              <a:ahLst/>
              <a:cxnLst/>
              <a:rect l="l" t="t" r="r" b="b"/>
              <a:pathLst>
                <a:path w="226695" h="161925">
                  <a:moveTo>
                    <a:pt x="226314" y="19050"/>
                  </a:moveTo>
                  <a:lnTo>
                    <a:pt x="220979" y="0"/>
                  </a:lnTo>
                  <a:lnTo>
                    <a:pt x="0" y="143256"/>
                  </a:lnTo>
                  <a:lnTo>
                    <a:pt x="5334" y="161544"/>
                  </a:lnTo>
                  <a:lnTo>
                    <a:pt x="226314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4930533" y="744981"/>
              <a:ext cx="220979" cy="143510"/>
            </a:xfrm>
            <a:custGeom>
              <a:avLst/>
              <a:gdLst/>
              <a:ahLst/>
              <a:cxnLst/>
              <a:rect l="l" t="t" r="r" b="b"/>
              <a:pathLst>
                <a:path w="220979" h="143509">
                  <a:moveTo>
                    <a:pt x="220979" y="0"/>
                  </a:moveTo>
                  <a:lnTo>
                    <a:pt x="0" y="14325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4935868" y="764031"/>
              <a:ext cx="226695" cy="161290"/>
            </a:xfrm>
            <a:custGeom>
              <a:avLst/>
              <a:gdLst/>
              <a:ahLst/>
              <a:cxnLst/>
              <a:rect l="l" t="t" r="r" b="b"/>
              <a:pathLst>
                <a:path w="226695" h="161290">
                  <a:moveTo>
                    <a:pt x="226313" y="18288"/>
                  </a:moveTo>
                  <a:lnTo>
                    <a:pt x="220980" y="0"/>
                  </a:lnTo>
                  <a:lnTo>
                    <a:pt x="0" y="142494"/>
                  </a:lnTo>
                  <a:lnTo>
                    <a:pt x="5333" y="160782"/>
                  </a:lnTo>
                  <a:lnTo>
                    <a:pt x="226313" y="182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4935868" y="764031"/>
              <a:ext cx="220979" cy="142875"/>
            </a:xfrm>
            <a:custGeom>
              <a:avLst/>
              <a:gdLst/>
              <a:ahLst/>
              <a:cxnLst/>
              <a:rect l="l" t="t" r="r" b="b"/>
              <a:pathLst>
                <a:path w="220979" h="142875">
                  <a:moveTo>
                    <a:pt x="220980" y="0"/>
                  </a:moveTo>
                  <a:lnTo>
                    <a:pt x="0" y="14249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4941201" y="782320"/>
              <a:ext cx="227329" cy="159385"/>
            </a:xfrm>
            <a:custGeom>
              <a:avLst/>
              <a:gdLst/>
              <a:ahLst/>
              <a:cxnLst/>
              <a:rect l="l" t="t" r="r" b="b"/>
              <a:pathLst>
                <a:path w="227329" h="159384">
                  <a:moveTo>
                    <a:pt x="227076" y="16763"/>
                  </a:moveTo>
                  <a:lnTo>
                    <a:pt x="220979" y="0"/>
                  </a:lnTo>
                  <a:lnTo>
                    <a:pt x="0" y="142493"/>
                  </a:lnTo>
                  <a:lnTo>
                    <a:pt x="5334" y="159257"/>
                  </a:lnTo>
                  <a:lnTo>
                    <a:pt x="227076" y="167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4941201" y="782320"/>
              <a:ext cx="220979" cy="142875"/>
            </a:xfrm>
            <a:custGeom>
              <a:avLst/>
              <a:gdLst/>
              <a:ahLst/>
              <a:cxnLst/>
              <a:rect l="l" t="t" r="r" b="b"/>
              <a:pathLst>
                <a:path w="220979" h="142875">
                  <a:moveTo>
                    <a:pt x="220979" y="0"/>
                  </a:moveTo>
                  <a:lnTo>
                    <a:pt x="0" y="14249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4946536" y="799084"/>
              <a:ext cx="227965" cy="158115"/>
            </a:xfrm>
            <a:custGeom>
              <a:avLst/>
              <a:gdLst/>
              <a:ahLst/>
              <a:cxnLst/>
              <a:rect l="l" t="t" r="r" b="b"/>
              <a:pathLst>
                <a:path w="227964" h="158115">
                  <a:moveTo>
                    <a:pt x="227837" y="16002"/>
                  </a:moveTo>
                  <a:lnTo>
                    <a:pt x="221741" y="0"/>
                  </a:lnTo>
                  <a:lnTo>
                    <a:pt x="0" y="142494"/>
                  </a:lnTo>
                  <a:lnTo>
                    <a:pt x="6095" y="157734"/>
                  </a:lnTo>
                  <a:lnTo>
                    <a:pt x="227837" y="1600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4946536" y="799084"/>
              <a:ext cx="222250" cy="142875"/>
            </a:xfrm>
            <a:custGeom>
              <a:avLst/>
              <a:gdLst/>
              <a:ahLst/>
              <a:cxnLst/>
              <a:rect l="l" t="t" r="r" b="b"/>
              <a:pathLst>
                <a:path w="222250" h="142875">
                  <a:moveTo>
                    <a:pt x="221741" y="0"/>
                  </a:moveTo>
                  <a:lnTo>
                    <a:pt x="0" y="14249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4952631" y="815086"/>
              <a:ext cx="228600" cy="155575"/>
            </a:xfrm>
            <a:custGeom>
              <a:avLst/>
              <a:gdLst/>
              <a:ahLst/>
              <a:cxnLst/>
              <a:rect l="l" t="t" r="r" b="b"/>
              <a:pathLst>
                <a:path w="228600" h="155575">
                  <a:moveTo>
                    <a:pt x="228600" y="14477"/>
                  </a:moveTo>
                  <a:lnTo>
                    <a:pt x="221742" y="0"/>
                  </a:lnTo>
                  <a:lnTo>
                    <a:pt x="0" y="141731"/>
                  </a:lnTo>
                  <a:lnTo>
                    <a:pt x="6096" y="155447"/>
                  </a:lnTo>
                  <a:lnTo>
                    <a:pt x="228600" y="144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4952631" y="815086"/>
              <a:ext cx="222250" cy="142240"/>
            </a:xfrm>
            <a:custGeom>
              <a:avLst/>
              <a:gdLst/>
              <a:ahLst/>
              <a:cxnLst/>
              <a:rect l="l" t="t" r="r" b="b"/>
              <a:pathLst>
                <a:path w="222250" h="142240">
                  <a:moveTo>
                    <a:pt x="221742" y="0"/>
                  </a:moveTo>
                  <a:lnTo>
                    <a:pt x="0" y="14173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958727" y="829564"/>
              <a:ext cx="228600" cy="154940"/>
            </a:xfrm>
            <a:custGeom>
              <a:avLst/>
              <a:gdLst/>
              <a:ahLst/>
              <a:cxnLst/>
              <a:rect l="l" t="t" r="r" b="b"/>
              <a:pathLst>
                <a:path w="228600" h="154940">
                  <a:moveTo>
                    <a:pt x="228600" y="13715"/>
                  </a:moveTo>
                  <a:lnTo>
                    <a:pt x="222503" y="0"/>
                  </a:lnTo>
                  <a:lnTo>
                    <a:pt x="0" y="140969"/>
                  </a:lnTo>
                  <a:lnTo>
                    <a:pt x="6858" y="154685"/>
                  </a:lnTo>
                  <a:lnTo>
                    <a:pt x="228600" y="137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4958727" y="829564"/>
              <a:ext cx="222885" cy="140970"/>
            </a:xfrm>
            <a:custGeom>
              <a:avLst/>
              <a:gdLst/>
              <a:ahLst/>
              <a:cxnLst/>
              <a:rect l="l" t="t" r="r" b="b"/>
              <a:pathLst>
                <a:path w="222885" h="140969">
                  <a:moveTo>
                    <a:pt x="222503" y="0"/>
                  </a:moveTo>
                  <a:lnTo>
                    <a:pt x="0" y="14096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4965586" y="843280"/>
              <a:ext cx="228600" cy="152400"/>
            </a:xfrm>
            <a:custGeom>
              <a:avLst/>
              <a:gdLst/>
              <a:ahLst/>
              <a:cxnLst/>
              <a:rect l="l" t="t" r="r" b="b"/>
              <a:pathLst>
                <a:path w="228600" h="152400">
                  <a:moveTo>
                    <a:pt x="228600" y="12191"/>
                  </a:moveTo>
                  <a:lnTo>
                    <a:pt x="221741" y="0"/>
                  </a:lnTo>
                  <a:lnTo>
                    <a:pt x="0" y="140969"/>
                  </a:lnTo>
                  <a:lnTo>
                    <a:pt x="6095" y="152400"/>
                  </a:lnTo>
                  <a:lnTo>
                    <a:pt x="228600" y="121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4965586" y="843280"/>
              <a:ext cx="222250" cy="140970"/>
            </a:xfrm>
            <a:custGeom>
              <a:avLst/>
              <a:gdLst/>
              <a:ahLst/>
              <a:cxnLst/>
              <a:rect l="l" t="t" r="r" b="b"/>
              <a:pathLst>
                <a:path w="222250" h="140969">
                  <a:moveTo>
                    <a:pt x="221741" y="0"/>
                  </a:moveTo>
                  <a:lnTo>
                    <a:pt x="0" y="14096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4971681" y="855472"/>
              <a:ext cx="230504" cy="151130"/>
            </a:xfrm>
            <a:custGeom>
              <a:avLst/>
              <a:gdLst/>
              <a:ahLst/>
              <a:cxnLst/>
              <a:rect l="l" t="t" r="r" b="b"/>
              <a:pathLst>
                <a:path w="230504" h="151130">
                  <a:moveTo>
                    <a:pt x="230124" y="10668"/>
                  </a:moveTo>
                  <a:lnTo>
                    <a:pt x="222504" y="0"/>
                  </a:lnTo>
                  <a:lnTo>
                    <a:pt x="0" y="140208"/>
                  </a:lnTo>
                  <a:lnTo>
                    <a:pt x="7620" y="150876"/>
                  </a:lnTo>
                  <a:lnTo>
                    <a:pt x="230124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4971681" y="855472"/>
              <a:ext cx="222885" cy="140335"/>
            </a:xfrm>
            <a:custGeom>
              <a:avLst/>
              <a:gdLst/>
              <a:ahLst/>
              <a:cxnLst/>
              <a:rect l="l" t="t" r="r" b="b"/>
              <a:pathLst>
                <a:path w="222885" h="140334">
                  <a:moveTo>
                    <a:pt x="222504" y="0"/>
                  </a:moveTo>
                  <a:lnTo>
                    <a:pt x="0" y="14020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4979301" y="866140"/>
              <a:ext cx="230504" cy="150495"/>
            </a:xfrm>
            <a:custGeom>
              <a:avLst/>
              <a:gdLst/>
              <a:ahLst/>
              <a:cxnLst/>
              <a:rect l="l" t="t" r="r" b="b"/>
              <a:pathLst>
                <a:path w="230504" h="150494">
                  <a:moveTo>
                    <a:pt x="230124" y="10668"/>
                  </a:moveTo>
                  <a:lnTo>
                    <a:pt x="222504" y="0"/>
                  </a:lnTo>
                  <a:lnTo>
                    <a:pt x="0" y="140208"/>
                  </a:lnTo>
                  <a:lnTo>
                    <a:pt x="7620" y="150113"/>
                  </a:lnTo>
                  <a:lnTo>
                    <a:pt x="230124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4979301" y="866140"/>
              <a:ext cx="222885" cy="140335"/>
            </a:xfrm>
            <a:custGeom>
              <a:avLst/>
              <a:gdLst/>
              <a:ahLst/>
              <a:cxnLst/>
              <a:rect l="l" t="t" r="r" b="b"/>
              <a:pathLst>
                <a:path w="222885" h="140334">
                  <a:moveTo>
                    <a:pt x="222504" y="0"/>
                  </a:moveTo>
                  <a:lnTo>
                    <a:pt x="0" y="14020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4986921" y="876808"/>
              <a:ext cx="231775" cy="149860"/>
            </a:xfrm>
            <a:custGeom>
              <a:avLst/>
              <a:gdLst/>
              <a:ahLst/>
              <a:cxnLst/>
              <a:rect l="l" t="t" r="r" b="b"/>
              <a:pathLst>
                <a:path w="231775" h="149859">
                  <a:moveTo>
                    <a:pt x="231647" y="9143"/>
                  </a:moveTo>
                  <a:lnTo>
                    <a:pt x="222503" y="0"/>
                  </a:lnTo>
                  <a:lnTo>
                    <a:pt x="0" y="139445"/>
                  </a:lnTo>
                  <a:lnTo>
                    <a:pt x="8382" y="149351"/>
                  </a:lnTo>
                  <a:lnTo>
                    <a:pt x="231647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4986921" y="876808"/>
              <a:ext cx="222885" cy="139700"/>
            </a:xfrm>
            <a:custGeom>
              <a:avLst/>
              <a:gdLst/>
              <a:ahLst/>
              <a:cxnLst/>
              <a:rect l="l" t="t" r="r" b="b"/>
              <a:pathLst>
                <a:path w="222885" h="139700">
                  <a:moveTo>
                    <a:pt x="222503" y="0"/>
                  </a:moveTo>
                  <a:lnTo>
                    <a:pt x="0" y="13944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4995303" y="885951"/>
              <a:ext cx="233679" cy="148590"/>
            </a:xfrm>
            <a:custGeom>
              <a:avLst/>
              <a:gdLst/>
              <a:ahLst/>
              <a:cxnLst/>
              <a:rect l="l" t="t" r="r" b="b"/>
              <a:pathLst>
                <a:path w="233679" h="148590">
                  <a:moveTo>
                    <a:pt x="233171" y="9906"/>
                  </a:moveTo>
                  <a:lnTo>
                    <a:pt x="223265" y="0"/>
                  </a:lnTo>
                  <a:lnTo>
                    <a:pt x="0" y="140208"/>
                  </a:lnTo>
                  <a:lnTo>
                    <a:pt x="9905" y="148590"/>
                  </a:lnTo>
                  <a:lnTo>
                    <a:pt x="233171" y="99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4995303" y="885951"/>
              <a:ext cx="223520" cy="140335"/>
            </a:xfrm>
            <a:custGeom>
              <a:avLst/>
              <a:gdLst/>
              <a:ahLst/>
              <a:cxnLst/>
              <a:rect l="l" t="t" r="r" b="b"/>
              <a:pathLst>
                <a:path w="223520" h="140334">
                  <a:moveTo>
                    <a:pt x="223265" y="0"/>
                  </a:moveTo>
                  <a:lnTo>
                    <a:pt x="0" y="14020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5005209" y="895858"/>
              <a:ext cx="234950" cy="147955"/>
            </a:xfrm>
            <a:custGeom>
              <a:avLst/>
              <a:gdLst/>
              <a:ahLst/>
              <a:cxnLst/>
              <a:rect l="l" t="t" r="r" b="b"/>
              <a:pathLst>
                <a:path w="234950" h="147955">
                  <a:moveTo>
                    <a:pt x="234696" y="8382"/>
                  </a:moveTo>
                  <a:lnTo>
                    <a:pt x="223265" y="0"/>
                  </a:lnTo>
                  <a:lnTo>
                    <a:pt x="0" y="138684"/>
                  </a:lnTo>
                  <a:lnTo>
                    <a:pt x="11429" y="147828"/>
                  </a:lnTo>
                  <a:lnTo>
                    <a:pt x="234696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5005209" y="895858"/>
              <a:ext cx="223520" cy="139065"/>
            </a:xfrm>
            <a:custGeom>
              <a:avLst/>
              <a:gdLst/>
              <a:ahLst/>
              <a:cxnLst/>
              <a:rect l="l" t="t" r="r" b="b"/>
              <a:pathLst>
                <a:path w="223520" h="139065">
                  <a:moveTo>
                    <a:pt x="223265" y="0"/>
                  </a:moveTo>
                  <a:lnTo>
                    <a:pt x="0" y="13868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5016639" y="904240"/>
              <a:ext cx="235585" cy="147320"/>
            </a:xfrm>
            <a:custGeom>
              <a:avLst/>
              <a:gdLst/>
              <a:ahLst/>
              <a:cxnLst/>
              <a:rect l="l" t="t" r="r" b="b"/>
              <a:pathLst>
                <a:path w="235585" h="147319">
                  <a:moveTo>
                    <a:pt x="235458" y="8381"/>
                  </a:moveTo>
                  <a:lnTo>
                    <a:pt x="223266" y="0"/>
                  </a:lnTo>
                  <a:lnTo>
                    <a:pt x="0" y="139446"/>
                  </a:lnTo>
                  <a:lnTo>
                    <a:pt x="12191" y="147065"/>
                  </a:lnTo>
                  <a:lnTo>
                    <a:pt x="235458" y="83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5016639" y="904240"/>
              <a:ext cx="223520" cy="139700"/>
            </a:xfrm>
            <a:custGeom>
              <a:avLst/>
              <a:gdLst/>
              <a:ahLst/>
              <a:cxnLst/>
              <a:rect l="l" t="t" r="r" b="b"/>
              <a:pathLst>
                <a:path w="223520" h="139700">
                  <a:moveTo>
                    <a:pt x="223266" y="0"/>
                  </a:moveTo>
                  <a:lnTo>
                    <a:pt x="0" y="13944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5028831" y="912622"/>
              <a:ext cx="237490" cy="146685"/>
            </a:xfrm>
            <a:custGeom>
              <a:avLst/>
              <a:gdLst/>
              <a:ahLst/>
              <a:cxnLst/>
              <a:rect l="l" t="t" r="r" b="b"/>
              <a:pathLst>
                <a:path w="237489" h="146684">
                  <a:moveTo>
                    <a:pt x="236982" y="8382"/>
                  </a:moveTo>
                  <a:lnTo>
                    <a:pt x="223266" y="0"/>
                  </a:lnTo>
                  <a:lnTo>
                    <a:pt x="0" y="138684"/>
                  </a:lnTo>
                  <a:lnTo>
                    <a:pt x="12954" y="146304"/>
                  </a:lnTo>
                  <a:lnTo>
                    <a:pt x="236982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5028831" y="912622"/>
              <a:ext cx="223520" cy="139065"/>
            </a:xfrm>
            <a:custGeom>
              <a:avLst/>
              <a:gdLst/>
              <a:ahLst/>
              <a:cxnLst/>
              <a:rect l="l" t="t" r="r" b="b"/>
              <a:pathLst>
                <a:path w="223520" h="139065">
                  <a:moveTo>
                    <a:pt x="223266" y="0"/>
                  </a:moveTo>
                  <a:lnTo>
                    <a:pt x="0" y="13868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5041786" y="921004"/>
              <a:ext cx="238760" cy="146050"/>
            </a:xfrm>
            <a:custGeom>
              <a:avLst/>
              <a:gdLst/>
              <a:ahLst/>
              <a:cxnLst/>
              <a:rect l="l" t="t" r="r" b="b"/>
              <a:pathLst>
                <a:path w="238760" h="146050">
                  <a:moveTo>
                    <a:pt x="238505" y="7619"/>
                  </a:moveTo>
                  <a:lnTo>
                    <a:pt x="224027" y="0"/>
                  </a:lnTo>
                  <a:lnTo>
                    <a:pt x="0" y="137921"/>
                  </a:lnTo>
                  <a:lnTo>
                    <a:pt x="14477" y="145541"/>
                  </a:lnTo>
                  <a:lnTo>
                    <a:pt x="238505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5041786" y="921004"/>
              <a:ext cx="224154" cy="138430"/>
            </a:xfrm>
            <a:custGeom>
              <a:avLst/>
              <a:gdLst/>
              <a:ahLst/>
              <a:cxnLst/>
              <a:rect l="l" t="t" r="r" b="b"/>
              <a:pathLst>
                <a:path w="224154" h="138430">
                  <a:moveTo>
                    <a:pt x="224027" y="0"/>
                  </a:moveTo>
                  <a:lnTo>
                    <a:pt x="0" y="137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5056263" y="928623"/>
              <a:ext cx="240029" cy="144780"/>
            </a:xfrm>
            <a:custGeom>
              <a:avLst/>
              <a:gdLst/>
              <a:ahLst/>
              <a:cxnLst/>
              <a:rect l="l" t="t" r="r" b="b"/>
              <a:pathLst>
                <a:path w="240029" h="144780">
                  <a:moveTo>
                    <a:pt x="240030" y="6857"/>
                  </a:moveTo>
                  <a:lnTo>
                    <a:pt x="224028" y="0"/>
                  </a:lnTo>
                  <a:lnTo>
                    <a:pt x="0" y="137921"/>
                  </a:lnTo>
                  <a:lnTo>
                    <a:pt x="15240" y="144779"/>
                  </a:lnTo>
                  <a:lnTo>
                    <a:pt x="240030" y="685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5056263" y="928623"/>
              <a:ext cx="224154" cy="138430"/>
            </a:xfrm>
            <a:custGeom>
              <a:avLst/>
              <a:gdLst/>
              <a:ahLst/>
              <a:cxnLst/>
              <a:rect l="l" t="t" r="r" b="b"/>
              <a:pathLst>
                <a:path w="224154" h="138430">
                  <a:moveTo>
                    <a:pt x="224028" y="0"/>
                  </a:moveTo>
                  <a:lnTo>
                    <a:pt x="0" y="137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5071503" y="935481"/>
              <a:ext cx="241300" cy="144145"/>
            </a:xfrm>
            <a:custGeom>
              <a:avLst/>
              <a:gdLst/>
              <a:ahLst/>
              <a:cxnLst/>
              <a:rect l="l" t="t" r="r" b="b"/>
              <a:pathLst>
                <a:path w="241300" h="144144">
                  <a:moveTo>
                    <a:pt x="240791" y="6858"/>
                  </a:moveTo>
                  <a:lnTo>
                    <a:pt x="224790" y="0"/>
                  </a:lnTo>
                  <a:lnTo>
                    <a:pt x="0" y="137922"/>
                  </a:lnTo>
                  <a:lnTo>
                    <a:pt x="16002" y="144018"/>
                  </a:lnTo>
                  <a:lnTo>
                    <a:pt x="240791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5071503" y="935481"/>
              <a:ext cx="224790" cy="138430"/>
            </a:xfrm>
            <a:custGeom>
              <a:avLst/>
              <a:gdLst/>
              <a:ahLst/>
              <a:cxnLst/>
              <a:rect l="l" t="t" r="r" b="b"/>
              <a:pathLst>
                <a:path w="224789" h="138430">
                  <a:moveTo>
                    <a:pt x="224790" y="0"/>
                  </a:moveTo>
                  <a:lnTo>
                    <a:pt x="0" y="13792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5087506" y="942340"/>
              <a:ext cx="242570" cy="142875"/>
            </a:xfrm>
            <a:custGeom>
              <a:avLst/>
              <a:gdLst/>
              <a:ahLst/>
              <a:cxnLst/>
              <a:rect l="l" t="t" r="r" b="b"/>
              <a:pathLst>
                <a:path w="242570" h="142875">
                  <a:moveTo>
                    <a:pt x="242315" y="6096"/>
                  </a:moveTo>
                  <a:lnTo>
                    <a:pt x="224789" y="0"/>
                  </a:lnTo>
                  <a:lnTo>
                    <a:pt x="0" y="137159"/>
                  </a:lnTo>
                  <a:lnTo>
                    <a:pt x="17525" y="142493"/>
                  </a:lnTo>
                  <a:lnTo>
                    <a:pt x="242315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5087506" y="942340"/>
              <a:ext cx="224790" cy="137160"/>
            </a:xfrm>
            <a:custGeom>
              <a:avLst/>
              <a:gdLst/>
              <a:ahLst/>
              <a:cxnLst/>
              <a:rect l="l" t="t" r="r" b="b"/>
              <a:pathLst>
                <a:path w="224789" h="137159">
                  <a:moveTo>
                    <a:pt x="224789" y="0"/>
                  </a:moveTo>
                  <a:lnTo>
                    <a:pt x="0" y="13715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5105031" y="948436"/>
              <a:ext cx="242570" cy="142240"/>
            </a:xfrm>
            <a:custGeom>
              <a:avLst/>
              <a:gdLst/>
              <a:ahLst/>
              <a:cxnLst/>
              <a:rect l="l" t="t" r="r" b="b"/>
              <a:pathLst>
                <a:path w="242570" h="142240">
                  <a:moveTo>
                    <a:pt x="242316" y="5333"/>
                  </a:moveTo>
                  <a:lnTo>
                    <a:pt x="224790" y="0"/>
                  </a:lnTo>
                  <a:lnTo>
                    <a:pt x="0" y="136397"/>
                  </a:lnTo>
                  <a:lnTo>
                    <a:pt x="17525" y="141731"/>
                  </a:lnTo>
                  <a:lnTo>
                    <a:pt x="242316" y="533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5105031" y="948436"/>
              <a:ext cx="224790" cy="136525"/>
            </a:xfrm>
            <a:custGeom>
              <a:avLst/>
              <a:gdLst/>
              <a:ahLst/>
              <a:cxnLst/>
              <a:rect l="l" t="t" r="r" b="b"/>
              <a:pathLst>
                <a:path w="224789" h="136525">
                  <a:moveTo>
                    <a:pt x="224790" y="0"/>
                  </a:moveTo>
                  <a:lnTo>
                    <a:pt x="0" y="1363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5122557" y="953770"/>
              <a:ext cx="243840" cy="140970"/>
            </a:xfrm>
            <a:custGeom>
              <a:avLst/>
              <a:gdLst/>
              <a:ahLst/>
              <a:cxnLst/>
              <a:rect l="l" t="t" r="r" b="b"/>
              <a:pathLst>
                <a:path w="243839" h="140969">
                  <a:moveTo>
                    <a:pt x="243840" y="4571"/>
                  </a:moveTo>
                  <a:lnTo>
                    <a:pt x="224790" y="0"/>
                  </a:lnTo>
                  <a:lnTo>
                    <a:pt x="0" y="136397"/>
                  </a:lnTo>
                  <a:lnTo>
                    <a:pt x="19050" y="140969"/>
                  </a:lnTo>
                  <a:lnTo>
                    <a:pt x="24384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5122557" y="953770"/>
              <a:ext cx="224790" cy="136525"/>
            </a:xfrm>
            <a:custGeom>
              <a:avLst/>
              <a:gdLst/>
              <a:ahLst/>
              <a:cxnLst/>
              <a:rect l="l" t="t" r="r" b="b"/>
              <a:pathLst>
                <a:path w="224789" h="136525">
                  <a:moveTo>
                    <a:pt x="224790" y="0"/>
                  </a:moveTo>
                  <a:lnTo>
                    <a:pt x="0" y="1363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5141607" y="958342"/>
              <a:ext cx="243840" cy="140335"/>
            </a:xfrm>
            <a:custGeom>
              <a:avLst/>
              <a:gdLst/>
              <a:ahLst/>
              <a:cxnLst/>
              <a:rect l="l" t="t" r="r" b="b"/>
              <a:pathLst>
                <a:path w="243839" h="140334">
                  <a:moveTo>
                    <a:pt x="243840" y="3809"/>
                  </a:moveTo>
                  <a:lnTo>
                    <a:pt x="224790" y="0"/>
                  </a:lnTo>
                  <a:lnTo>
                    <a:pt x="0" y="136398"/>
                  </a:lnTo>
                  <a:lnTo>
                    <a:pt x="19050" y="140207"/>
                  </a:lnTo>
                  <a:lnTo>
                    <a:pt x="243840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5141607" y="958342"/>
              <a:ext cx="224790" cy="136525"/>
            </a:xfrm>
            <a:custGeom>
              <a:avLst/>
              <a:gdLst/>
              <a:ahLst/>
              <a:cxnLst/>
              <a:rect l="l" t="t" r="r" b="b"/>
              <a:pathLst>
                <a:path w="224789" h="136525">
                  <a:moveTo>
                    <a:pt x="224790" y="0"/>
                  </a:moveTo>
                  <a:lnTo>
                    <a:pt x="0" y="13639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5160657" y="962151"/>
              <a:ext cx="245745" cy="139700"/>
            </a:xfrm>
            <a:custGeom>
              <a:avLst/>
              <a:gdLst/>
              <a:ahLst/>
              <a:cxnLst/>
              <a:rect l="l" t="t" r="r" b="b"/>
              <a:pathLst>
                <a:path w="245745" h="139700">
                  <a:moveTo>
                    <a:pt x="245364" y="3810"/>
                  </a:moveTo>
                  <a:lnTo>
                    <a:pt x="224790" y="0"/>
                  </a:lnTo>
                  <a:lnTo>
                    <a:pt x="0" y="136398"/>
                  </a:lnTo>
                  <a:lnTo>
                    <a:pt x="19812" y="139446"/>
                  </a:lnTo>
                  <a:lnTo>
                    <a:pt x="245364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5160657" y="962151"/>
              <a:ext cx="224790" cy="136525"/>
            </a:xfrm>
            <a:custGeom>
              <a:avLst/>
              <a:gdLst/>
              <a:ahLst/>
              <a:cxnLst/>
              <a:rect l="l" t="t" r="r" b="b"/>
              <a:pathLst>
                <a:path w="224789" h="136525">
                  <a:moveTo>
                    <a:pt x="224790" y="0"/>
                  </a:moveTo>
                  <a:lnTo>
                    <a:pt x="0" y="13639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5180469" y="965962"/>
              <a:ext cx="246379" cy="138430"/>
            </a:xfrm>
            <a:custGeom>
              <a:avLst/>
              <a:gdLst/>
              <a:ahLst/>
              <a:cxnLst/>
              <a:rect l="l" t="t" r="r" b="b"/>
              <a:pathLst>
                <a:path w="246379" h="138430">
                  <a:moveTo>
                    <a:pt x="246126" y="3048"/>
                  </a:moveTo>
                  <a:lnTo>
                    <a:pt x="225552" y="0"/>
                  </a:lnTo>
                  <a:lnTo>
                    <a:pt x="0" y="135636"/>
                  </a:lnTo>
                  <a:lnTo>
                    <a:pt x="20574" y="137922"/>
                  </a:lnTo>
                  <a:lnTo>
                    <a:pt x="246126" y="304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5180469" y="965962"/>
              <a:ext cx="226060" cy="135890"/>
            </a:xfrm>
            <a:custGeom>
              <a:avLst/>
              <a:gdLst/>
              <a:ahLst/>
              <a:cxnLst/>
              <a:rect l="l" t="t" r="r" b="b"/>
              <a:pathLst>
                <a:path w="226060" h="135890">
                  <a:moveTo>
                    <a:pt x="225552" y="0"/>
                  </a:moveTo>
                  <a:lnTo>
                    <a:pt x="0" y="13563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5201044" y="969009"/>
              <a:ext cx="247650" cy="137160"/>
            </a:xfrm>
            <a:custGeom>
              <a:avLst/>
              <a:gdLst/>
              <a:ahLst/>
              <a:cxnLst/>
              <a:rect l="l" t="t" r="r" b="b"/>
              <a:pathLst>
                <a:path w="247650" h="137159">
                  <a:moveTo>
                    <a:pt x="247650" y="2286"/>
                  </a:moveTo>
                  <a:lnTo>
                    <a:pt x="225551" y="0"/>
                  </a:lnTo>
                  <a:lnTo>
                    <a:pt x="0" y="134874"/>
                  </a:lnTo>
                  <a:lnTo>
                    <a:pt x="21335" y="137160"/>
                  </a:lnTo>
                  <a:lnTo>
                    <a:pt x="247650" y="2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5201044" y="969009"/>
              <a:ext cx="226060" cy="135255"/>
            </a:xfrm>
            <a:custGeom>
              <a:avLst/>
              <a:gdLst/>
              <a:ahLst/>
              <a:cxnLst/>
              <a:rect l="l" t="t" r="r" b="b"/>
              <a:pathLst>
                <a:path w="226060" h="135255">
                  <a:moveTo>
                    <a:pt x="225551" y="0"/>
                  </a:moveTo>
                  <a:lnTo>
                    <a:pt x="0" y="13487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5222380" y="971295"/>
              <a:ext cx="247015" cy="135890"/>
            </a:xfrm>
            <a:custGeom>
              <a:avLst/>
              <a:gdLst/>
              <a:ahLst/>
              <a:cxnLst/>
              <a:rect l="l" t="t" r="r" b="b"/>
              <a:pathLst>
                <a:path w="247014" h="135890">
                  <a:moveTo>
                    <a:pt x="246887" y="1524"/>
                  </a:moveTo>
                  <a:lnTo>
                    <a:pt x="226314" y="0"/>
                  </a:lnTo>
                  <a:lnTo>
                    <a:pt x="0" y="134874"/>
                  </a:lnTo>
                  <a:lnTo>
                    <a:pt x="20573" y="135636"/>
                  </a:lnTo>
                  <a:lnTo>
                    <a:pt x="246887" y="15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5222380" y="971295"/>
              <a:ext cx="226695" cy="135255"/>
            </a:xfrm>
            <a:custGeom>
              <a:avLst/>
              <a:gdLst/>
              <a:ahLst/>
              <a:cxnLst/>
              <a:rect l="l" t="t" r="r" b="b"/>
              <a:pathLst>
                <a:path w="226695" h="135255">
                  <a:moveTo>
                    <a:pt x="226314" y="0"/>
                  </a:moveTo>
                  <a:lnTo>
                    <a:pt x="0" y="13487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5242953" y="972820"/>
              <a:ext cx="245745" cy="135255"/>
            </a:xfrm>
            <a:custGeom>
              <a:avLst/>
              <a:gdLst/>
              <a:ahLst/>
              <a:cxnLst/>
              <a:rect l="l" t="t" r="r" b="b"/>
              <a:pathLst>
                <a:path w="245745" h="135255">
                  <a:moveTo>
                    <a:pt x="245364" y="0"/>
                  </a:moveTo>
                  <a:lnTo>
                    <a:pt x="226314" y="0"/>
                  </a:lnTo>
                  <a:lnTo>
                    <a:pt x="0" y="134111"/>
                  </a:lnTo>
                  <a:lnTo>
                    <a:pt x="19812" y="134873"/>
                  </a:lnTo>
                  <a:lnTo>
                    <a:pt x="24536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5242953" y="972820"/>
              <a:ext cx="226695" cy="134620"/>
            </a:xfrm>
            <a:custGeom>
              <a:avLst/>
              <a:gdLst/>
              <a:ahLst/>
              <a:cxnLst/>
              <a:rect l="l" t="t" r="r" b="b"/>
              <a:pathLst>
                <a:path w="226695" h="134619">
                  <a:moveTo>
                    <a:pt x="226314" y="0"/>
                  </a:moveTo>
                  <a:lnTo>
                    <a:pt x="0" y="13411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5262765" y="972820"/>
              <a:ext cx="243840" cy="135255"/>
            </a:xfrm>
            <a:custGeom>
              <a:avLst/>
              <a:gdLst/>
              <a:ahLst/>
              <a:cxnLst/>
              <a:rect l="l" t="t" r="r" b="b"/>
              <a:pathLst>
                <a:path w="243839" h="135255">
                  <a:moveTo>
                    <a:pt x="243840" y="0"/>
                  </a:moveTo>
                  <a:lnTo>
                    <a:pt x="225552" y="0"/>
                  </a:lnTo>
                  <a:lnTo>
                    <a:pt x="0" y="134873"/>
                  </a:lnTo>
                  <a:lnTo>
                    <a:pt x="18287" y="134111"/>
                  </a:lnTo>
                  <a:lnTo>
                    <a:pt x="243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5262765" y="972820"/>
              <a:ext cx="226060" cy="135255"/>
            </a:xfrm>
            <a:custGeom>
              <a:avLst/>
              <a:gdLst/>
              <a:ahLst/>
              <a:cxnLst/>
              <a:rect l="l" t="t" r="r" b="b"/>
              <a:pathLst>
                <a:path w="226060" h="135255">
                  <a:moveTo>
                    <a:pt x="225552" y="0"/>
                  </a:moveTo>
                  <a:lnTo>
                    <a:pt x="0" y="13487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5281053" y="972058"/>
              <a:ext cx="243204" cy="135255"/>
            </a:xfrm>
            <a:custGeom>
              <a:avLst/>
              <a:gdLst/>
              <a:ahLst/>
              <a:cxnLst/>
              <a:rect l="l" t="t" r="r" b="b"/>
              <a:pathLst>
                <a:path w="243204" h="135255">
                  <a:moveTo>
                    <a:pt x="243078" y="0"/>
                  </a:moveTo>
                  <a:lnTo>
                    <a:pt x="225552" y="762"/>
                  </a:lnTo>
                  <a:lnTo>
                    <a:pt x="0" y="134873"/>
                  </a:lnTo>
                  <a:lnTo>
                    <a:pt x="16764" y="134112"/>
                  </a:lnTo>
                  <a:lnTo>
                    <a:pt x="24307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5281053" y="972820"/>
              <a:ext cx="226060" cy="134620"/>
            </a:xfrm>
            <a:custGeom>
              <a:avLst/>
              <a:gdLst/>
              <a:ahLst/>
              <a:cxnLst/>
              <a:rect l="l" t="t" r="r" b="b"/>
              <a:pathLst>
                <a:path w="226060" h="134619">
                  <a:moveTo>
                    <a:pt x="225552" y="0"/>
                  </a:moveTo>
                  <a:lnTo>
                    <a:pt x="0" y="13411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5297818" y="969772"/>
              <a:ext cx="242570" cy="136525"/>
            </a:xfrm>
            <a:custGeom>
              <a:avLst/>
              <a:gdLst/>
              <a:ahLst/>
              <a:cxnLst/>
              <a:rect l="l" t="t" r="r" b="b"/>
              <a:pathLst>
                <a:path w="242570" h="136525">
                  <a:moveTo>
                    <a:pt x="242302" y="0"/>
                  </a:moveTo>
                  <a:lnTo>
                    <a:pt x="226314" y="2286"/>
                  </a:lnTo>
                  <a:lnTo>
                    <a:pt x="0" y="136398"/>
                  </a:lnTo>
                  <a:lnTo>
                    <a:pt x="16001" y="134112"/>
                  </a:lnTo>
                  <a:lnTo>
                    <a:pt x="24230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5297818" y="972058"/>
              <a:ext cx="226695" cy="134620"/>
            </a:xfrm>
            <a:custGeom>
              <a:avLst/>
              <a:gdLst/>
              <a:ahLst/>
              <a:cxnLst/>
              <a:rect l="l" t="t" r="r" b="b"/>
              <a:pathLst>
                <a:path w="226695" h="134619">
                  <a:moveTo>
                    <a:pt x="226314" y="0"/>
                  </a:moveTo>
                  <a:lnTo>
                    <a:pt x="0" y="13411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5313819" y="966723"/>
              <a:ext cx="241935" cy="137160"/>
            </a:xfrm>
            <a:custGeom>
              <a:avLst/>
              <a:gdLst/>
              <a:ahLst/>
              <a:cxnLst/>
              <a:rect l="l" t="t" r="r" b="b"/>
              <a:pathLst>
                <a:path w="241935" h="137159">
                  <a:moveTo>
                    <a:pt x="241554" y="0"/>
                  </a:moveTo>
                  <a:lnTo>
                    <a:pt x="226300" y="3047"/>
                  </a:lnTo>
                  <a:lnTo>
                    <a:pt x="0" y="137159"/>
                  </a:lnTo>
                  <a:lnTo>
                    <a:pt x="15240" y="134112"/>
                  </a:lnTo>
                  <a:lnTo>
                    <a:pt x="24155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5313819" y="969772"/>
              <a:ext cx="226695" cy="134620"/>
            </a:xfrm>
            <a:custGeom>
              <a:avLst/>
              <a:gdLst/>
              <a:ahLst/>
              <a:cxnLst/>
              <a:rect l="l" t="t" r="r" b="b"/>
              <a:pathLst>
                <a:path w="226695" h="134619">
                  <a:moveTo>
                    <a:pt x="226300" y="0"/>
                  </a:moveTo>
                  <a:lnTo>
                    <a:pt x="0" y="13411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5329059" y="962914"/>
              <a:ext cx="240029" cy="138430"/>
            </a:xfrm>
            <a:custGeom>
              <a:avLst/>
              <a:gdLst/>
              <a:ahLst/>
              <a:cxnLst/>
              <a:rect l="l" t="t" r="r" b="b"/>
              <a:pathLst>
                <a:path w="240029" h="138430">
                  <a:moveTo>
                    <a:pt x="240016" y="0"/>
                  </a:moveTo>
                  <a:lnTo>
                    <a:pt x="226314" y="3809"/>
                  </a:lnTo>
                  <a:lnTo>
                    <a:pt x="0" y="137922"/>
                  </a:lnTo>
                  <a:lnTo>
                    <a:pt x="13715" y="133350"/>
                  </a:lnTo>
                  <a:lnTo>
                    <a:pt x="24001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5329059" y="966723"/>
              <a:ext cx="226695" cy="134620"/>
            </a:xfrm>
            <a:custGeom>
              <a:avLst/>
              <a:gdLst/>
              <a:ahLst/>
              <a:cxnLst/>
              <a:rect l="l" t="t" r="r" b="b"/>
              <a:pathLst>
                <a:path w="226695" h="134619">
                  <a:moveTo>
                    <a:pt x="226314" y="0"/>
                  </a:moveTo>
                  <a:lnTo>
                    <a:pt x="0" y="13411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5342775" y="957580"/>
              <a:ext cx="238760" cy="139065"/>
            </a:xfrm>
            <a:custGeom>
              <a:avLst/>
              <a:gdLst/>
              <a:ahLst/>
              <a:cxnLst/>
              <a:rect l="l" t="t" r="r" b="b"/>
              <a:pathLst>
                <a:path w="238760" h="139065">
                  <a:moveTo>
                    <a:pt x="238506" y="0"/>
                  </a:moveTo>
                  <a:lnTo>
                    <a:pt x="226300" y="5334"/>
                  </a:lnTo>
                  <a:lnTo>
                    <a:pt x="0" y="138684"/>
                  </a:lnTo>
                  <a:lnTo>
                    <a:pt x="12192" y="134112"/>
                  </a:lnTo>
                  <a:lnTo>
                    <a:pt x="23850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5342775" y="962914"/>
              <a:ext cx="226695" cy="133350"/>
            </a:xfrm>
            <a:custGeom>
              <a:avLst/>
              <a:gdLst/>
              <a:ahLst/>
              <a:cxnLst/>
              <a:rect l="l" t="t" r="r" b="b"/>
              <a:pathLst>
                <a:path w="226695" h="133350">
                  <a:moveTo>
                    <a:pt x="226300" y="0"/>
                  </a:moveTo>
                  <a:lnTo>
                    <a:pt x="0" y="13335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5354968" y="952245"/>
              <a:ext cx="238760" cy="139700"/>
            </a:xfrm>
            <a:custGeom>
              <a:avLst/>
              <a:gdLst/>
              <a:ahLst/>
              <a:cxnLst/>
              <a:rect l="l" t="t" r="r" b="b"/>
              <a:pathLst>
                <a:path w="238760" h="139700">
                  <a:moveTo>
                    <a:pt x="238506" y="0"/>
                  </a:moveTo>
                  <a:lnTo>
                    <a:pt x="226314" y="5334"/>
                  </a:lnTo>
                  <a:lnTo>
                    <a:pt x="0" y="139446"/>
                  </a:lnTo>
                  <a:lnTo>
                    <a:pt x="12191" y="133350"/>
                  </a:lnTo>
                  <a:lnTo>
                    <a:pt x="23850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5354968" y="957580"/>
              <a:ext cx="226695" cy="134620"/>
            </a:xfrm>
            <a:custGeom>
              <a:avLst/>
              <a:gdLst/>
              <a:ahLst/>
              <a:cxnLst/>
              <a:rect l="l" t="t" r="r" b="b"/>
              <a:pathLst>
                <a:path w="226695" h="134619">
                  <a:moveTo>
                    <a:pt x="226314" y="0"/>
                  </a:moveTo>
                  <a:lnTo>
                    <a:pt x="0" y="13411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5367159" y="946150"/>
              <a:ext cx="236220" cy="139700"/>
            </a:xfrm>
            <a:custGeom>
              <a:avLst/>
              <a:gdLst/>
              <a:ahLst/>
              <a:cxnLst/>
              <a:rect l="l" t="t" r="r" b="b"/>
              <a:pathLst>
                <a:path w="236220" h="139700">
                  <a:moveTo>
                    <a:pt x="236220" y="0"/>
                  </a:moveTo>
                  <a:lnTo>
                    <a:pt x="9906" y="133349"/>
                  </a:lnTo>
                  <a:lnTo>
                    <a:pt x="0" y="139445"/>
                  </a:lnTo>
                  <a:lnTo>
                    <a:pt x="226314" y="6095"/>
                  </a:lnTo>
                  <a:lnTo>
                    <a:pt x="2362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5367159" y="952245"/>
              <a:ext cx="226695" cy="133350"/>
            </a:xfrm>
            <a:custGeom>
              <a:avLst/>
              <a:gdLst/>
              <a:ahLst/>
              <a:cxnLst/>
              <a:rect l="l" t="t" r="r" b="b"/>
              <a:pathLst>
                <a:path w="226695" h="133350">
                  <a:moveTo>
                    <a:pt x="226314" y="0"/>
                  </a:moveTo>
                  <a:lnTo>
                    <a:pt x="0" y="13335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7" name="object 107"/>
          <p:cNvGrpSpPr/>
          <p:nvPr/>
        </p:nvGrpSpPr>
        <p:grpSpPr>
          <a:xfrm>
            <a:off x="4110993" y="332683"/>
            <a:ext cx="843719" cy="738799"/>
            <a:chOff x="4099573" y="330834"/>
            <a:chExt cx="841375" cy="734695"/>
          </a:xfrm>
        </p:grpSpPr>
        <p:sp>
          <p:nvSpPr>
            <p:cNvPr id="108" name="object 108"/>
            <p:cNvSpPr/>
            <p:nvPr/>
          </p:nvSpPr>
          <p:spPr>
            <a:xfrm>
              <a:off x="4413136" y="360171"/>
              <a:ext cx="269875" cy="398145"/>
            </a:xfrm>
            <a:custGeom>
              <a:avLst/>
              <a:gdLst/>
              <a:ahLst/>
              <a:cxnLst/>
              <a:rect l="l" t="t" r="r" b="b"/>
              <a:pathLst>
                <a:path w="269875" h="398145">
                  <a:moveTo>
                    <a:pt x="269747" y="246126"/>
                  </a:moveTo>
                  <a:lnTo>
                    <a:pt x="211073" y="0"/>
                  </a:lnTo>
                  <a:lnTo>
                    <a:pt x="0" y="156972"/>
                  </a:lnTo>
                  <a:lnTo>
                    <a:pt x="54863" y="397764"/>
                  </a:lnTo>
                  <a:lnTo>
                    <a:pt x="269747" y="24612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4413136" y="360171"/>
              <a:ext cx="211454" cy="157480"/>
            </a:xfrm>
            <a:custGeom>
              <a:avLst/>
              <a:gdLst/>
              <a:ahLst/>
              <a:cxnLst/>
              <a:rect l="l" t="t" r="r" b="b"/>
              <a:pathLst>
                <a:path w="211454" h="157479">
                  <a:moveTo>
                    <a:pt x="211073" y="0"/>
                  </a:moveTo>
                  <a:lnTo>
                    <a:pt x="0" y="1569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4355224" y="651255"/>
              <a:ext cx="259079" cy="216535"/>
            </a:xfrm>
            <a:custGeom>
              <a:avLst/>
              <a:gdLst/>
              <a:ahLst/>
              <a:cxnLst/>
              <a:rect l="l" t="t" r="r" b="b"/>
              <a:pathLst>
                <a:path w="259079" h="216534">
                  <a:moveTo>
                    <a:pt x="259079" y="65531"/>
                  </a:moveTo>
                  <a:lnTo>
                    <a:pt x="214883" y="0"/>
                  </a:lnTo>
                  <a:lnTo>
                    <a:pt x="0" y="152400"/>
                  </a:lnTo>
                  <a:lnTo>
                    <a:pt x="43433" y="216408"/>
                  </a:lnTo>
                  <a:lnTo>
                    <a:pt x="259079" y="6553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4355224" y="651255"/>
              <a:ext cx="215265" cy="152400"/>
            </a:xfrm>
            <a:custGeom>
              <a:avLst/>
              <a:gdLst/>
              <a:ahLst/>
              <a:cxnLst/>
              <a:rect l="l" t="t" r="r" b="b"/>
              <a:pathLst>
                <a:path w="215264" h="152400">
                  <a:moveTo>
                    <a:pt x="214883" y="0"/>
                  </a:moveTo>
                  <a:lnTo>
                    <a:pt x="0" y="1524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4398657" y="716787"/>
              <a:ext cx="260350" cy="214629"/>
            </a:xfrm>
            <a:custGeom>
              <a:avLst/>
              <a:gdLst/>
              <a:ahLst/>
              <a:cxnLst/>
              <a:rect l="l" t="t" r="r" b="b"/>
              <a:pathLst>
                <a:path w="260350" h="214630">
                  <a:moveTo>
                    <a:pt x="259842" y="65532"/>
                  </a:moveTo>
                  <a:lnTo>
                    <a:pt x="215646" y="0"/>
                  </a:lnTo>
                  <a:lnTo>
                    <a:pt x="0" y="150876"/>
                  </a:lnTo>
                  <a:lnTo>
                    <a:pt x="42672" y="214122"/>
                  </a:lnTo>
                  <a:lnTo>
                    <a:pt x="259842" y="6553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4398657" y="716787"/>
              <a:ext cx="215900" cy="151130"/>
            </a:xfrm>
            <a:custGeom>
              <a:avLst/>
              <a:gdLst/>
              <a:ahLst/>
              <a:cxnLst/>
              <a:rect l="l" t="t" r="r" b="b"/>
              <a:pathLst>
                <a:path w="215900" h="151130">
                  <a:moveTo>
                    <a:pt x="215646" y="0"/>
                  </a:moveTo>
                  <a:lnTo>
                    <a:pt x="0" y="15087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4441330" y="782320"/>
              <a:ext cx="262255" cy="212725"/>
            </a:xfrm>
            <a:custGeom>
              <a:avLst/>
              <a:gdLst/>
              <a:ahLst/>
              <a:cxnLst/>
              <a:rect l="l" t="t" r="r" b="b"/>
              <a:pathLst>
                <a:path w="262254" h="212725">
                  <a:moveTo>
                    <a:pt x="262127" y="65531"/>
                  </a:moveTo>
                  <a:lnTo>
                    <a:pt x="217170" y="0"/>
                  </a:lnTo>
                  <a:lnTo>
                    <a:pt x="0" y="148589"/>
                  </a:lnTo>
                  <a:lnTo>
                    <a:pt x="43433" y="212597"/>
                  </a:lnTo>
                  <a:lnTo>
                    <a:pt x="262127" y="6553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4441330" y="782320"/>
              <a:ext cx="217170" cy="148590"/>
            </a:xfrm>
            <a:custGeom>
              <a:avLst/>
              <a:gdLst/>
              <a:ahLst/>
              <a:cxnLst/>
              <a:rect l="l" t="t" r="r" b="b"/>
              <a:pathLst>
                <a:path w="217170" h="148590">
                  <a:moveTo>
                    <a:pt x="217170" y="0"/>
                  </a:moveTo>
                  <a:lnTo>
                    <a:pt x="0" y="14858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4484763" y="847851"/>
              <a:ext cx="262890" cy="211454"/>
            </a:xfrm>
            <a:custGeom>
              <a:avLst/>
              <a:gdLst/>
              <a:ahLst/>
              <a:cxnLst/>
              <a:rect l="l" t="t" r="r" b="b"/>
              <a:pathLst>
                <a:path w="262889" h="211455">
                  <a:moveTo>
                    <a:pt x="262890" y="65532"/>
                  </a:moveTo>
                  <a:lnTo>
                    <a:pt x="218693" y="0"/>
                  </a:lnTo>
                  <a:lnTo>
                    <a:pt x="0" y="147066"/>
                  </a:lnTo>
                  <a:lnTo>
                    <a:pt x="43434" y="211074"/>
                  </a:lnTo>
                  <a:lnTo>
                    <a:pt x="262890" y="6553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4484763" y="847851"/>
              <a:ext cx="219075" cy="147320"/>
            </a:xfrm>
            <a:custGeom>
              <a:avLst/>
              <a:gdLst/>
              <a:ahLst/>
              <a:cxnLst/>
              <a:rect l="l" t="t" r="r" b="b"/>
              <a:pathLst>
                <a:path w="219075" h="147319">
                  <a:moveTo>
                    <a:pt x="218693" y="0"/>
                  </a:moveTo>
                  <a:lnTo>
                    <a:pt x="0" y="14706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4528198" y="913383"/>
              <a:ext cx="317500" cy="148590"/>
            </a:xfrm>
            <a:custGeom>
              <a:avLst/>
              <a:gdLst/>
              <a:ahLst/>
              <a:cxnLst/>
              <a:rect l="l" t="t" r="r" b="b"/>
              <a:pathLst>
                <a:path w="317500" h="148590">
                  <a:moveTo>
                    <a:pt x="316991" y="4572"/>
                  </a:moveTo>
                  <a:lnTo>
                    <a:pt x="219455" y="0"/>
                  </a:lnTo>
                  <a:lnTo>
                    <a:pt x="0" y="145542"/>
                  </a:lnTo>
                  <a:lnTo>
                    <a:pt x="96011" y="148590"/>
                  </a:lnTo>
                  <a:lnTo>
                    <a:pt x="316991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4528198" y="913383"/>
              <a:ext cx="219710" cy="146050"/>
            </a:xfrm>
            <a:custGeom>
              <a:avLst/>
              <a:gdLst/>
              <a:ahLst/>
              <a:cxnLst/>
              <a:rect l="l" t="t" r="r" b="b"/>
              <a:pathLst>
                <a:path w="219710" h="146050">
                  <a:moveTo>
                    <a:pt x="219455" y="0"/>
                  </a:moveTo>
                  <a:lnTo>
                    <a:pt x="0" y="14554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4624210" y="917955"/>
              <a:ext cx="316230" cy="147320"/>
            </a:xfrm>
            <a:custGeom>
              <a:avLst/>
              <a:gdLst/>
              <a:ahLst/>
              <a:cxnLst/>
              <a:rect l="l" t="t" r="r" b="b"/>
              <a:pathLst>
                <a:path w="316229" h="147319">
                  <a:moveTo>
                    <a:pt x="316229" y="4571"/>
                  </a:moveTo>
                  <a:lnTo>
                    <a:pt x="220979" y="0"/>
                  </a:lnTo>
                  <a:lnTo>
                    <a:pt x="0" y="144018"/>
                  </a:lnTo>
                  <a:lnTo>
                    <a:pt x="95250" y="147065"/>
                  </a:lnTo>
                  <a:lnTo>
                    <a:pt x="31622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4624210" y="917955"/>
              <a:ext cx="220979" cy="144145"/>
            </a:xfrm>
            <a:custGeom>
              <a:avLst/>
              <a:gdLst/>
              <a:ahLst/>
              <a:cxnLst/>
              <a:rect l="l" t="t" r="r" b="b"/>
              <a:pathLst>
                <a:path w="220979" h="144144">
                  <a:moveTo>
                    <a:pt x="220979" y="0"/>
                  </a:moveTo>
                  <a:lnTo>
                    <a:pt x="0" y="14401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4099954" y="331215"/>
              <a:ext cx="337185" cy="722630"/>
            </a:xfrm>
            <a:custGeom>
              <a:avLst/>
              <a:gdLst/>
              <a:ahLst/>
              <a:cxnLst/>
              <a:rect l="l" t="t" r="r" b="b"/>
              <a:pathLst>
                <a:path w="337185" h="722630">
                  <a:moveTo>
                    <a:pt x="336803" y="573024"/>
                  </a:moveTo>
                  <a:lnTo>
                    <a:pt x="207264" y="0"/>
                  </a:lnTo>
                  <a:lnTo>
                    <a:pt x="0" y="163067"/>
                  </a:lnTo>
                  <a:lnTo>
                    <a:pt x="120395" y="722376"/>
                  </a:lnTo>
                  <a:lnTo>
                    <a:pt x="336803" y="5730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4099954" y="331215"/>
              <a:ext cx="207645" cy="163195"/>
            </a:xfrm>
            <a:custGeom>
              <a:avLst/>
              <a:gdLst/>
              <a:ahLst/>
              <a:cxnLst/>
              <a:rect l="l" t="t" r="r" b="b"/>
              <a:pathLst>
                <a:path w="207645" h="163195">
                  <a:moveTo>
                    <a:pt x="207264" y="0"/>
                  </a:moveTo>
                  <a:lnTo>
                    <a:pt x="0" y="16306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4220349" y="904240"/>
              <a:ext cx="314325" cy="150495"/>
            </a:xfrm>
            <a:custGeom>
              <a:avLst/>
              <a:gdLst/>
              <a:ahLst/>
              <a:cxnLst/>
              <a:rect l="l" t="t" r="r" b="b"/>
              <a:pathLst>
                <a:path w="314325" h="150494">
                  <a:moveTo>
                    <a:pt x="313944" y="2285"/>
                  </a:moveTo>
                  <a:lnTo>
                    <a:pt x="216408" y="0"/>
                  </a:lnTo>
                  <a:lnTo>
                    <a:pt x="0" y="149352"/>
                  </a:lnTo>
                  <a:lnTo>
                    <a:pt x="96012" y="150113"/>
                  </a:lnTo>
                  <a:lnTo>
                    <a:pt x="313944" y="228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4220349" y="904240"/>
              <a:ext cx="216535" cy="149860"/>
            </a:xfrm>
            <a:custGeom>
              <a:avLst/>
              <a:gdLst/>
              <a:ahLst/>
              <a:cxnLst/>
              <a:rect l="l" t="t" r="r" b="b"/>
              <a:pathLst>
                <a:path w="216535" h="149859">
                  <a:moveTo>
                    <a:pt x="216408" y="0"/>
                  </a:moveTo>
                  <a:lnTo>
                    <a:pt x="0" y="14935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4316362" y="906526"/>
              <a:ext cx="314325" cy="149860"/>
            </a:xfrm>
            <a:custGeom>
              <a:avLst/>
              <a:gdLst/>
              <a:ahLst/>
              <a:cxnLst/>
              <a:rect l="l" t="t" r="r" b="b"/>
              <a:pathLst>
                <a:path w="314325" h="149859">
                  <a:moveTo>
                    <a:pt x="313943" y="2285"/>
                  </a:moveTo>
                  <a:lnTo>
                    <a:pt x="217931" y="0"/>
                  </a:lnTo>
                  <a:lnTo>
                    <a:pt x="0" y="147827"/>
                  </a:lnTo>
                  <a:lnTo>
                    <a:pt x="95250" y="149351"/>
                  </a:lnTo>
                  <a:lnTo>
                    <a:pt x="313943" y="228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4316362" y="906526"/>
              <a:ext cx="218440" cy="147955"/>
            </a:xfrm>
            <a:custGeom>
              <a:avLst/>
              <a:gdLst/>
              <a:ahLst/>
              <a:cxnLst/>
              <a:rect l="l" t="t" r="r" b="b"/>
              <a:pathLst>
                <a:path w="218439" h="147955">
                  <a:moveTo>
                    <a:pt x="217931" y="0"/>
                  </a:moveTo>
                  <a:lnTo>
                    <a:pt x="0" y="14782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8" name="object 128"/>
          <p:cNvGrpSpPr/>
          <p:nvPr/>
        </p:nvGrpSpPr>
        <p:grpSpPr>
          <a:xfrm>
            <a:off x="3683848" y="412374"/>
            <a:ext cx="371236" cy="178155"/>
            <a:chOff x="3673614" y="410083"/>
            <a:chExt cx="370205" cy="177165"/>
          </a:xfrm>
        </p:grpSpPr>
        <p:sp>
          <p:nvSpPr>
            <p:cNvPr id="129" name="object 129"/>
            <p:cNvSpPr/>
            <p:nvPr/>
          </p:nvSpPr>
          <p:spPr>
            <a:xfrm>
              <a:off x="3673995" y="410464"/>
              <a:ext cx="369570" cy="177165"/>
            </a:xfrm>
            <a:custGeom>
              <a:avLst/>
              <a:gdLst/>
              <a:ahLst/>
              <a:cxnLst/>
              <a:rect l="l" t="t" r="r" b="b"/>
              <a:pathLst>
                <a:path w="369570" h="177165">
                  <a:moveTo>
                    <a:pt x="369570" y="11429"/>
                  </a:moveTo>
                  <a:lnTo>
                    <a:pt x="203453" y="0"/>
                  </a:lnTo>
                  <a:lnTo>
                    <a:pt x="0" y="166878"/>
                  </a:lnTo>
                  <a:lnTo>
                    <a:pt x="163829" y="176784"/>
                  </a:lnTo>
                  <a:lnTo>
                    <a:pt x="369570" y="114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3673995" y="410464"/>
              <a:ext cx="203835" cy="167005"/>
            </a:xfrm>
            <a:custGeom>
              <a:avLst/>
              <a:gdLst/>
              <a:ahLst/>
              <a:cxnLst/>
              <a:rect l="l" t="t" r="r" b="b"/>
              <a:pathLst>
                <a:path w="203835" h="167004">
                  <a:moveTo>
                    <a:pt x="203453" y="0"/>
                  </a:moveTo>
                  <a:lnTo>
                    <a:pt x="0" y="16687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1" name="object 131"/>
          <p:cNvGrpSpPr/>
          <p:nvPr/>
        </p:nvGrpSpPr>
        <p:grpSpPr>
          <a:xfrm>
            <a:off x="3407999" y="268317"/>
            <a:ext cx="764759" cy="802654"/>
            <a:chOff x="3398532" y="266826"/>
            <a:chExt cx="762635" cy="798195"/>
          </a:xfrm>
        </p:grpSpPr>
        <p:sp>
          <p:nvSpPr>
            <p:cNvPr id="132" name="object 132"/>
            <p:cNvSpPr/>
            <p:nvPr/>
          </p:nvSpPr>
          <p:spPr>
            <a:xfrm>
              <a:off x="3718192" y="640588"/>
              <a:ext cx="361950" cy="165735"/>
            </a:xfrm>
            <a:custGeom>
              <a:avLst/>
              <a:gdLst/>
              <a:ahLst/>
              <a:cxnLst/>
              <a:rect l="l" t="t" r="r" b="b"/>
              <a:pathLst>
                <a:path w="361950" h="165734">
                  <a:moveTo>
                    <a:pt x="361950" y="6096"/>
                  </a:moveTo>
                  <a:lnTo>
                    <a:pt x="206501" y="0"/>
                  </a:lnTo>
                  <a:lnTo>
                    <a:pt x="0" y="162306"/>
                  </a:lnTo>
                  <a:lnTo>
                    <a:pt x="153161" y="165354"/>
                  </a:lnTo>
                  <a:lnTo>
                    <a:pt x="361950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3718192" y="640588"/>
              <a:ext cx="207010" cy="162560"/>
            </a:xfrm>
            <a:custGeom>
              <a:avLst/>
              <a:gdLst/>
              <a:ahLst/>
              <a:cxnLst/>
              <a:rect l="l" t="t" r="r" b="b"/>
              <a:pathLst>
                <a:path w="207010" h="162559">
                  <a:moveTo>
                    <a:pt x="206501" y="0"/>
                  </a:moveTo>
                  <a:lnTo>
                    <a:pt x="0" y="16230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3398913" y="267207"/>
              <a:ext cx="321310" cy="797560"/>
            </a:xfrm>
            <a:custGeom>
              <a:avLst/>
              <a:gdLst/>
              <a:ahLst/>
              <a:cxnLst/>
              <a:rect l="l" t="t" r="r" b="b"/>
              <a:pathLst>
                <a:path w="321310" h="797560">
                  <a:moveTo>
                    <a:pt x="320802" y="637793"/>
                  </a:moveTo>
                  <a:lnTo>
                    <a:pt x="197358" y="0"/>
                  </a:lnTo>
                  <a:lnTo>
                    <a:pt x="0" y="174498"/>
                  </a:lnTo>
                  <a:lnTo>
                    <a:pt x="113537" y="797052"/>
                  </a:lnTo>
                  <a:lnTo>
                    <a:pt x="320802" y="63779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3398913" y="267207"/>
              <a:ext cx="197485" cy="174625"/>
            </a:xfrm>
            <a:custGeom>
              <a:avLst/>
              <a:gdLst/>
              <a:ahLst/>
              <a:cxnLst/>
              <a:rect l="l" t="t" r="r" b="b"/>
              <a:pathLst>
                <a:path w="197485" h="174625">
                  <a:moveTo>
                    <a:pt x="197358" y="0"/>
                  </a:moveTo>
                  <a:lnTo>
                    <a:pt x="0" y="17449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3512451" y="903477"/>
              <a:ext cx="320040" cy="161290"/>
            </a:xfrm>
            <a:custGeom>
              <a:avLst/>
              <a:gdLst/>
              <a:ahLst/>
              <a:cxnLst/>
              <a:rect l="l" t="t" r="r" b="b"/>
              <a:pathLst>
                <a:path w="320039" h="161290">
                  <a:moveTo>
                    <a:pt x="320040" y="0"/>
                  </a:moveTo>
                  <a:lnTo>
                    <a:pt x="207264" y="1523"/>
                  </a:lnTo>
                  <a:lnTo>
                    <a:pt x="0" y="160781"/>
                  </a:lnTo>
                  <a:lnTo>
                    <a:pt x="112014" y="156972"/>
                  </a:lnTo>
                  <a:lnTo>
                    <a:pt x="3200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3512451" y="905001"/>
              <a:ext cx="207645" cy="159385"/>
            </a:xfrm>
            <a:custGeom>
              <a:avLst/>
              <a:gdLst/>
              <a:ahLst/>
              <a:cxnLst/>
              <a:rect l="l" t="t" r="r" b="b"/>
              <a:pathLst>
                <a:path w="207645" h="159384">
                  <a:moveTo>
                    <a:pt x="207264" y="0"/>
                  </a:moveTo>
                  <a:lnTo>
                    <a:pt x="0" y="15925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3624466" y="901954"/>
              <a:ext cx="320040" cy="158750"/>
            </a:xfrm>
            <a:custGeom>
              <a:avLst/>
              <a:gdLst/>
              <a:ahLst/>
              <a:cxnLst/>
              <a:rect l="l" t="t" r="r" b="b"/>
              <a:pathLst>
                <a:path w="320039" h="158750">
                  <a:moveTo>
                    <a:pt x="320039" y="0"/>
                  </a:moveTo>
                  <a:lnTo>
                    <a:pt x="208026" y="1523"/>
                  </a:lnTo>
                  <a:lnTo>
                    <a:pt x="0" y="158496"/>
                  </a:lnTo>
                  <a:lnTo>
                    <a:pt x="109727" y="155447"/>
                  </a:lnTo>
                  <a:lnTo>
                    <a:pt x="3200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3624466" y="903477"/>
              <a:ext cx="208279" cy="157480"/>
            </a:xfrm>
            <a:custGeom>
              <a:avLst/>
              <a:gdLst/>
              <a:ahLst/>
              <a:cxnLst/>
              <a:rect l="l" t="t" r="r" b="b"/>
              <a:pathLst>
                <a:path w="208279" h="157480">
                  <a:moveTo>
                    <a:pt x="208026" y="0"/>
                  </a:moveTo>
                  <a:lnTo>
                    <a:pt x="0" y="1569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3734193" y="901192"/>
              <a:ext cx="319405" cy="156210"/>
            </a:xfrm>
            <a:custGeom>
              <a:avLst/>
              <a:gdLst/>
              <a:ahLst/>
              <a:cxnLst/>
              <a:rect l="l" t="t" r="r" b="b"/>
              <a:pathLst>
                <a:path w="319404" h="156209">
                  <a:moveTo>
                    <a:pt x="319278" y="0"/>
                  </a:moveTo>
                  <a:lnTo>
                    <a:pt x="210311" y="761"/>
                  </a:lnTo>
                  <a:lnTo>
                    <a:pt x="0" y="156209"/>
                  </a:lnTo>
                  <a:lnTo>
                    <a:pt x="107442" y="153923"/>
                  </a:lnTo>
                  <a:lnTo>
                    <a:pt x="31927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3734193" y="901954"/>
              <a:ext cx="210820" cy="155575"/>
            </a:xfrm>
            <a:custGeom>
              <a:avLst/>
              <a:gdLst/>
              <a:ahLst/>
              <a:cxnLst/>
              <a:rect l="l" t="t" r="r" b="b"/>
              <a:pathLst>
                <a:path w="210820" h="155575">
                  <a:moveTo>
                    <a:pt x="210311" y="0"/>
                  </a:moveTo>
                  <a:lnTo>
                    <a:pt x="0" y="15544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3841636" y="901192"/>
              <a:ext cx="319405" cy="154305"/>
            </a:xfrm>
            <a:custGeom>
              <a:avLst/>
              <a:gdLst/>
              <a:ahLst/>
              <a:cxnLst/>
              <a:rect l="l" t="t" r="r" b="b"/>
              <a:pathLst>
                <a:path w="319404" h="154305">
                  <a:moveTo>
                    <a:pt x="319277" y="0"/>
                  </a:moveTo>
                  <a:lnTo>
                    <a:pt x="211835" y="0"/>
                  </a:lnTo>
                  <a:lnTo>
                    <a:pt x="0" y="153923"/>
                  </a:lnTo>
                  <a:lnTo>
                    <a:pt x="106679" y="153161"/>
                  </a:lnTo>
                  <a:lnTo>
                    <a:pt x="31927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3841636" y="901192"/>
              <a:ext cx="212090" cy="154305"/>
            </a:xfrm>
            <a:custGeom>
              <a:avLst/>
              <a:gdLst/>
              <a:ahLst/>
              <a:cxnLst/>
              <a:rect l="l" t="t" r="r" b="b"/>
              <a:pathLst>
                <a:path w="212089" h="154305">
                  <a:moveTo>
                    <a:pt x="211835" y="0"/>
                  </a:moveTo>
                  <a:lnTo>
                    <a:pt x="0" y="15392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4" name="object 144"/>
          <p:cNvGrpSpPr/>
          <p:nvPr/>
        </p:nvGrpSpPr>
        <p:grpSpPr>
          <a:xfrm>
            <a:off x="2794408" y="213148"/>
            <a:ext cx="593469" cy="888857"/>
            <a:chOff x="2786646" y="211963"/>
            <a:chExt cx="591820" cy="883919"/>
          </a:xfrm>
        </p:grpSpPr>
        <p:sp>
          <p:nvSpPr>
            <p:cNvPr id="145" name="object 145"/>
            <p:cNvSpPr/>
            <p:nvPr/>
          </p:nvSpPr>
          <p:spPr>
            <a:xfrm>
              <a:off x="2787027" y="212344"/>
              <a:ext cx="307340" cy="883285"/>
            </a:xfrm>
            <a:custGeom>
              <a:avLst/>
              <a:gdLst/>
              <a:ahLst/>
              <a:cxnLst/>
              <a:rect l="l" t="t" r="r" b="b"/>
              <a:pathLst>
                <a:path w="307339" h="883285">
                  <a:moveTo>
                    <a:pt x="307085" y="717042"/>
                  </a:moveTo>
                  <a:lnTo>
                    <a:pt x="187452" y="0"/>
                  </a:lnTo>
                  <a:lnTo>
                    <a:pt x="0" y="184404"/>
                  </a:lnTo>
                  <a:lnTo>
                    <a:pt x="110489" y="883157"/>
                  </a:lnTo>
                  <a:lnTo>
                    <a:pt x="307085" y="71704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46"/>
            <p:cNvSpPr/>
            <p:nvPr/>
          </p:nvSpPr>
          <p:spPr>
            <a:xfrm>
              <a:off x="2787027" y="212344"/>
              <a:ext cx="187960" cy="184785"/>
            </a:xfrm>
            <a:custGeom>
              <a:avLst/>
              <a:gdLst/>
              <a:ahLst/>
              <a:cxnLst/>
              <a:rect l="l" t="t" r="r" b="b"/>
              <a:pathLst>
                <a:path w="187960" h="184785">
                  <a:moveTo>
                    <a:pt x="187452" y="0"/>
                  </a:moveTo>
                  <a:lnTo>
                    <a:pt x="0" y="18440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7"/>
            <p:cNvSpPr/>
            <p:nvPr/>
          </p:nvSpPr>
          <p:spPr>
            <a:xfrm>
              <a:off x="2897517" y="922528"/>
              <a:ext cx="340995" cy="173355"/>
            </a:xfrm>
            <a:custGeom>
              <a:avLst/>
              <a:gdLst/>
              <a:ahLst/>
              <a:cxnLst/>
              <a:rect l="l" t="t" r="r" b="b"/>
              <a:pathLst>
                <a:path w="340994" h="173355">
                  <a:moveTo>
                    <a:pt x="340614" y="0"/>
                  </a:moveTo>
                  <a:lnTo>
                    <a:pt x="196596" y="6858"/>
                  </a:lnTo>
                  <a:lnTo>
                    <a:pt x="0" y="172973"/>
                  </a:lnTo>
                  <a:lnTo>
                    <a:pt x="140970" y="164592"/>
                  </a:lnTo>
                  <a:lnTo>
                    <a:pt x="34061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2897517" y="929386"/>
              <a:ext cx="196850" cy="166370"/>
            </a:xfrm>
            <a:custGeom>
              <a:avLst/>
              <a:gdLst/>
              <a:ahLst/>
              <a:cxnLst/>
              <a:rect l="l" t="t" r="r" b="b"/>
              <a:pathLst>
                <a:path w="196850" h="166369">
                  <a:moveTo>
                    <a:pt x="196596" y="0"/>
                  </a:moveTo>
                  <a:lnTo>
                    <a:pt x="0" y="16611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49"/>
            <p:cNvSpPr/>
            <p:nvPr/>
          </p:nvSpPr>
          <p:spPr>
            <a:xfrm>
              <a:off x="3038487" y="916432"/>
              <a:ext cx="340360" cy="170815"/>
            </a:xfrm>
            <a:custGeom>
              <a:avLst/>
              <a:gdLst/>
              <a:ahLst/>
              <a:cxnLst/>
              <a:rect l="l" t="t" r="r" b="b"/>
              <a:pathLst>
                <a:path w="340360" h="170815">
                  <a:moveTo>
                    <a:pt x="339852" y="0"/>
                  </a:moveTo>
                  <a:lnTo>
                    <a:pt x="199643" y="6096"/>
                  </a:lnTo>
                  <a:lnTo>
                    <a:pt x="0" y="170688"/>
                  </a:lnTo>
                  <a:lnTo>
                    <a:pt x="137922" y="162306"/>
                  </a:lnTo>
                  <a:lnTo>
                    <a:pt x="33985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50"/>
            <p:cNvSpPr/>
            <p:nvPr/>
          </p:nvSpPr>
          <p:spPr>
            <a:xfrm>
              <a:off x="3038487" y="922528"/>
              <a:ext cx="200025" cy="165100"/>
            </a:xfrm>
            <a:custGeom>
              <a:avLst/>
              <a:gdLst/>
              <a:ahLst/>
              <a:cxnLst/>
              <a:rect l="l" t="t" r="r" b="b"/>
              <a:pathLst>
                <a:path w="200025" h="165100">
                  <a:moveTo>
                    <a:pt x="199643" y="0"/>
                  </a:moveTo>
                  <a:lnTo>
                    <a:pt x="0" y="16459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1" name="object 151"/>
          <p:cNvGrpSpPr/>
          <p:nvPr/>
        </p:nvGrpSpPr>
        <p:grpSpPr>
          <a:xfrm>
            <a:off x="2047861" y="268317"/>
            <a:ext cx="623397" cy="756679"/>
            <a:chOff x="2042172" y="266826"/>
            <a:chExt cx="621665" cy="752475"/>
          </a:xfrm>
        </p:grpSpPr>
        <p:pic>
          <p:nvPicPr>
            <p:cNvPr id="152" name="object 15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042172" y="266826"/>
              <a:ext cx="287655" cy="286893"/>
            </a:xfrm>
            <a:prstGeom prst="rect">
              <a:avLst/>
            </a:prstGeom>
          </p:spPr>
        </p:pic>
        <p:sp>
          <p:nvSpPr>
            <p:cNvPr id="153" name="object 153"/>
            <p:cNvSpPr/>
            <p:nvPr/>
          </p:nvSpPr>
          <p:spPr>
            <a:xfrm>
              <a:off x="2153805" y="363220"/>
              <a:ext cx="196215" cy="328930"/>
            </a:xfrm>
            <a:custGeom>
              <a:avLst/>
              <a:gdLst/>
              <a:ahLst/>
              <a:cxnLst/>
              <a:rect l="l" t="t" r="r" b="b"/>
              <a:pathLst>
                <a:path w="196214" h="328930">
                  <a:moveTo>
                    <a:pt x="195834" y="141731"/>
                  </a:moveTo>
                  <a:lnTo>
                    <a:pt x="176022" y="0"/>
                  </a:lnTo>
                  <a:lnTo>
                    <a:pt x="0" y="190499"/>
                  </a:lnTo>
                  <a:lnTo>
                    <a:pt x="17526" y="328421"/>
                  </a:lnTo>
                  <a:lnTo>
                    <a:pt x="195834" y="14173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2153805" y="363220"/>
              <a:ext cx="176530" cy="190500"/>
            </a:xfrm>
            <a:custGeom>
              <a:avLst/>
              <a:gdLst/>
              <a:ahLst/>
              <a:cxnLst/>
              <a:rect l="l" t="t" r="r" b="b"/>
              <a:pathLst>
                <a:path w="176530" h="190500">
                  <a:moveTo>
                    <a:pt x="176022" y="0"/>
                  </a:moveTo>
                  <a:lnTo>
                    <a:pt x="0" y="19049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2171331" y="504952"/>
              <a:ext cx="492759" cy="187960"/>
            </a:xfrm>
            <a:custGeom>
              <a:avLst/>
              <a:gdLst/>
              <a:ahLst/>
              <a:cxnLst/>
              <a:rect l="l" t="t" r="r" b="b"/>
              <a:pathLst>
                <a:path w="492760" h="187959">
                  <a:moveTo>
                    <a:pt x="492252" y="5334"/>
                  </a:moveTo>
                  <a:lnTo>
                    <a:pt x="178308" y="0"/>
                  </a:lnTo>
                  <a:lnTo>
                    <a:pt x="0" y="186690"/>
                  </a:lnTo>
                  <a:lnTo>
                    <a:pt x="307085" y="187451"/>
                  </a:lnTo>
                  <a:lnTo>
                    <a:pt x="492252" y="53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2171331" y="504952"/>
              <a:ext cx="178435" cy="186690"/>
            </a:xfrm>
            <a:custGeom>
              <a:avLst/>
              <a:gdLst/>
              <a:ahLst/>
              <a:cxnLst/>
              <a:rect l="l" t="t" r="r" b="b"/>
              <a:pathLst>
                <a:path w="178435" h="186690">
                  <a:moveTo>
                    <a:pt x="178308" y="0"/>
                  </a:moveTo>
                  <a:lnTo>
                    <a:pt x="0" y="18669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2188857" y="639826"/>
              <a:ext cx="194310" cy="285115"/>
            </a:xfrm>
            <a:custGeom>
              <a:avLst/>
              <a:gdLst/>
              <a:ahLst/>
              <a:cxnLst/>
              <a:rect l="l" t="t" r="r" b="b"/>
              <a:pathLst>
                <a:path w="194310" h="285115">
                  <a:moveTo>
                    <a:pt x="194310" y="104394"/>
                  </a:moveTo>
                  <a:lnTo>
                    <a:pt x="179832" y="0"/>
                  </a:lnTo>
                  <a:lnTo>
                    <a:pt x="0" y="182879"/>
                  </a:lnTo>
                  <a:lnTo>
                    <a:pt x="13716" y="284988"/>
                  </a:lnTo>
                  <a:lnTo>
                    <a:pt x="194310" y="10439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8" name="object 15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188476" y="639445"/>
              <a:ext cx="200406" cy="379856"/>
            </a:xfrm>
            <a:prstGeom prst="rect">
              <a:avLst/>
            </a:prstGeom>
          </p:spPr>
        </p:pic>
      </p:grpSp>
      <p:grpSp>
        <p:nvGrpSpPr>
          <p:cNvPr id="159" name="object 159"/>
          <p:cNvGrpSpPr/>
          <p:nvPr/>
        </p:nvGrpSpPr>
        <p:grpSpPr>
          <a:xfrm>
            <a:off x="1717760" y="214679"/>
            <a:ext cx="943690" cy="971231"/>
            <a:chOff x="1712988" y="213486"/>
            <a:chExt cx="941069" cy="965835"/>
          </a:xfrm>
        </p:grpSpPr>
        <p:pic>
          <p:nvPicPr>
            <p:cNvPr id="160" name="object 16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12988" y="213486"/>
              <a:ext cx="195071" cy="406527"/>
            </a:xfrm>
            <a:prstGeom prst="rect">
              <a:avLst/>
            </a:prstGeom>
          </p:spPr>
        </p:pic>
        <p:sp>
          <p:nvSpPr>
            <p:cNvPr id="161" name="object 161"/>
            <p:cNvSpPr/>
            <p:nvPr/>
          </p:nvSpPr>
          <p:spPr>
            <a:xfrm>
              <a:off x="1720989" y="424942"/>
              <a:ext cx="200660" cy="452755"/>
            </a:xfrm>
            <a:custGeom>
              <a:avLst/>
              <a:gdLst/>
              <a:ahLst/>
              <a:cxnLst/>
              <a:rect l="l" t="t" r="r" b="b"/>
              <a:pathLst>
                <a:path w="200660" h="452755">
                  <a:moveTo>
                    <a:pt x="200406" y="264413"/>
                  </a:moveTo>
                  <a:lnTo>
                    <a:pt x="167639" y="0"/>
                  </a:lnTo>
                  <a:lnTo>
                    <a:pt x="0" y="195071"/>
                  </a:lnTo>
                  <a:lnTo>
                    <a:pt x="29717" y="452627"/>
                  </a:lnTo>
                  <a:lnTo>
                    <a:pt x="200406" y="26441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62"/>
            <p:cNvSpPr/>
            <p:nvPr/>
          </p:nvSpPr>
          <p:spPr>
            <a:xfrm>
              <a:off x="1720989" y="424942"/>
              <a:ext cx="167640" cy="195580"/>
            </a:xfrm>
            <a:custGeom>
              <a:avLst/>
              <a:gdLst/>
              <a:ahLst/>
              <a:cxnLst/>
              <a:rect l="l" t="t" r="r" b="b"/>
              <a:pathLst>
                <a:path w="167639" h="195579">
                  <a:moveTo>
                    <a:pt x="167639" y="0"/>
                  </a:moveTo>
                  <a:lnTo>
                    <a:pt x="0" y="1950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1750707" y="689356"/>
              <a:ext cx="175260" cy="219710"/>
            </a:xfrm>
            <a:custGeom>
              <a:avLst/>
              <a:gdLst/>
              <a:ahLst/>
              <a:cxnLst/>
              <a:rect l="l" t="t" r="r" b="b"/>
              <a:pathLst>
                <a:path w="175260" h="219709">
                  <a:moveTo>
                    <a:pt x="175260" y="32766"/>
                  </a:moveTo>
                  <a:lnTo>
                    <a:pt x="170688" y="0"/>
                  </a:lnTo>
                  <a:lnTo>
                    <a:pt x="0" y="188214"/>
                  </a:lnTo>
                  <a:lnTo>
                    <a:pt x="4571" y="219456"/>
                  </a:lnTo>
                  <a:lnTo>
                    <a:pt x="175260" y="3276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64"/>
            <p:cNvSpPr/>
            <p:nvPr/>
          </p:nvSpPr>
          <p:spPr>
            <a:xfrm>
              <a:off x="1750707" y="689356"/>
              <a:ext cx="170815" cy="188595"/>
            </a:xfrm>
            <a:custGeom>
              <a:avLst/>
              <a:gdLst/>
              <a:ahLst/>
              <a:cxnLst/>
              <a:rect l="l" t="t" r="r" b="b"/>
              <a:pathLst>
                <a:path w="170814" h="188594">
                  <a:moveTo>
                    <a:pt x="170688" y="0"/>
                  </a:moveTo>
                  <a:lnTo>
                    <a:pt x="0" y="18821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1755279" y="722121"/>
              <a:ext cx="176530" cy="216535"/>
            </a:xfrm>
            <a:custGeom>
              <a:avLst/>
              <a:gdLst/>
              <a:ahLst/>
              <a:cxnLst/>
              <a:rect l="l" t="t" r="r" b="b"/>
              <a:pathLst>
                <a:path w="176530" h="216534">
                  <a:moveTo>
                    <a:pt x="176022" y="30479"/>
                  </a:moveTo>
                  <a:lnTo>
                    <a:pt x="170688" y="0"/>
                  </a:lnTo>
                  <a:lnTo>
                    <a:pt x="0" y="186689"/>
                  </a:lnTo>
                  <a:lnTo>
                    <a:pt x="4572" y="216408"/>
                  </a:lnTo>
                  <a:lnTo>
                    <a:pt x="176022" y="3047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1755279" y="722121"/>
              <a:ext cx="170815" cy="186690"/>
            </a:xfrm>
            <a:custGeom>
              <a:avLst/>
              <a:gdLst/>
              <a:ahLst/>
              <a:cxnLst/>
              <a:rect l="l" t="t" r="r" b="b"/>
              <a:pathLst>
                <a:path w="170814" h="186690">
                  <a:moveTo>
                    <a:pt x="170688" y="0"/>
                  </a:moveTo>
                  <a:lnTo>
                    <a:pt x="0" y="18668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1759851" y="752601"/>
              <a:ext cx="177165" cy="213360"/>
            </a:xfrm>
            <a:custGeom>
              <a:avLst/>
              <a:gdLst/>
              <a:ahLst/>
              <a:cxnLst/>
              <a:rect l="l" t="t" r="r" b="b"/>
              <a:pathLst>
                <a:path w="177164" h="213359">
                  <a:moveTo>
                    <a:pt x="176783" y="28194"/>
                  </a:moveTo>
                  <a:lnTo>
                    <a:pt x="171450" y="0"/>
                  </a:lnTo>
                  <a:lnTo>
                    <a:pt x="0" y="185928"/>
                  </a:lnTo>
                  <a:lnTo>
                    <a:pt x="6095" y="213360"/>
                  </a:lnTo>
                  <a:lnTo>
                    <a:pt x="176783" y="2819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1759851" y="752601"/>
              <a:ext cx="171450" cy="186055"/>
            </a:xfrm>
            <a:custGeom>
              <a:avLst/>
              <a:gdLst/>
              <a:ahLst/>
              <a:cxnLst/>
              <a:rect l="l" t="t" r="r" b="b"/>
              <a:pathLst>
                <a:path w="171450" h="186055">
                  <a:moveTo>
                    <a:pt x="171450" y="0"/>
                  </a:moveTo>
                  <a:lnTo>
                    <a:pt x="0" y="18592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1765947" y="780795"/>
              <a:ext cx="177800" cy="210820"/>
            </a:xfrm>
            <a:custGeom>
              <a:avLst/>
              <a:gdLst/>
              <a:ahLst/>
              <a:cxnLst/>
              <a:rect l="l" t="t" r="r" b="b"/>
              <a:pathLst>
                <a:path w="177800" h="210819">
                  <a:moveTo>
                    <a:pt x="177546" y="26669"/>
                  </a:moveTo>
                  <a:lnTo>
                    <a:pt x="170687" y="0"/>
                  </a:lnTo>
                  <a:lnTo>
                    <a:pt x="0" y="185165"/>
                  </a:lnTo>
                  <a:lnTo>
                    <a:pt x="6096" y="210312"/>
                  </a:lnTo>
                  <a:lnTo>
                    <a:pt x="177546" y="2666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1765947" y="780795"/>
              <a:ext cx="170815" cy="185420"/>
            </a:xfrm>
            <a:custGeom>
              <a:avLst/>
              <a:gdLst/>
              <a:ahLst/>
              <a:cxnLst/>
              <a:rect l="l" t="t" r="r" b="b"/>
              <a:pathLst>
                <a:path w="170814" h="185419">
                  <a:moveTo>
                    <a:pt x="170687" y="0"/>
                  </a:moveTo>
                  <a:lnTo>
                    <a:pt x="0" y="18516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71"/>
            <p:cNvSpPr/>
            <p:nvPr/>
          </p:nvSpPr>
          <p:spPr>
            <a:xfrm>
              <a:off x="1772043" y="807465"/>
              <a:ext cx="179070" cy="207645"/>
            </a:xfrm>
            <a:custGeom>
              <a:avLst/>
              <a:gdLst/>
              <a:ahLst/>
              <a:cxnLst/>
              <a:rect l="l" t="t" r="r" b="b"/>
              <a:pathLst>
                <a:path w="179069" h="207644">
                  <a:moveTo>
                    <a:pt x="179069" y="23621"/>
                  </a:moveTo>
                  <a:lnTo>
                    <a:pt x="171450" y="0"/>
                  </a:lnTo>
                  <a:lnTo>
                    <a:pt x="0" y="183642"/>
                  </a:lnTo>
                  <a:lnTo>
                    <a:pt x="7619" y="207264"/>
                  </a:lnTo>
                  <a:lnTo>
                    <a:pt x="179069" y="2362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1772043" y="807465"/>
              <a:ext cx="171450" cy="184150"/>
            </a:xfrm>
            <a:custGeom>
              <a:avLst/>
              <a:gdLst/>
              <a:ahLst/>
              <a:cxnLst/>
              <a:rect l="l" t="t" r="r" b="b"/>
              <a:pathLst>
                <a:path w="171450" h="184150">
                  <a:moveTo>
                    <a:pt x="171450" y="0"/>
                  </a:moveTo>
                  <a:lnTo>
                    <a:pt x="0" y="18364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1779663" y="831088"/>
              <a:ext cx="180340" cy="205104"/>
            </a:xfrm>
            <a:custGeom>
              <a:avLst/>
              <a:gdLst/>
              <a:ahLst/>
              <a:cxnLst/>
              <a:rect l="l" t="t" r="r" b="b"/>
              <a:pathLst>
                <a:path w="180339" h="205105">
                  <a:moveTo>
                    <a:pt x="179832" y="22098"/>
                  </a:moveTo>
                  <a:lnTo>
                    <a:pt x="171450" y="0"/>
                  </a:lnTo>
                  <a:lnTo>
                    <a:pt x="0" y="183642"/>
                  </a:lnTo>
                  <a:lnTo>
                    <a:pt x="7619" y="204977"/>
                  </a:lnTo>
                  <a:lnTo>
                    <a:pt x="179832" y="2209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74"/>
            <p:cNvSpPr/>
            <p:nvPr/>
          </p:nvSpPr>
          <p:spPr>
            <a:xfrm>
              <a:off x="1779663" y="831088"/>
              <a:ext cx="171450" cy="184150"/>
            </a:xfrm>
            <a:custGeom>
              <a:avLst/>
              <a:gdLst/>
              <a:ahLst/>
              <a:cxnLst/>
              <a:rect l="l" t="t" r="r" b="b"/>
              <a:pathLst>
                <a:path w="171450" h="184150">
                  <a:moveTo>
                    <a:pt x="171450" y="0"/>
                  </a:moveTo>
                  <a:lnTo>
                    <a:pt x="0" y="18364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75"/>
            <p:cNvSpPr/>
            <p:nvPr/>
          </p:nvSpPr>
          <p:spPr>
            <a:xfrm>
              <a:off x="1787283" y="853186"/>
              <a:ext cx="181610" cy="201930"/>
            </a:xfrm>
            <a:custGeom>
              <a:avLst/>
              <a:gdLst/>
              <a:ahLst/>
              <a:cxnLst/>
              <a:rect l="l" t="t" r="r" b="b"/>
              <a:pathLst>
                <a:path w="181610" h="201930">
                  <a:moveTo>
                    <a:pt x="181356" y="19812"/>
                  </a:moveTo>
                  <a:lnTo>
                    <a:pt x="172212" y="0"/>
                  </a:lnTo>
                  <a:lnTo>
                    <a:pt x="0" y="182879"/>
                  </a:lnTo>
                  <a:lnTo>
                    <a:pt x="8382" y="201929"/>
                  </a:lnTo>
                  <a:lnTo>
                    <a:pt x="181356" y="198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76"/>
            <p:cNvSpPr/>
            <p:nvPr/>
          </p:nvSpPr>
          <p:spPr>
            <a:xfrm>
              <a:off x="1787283" y="853186"/>
              <a:ext cx="172720" cy="182880"/>
            </a:xfrm>
            <a:custGeom>
              <a:avLst/>
              <a:gdLst/>
              <a:ahLst/>
              <a:cxnLst/>
              <a:rect l="l" t="t" r="r" b="b"/>
              <a:pathLst>
                <a:path w="172719" h="182880">
                  <a:moveTo>
                    <a:pt x="172212" y="0"/>
                  </a:moveTo>
                  <a:lnTo>
                    <a:pt x="0" y="18287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77"/>
            <p:cNvSpPr/>
            <p:nvPr/>
          </p:nvSpPr>
          <p:spPr>
            <a:xfrm>
              <a:off x="1795665" y="872998"/>
              <a:ext cx="182245" cy="199390"/>
            </a:xfrm>
            <a:custGeom>
              <a:avLst/>
              <a:gdLst/>
              <a:ahLst/>
              <a:cxnLst/>
              <a:rect l="l" t="t" r="r" b="b"/>
              <a:pathLst>
                <a:path w="182244" h="199390">
                  <a:moveTo>
                    <a:pt x="182117" y="17525"/>
                  </a:moveTo>
                  <a:lnTo>
                    <a:pt x="172974" y="0"/>
                  </a:lnTo>
                  <a:lnTo>
                    <a:pt x="0" y="182117"/>
                  </a:lnTo>
                  <a:lnTo>
                    <a:pt x="9143" y="198881"/>
                  </a:lnTo>
                  <a:lnTo>
                    <a:pt x="182117" y="175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78"/>
            <p:cNvSpPr/>
            <p:nvPr/>
          </p:nvSpPr>
          <p:spPr>
            <a:xfrm>
              <a:off x="1795665" y="872998"/>
              <a:ext cx="173355" cy="182245"/>
            </a:xfrm>
            <a:custGeom>
              <a:avLst/>
              <a:gdLst/>
              <a:ahLst/>
              <a:cxnLst/>
              <a:rect l="l" t="t" r="r" b="b"/>
              <a:pathLst>
                <a:path w="173355" h="182244">
                  <a:moveTo>
                    <a:pt x="172974" y="0"/>
                  </a:moveTo>
                  <a:lnTo>
                    <a:pt x="0" y="18211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79"/>
            <p:cNvSpPr/>
            <p:nvPr/>
          </p:nvSpPr>
          <p:spPr>
            <a:xfrm>
              <a:off x="1804809" y="890524"/>
              <a:ext cx="184785" cy="196850"/>
            </a:xfrm>
            <a:custGeom>
              <a:avLst/>
              <a:gdLst/>
              <a:ahLst/>
              <a:cxnLst/>
              <a:rect l="l" t="t" r="r" b="b"/>
              <a:pathLst>
                <a:path w="184785" h="196850">
                  <a:moveTo>
                    <a:pt x="184404" y="15240"/>
                  </a:moveTo>
                  <a:lnTo>
                    <a:pt x="172973" y="0"/>
                  </a:lnTo>
                  <a:lnTo>
                    <a:pt x="0" y="181356"/>
                  </a:lnTo>
                  <a:lnTo>
                    <a:pt x="10667" y="196596"/>
                  </a:lnTo>
                  <a:lnTo>
                    <a:pt x="184404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80"/>
            <p:cNvSpPr/>
            <p:nvPr/>
          </p:nvSpPr>
          <p:spPr>
            <a:xfrm>
              <a:off x="1804809" y="890524"/>
              <a:ext cx="173355" cy="181610"/>
            </a:xfrm>
            <a:custGeom>
              <a:avLst/>
              <a:gdLst/>
              <a:ahLst/>
              <a:cxnLst/>
              <a:rect l="l" t="t" r="r" b="b"/>
              <a:pathLst>
                <a:path w="173355" h="181609">
                  <a:moveTo>
                    <a:pt x="172973" y="0"/>
                  </a:moveTo>
                  <a:lnTo>
                    <a:pt x="0" y="18135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81"/>
            <p:cNvSpPr/>
            <p:nvPr/>
          </p:nvSpPr>
          <p:spPr>
            <a:xfrm>
              <a:off x="1815477" y="905764"/>
              <a:ext cx="186690" cy="195580"/>
            </a:xfrm>
            <a:custGeom>
              <a:avLst/>
              <a:gdLst/>
              <a:ahLst/>
              <a:cxnLst/>
              <a:rect l="l" t="t" r="r" b="b"/>
              <a:pathLst>
                <a:path w="186689" h="195580">
                  <a:moveTo>
                    <a:pt x="186690" y="15239"/>
                  </a:moveTo>
                  <a:lnTo>
                    <a:pt x="173736" y="0"/>
                  </a:lnTo>
                  <a:lnTo>
                    <a:pt x="0" y="181356"/>
                  </a:lnTo>
                  <a:lnTo>
                    <a:pt x="12192" y="195072"/>
                  </a:lnTo>
                  <a:lnTo>
                    <a:pt x="186690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82"/>
            <p:cNvSpPr/>
            <p:nvPr/>
          </p:nvSpPr>
          <p:spPr>
            <a:xfrm>
              <a:off x="1815477" y="905764"/>
              <a:ext cx="173990" cy="181610"/>
            </a:xfrm>
            <a:custGeom>
              <a:avLst/>
              <a:gdLst/>
              <a:ahLst/>
              <a:cxnLst/>
              <a:rect l="l" t="t" r="r" b="b"/>
              <a:pathLst>
                <a:path w="173989" h="181609">
                  <a:moveTo>
                    <a:pt x="173736" y="0"/>
                  </a:moveTo>
                  <a:lnTo>
                    <a:pt x="0" y="18135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83"/>
            <p:cNvSpPr/>
            <p:nvPr/>
          </p:nvSpPr>
          <p:spPr>
            <a:xfrm>
              <a:off x="1827669" y="921003"/>
              <a:ext cx="189230" cy="193040"/>
            </a:xfrm>
            <a:custGeom>
              <a:avLst/>
              <a:gdLst/>
              <a:ahLst/>
              <a:cxnLst/>
              <a:rect l="l" t="t" r="r" b="b"/>
              <a:pathLst>
                <a:path w="189230" h="193040">
                  <a:moveTo>
                    <a:pt x="188976" y="12954"/>
                  </a:moveTo>
                  <a:lnTo>
                    <a:pt x="174498" y="0"/>
                  </a:lnTo>
                  <a:lnTo>
                    <a:pt x="0" y="179832"/>
                  </a:lnTo>
                  <a:lnTo>
                    <a:pt x="14477" y="192786"/>
                  </a:lnTo>
                  <a:lnTo>
                    <a:pt x="188976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84"/>
            <p:cNvSpPr/>
            <p:nvPr/>
          </p:nvSpPr>
          <p:spPr>
            <a:xfrm>
              <a:off x="1827669" y="921003"/>
              <a:ext cx="174625" cy="180340"/>
            </a:xfrm>
            <a:custGeom>
              <a:avLst/>
              <a:gdLst/>
              <a:ahLst/>
              <a:cxnLst/>
              <a:rect l="l" t="t" r="r" b="b"/>
              <a:pathLst>
                <a:path w="174625" h="180340">
                  <a:moveTo>
                    <a:pt x="174498" y="0"/>
                  </a:moveTo>
                  <a:lnTo>
                    <a:pt x="0" y="17983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85"/>
            <p:cNvSpPr/>
            <p:nvPr/>
          </p:nvSpPr>
          <p:spPr>
            <a:xfrm>
              <a:off x="1842147" y="933958"/>
              <a:ext cx="191770" cy="192405"/>
            </a:xfrm>
            <a:custGeom>
              <a:avLst/>
              <a:gdLst/>
              <a:ahLst/>
              <a:cxnLst/>
              <a:rect l="l" t="t" r="r" b="b"/>
              <a:pathLst>
                <a:path w="191769" h="192405">
                  <a:moveTo>
                    <a:pt x="191262" y="12191"/>
                  </a:moveTo>
                  <a:lnTo>
                    <a:pt x="174498" y="0"/>
                  </a:lnTo>
                  <a:lnTo>
                    <a:pt x="0" y="179831"/>
                  </a:lnTo>
                  <a:lnTo>
                    <a:pt x="16764" y="192023"/>
                  </a:lnTo>
                  <a:lnTo>
                    <a:pt x="191262" y="121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86"/>
            <p:cNvSpPr/>
            <p:nvPr/>
          </p:nvSpPr>
          <p:spPr>
            <a:xfrm>
              <a:off x="1842147" y="933958"/>
              <a:ext cx="174625" cy="180340"/>
            </a:xfrm>
            <a:custGeom>
              <a:avLst/>
              <a:gdLst/>
              <a:ahLst/>
              <a:cxnLst/>
              <a:rect l="l" t="t" r="r" b="b"/>
              <a:pathLst>
                <a:path w="174625" h="180340">
                  <a:moveTo>
                    <a:pt x="174498" y="0"/>
                  </a:moveTo>
                  <a:lnTo>
                    <a:pt x="0" y="17983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87"/>
            <p:cNvSpPr/>
            <p:nvPr/>
          </p:nvSpPr>
          <p:spPr>
            <a:xfrm>
              <a:off x="1858911" y="946149"/>
              <a:ext cx="193675" cy="190500"/>
            </a:xfrm>
            <a:custGeom>
              <a:avLst/>
              <a:gdLst/>
              <a:ahLst/>
              <a:cxnLst/>
              <a:rect l="l" t="t" r="r" b="b"/>
              <a:pathLst>
                <a:path w="193675" h="190500">
                  <a:moveTo>
                    <a:pt x="193547" y="11430"/>
                  </a:moveTo>
                  <a:lnTo>
                    <a:pt x="174497" y="0"/>
                  </a:lnTo>
                  <a:lnTo>
                    <a:pt x="0" y="179831"/>
                  </a:lnTo>
                  <a:lnTo>
                    <a:pt x="18287" y="190499"/>
                  </a:lnTo>
                  <a:lnTo>
                    <a:pt x="193547" y="114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88"/>
            <p:cNvSpPr/>
            <p:nvPr/>
          </p:nvSpPr>
          <p:spPr>
            <a:xfrm>
              <a:off x="1858911" y="946149"/>
              <a:ext cx="174625" cy="180340"/>
            </a:xfrm>
            <a:custGeom>
              <a:avLst/>
              <a:gdLst/>
              <a:ahLst/>
              <a:cxnLst/>
              <a:rect l="l" t="t" r="r" b="b"/>
              <a:pathLst>
                <a:path w="174625" h="180340">
                  <a:moveTo>
                    <a:pt x="174497" y="0"/>
                  </a:moveTo>
                  <a:lnTo>
                    <a:pt x="0" y="17983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89"/>
            <p:cNvSpPr/>
            <p:nvPr/>
          </p:nvSpPr>
          <p:spPr>
            <a:xfrm>
              <a:off x="1877199" y="957580"/>
              <a:ext cx="196215" cy="188595"/>
            </a:xfrm>
            <a:custGeom>
              <a:avLst/>
              <a:gdLst/>
              <a:ahLst/>
              <a:cxnLst/>
              <a:rect l="l" t="t" r="r" b="b"/>
              <a:pathLst>
                <a:path w="196214" h="188594">
                  <a:moveTo>
                    <a:pt x="195834" y="10668"/>
                  </a:moveTo>
                  <a:lnTo>
                    <a:pt x="175260" y="0"/>
                  </a:lnTo>
                  <a:lnTo>
                    <a:pt x="0" y="179069"/>
                  </a:lnTo>
                  <a:lnTo>
                    <a:pt x="19812" y="188213"/>
                  </a:lnTo>
                  <a:lnTo>
                    <a:pt x="195834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1877199" y="957580"/>
              <a:ext cx="175260" cy="179070"/>
            </a:xfrm>
            <a:custGeom>
              <a:avLst/>
              <a:gdLst/>
              <a:ahLst/>
              <a:cxnLst/>
              <a:rect l="l" t="t" r="r" b="b"/>
              <a:pathLst>
                <a:path w="175260" h="179069">
                  <a:moveTo>
                    <a:pt x="175260" y="0"/>
                  </a:moveTo>
                  <a:lnTo>
                    <a:pt x="0" y="17906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1897011" y="968248"/>
              <a:ext cx="198120" cy="186690"/>
            </a:xfrm>
            <a:custGeom>
              <a:avLst/>
              <a:gdLst/>
              <a:ahLst/>
              <a:cxnLst/>
              <a:rect l="l" t="t" r="r" b="b"/>
              <a:pathLst>
                <a:path w="198119" h="186690">
                  <a:moveTo>
                    <a:pt x="198119" y="8381"/>
                  </a:moveTo>
                  <a:lnTo>
                    <a:pt x="176022" y="0"/>
                  </a:lnTo>
                  <a:lnTo>
                    <a:pt x="0" y="177545"/>
                  </a:lnTo>
                  <a:lnTo>
                    <a:pt x="22097" y="186689"/>
                  </a:lnTo>
                  <a:lnTo>
                    <a:pt x="198119" y="83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92"/>
            <p:cNvSpPr/>
            <p:nvPr/>
          </p:nvSpPr>
          <p:spPr>
            <a:xfrm>
              <a:off x="1897011" y="968248"/>
              <a:ext cx="176530" cy="177800"/>
            </a:xfrm>
            <a:custGeom>
              <a:avLst/>
              <a:gdLst/>
              <a:ahLst/>
              <a:cxnLst/>
              <a:rect l="l" t="t" r="r" b="b"/>
              <a:pathLst>
                <a:path w="176530" h="177800">
                  <a:moveTo>
                    <a:pt x="176022" y="0"/>
                  </a:moveTo>
                  <a:lnTo>
                    <a:pt x="0" y="17754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93"/>
            <p:cNvSpPr/>
            <p:nvPr/>
          </p:nvSpPr>
          <p:spPr>
            <a:xfrm>
              <a:off x="1919109" y="976630"/>
              <a:ext cx="200660" cy="185420"/>
            </a:xfrm>
            <a:custGeom>
              <a:avLst/>
              <a:gdLst/>
              <a:ahLst/>
              <a:cxnLst/>
              <a:rect l="l" t="t" r="r" b="b"/>
              <a:pathLst>
                <a:path w="200660" h="185419">
                  <a:moveTo>
                    <a:pt x="200406" y="8381"/>
                  </a:moveTo>
                  <a:lnTo>
                    <a:pt x="176022" y="0"/>
                  </a:lnTo>
                  <a:lnTo>
                    <a:pt x="0" y="178307"/>
                  </a:lnTo>
                  <a:lnTo>
                    <a:pt x="23622" y="185165"/>
                  </a:lnTo>
                  <a:lnTo>
                    <a:pt x="200406" y="83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94"/>
            <p:cNvSpPr/>
            <p:nvPr/>
          </p:nvSpPr>
          <p:spPr>
            <a:xfrm>
              <a:off x="1919109" y="976630"/>
              <a:ext cx="176530" cy="178435"/>
            </a:xfrm>
            <a:custGeom>
              <a:avLst/>
              <a:gdLst/>
              <a:ahLst/>
              <a:cxnLst/>
              <a:rect l="l" t="t" r="r" b="b"/>
              <a:pathLst>
                <a:path w="176530" h="178434">
                  <a:moveTo>
                    <a:pt x="176022" y="0"/>
                  </a:moveTo>
                  <a:lnTo>
                    <a:pt x="0" y="17830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95"/>
            <p:cNvSpPr/>
            <p:nvPr/>
          </p:nvSpPr>
          <p:spPr>
            <a:xfrm>
              <a:off x="1942731" y="985011"/>
              <a:ext cx="203200" cy="182880"/>
            </a:xfrm>
            <a:custGeom>
              <a:avLst/>
              <a:gdLst/>
              <a:ahLst/>
              <a:cxnLst/>
              <a:rect l="l" t="t" r="r" b="b"/>
              <a:pathLst>
                <a:path w="203200" h="182880">
                  <a:moveTo>
                    <a:pt x="202692" y="6858"/>
                  </a:moveTo>
                  <a:lnTo>
                    <a:pt x="176783" y="0"/>
                  </a:lnTo>
                  <a:lnTo>
                    <a:pt x="0" y="176783"/>
                  </a:lnTo>
                  <a:lnTo>
                    <a:pt x="25145" y="182880"/>
                  </a:lnTo>
                  <a:lnTo>
                    <a:pt x="202692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96"/>
            <p:cNvSpPr/>
            <p:nvPr/>
          </p:nvSpPr>
          <p:spPr>
            <a:xfrm>
              <a:off x="1942731" y="985011"/>
              <a:ext cx="177165" cy="177165"/>
            </a:xfrm>
            <a:custGeom>
              <a:avLst/>
              <a:gdLst/>
              <a:ahLst/>
              <a:cxnLst/>
              <a:rect l="l" t="t" r="r" b="b"/>
              <a:pathLst>
                <a:path w="177164" h="177165">
                  <a:moveTo>
                    <a:pt x="176783" y="0"/>
                  </a:moveTo>
                  <a:lnTo>
                    <a:pt x="0" y="17678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97"/>
            <p:cNvSpPr/>
            <p:nvPr/>
          </p:nvSpPr>
          <p:spPr>
            <a:xfrm>
              <a:off x="1967877" y="991870"/>
              <a:ext cx="205104" cy="181610"/>
            </a:xfrm>
            <a:custGeom>
              <a:avLst/>
              <a:gdLst/>
              <a:ahLst/>
              <a:cxnLst/>
              <a:rect l="l" t="t" r="r" b="b"/>
              <a:pathLst>
                <a:path w="205105" h="181609">
                  <a:moveTo>
                    <a:pt x="204978" y="4571"/>
                  </a:moveTo>
                  <a:lnTo>
                    <a:pt x="177546" y="0"/>
                  </a:lnTo>
                  <a:lnTo>
                    <a:pt x="0" y="176021"/>
                  </a:lnTo>
                  <a:lnTo>
                    <a:pt x="26670" y="181355"/>
                  </a:lnTo>
                  <a:lnTo>
                    <a:pt x="20497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98"/>
            <p:cNvSpPr/>
            <p:nvPr/>
          </p:nvSpPr>
          <p:spPr>
            <a:xfrm>
              <a:off x="1967877" y="991870"/>
              <a:ext cx="177800" cy="176530"/>
            </a:xfrm>
            <a:custGeom>
              <a:avLst/>
              <a:gdLst/>
              <a:ahLst/>
              <a:cxnLst/>
              <a:rect l="l" t="t" r="r" b="b"/>
              <a:pathLst>
                <a:path w="177800" h="176530">
                  <a:moveTo>
                    <a:pt x="177546" y="0"/>
                  </a:moveTo>
                  <a:lnTo>
                    <a:pt x="0" y="1760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99"/>
            <p:cNvSpPr/>
            <p:nvPr/>
          </p:nvSpPr>
          <p:spPr>
            <a:xfrm>
              <a:off x="1994547" y="996442"/>
              <a:ext cx="207010" cy="180340"/>
            </a:xfrm>
            <a:custGeom>
              <a:avLst/>
              <a:gdLst/>
              <a:ahLst/>
              <a:cxnLst/>
              <a:rect l="l" t="t" r="r" b="b"/>
              <a:pathLst>
                <a:path w="207010" h="180340">
                  <a:moveTo>
                    <a:pt x="206501" y="3809"/>
                  </a:moveTo>
                  <a:lnTo>
                    <a:pt x="178308" y="0"/>
                  </a:lnTo>
                  <a:lnTo>
                    <a:pt x="0" y="176783"/>
                  </a:lnTo>
                  <a:lnTo>
                    <a:pt x="27431" y="179831"/>
                  </a:lnTo>
                  <a:lnTo>
                    <a:pt x="206501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200"/>
            <p:cNvSpPr/>
            <p:nvPr/>
          </p:nvSpPr>
          <p:spPr>
            <a:xfrm>
              <a:off x="1994547" y="996442"/>
              <a:ext cx="178435" cy="177165"/>
            </a:xfrm>
            <a:custGeom>
              <a:avLst/>
              <a:gdLst/>
              <a:ahLst/>
              <a:cxnLst/>
              <a:rect l="l" t="t" r="r" b="b"/>
              <a:pathLst>
                <a:path w="178435" h="177165">
                  <a:moveTo>
                    <a:pt x="178308" y="0"/>
                  </a:moveTo>
                  <a:lnTo>
                    <a:pt x="0" y="17678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201"/>
            <p:cNvSpPr/>
            <p:nvPr/>
          </p:nvSpPr>
          <p:spPr>
            <a:xfrm>
              <a:off x="2021979" y="1000251"/>
              <a:ext cx="209550" cy="178435"/>
            </a:xfrm>
            <a:custGeom>
              <a:avLst/>
              <a:gdLst/>
              <a:ahLst/>
              <a:cxnLst/>
              <a:rect l="l" t="t" r="r" b="b"/>
              <a:pathLst>
                <a:path w="209550" h="178434">
                  <a:moveTo>
                    <a:pt x="209550" y="3048"/>
                  </a:moveTo>
                  <a:lnTo>
                    <a:pt x="179069" y="0"/>
                  </a:lnTo>
                  <a:lnTo>
                    <a:pt x="0" y="176022"/>
                  </a:lnTo>
                  <a:lnTo>
                    <a:pt x="29718" y="178308"/>
                  </a:lnTo>
                  <a:lnTo>
                    <a:pt x="209550" y="304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202"/>
            <p:cNvSpPr/>
            <p:nvPr/>
          </p:nvSpPr>
          <p:spPr>
            <a:xfrm>
              <a:off x="2021979" y="1000251"/>
              <a:ext cx="179070" cy="176530"/>
            </a:xfrm>
            <a:custGeom>
              <a:avLst/>
              <a:gdLst/>
              <a:ahLst/>
              <a:cxnLst/>
              <a:rect l="l" t="t" r="r" b="b"/>
              <a:pathLst>
                <a:path w="179069" h="176530">
                  <a:moveTo>
                    <a:pt x="179069" y="0"/>
                  </a:moveTo>
                  <a:lnTo>
                    <a:pt x="0" y="17602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203"/>
            <p:cNvSpPr/>
            <p:nvPr/>
          </p:nvSpPr>
          <p:spPr>
            <a:xfrm>
              <a:off x="2051697" y="1003299"/>
              <a:ext cx="211454" cy="175260"/>
            </a:xfrm>
            <a:custGeom>
              <a:avLst/>
              <a:gdLst/>
              <a:ahLst/>
              <a:cxnLst/>
              <a:rect l="l" t="t" r="r" b="b"/>
              <a:pathLst>
                <a:path w="211455" h="175259">
                  <a:moveTo>
                    <a:pt x="211074" y="761"/>
                  </a:moveTo>
                  <a:lnTo>
                    <a:pt x="179831" y="0"/>
                  </a:lnTo>
                  <a:lnTo>
                    <a:pt x="0" y="175259"/>
                  </a:lnTo>
                  <a:lnTo>
                    <a:pt x="30479" y="175259"/>
                  </a:lnTo>
                  <a:lnTo>
                    <a:pt x="211074" y="76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204"/>
            <p:cNvSpPr/>
            <p:nvPr/>
          </p:nvSpPr>
          <p:spPr>
            <a:xfrm>
              <a:off x="2051697" y="1003299"/>
              <a:ext cx="180340" cy="175260"/>
            </a:xfrm>
            <a:custGeom>
              <a:avLst/>
              <a:gdLst/>
              <a:ahLst/>
              <a:cxnLst/>
              <a:rect l="l" t="t" r="r" b="b"/>
              <a:pathLst>
                <a:path w="180339" h="175259">
                  <a:moveTo>
                    <a:pt x="179831" y="0"/>
                  </a:moveTo>
                  <a:lnTo>
                    <a:pt x="0" y="17525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205"/>
            <p:cNvSpPr/>
            <p:nvPr/>
          </p:nvSpPr>
          <p:spPr>
            <a:xfrm>
              <a:off x="2082177" y="1004061"/>
              <a:ext cx="213360" cy="174625"/>
            </a:xfrm>
            <a:custGeom>
              <a:avLst/>
              <a:gdLst/>
              <a:ahLst/>
              <a:cxnLst/>
              <a:rect l="l" t="t" r="r" b="b"/>
              <a:pathLst>
                <a:path w="213360" h="174625">
                  <a:moveTo>
                    <a:pt x="213360" y="0"/>
                  </a:moveTo>
                  <a:lnTo>
                    <a:pt x="180594" y="0"/>
                  </a:lnTo>
                  <a:lnTo>
                    <a:pt x="0" y="174497"/>
                  </a:lnTo>
                  <a:lnTo>
                    <a:pt x="32004" y="174497"/>
                  </a:lnTo>
                  <a:lnTo>
                    <a:pt x="21336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206"/>
            <p:cNvSpPr/>
            <p:nvPr/>
          </p:nvSpPr>
          <p:spPr>
            <a:xfrm>
              <a:off x="2082177" y="1004061"/>
              <a:ext cx="180975" cy="174625"/>
            </a:xfrm>
            <a:custGeom>
              <a:avLst/>
              <a:gdLst/>
              <a:ahLst/>
              <a:cxnLst/>
              <a:rect l="l" t="t" r="r" b="b"/>
              <a:pathLst>
                <a:path w="180975" h="174625">
                  <a:moveTo>
                    <a:pt x="180594" y="0"/>
                  </a:moveTo>
                  <a:lnTo>
                    <a:pt x="0" y="1744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207"/>
            <p:cNvSpPr/>
            <p:nvPr/>
          </p:nvSpPr>
          <p:spPr>
            <a:xfrm>
              <a:off x="2114181" y="1002538"/>
              <a:ext cx="215265" cy="176530"/>
            </a:xfrm>
            <a:custGeom>
              <a:avLst/>
              <a:gdLst/>
              <a:ahLst/>
              <a:cxnLst/>
              <a:rect l="l" t="t" r="r" b="b"/>
              <a:pathLst>
                <a:path w="215264" h="176530">
                  <a:moveTo>
                    <a:pt x="214883" y="0"/>
                  </a:moveTo>
                  <a:lnTo>
                    <a:pt x="181356" y="1523"/>
                  </a:lnTo>
                  <a:lnTo>
                    <a:pt x="0" y="176021"/>
                  </a:lnTo>
                  <a:lnTo>
                    <a:pt x="32765" y="173735"/>
                  </a:lnTo>
                  <a:lnTo>
                    <a:pt x="2148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208"/>
            <p:cNvSpPr/>
            <p:nvPr/>
          </p:nvSpPr>
          <p:spPr>
            <a:xfrm>
              <a:off x="2114181" y="1004061"/>
              <a:ext cx="181610" cy="174625"/>
            </a:xfrm>
            <a:custGeom>
              <a:avLst/>
              <a:gdLst/>
              <a:ahLst/>
              <a:cxnLst/>
              <a:rect l="l" t="t" r="r" b="b"/>
              <a:pathLst>
                <a:path w="181610" h="174625">
                  <a:moveTo>
                    <a:pt x="181356" y="0"/>
                  </a:moveTo>
                  <a:lnTo>
                    <a:pt x="0" y="1744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209"/>
            <p:cNvSpPr/>
            <p:nvPr/>
          </p:nvSpPr>
          <p:spPr>
            <a:xfrm>
              <a:off x="2146947" y="999490"/>
              <a:ext cx="217170" cy="177165"/>
            </a:xfrm>
            <a:custGeom>
              <a:avLst/>
              <a:gdLst/>
              <a:ahLst/>
              <a:cxnLst/>
              <a:rect l="l" t="t" r="r" b="b"/>
              <a:pathLst>
                <a:path w="217169" h="177165">
                  <a:moveTo>
                    <a:pt x="217170" y="0"/>
                  </a:moveTo>
                  <a:lnTo>
                    <a:pt x="182118" y="3047"/>
                  </a:lnTo>
                  <a:lnTo>
                    <a:pt x="0" y="176783"/>
                  </a:lnTo>
                  <a:lnTo>
                    <a:pt x="34290" y="173735"/>
                  </a:lnTo>
                  <a:lnTo>
                    <a:pt x="21717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210"/>
            <p:cNvSpPr/>
            <p:nvPr/>
          </p:nvSpPr>
          <p:spPr>
            <a:xfrm>
              <a:off x="2146947" y="1002538"/>
              <a:ext cx="182245" cy="173990"/>
            </a:xfrm>
            <a:custGeom>
              <a:avLst/>
              <a:gdLst/>
              <a:ahLst/>
              <a:cxnLst/>
              <a:rect l="l" t="t" r="r" b="b"/>
              <a:pathLst>
                <a:path w="182244" h="173990">
                  <a:moveTo>
                    <a:pt x="182118" y="0"/>
                  </a:moveTo>
                  <a:lnTo>
                    <a:pt x="0" y="17373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211"/>
            <p:cNvSpPr/>
            <p:nvPr/>
          </p:nvSpPr>
          <p:spPr>
            <a:xfrm>
              <a:off x="2181237" y="995680"/>
              <a:ext cx="216535" cy="177800"/>
            </a:xfrm>
            <a:custGeom>
              <a:avLst/>
              <a:gdLst/>
              <a:ahLst/>
              <a:cxnLst/>
              <a:rect l="l" t="t" r="r" b="b"/>
              <a:pathLst>
                <a:path w="216535" h="177800">
                  <a:moveTo>
                    <a:pt x="216408" y="0"/>
                  </a:moveTo>
                  <a:lnTo>
                    <a:pt x="182880" y="3810"/>
                  </a:lnTo>
                  <a:lnTo>
                    <a:pt x="0" y="177545"/>
                  </a:lnTo>
                  <a:lnTo>
                    <a:pt x="32765" y="173735"/>
                  </a:lnTo>
                  <a:lnTo>
                    <a:pt x="21640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212"/>
            <p:cNvSpPr/>
            <p:nvPr/>
          </p:nvSpPr>
          <p:spPr>
            <a:xfrm>
              <a:off x="2181237" y="999490"/>
              <a:ext cx="182880" cy="173990"/>
            </a:xfrm>
            <a:custGeom>
              <a:avLst/>
              <a:gdLst/>
              <a:ahLst/>
              <a:cxnLst/>
              <a:rect l="l" t="t" r="r" b="b"/>
              <a:pathLst>
                <a:path w="182880" h="173990">
                  <a:moveTo>
                    <a:pt x="182880" y="0"/>
                  </a:moveTo>
                  <a:lnTo>
                    <a:pt x="0" y="17373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213"/>
            <p:cNvSpPr/>
            <p:nvPr/>
          </p:nvSpPr>
          <p:spPr>
            <a:xfrm>
              <a:off x="2214003" y="991108"/>
              <a:ext cx="215900" cy="178435"/>
            </a:xfrm>
            <a:custGeom>
              <a:avLst/>
              <a:gdLst/>
              <a:ahLst/>
              <a:cxnLst/>
              <a:rect l="l" t="t" r="r" b="b"/>
              <a:pathLst>
                <a:path w="215900" h="178434">
                  <a:moveTo>
                    <a:pt x="215645" y="0"/>
                  </a:moveTo>
                  <a:lnTo>
                    <a:pt x="183642" y="4571"/>
                  </a:lnTo>
                  <a:lnTo>
                    <a:pt x="0" y="178307"/>
                  </a:lnTo>
                  <a:lnTo>
                    <a:pt x="31242" y="172973"/>
                  </a:lnTo>
                  <a:lnTo>
                    <a:pt x="21564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214"/>
            <p:cNvSpPr/>
            <p:nvPr/>
          </p:nvSpPr>
          <p:spPr>
            <a:xfrm>
              <a:off x="2214003" y="995680"/>
              <a:ext cx="184150" cy="173990"/>
            </a:xfrm>
            <a:custGeom>
              <a:avLst/>
              <a:gdLst/>
              <a:ahLst/>
              <a:cxnLst/>
              <a:rect l="l" t="t" r="r" b="b"/>
              <a:pathLst>
                <a:path w="184150" h="173990">
                  <a:moveTo>
                    <a:pt x="183642" y="0"/>
                  </a:moveTo>
                  <a:lnTo>
                    <a:pt x="0" y="173735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215"/>
            <p:cNvSpPr/>
            <p:nvPr/>
          </p:nvSpPr>
          <p:spPr>
            <a:xfrm>
              <a:off x="2245245" y="985774"/>
              <a:ext cx="214629" cy="178435"/>
            </a:xfrm>
            <a:custGeom>
              <a:avLst/>
              <a:gdLst/>
              <a:ahLst/>
              <a:cxnLst/>
              <a:rect l="l" t="t" r="r" b="b"/>
              <a:pathLst>
                <a:path w="214630" h="178434">
                  <a:moveTo>
                    <a:pt x="214121" y="0"/>
                  </a:moveTo>
                  <a:lnTo>
                    <a:pt x="184403" y="5334"/>
                  </a:lnTo>
                  <a:lnTo>
                    <a:pt x="0" y="178307"/>
                  </a:lnTo>
                  <a:lnTo>
                    <a:pt x="29717" y="172974"/>
                  </a:lnTo>
                  <a:lnTo>
                    <a:pt x="21412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216"/>
            <p:cNvSpPr/>
            <p:nvPr/>
          </p:nvSpPr>
          <p:spPr>
            <a:xfrm>
              <a:off x="2245245" y="991108"/>
              <a:ext cx="184785" cy="173355"/>
            </a:xfrm>
            <a:custGeom>
              <a:avLst/>
              <a:gdLst/>
              <a:ahLst/>
              <a:cxnLst/>
              <a:rect l="l" t="t" r="r" b="b"/>
              <a:pathLst>
                <a:path w="184785" h="173355">
                  <a:moveTo>
                    <a:pt x="184403" y="0"/>
                  </a:moveTo>
                  <a:lnTo>
                    <a:pt x="0" y="17297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217"/>
            <p:cNvSpPr/>
            <p:nvPr/>
          </p:nvSpPr>
          <p:spPr>
            <a:xfrm>
              <a:off x="2274963" y="978915"/>
              <a:ext cx="213360" cy="180340"/>
            </a:xfrm>
            <a:custGeom>
              <a:avLst/>
              <a:gdLst/>
              <a:ahLst/>
              <a:cxnLst/>
              <a:rect l="l" t="t" r="r" b="b"/>
              <a:pathLst>
                <a:path w="213360" h="180340">
                  <a:moveTo>
                    <a:pt x="213359" y="0"/>
                  </a:moveTo>
                  <a:lnTo>
                    <a:pt x="184404" y="6858"/>
                  </a:lnTo>
                  <a:lnTo>
                    <a:pt x="0" y="179832"/>
                  </a:lnTo>
                  <a:lnTo>
                    <a:pt x="27432" y="172212"/>
                  </a:lnTo>
                  <a:lnTo>
                    <a:pt x="21335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218"/>
            <p:cNvSpPr/>
            <p:nvPr/>
          </p:nvSpPr>
          <p:spPr>
            <a:xfrm>
              <a:off x="2274963" y="985774"/>
              <a:ext cx="184785" cy="173355"/>
            </a:xfrm>
            <a:custGeom>
              <a:avLst/>
              <a:gdLst/>
              <a:ahLst/>
              <a:cxnLst/>
              <a:rect l="l" t="t" r="r" b="b"/>
              <a:pathLst>
                <a:path w="184785" h="173355">
                  <a:moveTo>
                    <a:pt x="184404" y="0"/>
                  </a:moveTo>
                  <a:lnTo>
                    <a:pt x="0" y="17297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219"/>
            <p:cNvSpPr/>
            <p:nvPr/>
          </p:nvSpPr>
          <p:spPr>
            <a:xfrm>
              <a:off x="2302395" y="970534"/>
              <a:ext cx="212725" cy="180975"/>
            </a:xfrm>
            <a:custGeom>
              <a:avLst/>
              <a:gdLst/>
              <a:ahLst/>
              <a:cxnLst/>
              <a:rect l="l" t="t" r="r" b="b"/>
              <a:pathLst>
                <a:path w="212725" h="180975">
                  <a:moveTo>
                    <a:pt x="212597" y="0"/>
                  </a:moveTo>
                  <a:lnTo>
                    <a:pt x="185927" y="8382"/>
                  </a:lnTo>
                  <a:lnTo>
                    <a:pt x="0" y="180594"/>
                  </a:lnTo>
                  <a:lnTo>
                    <a:pt x="26669" y="172974"/>
                  </a:lnTo>
                  <a:lnTo>
                    <a:pt x="21259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220"/>
            <p:cNvSpPr/>
            <p:nvPr/>
          </p:nvSpPr>
          <p:spPr>
            <a:xfrm>
              <a:off x="2302395" y="978915"/>
              <a:ext cx="186055" cy="172720"/>
            </a:xfrm>
            <a:custGeom>
              <a:avLst/>
              <a:gdLst/>
              <a:ahLst/>
              <a:cxnLst/>
              <a:rect l="l" t="t" r="r" b="b"/>
              <a:pathLst>
                <a:path w="186055" h="172719">
                  <a:moveTo>
                    <a:pt x="185927" y="0"/>
                  </a:moveTo>
                  <a:lnTo>
                    <a:pt x="0" y="17221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221"/>
            <p:cNvSpPr/>
            <p:nvPr/>
          </p:nvSpPr>
          <p:spPr>
            <a:xfrm>
              <a:off x="2329065" y="961390"/>
              <a:ext cx="211454" cy="182245"/>
            </a:xfrm>
            <a:custGeom>
              <a:avLst/>
              <a:gdLst/>
              <a:ahLst/>
              <a:cxnLst/>
              <a:rect l="l" t="t" r="r" b="b"/>
              <a:pathLst>
                <a:path w="211455" h="182244">
                  <a:moveTo>
                    <a:pt x="211074" y="0"/>
                  </a:moveTo>
                  <a:lnTo>
                    <a:pt x="185927" y="9143"/>
                  </a:lnTo>
                  <a:lnTo>
                    <a:pt x="0" y="182117"/>
                  </a:lnTo>
                  <a:lnTo>
                    <a:pt x="25146" y="172973"/>
                  </a:lnTo>
                  <a:lnTo>
                    <a:pt x="21107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222"/>
            <p:cNvSpPr/>
            <p:nvPr/>
          </p:nvSpPr>
          <p:spPr>
            <a:xfrm>
              <a:off x="2329065" y="970534"/>
              <a:ext cx="186055" cy="173355"/>
            </a:xfrm>
            <a:custGeom>
              <a:avLst/>
              <a:gdLst/>
              <a:ahLst/>
              <a:cxnLst/>
              <a:rect l="l" t="t" r="r" b="b"/>
              <a:pathLst>
                <a:path w="186055" h="173355">
                  <a:moveTo>
                    <a:pt x="185927" y="0"/>
                  </a:moveTo>
                  <a:lnTo>
                    <a:pt x="0" y="17297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223"/>
            <p:cNvSpPr/>
            <p:nvPr/>
          </p:nvSpPr>
          <p:spPr>
            <a:xfrm>
              <a:off x="2354211" y="951484"/>
              <a:ext cx="209550" cy="182880"/>
            </a:xfrm>
            <a:custGeom>
              <a:avLst/>
              <a:gdLst/>
              <a:ahLst/>
              <a:cxnLst/>
              <a:rect l="l" t="t" r="r" b="b"/>
              <a:pathLst>
                <a:path w="209550" h="182880">
                  <a:moveTo>
                    <a:pt x="209549" y="0"/>
                  </a:moveTo>
                  <a:lnTo>
                    <a:pt x="185927" y="9906"/>
                  </a:lnTo>
                  <a:lnTo>
                    <a:pt x="0" y="182880"/>
                  </a:lnTo>
                  <a:lnTo>
                    <a:pt x="22859" y="172212"/>
                  </a:lnTo>
                  <a:lnTo>
                    <a:pt x="20954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224"/>
            <p:cNvSpPr/>
            <p:nvPr/>
          </p:nvSpPr>
          <p:spPr>
            <a:xfrm>
              <a:off x="2354211" y="961390"/>
              <a:ext cx="186055" cy="173355"/>
            </a:xfrm>
            <a:custGeom>
              <a:avLst/>
              <a:gdLst/>
              <a:ahLst/>
              <a:cxnLst/>
              <a:rect l="l" t="t" r="r" b="b"/>
              <a:pathLst>
                <a:path w="186055" h="173355">
                  <a:moveTo>
                    <a:pt x="185927" y="0"/>
                  </a:moveTo>
                  <a:lnTo>
                    <a:pt x="0" y="17297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225"/>
            <p:cNvSpPr/>
            <p:nvPr/>
          </p:nvSpPr>
          <p:spPr>
            <a:xfrm>
              <a:off x="2377071" y="940053"/>
              <a:ext cx="208915" cy="184150"/>
            </a:xfrm>
            <a:custGeom>
              <a:avLst/>
              <a:gdLst/>
              <a:ahLst/>
              <a:cxnLst/>
              <a:rect l="l" t="t" r="r" b="b"/>
              <a:pathLst>
                <a:path w="208914" h="184150">
                  <a:moveTo>
                    <a:pt x="208788" y="0"/>
                  </a:moveTo>
                  <a:lnTo>
                    <a:pt x="186689" y="11430"/>
                  </a:lnTo>
                  <a:lnTo>
                    <a:pt x="0" y="183642"/>
                  </a:lnTo>
                  <a:lnTo>
                    <a:pt x="21336" y="172212"/>
                  </a:lnTo>
                  <a:lnTo>
                    <a:pt x="2087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226"/>
            <p:cNvSpPr/>
            <p:nvPr/>
          </p:nvSpPr>
          <p:spPr>
            <a:xfrm>
              <a:off x="2377071" y="951484"/>
              <a:ext cx="186690" cy="172720"/>
            </a:xfrm>
            <a:custGeom>
              <a:avLst/>
              <a:gdLst/>
              <a:ahLst/>
              <a:cxnLst/>
              <a:rect l="l" t="t" r="r" b="b"/>
              <a:pathLst>
                <a:path w="186689" h="172719">
                  <a:moveTo>
                    <a:pt x="186689" y="0"/>
                  </a:moveTo>
                  <a:lnTo>
                    <a:pt x="0" y="17221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227"/>
            <p:cNvSpPr/>
            <p:nvPr/>
          </p:nvSpPr>
          <p:spPr>
            <a:xfrm>
              <a:off x="2398407" y="927861"/>
              <a:ext cx="207645" cy="184785"/>
            </a:xfrm>
            <a:custGeom>
              <a:avLst/>
              <a:gdLst/>
              <a:ahLst/>
              <a:cxnLst/>
              <a:rect l="l" t="t" r="r" b="b"/>
              <a:pathLst>
                <a:path w="207644" h="184784">
                  <a:moveTo>
                    <a:pt x="207264" y="0"/>
                  </a:moveTo>
                  <a:lnTo>
                    <a:pt x="187452" y="12191"/>
                  </a:lnTo>
                  <a:lnTo>
                    <a:pt x="0" y="184403"/>
                  </a:lnTo>
                  <a:lnTo>
                    <a:pt x="19812" y="172974"/>
                  </a:lnTo>
                  <a:lnTo>
                    <a:pt x="20726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228"/>
            <p:cNvSpPr/>
            <p:nvPr/>
          </p:nvSpPr>
          <p:spPr>
            <a:xfrm>
              <a:off x="2398407" y="940053"/>
              <a:ext cx="187960" cy="172720"/>
            </a:xfrm>
            <a:custGeom>
              <a:avLst/>
              <a:gdLst/>
              <a:ahLst/>
              <a:cxnLst/>
              <a:rect l="l" t="t" r="r" b="b"/>
              <a:pathLst>
                <a:path w="187960" h="172719">
                  <a:moveTo>
                    <a:pt x="187452" y="0"/>
                  </a:moveTo>
                  <a:lnTo>
                    <a:pt x="0" y="17221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229"/>
            <p:cNvSpPr/>
            <p:nvPr/>
          </p:nvSpPr>
          <p:spPr>
            <a:xfrm>
              <a:off x="2418219" y="916431"/>
              <a:ext cx="205740" cy="184785"/>
            </a:xfrm>
            <a:custGeom>
              <a:avLst/>
              <a:gdLst/>
              <a:ahLst/>
              <a:cxnLst/>
              <a:rect l="l" t="t" r="r" b="b"/>
              <a:pathLst>
                <a:path w="205739" h="184784">
                  <a:moveTo>
                    <a:pt x="205740" y="0"/>
                  </a:moveTo>
                  <a:lnTo>
                    <a:pt x="187452" y="11430"/>
                  </a:lnTo>
                  <a:lnTo>
                    <a:pt x="0" y="184404"/>
                  </a:lnTo>
                  <a:lnTo>
                    <a:pt x="17526" y="172212"/>
                  </a:lnTo>
                  <a:lnTo>
                    <a:pt x="2057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230"/>
            <p:cNvSpPr/>
            <p:nvPr/>
          </p:nvSpPr>
          <p:spPr>
            <a:xfrm>
              <a:off x="2418219" y="927861"/>
              <a:ext cx="187960" cy="173355"/>
            </a:xfrm>
            <a:custGeom>
              <a:avLst/>
              <a:gdLst/>
              <a:ahLst/>
              <a:cxnLst/>
              <a:rect l="l" t="t" r="r" b="b"/>
              <a:pathLst>
                <a:path w="187960" h="173355">
                  <a:moveTo>
                    <a:pt x="187452" y="0"/>
                  </a:moveTo>
                  <a:lnTo>
                    <a:pt x="0" y="17297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231"/>
            <p:cNvSpPr/>
            <p:nvPr/>
          </p:nvSpPr>
          <p:spPr>
            <a:xfrm>
              <a:off x="2435745" y="904240"/>
              <a:ext cx="203835" cy="184785"/>
            </a:xfrm>
            <a:custGeom>
              <a:avLst/>
              <a:gdLst/>
              <a:ahLst/>
              <a:cxnLst/>
              <a:rect l="l" t="t" r="r" b="b"/>
              <a:pathLst>
                <a:path w="203835" h="184784">
                  <a:moveTo>
                    <a:pt x="203453" y="0"/>
                  </a:moveTo>
                  <a:lnTo>
                    <a:pt x="188213" y="12191"/>
                  </a:lnTo>
                  <a:lnTo>
                    <a:pt x="0" y="184403"/>
                  </a:lnTo>
                  <a:lnTo>
                    <a:pt x="16001" y="172973"/>
                  </a:lnTo>
                  <a:lnTo>
                    <a:pt x="20345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232"/>
            <p:cNvSpPr/>
            <p:nvPr/>
          </p:nvSpPr>
          <p:spPr>
            <a:xfrm>
              <a:off x="2435745" y="916431"/>
              <a:ext cx="188595" cy="172720"/>
            </a:xfrm>
            <a:custGeom>
              <a:avLst/>
              <a:gdLst/>
              <a:ahLst/>
              <a:cxnLst/>
              <a:rect l="l" t="t" r="r" b="b"/>
              <a:pathLst>
                <a:path w="188594" h="172719">
                  <a:moveTo>
                    <a:pt x="188213" y="0"/>
                  </a:moveTo>
                  <a:lnTo>
                    <a:pt x="0" y="17221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233"/>
            <p:cNvSpPr/>
            <p:nvPr/>
          </p:nvSpPr>
          <p:spPr>
            <a:xfrm>
              <a:off x="2451747" y="892048"/>
              <a:ext cx="201930" cy="185420"/>
            </a:xfrm>
            <a:custGeom>
              <a:avLst/>
              <a:gdLst/>
              <a:ahLst/>
              <a:cxnLst/>
              <a:rect l="l" t="t" r="r" b="b"/>
              <a:pathLst>
                <a:path w="201930" h="185419">
                  <a:moveTo>
                    <a:pt x="201930" y="0"/>
                  </a:moveTo>
                  <a:lnTo>
                    <a:pt x="187451" y="12192"/>
                  </a:lnTo>
                  <a:lnTo>
                    <a:pt x="0" y="185165"/>
                  </a:lnTo>
                  <a:lnTo>
                    <a:pt x="13716" y="172973"/>
                  </a:lnTo>
                  <a:lnTo>
                    <a:pt x="2019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234"/>
            <p:cNvSpPr/>
            <p:nvPr/>
          </p:nvSpPr>
          <p:spPr>
            <a:xfrm>
              <a:off x="2451747" y="904240"/>
              <a:ext cx="187960" cy="173355"/>
            </a:xfrm>
            <a:custGeom>
              <a:avLst/>
              <a:gdLst/>
              <a:ahLst/>
              <a:cxnLst/>
              <a:rect l="l" t="t" r="r" b="b"/>
              <a:pathLst>
                <a:path w="187960" h="173355">
                  <a:moveTo>
                    <a:pt x="187451" y="0"/>
                  </a:moveTo>
                  <a:lnTo>
                    <a:pt x="0" y="17297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35" name="object 23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197416" y="505475"/>
            <a:ext cx="514254" cy="643655"/>
          </a:xfrm>
          <a:prstGeom prst="rect">
            <a:avLst/>
          </a:prstGeom>
        </p:spPr>
      </p:pic>
      <p:pic>
        <p:nvPicPr>
          <p:cNvPr id="236" name="object 23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761101" y="464863"/>
            <a:ext cx="341563" cy="576991"/>
          </a:xfrm>
          <a:prstGeom prst="rect">
            <a:avLst/>
          </a:prstGeom>
        </p:spPr>
      </p:pic>
      <p:pic>
        <p:nvPicPr>
          <p:cNvPr id="237" name="object 23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107863" y="409692"/>
            <a:ext cx="545497" cy="568563"/>
          </a:xfrm>
          <a:prstGeom prst="rect">
            <a:avLst/>
          </a:prstGeom>
        </p:spPr>
      </p:pic>
      <p:pic>
        <p:nvPicPr>
          <p:cNvPr id="238" name="object 23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319216" y="333066"/>
            <a:ext cx="634985" cy="594615"/>
          </a:xfrm>
          <a:prstGeom prst="rect">
            <a:avLst/>
          </a:prstGeom>
        </p:spPr>
      </p:pic>
      <p:pic>
        <p:nvPicPr>
          <p:cNvPr id="239" name="object 23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606289" y="268700"/>
            <a:ext cx="566214" cy="641356"/>
          </a:xfrm>
          <a:prstGeom prst="rect">
            <a:avLst/>
          </a:prstGeom>
        </p:spPr>
      </p:pic>
      <p:pic>
        <p:nvPicPr>
          <p:cNvPr id="240" name="object 24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2982766" y="213529"/>
            <a:ext cx="404984" cy="721048"/>
          </a:xfrm>
          <a:prstGeom prst="rect">
            <a:avLst/>
          </a:prstGeom>
        </p:spPr>
      </p:pic>
      <p:pic>
        <p:nvPicPr>
          <p:cNvPr id="241" name="object 241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884721" y="126942"/>
            <a:ext cx="819138" cy="882728"/>
          </a:xfrm>
          <a:prstGeom prst="rect">
            <a:avLst/>
          </a:prstGeom>
        </p:spPr>
      </p:pic>
      <p:grpSp>
        <p:nvGrpSpPr>
          <p:cNvPr id="258" name="object 258"/>
          <p:cNvGrpSpPr/>
          <p:nvPr/>
        </p:nvGrpSpPr>
        <p:grpSpPr>
          <a:xfrm>
            <a:off x="2288177" y="2461345"/>
            <a:ext cx="515783" cy="314804"/>
            <a:chOff x="2281821" y="2447670"/>
            <a:chExt cx="514350" cy="313055"/>
          </a:xfrm>
        </p:grpSpPr>
        <p:sp>
          <p:nvSpPr>
            <p:cNvPr id="259" name="object 259"/>
            <p:cNvSpPr/>
            <p:nvPr/>
          </p:nvSpPr>
          <p:spPr>
            <a:xfrm>
              <a:off x="2281821" y="2448051"/>
              <a:ext cx="513715" cy="312420"/>
            </a:xfrm>
            <a:custGeom>
              <a:avLst/>
              <a:gdLst/>
              <a:ahLst/>
              <a:cxnLst/>
              <a:rect l="l" t="t" r="r" b="b"/>
              <a:pathLst>
                <a:path w="513714" h="312419">
                  <a:moveTo>
                    <a:pt x="513588" y="0"/>
                  </a:moveTo>
                  <a:lnTo>
                    <a:pt x="161544" y="150876"/>
                  </a:lnTo>
                  <a:lnTo>
                    <a:pt x="0" y="312420"/>
                  </a:lnTo>
                  <a:lnTo>
                    <a:pt x="352044" y="161544"/>
                  </a:lnTo>
                  <a:lnTo>
                    <a:pt x="513588" y="0"/>
                  </a:lnTo>
                  <a:close/>
                </a:path>
              </a:pathLst>
            </a:custGeom>
            <a:solidFill>
              <a:srgbClr val="48B5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260"/>
            <p:cNvSpPr/>
            <p:nvPr/>
          </p:nvSpPr>
          <p:spPr>
            <a:xfrm>
              <a:off x="2633865" y="244805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0" y="161544"/>
                  </a:moveTo>
                  <a:lnTo>
                    <a:pt x="161543" y="0"/>
                  </a:lnTo>
                </a:path>
              </a:pathLst>
            </a:custGeom>
            <a:ln w="3175">
              <a:solidFill>
                <a:srgbClr val="48B5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1" name="object 261"/>
          <p:cNvGrpSpPr/>
          <p:nvPr/>
        </p:nvGrpSpPr>
        <p:grpSpPr>
          <a:xfrm>
            <a:off x="431359" y="2200818"/>
            <a:ext cx="1967616" cy="450176"/>
            <a:chOff x="430161" y="2188591"/>
            <a:chExt cx="1962150" cy="447675"/>
          </a:xfrm>
        </p:grpSpPr>
        <p:sp>
          <p:nvSpPr>
            <p:cNvPr id="262" name="object 262"/>
            <p:cNvSpPr/>
            <p:nvPr/>
          </p:nvSpPr>
          <p:spPr>
            <a:xfrm>
              <a:off x="482739" y="2359660"/>
              <a:ext cx="1557020" cy="276860"/>
            </a:xfrm>
            <a:custGeom>
              <a:avLst/>
              <a:gdLst/>
              <a:ahLst/>
              <a:cxnLst/>
              <a:rect l="l" t="t" r="r" b="b"/>
              <a:pathLst>
                <a:path w="1557020" h="276860">
                  <a:moveTo>
                    <a:pt x="1556766" y="0"/>
                  </a:moveTo>
                  <a:lnTo>
                    <a:pt x="161544" y="115062"/>
                  </a:lnTo>
                  <a:lnTo>
                    <a:pt x="0" y="276606"/>
                  </a:lnTo>
                  <a:lnTo>
                    <a:pt x="1395222" y="161543"/>
                  </a:lnTo>
                  <a:lnTo>
                    <a:pt x="1556766" y="0"/>
                  </a:lnTo>
                  <a:close/>
                </a:path>
              </a:pathLst>
            </a:custGeom>
            <a:solidFill>
              <a:srgbClr val="3F9E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263"/>
            <p:cNvSpPr/>
            <p:nvPr/>
          </p:nvSpPr>
          <p:spPr>
            <a:xfrm>
              <a:off x="1877961" y="235966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0" y="161543"/>
                  </a:moveTo>
                  <a:lnTo>
                    <a:pt x="161543" y="0"/>
                  </a:lnTo>
                </a:path>
              </a:pathLst>
            </a:custGeom>
            <a:ln w="3175">
              <a:solidFill>
                <a:srgbClr val="3F9E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264"/>
            <p:cNvSpPr/>
            <p:nvPr/>
          </p:nvSpPr>
          <p:spPr>
            <a:xfrm>
              <a:off x="430161" y="2188972"/>
              <a:ext cx="1961514" cy="203200"/>
            </a:xfrm>
            <a:custGeom>
              <a:avLst/>
              <a:gdLst/>
              <a:ahLst/>
              <a:cxnLst/>
              <a:rect l="l" t="t" r="r" b="b"/>
              <a:pathLst>
                <a:path w="1961514" h="203200">
                  <a:moveTo>
                    <a:pt x="1961388" y="0"/>
                  </a:moveTo>
                  <a:lnTo>
                    <a:pt x="161544" y="40385"/>
                  </a:lnTo>
                  <a:lnTo>
                    <a:pt x="0" y="202691"/>
                  </a:lnTo>
                  <a:lnTo>
                    <a:pt x="1799082" y="161543"/>
                  </a:lnTo>
                  <a:lnTo>
                    <a:pt x="1961388" y="0"/>
                  </a:lnTo>
                  <a:close/>
                </a:path>
              </a:pathLst>
            </a:custGeom>
            <a:solidFill>
              <a:srgbClr val="3D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265"/>
            <p:cNvSpPr/>
            <p:nvPr/>
          </p:nvSpPr>
          <p:spPr>
            <a:xfrm>
              <a:off x="2229243" y="2188972"/>
              <a:ext cx="162560" cy="161925"/>
            </a:xfrm>
            <a:custGeom>
              <a:avLst/>
              <a:gdLst/>
              <a:ahLst/>
              <a:cxnLst/>
              <a:rect l="l" t="t" r="r" b="b"/>
              <a:pathLst>
                <a:path w="162560" h="161925">
                  <a:moveTo>
                    <a:pt x="0" y="161543"/>
                  </a:moveTo>
                  <a:lnTo>
                    <a:pt x="162305" y="0"/>
                  </a:lnTo>
                </a:path>
              </a:pathLst>
            </a:custGeom>
            <a:ln w="3175">
              <a:solidFill>
                <a:srgbClr val="3D9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6" name="object 266"/>
          <p:cNvGrpSpPr/>
          <p:nvPr/>
        </p:nvGrpSpPr>
        <p:grpSpPr>
          <a:xfrm>
            <a:off x="575779" y="1980902"/>
            <a:ext cx="4230055" cy="329491"/>
            <a:chOff x="574179" y="1969897"/>
            <a:chExt cx="4218305" cy="327660"/>
          </a:xfrm>
        </p:grpSpPr>
        <p:sp>
          <p:nvSpPr>
            <p:cNvPr id="267" name="object 267"/>
            <p:cNvSpPr/>
            <p:nvPr/>
          </p:nvSpPr>
          <p:spPr>
            <a:xfrm>
              <a:off x="3677805" y="1970278"/>
              <a:ext cx="1114425" cy="306070"/>
            </a:xfrm>
            <a:custGeom>
              <a:avLst/>
              <a:gdLst/>
              <a:ahLst/>
              <a:cxnLst/>
              <a:rect l="l" t="t" r="r" b="b"/>
              <a:pathLst>
                <a:path w="1114425" h="306069">
                  <a:moveTo>
                    <a:pt x="1114044" y="144017"/>
                  </a:moveTo>
                  <a:lnTo>
                    <a:pt x="162305" y="0"/>
                  </a:lnTo>
                  <a:lnTo>
                    <a:pt x="0" y="161544"/>
                  </a:lnTo>
                  <a:lnTo>
                    <a:pt x="952500" y="305561"/>
                  </a:lnTo>
                  <a:lnTo>
                    <a:pt x="1114044" y="144017"/>
                  </a:lnTo>
                  <a:close/>
                </a:path>
              </a:pathLst>
            </a:custGeom>
            <a:solidFill>
              <a:srgbClr val="41A3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268"/>
            <p:cNvSpPr/>
            <p:nvPr/>
          </p:nvSpPr>
          <p:spPr>
            <a:xfrm>
              <a:off x="4630305" y="2114296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0" y="161544"/>
                  </a:moveTo>
                  <a:lnTo>
                    <a:pt x="161544" y="0"/>
                  </a:lnTo>
                </a:path>
              </a:pathLst>
            </a:custGeom>
            <a:ln w="3175">
              <a:solidFill>
                <a:srgbClr val="41A3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269"/>
            <p:cNvSpPr/>
            <p:nvPr/>
          </p:nvSpPr>
          <p:spPr>
            <a:xfrm>
              <a:off x="3273946" y="1970278"/>
              <a:ext cx="566420" cy="327025"/>
            </a:xfrm>
            <a:custGeom>
              <a:avLst/>
              <a:gdLst/>
              <a:ahLst/>
              <a:cxnLst/>
              <a:rect l="l" t="t" r="r" b="b"/>
              <a:pathLst>
                <a:path w="566420" h="327025">
                  <a:moveTo>
                    <a:pt x="566165" y="0"/>
                  </a:moveTo>
                  <a:lnTo>
                    <a:pt x="161543" y="165353"/>
                  </a:lnTo>
                  <a:lnTo>
                    <a:pt x="0" y="326897"/>
                  </a:lnTo>
                  <a:lnTo>
                    <a:pt x="403859" y="161544"/>
                  </a:lnTo>
                  <a:lnTo>
                    <a:pt x="566165" y="0"/>
                  </a:lnTo>
                  <a:close/>
                </a:path>
              </a:pathLst>
            </a:custGeom>
            <a:solidFill>
              <a:srgbClr val="47B3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270"/>
            <p:cNvSpPr/>
            <p:nvPr/>
          </p:nvSpPr>
          <p:spPr>
            <a:xfrm>
              <a:off x="3677805" y="1970278"/>
              <a:ext cx="162560" cy="161925"/>
            </a:xfrm>
            <a:custGeom>
              <a:avLst/>
              <a:gdLst/>
              <a:ahLst/>
              <a:cxnLst/>
              <a:rect l="l" t="t" r="r" b="b"/>
              <a:pathLst>
                <a:path w="162560" h="161925">
                  <a:moveTo>
                    <a:pt x="0" y="161544"/>
                  </a:moveTo>
                  <a:lnTo>
                    <a:pt x="162305" y="0"/>
                  </a:lnTo>
                </a:path>
              </a:pathLst>
            </a:custGeom>
            <a:ln w="3175">
              <a:solidFill>
                <a:srgbClr val="47B3B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271"/>
            <p:cNvSpPr/>
            <p:nvPr/>
          </p:nvSpPr>
          <p:spPr>
            <a:xfrm>
              <a:off x="574179" y="1970278"/>
              <a:ext cx="2861310" cy="327025"/>
            </a:xfrm>
            <a:custGeom>
              <a:avLst/>
              <a:gdLst/>
              <a:ahLst/>
              <a:cxnLst/>
              <a:rect l="l" t="t" r="r" b="b"/>
              <a:pathLst>
                <a:path w="2861310" h="327025">
                  <a:moveTo>
                    <a:pt x="2861310" y="165353"/>
                  </a:moveTo>
                  <a:lnTo>
                    <a:pt x="161544" y="0"/>
                  </a:lnTo>
                  <a:lnTo>
                    <a:pt x="0" y="161544"/>
                  </a:lnTo>
                  <a:lnTo>
                    <a:pt x="2699766" y="326897"/>
                  </a:lnTo>
                  <a:lnTo>
                    <a:pt x="2861310" y="165353"/>
                  </a:lnTo>
                  <a:close/>
                </a:path>
              </a:pathLst>
            </a:custGeom>
            <a:solidFill>
              <a:srgbClr val="3E9C9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272"/>
            <p:cNvSpPr/>
            <p:nvPr/>
          </p:nvSpPr>
          <p:spPr>
            <a:xfrm>
              <a:off x="3273946" y="213563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0" y="161543"/>
                  </a:moveTo>
                  <a:lnTo>
                    <a:pt x="161543" y="0"/>
                  </a:lnTo>
                </a:path>
              </a:pathLst>
            </a:custGeom>
            <a:ln w="3175">
              <a:solidFill>
                <a:srgbClr val="3E9C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3" name="object 273"/>
          <p:cNvGrpSpPr/>
          <p:nvPr/>
        </p:nvGrpSpPr>
        <p:grpSpPr>
          <a:xfrm>
            <a:off x="292417" y="1879309"/>
            <a:ext cx="8585554" cy="1312727"/>
            <a:chOff x="430161" y="1875916"/>
            <a:chExt cx="8561705" cy="1047750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274" name="object 274"/>
            <p:cNvSpPr/>
            <p:nvPr/>
          </p:nvSpPr>
          <p:spPr>
            <a:xfrm>
              <a:off x="6977265" y="2406903"/>
              <a:ext cx="670560" cy="373380"/>
            </a:xfrm>
            <a:custGeom>
              <a:avLst/>
              <a:gdLst/>
              <a:ahLst/>
              <a:cxnLst/>
              <a:rect l="l" t="t" r="r" b="b"/>
              <a:pathLst>
                <a:path w="670559" h="373380">
                  <a:moveTo>
                    <a:pt x="670546" y="211836"/>
                  </a:moveTo>
                  <a:lnTo>
                    <a:pt x="162305" y="0"/>
                  </a:lnTo>
                  <a:lnTo>
                    <a:pt x="0" y="161543"/>
                  </a:lnTo>
                  <a:lnTo>
                    <a:pt x="509015" y="373380"/>
                  </a:lnTo>
                  <a:lnTo>
                    <a:pt x="670546" y="211836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75"/>
            <p:cNvSpPr/>
            <p:nvPr/>
          </p:nvSpPr>
          <p:spPr>
            <a:xfrm>
              <a:off x="7486282" y="2618740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0" y="161544"/>
                  </a:moveTo>
                  <a:lnTo>
                    <a:pt x="161531" y="0"/>
                  </a:lnTo>
                </a:path>
              </a:pathLst>
            </a:custGeom>
            <a:grpFill/>
            <a:ln w="3175">
              <a:solidFill>
                <a:srgbClr val="48B4B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76"/>
            <p:cNvSpPr/>
            <p:nvPr/>
          </p:nvSpPr>
          <p:spPr>
            <a:xfrm>
              <a:off x="7276732" y="2306320"/>
              <a:ext cx="1714500" cy="276860"/>
            </a:xfrm>
            <a:custGeom>
              <a:avLst/>
              <a:gdLst/>
              <a:ahLst/>
              <a:cxnLst/>
              <a:rect l="l" t="t" r="r" b="b"/>
              <a:pathLst>
                <a:path w="1714500" h="276860">
                  <a:moveTo>
                    <a:pt x="1714500" y="115061"/>
                  </a:moveTo>
                  <a:lnTo>
                    <a:pt x="162293" y="0"/>
                  </a:lnTo>
                  <a:lnTo>
                    <a:pt x="0" y="161543"/>
                  </a:lnTo>
                  <a:lnTo>
                    <a:pt x="1552943" y="276605"/>
                  </a:lnTo>
                  <a:lnTo>
                    <a:pt x="1714500" y="115061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277"/>
            <p:cNvSpPr/>
            <p:nvPr/>
          </p:nvSpPr>
          <p:spPr>
            <a:xfrm>
              <a:off x="8829675" y="242138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0" y="161544"/>
                  </a:moveTo>
                  <a:lnTo>
                    <a:pt x="161556" y="0"/>
                  </a:lnTo>
                </a:path>
              </a:pathLst>
            </a:custGeom>
            <a:grpFill/>
            <a:ln w="3175">
              <a:solidFill>
                <a:srgbClr val="3F9D9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278"/>
            <p:cNvSpPr/>
            <p:nvPr/>
          </p:nvSpPr>
          <p:spPr>
            <a:xfrm>
              <a:off x="6925436" y="2176780"/>
              <a:ext cx="1870710" cy="195580"/>
            </a:xfrm>
            <a:custGeom>
              <a:avLst/>
              <a:gdLst/>
              <a:ahLst/>
              <a:cxnLst/>
              <a:rect l="l" t="t" r="r" b="b"/>
              <a:pathLst>
                <a:path w="1870709" h="195580">
                  <a:moveTo>
                    <a:pt x="1870709" y="33527"/>
                  </a:moveTo>
                  <a:lnTo>
                    <a:pt x="161556" y="0"/>
                  </a:lnTo>
                  <a:lnTo>
                    <a:pt x="0" y="161543"/>
                  </a:lnTo>
                  <a:lnTo>
                    <a:pt x="1708417" y="195071"/>
                  </a:lnTo>
                  <a:lnTo>
                    <a:pt x="1870709" y="33527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279"/>
            <p:cNvSpPr/>
            <p:nvPr/>
          </p:nvSpPr>
          <p:spPr>
            <a:xfrm>
              <a:off x="8633853" y="2210307"/>
              <a:ext cx="162560" cy="161925"/>
            </a:xfrm>
            <a:custGeom>
              <a:avLst/>
              <a:gdLst/>
              <a:ahLst/>
              <a:cxnLst/>
              <a:rect l="l" t="t" r="r" b="b"/>
              <a:pathLst>
                <a:path w="162559" h="161925">
                  <a:moveTo>
                    <a:pt x="0" y="161544"/>
                  </a:moveTo>
                  <a:lnTo>
                    <a:pt x="162292" y="0"/>
                  </a:lnTo>
                </a:path>
              </a:pathLst>
            </a:custGeom>
            <a:grpFill/>
            <a:ln w="3175">
              <a:solidFill>
                <a:srgbClr val="3D9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80"/>
            <p:cNvSpPr/>
            <p:nvPr/>
          </p:nvSpPr>
          <p:spPr>
            <a:xfrm>
              <a:off x="5934836" y="2059431"/>
              <a:ext cx="1804670" cy="197485"/>
            </a:xfrm>
            <a:custGeom>
              <a:avLst/>
              <a:gdLst/>
              <a:ahLst/>
              <a:cxnLst/>
              <a:rect l="l" t="t" r="r" b="b"/>
              <a:pathLst>
                <a:path w="1804670" h="197485">
                  <a:moveTo>
                    <a:pt x="1804429" y="0"/>
                  </a:moveTo>
                  <a:lnTo>
                    <a:pt x="161556" y="35052"/>
                  </a:lnTo>
                  <a:lnTo>
                    <a:pt x="0" y="197358"/>
                  </a:lnTo>
                  <a:lnTo>
                    <a:pt x="1642884" y="161543"/>
                  </a:lnTo>
                  <a:lnTo>
                    <a:pt x="1804429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1" name="object 281"/>
            <p:cNvSpPr/>
            <p:nvPr/>
          </p:nvSpPr>
          <p:spPr>
            <a:xfrm>
              <a:off x="7577722" y="205943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0" y="161543"/>
                  </a:moveTo>
                  <a:lnTo>
                    <a:pt x="161544" y="0"/>
                  </a:lnTo>
                </a:path>
              </a:pathLst>
            </a:custGeom>
            <a:grpFill/>
            <a:ln w="3175">
              <a:solidFill>
                <a:srgbClr val="3D9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282"/>
            <p:cNvSpPr/>
            <p:nvPr/>
          </p:nvSpPr>
          <p:spPr>
            <a:xfrm>
              <a:off x="5934836" y="1876551"/>
              <a:ext cx="304165" cy="380365"/>
            </a:xfrm>
            <a:custGeom>
              <a:avLst/>
              <a:gdLst/>
              <a:ahLst/>
              <a:cxnLst/>
              <a:rect l="l" t="t" r="r" b="b"/>
              <a:pathLst>
                <a:path w="304164" h="380364">
                  <a:moveTo>
                    <a:pt x="304038" y="0"/>
                  </a:moveTo>
                  <a:lnTo>
                    <a:pt x="142506" y="161544"/>
                  </a:lnTo>
                  <a:lnTo>
                    <a:pt x="0" y="380238"/>
                  </a:lnTo>
                  <a:lnTo>
                    <a:pt x="161556" y="217932"/>
                  </a:lnTo>
                  <a:lnTo>
                    <a:pt x="304038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283"/>
            <p:cNvSpPr/>
            <p:nvPr/>
          </p:nvSpPr>
          <p:spPr>
            <a:xfrm>
              <a:off x="5934836" y="2094484"/>
              <a:ext cx="161925" cy="162560"/>
            </a:xfrm>
            <a:custGeom>
              <a:avLst/>
              <a:gdLst/>
              <a:ahLst/>
              <a:cxnLst/>
              <a:rect l="l" t="t" r="r" b="b"/>
              <a:pathLst>
                <a:path w="161925" h="162560">
                  <a:moveTo>
                    <a:pt x="0" y="162306"/>
                  </a:moveTo>
                  <a:lnTo>
                    <a:pt x="161556" y="0"/>
                  </a:lnTo>
                </a:path>
              </a:pathLst>
            </a:custGeom>
            <a:grpFill/>
            <a:ln w="3175">
              <a:solidFill>
                <a:srgbClr val="55D5D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284"/>
            <p:cNvSpPr/>
            <p:nvPr/>
          </p:nvSpPr>
          <p:spPr>
            <a:xfrm>
              <a:off x="4630306" y="1876551"/>
              <a:ext cx="1609090" cy="399415"/>
            </a:xfrm>
            <a:custGeom>
              <a:avLst/>
              <a:gdLst/>
              <a:ahLst/>
              <a:cxnLst/>
              <a:rect l="l" t="t" r="r" b="b"/>
              <a:pathLst>
                <a:path w="1609089" h="399414">
                  <a:moveTo>
                    <a:pt x="1608568" y="0"/>
                  </a:moveTo>
                  <a:lnTo>
                    <a:pt x="161544" y="237744"/>
                  </a:lnTo>
                  <a:lnTo>
                    <a:pt x="0" y="399288"/>
                  </a:lnTo>
                  <a:lnTo>
                    <a:pt x="1447037" y="161544"/>
                  </a:lnTo>
                  <a:lnTo>
                    <a:pt x="1608568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285"/>
            <p:cNvSpPr/>
            <p:nvPr/>
          </p:nvSpPr>
          <p:spPr>
            <a:xfrm>
              <a:off x="6077343" y="187655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0" y="161544"/>
                  </a:moveTo>
                  <a:lnTo>
                    <a:pt x="161531" y="0"/>
                  </a:lnTo>
                </a:path>
              </a:pathLst>
            </a:custGeom>
            <a:grpFill/>
            <a:ln w="3175">
              <a:solidFill>
                <a:srgbClr val="41A4A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6" name="object 286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30161" y="2038096"/>
              <a:ext cx="8399513" cy="885444"/>
            </a:xfrm>
            <a:prstGeom prst="rect">
              <a:avLst/>
            </a:prstGeom>
            <a:grpFill/>
          </p:spPr>
        </p:pic>
      </p:grpSp>
      <p:sp>
        <p:nvSpPr>
          <p:cNvPr id="287" name="object 287"/>
          <p:cNvSpPr txBox="1">
            <a:spLocks noGrp="1"/>
          </p:cNvSpPr>
          <p:nvPr>
            <p:ph type="title"/>
          </p:nvPr>
        </p:nvSpPr>
        <p:spPr>
          <a:xfrm>
            <a:off x="2281548" y="2319857"/>
            <a:ext cx="4625489" cy="289873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Desintegración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de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la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Comunidad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Primitiva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89" name="object 289"/>
          <p:cNvSpPr txBox="1"/>
          <p:nvPr/>
        </p:nvSpPr>
        <p:spPr>
          <a:xfrm>
            <a:off x="539164" y="3096292"/>
            <a:ext cx="3012553" cy="66541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rgbClr val="000000"/>
            </a:solidFill>
          </a:ln>
        </p:spPr>
        <p:txBody>
          <a:bodyPr vert="horz" wrap="square" lIns="0" tIns="45898" rIns="0" bIns="0" rtlCol="0">
            <a:spAutoFit/>
          </a:bodyPr>
          <a:lstStyle/>
          <a:p>
            <a:pPr marL="1086897" marR="91159" indent="-988726">
              <a:spcBef>
                <a:spcPts val="361"/>
              </a:spcBef>
            </a:pPr>
            <a:r>
              <a:rPr sz="2000" b="1" dirty="0">
                <a:latin typeface="Arial"/>
                <a:cs typeface="Arial"/>
              </a:rPr>
              <a:t>Surgimiento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de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las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clases sociales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291" name="object 291"/>
          <p:cNvSpPr txBox="1"/>
          <p:nvPr/>
        </p:nvSpPr>
        <p:spPr>
          <a:xfrm>
            <a:off x="5521944" y="3266515"/>
            <a:ext cx="2458176" cy="3559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rgbClr val="000000"/>
            </a:solidFill>
          </a:ln>
        </p:spPr>
        <p:txBody>
          <a:bodyPr vert="horz" wrap="square" lIns="0" tIns="45898" rIns="0" bIns="0" rtlCol="0">
            <a:spAutoFit/>
          </a:bodyPr>
          <a:lstStyle/>
          <a:p>
            <a:pPr marL="410535" marR="91159" indent="-312363">
              <a:spcBef>
                <a:spcPts val="361"/>
              </a:spcBef>
            </a:pPr>
            <a:r>
              <a:rPr sz="2000" b="1" dirty="0">
                <a:latin typeface="Arial"/>
                <a:cs typeface="Arial"/>
              </a:rPr>
              <a:t>La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 err="1">
                <a:latin typeface="Arial"/>
                <a:cs typeface="Arial"/>
              </a:rPr>
              <a:t>lucha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de</a:t>
            </a:r>
            <a:r>
              <a:rPr lang="es-ES" sz="2000" b="1" spc="-25" dirty="0">
                <a:latin typeface="Arial"/>
                <a:cs typeface="Arial"/>
              </a:rPr>
              <a:t> c</a:t>
            </a:r>
            <a:r>
              <a:rPr sz="2000" b="1" spc="-10" dirty="0">
                <a:latin typeface="Arial"/>
                <a:cs typeface="Arial"/>
              </a:rPr>
              <a:t>lases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293" name="object 293"/>
          <p:cNvSpPr/>
          <p:nvPr/>
        </p:nvSpPr>
        <p:spPr>
          <a:xfrm>
            <a:off x="2671512" y="3761709"/>
            <a:ext cx="3598510" cy="414136"/>
          </a:xfrm>
          <a:custGeom>
            <a:avLst/>
            <a:gdLst/>
            <a:ahLst/>
            <a:cxnLst/>
            <a:rect l="l" t="t" r="r" b="b"/>
            <a:pathLst>
              <a:path w="3562350" h="419100">
                <a:moveTo>
                  <a:pt x="0" y="400050"/>
                </a:moveTo>
                <a:lnTo>
                  <a:pt x="3562337" y="400049"/>
                </a:lnTo>
              </a:path>
              <a:path w="3562350" h="419100">
                <a:moveTo>
                  <a:pt x="0" y="0"/>
                </a:moveTo>
                <a:lnTo>
                  <a:pt x="0" y="400050"/>
                </a:lnTo>
              </a:path>
              <a:path w="3562350" h="419100">
                <a:moveTo>
                  <a:pt x="3543287" y="19049"/>
                </a:moveTo>
                <a:lnTo>
                  <a:pt x="3543287" y="419099"/>
                </a:lnTo>
              </a:path>
            </a:pathLst>
          </a:custGeom>
          <a:ln w="5715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 txBox="1"/>
          <p:nvPr/>
        </p:nvSpPr>
        <p:spPr>
          <a:xfrm>
            <a:off x="3043830" y="4690768"/>
            <a:ext cx="3582448" cy="3559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rgbClr val="000000"/>
            </a:solidFill>
          </a:ln>
        </p:spPr>
        <p:txBody>
          <a:bodyPr vert="horz" wrap="square" lIns="0" tIns="45898" rIns="0" bIns="0" rtlCol="0">
            <a:spAutoFit/>
          </a:bodyPr>
          <a:lstStyle/>
          <a:p>
            <a:pPr marL="98809" algn="ctr">
              <a:spcBef>
                <a:spcPts val="361"/>
              </a:spcBef>
            </a:pPr>
            <a:r>
              <a:rPr sz="2000" b="1" dirty="0">
                <a:latin typeface="Arial"/>
                <a:cs typeface="Arial"/>
              </a:rPr>
              <a:t>Nueva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división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del</a:t>
            </a:r>
            <a:r>
              <a:rPr sz="2000" b="1" spc="-10" dirty="0">
                <a:latin typeface="Arial"/>
                <a:cs typeface="Arial"/>
              </a:rPr>
              <a:t> trabajo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296" name="object 296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334997" y="5670314"/>
            <a:ext cx="2497345" cy="657448"/>
          </a:xfrm>
          <a:prstGeom prst="rect">
            <a:avLst/>
          </a:prstGeom>
        </p:spPr>
      </p:pic>
      <p:sp>
        <p:nvSpPr>
          <p:cNvPr id="297" name="object 297"/>
          <p:cNvSpPr txBox="1"/>
          <p:nvPr/>
        </p:nvSpPr>
        <p:spPr>
          <a:xfrm>
            <a:off x="1264762" y="5686137"/>
            <a:ext cx="2567580" cy="603517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8" rIns="0" bIns="0" rtlCol="0">
            <a:spAutoFit/>
          </a:bodyPr>
          <a:lstStyle/>
          <a:p>
            <a:pPr marL="525281" marR="90522" indent="-427109">
              <a:spcBef>
                <a:spcPts val="361"/>
              </a:spcBef>
            </a:pPr>
            <a:r>
              <a:rPr b="1" dirty="0">
                <a:latin typeface="Arial"/>
                <a:cs typeface="Arial"/>
              </a:rPr>
              <a:t>Aparece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el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trabajo intelectual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298" name="object 298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4142703" y="5823297"/>
            <a:ext cx="2311470" cy="665417"/>
          </a:xfrm>
          <a:prstGeom prst="rect">
            <a:avLst/>
          </a:prstGeom>
        </p:spPr>
      </p:pic>
      <p:sp>
        <p:nvSpPr>
          <p:cNvPr id="299" name="object 299"/>
          <p:cNvSpPr txBox="1"/>
          <p:nvPr/>
        </p:nvSpPr>
        <p:spPr>
          <a:xfrm>
            <a:off x="4141938" y="5823297"/>
            <a:ext cx="2311471" cy="665417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8" rIns="0" bIns="0" rtlCol="0">
            <a:spAutoFit/>
          </a:bodyPr>
          <a:lstStyle/>
          <a:p>
            <a:pPr marL="98809">
              <a:spcBef>
                <a:spcPts val="361"/>
              </a:spcBef>
            </a:pPr>
            <a:r>
              <a:rPr sz="2000" b="1" dirty="0">
                <a:latin typeface="Arial"/>
                <a:cs typeface="Arial"/>
              </a:rPr>
              <a:t>Funciones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sociales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300" name="object 300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45204" y="5647824"/>
            <a:ext cx="2387883" cy="657448"/>
          </a:xfrm>
          <a:prstGeom prst="rect">
            <a:avLst/>
          </a:prstGeom>
        </p:spPr>
      </p:pic>
      <p:sp>
        <p:nvSpPr>
          <p:cNvPr id="301" name="object 301"/>
          <p:cNvSpPr txBox="1"/>
          <p:nvPr/>
        </p:nvSpPr>
        <p:spPr>
          <a:xfrm>
            <a:off x="6644426" y="5647823"/>
            <a:ext cx="2388660" cy="603517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8" rIns="0" bIns="0" rtlCol="0">
            <a:spAutoFit/>
          </a:bodyPr>
          <a:lstStyle/>
          <a:p>
            <a:pPr marL="487670" marR="90522" indent="-388861">
              <a:spcBef>
                <a:spcPts val="361"/>
              </a:spcBef>
            </a:pPr>
            <a:r>
              <a:rPr b="1" dirty="0">
                <a:latin typeface="Arial"/>
                <a:cs typeface="Arial"/>
              </a:rPr>
              <a:t>Diferencias</a:t>
            </a:r>
            <a:r>
              <a:rPr b="1" spc="-5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internas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las</a:t>
            </a:r>
            <a:r>
              <a:rPr b="1" spc="-10" dirty="0">
                <a:latin typeface="Arial"/>
                <a:cs typeface="Arial"/>
              </a:rPr>
              <a:t> clases</a:t>
            </a:r>
            <a:endParaRPr dirty="0">
              <a:latin typeface="Arial"/>
              <a:cs typeface="Arial"/>
            </a:endParaRPr>
          </a:p>
        </p:txBody>
      </p:sp>
      <p:grpSp>
        <p:nvGrpSpPr>
          <p:cNvPr id="302" name="object 302"/>
          <p:cNvGrpSpPr/>
          <p:nvPr/>
        </p:nvGrpSpPr>
        <p:grpSpPr>
          <a:xfrm>
            <a:off x="187605" y="2644876"/>
            <a:ext cx="6466756" cy="3458105"/>
            <a:chOff x="187083" y="2630182"/>
            <a:chExt cx="6448793" cy="3438893"/>
          </a:xfrm>
        </p:grpSpPr>
        <p:sp>
          <p:nvSpPr>
            <p:cNvPr id="303" name="object 303"/>
            <p:cNvSpPr/>
            <p:nvPr/>
          </p:nvSpPr>
          <p:spPr>
            <a:xfrm>
              <a:off x="3187839" y="2630182"/>
              <a:ext cx="2552700" cy="3008630"/>
            </a:xfrm>
            <a:custGeom>
              <a:avLst/>
              <a:gdLst/>
              <a:ahLst/>
              <a:cxnLst/>
              <a:rect l="l" t="t" r="r" b="b"/>
              <a:pathLst>
                <a:path w="2552700" h="3008629">
                  <a:moveTo>
                    <a:pt x="114300" y="2894063"/>
                  </a:moveTo>
                  <a:lnTo>
                    <a:pt x="76200" y="2894063"/>
                  </a:lnTo>
                  <a:lnTo>
                    <a:pt x="76200" y="2417813"/>
                  </a:lnTo>
                  <a:lnTo>
                    <a:pt x="38100" y="2417813"/>
                  </a:lnTo>
                  <a:lnTo>
                    <a:pt x="38100" y="2894063"/>
                  </a:lnTo>
                  <a:lnTo>
                    <a:pt x="0" y="2894063"/>
                  </a:lnTo>
                  <a:lnTo>
                    <a:pt x="38100" y="2970263"/>
                  </a:lnTo>
                  <a:lnTo>
                    <a:pt x="57150" y="3008363"/>
                  </a:lnTo>
                  <a:lnTo>
                    <a:pt x="76200" y="2970263"/>
                  </a:lnTo>
                  <a:lnTo>
                    <a:pt x="114300" y="2894063"/>
                  </a:lnTo>
                  <a:close/>
                </a:path>
                <a:path w="2552700" h="3008629">
                  <a:moveTo>
                    <a:pt x="1504950" y="1941563"/>
                  </a:moveTo>
                  <a:lnTo>
                    <a:pt x="1466850" y="1941563"/>
                  </a:lnTo>
                  <a:lnTo>
                    <a:pt x="1466850" y="1484363"/>
                  </a:lnTo>
                  <a:lnTo>
                    <a:pt x="1428750" y="1484363"/>
                  </a:lnTo>
                  <a:lnTo>
                    <a:pt x="1428750" y="1941563"/>
                  </a:lnTo>
                  <a:lnTo>
                    <a:pt x="1390650" y="1941563"/>
                  </a:lnTo>
                  <a:lnTo>
                    <a:pt x="1428750" y="2017763"/>
                  </a:lnTo>
                  <a:lnTo>
                    <a:pt x="1447800" y="2055863"/>
                  </a:lnTo>
                  <a:lnTo>
                    <a:pt x="1466850" y="2017763"/>
                  </a:lnTo>
                  <a:lnTo>
                    <a:pt x="1504950" y="1941563"/>
                  </a:lnTo>
                  <a:close/>
                </a:path>
                <a:path w="2552700" h="3008629">
                  <a:moveTo>
                    <a:pt x="2552687" y="474713"/>
                  </a:moveTo>
                  <a:lnTo>
                    <a:pt x="2468867" y="377939"/>
                  </a:lnTo>
                  <a:lnTo>
                    <a:pt x="2454351" y="413346"/>
                  </a:lnTo>
                  <a:lnTo>
                    <a:pt x="1455420" y="0"/>
                  </a:lnTo>
                  <a:lnTo>
                    <a:pt x="1447800" y="17526"/>
                  </a:lnTo>
                  <a:lnTo>
                    <a:pt x="1440942" y="0"/>
                  </a:lnTo>
                  <a:lnTo>
                    <a:pt x="461886" y="377990"/>
                  </a:lnTo>
                  <a:lnTo>
                    <a:pt x="448056" y="342138"/>
                  </a:lnTo>
                  <a:lnTo>
                    <a:pt x="361950" y="436613"/>
                  </a:lnTo>
                  <a:lnTo>
                    <a:pt x="444246" y="444500"/>
                  </a:lnTo>
                  <a:lnTo>
                    <a:pt x="489204" y="448805"/>
                  </a:lnTo>
                  <a:lnTo>
                    <a:pt x="475424" y="413105"/>
                  </a:lnTo>
                  <a:lnTo>
                    <a:pt x="1447165" y="37934"/>
                  </a:lnTo>
                  <a:lnTo>
                    <a:pt x="2439962" y="448449"/>
                  </a:lnTo>
                  <a:lnTo>
                    <a:pt x="2425446" y="483870"/>
                  </a:lnTo>
                  <a:lnTo>
                    <a:pt x="2471928" y="480517"/>
                  </a:lnTo>
                  <a:lnTo>
                    <a:pt x="2552687" y="474713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4" name="object 304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821697" y="5980683"/>
              <a:ext cx="337693" cy="76962"/>
            </a:xfrm>
            <a:prstGeom prst="rect">
              <a:avLst/>
            </a:prstGeom>
          </p:spPr>
        </p:pic>
        <p:pic>
          <p:nvPicPr>
            <p:cNvPr id="305" name="object 305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6443104" y="5954775"/>
              <a:ext cx="192772" cy="114300"/>
            </a:xfrm>
            <a:prstGeom prst="rect">
              <a:avLst/>
            </a:prstGeom>
          </p:spPr>
        </p:pic>
        <p:sp>
          <p:nvSpPr>
            <p:cNvPr id="306" name="object 306"/>
            <p:cNvSpPr/>
            <p:nvPr/>
          </p:nvSpPr>
          <p:spPr>
            <a:xfrm>
              <a:off x="187083" y="4558791"/>
              <a:ext cx="2772410" cy="1057275"/>
            </a:xfrm>
            <a:custGeom>
              <a:avLst/>
              <a:gdLst/>
              <a:ahLst/>
              <a:cxnLst/>
              <a:rect l="l" t="t" r="r" b="b"/>
              <a:pathLst>
                <a:path w="2772410" h="1057275">
                  <a:moveTo>
                    <a:pt x="2772156" y="348234"/>
                  </a:moveTo>
                  <a:lnTo>
                    <a:pt x="2755159" y="293600"/>
                  </a:lnTo>
                  <a:lnTo>
                    <a:pt x="2725740" y="258619"/>
                  </a:lnTo>
                  <a:lnTo>
                    <a:pt x="2682742" y="225017"/>
                  </a:lnTo>
                  <a:lnTo>
                    <a:pt x="2626931" y="192989"/>
                  </a:lnTo>
                  <a:lnTo>
                    <a:pt x="2559071" y="162728"/>
                  </a:lnTo>
                  <a:lnTo>
                    <a:pt x="2520862" y="148321"/>
                  </a:lnTo>
                  <a:lnTo>
                    <a:pt x="2479927" y="134428"/>
                  </a:lnTo>
                  <a:lnTo>
                    <a:pt x="2436363" y="121075"/>
                  </a:lnTo>
                  <a:lnTo>
                    <a:pt x="2390265" y="108284"/>
                  </a:lnTo>
                  <a:lnTo>
                    <a:pt x="2341728" y="96081"/>
                  </a:lnTo>
                  <a:lnTo>
                    <a:pt x="2290849" y="84489"/>
                  </a:lnTo>
                  <a:lnTo>
                    <a:pt x="2237722" y="73533"/>
                  </a:lnTo>
                  <a:lnTo>
                    <a:pt x="2182444" y="63237"/>
                  </a:lnTo>
                  <a:lnTo>
                    <a:pt x="2125109" y="53626"/>
                  </a:lnTo>
                  <a:lnTo>
                    <a:pt x="2065814" y="44723"/>
                  </a:lnTo>
                  <a:lnTo>
                    <a:pt x="2004655" y="36553"/>
                  </a:lnTo>
                  <a:lnTo>
                    <a:pt x="1941726" y="29140"/>
                  </a:lnTo>
                  <a:lnTo>
                    <a:pt x="1877123" y="22508"/>
                  </a:lnTo>
                  <a:lnTo>
                    <a:pt x="1810943" y="16682"/>
                  </a:lnTo>
                  <a:lnTo>
                    <a:pt x="1743280" y="11686"/>
                  </a:lnTo>
                  <a:lnTo>
                    <a:pt x="1674231" y="7543"/>
                  </a:lnTo>
                  <a:lnTo>
                    <a:pt x="1603890" y="4279"/>
                  </a:lnTo>
                  <a:lnTo>
                    <a:pt x="1532354" y="1918"/>
                  </a:lnTo>
                  <a:lnTo>
                    <a:pt x="1459718" y="483"/>
                  </a:lnTo>
                  <a:lnTo>
                    <a:pt x="1386078" y="0"/>
                  </a:lnTo>
                  <a:lnTo>
                    <a:pt x="1312506" y="483"/>
                  </a:lnTo>
                  <a:lnTo>
                    <a:pt x="1239930" y="1918"/>
                  </a:lnTo>
                  <a:lnTo>
                    <a:pt x="1168445" y="4279"/>
                  </a:lnTo>
                  <a:lnTo>
                    <a:pt x="1098148" y="7543"/>
                  </a:lnTo>
                  <a:lnTo>
                    <a:pt x="1029134" y="11686"/>
                  </a:lnTo>
                  <a:lnTo>
                    <a:pt x="961500" y="16682"/>
                  </a:lnTo>
                  <a:lnTo>
                    <a:pt x="895341" y="22508"/>
                  </a:lnTo>
                  <a:lnTo>
                    <a:pt x="830754" y="29140"/>
                  </a:lnTo>
                  <a:lnTo>
                    <a:pt x="767835" y="36553"/>
                  </a:lnTo>
                  <a:lnTo>
                    <a:pt x="706679" y="44723"/>
                  </a:lnTo>
                  <a:lnTo>
                    <a:pt x="647384" y="53626"/>
                  </a:lnTo>
                  <a:lnTo>
                    <a:pt x="590044" y="63237"/>
                  </a:lnTo>
                  <a:lnTo>
                    <a:pt x="534756" y="73533"/>
                  </a:lnTo>
                  <a:lnTo>
                    <a:pt x="481617" y="84489"/>
                  </a:lnTo>
                  <a:lnTo>
                    <a:pt x="430722" y="96081"/>
                  </a:lnTo>
                  <a:lnTo>
                    <a:pt x="382167" y="108284"/>
                  </a:lnTo>
                  <a:lnTo>
                    <a:pt x="336048" y="121075"/>
                  </a:lnTo>
                  <a:lnTo>
                    <a:pt x="292461" y="134428"/>
                  </a:lnTo>
                  <a:lnTo>
                    <a:pt x="251504" y="148321"/>
                  </a:lnTo>
                  <a:lnTo>
                    <a:pt x="213270" y="162728"/>
                  </a:lnTo>
                  <a:lnTo>
                    <a:pt x="177858" y="177625"/>
                  </a:lnTo>
                  <a:lnTo>
                    <a:pt x="115878" y="208794"/>
                  </a:lnTo>
                  <a:lnTo>
                    <a:pt x="66334" y="241634"/>
                  </a:lnTo>
                  <a:lnTo>
                    <a:pt x="29994" y="275949"/>
                  </a:lnTo>
                  <a:lnTo>
                    <a:pt x="7626" y="311547"/>
                  </a:lnTo>
                  <a:lnTo>
                    <a:pt x="0" y="348234"/>
                  </a:lnTo>
                  <a:lnTo>
                    <a:pt x="1922" y="366698"/>
                  </a:lnTo>
                  <a:lnTo>
                    <a:pt x="17015" y="402847"/>
                  </a:lnTo>
                  <a:lnTo>
                    <a:pt x="46465" y="437795"/>
                  </a:lnTo>
                  <a:lnTo>
                    <a:pt x="89504" y="471351"/>
                  </a:lnTo>
                  <a:lnTo>
                    <a:pt x="145361" y="503323"/>
                  </a:lnTo>
                  <a:lnTo>
                    <a:pt x="213270" y="533519"/>
                  </a:lnTo>
                  <a:lnTo>
                    <a:pt x="251504" y="547892"/>
                  </a:lnTo>
                  <a:lnTo>
                    <a:pt x="292461" y="561749"/>
                  </a:lnTo>
                  <a:lnTo>
                    <a:pt x="336048" y="575067"/>
                  </a:lnTo>
                  <a:lnTo>
                    <a:pt x="382167" y="587820"/>
                  </a:lnTo>
                  <a:lnTo>
                    <a:pt x="430722" y="599987"/>
                  </a:lnTo>
                  <a:lnTo>
                    <a:pt x="481617" y="611542"/>
                  </a:lnTo>
                  <a:lnTo>
                    <a:pt x="534756" y="622461"/>
                  </a:lnTo>
                  <a:lnTo>
                    <a:pt x="590044" y="632722"/>
                  </a:lnTo>
                  <a:lnTo>
                    <a:pt x="647384" y="642299"/>
                  </a:lnTo>
                  <a:lnTo>
                    <a:pt x="706679" y="651169"/>
                  </a:lnTo>
                  <a:lnTo>
                    <a:pt x="767835" y="659308"/>
                  </a:lnTo>
                  <a:lnTo>
                    <a:pt x="830754" y="666691"/>
                  </a:lnTo>
                  <a:lnTo>
                    <a:pt x="895341" y="673296"/>
                  </a:lnTo>
                  <a:lnTo>
                    <a:pt x="961500" y="679098"/>
                  </a:lnTo>
                  <a:lnTo>
                    <a:pt x="1029134" y="684073"/>
                  </a:lnTo>
                  <a:lnTo>
                    <a:pt x="1098148" y="688197"/>
                  </a:lnTo>
                  <a:lnTo>
                    <a:pt x="1168445" y="691446"/>
                  </a:lnTo>
                  <a:lnTo>
                    <a:pt x="1239930" y="693796"/>
                  </a:lnTo>
                  <a:lnTo>
                    <a:pt x="1312506" y="695224"/>
                  </a:lnTo>
                  <a:lnTo>
                    <a:pt x="1386078" y="695705"/>
                  </a:lnTo>
                  <a:lnTo>
                    <a:pt x="1422201" y="695563"/>
                  </a:lnTo>
                  <a:lnTo>
                    <a:pt x="1458468" y="695134"/>
                  </a:lnTo>
                  <a:lnTo>
                    <a:pt x="1494734" y="694420"/>
                  </a:lnTo>
                  <a:lnTo>
                    <a:pt x="1530858" y="693420"/>
                  </a:lnTo>
                  <a:lnTo>
                    <a:pt x="2249424" y="1056893"/>
                  </a:lnTo>
                  <a:lnTo>
                    <a:pt x="2036064" y="654558"/>
                  </a:lnTo>
                  <a:lnTo>
                    <a:pt x="2109916" y="643997"/>
                  </a:lnTo>
                  <a:lnTo>
                    <a:pt x="2180518" y="632413"/>
                  </a:lnTo>
                  <a:lnTo>
                    <a:pt x="2247751" y="619855"/>
                  </a:lnTo>
                  <a:lnTo>
                    <a:pt x="2311500" y="606373"/>
                  </a:lnTo>
                  <a:lnTo>
                    <a:pt x="2371645" y="592016"/>
                  </a:lnTo>
                  <a:lnTo>
                    <a:pt x="2428070" y="576833"/>
                  </a:lnTo>
                  <a:lnTo>
                    <a:pt x="2480657" y="560875"/>
                  </a:lnTo>
                  <a:lnTo>
                    <a:pt x="2529288" y="544190"/>
                  </a:lnTo>
                  <a:lnTo>
                    <a:pt x="2573845" y="526827"/>
                  </a:lnTo>
                  <a:lnTo>
                    <a:pt x="2614212" y="508837"/>
                  </a:lnTo>
                  <a:lnTo>
                    <a:pt x="2650269" y="490268"/>
                  </a:lnTo>
                  <a:lnTo>
                    <a:pt x="2708989" y="451592"/>
                  </a:lnTo>
                  <a:lnTo>
                    <a:pt x="2749063" y="411194"/>
                  </a:lnTo>
                  <a:lnTo>
                    <a:pt x="2769551" y="369470"/>
                  </a:lnTo>
                  <a:lnTo>
                    <a:pt x="2772156" y="3482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307"/>
            <p:cNvSpPr/>
            <p:nvPr/>
          </p:nvSpPr>
          <p:spPr>
            <a:xfrm>
              <a:off x="212991" y="4584700"/>
              <a:ext cx="2771775" cy="1056640"/>
            </a:xfrm>
            <a:custGeom>
              <a:avLst/>
              <a:gdLst/>
              <a:ahLst/>
              <a:cxnLst/>
              <a:rect l="l" t="t" r="r" b="b"/>
              <a:pathLst>
                <a:path w="2771775" h="1056639">
                  <a:moveTo>
                    <a:pt x="2771394" y="347471"/>
                  </a:moveTo>
                  <a:lnTo>
                    <a:pt x="2754398" y="292858"/>
                  </a:lnTo>
                  <a:lnTo>
                    <a:pt x="2724981" y="257910"/>
                  </a:lnTo>
                  <a:lnTo>
                    <a:pt x="2681989" y="224354"/>
                  </a:lnTo>
                  <a:lnTo>
                    <a:pt x="2626187" y="192382"/>
                  </a:lnTo>
                  <a:lnTo>
                    <a:pt x="2558343" y="162186"/>
                  </a:lnTo>
                  <a:lnTo>
                    <a:pt x="2520144" y="147813"/>
                  </a:lnTo>
                  <a:lnTo>
                    <a:pt x="2479221" y="133956"/>
                  </a:lnTo>
                  <a:lnTo>
                    <a:pt x="2435671" y="120638"/>
                  </a:lnTo>
                  <a:lnTo>
                    <a:pt x="2389589" y="107885"/>
                  </a:lnTo>
                  <a:lnTo>
                    <a:pt x="2341071" y="95718"/>
                  </a:lnTo>
                  <a:lnTo>
                    <a:pt x="2290212" y="84163"/>
                  </a:lnTo>
                  <a:lnTo>
                    <a:pt x="2237109" y="73244"/>
                  </a:lnTo>
                  <a:lnTo>
                    <a:pt x="2181857" y="62983"/>
                  </a:lnTo>
                  <a:lnTo>
                    <a:pt x="2124552" y="53406"/>
                  </a:lnTo>
                  <a:lnTo>
                    <a:pt x="2065289" y="44536"/>
                  </a:lnTo>
                  <a:lnTo>
                    <a:pt x="2004165" y="36397"/>
                  </a:lnTo>
                  <a:lnTo>
                    <a:pt x="1941275" y="29014"/>
                  </a:lnTo>
                  <a:lnTo>
                    <a:pt x="1876715" y="22409"/>
                  </a:lnTo>
                  <a:lnTo>
                    <a:pt x="1810581" y="16607"/>
                  </a:lnTo>
                  <a:lnTo>
                    <a:pt x="1742968" y="11632"/>
                  </a:lnTo>
                  <a:lnTo>
                    <a:pt x="1673972" y="7508"/>
                  </a:lnTo>
                  <a:lnTo>
                    <a:pt x="1603690" y="4259"/>
                  </a:lnTo>
                  <a:lnTo>
                    <a:pt x="1532216" y="1909"/>
                  </a:lnTo>
                  <a:lnTo>
                    <a:pt x="1459646" y="481"/>
                  </a:lnTo>
                  <a:lnTo>
                    <a:pt x="1386078" y="0"/>
                  </a:lnTo>
                  <a:lnTo>
                    <a:pt x="1312437" y="481"/>
                  </a:lnTo>
                  <a:lnTo>
                    <a:pt x="1239801" y="1909"/>
                  </a:lnTo>
                  <a:lnTo>
                    <a:pt x="1168265" y="4259"/>
                  </a:lnTo>
                  <a:lnTo>
                    <a:pt x="1097924" y="7508"/>
                  </a:lnTo>
                  <a:lnTo>
                    <a:pt x="1028875" y="11632"/>
                  </a:lnTo>
                  <a:lnTo>
                    <a:pt x="961212" y="16607"/>
                  </a:lnTo>
                  <a:lnTo>
                    <a:pt x="895032" y="22409"/>
                  </a:lnTo>
                  <a:lnTo>
                    <a:pt x="830429" y="29014"/>
                  </a:lnTo>
                  <a:lnTo>
                    <a:pt x="767500" y="36397"/>
                  </a:lnTo>
                  <a:lnTo>
                    <a:pt x="706341" y="44536"/>
                  </a:lnTo>
                  <a:lnTo>
                    <a:pt x="647046" y="53406"/>
                  </a:lnTo>
                  <a:lnTo>
                    <a:pt x="589712" y="62983"/>
                  </a:lnTo>
                  <a:lnTo>
                    <a:pt x="534433" y="73244"/>
                  </a:lnTo>
                  <a:lnTo>
                    <a:pt x="481306" y="84163"/>
                  </a:lnTo>
                  <a:lnTo>
                    <a:pt x="430427" y="95718"/>
                  </a:lnTo>
                  <a:lnTo>
                    <a:pt x="381890" y="107885"/>
                  </a:lnTo>
                  <a:lnTo>
                    <a:pt x="335792" y="120638"/>
                  </a:lnTo>
                  <a:lnTo>
                    <a:pt x="292228" y="133956"/>
                  </a:lnTo>
                  <a:lnTo>
                    <a:pt x="251294" y="147813"/>
                  </a:lnTo>
                  <a:lnTo>
                    <a:pt x="213085" y="162186"/>
                  </a:lnTo>
                  <a:lnTo>
                    <a:pt x="177696" y="177050"/>
                  </a:lnTo>
                  <a:lnTo>
                    <a:pt x="115765" y="208158"/>
                  </a:lnTo>
                  <a:lnTo>
                    <a:pt x="66265" y="240946"/>
                  </a:lnTo>
                  <a:lnTo>
                    <a:pt x="29961" y="275222"/>
                  </a:lnTo>
                  <a:lnTo>
                    <a:pt x="7617" y="310794"/>
                  </a:lnTo>
                  <a:lnTo>
                    <a:pt x="0" y="347471"/>
                  </a:lnTo>
                  <a:lnTo>
                    <a:pt x="1920" y="365936"/>
                  </a:lnTo>
                  <a:lnTo>
                    <a:pt x="16996" y="402085"/>
                  </a:lnTo>
                  <a:lnTo>
                    <a:pt x="46416" y="437033"/>
                  </a:lnTo>
                  <a:lnTo>
                    <a:pt x="89413" y="470589"/>
                  </a:lnTo>
                  <a:lnTo>
                    <a:pt x="145225" y="502561"/>
                  </a:lnTo>
                  <a:lnTo>
                    <a:pt x="213085" y="532757"/>
                  </a:lnTo>
                  <a:lnTo>
                    <a:pt x="251294" y="547130"/>
                  </a:lnTo>
                  <a:lnTo>
                    <a:pt x="292228" y="560987"/>
                  </a:lnTo>
                  <a:lnTo>
                    <a:pt x="335792" y="574304"/>
                  </a:lnTo>
                  <a:lnTo>
                    <a:pt x="381890" y="587058"/>
                  </a:lnTo>
                  <a:lnTo>
                    <a:pt x="430427" y="599225"/>
                  </a:lnTo>
                  <a:lnTo>
                    <a:pt x="481306" y="610780"/>
                  </a:lnTo>
                  <a:lnTo>
                    <a:pt x="534433" y="621699"/>
                  </a:lnTo>
                  <a:lnTo>
                    <a:pt x="589712" y="631960"/>
                  </a:lnTo>
                  <a:lnTo>
                    <a:pt x="647046" y="641537"/>
                  </a:lnTo>
                  <a:lnTo>
                    <a:pt x="706341" y="650407"/>
                  </a:lnTo>
                  <a:lnTo>
                    <a:pt x="767500" y="658545"/>
                  </a:lnTo>
                  <a:lnTo>
                    <a:pt x="830429" y="665929"/>
                  </a:lnTo>
                  <a:lnTo>
                    <a:pt x="895032" y="672534"/>
                  </a:lnTo>
                  <a:lnTo>
                    <a:pt x="961212" y="678336"/>
                  </a:lnTo>
                  <a:lnTo>
                    <a:pt x="1028875" y="683311"/>
                  </a:lnTo>
                  <a:lnTo>
                    <a:pt x="1097924" y="687435"/>
                  </a:lnTo>
                  <a:lnTo>
                    <a:pt x="1168265" y="690684"/>
                  </a:lnTo>
                  <a:lnTo>
                    <a:pt x="1239801" y="693034"/>
                  </a:lnTo>
                  <a:lnTo>
                    <a:pt x="1312437" y="694462"/>
                  </a:lnTo>
                  <a:lnTo>
                    <a:pt x="1386078" y="694944"/>
                  </a:lnTo>
                  <a:lnTo>
                    <a:pt x="1422082" y="694813"/>
                  </a:lnTo>
                  <a:lnTo>
                    <a:pt x="1530096" y="693420"/>
                  </a:lnTo>
                  <a:lnTo>
                    <a:pt x="2248662" y="1056132"/>
                  </a:lnTo>
                  <a:lnTo>
                    <a:pt x="2036064" y="654557"/>
                  </a:lnTo>
                  <a:lnTo>
                    <a:pt x="2109909" y="643996"/>
                  </a:lnTo>
                  <a:lnTo>
                    <a:pt x="2180491" y="632411"/>
                  </a:lnTo>
                  <a:lnTo>
                    <a:pt x="2247695" y="619851"/>
                  </a:lnTo>
                  <a:lnTo>
                    <a:pt x="2311404" y="606364"/>
                  </a:lnTo>
                  <a:lnTo>
                    <a:pt x="2371502" y="592000"/>
                  </a:lnTo>
                  <a:lnTo>
                    <a:pt x="2427873" y="576805"/>
                  </a:lnTo>
                  <a:lnTo>
                    <a:pt x="2480401" y="560830"/>
                  </a:lnTo>
                  <a:lnTo>
                    <a:pt x="2528970" y="544123"/>
                  </a:lnTo>
                  <a:lnTo>
                    <a:pt x="2573464" y="526732"/>
                  </a:lnTo>
                  <a:lnTo>
                    <a:pt x="2613767" y="508706"/>
                  </a:lnTo>
                  <a:lnTo>
                    <a:pt x="2649764" y="490094"/>
                  </a:lnTo>
                  <a:lnTo>
                    <a:pt x="2708371" y="451304"/>
                  </a:lnTo>
                  <a:lnTo>
                    <a:pt x="2748357" y="410753"/>
                  </a:lnTo>
                  <a:lnTo>
                    <a:pt x="2768795" y="368828"/>
                  </a:lnTo>
                  <a:lnTo>
                    <a:pt x="2771394" y="347471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308"/>
            <p:cNvSpPr/>
            <p:nvPr/>
          </p:nvSpPr>
          <p:spPr>
            <a:xfrm>
              <a:off x="200037" y="4571745"/>
              <a:ext cx="2772410" cy="1057275"/>
            </a:xfrm>
            <a:custGeom>
              <a:avLst/>
              <a:gdLst/>
              <a:ahLst/>
              <a:cxnLst/>
              <a:rect l="l" t="t" r="r" b="b"/>
              <a:pathLst>
                <a:path w="2772410" h="1057275">
                  <a:moveTo>
                    <a:pt x="2772155" y="347472"/>
                  </a:moveTo>
                  <a:lnTo>
                    <a:pt x="2755140" y="292858"/>
                  </a:lnTo>
                  <a:lnTo>
                    <a:pt x="2725690" y="257910"/>
                  </a:lnTo>
                  <a:lnTo>
                    <a:pt x="2682651" y="224354"/>
                  </a:lnTo>
                  <a:lnTo>
                    <a:pt x="2626794" y="192383"/>
                  </a:lnTo>
                  <a:lnTo>
                    <a:pt x="2558885" y="162186"/>
                  </a:lnTo>
                  <a:lnTo>
                    <a:pt x="2520651" y="147813"/>
                  </a:lnTo>
                  <a:lnTo>
                    <a:pt x="2479694" y="133956"/>
                  </a:lnTo>
                  <a:lnTo>
                    <a:pt x="2436107" y="120639"/>
                  </a:lnTo>
                  <a:lnTo>
                    <a:pt x="2389988" y="107885"/>
                  </a:lnTo>
                  <a:lnTo>
                    <a:pt x="2341433" y="95718"/>
                  </a:lnTo>
                  <a:lnTo>
                    <a:pt x="2290538" y="84163"/>
                  </a:lnTo>
                  <a:lnTo>
                    <a:pt x="2237399" y="73244"/>
                  </a:lnTo>
                  <a:lnTo>
                    <a:pt x="2182111" y="62983"/>
                  </a:lnTo>
                  <a:lnTo>
                    <a:pt x="2124771" y="53406"/>
                  </a:lnTo>
                  <a:lnTo>
                    <a:pt x="2065476" y="44536"/>
                  </a:lnTo>
                  <a:lnTo>
                    <a:pt x="2004320" y="36398"/>
                  </a:lnTo>
                  <a:lnTo>
                    <a:pt x="1941401" y="29014"/>
                  </a:lnTo>
                  <a:lnTo>
                    <a:pt x="1876814" y="22409"/>
                  </a:lnTo>
                  <a:lnTo>
                    <a:pt x="1810655" y="16607"/>
                  </a:lnTo>
                  <a:lnTo>
                    <a:pt x="1743021" y="11632"/>
                  </a:lnTo>
                  <a:lnTo>
                    <a:pt x="1674007" y="7508"/>
                  </a:lnTo>
                  <a:lnTo>
                    <a:pt x="1603710" y="4259"/>
                  </a:lnTo>
                  <a:lnTo>
                    <a:pt x="1532225" y="1909"/>
                  </a:lnTo>
                  <a:lnTo>
                    <a:pt x="1459649" y="481"/>
                  </a:lnTo>
                  <a:lnTo>
                    <a:pt x="1386078" y="0"/>
                  </a:lnTo>
                  <a:lnTo>
                    <a:pt x="1312437" y="481"/>
                  </a:lnTo>
                  <a:lnTo>
                    <a:pt x="1239801" y="1909"/>
                  </a:lnTo>
                  <a:lnTo>
                    <a:pt x="1168265" y="4259"/>
                  </a:lnTo>
                  <a:lnTo>
                    <a:pt x="1097924" y="7508"/>
                  </a:lnTo>
                  <a:lnTo>
                    <a:pt x="1028875" y="11632"/>
                  </a:lnTo>
                  <a:lnTo>
                    <a:pt x="961212" y="16607"/>
                  </a:lnTo>
                  <a:lnTo>
                    <a:pt x="895032" y="22409"/>
                  </a:lnTo>
                  <a:lnTo>
                    <a:pt x="830429" y="29014"/>
                  </a:lnTo>
                  <a:lnTo>
                    <a:pt x="767500" y="36398"/>
                  </a:lnTo>
                  <a:lnTo>
                    <a:pt x="706341" y="44536"/>
                  </a:lnTo>
                  <a:lnTo>
                    <a:pt x="647046" y="53406"/>
                  </a:lnTo>
                  <a:lnTo>
                    <a:pt x="589712" y="62983"/>
                  </a:lnTo>
                  <a:lnTo>
                    <a:pt x="534433" y="73244"/>
                  </a:lnTo>
                  <a:lnTo>
                    <a:pt x="481306" y="84163"/>
                  </a:lnTo>
                  <a:lnTo>
                    <a:pt x="430427" y="95718"/>
                  </a:lnTo>
                  <a:lnTo>
                    <a:pt x="381890" y="107885"/>
                  </a:lnTo>
                  <a:lnTo>
                    <a:pt x="335792" y="120639"/>
                  </a:lnTo>
                  <a:lnTo>
                    <a:pt x="292228" y="133956"/>
                  </a:lnTo>
                  <a:lnTo>
                    <a:pt x="251294" y="147813"/>
                  </a:lnTo>
                  <a:lnTo>
                    <a:pt x="213084" y="162186"/>
                  </a:lnTo>
                  <a:lnTo>
                    <a:pt x="177696" y="177050"/>
                  </a:lnTo>
                  <a:lnTo>
                    <a:pt x="115765" y="208159"/>
                  </a:lnTo>
                  <a:lnTo>
                    <a:pt x="66265" y="240946"/>
                  </a:lnTo>
                  <a:lnTo>
                    <a:pt x="29961" y="275222"/>
                  </a:lnTo>
                  <a:lnTo>
                    <a:pt x="7617" y="310794"/>
                  </a:lnTo>
                  <a:lnTo>
                    <a:pt x="0" y="347472"/>
                  </a:lnTo>
                  <a:lnTo>
                    <a:pt x="1920" y="365937"/>
                  </a:lnTo>
                  <a:lnTo>
                    <a:pt x="16996" y="402085"/>
                  </a:lnTo>
                  <a:lnTo>
                    <a:pt x="46416" y="437033"/>
                  </a:lnTo>
                  <a:lnTo>
                    <a:pt x="89413" y="470589"/>
                  </a:lnTo>
                  <a:lnTo>
                    <a:pt x="145225" y="502561"/>
                  </a:lnTo>
                  <a:lnTo>
                    <a:pt x="213084" y="532758"/>
                  </a:lnTo>
                  <a:lnTo>
                    <a:pt x="251294" y="547130"/>
                  </a:lnTo>
                  <a:lnTo>
                    <a:pt x="292228" y="560987"/>
                  </a:lnTo>
                  <a:lnTo>
                    <a:pt x="335792" y="574305"/>
                  </a:lnTo>
                  <a:lnTo>
                    <a:pt x="381890" y="587059"/>
                  </a:lnTo>
                  <a:lnTo>
                    <a:pt x="430427" y="599225"/>
                  </a:lnTo>
                  <a:lnTo>
                    <a:pt x="481306" y="610780"/>
                  </a:lnTo>
                  <a:lnTo>
                    <a:pt x="534433" y="621700"/>
                  </a:lnTo>
                  <a:lnTo>
                    <a:pt x="589712" y="631960"/>
                  </a:lnTo>
                  <a:lnTo>
                    <a:pt x="647046" y="641537"/>
                  </a:lnTo>
                  <a:lnTo>
                    <a:pt x="706341" y="650407"/>
                  </a:lnTo>
                  <a:lnTo>
                    <a:pt x="767500" y="658546"/>
                  </a:lnTo>
                  <a:lnTo>
                    <a:pt x="830429" y="665930"/>
                  </a:lnTo>
                  <a:lnTo>
                    <a:pt x="895032" y="672534"/>
                  </a:lnTo>
                  <a:lnTo>
                    <a:pt x="961212" y="678336"/>
                  </a:lnTo>
                  <a:lnTo>
                    <a:pt x="1028875" y="683311"/>
                  </a:lnTo>
                  <a:lnTo>
                    <a:pt x="1097924" y="687435"/>
                  </a:lnTo>
                  <a:lnTo>
                    <a:pt x="1168265" y="690684"/>
                  </a:lnTo>
                  <a:lnTo>
                    <a:pt x="1239801" y="693035"/>
                  </a:lnTo>
                  <a:lnTo>
                    <a:pt x="1312437" y="694463"/>
                  </a:lnTo>
                  <a:lnTo>
                    <a:pt x="1386078" y="694944"/>
                  </a:lnTo>
                  <a:lnTo>
                    <a:pt x="1458086" y="694753"/>
                  </a:lnTo>
                  <a:lnTo>
                    <a:pt x="1494091" y="694301"/>
                  </a:lnTo>
                  <a:lnTo>
                    <a:pt x="1530095" y="693420"/>
                  </a:lnTo>
                  <a:lnTo>
                    <a:pt x="2248661" y="1056894"/>
                  </a:lnTo>
                  <a:lnTo>
                    <a:pt x="2036064" y="654558"/>
                  </a:lnTo>
                  <a:lnTo>
                    <a:pt x="2109909" y="643997"/>
                  </a:lnTo>
                  <a:lnTo>
                    <a:pt x="2180492" y="632412"/>
                  </a:lnTo>
                  <a:lnTo>
                    <a:pt x="2247698" y="619851"/>
                  </a:lnTo>
                  <a:lnTo>
                    <a:pt x="2311412" y="606365"/>
                  </a:lnTo>
                  <a:lnTo>
                    <a:pt x="2371518" y="592000"/>
                  </a:lnTo>
                  <a:lnTo>
                    <a:pt x="2427901" y="576805"/>
                  </a:lnTo>
                  <a:lnTo>
                    <a:pt x="2480445" y="560830"/>
                  </a:lnTo>
                  <a:lnTo>
                    <a:pt x="2529037" y="544123"/>
                  </a:lnTo>
                  <a:lnTo>
                    <a:pt x="2573559" y="526732"/>
                  </a:lnTo>
                  <a:lnTo>
                    <a:pt x="2613898" y="508706"/>
                  </a:lnTo>
                  <a:lnTo>
                    <a:pt x="2649937" y="490094"/>
                  </a:lnTo>
                  <a:lnTo>
                    <a:pt x="2708657" y="451305"/>
                  </a:lnTo>
                  <a:lnTo>
                    <a:pt x="2748798" y="410753"/>
                  </a:lnTo>
                  <a:lnTo>
                    <a:pt x="2769437" y="368828"/>
                  </a:lnTo>
                  <a:lnTo>
                    <a:pt x="2772155" y="34747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9" name="object 309"/>
          <p:cNvSpPr txBox="1"/>
          <p:nvPr/>
        </p:nvSpPr>
        <p:spPr>
          <a:xfrm>
            <a:off x="660845" y="4714012"/>
            <a:ext cx="1860638" cy="454006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106459" marR="5100" indent="-94347">
              <a:spcBef>
                <a:spcPts val="95"/>
              </a:spcBef>
            </a:pPr>
            <a:r>
              <a:rPr sz="1400" b="1" dirty="0">
                <a:latin typeface="Arial"/>
                <a:cs typeface="Arial"/>
              </a:rPr>
              <a:t>Monopolizado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por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los </a:t>
            </a:r>
            <a:r>
              <a:rPr sz="1400" b="1" dirty="0">
                <a:latin typeface="Arial"/>
                <a:cs typeface="Arial"/>
              </a:rPr>
              <a:t>grupos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dominantes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323" name="322 Rectángulo"/>
          <p:cNvSpPr/>
          <p:nvPr/>
        </p:nvSpPr>
        <p:spPr>
          <a:xfrm>
            <a:off x="2336826" y="1360106"/>
            <a:ext cx="3638994" cy="60834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797" tIns="45898" rIns="91797" bIns="45898" spcCol="0" rtlCol="0" anchor="ctr"/>
          <a:lstStyle/>
          <a:p>
            <a:pPr algn="ctr"/>
            <a:r>
              <a:rPr lang="es-E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Surgimiento</a:t>
            </a:r>
          </a:p>
        </p:txBody>
      </p:sp>
    </p:spTree>
    <p:extLst>
      <p:ext uri="{BB962C8B-B14F-4D97-AF65-F5344CB8AC3E}">
        <p14:creationId xmlns:p14="http://schemas.microsoft.com/office/powerpoint/2010/main" val="301283387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18600" cy="6819900"/>
          </a:xfrm>
          <a:solidFill>
            <a:schemeClr val="accent3">
              <a:lumMod val="60000"/>
              <a:lumOff val="40000"/>
            </a:schemeClr>
          </a:solidFill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  <a:grpFill/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  <a:grpFill/>
          </p:spPr>
        </p:pic>
      </p:grpSp>
      <p:grpSp>
        <p:nvGrpSpPr>
          <p:cNvPr id="5" name="object 5"/>
          <p:cNvGrpSpPr/>
          <p:nvPr/>
        </p:nvGrpSpPr>
        <p:grpSpPr>
          <a:xfrm>
            <a:off x="1154220" y="57214"/>
            <a:ext cx="6989173" cy="731137"/>
            <a:chOff x="1151013" y="56896"/>
            <a:chExt cx="6969759" cy="727075"/>
          </a:xfrm>
        </p:grpSpPr>
        <p:sp>
          <p:nvSpPr>
            <p:cNvPr id="6" name="object 6"/>
            <p:cNvSpPr/>
            <p:nvPr/>
          </p:nvSpPr>
          <p:spPr>
            <a:xfrm>
              <a:off x="1151013" y="56896"/>
              <a:ext cx="6944359" cy="702310"/>
            </a:xfrm>
            <a:custGeom>
              <a:avLst/>
              <a:gdLst/>
              <a:ahLst/>
              <a:cxnLst/>
              <a:rect l="l" t="t" r="r" b="b"/>
              <a:pathLst>
                <a:path w="6944359" h="702310">
                  <a:moveTo>
                    <a:pt x="6944105" y="701801"/>
                  </a:moveTo>
                  <a:lnTo>
                    <a:pt x="6944105" y="0"/>
                  </a:lnTo>
                  <a:lnTo>
                    <a:pt x="0" y="0"/>
                  </a:lnTo>
                  <a:lnTo>
                    <a:pt x="0" y="701801"/>
                  </a:lnTo>
                  <a:lnTo>
                    <a:pt x="6944105" y="70180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76159" y="82042"/>
              <a:ext cx="6944359" cy="702310"/>
            </a:xfrm>
            <a:custGeom>
              <a:avLst/>
              <a:gdLst/>
              <a:ahLst/>
              <a:cxnLst/>
              <a:rect l="l" t="t" r="r" b="b"/>
              <a:pathLst>
                <a:path w="6944359" h="702310">
                  <a:moveTo>
                    <a:pt x="6944105" y="701801"/>
                  </a:moveTo>
                  <a:lnTo>
                    <a:pt x="6944105" y="0"/>
                  </a:lnTo>
                  <a:lnTo>
                    <a:pt x="0" y="0"/>
                  </a:lnTo>
                  <a:lnTo>
                    <a:pt x="0" y="701801"/>
                  </a:lnTo>
                  <a:lnTo>
                    <a:pt x="6944105" y="701801"/>
                  </a:lnTo>
                  <a:close/>
                </a:path>
              </a:pathLst>
            </a:custGeom>
            <a:solidFill>
              <a:srgbClr val="99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63967" y="69850"/>
              <a:ext cx="6943725" cy="702310"/>
            </a:xfrm>
            <a:custGeom>
              <a:avLst/>
              <a:gdLst/>
              <a:ahLst/>
              <a:cxnLst/>
              <a:rect l="l" t="t" r="r" b="b"/>
              <a:pathLst>
                <a:path w="6943725" h="702310">
                  <a:moveTo>
                    <a:pt x="6943343" y="701801"/>
                  </a:moveTo>
                  <a:lnTo>
                    <a:pt x="6943343" y="0"/>
                  </a:lnTo>
                  <a:lnTo>
                    <a:pt x="0" y="0"/>
                  </a:lnTo>
                  <a:lnTo>
                    <a:pt x="0" y="701801"/>
                  </a:lnTo>
                  <a:lnTo>
                    <a:pt x="6943343" y="70180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179436" y="121403"/>
            <a:ext cx="6963703" cy="628428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784096" marR="163194" indent="-704412">
              <a:spcBef>
                <a:spcPts val="100"/>
              </a:spcBef>
            </a:pPr>
            <a:r>
              <a:rPr sz="2000" b="1" spc="-100" dirty="0">
                <a:solidFill>
                  <a:srgbClr val="000000"/>
                </a:solidFill>
                <a:latin typeface="Times New Roman"/>
                <a:cs typeface="Times New Roman"/>
              </a:rPr>
              <a:t>LA</a:t>
            </a:r>
            <a:r>
              <a:rPr sz="2000"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CIENCIA</a:t>
            </a:r>
            <a:r>
              <a:rPr sz="2000"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SE</a:t>
            </a:r>
            <a:r>
              <a:rPr sz="20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b="1" spc="-30" dirty="0">
                <a:solidFill>
                  <a:srgbClr val="000000"/>
                </a:solidFill>
                <a:latin typeface="Times New Roman"/>
                <a:cs typeface="Times New Roman"/>
              </a:rPr>
              <a:t>FORMA</a:t>
            </a:r>
            <a:r>
              <a:rPr sz="2000"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HISTÓRICAMENTE</a:t>
            </a:r>
            <a:r>
              <a:rPr sz="20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 COMO</a:t>
            </a:r>
            <a:r>
              <a:rPr sz="2000"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b="1" spc="120" dirty="0">
                <a:solidFill>
                  <a:srgbClr val="000000"/>
                </a:solidFill>
                <a:latin typeface="Times New Roman"/>
                <a:cs typeface="Times New Roman"/>
              </a:rPr>
              <a:t>UN </a:t>
            </a:r>
            <a:r>
              <a:rPr sz="2000" b="1" spc="-20" dirty="0">
                <a:solidFill>
                  <a:srgbClr val="000000"/>
                </a:solidFill>
                <a:latin typeface="Times New Roman"/>
                <a:cs typeface="Times New Roman"/>
              </a:rPr>
              <a:t>PROCESO</a:t>
            </a:r>
            <a:r>
              <a:rPr sz="2000" b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b="1" spc="-30" dirty="0">
                <a:solidFill>
                  <a:srgbClr val="000000"/>
                </a:solidFill>
                <a:latin typeface="Times New Roman"/>
                <a:cs typeface="Times New Roman"/>
              </a:rPr>
              <a:t>ESPECIAL</a:t>
            </a:r>
            <a:r>
              <a:rPr sz="2000" b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DEL</a:t>
            </a:r>
            <a:r>
              <a:rPr sz="2000" b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CONOCIMIENTO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00504" y="855654"/>
            <a:ext cx="4064355" cy="663578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52764" y="1621911"/>
            <a:ext cx="3602061" cy="663578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2519955" y="924106"/>
            <a:ext cx="3818703" cy="1283480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238416" marR="5100" indent="-226304">
              <a:spcBef>
                <a:spcPts val="100"/>
              </a:spcBef>
              <a:buAutoNum type="arabicPeriod"/>
              <a:tabLst>
                <a:tab pos="240965" algn="l"/>
              </a:tabLst>
            </a:pPr>
            <a:r>
              <a:rPr sz="1600" b="1" dirty="0">
                <a:latin typeface="Arial"/>
                <a:cs typeface="Arial"/>
              </a:rPr>
              <a:t>Es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realizada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por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grupos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personas 	</a:t>
            </a:r>
            <a:r>
              <a:rPr sz="1600" b="1" dirty="0">
                <a:latin typeface="Arial"/>
                <a:cs typeface="Arial"/>
              </a:rPr>
              <a:t>especialmente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preparadas.</a:t>
            </a:r>
            <a:endParaRPr sz="1600">
              <a:latin typeface="Arial"/>
              <a:cs typeface="Arial"/>
            </a:endParaRPr>
          </a:p>
          <a:p>
            <a:pPr>
              <a:spcBef>
                <a:spcPts val="321"/>
              </a:spcBef>
              <a:buFont typeface="Arial"/>
              <a:buAutoNum type="arabicPeriod"/>
            </a:pPr>
            <a:endParaRPr sz="1600">
              <a:latin typeface="Arial"/>
              <a:cs typeface="Arial"/>
            </a:endParaRPr>
          </a:p>
          <a:p>
            <a:pPr marL="591578" marR="172119" indent="-226304">
              <a:buAutoNum type="arabicPeriod"/>
              <a:tabLst>
                <a:tab pos="594128" algn="l"/>
              </a:tabLst>
            </a:pPr>
            <a:r>
              <a:rPr sz="1600" b="1" dirty="0">
                <a:latin typeface="Arial"/>
                <a:cs typeface="Arial"/>
              </a:rPr>
              <a:t>Se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crean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y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elaboran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los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medios 	</a:t>
            </a:r>
            <a:r>
              <a:rPr sz="1600" b="1" dirty="0">
                <a:latin typeface="Arial"/>
                <a:cs typeface="Arial"/>
              </a:rPr>
              <a:t>especiales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del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conocimiento.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522290" y="2746776"/>
            <a:ext cx="1694442" cy="358225"/>
            <a:chOff x="520839" y="2731516"/>
            <a:chExt cx="1689735" cy="356235"/>
          </a:xfrm>
        </p:grpSpPr>
        <p:sp>
          <p:nvSpPr>
            <p:cNvPr id="14" name="object 14"/>
            <p:cNvSpPr/>
            <p:nvPr/>
          </p:nvSpPr>
          <p:spPr>
            <a:xfrm>
              <a:off x="520839" y="2731516"/>
              <a:ext cx="1663700" cy="330835"/>
            </a:xfrm>
            <a:custGeom>
              <a:avLst/>
              <a:gdLst/>
              <a:ahLst/>
              <a:cxnLst/>
              <a:rect l="l" t="t" r="r" b="b"/>
              <a:pathLst>
                <a:path w="1663700" h="330835">
                  <a:moveTo>
                    <a:pt x="1663446" y="275081"/>
                  </a:moveTo>
                  <a:lnTo>
                    <a:pt x="1663446" y="55625"/>
                  </a:lnTo>
                  <a:lnTo>
                    <a:pt x="1659159" y="34075"/>
                  </a:lnTo>
                  <a:lnTo>
                    <a:pt x="1647444" y="16382"/>
                  </a:lnTo>
                  <a:lnTo>
                    <a:pt x="1630013" y="4405"/>
                  </a:lnTo>
                  <a:lnTo>
                    <a:pt x="1608582" y="0"/>
                  </a:lnTo>
                  <a:lnTo>
                    <a:pt x="54864" y="0"/>
                  </a:lnTo>
                  <a:lnTo>
                    <a:pt x="33432" y="4405"/>
                  </a:lnTo>
                  <a:lnTo>
                    <a:pt x="16002" y="16382"/>
                  </a:lnTo>
                  <a:lnTo>
                    <a:pt x="4286" y="34075"/>
                  </a:lnTo>
                  <a:lnTo>
                    <a:pt x="0" y="55625"/>
                  </a:lnTo>
                  <a:lnTo>
                    <a:pt x="0" y="275081"/>
                  </a:lnTo>
                  <a:lnTo>
                    <a:pt x="4286" y="296632"/>
                  </a:lnTo>
                  <a:lnTo>
                    <a:pt x="16002" y="314324"/>
                  </a:lnTo>
                  <a:lnTo>
                    <a:pt x="33432" y="326302"/>
                  </a:lnTo>
                  <a:lnTo>
                    <a:pt x="54864" y="330707"/>
                  </a:lnTo>
                  <a:lnTo>
                    <a:pt x="1608582" y="330707"/>
                  </a:lnTo>
                  <a:lnTo>
                    <a:pt x="1630013" y="326302"/>
                  </a:lnTo>
                  <a:lnTo>
                    <a:pt x="1647444" y="314324"/>
                  </a:lnTo>
                  <a:lnTo>
                    <a:pt x="1659159" y="296632"/>
                  </a:lnTo>
                  <a:lnTo>
                    <a:pt x="1663446" y="275081"/>
                  </a:lnTo>
                  <a:close/>
                </a:path>
              </a:pathLst>
            </a:custGeom>
            <a:solidFill>
              <a:srgbClr val="E7DF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45985" y="2757424"/>
              <a:ext cx="1664335" cy="330200"/>
            </a:xfrm>
            <a:custGeom>
              <a:avLst/>
              <a:gdLst/>
              <a:ahLst/>
              <a:cxnLst/>
              <a:rect l="l" t="t" r="r" b="b"/>
              <a:pathLst>
                <a:path w="1664335" h="330200">
                  <a:moveTo>
                    <a:pt x="1664208" y="275081"/>
                  </a:moveTo>
                  <a:lnTo>
                    <a:pt x="1664208" y="54863"/>
                  </a:lnTo>
                  <a:lnTo>
                    <a:pt x="1659802" y="33432"/>
                  </a:lnTo>
                  <a:lnTo>
                    <a:pt x="1647825" y="16001"/>
                  </a:lnTo>
                  <a:lnTo>
                    <a:pt x="1630132" y="4286"/>
                  </a:lnTo>
                  <a:lnTo>
                    <a:pt x="1608582" y="0"/>
                  </a:lnTo>
                  <a:lnTo>
                    <a:pt x="55625" y="0"/>
                  </a:lnTo>
                  <a:lnTo>
                    <a:pt x="34075" y="4286"/>
                  </a:lnTo>
                  <a:lnTo>
                    <a:pt x="16382" y="16001"/>
                  </a:lnTo>
                  <a:lnTo>
                    <a:pt x="4405" y="33432"/>
                  </a:lnTo>
                  <a:lnTo>
                    <a:pt x="0" y="54863"/>
                  </a:lnTo>
                  <a:lnTo>
                    <a:pt x="0" y="275081"/>
                  </a:lnTo>
                  <a:lnTo>
                    <a:pt x="4405" y="296513"/>
                  </a:lnTo>
                  <a:lnTo>
                    <a:pt x="16382" y="313944"/>
                  </a:lnTo>
                  <a:lnTo>
                    <a:pt x="34075" y="325659"/>
                  </a:lnTo>
                  <a:lnTo>
                    <a:pt x="55625" y="329946"/>
                  </a:lnTo>
                  <a:lnTo>
                    <a:pt x="1608582" y="329946"/>
                  </a:lnTo>
                  <a:lnTo>
                    <a:pt x="1630132" y="325659"/>
                  </a:lnTo>
                  <a:lnTo>
                    <a:pt x="1647825" y="313944"/>
                  </a:lnTo>
                  <a:lnTo>
                    <a:pt x="1659802" y="296513"/>
                  </a:lnTo>
                  <a:lnTo>
                    <a:pt x="1664208" y="275081"/>
                  </a:lnTo>
                  <a:close/>
                </a:path>
              </a:pathLst>
            </a:custGeom>
            <a:solidFill>
              <a:srgbClr val="8179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33793" y="2744470"/>
              <a:ext cx="1663700" cy="330200"/>
            </a:xfrm>
            <a:custGeom>
              <a:avLst/>
              <a:gdLst/>
              <a:ahLst/>
              <a:cxnLst/>
              <a:rect l="l" t="t" r="r" b="b"/>
              <a:pathLst>
                <a:path w="1663700" h="330200">
                  <a:moveTo>
                    <a:pt x="1663446" y="275081"/>
                  </a:moveTo>
                  <a:lnTo>
                    <a:pt x="1663446" y="54863"/>
                  </a:lnTo>
                  <a:lnTo>
                    <a:pt x="1659159" y="33432"/>
                  </a:lnTo>
                  <a:lnTo>
                    <a:pt x="1647444" y="16001"/>
                  </a:lnTo>
                  <a:lnTo>
                    <a:pt x="1630013" y="4286"/>
                  </a:lnTo>
                  <a:lnTo>
                    <a:pt x="1608582" y="0"/>
                  </a:lnTo>
                  <a:lnTo>
                    <a:pt x="54864" y="0"/>
                  </a:lnTo>
                  <a:lnTo>
                    <a:pt x="33432" y="4286"/>
                  </a:lnTo>
                  <a:lnTo>
                    <a:pt x="16001" y="16001"/>
                  </a:lnTo>
                  <a:lnTo>
                    <a:pt x="4286" y="33432"/>
                  </a:lnTo>
                  <a:lnTo>
                    <a:pt x="0" y="54863"/>
                  </a:lnTo>
                  <a:lnTo>
                    <a:pt x="0" y="275081"/>
                  </a:lnTo>
                  <a:lnTo>
                    <a:pt x="4286" y="296512"/>
                  </a:lnTo>
                  <a:lnTo>
                    <a:pt x="16001" y="313943"/>
                  </a:lnTo>
                  <a:lnTo>
                    <a:pt x="33432" y="325659"/>
                  </a:lnTo>
                  <a:lnTo>
                    <a:pt x="54864" y="329945"/>
                  </a:lnTo>
                  <a:lnTo>
                    <a:pt x="1608582" y="329945"/>
                  </a:lnTo>
                  <a:lnTo>
                    <a:pt x="1630013" y="325659"/>
                  </a:lnTo>
                  <a:lnTo>
                    <a:pt x="1647444" y="313943"/>
                  </a:lnTo>
                  <a:lnTo>
                    <a:pt x="1659159" y="296512"/>
                  </a:lnTo>
                  <a:lnTo>
                    <a:pt x="1663446" y="275081"/>
                  </a:lnTo>
                  <a:close/>
                </a:path>
              </a:pathLst>
            </a:custGeom>
            <a:solidFill>
              <a:srgbClr val="D7CAA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27224" y="2799903"/>
            <a:ext cx="1477940" cy="227674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12750">
              <a:spcBef>
                <a:spcPts val="95"/>
              </a:spcBef>
            </a:pPr>
            <a:r>
              <a:rPr sz="1400" b="1" dirty="0">
                <a:latin typeface="Arial"/>
                <a:cs typeface="Arial"/>
              </a:rPr>
              <a:t>a)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Los</a:t>
            </a:r>
            <a:r>
              <a:rPr sz="1400" b="1" spc="-10" dirty="0">
                <a:latin typeface="Arial"/>
                <a:cs typeface="Arial"/>
              </a:rPr>
              <a:t> materiales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3424428" y="2736047"/>
            <a:ext cx="1910306" cy="357587"/>
            <a:chOff x="3414915" y="2720847"/>
            <a:chExt cx="1905000" cy="355600"/>
          </a:xfrm>
        </p:grpSpPr>
        <p:sp>
          <p:nvSpPr>
            <p:cNvPr id="19" name="object 19"/>
            <p:cNvSpPr/>
            <p:nvPr/>
          </p:nvSpPr>
          <p:spPr>
            <a:xfrm>
              <a:off x="3414915" y="2720847"/>
              <a:ext cx="1880235" cy="330200"/>
            </a:xfrm>
            <a:custGeom>
              <a:avLst/>
              <a:gdLst/>
              <a:ahLst/>
              <a:cxnLst/>
              <a:rect l="l" t="t" r="r" b="b"/>
              <a:pathLst>
                <a:path w="1880235" h="330200">
                  <a:moveTo>
                    <a:pt x="1879853" y="275081"/>
                  </a:moveTo>
                  <a:lnTo>
                    <a:pt x="1879853" y="54864"/>
                  </a:lnTo>
                  <a:lnTo>
                    <a:pt x="1875448" y="33432"/>
                  </a:lnTo>
                  <a:lnTo>
                    <a:pt x="1863471" y="16002"/>
                  </a:lnTo>
                  <a:lnTo>
                    <a:pt x="1845778" y="4286"/>
                  </a:lnTo>
                  <a:lnTo>
                    <a:pt x="1824228" y="0"/>
                  </a:lnTo>
                  <a:lnTo>
                    <a:pt x="54864" y="0"/>
                  </a:lnTo>
                  <a:lnTo>
                    <a:pt x="33432" y="4286"/>
                  </a:lnTo>
                  <a:lnTo>
                    <a:pt x="16001" y="16002"/>
                  </a:lnTo>
                  <a:lnTo>
                    <a:pt x="4286" y="33432"/>
                  </a:lnTo>
                  <a:lnTo>
                    <a:pt x="0" y="54864"/>
                  </a:lnTo>
                  <a:lnTo>
                    <a:pt x="0" y="275082"/>
                  </a:lnTo>
                  <a:lnTo>
                    <a:pt x="4286" y="296513"/>
                  </a:lnTo>
                  <a:lnTo>
                    <a:pt x="16001" y="313944"/>
                  </a:lnTo>
                  <a:lnTo>
                    <a:pt x="33432" y="325659"/>
                  </a:lnTo>
                  <a:lnTo>
                    <a:pt x="54864" y="329946"/>
                  </a:lnTo>
                  <a:lnTo>
                    <a:pt x="1824228" y="329946"/>
                  </a:lnTo>
                  <a:lnTo>
                    <a:pt x="1845778" y="325659"/>
                  </a:lnTo>
                  <a:lnTo>
                    <a:pt x="1863471" y="313944"/>
                  </a:lnTo>
                  <a:lnTo>
                    <a:pt x="1875448" y="296513"/>
                  </a:lnTo>
                  <a:lnTo>
                    <a:pt x="1879853" y="275081"/>
                  </a:lnTo>
                  <a:close/>
                </a:path>
              </a:pathLst>
            </a:custGeom>
            <a:solidFill>
              <a:srgbClr val="F4FB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440061" y="2745994"/>
              <a:ext cx="1880235" cy="330200"/>
            </a:xfrm>
            <a:custGeom>
              <a:avLst/>
              <a:gdLst/>
              <a:ahLst/>
              <a:cxnLst/>
              <a:rect l="l" t="t" r="r" b="b"/>
              <a:pathLst>
                <a:path w="1880235" h="330200">
                  <a:moveTo>
                    <a:pt x="1879854" y="275081"/>
                  </a:moveTo>
                  <a:lnTo>
                    <a:pt x="1879854" y="54863"/>
                  </a:lnTo>
                  <a:lnTo>
                    <a:pt x="1875567" y="33432"/>
                  </a:lnTo>
                  <a:lnTo>
                    <a:pt x="1863852" y="16001"/>
                  </a:lnTo>
                  <a:lnTo>
                    <a:pt x="1846421" y="4286"/>
                  </a:lnTo>
                  <a:lnTo>
                    <a:pt x="1824990" y="0"/>
                  </a:lnTo>
                  <a:lnTo>
                    <a:pt x="54864" y="0"/>
                  </a:lnTo>
                  <a:lnTo>
                    <a:pt x="33754" y="4286"/>
                  </a:lnTo>
                  <a:lnTo>
                    <a:pt x="16287" y="16001"/>
                  </a:lnTo>
                  <a:lnTo>
                    <a:pt x="4393" y="33432"/>
                  </a:lnTo>
                  <a:lnTo>
                    <a:pt x="0" y="54863"/>
                  </a:lnTo>
                  <a:lnTo>
                    <a:pt x="0" y="275082"/>
                  </a:lnTo>
                  <a:lnTo>
                    <a:pt x="4393" y="296513"/>
                  </a:lnTo>
                  <a:lnTo>
                    <a:pt x="16287" y="313944"/>
                  </a:lnTo>
                  <a:lnTo>
                    <a:pt x="33754" y="325659"/>
                  </a:lnTo>
                  <a:lnTo>
                    <a:pt x="54864" y="329946"/>
                  </a:lnTo>
                  <a:lnTo>
                    <a:pt x="1824990" y="329946"/>
                  </a:lnTo>
                  <a:lnTo>
                    <a:pt x="1846421" y="325659"/>
                  </a:lnTo>
                  <a:lnTo>
                    <a:pt x="1863852" y="313944"/>
                  </a:lnTo>
                  <a:lnTo>
                    <a:pt x="1875567" y="296513"/>
                  </a:lnTo>
                  <a:lnTo>
                    <a:pt x="1879854" y="275081"/>
                  </a:lnTo>
                  <a:close/>
                </a:path>
              </a:pathLst>
            </a:custGeom>
            <a:solidFill>
              <a:srgbClr val="8E95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427869" y="2733040"/>
              <a:ext cx="1879600" cy="330835"/>
            </a:xfrm>
            <a:custGeom>
              <a:avLst/>
              <a:gdLst/>
              <a:ahLst/>
              <a:cxnLst/>
              <a:rect l="l" t="t" r="r" b="b"/>
              <a:pathLst>
                <a:path w="1879600" h="330835">
                  <a:moveTo>
                    <a:pt x="1879092" y="275843"/>
                  </a:moveTo>
                  <a:lnTo>
                    <a:pt x="1879092" y="55626"/>
                  </a:lnTo>
                  <a:lnTo>
                    <a:pt x="1874805" y="34075"/>
                  </a:lnTo>
                  <a:lnTo>
                    <a:pt x="1863090" y="16382"/>
                  </a:lnTo>
                  <a:lnTo>
                    <a:pt x="1845659" y="4405"/>
                  </a:lnTo>
                  <a:lnTo>
                    <a:pt x="1824228" y="0"/>
                  </a:lnTo>
                  <a:lnTo>
                    <a:pt x="54864" y="0"/>
                  </a:lnTo>
                  <a:lnTo>
                    <a:pt x="33432" y="4405"/>
                  </a:lnTo>
                  <a:lnTo>
                    <a:pt x="16002" y="16382"/>
                  </a:lnTo>
                  <a:lnTo>
                    <a:pt x="4286" y="34075"/>
                  </a:lnTo>
                  <a:lnTo>
                    <a:pt x="0" y="55626"/>
                  </a:lnTo>
                  <a:lnTo>
                    <a:pt x="0" y="275843"/>
                  </a:lnTo>
                  <a:lnTo>
                    <a:pt x="4286" y="296953"/>
                  </a:lnTo>
                  <a:lnTo>
                    <a:pt x="16002" y="314420"/>
                  </a:lnTo>
                  <a:lnTo>
                    <a:pt x="33432" y="326314"/>
                  </a:lnTo>
                  <a:lnTo>
                    <a:pt x="54864" y="330707"/>
                  </a:lnTo>
                  <a:lnTo>
                    <a:pt x="1824228" y="330707"/>
                  </a:lnTo>
                  <a:lnTo>
                    <a:pt x="1845659" y="326314"/>
                  </a:lnTo>
                  <a:lnTo>
                    <a:pt x="1863090" y="314420"/>
                  </a:lnTo>
                  <a:lnTo>
                    <a:pt x="1874805" y="296953"/>
                  </a:lnTo>
                  <a:lnTo>
                    <a:pt x="1879092" y="275843"/>
                  </a:lnTo>
                  <a:close/>
                </a:path>
              </a:pathLst>
            </a:custGeom>
            <a:solidFill>
              <a:srgbClr val="EDF9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3529361" y="2789175"/>
            <a:ext cx="1695079" cy="227674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12750">
              <a:spcBef>
                <a:spcPts val="95"/>
              </a:spcBef>
            </a:pPr>
            <a:r>
              <a:rPr sz="1400" b="1" dirty="0">
                <a:latin typeface="Arial"/>
                <a:cs typeface="Arial"/>
              </a:rPr>
              <a:t>b)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Los</a:t>
            </a:r>
            <a:r>
              <a:rPr sz="1400" b="1" spc="-10" dirty="0">
                <a:latin typeface="Arial"/>
                <a:cs typeface="Arial"/>
              </a:rPr>
              <a:t> matemáticos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6137064" y="2736047"/>
            <a:ext cx="2676339" cy="357587"/>
            <a:chOff x="6120016" y="2720847"/>
            <a:chExt cx="2668905" cy="355600"/>
          </a:xfrm>
        </p:grpSpPr>
        <p:sp>
          <p:nvSpPr>
            <p:cNvPr id="24" name="object 24"/>
            <p:cNvSpPr/>
            <p:nvPr/>
          </p:nvSpPr>
          <p:spPr>
            <a:xfrm>
              <a:off x="6120016" y="2720847"/>
              <a:ext cx="2643505" cy="330200"/>
            </a:xfrm>
            <a:custGeom>
              <a:avLst/>
              <a:gdLst/>
              <a:ahLst/>
              <a:cxnLst/>
              <a:rect l="l" t="t" r="r" b="b"/>
              <a:pathLst>
                <a:path w="2643504" h="330200">
                  <a:moveTo>
                    <a:pt x="2643377" y="275082"/>
                  </a:moveTo>
                  <a:lnTo>
                    <a:pt x="2643377" y="54864"/>
                  </a:lnTo>
                  <a:lnTo>
                    <a:pt x="2638972" y="33432"/>
                  </a:lnTo>
                  <a:lnTo>
                    <a:pt x="2626994" y="16002"/>
                  </a:lnTo>
                  <a:lnTo>
                    <a:pt x="2609302" y="4286"/>
                  </a:lnTo>
                  <a:lnTo>
                    <a:pt x="2587752" y="0"/>
                  </a:lnTo>
                  <a:lnTo>
                    <a:pt x="54863" y="0"/>
                  </a:lnTo>
                  <a:lnTo>
                    <a:pt x="33426" y="4286"/>
                  </a:lnTo>
                  <a:lnTo>
                    <a:pt x="15996" y="16002"/>
                  </a:lnTo>
                  <a:lnTo>
                    <a:pt x="4284" y="33432"/>
                  </a:lnTo>
                  <a:lnTo>
                    <a:pt x="0" y="54864"/>
                  </a:lnTo>
                  <a:lnTo>
                    <a:pt x="0" y="275082"/>
                  </a:lnTo>
                  <a:lnTo>
                    <a:pt x="4284" y="296513"/>
                  </a:lnTo>
                  <a:lnTo>
                    <a:pt x="15996" y="313944"/>
                  </a:lnTo>
                  <a:lnTo>
                    <a:pt x="33426" y="325659"/>
                  </a:lnTo>
                  <a:lnTo>
                    <a:pt x="54863" y="329946"/>
                  </a:lnTo>
                  <a:lnTo>
                    <a:pt x="2587752" y="329946"/>
                  </a:lnTo>
                  <a:lnTo>
                    <a:pt x="2609302" y="325659"/>
                  </a:lnTo>
                  <a:lnTo>
                    <a:pt x="2626994" y="313944"/>
                  </a:lnTo>
                  <a:lnTo>
                    <a:pt x="2638972" y="296513"/>
                  </a:lnTo>
                  <a:lnTo>
                    <a:pt x="2643377" y="275082"/>
                  </a:lnTo>
                  <a:close/>
                </a:path>
              </a:pathLst>
            </a:custGeom>
            <a:solidFill>
              <a:srgbClr val="E0E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145149" y="2745994"/>
              <a:ext cx="2643505" cy="330200"/>
            </a:xfrm>
            <a:custGeom>
              <a:avLst/>
              <a:gdLst/>
              <a:ahLst/>
              <a:cxnLst/>
              <a:rect l="l" t="t" r="r" b="b"/>
              <a:pathLst>
                <a:path w="2643504" h="330200">
                  <a:moveTo>
                    <a:pt x="2643378" y="275082"/>
                  </a:moveTo>
                  <a:lnTo>
                    <a:pt x="2643378" y="54863"/>
                  </a:lnTo>
                  <a:lnTo>
                    <a:pt x="2639093" y="33432"/>
                  </a:lnTo>
                  <a:lnTo>
                    <a:pt x="2627382" y="16001"/>
                  </a:lnTo>
                  <a:lnTo>
                    <a:pt x="2609956" y="4286"/>
                  </a:lnTo>
                  <a:lnTo>
                    <a:pt x="2588527" y="0"/>
                  </a:lnTo>
                  <a:lnTo>
                    <a:pt x="54864" y="0"/>
                  </a:lnTo>
                  <a:lnTo>
                    <a:pt x="33759" y="4286"/>
                  </a:lnTo>
                  <a:lnTo>
                    <a:pt x="16292" y="16001"/>
                  </a:lnTo>
                  <a:lnTo>
                    <a:pt x="4395" y="33432"/>
                  </a:lnTo>
                  <a:lnTo>
                    <a:pt x="0" y="54863"/>
                  </a:lnTo>
                  <a:lnTo>
                    <a:pt x="0" y="275082"/>
                  </a:lnTo>
                  <a:lnTo>
                    <a:pt x="4395" y="296513"/>
                  </a:lnTo>
                  <a:lnTo>
                    <a:pt x="16292" y="313944"/>
                  </a:lnTo>
                  <a:lnTo>
                    <a:pt x="33759" y="325659"/>
                  </a:lnTo>
                  <a:lnTo>
                    <a:pt x="54864" y="329946"/>
                  </a:lnTo>
                  <a:lnTo>
                    <a:pt x="2588527" y="329946"/>
                  </a:lnTo>
                  <a:lnTo>
                    <a:pt x="2609956" y="325659"/>
                  </a:lnTo>
                  <a:lnTo>
                    <a:pt x="2627382" y="313944"/>
                  </a:lnTo>
                  <a:lnTo>
                    <a:pt x="2639093" y="296513"/>
                  </a:lnTo>
                  <a:lnTo>
                    <a:pt x="2643378" y="275082"/>
                  </a:lnTo>
                  <a:close/>
                </a:path>
              </a:pathLst>
            </a:custGeom>
            <a:solidFill>
              <a:srgbClr val="7A7A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132969" y="2733040"/>
              <a:ext cx="2642870" cy="330835"/>
            </a:xfrm>
            <a:custGeom>
              <a:avLst/>
              <a:gdLst/>
              <a:ahLst/>
              <a:cxnLst/>
              <a:rect l="l" t="t" r="r" b="b"/>
              <a:pathLst>
                <a:path w="2642870" h="330835">
                  <a:moveTo>
                    <a:pt x="2642603" y="275843"/>
                  </a:moveTo>
                  <a:lnTo>
                    <a:pt x="2642603" y="55626"/>
                  </a:lnTo>
                  <a:lnTo>
                    <a:pt x="2638318" y="34075"/>
                  </a:lnTo>
                  <a:lnTo>
                    <a:pt x="2626607" y="16382"/>
                  </a:lnTo>
                  <a:lnTo>
                    <a:pt x="2609181" y="4405"/>
                  </a:lnTo>
                  <a:lnTo>
                    <a:pt x="2587752" y="0"/>
                  </a:lnTo>
                  <a:lnTo>
                    <a:pt x="54850" y="0"/>
                  </a:lnTo>
                  <a:lnTo>
                    <a:pt x="33427" y="4405"/>
                  </a:lnTo>
                  <a:lnTo>
                    <a:pt x="16000" y="16382"/>
                  </a:lnTo>
                  <a:lnTo>
                    <a:pt x="4286" y="34075"/>
                  </a:lnTo>
                  <a:lnTo>
                    <a:pt x="0" y="55626"/>
                  </a:lnTo>
                  <a:lnTo>
                    <a:pt x="0" y="275843"/>
                  </a:lnTo>
                  <a:lnTo>
                    <a:pt x="4286" y="296953"/>
                  </a:lnTo>
                  <a:lnTo>
                    <a:pt x="16000" y="314420"/>
                  </a:lnTo>
                  <a:lnTo>
                    <a:pt x="33427" y="326314"/>
                  </a:lnTo>
                  <a:lnTo>
                    <a:pt x="54850" y="330707"/>
                  </a:lnTo>
                  <a:lnTo>
                    <a:pt x="2587752" y="330707"/>
                  </a:lnTo>
                  <a:lnTo>
                    <a:pt x="2609181" y="326314"/>
                  </a:lnTo>
                  <a:lnTo>
                    <a:pt x="2626607" y="314420"/>
                  </a:lnTo>
                  <a:lnTo>
                    <a:pt x="2638318" y="296953"/>
                  </a:lnTo>
                  <a:lnTo>
                    <a:pt x="2642603" y="275843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6241997" y="2789175"/>
            <a:ext cx="2461111" cy="227674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12750">
              <a:spcBef>
                <a:spcPts val="95"/>
              </a:spcBef>
            </a:pPr>
            <a:r>
              <a:rPr sz="1400" b="1" dirty="0">
                <a:latin typeface="Arial"/>
                <a:cs typeface="Arial"/>
              </a:rPr>
              <a:t>c)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Los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lingüísticos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lógicos.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1550417" y="2295067"/>
            <a:ext cx="6253706" cy="438043"/>
            <a:chOff x="1546110" y="2282316"/>
            <a:chExt cx="6236335" cy="435609"/>
          </a:xfrm>
        </p:grpSpPr>
        <p:sp>
          <p:nvSpPr>
            <p:cNvPr id="29" name="object 29"/>
            <p:cNvSpPr/>
            <p:nvPr/>
          </p:nvSpPr>
          <p:spPr>
            <a:xfrm>
              <a:off x="1574685" y="2310891"/>
              <a:ext cx="6153150" cy="0"/>
            </a:xfrm>
            <a:custGeom>
              <a:avLst/>
              <a:gdLst/>
              <a:ahLst/>
              <a:cxnLst/>
              <a:rect l="l" t="t" r="r" b="b"/>
              <a:pathLst>
                <a:path w="6153150">
                  <a:moveTo>
                    <a:pt x="0" y="0"/>
                  </a:moveTo>
                  <a:lnTo>
                    <a:pt x="6153137" y="0"/>
                  </a:lnTo>
                </a:path>
              </a:pathLst>
            </a:custGeom>
            <a:ln w="57150">
              <a:solidFill>
                <a:srgbClr val="6666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587639" y="2323846"/>
              <a:ext cx="6166485" cy="13335"/>
            </a:xfrm>
            <a:custGeom>
              <a:avLst/>
              <a:gdLst/>
              <a:ahLst/>
              <a:cxnLst/>
              <a:rect l="l" t="t" r="r" b="b"/>
              <a:pathLst>
                <a:path w="6166484" h="13335">
                  <a:moveTo>
                    <a:pt x="12954" y="12954"/>
                  </a:moveTo>
                  <a:lnTo>
                    <a:pt x="6166104" y="12954"/>
                  </a:lnTo>
                </a:path>
                <a:path w="6166484" h="13335">
                  <a:moveTo>
                    <a:pt x="0" y="0"/>
                  </a:moveTo>
                  <a:lnTo>
                    <a:pt x="6153137" y="0"/>
                  </a:lnTo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574685" y="2348991"/>
              <a:ext cx="0" cy="342900"/>
            </a:xfrm>
            <a:custGeom>
              <a:avLst/>
              <a:gdLst/>
              <a:ahLst/>
              <a:cxnLst/>
              <a:rect l="l" t="t" r="r" b="b"/>
              <a:pathLst>
                <a:path h="342900">
                  <a:moveTo>
                    <a:pt x="0" y="0"/>
                  </a:moveTo>
                  <a:lnTo>
                    <a:pt x="0" y="342900"/>
                  </a:lnTo>
                </a:path>
              </a:pathLst>
            </a:custGeom>
            <a:ln w="57150">
              <a:solidFill>
                <a:srgbClr val="6666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587639" y="2361946"/>
              <a:ext cx="13335" cy="356235"/>
            </a:xfrm>
            <a:custGeom>
              <a:avLst/>
              <a:gdLst/>
              <a:ahLst/>
              <a:cxnLst/>
              <a:rect l="l" t="t" r="r" b="b"/>
              <a:pathLst>
                <a:path w="13334" h="356235">
                  <a:moveTo>
                    <a:pt x="12954" y="12953"/>
                  </a:moveTo>
                  <a:lnTo>
                    <a:pt x="12954" y="355853"/>
                  </a:lnTo>
                </a:path>
                <a:path w="13334" h="356235">
                  <a:moveTo>
                    <a:pt x="0" y="0"/>
                  </a:moveTo>
                  <a:lnTo>
                    <a:pt x="0" y="342899"/>
                  </a:lnTo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622686" y="2329941"/>
              <a:ext cx="0" cy="342900"/>
            </a:xfrm>
            <a:custGeom>
              <a:avLst/>
              <a:gdLst/>
              <a:ahLst/>
              <a:cxnLst/>
              <a:rect l="l" t="t" r="r" b="b"/>
              <a:pathLst>
                <a:path h="342900">
                  <a:moveTo>
                    <a:pt x="0" y="0"/>
                  </a:moveTo>
                  <a:lnTo>
                    <a:pt x="0" y="342900"/>
                  </a:lnTo>
                </a:path>
              </a:pathLst>
            </a:custGeom>
            <a:ln w="57150">
              <a:solidFill>
                <a:srgbClr val="6666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635639" y="2342896"/>
              <a:ext cx="13335" cy="356235"/>
            </a:xfrm>
            <a:custGeom>
              <a:avLst/>
              <a:gdLst/>
              <a:ahLst/>
              <a:cxnLst/>
              <a:rect l="l" t="t" r="r" b="b"/>
              <a:pathLst>
                <a:path w="13335" h="356235">
                  <a:moveTo>
                    <a:pt x="12953" y="12954"/>
                  </a:moveTo>
                  <a:lnTo>
                    <a:pt x="12953" y="355854"/>
                  </a:lnTo>
                </a:path>
                <a:path w="13335" h="356235">
                  <a:moveTo>
                    <a:pt x="0" y="0"/>
                  </a:moveTo>
                  <a:lnTo>
                    <a:pt x="0" y="342900"/>
                  </a:lnTo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7727823" y="2310891"/>
              <a:ext cx="0" cy="361950"/>
            </a:xfrm>
            <a:custGeom>
              <a:avLst/>
              <a:gdLst/>
              <a:ahLst/>
              <a:cxnLst/>
              <a:rect l="l" t="t" r="r" b="b"/>
              <a:pathLst>
                <a:path h="361950">
                  <a:moveTo>
                    <a:pt x="0" y="0"/>
                  </a:moveTo>
                  <a:lnTo>
                    <a:pt x="0" y="361950"/>
                  </a:lnTo>
                </a:path>
              </a:pathLst>
            </a:custGeom>
            <a:ln w="57150">
              <a:solidFill>
                <a:srgbClr val="6666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7740777" y="2323846"/>
              <a:ext cx="13335" cy="375285"/>
            </a:xfrm>
            <a:custGeom>
              <a:avLst/>
              <a:gdLst/>
              <a:ahLst/>
              <a:cxnLst/>
              <a:rect l="l" t="t" r="r" b="b"/>
              <a:pathLst>
                <a:path w="13334" h="375285">
                  <a:moveTo>
                    <a:pt x="12966" y="12954"/>
                  </a:moveTo>
                  <a:lnTo>
                    <a:pt x="12966" y="374904"/>
                  </a:lnTo>
                </a:path>
                <a:path w="13334" h="375285">
                  <a:moveTo>
                    <a:pt x="0" y="0"/>
                  </a:moveTo>
                  <a:lnTo>
                    <a:pt x="0" y="361950"/>
                  </a:lnTo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7" name="object 37"/>
          <p:cNvGrpSpPr/>
          <p:nvPr/>
        </p:nvGrpSpPr>
        <p:grpSpPr>
          <a:xfrm>
            <a:off x="1052973" y="3155573"/>
            <a:ext cx="7170017" cy="2200435"/>
            <a:chOff x="1050048" y="3138042"/>
            <a:chExt cx="7150100" cy="2188210"/>
          </a:xfrm>
        </p:grpSpPr>
        <p:sp>
          <p:nvSpPr>
            <p:cNvPr id="38" name="object 38"/>
            <p:cNvSpPr/>
            <p:nvPr/>
          </p:nvSpPr>
          <p:spPr>
            <a:xfrm>
              <a:off x="1078623" y="3166617"/>
              <a:ext cx="7067550" cy="646430"/>
            </a:xfrm>
            <a:custGeom>
              <a:avLst/>
              <a:gdLst/>
              <a:ahLst/>
              <a:cxnLst/>
              <a:rect l="l" t="t" r="r" b="b"/>
              <a:pathLst>
                <a:path w="7067550" h="646429">
                  <a:moveTo>
                    <a:pt x="0" y="0"/>
                  </a:moveTo>
                  <a:lnTo>
                    <a:pt x="11712" y="64793"/>
                  </a:lnTo>
                  <a:lnTo>
                    <a:pt x="45839" y="125158"/>
                  </a:lnTo>
                  <a:lnTo>
                    <a:pt x="100003" y="179808"/>
                  </a:lnTo>
                  <a:lnTo>
                    <a:pt x="133857" y="204588"/>
                  </a:lnTo>
                  <a:lnTo>
                    <a:pt x="171831" y="227457"/>
                  </a:lnTo>
                  <a:lnTo>
                    <a:pt x="213626" y="248254"/>
                  </a:lnTo>
                  <a:lnTo>
                    <a:pt x="258946" y="266819"/>
                  </a:lnTo>
                  <a:lnTo>
                    <a:pt x="307494" y="282990"/>
                  </a:lnTo>
                  <a:lnTo>
                    <a:pt x="358973" y="296608"/>
                  </a:lnTo>
                  <a:lnTo>
                    <a:pt x="413087" y="307511"/>
                  </a:lnTo>
                  <a:lnTo>
                    <a:pt x="469537" y="315539"/>
                  </a:lnTo>
                  <a:lnTo>
                    <a:pt x="528029" y="320531"/>
                  </a:lnTo>
                  <a:lnTo>
                    <a:pt x="588264" y="322326"/>
                  </a:lnTo>
                  <a:lnTo>
                    <a:pt x="2944368" y="324611"/>
                  </a:lnTo>
                  <a:lnTo>
                    <a:pt x="3004603" y="326272"/>
                  </a:lnTo>
                  <a:lnTo>
                    <a:pt x="3063094" y="331146"/>
                  </a:lnTo>
                  <a:lnTo>
                    <a:pt x="3119545" y="339072"/>
                  </a:lnTo>
                  <a:lnTo>
                    <a:pt x="3173658" y="349888"/>
                  </a:lnTo>
                  <a:lnTo>
                    <a:pt x="3225138" y="363432"/>
                  </a:lnTo>
                  <a:lnTo>
                    <a:pt x="3273686" y="379542"/>
                  </a:lnTo>
                  <a:lnTo>
                    <a:pt x="3319006" y="398057"/>
                  </a:lnTo>
                  <a:lnTo>
                    <a:pt x="3360801" y="418814"/>
                  </a:lnTo>
                  <a:lnTo>
                    <a:pt x="3398774" y="441651"/>
                  </a:lnTo>
                  <a:lnTo>
                    <a:pt x="3432628" y="466407"/>
                  </a:lnTo>
                  <a:lnTo>
                    <a:pt x="3462067" y="492921"/>
                  </a:lnTo>
                  <a:lnTo>
                    <a:pt x="3506509" y="550570"/>
                  </a:lnTo>
                  <a:lnTo>
                    <a:pt x="3529726" y="613305"/>
                  </a:lnTo>
                  <a:lnTo>
                    <a:pt x="3532632" y="646176"/>
                  </a:lnTo>
                  <a:lnTo>
                    <a:pt x="3535806" y="613314"/>
                  </a:lnTo>
                  <a:lnTo>
                    <a:pt x="3559461" y="550641"/>
                  </a:lnTo>
                  <a:lnTo>
                    <a:pt x="3604226" y="493097"/>
                  </a:lnTo>
                  <a:lnTo>
                    <a:pt x="3633787" y="466649"/>
                  </a:lnTo>
                  <a:lnTo>
                    <a:pt x="3667742" y="441961"/>
                  </a:lnTo>
                  <a:lnTo>
                    <a:pt x="3705796" y="419195"/>
                  </a:lnTo>
                  <a:lnTo>
                    <a:pt x="3747654" y="398509"/>
                  </a:lnTo>
                  <a:lnTo>
                    <a:pt x="3793021" y="380063"/>
                  </a:lnTo>
                  <a:lnTo>
                    <a:pt x="3841603" y="364018"/>
                  </a:lnTo>
                  <a:lnTo>
                    <a:pt x="3893105" y="350531"/>
                  </a:lnTo>
                  <a:lnTo>
                    <a:pt x="3947233" y="339764"/>
                  </a:lnTo>
                  <a:lnTo>
                    <a:pt x="4003691" y="331876"/>
                  </a:lnTo>
                  <a:lnTo>
                    <a:pt x="4062185" y="327026"/>
                  </a:lnTo>
                  <a:lnTo>
                    <a:pt x="4122420" y="325373"/>
                  </a:lnTo>
                  <a:lnTo>
                    <a:pt x="6477749" y="327659"/>
                  </a:lnTo>
                  <a:lnTo>
                    <a:pt x="6537984" y="326007"/>
                  </a:lnTo>
                  <a:lnTo>
                    <a:pt x="6596478" y="321157"/>
                  </a:lnTo>
                  <a:lnTo>
                    <a:pt x="6652936" y="313269"/>
                  </a:lnTo>
                  <a:lnTo>
                    <a:pt x="6707063" y="302501"/>
                  </a:lnTo>
                  <a:lnTo>
                    <a:pt x="6758565" y="289015"/>
                  </a:lnTo>
                  <a:lnTo>
                    <a:pt x="6807148" y="272969"/>
                  </a:lnTo>
                  <a:lnTo>
                    <a:pt x="6852515" y="254524"/>
                  </a:lnTo>
                  <a:lnTo>
                    <a:pt x="6894374" y="233838"/>
                  </a:lnTo>
                  <a:lnTo>
                    <a:pt x="6932428" y="211072"/>
                  </a:lnTo>
                  <a:lnTo>
                    <a:pt x="6966384" y="186384"/>
                  </a:lnTo>
                  <a:lnTo>
                    <a:pt x="6995947" y="159935"/>
                  </a:lnTo>
                  <a:lnTo>
                    <a:pt x="7040715" y="102392"/>
                  </a:lnTo>
                  <a:lnTo>
                    <a:pt x="7064373" y="39719"/>
                  </a:lnTo>
                  <a:lnTo>
                    <a:pt x="7067550" y="6857"/>
                  </a:lnTo>
                </a:path>
              </a:pathLst>
            </a:custGeom>
            <a:ln w="57150">
              <a:solidFill>
                <a:srgbClr val="6666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090815" y="3179571"/>
              <a:ext cx="7080884" cy="658495"/>
            </a:xfrm>
            <a:custGeom>
              <a:avLst/>
              <a:gdLst/>
              <a:ahLst/>
              <a:cxnLst/>
              <a:rect l="l" t="t" r="r" b="b"/>
              <a:pathLst>
                <a:path w="7080884" h="658495">
                  <a:moveTo>
                    <a:pt x="12954" y="12192"/>
                  </a:moveTo>
                  <a:lnTo>
                    <a:pt x="24916" y="77017"/>
                  </a:lnTo>
                  <a:lnTo>
                    <a:pt x="59221" y="137457"/>
                  </a:lnTo>
                  <a:lnTo>
                    <a:pt x="113493" y="192201"/>
                  </a:lnTo>
                  <a:lnTo>
                    <a:pt x="147374" y="217026"/>
                  </a:lnTo>
                  <a:lnTo>
                    <a:pt x="185356" y="239935"/>
                  </a:lnTo>
                  <a:lnTo>
                    <a:pt x="227142" y="260762"/>
                  </a:lnTo>
                  <a:lnTo>
                    <a:pt x="272435" y="279346"/>
                  </a:lnTo>
                  <a:lnTo>
                    <a:pt x="320939" y="295520"/>
                  </a:lnTo>
                  <a:lnTo>
                    <a:pt x="372356" y="309122"/>
                  </a:lnTo>
                  <a:lnTo>
                    <a:pt x="426389" y="319986"/>
                  </a:lnTo>
                  <a:lnTo>
                    <a:pt x="482741" y="327950"/>
                  </a:lnTo>
                  <a:lnTo>
                    <a:pt x="541117" y="332848"/>
                  </a:lnTo>
                  <a:lnTo>
                    <a:pt x="601217" y="334518"/>
                  </a:lnTo>
                  <a:lnTo>
                    <a:pt x="2957322" y="336804"/>
                  </a:lnTo>
                  <a:lnTo>
                    <a:pt x="3017557" y="338464"/>
                  </a:lnTo>
                  <a:lnTo>
                    <a:pt x="3076049" y="343339"/>
                  </a:lnTo>
                  <a:lnTo>
                    <a:pt x="3132504" y="351265"/>
                  </a:lnTo>
                  <a:lnTo>
                    <a:pt x="3186624" y="362081"/>
                  </a:lnTo>
                  <a:lnTo>
                    <a:pt x="3238115" y="375625"/>
                  </a:lnTo>
                  <a:lnTo>
                    <a:pt x="3286680" y="391735"/>
                  </a:lnTo>
                  <a:lnTo>
                    <a:pt x="3332023" y="410249"/>
                  </a:lnTo>
                  <a:lnTo>
                    <a:pt x="3373850" y="431006"/>
                  </a:lnTo>
                  <a:lnTo>
                    <a:pt x="3411863" y="453843"/>
                  </a:lnTo>
                  <a:lnTo>
                    <a:pt x="3445768" y="478600"/>
                  </a:lnTo>
                  <a:lnTo>
                    <a:pt x="3475268" y="505113"/>
                  </a:lnTo>
                  <a:lnTo>
                    <a:pt x="3519872" y="562763"/>
                  </a:lnTo>
                  <a:lnTo>
                    <a:pt x="3543307" y="625498"/>
                  </a:lnTo>
                  <a:lnTo>
                    <a:pt x="3546348" y="658368"/>
                  </a:lnTo>
                  <a:lnTo>
                    <a:pt x="3549388" y="625506"/>
                  </a:lnTo>
                  <a:lnTo>
                    <a:pt x="3572823" y="562833"/>
                  </a:lnTo>
                  <a:lnTo>
                    <a:pt x="3617427" y="505290"/>
                  </a:lnTo>
                  <a:lnTo>
                    <a:pt x="3646927" y="478841"/>
                  </a:lnTo>
                  <a:lnTo>
                    <a:pt x="3680832" y="454153"/>
                  </a:lnTo>
                  <a:lnTo>
                    <a:pt x="3718845" y="431387"/>
                  </a:lnTo>
                  <a:lnTo>
                    <a:pt x="3760672" y="410701"/>
                  </a:lnTo>
                  <a:lnTo>
                    <a:pt x="3806015" y="392256"/>
                  </a:lnTo>
                  <a:lnTo>
                    <a:pt x="3854581" y="376210"/>
                  </a:lnTo>
                  <a:lnTo>
                    <a:pt x="3906071" y="362724"/>
                  </a:lnTo>
                  <a:lnTo>
                    <a:pt x="3960192" y="351956"/>
                  </a:lnTo>
                  <a:lnTo>
                    <a:pt x="4016646" y="344068"/>
                  </a:lnTo>
                  <a:lnTo>
                    <a:pt x="4075139" y="339218"/>
                  </a:lnTo>
                  <a:lnTo>
                    <a:pt x="4135374" y="337566"/>
                  </a:lnTo>
                  <a:lnTo>
                    <a:pt x="6491478" y="339852"/>
                  </a:lnTo>
                  <a:lnTo>
                    <a:pt x="6551587" y="338325"/>
                  </a:lnTo>
                  <a:lnTo>
                    <a:pt x="6609986" y="333568"/>
                  </a:lnTo>
                  <a:lnTo>
                    <a:pt x="6666377" y="325744"/>
                  </a:lnTo>
                  <a:lnTo>
                    <a:pt x="6720458" y="315015"/>
                  </a:lnTo>
                  <a:lnTo>
                    <a:pt x="6771933" y="301545"/>
                  </a:lnTo>
                  <a:lnTo>
                    <a:pt x="6820501" y="285497"/>
                  </a:lnTo>
                  <a:lnTo>
                    <a:pt x="6865863" y="267033"/>
                  </a:lnTo>
                  <a:lnTo>
                    <a:pt x="6907720" y="246316"/>
                  </a:lnTo>
                  <a:lnTo>
                    <a:pt x="6945773" y="223510"/>
                  </a:lnTo>
                  <a:lnTo>
                    <a:pt x="6979723" y="198777"/>
                  </a:lnTo>
                  <a:lnTo>
                    <a:pt x="7009271" y="172281"/>
                  </a:lnTo>
                  <a:lnTo>
                    <a:pt x="7053962" y="114650"/>
                  </a:lnTo>
                  <a:lnTo>
                    <a:pt x="7077455" y="51919"/>
                  </a:lnTo>
                  <a:lnTo>
                    <a:pt x="7080504" y="19049"/>
                  </a:lnTo>
                </a:path>
                <a:path w="7080884" h="658495">
                  <a:moveTo>
                    <a:pt x="0" y="0"/>
                  </a:moveTo>
                  <a:lnTo>
                    <a:pt x="11964" y="64792"/>
                  </a:lnTo>
                  <a:lnTo>
                    <a:pt x="46279" y="125146"/>
                  </a:lnTo>
                  <a:lnTo>
                    <a:pt x="100579" y="179768"/>
                  </a:lnTo>
                  <a:lnTo>
                    <a:pt x="134484" y="204524"/>
                  </a:lnTo>
                  <a:lnTo>
                    <a:pt x="172497" y="227361"/>
                  </a:lnTo>
                  <a:lnTo>
                    <a:pt x="214324" y="248118"/>
                  </a:lnTo>
                  <a:lnTo>
                    <a:pt x="259667" y="266633"/>
                  </a:lnTo>
                  <a:lnTo>
                    <a:pt x="308232" y="282743"/>
                  </a:lnTo>
                  <a:lnTo>
                    <a:pt x="359723" y="296287"/>
                  </a:lnTo>
                  <a:lnTo>
                    <a:pt x="413843" y="307102"/>
                  </a:lnTo>
                  <a:lnTo>
                    <a:pt x="470298" y="315028"/>
                  </a:lnTo>
                  <a:lnTo>
                    <a:pt x="528790" y="319903"/>
                  </a:lnTo>
                  <a:lnTo>
                    <a:pt x="589026" y="321563"/>
                  </a:lnTo>
                  <a:lnTo>
                    <a:pt x="2944368" y="323850"/>
                  </a:lnTo>
                  <a:lnTo>
                    <a:pt x="3004603" y="325644"/>
                  </a:lnTo>
                  <a:lnTo>
                    <a:pt x="3063095" y="330636"/>
                  </a:lnTo>
                  <a:lnTo>
                    <a:pt x="3119550" y="338664"/>
                  </a:lnTo>
                  <a:lnTo>
                    <a:pt x="3173670" y="349567"/>
                  </a:lnTo>
                  <a:lnTo>
                    <a:pt x="3225161" y="363185"/>
                  </a:lnTo>
                  <a:lnTo>
                    <a:pt x="3273726" y="379356"/>
                  </a:lnTo>
                  <a:lnTo>
                    <a:pt x="3319069" y="397921"/>
                  </a:lnTo>
                  <a:lnTo>
                    <a:pt x="3360896" y="418718"/>
                  </a:lnTo>
                  <a:lnTo>
                    <a:pt x="3398909" y="441587"/>
                  </a:lnTo>
                  <a:lnTo>
                    <a:pt x="3432814" y="466367"/>
                  </a:lnTo>
                  <a:lnTo>
                    <a:pt x="3462314" y="492897"/>
                  </a:lnTo>
                  <a:lnTo>
                    <a:pt x="3506918" y="550565"/>
                  </a:lnTo>
                  <a:lnTo>
                    <a:pt x="3530353" y="613305"/>
                  </a:lnTo>
                  <a:lnTo>
                    <a:pt x="3533394" y="646176"/>
                  </a:lnTo>
                  <a:lnTo>
                    <a:pt x="3536434" y="613306"/>
                  </a:lnTo>
                  <a:lnTo>
                    <a:pt x="3559870" y="550575"/>
                  </a:lnTo>
                  <a:lnTo>
                    <a:pt x="3604473" y="492944"/>
                  </a:lnTo>
                  <a:lnTo>
                    <a:pt x="3633973" y="466448"/>
                  </a:lnTo>
                  <a:lnTo>
                    <a:pt x="3667878" y="441715"/>
                  </a:lnTo>
                  <a:lnTo>
                    <a:pt x="3705891" y="418909"/>
                  </a:lnTo>
                  <a:lnTo>
                    <a:pt x="3747718" y="398192"/>
                  </a:lnTo>
                  <a:lnTo>
                    <a:pt x="3793062" y="379728"/>
                  </a:lnTo>
                  <a:lnTo>
                    <a:pt x="3841627" y="363680"/>
                  </a:lnTo>
                  <a:lnTo>
                    <a:pt x="3893117" y="350210"/>
                  </a:lnTo>
                  <a:lnTo>
                    <a:pt x="3947238" y="339481"/>
                  </a:lnTo>
                  <a:lnTo>
                    <a:pt x="4003692" y="331657"/>
                  </a:lnTo>
                  <a:lnTo>
                    <a:pt x="4062185" y="326900"/>
                  </a:lnTo>
                  <a:lnTo>
                    <a:pt x="4122420" y="325373"/>
                  </a:lnTo>
                  <a:lnTo>
                    <a:pt x="6478511" y="327660"/>
                  </a:lnTo>
                  <a:lnTo>
                    <a:pt x="6538746" y="325999"/>
                  </a:lnTo>
                  <a:lnTo>
                    <a:pt x="6597239" y="321125"/>
                  </a:lnTo>
                  <a:lnTo>
                    <a:pt x="6653694" y="313199"/>
                  </a:lnTo>
                  <a:lnTo>
                    <a:pt x="6707815" y="302383"/>
                  </a:lnTo>
                  <a:lnTo>
                    <a:pt x="6759307" y="288839"/>
                  </a:lnTo>
                  <a:lnTo>
                    <a:pt x="6807873" y="272729"/>
                  </a:lnTo>
                  <a:lnTo>
                    <a:pt x="6853218" y="254214"/>
                  </a:lnTo>
                  <a:lnTo>
                    <a:pt x="6895046" y="233457"/>
                  </a:lnTo>
                  <a:lnTo>
                    <a:pt x="6933060" y="210620"/>
                  </a:lnTo>
                  <a:lnTo>
                    <a:pt x="6966966" y="185864"/>
                  </a:lnTo>
                  <a:lnTo>
                    <a:pt x="6996468" y="159351"/>
                  </a:lnTo>
                  <a:lnTo>
                    <a:pt x="7041073" y="101701"/>
                  </a:lnTo>
                  <a:lnTo>
                    <a:pt x="7064509" y="38966"/>
                  </a:lnTo>
                  <a:lnTo>
                    <a:pt x="7067550" y="6096"/>
                  </a:lnTo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44433" y="3703065"/>
              <a:ext cx="5581650" cy="1623060"/>
            </a:xfrm>
            <a:prstGeom prst="rect">
              <a:avLst/>
            </a:prstGeom>
          </p:spPr>
        </p:pic>
      </p:grpSp>
      <p:sp>
        <p:nvSpPr>
          <p:cNvPr id="41" name="object 41"/>
          <p:cNvSpPr txBox="1"/>
          <p:nvPr/>
        </p:nvSpPr>
        <p:spPr>
          <a:xfrm>
            <a:off x="2731600" y="3195292"/>
            <a:ext cx="3828254" cy="1926219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299614"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Tareas</a:t>
            </a:r>
            <a:r>
              <a:rPr b="1" spc="-4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que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permiten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resolver</a:t>
            </a:r>
            <a:endParaRPr>
              <a:latin typeface="Arial"/>
              <a:cs typeface="Arial"/>
            </a:endParaRPr>
          </a:p>
          <a:p>
            <a:pPr>
              <a:spcBef>
                <a:spcPts val="1968"/>
              </a:spcBef>
            </a:pPr>
            <a:endParaRPr>
              <a:latin typeface="Arial"/>
              <a:cs typeface="Arial"/>
            </a:endParaRPr>
          </a:p>
          <a:p>
            <a:pPr marL="219292" indent="-206542">
              <a:lnSpc>
                <a:spcPts val="1682"/>
              </a:lnSpc>
              <a:buAutoNum type="arabicParenR"/>
              <a:tabLst>
                <a:tab pos="219292" algn="l"/>
              </a:tabLst>
            </a:pPr>
            <a:r>
              <a:rPr sz="1400" b="1" dirty="0">
                <a:latin typeface="Arial"/>
                <a:cs typeface="Arial"/>
              </a:rPr>
              <a:t>Cambiar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el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comportamiento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los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objetos</a:t>
            </a:r>
            <a:endParaRPr sz="1400">
              <a:latin typeface="Arial"/>
              <a:cs typeface="Arial"/>
            </a:endParaRPr>
          </a:p>
          <a:p>
            <a:pPr marL="203992" marR="638114" indent="-191243">
              <a:lnSpc>
                <a:spcPts val="1687"/>
              </a:lnSpc>
              <a:spcBef>
                <a:spcPts val="50"/>
              </a:spcBef>
              <a:buAutoNum type="arabicParenR"/>
              <a:tabLst>
                <a:tab pos="203992" algn="l"/>
                <a:tab pos="219929" algn="l"/>
              </a:tabLst>
            </a:pPr>
            <a:r>
              <a:rPr sz="1400" b="1" dirty="0">
                <a:latin typeface="Arial"/>
                <a:cs typeface="Arial"/>
              </a:rPr>
              <a:t>	Medir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las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diferentes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características </a:t>
            </a:r>
            <a:r>
              <a:rPr sz="1400" b="1" dirty="0">
                <a:latin typeface="Arial"/>
                <a:cs typeface="Arial"/>
              </a:rPr>
              <a:t>cuantitativas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los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objetos</a:t>
            </a:r>
            <a:endParaRPr sz="1400">
              <a:latin typeface="Arial"/>
              <a:cs typeface="Arial"/>
            </a:endParaRPr>
          </a:p>
          <a:p>
            <a:pPr marL="203992" marR="133870" indent="-191880">
              <a:lnSpc>
                <a:spcPts val="1677"/>
              </a:lnSpc>
              <a:spcBef>
                <a:spcPts val="5"/>
              </a:spcBef>
              <a:buAutoNum type="arabicParenR"/>
              <a:tabLst>
                <a:tab pos="203992" algn="l"/>
                <a:tab pos="219292" algn="l"/>
              </a:tabLst>
            </a:pPr>
            <a:r>
              <a:rPr sz="1400" b="1" dirty="0">
                <a:latin typeface="Arial"/>
                <a:cs typeface="Arial"/>
              </a:rPr>
              <a:t>	Observar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sistemáticamente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los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objetos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0" dirty="0">
                <a:latin typeface="Arial"/>
                <a:cs typeface="Arial"/>
              </a:rPr>
              <a:t>o </a:t>
            </a:r>
            <a:r>
              <a:rPr sz="1400" b="1" dirty="0">
                <a:latin typeface="Arial"/>
                <a:cs typeface="Arial"/>
              </a:rPr>
              <a:t>sus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características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42" name="object 4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41394" y="5344386"/>
            <a:ext cx="3673900" cy="1075825"/>
          </a:xfrm>
          <a:prstGeom prst="rect">
            <a:avLst/>
          </a:prstGeom>
        </p:spPr>
      </p:pic>
      <p:sp>
        <p:nvSpPr>
          <p:cNvPr id="43" name="object 43"/>
          <p:cNvSpPr txBox="1"/>
          <p:nvPr/>
        </p:nvSpPr>
        <p:spPr>
          <a:xfrm>
            <a:off x="907657" y="5618952"/>
            <a:ext cx="3227781" cy="259096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  <a:tabLst>
                <a:tab pos="1063948" algn="l"/>
                <a:tab pos="1589866" algn="l"/>
                <a:tab pos="2647440" algn="l"/>
                <a:tab pos="3047775" algn="l"/>
              </a:tabLst>
            </a:pPr>
            <a:r>
              <a:rPr sz="1600" b="1" spc="-10" dirty="0">
                <a:latin typeface="Arial"/>
                <a:cs typeface="Arial"/>
              </a:rPr>
              <a:t>objetos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spc="-25" dirty="0">
                <a:latin typeface="Arial"/>
                <a:cs typeface="Arial"/>
              </a:rPr>
              <a:t>que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spc="-10" dirty="0">
                <a:latin typeface="Arial"/>
                <a:cs typeface="Arial"/>
              </a:rPr>
              <a:t>aparecen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spc="-25" dirty="0">
                <a:latin typeface="Arial"/>
                <a:cs typeface="Arial"/>
              </a:rPr>
              <a:t>en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spc="-25" dirty="0">
                <a:latin typeface="Arial"/>
                <a:cs typeface="Arial"/>
              </a:rPr>
              <a:t>el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907656" y="5864909"/>
            <a:ext cx="3229691" cy="517223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 marR="5100">
              <a:spcBef>
                <a:spcPts val="100"/>
              </a:spcBef>
            </a:pPr>
            <a:r>
              <a:rPr sz="1600" b="1" dirty="0">
                <a:latin typeface="Arial"/>
                <a:cs typeface="Arial"/>
              </a:rPr>
              <a:t>curso</a:t>
            </a:r>
            <a:r>
              <a:rPr sz="1600" b="1" spc="4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del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desarrollo</a:t>
            </a:r>
            <a:r>
              <a:rPr sz="1600" b="1" spc="6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7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la</a:t>
            </a:r>
            <a:r>
              <a:rPr sz="1600" b="1" spc="6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propia ciencia</a:t>
            </a:r>
            <a:endParaRPr sz="1600" dirty="0">
              <a:latin typeface="Arial"/>
              <a:cs typeface="Arial"/>
            </a:endParaRPr>
          </a:p>
        </p:txBody>
      </p:sp>
      <p:pic>
        <p:nvPicPr>
          <p:cNvPr id="45" name="object 4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591243" y="5347451"/>
            <a:ext cx="3673900" cy="1321793"/>
          </a:xfrm>
          <a:prstGeom prst="rect">
            <a:avLst/>
          </a:prstGeom>
        </p:spPr>
      </p:pic>
      <p:sp>
        <p:nvSpPr>
          <p:cNvPr id="46" name="object 46"/>
          <p:cNvSpPr txBox="1"/>
          <p:nvPr/>
        </p:nvSpPr>
        <p:spPr>
          <a:xfrm>
            <a:off x="621111" y="5376058"/>
            <a:ext cx="6044209" cy="259096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  <a:tabLst>
                <a:tab pos="4066463" algn="l"/>
                <a:tab pos="4443849" algn="l"/>
                <a:tab pos="4911756" algn="l"/>
                <a:tab pos="5288505" algn="l"/>
              </a:tabLst>
            </a:pPr>
            <a:r>
              <a:rPr sz="1600" b="1" dirty="0">
                <a:latin typeface="Arial"/>
                <a:cs typeface="Arial"/>
              </a:rPr>
              <a:t>3.</a:t>
            </a:r>
            <a:r>
              <a:rPr sz="1600" b="1" spc="261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La</a:t>
            </a:r>
            <a:r>
              <a:rPr sz="1600" b="1" spc="25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ciencia</a:t>
            </a:r>
            <a:r>
              <a:rPr sz="1600" b="1" spc="271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estudiar</a:t>
            </a:r>
            <a:r>
              <a:rPr sz="1600" b="1" spc="286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los</a:t>
            </a:r>
            <a:r>
              <a:rPr sz="1600" b="1" spc="27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diversos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spc="-25" dirty="0">
                <a:latin typeface="Arial"/>
                <a:cs typeface="Arial"/>
              </a:rPr>
              <a:t>4.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spc="-25" dirty="0">
                <a:latin typeface="Arial"/>
                <a:cs typeface="Arial"/>
              </a:rPr>
              <a:t>En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spc="-25" dirty="0">
                <a:latin typeface="Arial"/>
                <a:cs typeface="Arial"/>
              </a:rPr>
              <a:t>la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spc="-10" dirty="0">
                <a:latin typeface="Arial"/>
                <a:cs typeface="Arial"/>
              </a:rPr>
              <a:t>ciencia,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845164" y="5376058"/>
            <a:ext cx="1341035" cy="259096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  <a:tabLst>
                <a:tab pos="501694" algn="l"/>
              </a:tabLst>
            </a:pPr>
            <a:r>
              <a:rPr sz="1600" b="1" spc="-25" dirty="0">
                <a:latin typeface="Arial"/>
                <a:cs typeface="Arial"/>
              </a:rPr>
              <a:t>las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spc="-10" dirty="0">
                <a:latin typeface="Arial"/>
                <a:cs typeface="Arial"/>
              </a:rPr>
              <a:t>diversas</a:t>
            </a:r>
            <a:endParaRPr sz="16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440216" y="5622017"/>
            <a:ext cx="1089511" cy="259096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1600" b="1" spc="-10" dirty="0">
                <a:latin typeface="Arial"/>
                <a:cs typeface="Arial"/>
              </a:rPr>
              <a:t>estudiadas</a:t>
            </a:r>
            <a:endParaRPr sz="16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423795" y="5622017"/>
            <a:ext cx="1763850" cy="76306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 marR="5100" indent="1510819" algn="r">
              <a:spcBef>
                <a:spcPts val="100"/>
              </a:spcBef>
              <a:tabLst>
                <a:tab pos="1024424" algn="l"/>
                <a:tab pos="1308102" algn="l"/>
                <a:tab pos="1582217" algn="l"/>
              </a:tabLst>
            </a:pPr>
            <a:r>
              <a:rPr sz="1600" b="1" spc="-25" dirty="0">
                <a:latin typeface="Arial"/>
                <a:cs typeface="Arial"/>
              </a:rPr>
              <a:t>se </a:t>
            </a:r>
            <a:r>
              <a:rPr sz="1600" b="1" spc="-10" dirty="0">
                <a:latin typeface="Arial"/>
                <a:cs typeface="Arial"/>
              </a:rPr>
              <a:t>explican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spc="-25" dirty="0">
                <a:latin typeface="Arial"/>
                <a:cs typeface="Arial"/>
              </a:rPr>
              <a:t>con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spc="-25" dirty="0">
                <a:latin typeface="Arial"/>
                <a:cs typeface="Arial"/>
              </a:rPr>
              <a:t>la </a:t>
            </a:r>
            <a:r>
              <a:rPr sz="1600" b="1" spc="-10" dirty="0">
                <a:latin typeface="Arial"/>
                <a:cs typeface="Arial"/>
              </a:rPr>
              <a:t>sistemas</a:t>
            </a:r>
            <a:r>
              <a:rPr sz="1600" b="1" dirty="0">
                <a:latin typeface="Arial"/>
                <a:cs typeface="Arial"/>
              </a:rPr>
              <a:t>		</a:t>
            </a:r>
            <a:r>
              <a:rPr sz="1600" b="1" spc="-25" dirty="0">
                <a:latin typeface="Arial"/>
                <a:cs typeface="Arial"/>
              </a:rPr>
              <a:t>de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957506" y="5622017"/>
            <a:ext cx="1297098" cy="100954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 marR="5100">
              <a:spcBef>
                <a:spcPts val="100"/>
              </a:spcBef>
              <a:tabLst>
                <a:tab pos="1025062" algn="l"/>
                <a:tab pos="1171682" algn="l"/>
              </a:tabLst>
            </a:pPr>
            <a:r>
              <a:rPr sz="1600" b="1" spc="-10" dirty="0">
                <a:latin typeface="Arial"/>
                <a:cs typeface="Arial"/>
              </a:rPr>
              <a:t>disciplinas describen</a:t>
            </a:r>
            <a:r>
              <a:rPr sz="1600" b="1" dirty="0">
                <a:latin typeface="Arial"/>
                <a:cs typeface="Arial"/>
              </a:rPr>
              <a:t>		</a:t>
            </a:r>
            <a:r>
              <a:rPr sz="1600" b="1" spc="-50" dirty="0">
                <a:latin typeface="Arial"/>
                <a:cs typeface="Arial"/>
              </a:rPr>
              <a:t>y </a:t>
            </a:r>
            <a:r>
              <a:rPr sz="1600" b="1" spc="-10" dirty="0">
                <a:latin typeface="Arial"/>
                <a:cs typeface="Arial"/>
              </a:rPr>
              <a:t>ayuda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spc="-25" dirty="0">
                <a:latin typeface="Arial"/>
                <a:cs typeface="Arial"/>
              </a:rPr>
              <a:t>de </a:t>
            </a:r>
            <a:r>
              <a:rPr sz="1600" b="1" spc="-10" dirty="0">
                <a:latin typeface="Arial"/>
                <a:cs typeface="Arial"/>
              </a:rPr>
              <a:t>categorías.</a:t>
            </a:r>
            <a:endParaRPr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0907110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18600" h="6819900">
                <a:moveTo>
                  <a:pt x="9118600" y="6819900"/>
                </a:moveTo>
                <a:lnTo>
                  <a:pt x="9118600" y="0"/>
                </a:lnTo>
                <a:lnTo>
                  <a:pt x="0" y="0"/>
                </a:lnTo>
                <a:lnTo>
                  <a:pt x="0" y="6819900"/>
                </a:lnTo>
                <a:lnTo>
                  <a:pt x="9118600" y="6819900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5771" cy="10855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2524" y="593593"/>
            <a:ext cx="259801" cy="67890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45050" y="759872"/>
            <a:ext cx="255216" cy="522586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1463689" y="593593"/>
            <a:ext cx="390976" cy="688993"/>
            <a:chOff x="1459623" y="590295"/>
            <a:chExt cx="389890" cy="685165"/>
          </a:xfrm>
        </p:grpSpPr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59623" y="755650"/>
              <a:ext cx="182117" cy="50977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3745" y="590295"/>
              <a:ext cx="175259" cy="685037"/>
            </a:xfrm>
            <a:prstGeom prst="rect">
              <a:avLst/>
            </a:prstGeom>
          </p:spPr>
        </p:pic>
      </p:grpSp>
      <p:grpSp>
        <p:nvGrpSpPr>
          <p:cNvPr id="9" name="object 9"/>
          <p:cNvGrpSpPr/>
          <p:nvPr/>
        </p:nvGrpSpPr>
        <p:grpSpPr>
          <a:xfrm>
            <a:off x="1899239" y="593593"/>
            <a:ext cx="398617" cy="688993"/>
            <a:chOff x="1893963" y="590295"/>
            <a:chExt cx="397510" cy="685165"/>
          </a:xfrm>
        </p:grpSpPr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93963" y="590295"/>
              <a:ext cx="101345" cy="15849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3963" y="765555"/>
              <a:ext cx="101345" cy="49987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035695" y="755650"/>
              <a:ext cx="255269" cy="519683"/>
            </a:xfrm>
            <a:prstGeom prst="rect">
              <a:avLst/>
            </a:prstGeom>
          </p:spPr>
        </p:pic>
      </p:grpSp>
      <p:pic>
        <p:nvPicPr>
          <p:cNvPr id="13" name="object 1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358476" y="769832"/>
            <a:ext cx="236114" cy="512625"/>
          </a:xfrm>
          <a:prstGeom prst="rect">
            <a:avLst/>
          </a:prstGeom>
        </p:spPr>
      </p:pic>
      <p:grpSp>
        <p:nvGrpSpPr>
          <p:cNvPr id="14" name="object 14"/>
          <p:cNvGrpSpPr/>
          <p:nvPr/>
        </p:nvGrpSpPr>
        <p:grpSpPr>
          <a:xfrm>
            <a:off x="2670238" y="593593"/>
            <a:ext cx="397344" cy="688993"/>
            <a:chOff x="2662821" y="590295"/>
            <a:chExt cx="396240" cy="685165"/>
          </a:xfrm>
        </p:grpSpPr>
        <p:pic>
          <p:nvPicPr>
            <p:cNvPr id="15" name="object 1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62821" y="590295"/>
              <a:ext cx="102107" cy="675131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803792" y="755650"/>
              <a:ext cx="255269" cy="519683"/>
            </a:xfrm>
            <a:prstGeom prst="rect">
              <a:avLst/>
            </a:prstGeom>
          </p:spPr>
        </p:pic>
      </p:grpSp>
      <p:grpSp>
        <p:nvGrpSpPr>
          <p:cNvPr id="17" name="object 17"/>
          <p:cNvGrpSpPr/>
          <p:nvPr/>
        </p:nvGrpSpPr>
        <p:grpSpPr>
          <a:xfrm>
            <a:off x="3131004" y="593593"/>
            <a:ext cx="594742" cy="688993"/>
            <a:chOff x="3122307" y="590295"/>
            <a:chExt cx="593090" cy="685165"/>
          </a:xfrm>
        </p:grpSpPr>
        <p:pic>
          <p:nvPicPr>
            <p:cNvPr id="18" name="object 1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122307" y="755650"/>
              <a:ext cx="182118" cy="509777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328809" y="590295"/>
              <a:ext cx="101345" cy="158496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328809" y="765555"/>
              <a:ext cx="101345" cy="49987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469780" y="590295"/>
              <a:ext cx="245363" cy="685037"/>
            </a:xfrm>
            <a:prstGeom prst="rect">
              <a:avLst/>
            </a:prstGeom>
          </p:spPr>
        </p:pic>
      </p:grpSp>
      <p:pic>
        <p:nvPicPr>
          <p:cNvPr id="22" name="object 22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788150" y="759872"/>
            <a:ext cx="255981" cy="522586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096855" y="593593"/>
            <a:ext cx="245283" cy="688865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4405562" y="759872"/>
            <a:ext cx="256744" cy="522586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709683" y="759872"/>
            <a:ext cx="238406" cy="522586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5150582" y="593593"/>
            <a:ext cx="245282" cy="688865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459286" y="759872"/>
            <a:ext cx="256745" cy="522586"/>
          </a:xfrm>
          <a:prstGeom prst="rect">
            <a:avLst/>
          </a:prstGeom>
        </p:spPr>
      </p:pic>
      <p:grpSp>
        <p:nvGrpSpPr>
          <p:cNvPr id="28" name="object 28"/>
          <p:cNvGrpSpPr/>
          <p:nvPr/>
        </p:nvGrpSpPr>
        <p:grpSpPr>
          <a:xfrm>
            <a:off x="5933793" y="593593"/>
            <a:ext cx="398617" cy="688993"/>
            <a:chOff x="5917310" y="590295"/>
            <a:chExt cx="397510" cy="685165"/>
          </a:xfrm>
        </p:grpSpPr>
        <p:pic>
          <p:nvPicPr>
            <p:cNvPr id="29" name="object 29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5917310" y="590295"/>
              <a:ext cx="102120" cy="675132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6059055" y="755650"/>
              <a:ext cx="255257" cy="519683"/>
            </a:xfrm>
            <a:prstGeom prst="rect">
              <a:avLst/>
            </a:prstGeom>
          </p:spPr>
        </p:pic>
      </p:grpSp>
      <p:pic>
        <p:nvPicPr>
          <p:cNvPr id="31" name="object 31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538992" y="759872"/>
            <a:ext cx="256731" cy="522587"/>
          </a:xfrm>
          <a:prstGeom prst="rect">
            <a:avLst/>
          </a:prstGeom>
        </p:spPr>
      </p:pic>
      <p:grpSp>
        <p:nvGrpSpPr>
          <p:cNvPr id="32" name="object 32"/>
          <p:cNvGrpSpPr/>
          <p:nvPr/>
        </p:nvGrpSpPr>
        <p:grpSpPr>
          <a:xfrm>
            <a:off x="6859922" y="593593"/>
            <a:ext cx="398617" cy="688993"/>
            <a:chOff x="6840867" y="590295"/>
            <a:chExt cx="397510" cy="685165"/>
          </a:xfrm>
        </p:grpSpPr>
        <p:pic>
          <p:nvPicPr>
            <p:cNvPr id="33" name="object 33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840867" y="590295"/>
              <a:ext cx="101333" cy="158496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840867" y="765555"/>
              <a:ext cx="101333" cy="499872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6981825" y="755650"/>
              <a:ext cx="256044" cy="519684"/>
            </a:xfrm>
            <a:prstGeom prst="rect">
              <a:avLst/>
            </a:prstGeom>
          </p:spPr>
        </p:pic>
      </p:grpSp>
      <p:pic>
        <p:nvPicPr>
          <p:cNvPr id="36" name="object 36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7319161" y="759871"/>
            <a:ext cx="236864" cy="512626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7618696" y="759872"/>
            <a:ext cx="256745" cy="522587"/>
          </a:xfrm>
          <a:prstGeom prst="rect">
            <a:avLst/>
          </a:prstGeom>
        </p:spPr>
      </p:pic>
      <p:grpSp>
        <p:nvGrpSpPr>
          <p:cNvPr id="38" name="object 38"/>
          <p:cNvGrpSpPr/>
          <p:nvPr/>
        </p:nvGrpSpPr>
        <p:grpSpPr>
          <a:xfrm>
            <a:off x="7939628" y="593593"/>
            <a:ext cx="397344" cy="688993"/>
            <a:chOff x="7917574" y="590295"/>
            <a:chExt cx="396240" cy="685165"/>
          </a:xfrm>
        </p:grpSpPr>
        <p:pic>
          <p:nvPicPr>
            <p:cNvPr id="39" name="object 3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7917574" y="590295"/>
              <a:ext cx="101345" cy="158496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7917574" y="765555"/>
              <a:ext cx="101345" cy="499872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8058543" y="755650"/>
              <a:ext cx="255257" cy="519684"/>
            </a:xfrm>
            <a:prstGeom prst="rect">
              <a:avLst/>
            </a:prstGeom>
          </p:spPr>
        </p:pic>
      </p:grpSp>
      <p:sp>
        <p:nvSpPr>
          <p:cNvPr id="45" name="object 45"/>
          <p:cNvSpPr txBox="1"/>
          <p:nvPr/>
        </p:nvSpPr>
        <p:spPr>
          <a:xfrm>
            <a:off x="1072077" y="1973112"/>
            <a:ext cx="7008914" cy="389514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228216" rIns="0" bIns="0" rtlCol="0">
            <a:spAutoFit/>
          </a:bodyPr>
          <a:lstStyle/>
          <a:p>
            <a:pPr marL="12750">
              <a:spcBef>
                <a:spcPts val="1796"/>
              </a:spcBef>
            </a:pPr>
            <a:r>
              <a:rPr sz="2800" dirty="0">
                <a:solidFill>
                  <a:srgbClr val="65FF65"/>
                </a:solidFill>
                <a:latin typeface="Marlett"/>
                <a:cs typeface="Marlett"/>
              </a:rPr>
              <a:t></a:t>
            </a:r>
            <a:r>
              <a:rPr sz="2800" b="1" u="sng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Arial"/>
                <a:cs typeface="Arial"/>
                <a:hlinkClick r:id="rId30" action="ppaction://hlinksldjump"/>
              </a:rPr>
              <a:t>El</a:t>
            </a:r>
            <a:r>
              <a:rPr sz="2800" b="1" u="sng" spc="-90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Arial"/>
                <a:cs typeface="Arial"/>
                <a:hlinkClick r:id="rId30" action="ppaction://hlinksldjump"/>
              </a:rPr>
              <a:t> </a:t>
            </a:r>
            <a:r>
              <a:rPr sz="2800" b="1" u="sng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Arial"/>
                <a:cs typeface="Arial"/>
                <a:hlinkClick r:id="rId30" action="ppaction://hlinksldjump"/>
              </a:rPr>
              <a:t>carácter</a:t>
            </a:r>
            <a:r>
              <a:rPr sz="2800" b="1" u="sng" spc="-85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Arial"/>
                <a:cs typeface="Arial"/>
                <a:hlinkClick r:id="rId30" action="ppaction://hlinksldjump"/>
              </a:rPr>
              <a:t> </a:t>
            </a:r>
            <a:r>
              <a:rPr sz="2800" b="1" u="sng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Arial"/>
                <a:cs typeface="Arial"/>
                <a:hlinkClick r:id="rId30" action="ppaction://hlinksldjump"/>
              </a:rPr>
              <a:t>del</a:t>
            </a:r>
            <a:r>
              <a:rPr sz="2800" b="1" u="sng" spc="-90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Arial"/>
                <a:cs typeface="Arial"/>
                <a:hlinkClick r:id="rId30" action="ppaction://hlinksldjump"/>
              </a:rPr>
              <a:t> </a:t>
            </a:r>
            <a:r>
              <a:rPr sz="2800" b="1" u="sng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Arial"/>
                <a:cs typeface="Arial"/>
                <a:hlinkClick r:id="rId30" action="ppaction://hlinksldjump"/>
              </a:rPr>
              <a:t>conocimiento</a:t>
            </a:r>
            <a:r>
              <a:rPr sz="2800" b="1" u="sng" spc="-85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Arial"/>
                <a:cs typeface="Arial"/>
                <a:hlinkClick r:id="rId30" action="ppaction://hlinksldjump"/>
              </a:rPr>
              <a:t> </a:t>
            </a:r>
            <a:r>
              <a:rPr sz="2800" b="1" u="sng" spc="-10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Arial"/>
                <a:cs typeface="Arial"/>
                <a:hlinkClick r:id="rId30" action="ppaction://hlinksldjump"/>
              </a:rPr>
              <a:t>científico.</a:t>
            </a:r>
            <a:endParaRPr sz="2800" dirty="0">
              <a:latin typeface="Arial"/>
              <a:cs typeface="Arial"/>
            </a:endParaRPr>
          </a:p>
          <a:p>
            <a:pPr marL="12750">
              <a:spcBef>
                <a:spcPts val="1696"/>
              </a:spcBef>
            </a:pPr>
            <a:r>
              <a:rPr sz="2800" dirty="0">
                <a:latin typeface="Marlett"/>
                <a:cs typeface="Marlett"/>
              </a:rPr>
              <a:t></a:t>
            </a:r>
            <a:r>
              <a:rPr sz="2800" b="1" dirty="0">
                <a:latin typeface="Arial"/>
                <a:cs typeface="Arial"/>
              </a:rPr>
              <a:t>El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objeto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del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conocimiento</a:t>
            </a:r>
            <a:endParaRPr sz="2800" dirty="0">
              <a:latin typeface="Arial"/>
              <a:cs typeface="Arial"/>
            </a:endParaRPr>
          </a:p>
          <a:p>
            <a:pPr marL="12750">
              <a:spcBef>
                <a:spcPts val="1697"/>
              </a:spcBef>
            </a:pPr>
            <a:r>
              <a:rPr sz="2800" dirty="0">
                <a:latin typeface="Marlett"/>
                <a:cs typeface="Marlett"/>
              </a:rPr>
              <a:t></a:t>
            </a:r>
            <a:r>
              <a:rPr sz="2800" b="1" dirty="0">
                <a:latin typeface="Arial"/>
                <a:cs typeface="Arial"/>
              </a:rPr>
              <a:t>El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lenguaje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científico</a:t>
            </a:r>
            <a:endParaRPr sz="2800" dirty="0">
              <a:latin typeface="Arial"/>
              <a:cs typeface="Arial"/>
            </a:endParaRPr>
          </a:p>
          <a:p>
            <a:pPr marL="12750">
              <a:spcBef>
                <a:spcPts val="1696"/>
              </a:spcBef>
            </a:pPr>
            <a:r>
              <a:rPr sz="2800" dirty="0">
                <a:latin typeface="Marlett"/>
                <a:cs typeface="Marlett"/>
              </a:rPr>
              <a:t></a:t>
            </a:r>
            <a:r>
              <a:rPr sz="2800" b="1" dirty="0">
                <a:latin typeface="Arial"/>
                <a:cs typeface="Arial"/>
              </a:rPr>
              <a:t>La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sistematización</a:t>
            </a:r>
            <a:endParaRPr sz="2800" dirty="0">
              <a:latin typeface="Arial"/>
              <a:cs typeface="Arial"/>
            </a:endParaRPr>
          </a:p>
          <a:p>
            <a:pPr marL="12750">
              <a:spcBef>
                <a:spcPts val="1696"/>
              </a:spcBef>
            </a:pPr>
            <a:r>
              <a:rPr sz="2800" dirty="0">
                <a:solidFill>
                  <a:srgbClr val="00FF00"/>
                </a:solidFill>
                <a:latin typeface="Marlett"/>
                <a:cs typeface="Marlett"/>
              </a:rPr>
              <a:t></a:t>
            </a:r>
            <a:r>
              <a:rPr sz="2800" b="1" u="sng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Arial"/>
                <a:cs typeface="Arial"/>
                <a:hlinkClick r:id="rId31" action="ppaction://hlinksldjump"/>
              </a:rPr>
              <a:t>El</a:t>
            </a:r>
            <a:r>
              <a:rPr sz="2800" b="1" u="sng" spc="-55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Arial"/>
                <a:cs typeface="Arial"/>
                <a:hlinkClick r:id="rId31" action="ppaction://hlinksldjump"/>
              </a:rPr>
              <a:t> </a:t>
            </a:r>
            <a:r>
              <a:rPr sz="2800" b="1" u="sng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Arial"/>
                <a:cs typeface="Arial"/>
                <a:hlinkClick r:id="rId31" action="ppaction://hlinksldjump"/>
              </a:rPr>
              <a:t>método</a:t>
            </a:r>
            <a:r>
              <a:rPr sz="2800" b="1" u="sng" spc="-50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Arial"/>
                <a:cs typeface="Arial"/>
                <a:hlinkClick r:id="rId31" action="ppaction://hlinksldjump"/>
              </a:rPr>
              <a:t> </a:t>
            </a:r>
            <a:r>
              <a:rPr sz="2800" b="1" u="sng" spc="-10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Arial"/>
                <a:cs typeface="Arial"/>
                <a:hlinkClick r:id="rId31" action="ppaction://hlinksldjump"/>
              </a:rPr>
              <a:t>científico</a:t>
            </a:r>
            <a:endParaRPr sz="2800" dirty="0">
              <a:latin typeface="Arial"/>
              <a:cs typeface="Arial"/>
            </a:endParaRPr>
          </a:p>
          <a:p>
            <a:pPr marL="12750">
              <a:spcBef>
                <a:spcPts val="1697"/>
              </a:spcBef>
            </a:pPr>
            <a:r>
              <a:rPr sz="2800" dirty="0">
                <a:latin typeface="Marlett"/>
                <a:cs typeface="Marlett"/>
              </a:rPr>
              <a:t></a:t>
            </a:r>
            <a:r>
              <a:rPr sz="2800" b="1" dirty="0">
                <a:latin typeface="Arial"/>
                <a:cs typeface="Arial"/>
              </a:rPr>
              <a:t>Carácter</a:t>
            </a:r>
            <a:r>
              <a:rPr sz="2800" b="1" spc="-114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especializado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908316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5771" cy="108553"/>
          </a:xfrm>
          <a:prstGeom prst="rect">
            <a:avLst/>
          </a:prstGeom>
          <a:solidFill>
            <a:srgbClr val="00B0F0"/>
          </a:solidFill>
        </p:spPr>
      </p:pic>
      <p:sp>
        <p:nvSpPr>
          <p:cNvPr id="5" name="object 5"/>
          <p:cNvSpPr/>
          <p:nvPr/>
        </p:nvSpPr>
        <p:spPr>
          <a:xfrm>
            <a:off x="3150872" y="375977"/>
            <a:ext cx="102520" cy="475079"/>
          </a:xfrm>
          <a:custGeom>
            <a:avLst/>
            <a:gdLst/>
            <a:ahLst/>
            <a:cxnLst/>
            <a:rect l="l" t="t" r="r" b="b"/>
            <a:pathLst>
              <a:path w="102235" h="472440">
                <a:moveTo>
                  <a:pt x="76200" y="472439"/>
                </a:moveTo>
                <a:lnTo>
                  <a:pt x="76200" y="136398"/>
                </a:lnTo>
                <a:lnTo>
                  <a:pt x="0" y="134111"/>
                </a:lnTo>
                <a:lnTo>
                  <a:pt x="0" y="469392"/>
                </a:lnTo>
                <a:lnTo>
                  <a:pt x="19300" y="469975"/>
                </a:lnTo>
                <a:lnTo>
                  <a:pt x="38385" y="470630"/>
                </a:lnTo>
                <a:lnTo>
                  <a:pt x="57328" y="471427"/>
                </a:lnTo>
                <a:lnTo>
                  <a:pt x="76200" y="472439"/>
                </a:lnTo>
                <a:close/>
              </a:path>
              <a:path w="102235" h="472440">
                <a:moveTo>
                  <a:pt x="102108" y="2285"/>
                </a:moveTo>
                <a:lnTo>
                  <a:pt x="36576" y="0"/>
                </a:lnTo>
                <a:lnTo>
                  <a:pt x="4572" y="92964"/>
                </a:lnTo>
                <a:lnTo>
                  <a:pt x="12573" y="93360"/>
                </a:lnTo>
                <a:lnTo>
                  <a:pt x="13716" y="93416"/>
                </a:lnTo>
                <a:lnTo>
                  <a:pt x="28575" y="93919"/>
                </a:lnTo>
                <a:lnTo>
                  <a:pt x="32003" y="94035"/>
                </a:lnTo>
                <a:lnTo>
                  <a:pt x="41147" y="94487"/>
                </a:lnTo>
                <a:lnTo>
                  <a:pt x="56245" y="71187"/>
                </a:lnTo>
                <a:lnTo>
                  <a:pt x="102108" y="2285"/>
                </a:lnTo>
                <a:close/>
              </a:path>
            </a:pathLst>
          </a:custGeom>
          <a:solidFill>
            <a:srgbClr val="4D4D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91970" y="411990"/>
            <a:ext cx="76412" cy="469970"/>
          </a:xfrm>
          <a:custGeom>
            <a:avLst/>
            <a:gdLst/>
            <a:ahLst/>
            <a:cxnLst/>
            <a:rect l="l" t="t" r="r" b="b"/>
            <a:pathLst>
              <a:path w="76200" h="467359">
                <a:moveTo>
                  <a:pt x="76200" y="91440"/>
                </a:moveTo>
                <a:lnTo>
                  <a:pt x="76200" y="3810"/>
                </a:lnTo>
                <a:lnTo>
                  <a:pt x="57328" y="2679"/>
                </a:lnTo>
                <a:lnTo>
                  <a:pt x="38385" y="1619"/>
                </a:lnTo>
                <a:lnTo>
                  <a:pt x="19300" y="702"/>
                </a:lnTo>
                <a:lnTo>
                  <a:pt x="0" y="0"/>
                </a:lnTo>
                <a:lnTo>
                  <a:pt x="0" y="87630"/>
                </a:lnTo>
                <a:lnTo>
                  <a:pt x="19300" y="88332"/>
                </a:lnTo>
                <a:lnTo>
                  <a:pt x="38385" y="89249"/>
                </a:lnTo>
                <a:lnTo>
                  <a:pt x="57328" y="90309"/>
                </a:lnTo>
                <a:lnTo>
                  <a:pt x="76200" y="91440"/>
                </a:lnTo>
                <a:close/>
              </a:path>
              <a:path w="76200" h="467359">
                <a:moveTo>
                  <a:pt x="76200" y="467106"/>
                </a:moveTo>
                <a:lnTo>
                  <a:pt x="76200" y="131826"/>
                </a:lnTo>
                <a:lnTo>
                  <a:pt x="0" y="127254"/>
                </a:lnTo>
                <a:lnTo>
                  <a:pt x="0" y="462534"/>
                </a:lnTo>
                <a:lnTo>
                  <a:pt x="19300" y="463677"/>
                </a:lnTo>
                <a:lnTo>
                  <a:pt x="76200" y="467106"/>
                </a:lnTo>
                <a:close/>
              </a:path>
            </a:pathLst>
          </a:custGeom>
          <a:solidFill>
            <a:srgbClr val="4D4D4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04351" y="393049"/>
            <a:ext cx="291895" cy="521043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57467" y="490520"/>
            <a:ext cx="255126" cy="395017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75251" y="460887"/>
            <a:ext cx="457837" cy="399731"/>
            <a:chOff x="1570875" y="458327"/>
            <a:chExt cx="456565" cy="397510"/>
          </a:xfrm>
        </p:grpSpPr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70875" y="466852"/>
              <a:ext cx="182118" cy="38861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72805" y="458327"/>
              <a:ext cx="254508" cy="390286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086449" y="453369"/>
            <a:ext cx="255981" cy="390791"/>
          </a:xfrm>
          <a:prstGeom prst="rect">
            <a:avLst/>
          </a:prstGeom>
        </p:spPr>
      </p:pic>
      <p:grpSp>
        <p:nvGrpSpPr>
          <p:cNvPr id="13" name="object 13"/>
          <p:cNvGrpSpPr/>
          <p:nvPr/>
        </p:nvGrpSpPr>
        <p:grpSpPr>
          <a:xfrm>
            <a:off x="2391334" y="330768"/>
            <a:ext cx="465477" cy="514668"/>
            <a:chOff x="2384691" y="328930"/>
            <a:chExt cx="464184" cy="511809"/>
          </a:xfrm>
        </p:grpSpPr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384691" y="328930"/>
              <a:ext cx="175260" cy="509015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592717" y="451611"/>
              <a:ext cx="256031" cy="388619"/>
            </a:xfrm>
            <a:prstGeom prst="rect">
              <a:avLst/>
            </a:prstGeom>
          </p:spPr>
        </p:pic>
      </p:grpSp>
      <p:pic>
        <p:nvPicPr>
          <p:cNvPr id="16" name="object 1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918579" y="461797"/>
            <a:ext cx="182624" cy="381596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6692440" y="671202"/>
            <a:ext cx="38206" cy="337792"/>
          </a:xfrm>
          <a:custGeom>
            <a:avLst/>
            <a:gdLst/>
            <a:ahLst/>
            <a:cxnLst/>
            <a:rect l="l" t="t" r="r" b="b"/>
            <a:pathLst>
              <a:path w="38100" h="335915">
                <a:moveTo>
                  <a:pt x="38100" y="0"/>
                </a:moveTo>
                <a:lnTo>
                  <a:pt x="19050" y="0"/>
                </a:lnTo>
                <a:lnTo>
                  <a:pt x="19050" y="330"/>
                </a:lnTo>
                <a:lnTo>
                  <a:pt x="0" y="330"/>
                </a:lnTo>
                <a:lnTo>
                  <a:pt x="0" y="335775"/>
                </a:lnTo>
                <a:lnTo>
                  <a:pt x="19050" y="335775"/>
                </a:lnTo>
                <a:lnTo>
                  <a:pt x="19050" y="335584"/>
                </a:lnTo>
                <a:lnTo>
                  <a:pt x="38100" y="335584"/>
                </a:lnTo>
                <a:lnTo>
                  <a:pt x="38100" y="0"/>
                </a:lnTo>
                <a:close/>
              </a:path>
            </a:pathLst>
          </a:custGeom>
          <a:solidFill>
            <a:srgbClr val="4D4D4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object 18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263197" y="474057"/>
            <a:ext cx="237642" cy="391556"/>
          </a:xfrm>
          <a:prstGeom prst="rect">
            <a:avLst/>
          </a:prstGeom>
        </p:spPr>
      </p:pic>
      <p:sp>
        <p:nvSpPr>
          <p:cNvPr id="19" name="object 19"/>
          <p:cNvSpPr/>
          <p:nvPr/>
        </p:nvSpPr>
        <p:spPr>
          <a:xfrm>
            <a:off x="6730646" y="671057"/>
            <a:ext cx="19103" cy="337792"/>
          </a:xfrm>
          <a:custGeom>
            <a:avLst/>
            <a:gdLst/>
            <a:ahLst/>
            <a:cxnLst/>
            <a:rect l="l" t="t" r="r" b="b"/>
            <a:pathLst>
              <a:path w="19050" h="335915">
                <a:moveTo>
                  <a:pt x="0" y="0"/>
                </a:moveTo>
                <a:lnTo>
                  <a:pt x="0" y="335460"/>
                </a:lnTo>
                <a:lnTo>
                  <a:pt x="19050" y="335460"/>
                </a:lnTo>
                <a:lnTo>
                  <a:pt x="19050" y="0"/>
                </a:lnTo>
                <a:lnTo>
                  <a:pt x="0" y="0"/>
                </a:lnTo>
                <a:close/>
              </a:path>
            </a:pathLst>
          </a:custGeom>
          <a:solidFill>
            <a:srgbClr val="4D4D4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546688" y="367549"/>
            <a:ext cx="174983" cy="511092"/>
          </a:xfrm>
          <a:prstGeom prst="rect">
            <a:avLst/>
          </a:prstGeom>
        </p:spPr>
      </p:pic>
      <p:sp>
        <p:nvSpPr>
          <p:cNvPr id="21" name="object 21"/>
          <p:cNvSpPr/>
          <p:nvPr/>
        </p:nvSpPr>
        <p:spPr>
          <a:xfrm>
            <a:off x="6749749" y="671010"/>
            <a:ext cx="19103" cy="337792"/>
          </a:xfrm>
          <a:custGeom>
            <a:avLst/>
            <a:gdLst/>
            <a:ahLst/>
            <a:cxnLst/>
            <a:rect l="l" t="t" r="r" b="b"/>
            <a:pathLst>
              <a:path w="19050" h="335915">
                <a:moveTo>
                  <a:pt x="0" y="0"/>
                </a:moveTo>
                <a:lnTo>
                  <a:pt x="0" y="335316"/>
                </a:lnTo>
                <a:lnTo>
                  <a:pt x="19050" y="335316"/>
                </a:lnTo>
                <a:lnTo>
                  <a:pt x="19050" y="0"/>
                </a:lnTo>
                <a:lnTo>
                  <a:pt x="0" y="0"/>
                </a:lnTo>
                <a:close/>
              </a:path>
            </a:pathLst>
          </a:custGeom>
          <a:solidFill>
            <a:srgbClr val="4D4D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833929" y="660258"/>
            <a:ext cx="231784" cy="352478"/>
          </a:xfrm>
          <a:custGeom>
            <a:avLst/>
            <a:gdLst/>
            <a:ahLst/>
            <a:cxnLst/>
            <a:rect l="l" t="t" r="r" b="b"/>
            <a:pathLst>
              <a:path w="231140" h="350519">
                <a:moveTo>
                  <a:pt x="230899" y="204215"/>
                </a:moveTo>
                <a:lnTo>
                  <a:pt x="230899" y="189737"/>
                </a:lnTo>
                <a:lnTo>
                  <a:pt x="230053" y="158162"/>
                </a:lnTo>
                <a:lnTo>
                  <a:pt x="223505" y="104441"/>
                </a:lnTo>
                <a:lnTo>
                  <a:pt x="210819" y="63114"/>
                </a:lnTo>
                <a:lnTo>
                  <a:pt x="180607" y="20573"/>
                </a:lnTo>
                <a:lnTo>
                  <a:pt x="133236" y="857"/>
                </a:lnTo>
                <a:lnTo>
                  <a:pt x="116599" y="160"/>
                </a:lnTo>
                <a:lnTo>
                  <a:pt x="115546" y="116"/>
                </a:lnTo>
                <a:lnTo>
                  <a:pt x="65627" y="13144"/>
                </a:lnTo>
                <a:lnTo>
                  <a:pt x="30480" y="50291"/>
                </a:lnTo>
                <a:lnTo>
                  <a:pt x="7815" y="106870"/>
                </a:lnTo>
                <a:lnTo>
                  <a:pt x="0" y="178307"/>
                </a:lnTo>
                <a:lnTo>
                  <a:pt x="990" y="204882"/>
                </a:lnTo>
                <a:lnTo>
                  <a:pt x="8685" y="252888"/>
                </a:lnTo>
                <a:lnTo>
                  <a:pt x="23117" y="293024"/>
                </a:lnTo>
                <a:lnTo>
                  <a:pt x="52578" y="332993"/>
                </a:lnTo>
                <a:lnTo>
                  <a:pt x="77723" y="345909"/>
                </a:lnTo>
                <a:lnTo>
                  <a:pt x="77723" y="208025"/>
                </a:lnTo>
                <a:lnTo>
                  <a:pt x="78499" y="208011"/>
                </a:lnTo>
                <a:lnTo>
                  <a:pt x="78499" y="146303"/>
                </a:lnTo>
                <a:lnTo>
                  <a:pt x="79487" y="132314"/>
                </a:lnTo>
                <a:lnTo>
                  <a:pt x="92578" y="90344"/>
                </a:lnTo>
                <a:lnTo>
                  <a:pt x="116599" y="76302"/>
                </a:lnTo>
                <a:lnTo>
                  <a:pt x="123408" y="77200"/>
                </a:lnTo>
                <a:lnTo>
                  <a:pt x="149169" y="113061"/>
                </a:lnTo>
                <a:lnTo>
                  <a:pt x="153175" y="144779"/>
                </a:lnTo>
                <a:lnTo>
                  <a:pt x="153175" y="206433"/>
                </a:lnTo>
                <a:lnTo>
                  <a:pt x="180607" y="205679"/>
                </a:lnTo>
                <a:lnTo>
                  <a:pt x="223505" y="204434"/>
                </a:lnTo>
                <a:lnTo>
                  <a:pt x="227565" y="204314"/>
                </a:lnTo>
                <a:lnTo>
                  <a:pt x="230899" y="204215"/>
                </a:lnTo>
                <a:close/>
              </a:path>
              <a:path w="231140" h="350519">
                <a:moveTo>
                  <a:pt x="226327" y="253745"/>
                </a:moveTo>
                <a:lnTo>
                  <a:pt x="170496" y="246137"/>
                </a:lnTo>
                <a:lnTo>
                  <a:pt x="151601" y="243955"/>
                </a:lnTo>
                <a:lnTo>
                  <a:pt x="147066" y="254507"/>
                </a:lnTo>
                <a:lnTo>
                  <a:pt x="142507" y="261365"/>
                </a:lnTo>
                <a:lnTo>
                  <a:pt x="137934" y="265175"/>
                </a:lnTo>
                <a:lnTo>
                  <a:pt x="131825" y="272033"/>
                </a:lnTo>
                <a:lnTo>
                  <a:pt x="124219" y="275081"/>
                </a:lnTo>
                <a:lnTo>
                  <a:pt x="87630" y="253745"/>
                </a:lnTo>
                <a:lnTo>
                  <a:pt x="77723" y="208025"/>
                </a:lnTo>
                <a:lnTo>
                  <a:pt x="77723" y="345909"/>
                </a:lnTo>
                <a:lnTo>
                  <a:pt x="79171" y="346471"/>
                </a:lnTo>
                <a:lnTo>
                  <a:pt x="79487" y="346593"/>
                </a:lnTo>
                <a:lnTo>
                  <a:pt x="96198" y="349817"/>
                </a:lnTo>
                <a:lnTo>
                  <a:pt x="112775" y="350434"/>
                </a:lnTo>
                <a:lnTo>
                  <a:pt x="116599" y="350410"/>
                </a:lnTo>
                <a:lnTo>
                  <a:pt x="136296" y="348996"/>
                </a:lnTo>
                <a:lnTo>
                  <a:pt x="136631" y="348972"/>
                </a:lnTo>
                <a:lnTo>
                  <a:pt x="185166" y="326897"/>
                </a:lnTo>
                <a:lnTo>
                  <a:pt x="217647" y="277498"/>
                </a:lnTo>
                <a:lnTo>
                  <a:pt x="226327" y="253745"/>
                </a:lnTo>
                <a:close/>
              </a:path>
              <a:path w="231140" h="350519">
                <a:moveTo>
                  <a:pt x="153175" y="206433"/>
                </a:moveTo>
                <a:lnTo>
                  <a:pt x="153175" y="144779"/>
                </a:lnTo>
                <a:lnTo>
                  <a:pt x="124219" y="145602"/>
                </a:lnTo>
                <a:lnTo>
                  <a:pt x="116599" y="145800"/>
                </a:lnTo>
                <a:lnTo>
                  <a:pt x="78499" y="146303"/>
                </a:lnTo>
                <a:lnTo>
                  <a:pt x="78499" y="208011"/>
                </a:lnTo>
                <a:lnTo>
                  <a:pt x="84053" y="207909"/>
                </a:lnTo>
                <a:lnTo>
                  <a:pt x="87808" y="207840"/>
                </a:lnTo>
                <a:lnTo>
                  <a:pt x="93763" y="207731"/>
                </a:lnTo>
                <a:lnTo>
                  <a:pt x="100685" y="207604"/>
                </a:lnTo>
                <a:lnTo>
                  <a:pt x="107126" y="207486"/>
                </a:lnTo>
                <a:lnTo>
                  <a:pt x="112775" y="207382"/>
                </a:lnTo>
                <a:lnTo>
                  <a:pt x="130208" y="206983"/>
                </a:lnTo>
                <a:lnTo>
                  <a:pt x="134321" y="206885"/>
                </a:lnTo>
                <a:lnTo>
                  <a:pt x="137934" y="206798"/>
                </a:lnTo>
                <a:lnTo>
                  <a:pt x="142507" y="206689"/>
                </a:lnTo>
                <a:lnTo>
                  <a:pt x="147066" y="206580"/>
                </a:lnTo>
                <a:lnTo>
                  <a:pt x="151601" y="206471"/>
                </a:lnTo>
                <a:lnTo>
                  <a:pt x="153175" y="206433"/>
                </a:lnTo>
                <a:close/>
              </a:path>
            </a:pathLst>
          </a:custGeom>
          <a:solidFill>
            <a:srgbClr val="4D4D4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object 2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908118" y="508539"/>
            <a:ext cx="256744" cy="391688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216060" y="526654"/>
            <a:ext cx="255216" cy="391066"/>
          </a:xfrm>
          <a:prstGeom prst="rect">
            <a:avLst/>
          </a:prstGeom>
        </p:spPr>
      </p:pic>
      <p:sp>
        <p:nvSpPr>
          <p:cNvPr id="25" name="object 25"/>
          <p:cNvSpPr/>
          <p:nvPr/>
        </p:nvSpPr>
        <p:spPr>
          <a:xfrm>
            <a:off x="7770757" y="488616"/>
            <a:ext cx="76412" cy="473163"/>
          </a:xfrm>
          <a:custGeom>
            <a:avLst/>
            <a:gdLst/>
            <a:ahLst/>
            <a:cxnLst/>
            <a:rect l="l" t="t" r="r" b="b"/>
            <a:pathLst>
              <a:path w="76200" h="470534">
                <a:moveTo>
                  <a:pt x="76200" y="87629"/>
                </a:moveTo>
                <a:lnTo>
                  <a:pt x="76200" y="0"/>
                </a:lnTo>
                <a:lnTo>
                  <a:pt x="56894" y="1714"/>
                </a:lnTo>
                <a:lnTo>
                  <a:pt x="0" y="6857"/>
                </a:lnTo>
                <a:lnTo>
                  <a:pt x="0" y="94487"/>
                </a:lnTo>
                <a:lnTo>
                  <a:pt x="37809" y="91058"/>
                </a:lnTo>
                <a:lnTo>
                  <a:pt x="76200" y="87629"/>
                </a:lnTo>
                <a:close/>
              </a:path>
              <a:path w="76200" h="470534">
                <a:moveTo>
                  <a:pt x="76200" y="463295"/>
                </a:moveTo>
                <a:lnTo>
                  <a:pt x="76200" y="128015"/>
                </a:lnTo>
                <a:lnTo>
                  <a:pt x="56894" y="129730"/>
                </a:lnTo>
                <a:lnTo>
                  <a:pt x="0" y="134873"/>
                </a:lnTo>
                <a:lnTo>
                  <a:pt x="0" y="470153"/>
                </a:lnTo>
                <a:lnTo>
                  <a:pt x="37809" y="466724"/>
                </a:lnTo>
                <a:lnTo>
                  <a:pt x="76200" y="463295"/>
                </a:lnTo>
                <a:close/>
              </a:path>
            </a:pathLst>
          </a:custGeom>
          <a:solidFill>
            <a:srgbClr val="4D4D4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object 26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520181" y="545679"/>
            <a:ext cx="237641" cy="391329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959551" y="454135"/>
            <a:ext cx="245282" cy="508028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5267491" y="589763"/>
            <a:ext cx="256745" cy="391556"/>
          </a:xfrm>
          <a:prstGeom prst="rect">
            <a:avLst/>
          </a:prstGeom>
        </p:spPr>
      </p:pic>
      <p:grpSp>
        <p:nvGrpSpPr>
          <p:cNvPr id="29" name="object 29"/>
          <p:cNvGrpSpPr/>
          <p:nvPr/>
        </p:nvGrpSpPr>
        <p:grpSpPr>
          <a:xfrm>
            <a:off x="5741998" y="486318"/>
            <a:ext cx="397344" cy="519778"/>
            <a:chOff x="5726048" y="483616"/>
            <a:chExt cx="396240" cy="516890"/>
          </a:xfrm>
        </p:grpSpPr>
        <p:pic>
          <p:nvPicPr>
            <p:cNvPr id="30" name="object 30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5726048" y="483616"/>
              <a:ext cx="102120" cy="503682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867793" y="612394"/>
              <a:ext cx="254495" cy="387857"/>
            </a:xfrm>
            <a:prstGeom prst="rect">
              <a:avLst/>
            </a:prstGeom>
          </p:spPr>
        </p:pic>
      </p:grpSp>
      <p:pic>
        <p:nvPicPr>
          <p:cNvPr id="32" name="object 32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346433" y="625009"/>
            <a:ext cx="256731" cy="390791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667363" y="503942"/>
            <a:ext cx="101488" cy="127138"/>
          </a:xfrm>
          <a:prstGeom prst="rect">
            <a:avLst/>
          </a:prstGeom>
        </p:spPr>
      </p:pic>
      <p:grpSp>
        <p:nvGrpSpPr>
          <p:cNvPr id="34" name="object 34"/>
          <p:cNvGrpSpPr/>
          <p:nvPr/>
        </p:nvGrpSpPr>
        <p:grpSpPr>
          <a:xfrm>
            <a:off x="3125655" y="337664"/>
            <a:ext cx="101883" cy="475079"/>
            <a:chOff x="3116973" y="335788"/>
            <a:chExt cx="101600" cy="472440"/>
          </a:xfrm>
        </p:grpSpPr>
        <p:pic>
          <p:nvPicPr>
            <p:cNvPr id="35" name="object 35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3116973" y="469900"/>
              <a:ext cx="76200" cy="338327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3121545" y="335788"/>
              <a:ext cx="96773" cy="94487"/>
            </a:xfrm>
            <a:prstGeom prst="rect">
              <a:avLst/>
            </a:prstGeom>
          </p:spPr>
        </p:pic>
      </p:grpSp>
      <p:pic>
        <p:nvPicPr>
          <p:cNvPr id="37" name="object 37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7126602" y="610450"/>
            <a:ext cx="236865" cy="389259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7425374" y="594360"/>
            <a:ext cx="255981" cy="391221"/>
          </a:xfrm>
          <a:prstGeom prst="rect">
            <a:avLst/>
          </a:prstGeom>
        </p:spPr>
      </p:pic>
      <p:grpSp>
        <p:nvGrpSpPr>
          <p:cNvPr id="39" name="object 39"/>
          <p:cNvGrpSpPr/>
          <p:nvPr/>
        </p:nvGrpSpPr>
        <p:grpSpPr>
          <a:xfrm>
            <a:off x="3766755" y="373677"/>
            <a:ext cx="76412" cy="469970"/>
            <a:chOff x="3756292" y="371601"/>
            <a:chExt cx="76200" cy="467359"/>
          </a:xfrm>
        </p:grpSpPr>
        <p:pic>
          <p:nvPicPr>
            <p:cNvPr id="40" name="object 40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3756292" y="371601"/>
              <a:ext cx="76200" cy="91440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3756292" y="498856"/>
              <a:ext cx="76200" cy="339852"/>
            </a:xfrm>
            <a:prstGeom prst="rect">
              <a:avLst/>
            </a:prstGeom>
          </p:spPr>
        </p:pic>
      </p:grpSp>
      <p:pic>
        <p:nvPicPr>
          <p:cNvPr id="42" name="object 42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7886126" y="551258"/>
            <a:ext cx="254466" cy="396753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6667364" y="632768"/>
            <a:ext cx="76412" cy="337823"/>
          </a:xfrm>
          <a:prstGeom prst="rect">
            <a:avLst/>
          </a:prstGeom>
        </p:spPr>
      </p:pic>
      <p:pic>
        <p:nvPicPr>
          <p:cNvPr id="44" name="object 44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6808715" y="621946"/>
            <a:ext cx="231528" cy="352477"/>
          </a:xfrm>
          <a:prstGeom prst="rect">
            <a:avLst/>
          </a:prstGeom>
        </p:spPr>
      </p:pic>
      <p:grpSp>
        <p:nvGrpSpPr>
          <p:cNvPr id="45" name="object 45"/>
          <p:cNvGrpSpPr/>
          <p:nvPr/>
        </p:nvGrpSpPr>
        <p:grpSpPr>
          <a:xfrm>
            <a:off x="7744764" y="450304"/>
            <a:ext cx="76412" cy="473163"/>
            <a:chOff x="7723251" y="447802"/>
            <a:chExt cx="76200" cy="470534"/>
          </a:xfrm>
        </p:grpSpPr>
        <p:pic>
          <p:nvPicPr>
            <p:cNvPr id="46" name="object 46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7723251" y="447802"/>
              <a:ext cx="76200" cy="94487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7723251" y="575818"/>
              <a:ext cx="76200" cy="342138"/>
            </a:xfrm>
            <a:prstGeom prst="rect">
              <a:avLst/>
            </a:prstGeom>
          </p:spPr>
        </p:pic>
      </p:grpSp>
      <p:grpSp>
        <p:nvGrpSpPr>
          <p:cNvPr id="48" name="object 48"/>
          <p:cNvGrpSpPr/>
          <p:nvPr/>
        </p:nvGrpSpPr>
        <p:grpSpPr>
          <a:xfrm>
            <a:off x="1864089" y="1116948"/>
            <a:ext cx="5570453" cy="691547"/>
            <a:chOff x="1858911" y="1110742"/>
            <a:chExt cx="5554980" cy="687705"/>
          </a:xfrm>
        </p:grpSpPr>
        <p:pic>
          <p:nvPicPr>
            <p:cNvPr id="49" name="object 49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1858911" y="1110742"/>
              <a:ext cx="5554979" cy="68732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871865" y="1123695"/>
              <a:ext cx="5529580" cy="83185"/>
            </a:xfrm>
            <a:custGeom>
              <a:avLst/>
              <a:gdLst/>
              <a:ahLst/>
              <a:cxnLst/>
              <a:rect l="l" t="t" r="r" b="b"/>
              <a:pathLst>
                <a:path w="5529580" h="83184">
                  <a:moveTo>
                    <a:pt x="5529059" y="0"/>
                  </a:moveTo>
                  <a:lnTo>
                    <a:pt x="0" y="0"/>
                  </a:lnTo>
                  <a:lnTo>
                    <a:pt x="82296" y="83058"/>
                  </a:lnTo>
                  <a:lnTo>
                    <a:pt x="5446776" y="83057"/>
                  </a:lnTo>
                  <a:lnTo>
                    <a:pt x="5529059" y="0"/>
                  </a:lnTo>
                  <a:close/>
                </a:path>
              </a:pathLst>
            </a:custGeom>
            <a:solidFill>
              <a:srgbClr val="D6D6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871865" y="1123695"/>
              <a:ext cx="82550" cy="662305"/>
            </a:xfrm>
            <a:custGeom>
              <a:avLst/>
              <a:gdLst/>
              <a:ahLst/>
              <a:cxnLst/>
              <a:rect l="l" t="t" r="r" b="b"/>
              <a:pathLst>
                <a:path w="82550" h="662305">
                  <a:moveTo>
                    <a:pt x="82296" y="579119"/>
                  </a:moveTo>
                  <a:lnTo>
                    <a:pt x="82296" y="83057"/>
                  </a:lnTo>
                  <a:lnTo>
                    <a:pt x="0" y="0"/>
                  </a:lnTo>
                  <a:lnTo>
                    <a:pt x="0" y="662177"/>
                  </a:lnTo>
                  <a:lnTo>
                    <a:pt x="82296" y="579119"/>
                  </a:lnTo>
                  <a:close/>
                </a:path>
              </a:pathLst>
            </a:custGeom>
            <a:solidFill>
              <a:srgbClr val="E1E1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1871865" y="1702815"/>
              <a:ext cx="5529580" cy="83185"/>
            </a:xfrm>
            <a:custGeom>
              <a:avLst/>
              <a:gdLst/>
              <a:ahLst/>
              <a:cxnLst/>
              <a:rect l="l" t="t" r="r" b="b"/>
              <a:pathLst>
                <a:path w="5529580" h="83185">
                  <a:moveTo>
                    <a:pt x="5529059" y="83057"/>
                  </a:moveTo>
                  <a:lnTo>
                    <a:pt x="5446776" y="0"/>
                  </a:lnTo>
                  <a:lnTo>
                    <a:pt x="82296" y="0"/>
                  </a:lnTo>
                  <a:lnTo>
                    <a:pt x="0" y="83058"/>
                  </a:lnTo>
                  <a:lnTo>
                    <a:pt x="5529059" y="83057"/>
                  </a:lnTo>
                  <a:close/>
                </a:path>
              </a:pathLst>
            </a:custGeom>
            <a:solidFill>
              <a:srgbClr val="A4A4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7318642" y="1123695"/>
              <a:ext cx="82550" cy="662305"/>
            </a:xfrm>
            <a:custGeom>
              <a:avLst/>
              <a:gdLst/>
              <a:ahLst/>
              <a:cxnLst/>
              <a:rect l="l" t="t" r="r" b="b"/>
              <a:pathLst>
                <a:path w="82550" h="662305">
                  <a:moveTo>
                    <a:pt x="82282" y="662178"/>
                  </a:moveTo>
                  <a:lnTo>
                    <a:pt x="82282" y="0"/>
                  </a:lnTo>
                  <a:lnTo>
                    <a:pt x="0" y="83057"/>
                  </a:lnTo>
                  <a:lnTo>
                    <a:pt x="0" y="579120"/>
                  </a:lnTo>
                  <a:lnTo>
                    <a:pt x="82282" y="662178"/>
                  </a:lnTo>
                  <a:close/>
                </a:path>
              </a:pathLst>
            </a:custGeom>
            <a:solidFill>
              <a:srgbClr val="7A7A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>
            <a:spLocks noGrp="1"/>
          </p:cNvSpPr>
          <p:nvPr>
            <p:ph type="title"/>
          </p:nvPr>
        </p:nvSpPr>
        <p:spPr>
          <a:xfrm>
            <a:off x="1757876" y="1261507"/>
            <a:ext cx="5676666" cy="384291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b="1" spc="-10" dirty="0">
                <a:solidFill>
                  <a:srgbClr val="000000"/>
                </a:solidFill>
                <a:latin typeface="Arial"/>
                <a:cs typeface="Arial"/>
              </a:rPr>
              <a:t>Desarrollar</a:t>
            </a:r>
            <a:r>
              <a:rPr sz="2400" b="1" spc="-6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00"/>
                </a:solidFill>
                <a:latin typeface="Arial"/>
                <a:cs typeface="Arial"/>
              </a:rPr>
              <a:t>el</a:t>
            </a:r>
            <a:r>
              <a:rPr sz="2400" b="1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s-ES" sz="2400" b="1" spc="-55" dirty="0">
                <a:solidFill>
                  <a:srgbClr val="000000"/>
                </a:solidFill>
                <a:latin typeface="Arial"/>
                <a:cs typeface="Arial"/>
              </a:rPr>
              <a:t>c</a:t>
            </a:r>
            <a:r>
              <a:rPr sz="2400" b="1" spc="-10" dirty="0" err="1">
                <a:solidFill>
                  <a:srgbClr val="000000"/>
                </a:solidFill>
                <a:latin typeface="Arial"/>
                <a:cs typeface="Arial"/>
              </a:rPr>
              <a:t>onocimiento</a:t>
            </a:r>
            <a:endParaRPr sz="2400" dirty="0">
              <a:latin typeface="Arial"/>
              <a:cs typeface="Arial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1060232" y="2323802"/>
            <a:ext cx="2226144" cy="856292"/>
            <a:chOff x="1057287" y="2310891"/>
            <a:chExt cx="2219960" cy="851535"/>
          </a:xfrm>
        </p:grpSpPr>
        <p:pic>
          <p:nvPicPr>
            <p:cNvPr id="56" name="object 56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1057287" y="2310891"/>
              <a:ext cx="2219705" cy="851154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1070241" y="2323846"/>
              <a:ext cx="2193925" cy="102870"/>
            </a:xfrm>
            <a:custGeom>
              <a:avLst/>
              <a:gdLst/>
              <a:ahLst/>
              <a:cxnLst/>
              <a:rect l="l" t="t" r="r" b="b"/>
              <a:pathLst>
                <a:path w="2193925" h="102869">
                  <a:moveTo>
                    <a:pt x="2193798" y="0"/>
                  </a:moveTo>
                  <a:lnTo>
                    <a:pt x="0" y="0"/>
                  </a:lnTo>
                  <a:lnTo>
                    <a:pt x="102869" y="102870"/>
                  </a:lnTo>
                  <a:lnTo>
                    <a:pt x="2090927" y="102870"/>
                  </a:lnTo>
                  <a:lnTo>
                    <a:pt x="2193798" y="0"/>
                  </a:lnTo>
                  <a:close/>
                </a:path>
              </a:pathLst>
            </a:custGeom>
            <a:solidFill>
              <a:srgbClr val="84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1070241" y="2323846"/>
              <a:ext cx="102870" cy="825500"/>
            </a:xfrm>
            <a:custGeom>
              <a:avLst/>
              <a:gdLst/>
              <a:ahLst/>
              <a:cxnLst/>
              <a:rect l="l" t="t" r="r" b="b"/>
              <a:pathLst>
                <a:path w="102869" h="825500">
                  <a:moveTo>
                    <a:pt x="102869" y="722375"/>
                  </a:moveTo>
                  <a:lnTo>
                    <a:pt x="102869" y="102869"/>
                  </a:lnTo>
                  <a:lnTo>
                    <a:pt x="0" y="0"/>
                  </a:lnTo>
                  <a:lnTo>
                    <a:pt x="0" y="825245"/>
                  </a:lnTo>
                  <a:lnTo>
                    <a:pt x="102869" y="722375"/>
                  </a:lnTo>
                  <a:close/>
                </a:path>
              </a:pathLst>
            </a:custGeom>
            <a:solidFill>
              <a:srgbClr val="A3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1070241" y="3046221"/>
              <a:ext cx="2193925" cy="102870"/>
            </a:xfrm>
            <a:custGeom>
              <a:avLst/>
              <a:gdLst/>
              <a:ahLst/>
              <a:cxnLst/>
              <a:rect l="l" t="t" r="r" b="b"/>
              <a:pathLst>
                <a:path w="2193925" h="102869">
                  <a:moveTo>
                    <a:pt x="2193798" y="102870"/>
                  </a:moveTo>
                  <a:lnTo>
                    <a:pt x="2090927" y="0"/>
                  </a:lnTo>
                  <a:lnTo>
                    <a:pt x="102869" y="0"/>
                  </a:lnTo>
                  <a:lnTo>
                    <a:pt x="0" y="102870"/>
                  </a:lnTo>
                  <a:lnTo>
                    <a:pt x="2193798" y="102870"/>
                  </a:lnTo>
                  <a:close/>
                </a:path>
              </a:pathLst>
            </a:custGeom>
            <a:solidFill>
              <a:srgbClr val="52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3161169" y="2323846"/>
              <a:ext cx="102870" cy="825500"/>
            </a:xfrm>
            <a:custGeom>
              <a:avLst/>
              <a:gdLst/>
              <a:ahLst/>
              <a:cxnLst/>
              <a:rect l="l" t="t" r="r" b="b"/>
              <a:pathLst>
                <a:path w="102870" h="825500">
                  <a:moveTo>
                    <a:pt x="102870" y="825245"/>
                  </a:moveTo>
                  <a:lnTo>
                    <a:pt x="102870" y="0"/>
                  </a:lnTo>
                  <a:lnTo>
                    <a:pt x="0" y="102870"/>
                  </a:lnTo>
                  <a:lnTo>
                    <a:pt x="0" y="722375"/>
                  </a:lnTo>
                  <a:lnTo>
                    <a:pt x="102870" y="825245"/>
                  </a:lnTo>
                  <a:close/>
                </a:path>
              </a:pathLst>
            </a:custGeom>
            <a:solidFill>
              <a:srgbClr val="3D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1" name="object 61"/>
          <p:cNvSpPr txBox="1"/>
          <p:nvPr/>
        </p:nvSpPr>
        <p:spPr>
          <a:xfrm>
            <a:off x="1537293" y="2456619"/>
            <a:ext cx="1273538" cy="577247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97618" marR="5100" indent="-185506"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Describir</a:t>
            </a:r>
            <a:r>
              <a:rPr b="1" spc="-45" dirty="0">
                <a:latin typeface="Arial"/>
                <a:cs typeface="Arial"/>
              </a:rPr>
              <a:t> </a:t>
            </a:r>
            <a:r>
              <a:rPr b="1" spc="-25" dirty="0">
                <a:latin typeface="Arial"/>
                <a:cs typeface="Arial"/>
              </a:rPr>
              <a:t>la </a:t>
            </a:r>
            <a:r>
              <a:rPr b="1" spc="-10" dirty="0">
                <a:latin typeface="Arial"/>
                <a:cs typeface="Arial"/>
              </a:rPr>
              <a:t>realidad</a:t>
            </a:r>
            <a:endParaRPr>
              <a:latin typeface="Arial"/>
              <a:cs typeface="Arial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3562733" y="2311542"/>
            <a:ext cx="2226144" cy="855654"/>
            <a:chOff x="3552837" y="2298700"/>
            <a:chExt cx="2219960" cy="850900"/>
          </a:xfrm>
        </p:grpSpPr>
        <p:pic>
          <p:nvPicPr>
            <p:cNvPr id="63" name="object 63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3552837" y="2298700"/>
              <a:ext cx="2219706" cy="850391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3565792" y="2310891"/>
              <a:ext cx="2193925" cy="104139"/>
            </a:xfrm>
            <a:custGeom>
              <a:avLst/>
              <a:gdLst/>
              <a:ahLst/>
              <a:cxnLst/>
              <a:rect l="l" t="t" r="r" b="b"/>
              <a:pathLst>
                <a:path w="2193925" h="104139">
                  <a:moveTo>
                    <a:pt x="2193785" y="0"/>
                  </a:moveTo>
                  <a:lnTo>
                    <a:pt x="0" y="0"/>
                  </a:lnTo>
                  <a:lnTo>
                    <a:pt x="102869" y="103632"/>
                  </a:lnTo>
                  <a:lnTo>
                    <a:pt x="2090914" y="103632"/>
                  </a:lnTo>
                  <a:lnTo>
                    <a:pt x="2193785" y="0"/>
                  </a:lnTo>
                  <a:close/>
                </a:path>
              </a:pathLst>
            </a:custGeom>
            <a:solidFill>
              <a:srgbClr val="FFFF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3565792" y="2310891"/>
              <a:ext cx="102870" cy="826135"/>
            </a:xfrm>
            <a:custGeom>
              <a:avLst/>
              <a:gdLst/>
              <a:ahLst/>
              <a:cxnLst/>
              <a:rect l="l" t="t" r="r" b="b"/>
              <a:pathLst>
                <a:path w="102870" h="826135">
                  <a:moveTo>
                    <a:pt x="102869" y="722376"/>
                  </a:moveTo>
                  <a:lnTo>
                    <a:pt x="102869" y="103632"/>
                  </a:lnTo>
                  <a:lnTo>
                    <a:pt x="0" y="0"/>
                  </a:lnTo>
                  <a:lnTo>
                    <a:pt x="0" y="826008"/>
                  </a:lnTo>
                  <a:lnTo>
                    <a:pt x="102869" y="722376"/>
                  </a:lnTo>
                  <a:close/>
                </a:path>
              </a:pathLst>
            </a:custGeom>
            <a:solidFill>
              <a:srgbClr val="FFF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3565792" y="3033268"/>
              <a:ext cx="2193925" cy="104139"/>
            </a:xfrm>
            <a:custGeom>
              <a:avLst/>
              <a:gdLst/>
              <a:ahLst/>
              <a:cxnLst/>
              <a:rect l="l" t="t" r="r" b="b"/>
              <a:pathLst>
                <a:path w="2193925" h="104139">
                  <a:moveTo>
                    <a:pt x="2193785" y="103632"/>
                  </a:moveTo>
                  <a:lnTo>
                    <a:pt x="2090914" y="0"/>
                  </a:lnTo>
                  <a:lnTo>
                    <a:pt x="102869" y="0"/>
                  </a:lnTo>
                  <a:lnTo>
                    <a:pt x="0" y="103632"/>
                  </a:lnTo>
                  <a:lnTo>
                    <a:pt x="2193785" y="103632"/>
                  </a:lnTo>
                  <a:close/>
                </a:path>
              </a:pathLst>
            </a:custGeom>
            <a:solidFill>
              <a:srgbClr val="CDC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5656707" y="2310891"/>
              <a:ext cx="102870" cy="826135"/>
            </a:xfrm>
            <a:custGeom>
              <a:avLst/>
              <a:gdLst/>
              <a:ahLst/>
              <a:cxnLst/>
              <a:rect l="l" t="t" r="r" b="b"/>
              <a:pathLst>
                <a:path w="102870" h="826135">
                  <a:moveTo>
                    <a:pt x="102870" y="826008"/>
                  </a:moveTo>
                  <a:lnTo>
                    <a:pt x="102870" y="0"/>
                  </a:lnTo>
                  <a:lnTo>
                    <a:pt x="0" y="103632"/>
                  </a:lnTo>
                  <a:lnTo>
                    <a:pt x="0" y="722376"/>
                  </a:lnTo>
                  <a:lnTo>
                    <a:pt x="102870" y="826008"/>
                  </a:lnTo>
                  <a:close/>
                </a:path>
              </a:pathLst>
            </a:custGeom>
            <a:solidFill>
              <a:srgbClr val="99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object 68"/>
          <p:cNvSpPr txBox="1"/>
          <p:nvPr/>
        </p:nvSpPr>
        <p:spPr>
          <a:xfrm>
            <a:off x="4090991" y="2443592"/>
            <a:ext cx="1171018" cy="577247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45982" marR="5100" indent="-133870"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Explicar</a:t>
            </a:r>
            <a:r>
              <a:rPr b="1" spc="-40" dirty="0">
                <a:latin typeface="Arial"/>
                <a:cs typeface="Arial"/>
              </a:rPr>
              <a:t> </a:t>
            </a:r>
            <a:r>
              <a:rPr b="1" spc="-25" dirty="0">
                <a:latin typeface="Arial"/>
                <a:cs typeface="Arial"/>
              </a:rPr>
              <a:t>la </a:t>
            </a:r>
            <a:r>
              <a:rPr b="1" spc="-10" dirty="0">
                <a:latin typeface="Arial"/>
                <a:cs typeface="Arial"/>
              </a:rPr>
              <a:t>realidad</a:t>
            </a:r>
            <a:endParaRPr>
              <a:latin typeface="Arial"/>
              <a:cs typeface="Arial"/>
            </a:endParaRPr>
          </a:p>
        </p:txBody>
      </p:sp>
      <p:grpSp>
        <p:nvGrpSpPr>
          <p:cNvPr id="69" name="object 69"/>
          <p:cNvGrpSpPr/>
          <p:nvPr/>
        </p:nvGrpSpPr>
        <p:grpSpPr>
          <a:xfrm>
            <a:off x="6010969" y="2311542"/>
            <a:ext cx="2226144" cy="855654"/>
            <a:chOff x="5994272" y="2298700"/>
            <a:chExt cx="2219960" cy="850900"/>
          </a:xfrm>
        </p:grpSpPr>
        <p:pic>
          <p:nvPicPr>
            <p:cNvPr id="70" name="object 70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5994272" y="2298700"/>
              <a:ext cx="2219718" cy="850391"/>
            </a:xfrm>
            <a:prstGeom prst="rect">
              <a:avLst/>
            </a:prstGeom>
          </p:spPr>
        </p:pic>
        <p:sp>
          <p:nvSpPr>
            <p:cNvPr id="71" name="object 71"/>
            <p:cNvSpPr/>
            <p:nvPr/>
          </p:nvSpPr>
          <p:spPr>
            <a:xfrm>
              <a:off x="6007227" y="2310891"/>
              <a:ext cx="2193925" cy="104139"/>
            </a:xfrm>
            <a:custGeom>
              <a:avLst/>
              <a:gdLst/>
              <a:ahLst/>
              <a:cxnLst/>
              <a:rect l="l" t="t" r="r" b="b"/>
              <a:pathLst>
                <a:path w="2193925" h="104139">
                  <a:moveTo>
                    <a:pt x="2193797" y="0"/>
                  </a:moveTo>
                  <a:lnTo>
                    <a:pt x="0" y="0"/>
                  </a:lnTo>
                  <a:lnTo>
                    <a:pt x="102869" y="103632"/>
                  </a:lnTo>
                  <a:lnTo>
                    <a:pt x="2090941" y="103632"/>
                  </a:lnTo>
                  <a:lnTo>
                    <a:pt x="2193797" y="0"/>
                  </a:lnTo>
                  <a:close/>
                </a:path>
              </a:pathLst>
            </a:custGeom>
            <a:solidFill>
              <a:srgbClr val="84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6007227" y="2310891"/>
              <a:ext cx="102870" cy="826135"/>
            </a:xfrm>
            <a:custGeom>
              <a:avLst/>
              <a:gdLst/>
              <a:ahLst/>
              <a:cxnLst/>
              <a:rect l="l" t="t" r="r" b="b"/>
              <a:pathLst>
                <a:path w="102870" h="826135">
                  <a:moveTo>
                    <a:pt x="102869" y="722376"/>
                  </a:moveTo>
                  <a:lnTo>
                    <a:pt x="102869" y="103632"/>
                  </a:lnTo>
                  <a:lnTo>
                    <a:pt x="0" y="0"/>
                  </a:lnTo>
                  <a:lnTo>
                    <a:pt x="0" y="826008"/>
                  </a:lnTo>
                  <a:lnTo>
                    <a:pt x="102869" y="722376"/>
                  </a:lnTo>
                  <a:close/>
                </a:path>
              </a:pathLst>
            </a:custGeom>
            <a:solidFill>
              <a:srgbClr val="A3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6007227" y="3033268"/>
              <a:ext cx="2193925" cy="104139"/>
            </a:xfrm>
            <a:custGeom>
              <a:avLst/>
              <a:gdLst/>
              <a:ahLst/>
              <a:cxnLst/>
              <a:rect l="l" t="t" r="r" b="b"/>
              <a:pathLst>
                <a:path w="2193925" h="104139">
                  <a:moveTo>
                    <a:pt x="2193797" y="103632"/>
                  </a:moveTo>
                  <a:lnTo>
                    <a:pt x="2090941" y="0"/>
                  </a:lnTo>
                  <a:lnTo>
                    <a:pt x="102869" y="0"/>
                  </a:lnTo>
                  <a:lnTo>
                    <a:pt x="0" y="103632"/>
                  </a:lnTo>
                  <a:lnTo>
                    <a:pt x="2193797" y="103632"/>
                  </a:lnTo>
                  <a:close/>
                </a:path>
              </a:pathLst>
            </a:custGeom>
            <a:solidFill>
              <a:srgbClr val="52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8098168" y="2310891"/>
              <a:ext cx="102870" cy="826135"/>
            </a:xfrm>
            <a:custGeom>
              <a:avLst/>
              <a:gdLst/>
              <a:ahLst/>
              <a:cxnLst/>
              <a:rect l="l" t="t" r="r" b="b"/>
              <a:pathLst>
                <a:path w="102870" h="826135">
                  <a:moveTo>
                    <a:pt x="102856" y="826008"/>
                  </a:moveTo>
                  <a:lnTo>
                    <a:pt x="102856" y="0"/>
                  </a:lnTo>
                  <a:lnTo>
                    <a:pt x="0" y="103632"/>
                  </a:lnTo>
                  <a:lnTo>
                    <a:pt x="0" y="722376"/>
                  </a:lnTo>
                  <a:lnTo>
                    <a:pt x="102856" y="826008"/>
                  </a:lnTo>
                  <a:close/>
                </a:path>
              </a:pathLst>
            </a:custGeom>
            <a:solidFill>
              <a:srgbClr val="3D9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5" name="object 75"/>
          <p:cNvSpPr txBox="1"/>
          <p:nvPr/>
        </p:nvSpPr>
        <p:spPr>
          <a:xfrm>
            <a:off x="6309238" y="2443592"/>
            <a:ext cx="1630765" cy="577247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376749" marR="5100" indent="-364637"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Transformar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spc="-25" dirty="0">
                <a:latin typeface="Arial"/>
                <a:cs typeface="Arial"/>
              </a:rPr>
              <a:t>la </a:t>
            </a:r>
            <a:r>
              <a:rPr b="1" spc="-10" dirty="0">
                <a:latin typeface="Arial"/>
                <a:cs typeface="Arial"/>
              </a:rPr>
              <a:t>realidad</a:t>
            </a:r>
            <a:endParaRPr>
              <a:latin typeface="Arial"/>
              <a:cs typeface="Arial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1877079" y="1825734"/>
            <a:ext cx="5544983" cy="530633"/>
          </a:xfrm>
          <a:custGeom>
            <a:avLst/>
            <a:gdLst/>
            <a:ahLst/>
            <a:cxnLst/>
            <a:rect l="l" t="t" r="r" b="b"/>
            <a:pathLst>
              <a:path w="5529580" h="527685">
                <a:moveTo>
                  <a:pt x="0" y="0"/>
                </a:moveTo>
                <a:lnTo>
                  <a:pt x="0" y="266700"/>
                </a:lnTo>
              </a:path>
              <a:path w="5529580" h="527685">
                <a:moveTo>
                  <a:pt x="5506961" y="0"/>
                </a:moveTo>
                <a:lnTo>
                  <a:pt x="5506961" y="266700"/>
                </a:lnTo>
              </a:path>
              <a:path w="5529580" h="527685">
                <a:moveTo>
                  <a:pt x="0" y="266700"/>
                </a:moveTo>
                <a:lnTo>
                  <a:pt x="5529059" y="266700"/>
                </a:lnTo>
              </a:path>
              <a:path w="5529580" h="527685">
                <a:moveTo>
                  <a:pt x="401574" y="266700"/>
                </a:moveTo>
                <a:lnTo>
                  <a:pt x="401574" y="495300"/>
                </a:lnTo>
              </a:path>
              <a:path w="5529580" h="527685">
                <a:moveTo>
                  <a:pt x="2763774" y="298704"/>
                </a:moveTo>
                <a:lnTo>
                  <a:pt x="2763774" y="527304"/>
                </a:lnTo>
              </a:path>
              <a:path w="5529580" h="527685">
                <a:moveTo>
                  <a:pt x="5125961" y="298704"/>
                </a:moveTo>
                <a:lnTo>
                  <a:pt x="5125961" y="527304"/>
                </a:lnTo>
              </a:path>
            </a:pathLst>
          </a:custGeom>
          <a:ln w="571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7" name="object 77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1628740" y="3339091"/>
            <a:ext cx="6022049" cy="547874"/>
          </a:xfrm>
          <a:prstGeom prst="rect">
            <a:avLst/>
          </a:prstGeom>
        </p:spPr>
      </p:pic>
      <p:sp>
        <p:nvSpPr>
          <p:cNvPr id="78" name="object 78"/>
          <p:cNvSpPr txBox="1"/>
          <p:nvPr/>
        </p:nvSpPr>
        <p:spPr>
          <a:xfrm>
            <a:off x="1720683" y="3376129"/>
            <a:ext cx="5834076" cy="45528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800" b="1" dirty="0">
                <a:latin typeface="Arial"/>
                <a:cs typeface="Arial"/>
              </a:rPr>
              <a:t>Requisitos</a:t>
            </a:r>
            <a:r>
              <a:rPr sz="2800" b="1" spc="-161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lógicos</a:t>
            </a:r>
            <a:r>
              <a:rPr sz="2800" b="1" spc="-161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metodológicos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79" name="object 79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149907" y="4035363"/>
            <a:ext cx="3588065" cy="2629539"/>
          </a:xfrm>
          <a:prstGeom prst="rect">
            <a:avLst/>
          </a:prstGeom>
        </p:spPr>
      </p:pic>
      <p:sp>
        <p:nvSpPr>
          <p:cNvPr id="80" name="object 80"/>
          <p:cNvSpPr txBox="1"/>
          <p:nvPr/>
        </p:nvSpPr>
        <p:spPr>
          <a:xfrm>
            <a:off x="2257861" y="4901745"/>
            <a:ext cx="675612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spc="-10" dirty="0">
                <a:latin typeface="Arial"/>
                <a:cs typeface="Arial"/>
              </a:rPr>
              <a:t>Leyes</a:t>
            </a:r>
            <a:endParaRPr>
              <a:latin typeface="Arial"/>
              <a:cs typeface="Aria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725795" y="4891018"/>
            <a:ext cx="1132812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spc="-10" dirty="0">
                <a:latin typeface="Arial"/>
                <a:cs typeface="Arial"/>
              </a:rPr>
              <a:t>Principios</a:t>
            </a:r>
            <a:endParaRPr>
              <a:latin typeface="Arial"/>
              <a:cs typeface="Arial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1389818" y="5636586"/>
            <a:ext cx="840535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spc="-10" dirty="0">
                <a:latin typeface="Arial"/>
                <a:cs typeface="Arial"/>
              </a:rPr>
              <a:t>Teorías</a:t>
            </a:r>
            <a:endParaRPr>
              <a:latin typeface="Arial"/>
              <a:cs typeface="Arial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5633754" y="4198322"/>
            <a:ext cx="3411814" cy="291442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El</a:t>
            </a:r>
            <a:r>
              <a:rPr b="1" spc="33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sistema</a:t>
            </a:r>
            <a:r>
              <a:rPr b="1" spc="336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teórico</a:t>
            </a:r>
            <a:r>
              <a:rPr b="1" spc="336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debe</a:t>
            </a:r>
            <a:r>
              <a:rPr b="1" spc="336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spc="-25" dirty="0">
                <a:solidFill>
                  <a:schemeClr val="bg1"/>
                </a:solidFill>
                <a:latin typeface="Arial"/>
                <a:cs typeface="Arial"/>
              </a:rPr>
              <a:t>ser</a:t>
            </a:r>
            <a:endParaRPr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5633754" y="4474174"/>
            <a:ext cx="3172382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  <a:tabLst>
                <a:tab pos="636839" algn="l"/>
                <a:tab pos="2027175" algn="l"/>
              </a:tabLst>
            </a:pPr>
            <a:r>
              <a:rPr b="1" spc="-25" dirty="0">
                <a:solidFill>
                  <a:schemeClr val="bg1"/>
                </a:solidFill>
                <a:latin typeface="Arial"/>
                <a:cs typeface="Arial"/>
              </a:rPr>
              <a:t>en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b="1" spc="-10" dirty="0">
                <a:solidFill>
                  <a:schemeClr val="bg1"/>
                </a:solidFill>
                <a:latin typeface="Arial"/>
                <a:cs typeface="Arial"/>
              </a:rPr>
              <a:t>principio,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b="1" spc="-10" dirty="0">
                <a:solidFill>
                  <a:schemeClr val="bg1"/>
                </a:solidFill>
                <a:latin typeface="Arial"/>
                <a:cs typeface="Arial"/>
              </a:rPr>
              <a:t>verificable</a:t>
            </a:r>
            <a:endParaRPr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5633754" y="4750025"/>
            <a:ext cx="3171109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  <a:tabLst>
                <a:tab pos="2020801" algn="l"/>
                <a:tab pos="2970003" algn="l"/>
              </a:tabLst>
            </a:pPr>
            <a:r>
              <a:rPr b="1" spc="-10" dirty="0">
                <a:solidFill>
                  <a:schemeClr val="bg1"/>
                </a:solidFill>
                <a:latin typeface="Arial"/>
                <a:cs typeface="Arial"/>
              </a:rPr>
              <a:t>empíricamente,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b="1" spc="-10" dirty="0">
                <a:solidFill>
                  <a:schemeClr val="bg1"/>
                </a:solidFill>
                <a:latin typeface="Arial"/>
                <a:cs typeface="Arial"/>
              </a:rPr>
              <a:t>sobre</a:t>
            </a: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b="1" spc="-25" dirty="0">
                <a:solidFill>
                  <a:schemeClr val="bg1"/>
                </a:solidFill>
                <a:latin typeface="Arial"/>
                <a:cs typeface="Arial"/>
              </a:rPr>
              <a:t>la</a:t>
            </a:r>
            <a:endParaRPr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91" name="object 91"/>
          <p:cNvGrpSpPr/>
          <p:nvPr/>
        </p:nvGrpSpPr>
        <p:grpSpPr>
          <a:xfrm>
            <a:off x="980764" y="3658620"/>
            <a:ext cx="8163237" cy="3199787"/>
            <a:chOff x="978039" y="3638295"/>
            <a:chExt cx="8140561" cy="3182010"/>
          </a:xfrm>
        </p:grpSpPr>
        <p:sp>
          <p:nvSpPr>
            <p:cNvPr id="92" name="object 92"/>
            <p:cNvSpPr/>
            <p:nvPr/>
          </p:nvSpPr>
          <p:spPr>
            <a:xfrm>
              <a:off x="1020711" y="3638295"/>
              <a:ext cx="7153909" cy="0"/>
            </a:xfrm>
            <a:custGeom>
              <a:avLst/>
              <a:gdLst/>
              <a:ahLst/>
              <a:cxnLst/>
              <a:rect l="l" t="t" r="r" b="b"/>
              <a:pathLst>
                <a:path w="7153909">
                  <a:moveTo>
                    <a:pt x="566927" y="0"/>
                  </a:moveTo>
                  <a:lnTo>
                    <a:pt x="0" y="0"/>
                  </a:lnTo>
                </a:path>
                <a:path w="7153909">
                  <a:moveTo>
                    <a:pt x="7153656" y="0"/>
                  </a:moveTo>
                  <a:lnTo>
                    <a:pt x="6586715" y="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978039" y="3638295"/>
              <a:ext cx="7280275" cy="390525"/>
            </a:xfrm>
            <a:custGeom>
              <a:avLst/>
              <a:gdLst/>
              <a:ahLst/>
              <a:cxnLst/>
              <a:rect l="l" t="t" r="r" b="b"/>
              <a:pathLst>
                <a:path w="7280275" h="390525">
                  <a:moveTo>
                    <a:pt x="114300" y="275856"/>
                  </a:moveTo>
                  <a:lnTo>
                    <a:pt x="76200" y="275856"/>
                  </a:lnTo>
                  <a:lnTo>
                    <a:pt x="76200" y="0"/>
                  </a:lnTo>
                  <a:lnTo>
                    <a:pt x="38100" y="0"/>
                  </a:lnTo>
                  <a:lnTo>
                    <a:pt x="38100" y="275856"/>
                  </a:lnTo>
                  <a:lnTo>
                    <a:pt x="0" y="275856"/>
                  </a:lnTo>
                  <a:lnTo>
                    <a:pt x="38100" y="352056"/>
                  </a:lnTo>
                  <a:lnTo>
                    <a:pt x="57150" y="390156"/>
                  </a:lnTo>
                  <a:lnTo>
                    <a:pt x="76200" y="352056"/>
                  </a:lnTo>
                  <a:lnTo>
                    <a:pt x="114300" y="275856"/>
                  </a:lnTo>
                  <a:close/>
                </a:path>
                <a:path w="7280275" h="390525">
                  <a:moveTo>
                    <a:pt x="7280135" y="275856"/>
                  </a:moveTo>
                  <a:lnTo>
                    <a:pt x="7242035" y="275856"/>
                  </a:lnTo>
                  <a:lnTo>
                    <a:pt x="7242035" y="0"/>
                  </a:lnTo>
                  <a:lnTo>
                    <a:pt x="7203935" y="0"/>
                  </a:lnTo>
                  <a:lnTo>
                    <a:pt x="7203935" y="275856"/>
                  </a:lnTo>
                  <a:lnTo>
                    <a:pt x="7165835" y="275856"/>
                  </a:lnTo>
                  <a:lnTo>
                    <a:pt x="7203935" y="352056"/>
                  </a:lnTo>
                  <a:lnTo>
                    <a:pt x="7222985" y="390156"/>
                  </a:lnTo>
                  <a:lnTo>
                    <a:pt x="7242035" y="352056"/>
                  </a:lnTo>
                  <a:lnTo>
                    <a:pt x="7280135" y="27585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9096375" y="6289445"/>
              <a:ext cx="22225" cy="530860"/>
            </a:xfrm>
            <a:custGeom>
              <a:avLst/>
              <a:gdLst/>
              <a:ahLst/>
              <a:cxnLst/>
              <a:rect l="l" t="t" r="r" b="b"/>
              <a:pathLst>
                <a:path w="22225" h="530859">
                  <a:moveTo>
                    <a:pt x="22225" y="530454"/>
                  </a:moveTo>
                  <a:lnTo>
                    <a:pt x="22225" y="0"/>
                  </a:lnTo>
                  <a:lnTo>
                    <a:pt x="0" y="22707"/>
                  </a:lnTo>
                  <a:lnTo>
                    <a:pt x="0" y="514197"/>
                  </a:lnTo>
                  <a:lnTo>
                    <a:pt x="16256" y="530454"/>
                  </a:lnTo>
                  <a:lnTo>
                    <a:pt x="22225" y="530454"/>
                  </a:lnTo>
                  <a:close/>
                </a:path>
              </a:pathLst>
            </a:custGeom>
            <a:solidFill>
              <a:srgbClr val="6B6B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7718692" y="6746493"/>
              <a:ext cx="1301750" cy="25400"/>
            </a:xfrm>
            <a:custGeom>
              <a:avLst/>
              <a:gdLst/>
              <a:ahLst/>
              <a:cxnLst/>
              <a:rect l="l" t="t" r="r" b="b"/>
              <a:pathLst>
                <a:path w="1301750" h="25400">
                  <a:moveTo>
                    <a:pt x="1301482" y="25146"/>
                  </a:moveTo>
                  <a:lnTo>
                    <a:pt x="1276350" y="0"/>
                  </a:lnTo>
                  <a:lnTo>
                    <a:pt x="25132" y="0"/>
                  </a:lnTo>
                  <a:lnTo>
                    <a:pt x="0" y="25146"/>
                  </a:lnTo>
                  <a:lnTo>
                    <a:pt x="1301482" y="25146"/>
                  </a:lnTo>
                  <a:close/>
                </a:path>
              </a:pathLst>
            </a:custGeom>
            <a:solidFill>
              <a:srgbClr val="8F8F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6" name="object 106"/>
          <p:cNvSpPr txBox="1"/>
          <p:nvPr/>
        </p:nvSpPr>
        <p:spPr>
          <a:xfrm>
            <a:off x="854747" y="4172779"/>
            <a:ext cx="2178386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dirty="0">
                <a:solidFill>
                  <a:schemeClr val="bg1"/>
                </a:solidFill>
                <a:latin typeface="Arial"/>
                <a:cs typeface="Arial"/>
              </a:rPr>
              <a:t>Sistema</a:t>
            </a:r>
            <a:r>
              <a:rPr b="1" spc="-4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b="1" spc="-10" dirty="0">
                <a:solidFill>
                  <a:schemeClr val="bg1"/>
                </a:solidFill>
                <a:latin typeface="Arial"/>
                <a:cs typeface="Arial"/>
              </a:rPr>
              <a:t>conceptual</a:t>
            </a:r>
            <a:endParaRPr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1920119" y="6305536"/>
            <a:ext cx="1120076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spc="-10" dirty="0">
                <a:latin typeface="Arial"/>
                <a:cs typeface="Arial"/>
              </a:rPr>
              <a:t>coherente</a:t>
            </a:r>
            <a:endParaRPr>
              <a:latin typeface="Arial"/>
              <a:cs typeface="Arial"/>
            </a:endParaRPr>
          </a:p>
        </p:txBody>
      </p:sp>
      <p:sp>
        <p:nvSpPr>
          <p:cNvPr id="123" name="122 Rectángulo"/>
          <p:cNvSpPr/>
          <p:nvPr/>
        </p:nvSpPr>
        <p:spPr>
          <a:xfrm>
            <a:off x="4213823" y="4323476"/>
            <a:ext cx="4778682" cy="219609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797" tIns="45898" rIns="91797" bIns="45898" spcCol="0" rtlCol="0" anchor="ctr"/>
          <a:lstStyle/>
          <a:p>
            <a:pPr algn="ctr"/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 sistema científico debe ser en principio, verificable empíricamente, sobre la base de los resultados</a:t>
            </a:r>
          </a:p>
          <a:p>
            <a:pPr algn="ctr"/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que nos proporcionan los métodos empíricos de investigación y la práctica social</a:t>
            </a:r>
          </a:p>
        </p:txBody>
      </p:sp>
    </p:spTree>
    <p:extLst>
      <p:ext uri="{BB962C8B-B14F-4D97-AF65-F5344CB8AC3E}">
        <p14:creationId xmlns:p14="http://schemas.microsoft.com/office/powerpoint/2010/main" val="1602642105"/>
      </p:ext>
    </p:extLst>
  </p:cSld>
  <p:clrMapOvr>
    <a:masterClrMapping/>
  </p:clrMapOvr>
  <p:transition>
    <p:blind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18600" h="6819900">
                <a:moveTo>
                  <a:pt x="9118600" y="6819900"/>
                </a:moveTo>
                <a:lnTo>
                  <a:pt x="9118600" y="0"/>
                </a:lnTo>
                <a:lnTo>
                  <a:pt x="0" y="0"/>
                </a:lnTo>
                <a:lnTo>
                  <a:pt x="0" y="6819900"/>
                </a:lnTo>
                <a:lnTo>
                  <a:pt x="9118600" y="6819900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5771" cy="10855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93053" y="349411"/>
            <a:ext cx="8293277" cy="3933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Características</a:t>
            </a:r>
            <a:r>
              <a:rPr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de</a:t>
            </a:r>
            <a:r>
              <a:rPr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la</a:t>
            </a:r>
            <a:r>
              <a:rPr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ciencia</a:t>
            </a:r>
            <a:r>
              <a:rPr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y</a:t>
            </a:r>
            <a:r>
              <a:rPr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el</a:t>
            </a:r>
            <a:r>
              <a:rPr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conocimiento</a:t>
            </a:r>
            <a:r>
              <a:rPr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Times New Roman"/>
                <a:cs typeface="Times New Roman"/>
              </a:rPr>
              <a:t>empírico</a:t>
            </a:r>
            <a:r>
              <a:rPr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espontáneo</a:t>
            </a:r>
            <a:endParaRPr sz="2400" dirty="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827800" y="863316"/>
            <a:ext cx="7361441" cy="5860589"/>
            <a:chOff x="1105293" y="858520"/>
            <a:chExt cx="7061200" cy="5828030"/>
          </a:xfrm>
          <a:solidFill>
            <a:schemeClr val="bg1"/>
          </a:solidFill>
        </p:grpSpPr>
        <p:sp>
          <p:nvSpPr>
            <p:cNvPr id="7" name="object 7"/>
            <p:cNvSpPr/>
            <p:nvPr/>
          </p:nvSpPr>
          <p:spPr>
            <a:xfrm>
              <a:off x="1307985" y="1087120"/>
              <a:ext cx="6858000" cy="5599430"/>
            </a:xfrm>
            <a:custGeom>
              <a:avLst/>
              <a:gdLst/>
              <a:ahLst/>
              <a:cxnLst/>
              <a:rect l="l" t="t" r="r" b="b"/>
              <a:pathLst>
                <a:path w="6858000" h="5599430">
                  <a:moveTo>
                    <a:pt x="6858000" y="5599176"/>
                  </a:moveTo>
                  <a:lnTo>
                    <a:pt x="6858000" y="0"/>
                  </a:lnTo>
                  <a:lnTo>
                    <a:pt x="0" y="0"/>
                  </a:lnTo>
                  <a:lnTo>
                    <a:pt x="0" y="5599176"/>
                  </a:lnTo>
                  <a:lnTo>
                    <a:pt x="6858000" y="5599176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05293" y="858520"/>
              <a:ext cx="6858000" cy="5599430"/>
            </a:xfrm>
            <a:custGeom>
              <a:avLst/>
              <a:gdLst/>
              <a:ahLst/>
              <a:cxnLst/>
              <a:rect l="l" t="t" r="r" b="b"/>
              <a:pathLst>
                <a:path w="6858000" h="5599430">
                  <a:moveTo>
                    <a:pt x="6858000" y="5599176"/>
                  </a:moveTo>
                  <a:lnTo>
                    <a:pt x="6858000" y="0"/>
                  </a:lnTo>
                  <a:lnTo>
                    <a:pt x="0" y="0"/>
                  </a:lnTo>
                  <a:lnTo>
                    <a:pt x="0" y="5599176"/>
                  </a:lnTo>
                  <a:lnTo>
                    <a:pt x="6858000" y="5599176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6639" y="972819"/>
              <a:ext cx="6858000" cy="5599176"/>
            </a:xfrm>
            <a:prstGeom prst="rect">
              <a:avLst/>
            </a:prstGeom>
            <a:grpFill/>
          </p:spPr>
        </p:pic>
        <p:sp>
          <p:nvSpPr>
            <p:cNvPr id="10" name="object 10"/>
            <p:cNvSpPr/>
            <p:nvPr/>
          </p:nvSpPr>
          <p:spPr>
            <a:xfrm>
              <a:off x="1298079" y="972832"/>
              <a:ext cx="1515110" cy="1130935"/>
            </a:xfrm>
            <a:custGeom>
              <a:avLst/>
              <a:gdLst/>
              <a:ahLst/>
              <a:cxnLst/>
              <a:rect l="l" t="t" r="r" b="b"/>
              <a:pathLst>
                <a:path w="1515110" h="1130935">
                  <a:moveTo>
                    <a:pt x="1507236" y="459473"/>
                  </a:moveTo>
                  <a:lnTo>
                    <a:pt x="0" y="459473"/>
                  </a:lnTo>
                  <a:lnTo>
                    <a:pt x="0" y="1130795"/>
                  </a:lnTo>
                  <a:lnTo>
                    <a:pt x="1507236" y="1130795"/>
                  </a:lnTo>
                  <a:lnTo>
                    <a:pt x="1507236" y="459473"/>
                  </a:lnTo>
                  <a:close/>
                </a:path>
                <a:path w="1515110" h="1130935">
                  <a:moveTo>
                    <a:pt x="1514856" y="0"/>
                  </a:moveTo>
                  <a:lnTo>
                    <a:pt x="0" y="0"/>
                  </a:lnTo>
                  <a:lnTo>
                    <a:pt x="0" y="448818"/>
                  </a:lnTo>
                  <a:lnTo>
                    <a:pt x="1514856" y="448818"/>
                  </a:lnTo>
                  <a:lnTo>
                    <a:pt x="1514856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586197" y="1860792"/>
            <a:ext cx="923952" cy="247568"/>
          </a:xfrm>
          <a:prstGeom prst="rect">
            <a:avLst/>
          </a:prstGeom>
        </p:spPr>
        <p:txBody>
          <a:bodyPr vert="horz" wrap="square" lIns="0" tIns="16574" rIns="0" bIns="0" rtlCol="0">
            <a:spAutoFit/>
          </a:bodyPr>
          <a:lstStyle/>
          <a:p>
            <a:pPr marL="12750">
              <a:spcBef>
                <a:spcPts val="131"/>
              </a:spcBef>
            </a:pPr>
            <a:r>
              <a:rPr sz="1500" b="1" spc="114" dirty="0">
                <a:solidFill>
                  <a:srgbClr val="010000"/>
                </a:solidFill>
                <a:latin typeface="Arial"/>
                <a:cs typeface="Arial"/>
              </a:rPr>
              <a:t>Objetivo</a:t>
            </a:r>
            <a:endParaRPr sz="1500" dirty="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301695" y="1429580"/>
            <a:ext cx="1519330" cy="1817306"/>
            <a:chOff x="1298079" y="1421638"/>
            <a:chExt cx="1515110" cy="1807210"/>
          </a:xfrm>
        </p:grpSpPr>
        <p:sp>
          <p:nvSpPr>
            <p:cNvPr id="13" name="object 13"/>
            <p:cNvSpPr/>
            <p:nvPr/>
          </p:nvSpPr>
          <p:spPr>
            <a:xfrm>
              <a:off x="1298079" y="1421637"/>
              <a:ext cx="1507490" cy="1125855"/>
            </a:xfrm>
            <a:custGeom>
              <a:avLst/>
              <a:gdLst/>
              <a:ahLst/>
              <a:cxnLst/>
              <a:rect l="l" t="t" r="r" b="b"/>
              <a:pathLst>
                <a:path w="1507489" h="1125855">
                  <a:moveTo>
                    <a:pt x="1507236" y="681990"/>
                  </a:moveTo>
                  <a:lnTo>
                    <a:pt x="0" y="681990"/>
                  </a:lnTo>
                  <a:lnTo>
                    <a:pt x="0" y="1125474"/>
                  </a:lnTo>
                  <a:lnTo>
                    <a:pt x="1507236" y="1125474"/>
                  </a:lnTo>
                  <a:lnTo>
                    <a:pt x="1507236" y="681990"/>
                  </a:lnTo>
                  <a:close/>
                </a:path>
                <a:path w="1507489" h="1125855">
                  <a:moveTo>
                    <a:pt x="1507236" y="0"/>
                  </a:moveTo>
                  <a:lnTo>
                    <a:pt x="0" y="0"/>
                  </a:lnTo>
                  <a:lnTo>
                    <a:pt x="0" y="10668"/>
                  </a:lnTo>
                  <a:lnTo>
                    <a:pt x="1507236" y="10668"/>
                  </a:lnTo>
                  <a:lnTo>
                    <a:pt x="1507236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298079" y="2557792"/>
              <a:ext cx="1515110" cy="670560"/>
            </a:xfrm>
            <a:custGeom>
              <a:avLst/>
              <a:gdLst/>
              <a:ahLst/>
              <a:cxnLst/>
              <a:rect l="l" t="t" r="r" b="b"/>
              <a:pathLst>
                <a:path w="1515110" h="670560">
                  <a:moveTo>
                    <a:pt x="1514856" y="0"/>
                  </a:moveTo>
                  <a:lnTo>
                    <a:pt x="0" y="0"/>
                  </a:lnTo>
                  <a:lnTo>
                    <a:pt x="0" y="448805"/>
                  </a:lnTo>
                  <a:lnTo>
                    <a:pt x="0" y="670547"/>
                  </a:lnTo>
                  <a:lnTo>
                    <a:pt x="1514856" y="670547"/>
                  </a:lnTo>
                  <a:lnTo>
                    <a:pt x="1514856" y="448818"/>
                  </a:lnTo>
                  <a:lnTo>
                    <a:pt x="1514856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518191" y="2768806"/>
            <a:ext cx="1057673" cy="491274"/>
          </a:xfrm>
          <a:prstGeom prst="rect">
            <a:avLst/>
          </a:prstGeom>
        </p:spPr>
        <p:txBody>
          <a:bodyPr vert="horz" wrap="square" lIns="0" tIns="29323" rIns="0" bIns="0" rtlCol="0">
            <a:spAutoFit/>
          </a:bodyPr>
          <a:lstStyle/>
          <a:p>
            <a:pPr marL="133870" marR="5100" indent="-121758">
              <a:lnSpc>
                <a:spcPts val="1757"/>
              </a:lnSpc>
              <a:spcBef>
                <a:spcPts val="230"/>
              </a:spcBef>
            </a:pPr>
            <a:r>
              <a:rPr sz="1500" b="1" spc="125" dirty="0">
                <a:solidFill>
                  <a:srgbClr val="010000"/>
                </a:solidFill>
                <a:latin typeface="Arial"/>
                <a:cs typeface="Arial"/>
              </a:rPr>
              <a:t>Objeto</a:t>
            </a:r>
            <a:r>
              <a:rPr sz="1500" b="1" spc="221" dirty="0">
                <a:solidFill>
                  <a:srgbClr val="010000"/>
                </a:solidFill>
                <a:latin typeface="Arial"/>
                <a:cs typeface="Arial"/>
              </a:rPr>
              <a:t> </a:t>
            </a:r>
            <a:r>
              <a:rPr sz="1500" b="1" spc="55" dirty="0">
                <a:solidFill>
                  <a:srgbClr val="010000"/>
                </a:solidFill>
                <a:latin typeface="Arial"/>
                <a:cs typeface="Arial"/>
              </a:rPr>
              <a:t>de </a:t>
            </a:r>
            <a:r>
              <a:rPr sz="1500" b="1" spc="105" dirty="0">
                <a:solidFill>
                  <a:srgbClr val="010000"/>
                </a:solidFill>
                <a:latin typeface="Arial"/>
                <a:cs typeface="Arial"/>
              </a:rPr>
              <a:t>estudio</a:t>
            </a:r>
            <a:endParaRPr sz="15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933456" y="2561340"/>
            <a:ext cx="1887570" cy="1593815"/>
          </a:xfrm>
          <a:custGeom>
            <a:avLst/>
            <a:gdLst/>
            <a:ahLst/>
            <a:cxnLst/>
            <a:rect l="l" t="t" r="r" b="b"/>
            <a:pathLst>
              <a:path w="1515110" h="1584960">
                <a:moveTo>
                  <a:pt x="1507236" y="1141476"/>
                </a:moveTo>
                <a:lnTo>
                  <a:pt x="0" y="1141476"/>
                </a:lnTo>
                <a:lnTo>
                  <a:pt x="0" y="1584960"/>
                </a:lnTo>
                <a:lnTo>
                  <a:pt x="1507236" y="1584960"/>
                </a:lnTo>
                <a:lnTo>
                  <a:pt x="1507236" y="1141476"/>
                </a:lnTo>
                <a:close/>
              </a:path>
              <a:path w="1515110" h="1584960">
                <a:moveTo>
                  <a:pt x="1507236" y="0"/>
                </a:moveTo>
                <a:lnTo>
                  <a:pt x="0" y="0"/>
                </a:lnTo>
                <a:lnTo>
                  <a:pt x="0" y="10668"/>
                </a:lnTo>
                <a:lnTo>
                  <a:pt x="1507236" y="10668"/>
                </a:lnTo>
                <a:lnTo>
                  <a:pt x="1507236" y="0"/>
                </a:lnTo>
                <a:close/>
              </a:path>
              <a:path w="1515110" h="1584960">
                <a:moveTo>
                  <a:pt x="1514856" y="681240"/>
                </a:moveTo>
                <a:lnTo>
                  <a:pt x="0" y="681240"/>
                </a:lnTo>
                <a:lnTo>
                  <a:pt x="0" y="1125486"/>
                </a:lnTo>
                <a:lnTo>
                  <a:pt x="1514856" y="1125486"/>
                </a:lnTo>
                <a:lnTo>
                  <a:pt x="1514856" y="68124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578557" y="3900568"/>
            <a:ext cx="943690" cy="247568"/>
          </a:xfrm>
          <a:prstGeom prst="rect">
            <a:avLst/>
          </a:prstGeom>
        </p:spPr>
        <p:txBody>
          <a:bodyPr vert="horz" wrap="square" lIns="0" tIns="16574" rIns="0" bIns="0" rtlCol="0">
            <a:spAutoFit/>
          </a:bodyPr>
          <a:lstStyle/>
          <a:p>
            <a:pPr marL="12750">
              <a:spcBef>
                <a:spcPts val="131"/>
              </a:spcBef>
            </a:pPr>
            <a:r>
              <a:rPr sz="1500" b="1" spc="131" dirty="0">
                <a:solidFill>
                  <a:srgbClr val="010000"/>
                </a:solidFill>
                <a:latin typeface="Arial"/>
                <a:cs typeface="Arial"/>
              </a:rPr>
              <a:t>Métodos</a:t>
            </a:r>
            <a:endParaRPr sz="15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301695" y="3698480"/>
            <a:ext cx="1519330" cy="1501225"/>
          </a:xfrm>
          <a:custGeom>
            <a:avLst/>
            <a:gdLst/>
            <a:ahLst/>
            <a:cxnLst/>
            <a:rect l="l" t="t" r="r" b="b"/>
            <a:pathLst>
              <a:path w="1515110" h="1492885">
                <a:moveTo>
                  <a:pt x="1507236" y="454139"/>
                </a:moveTo>
                <a:lnTo>
                  <a:pt x="0" y="454139"/>
                </a:lnTo>
                <a:lnTo>
                  <a:pt x="0" y="811517"/>
                </a:lnTo>
                <a:lnTo>
                  <a:pt x="1507236" y="811517"/>
                </a:lnTo>
                <a:lnTo>
                  <a:pt x="1507236" y="454139"/>
                </a:lnTo>
                <a:close/>
              </a:path>
              <a:path w="1515110" h="1492885">
                <a:moveTo>
                  <a:pt x="1507236" y="0"/>
                </a:moveTo>
                <a:lnTo>
                  <a:pt x="0" y="0"/>
                </a:lnTo>
                <a:lnTo>
                  <a:pt x="0" y="10668"/>
                </a:lnTo>
                <a:lnTo>
                  <a:pt x="1507236" y="10668"/>
                </a:lnTo>
                <a:lnTo>
                  <a:pt x="1507236" y="0"/>
                </a:lnTo>
                <a:close/>
              </a:path>
              <a:path w="1515110" h="1492885">
                <a:moveTo>
                  <a:pt x="1514856" y="816851"/>
                </a:moveTo>
                <a:lnTo>
                  <a:pt x="0" y="816851"/>
                </a:lnTo>
                <a:lnTo>
                  <a:pt x="0" y="1492745"/>
                </a:lnTo>
                <a:lnTo>
                  <a:pt x="1514856" y="1492745"/>
                </a:lnTo>
                <a:lnTo>
                  <a:pt x="1514856" y="816851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700815" y="4944977"/>
            <a:ext cx="691531" cy="247568"/>
          </a:xfrm>
          <a:prstGeom prst="rect">
            <a:avLst/>
          </a:prstGeom>
        </p:spPr>
        <p:txBody>
          <a:bodyPr vert="horz" wrap="square" lIns="0" tIns="16574" rIns="0" bIns="0" rtlCol="0">
            <a:spAutoFit/>
          </a:bodyPr>
          <a:lstStyle/>
          <a:p>
            <a:pPr marL="12750">
              <a:spcBef>
                <a:spcPts val="131"/>
              </a:spcBef>
            </a:pPr>
            <a:r>
              <a:rPr sz="1500" b="1" spc="105" dirty="0">
                <a:solidFill>
                  <a:srgbClr val="010000"/>
                </a:solidFill>
                <a:latin typeface="Arial"/>
                <a:cs typeface="Arial"/>
              </a:rPr>
              <a:t>Teoría</a:t>
            </a:r>
            <a:endParaRPr sz="15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301695" y="5199564"/>
            <a:ext cx="1519330" cy="892689"/>
          </a:xfrm>
          <a:custGeom>
            <a:avLst/>
            <a:gdLst/>
            <a:ahLst/>
            <a:cxnLst/>
            <a:rect l="l" t="t" r="r" b="b"/>
            <a:pathLst>
              <a:path w="1515110" h="887729">
                <a:moveTo>
                  <a:pt x="1514856" y="887730"/>
                </a:moveTo>
                <a:lnTo>
                  <a:pt x="1514855" y="0"/>
                </a:lnTo>
                <a:lnTo>
                  <a:pt x="0" y="0"/>
                </a:lnTo>
                <a:lnTo>
                  <a:pt x="0" y="887730"/>
                </a:lnTo>
                <a:lnTo>
                  <a:pt x="1514856" y="88773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1" name="object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039989"/>
              </p:ext>
            </p:extLst>
          </p:nvPr>
        </p:nvGraphicFramePr>
        <p:xfrm>
          <a:off x="2812747" y="978255"/>
          <a:ext cx="5288364" cy="5163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6959"/>
                <a:gridCol w="2781405"/>
              </a:tblGrid>
              <a:tr h="453369">
                <a:tc>
                  <a:txBody>
                    <a:bodyPr/>
                    <a:lstStyle/>
                    <a:p>
                      <a:pPr marR="13970" algn="ctr">
                        <a:lnSpc>
                          <a:spcPts val="1680"/>
                        </a:lnSpc>
                      </a:pPr>
                      <a:r>
                        <a:rPr sz="1400" b="0" spc="110" dirty="0">
                          <a:solidFill>
                            <a:srgbClr val="010000"/>
                          </a:solidFill>
                          <a:latin typeface="Arial"/>
                          <a:cs typeface="Arial"/>
                        </a:rPr>
                        <a:t>Investigación</a:t>
                      </a:r>
                      <a:endParaRPr sz="1400" b="0" dirty="0">
                        <a:latin typeface="Arial"/>
                        <a:cs typeface="Arial"/>
                      </a:endParaRPr>
                    </a:p>
                    <a:p>
                      <a:pPr marR="9525" algn="ctr">
                        <a:lnSpc>
                          <a:spcPts val="1775"/>
                        </a:lnSpc>
                      </a:pPr>
                      <a:r>
                        <a:rPr sz="1400" b="0" spc="90" dirty="0">
                          <a:solidFill>
                            <a:srgbClr val="010000"/>
                          </a:solidFill>
                          <a:latin typeface="Arial"/>
                          <a:cs typeface="Arial"/>
                        </a:rPr>
                        <a:t>científica</a:t>
                      </a:r>
                      <a:endParaRPr sz="1400" b="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7F7F7F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57785" marR="12065" algn="ctr">
                        <a:lnSpc>
                          <a:spcPts val="1680"/>
                        </a:lnSpc>
                      </a:pPr>
                      <a:r>
                        <a:rPr sz="1400" b="0" dirty="0">
                          <a:solidFill>
                            <a:srgbClr val="01000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sz="1400" b="0" spc="-200" dirty="0">
                          <a:solidFill>
                            <a:srgbClr val="01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0" spc="120" dirty="0">
                          <a:solidFill>
                            <a:srgbClr val="010000"/>
                          </a:solidFill>
                          <a:latin typeface="Arial"/>
                          <a:cs typeface="Arial"/>
                        </a:rPr>
                        <a:t>onocim</a:t>
                      </a:r>
                      <a:r>
                        <a:rPr sz="1400" b="0" spc="-165" dirty="0">
                          <a:solidFill>
                            <a:srgbClr val="01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0" spc="100" dirty="0">
                          <a:solidFill>
                            <a:srgbClr val="010000"/>
                          </a:solidFill>
                          <a:latin typeface="Arial"/>
                          <a:cs typeface="Arial"/>
                        </a:rPr>
                        <a:t>iento</a:t>
                      </a:r>
                      <a:r>
                        <a:rPr sz="1400" b="0" spc="225" dirty="0">
                          <a:solidFill>
                            <a:srgbClr val="01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400" b="0" spc="-190" dirty="0">
                          <a:solidFill>
                            <a:srgbClr val="01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1400" b="0" spc="-220" dirty="0">
                          <a:solidFill>
                            <a:srgbClr val="01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0" spc="85" dirty="0">
                          <a:solidFill>
                            <a:srgbClr val="010000"/>
                          </a:solidFill>
                          <a:latin typeface="Arial"/>
                          <a:cs typeface="Arial"/>
                        </a:rPr>
                        <a:t>pírico</a:t>
                      </a:r>
                      <a:endParaRPr sz="1400" b="0" dirty="0">
                        <a:latin typeface="Arial"/>
                        <a:cs typeface="Arial"/>
                      </a:endParaRPr>
                    </a:p>
                    <a:p>
                      <a:pPr marL="93980" marR="12065" algn="ctr">
                        <a:lnSpc>
                          <a:spcPts val="1775"/>
                        </a:lnSpc>
                      </a:pPr>
                      <a:r>
                        <a:rPr sz="1400" b="0" spc="135" dirty="0">
                          <a:solidFill>
                            <a:srgbClr val="010000"/>
                          </a:solidFill>
                          <a:latin typeface="Arial"/>
                          <a:cs typeface="Arial"/>
                        </a:rPr>
                        <a:t>espontáneo </a:t>
                      </a:r>
                      <a:endParaRPr sz="1400" b="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7F7F7F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72390" marR="72390">
                        <a:lnSpc>
                          <a:spcPts val="1750"/>
                        </a:lnSpc>
                        <a:spcBef>
                          <a:spcPts val="50"/>
                        </a:spcBef>
                        <a:tabLst>
                          <a:tab pos="1601470" algn="l"/>
                          <a:tab pos="1647189" algn="l"/>
                        </a:tabLst>
                      </a:pP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r>
                        <a:rPr sz="1400" b="0" spc="-204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9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escribir,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	</a:t>
                      </a:r>
                      <a:r>
                        <a:rPr sz="1400" b="0" spc="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explicar </a:t>
                      </a:r>
                      <a:r>
                        <a:rPr sz="1400" b="0" spc="10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teóricam</a:t>
                      </a:r>
                      <a:r>
                        <a:rPr sz="1400" b="0" spc="-14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8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ente,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pred</a:t>
                      </a:r>
                      <a:r>
                        <a:rPr sz="1400" b="0" spc="-18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6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ecir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  <a:p>
                      <a:pPr marL="72390" marR="81915">
                        <a:lnSpc>
                          <a:spcPts val="1750"/>
                        </a:lnSpc>
                        <a:spcBef>
                          <a:spcPts val="40"/>
                        </a:spcBef>
                        <a:tabLst>
                          <a:tab pos="635635" algn="l"/>
                          <a:tab pos="2248535" algn="l"/>
                        </a:tabLst>
                      </a:pPr>
                      <a:r>
                        <a:rPr sz="1400" b="0" spc="-5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y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10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transform</a:t>
                      </a:r>
                      <a:r>
                        <a:rPr sz="1400" b="0" spc="-11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2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ar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-2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la </a:t>
                      </a:r>
                      <a:r>
                        <a:rPr sz="1400" b="0" spc="9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realidad.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</a:txBody>
                  <a:tcPr marL="0" marR="0" marT="6385" marB="0">
                    <a:lnL w="9525">
                      <a:solidFill>
                        <a:srgbClr val="7F7F7F"/>
                      </a:solidFill>
                      <a:prstDash val="solid"/>
                    </a:lnL>
                    <a:lnT w="6350">
                      <a:solidFill>
                        <a:srgbClr val="7F7F7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7945" marR="2540" algn="l">
                        <a:lnSpc>
                          <a:spcPts val="1750"/>
                        </a:lnSpc>
                        <a:spcBef>
                          <a:spcPts val="50"/>
                        </a:spcBef>
                        <a:tabLst>
                          <a:tab pos="1346200" algn="l"/>
                          <a:tab pos="1887220" algn="l"/>
                          <a:tab pos="1955800" algn="l"/>
                          <a:tab pos="2647950" algn="l"/>
                        </a:tabLst>
                      </a:pP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sz="1400" b="0" spc="-1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0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onocer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-35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la		</a:t>
                      </a:r>
                      <a:r>
                        <a:rPr sz="1400" b="0" spc="10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realidad </a:t>
                      </a:r>
                      <a:r>
                        <a:rPr sz="1400" b="0" spc="10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observ</a:t>
                      </a:r>
                      <a:r>
                        <a:rPr sz="1400" b="0" spc="-204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7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able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c</a:t>
                      </a:r>
                      <a:r>
                        <a:rPr sz="1400" b="0" spc="-22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3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on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8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vistas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-5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  <a:p>
                      <a:pPr marL="67945" marR="2540" algn="l">
                        <a:lnSpc>
                          <a:spcPts val="1750"/>
                        </a:lnSpc>
                        <a:spcBef>
                          <a:spcPts val="40"/>
                        </a:spcBef>
                        <a:tabLst>
                          <a:tab pos="1133475" algn="l"/>
                          <a:tab pos="1537335" algn="l"/>
                          <a:tab pos="1712595" algn="l"/>
                          <a:tab pos="1871980" algn="l"/>
                        </a:tabLst>
                      </a:pPr>
                      <a:r>
                        <a:rPr sz="1400" b="0" spc="10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solucionar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		</a:t>
                      </a:r>
                      <a:r>
                        <a:rPr sz="1400" b="0" spc="10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problem</a:t>
                      </a:r>
                      <a:r>
                        <a:rPr sz="1400" b="0" spc="-12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3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as </a:t>
                      </a:r>
                      <a:r>
                        <a:rPr sz="1400" b="0" spc="10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prácticos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6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-2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la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	</a:t>
                      </a:r>
                      <a:r>
                        <a:rPr sz="1400" b="0" spc="6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ac</a:t>
                      </a:r>
                      <a:r>
                        <a:rPr sz="1400" b="0" spc="-22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8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tividad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  <a:p>
                      <a:pPr marL="67945" marR="12065" algn="l">
                        <a:lnSpc>
                          <a:spcPts val="1670"/>
                        </a:lnSpc>
                      </a:pPr>
                      <a:r>
                        <a:rPr sz="1400" b="0" spc="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laboral</a:t>
                      </a:r>
                      <a:r>
                        <a:rPr sz="1400" b="0" spc="15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y</a:t>
                      </a:r>
                      <a:r>
                        <a:rPr sz="1400" b="0" spc="27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</a:txBody>
                  <a:tcPr marL="0" marR="0" marT="6385" marB="0">
                    <a:lnT w="6350">
                      <a:solidFill>
                        <a:srgbClr val="7F7F7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1136615">
                <a:tc>
                  <a:txBody>
                    <a:bodyPr/>
                    <a:lstStyle/>
                    <a:p>
                      <a:pPr marL="72390">
                        <a:lnSpc>
                          <a:spcPts val="1745"/>
                        </a:lnSpc>
                        <a:tabLst>
                          <a:tab pos="581025" algn="l"/>
                          <a:tab pos="1685289" algn="l"/>
                          <a:tab pos="2309495" algn="l"/>
                        </a:tabLst>
                      </a:pPr>
                      <a:r>
                        <a:rPr sz="1400" b="0" spc="7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Es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definido,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7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real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-5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y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  <a:p>
                      <a:pPr marL="72390" marR="81915">
                        <a:lnSpc>
                          <a:spcPts val="1750"/>
                        </a:lnSpc>
                        <a:spcBef>
                          <a:spcPts val="95"/>
                        </a:spcBef>
                        <a:tabLst>
                          <a:tab pos="1327785" algn="l"/>
                          <a:tab pos="1647189" algn="l"/>
                        </a:tabLst>
                      </a:pPr>
                      <a:r>
                        <a:rPr sz="1400" b="0" spc="9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com</a:t>
                      </a:r>
                      <a:r>
                        <a:rPr sz="1400" b="0" spc="-19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1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prende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4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la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10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esencia </a:t>
                      </a:r>
                      <a:r>
                        <a:rPr sz="1400" b="0" spc="8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b="0" spc="21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la</a:t>
                      </a:r>
                      <a:r>
                        <a:rPr sz="1400" b="0" spc="21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0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realidad.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7F7F7F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67945" marR="12065" algn="l">
                        <a:lnSpc>
                          <a:spcPts val="1745"/>
                        </a:lnSpc>
                        <a:tabLst>
                          <a:tab pos="2480310" algn="l"/>
                        </a:tabLst>
                      </a:pP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sz="1400" b="0" spc="-20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6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om</a:t>
                      </a:r>
                      <a:r>
                        <a:rPr sz="1400" b="0" spc="-1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1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prende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4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los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  <a:p>
                      <a:pPr marL="67945" algn="l">
                        <a:lnSpc>
                          <a:spcPct val="97900"/>
                        </a:lnSpc>
                        <a:spcBef>
                          <a:spcPts val="10"/>
                        </a:spcBef>
                      </a:pPr>
                      <a:r>
                        <a:rPr sz="1400" b="0" spc="8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instrum</a:t>
                      </a:r>
                      <a:r>
                        <a:rPr sz="1400" b="0" spc="-10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entos</a:t>
                      </a:r>
                      <a:r>
                        <a:rPr sz="1400" b="0" spc="20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  </a:t>
                      </a:r>
                      <a:r>
                        <a:rPr sz="1400" b="0" spc="9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b="0" spc="26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  </a:t>
                      </a:r>
                      <a:r>
                        <a:rPr sz="1400" b="0" spc="8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trabajo </a:t>
                      </a:r>
                      <a:r>
                        <a:rPr sz="1400" b="0" spc="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del</a:t>
                      </a:r>
                      <a:r>
                        <a:rPr sz="1400" b="0" spc="13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6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hom</a:t>
                      </a:r>
                      <a:r>
                        <a:rPr sz="1400" b="0" spc="-10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9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bre</a:t>
                      </a:r>
                      <a:r>
                        <a:rPr sz="1400" b="0" spc="32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y</a:t>
                      </a:r>
                      <a:r>
                        <a:rPr sz="1400" b="0" spc="41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5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el</a:t>
                      </a:r>
                      <a:r>
                        <a:rPr sz="1400" b="0" spc="36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7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cam</a:t>
                      </a:r>
                      <a:r>
                        <a:rPr sz="1400" b="0" spc="-10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9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po</a:t>
                      </a:r>
                      <a:r>
                        <a:rPr sz="1400" b="0" spc="44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6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la</a:t>
                      </a:r>
                      <a:r>
                        <a:rPr sz="1400" b="0" spc="32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  </a:t>
                      </a:r>
                      <a:r>
                        <a:rPr sz="1400" b="0" spc="-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ac</a:t>
                      </a:r>
                      <a:r>
                        <a:rPr sz="1400" b="0" spc="-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9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tividad</a:t>
                      </a:r>
                      <a:r>
                        <a:rPr sz="1400" b="0" spc="37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  </a:t>
                      </a:r>
                      <a:r>
                        <a:rPr sz="1400" b="0" spc="10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laboral</a:t>
                      </a:r>
                      <a:r>
                        <a:rPr sz="1400" b="0" spc="37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  </a:t>
                      </a:r>
                      <a:r>
                        <a:rPr sz="1400" b="0" spc="-5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y </a:t>
                      </a:r>
                      <a:r>
                        <a:rPr sz="1400" b="0" spc="8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social.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7F7F7F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</a:tr>
              <a:tr h="810317">
                <a:tc>
                  <a:txBody>
                    <a:bodyPr/>
                    <a:lstStyle/>
                    <a:p>
                      <a:pPr marL="72390" marR="81915">
                        <a:lnSpc>
                          <a:spcPts val="1750"/>
                        </a:lnSpc>
                        <a:spcBef>
                          <a:spcPts val="50"/>
                        </a:spcBef>
                        <a:tabLst>
                          <a:tab pos="954405" algn="l"/>
                          <a:tab pos="1068705" algn="l"/>
                          <a:tab pos="2172970" algn="l"/>
                          <a:tab pos="2309495" algn="l"/>
                        </a:tabLst>
                      </a:pP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sz="1400" b="0" spc="-204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6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tiliza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	m</a:t>
                      </a:r>
                      <a:r>
                        <a:rPr sz="1400" b="0" spc="-18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étodos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	</a:t>
                      </a:r>
                      <a:r>
                        <a:rPr sz="1400" b="0" spc="-5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y 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r>
                        <a:rPr sz="1400" b="0" spc="-18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8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edios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10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especiales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6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  <a:p>
                      <a:pPr marL="72390">
                        <a:lnSpc>
                          <a:spcPts val="1735"/>
                        </a:lnSpc>
                      </a:pPr>
                      <a:r>
                        <a:rPr sz="1400" b="0" spc="11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conocim</a:t>
                      </a:r>
                      <a:r>
                        <a:rPr sz="1400" b="0" spc="-18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9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iento.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</a:txBody>
                  <a:tcPr marL="0" marR="0" marT="6385" marB="0">
                    <a:lnL w="9525">
                      <a:solidFill>
                        <a:srgbClr val="7F7F7F"/>
                      </a:solidFill>
                      <a:prstDash val="solid"/>
                    </a:lnL>
                    <a:lnT w="6350">
                      <a:solidFill>
                        <a:srgbClr val="7F7F7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7945" marR="2540" algn="l">
                        <a:lnSpc>
                          <a:spcPts val="1750"/>
                        </a:lnSpc>
                        <a:spcBef>
                          <a:spcPts val="50"/>
                        </a:spcBef>
                        <a:tabLst>
                          <a:tab pos="836930" algn="l"/>
                          <a:tab pos="1902460" algn="l"/>
                          <a:tab pos="2518410" algn="l"/>
                        </a:tabLst>
                      </a:pP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N</a:t>
                      </a:r>
                      <a:r>
                        <a:rPr sz="1400" b="0" spc="-1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-6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7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utiliza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m</a:t>
                      </a:r>
                      <a:r>
                        <a:rPr sz="1400" b="0" spc="-17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8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étod</a:t>
                      </a:r>
                      <a:r>
                        <a:rPr sz="1400" b="0" spc="-18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3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os </a:t>
                      </a:r>
                      <a:r>
                        <a:rPr sz="1400" b="0" spc="10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especiales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	</a:t>
                      </a:r>
                      <a:r>
                        <a:rPr sz="1400" b="0" spc="6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  <a:p>
                      <a:pPr marL="67945" marR="12065" algn="l">
                        <a:lnSpc>
                          <a:spcPts val="1735"/>
                        </a:lnSpc>
                      </a:pPr>
                      <a:r>
                        <a:rPr sz="1400" b="0" spc="11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conocim</a:t>
                      </a:r>
                      <a:r>
                        <a:rPr sz="1400" b="0" spc="-18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9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iento.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</a:txBody>
                  <a:tcPr marL="0" marR="0" marT="6385" marB="0">
                    <a:lnT w="6350">
                      <a:solidFill>
                        <a:srgbClr val="7F7F7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</a:tr>
              <a:tr h="1620634">
                <a:tc>
                  <a:txBody>
                    <a:bodyPr/>
                    <a:lstStyle/>
                    <a:p>
                      <a:pPr marL="72390" marR="64135" algn="just">
                        <a:lnSpc>
                          <a:spcPct val="97600"/>
                        </a:lnSpc>
                        <a:spcBef>
                          <a:spcPts val="35"/>
                        </a:spcBef>
                        <a:tabLst>
                          <a:tab pos="1532890" algn="l"/>
                        </a:tabLst>
                      </a:pPr>
                      <a:r>
                        <a:rPr sz="1400" b="0" spc="10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Elabora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sistem</a:t>
                      </a:r>
                      <a:r>
                        <a:rPr sz="1400" b="0" spc="-14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2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as</a:t>
                      </a:r>
                      <a:r>
                        <a:rPr sz="1400" b="0" spc="11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teóricos</a:t>
                      </a:r>
                      <a:r>
                        <a:rPr sz="1400" b="0" spc="1789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sz="1400" b="0" spc="-22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8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onfirm</a:t>
                      </a:r>
                      <a:r>
                        <a:rPr sz="1400" b="0" spc="-1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ables</a:t>
                      </a:r>
                      <a:r>
                        <a:rPr sz="1400" b="0" spc="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5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en</a:t>
                      </a:r>
                      <a:r>
                        <a:rPr sz="1400" b="0" spc="177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4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la</a:t>
                      </a:r>
                      <a:r>
                        <a:rPr sz="1400" b="0" spc="171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14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práctica.</a:t>
                      </a:r>
                      <a:r>
                        <a:rPr sz="1400" b="0" spc="172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2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sz="1400" b="0" spc="-19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0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orienta</a:t>
                      </a:r>
                      <a:r>
                        <a:rPr sz="1400" b="0" spc="104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sz="1400" b="0" spc="115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1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principios</a:t>
                      </a:r>
                      <a:r>
                        <a:rPr sz="1400" b="0" spc="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filosóficos</a:t>
                      </a:r>
                      <a:r>
                        <a:rPr sz="1400" b="0" spc="1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0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científicos</a:t>
                      </a:r>
                      <a:r>
                        <a:rPr sz="1400" b="0" spc="-22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.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</a:txBody>
                  <a:tcPr marL="0" marR="0" marT="4470" marB="0"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750"/>
                        </a:lnSpc>
                        <a:spcBef>
                          <a:spcPts val="90"/>
                        </a:spcBef>
                        <a:tabLst>
                          <a:tab pos="2413000" algn="l"/>
                        </a:tabLst>
                      </a:pPr>
                      <a:r>
                        <a:rPr sz="1400" b="0" spc="1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N</a:t>
                      </a:r>
                      <a:r>
                        <a:rPr sz="1400" b="0" spc="-204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sz="1400" b="0" spc="25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14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elabora</a:t>
                      </a:r>
                      <a:r>
                        <a:rPr sz="1400" b="0" spc="265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0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sistem</a:t>
                      </a:r>
                      <a:r>
                        <a:rPr sz="1400" b="0" spc="-204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2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as</a:t>
                      </a:r>
                      <a:r>
                        <a:rPr sz="1400" b="0" spc="11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0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teóricos.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1400" b="0" spc="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Los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  <a:p>
                      <a:pPr marL="67945" algn="l">
                        <a:lnSpc>
                          <a:spcPts val="1750"/>
                        </a:lnSpc>
                        <a:spcBef>
                          <a:spcPts val="35"/>
                        </a:spcBef>
                      </a:pPr>
                      <a:r>
                        <a:rPr sz="1400" b="0" spc="9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conocim</a:t>
                      </a:r>
                      <a:r>
                        <a:rPr sz="1400" b="0" spc="-10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0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ientos</a:t>
                      </a:r>
                      <a:r>
                        <a:rPr sz="1400" b="0" spc="22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  </a:t>
                      </a:r>
                      <a:r>
                        <a:rPr sz="1400" b="0" spc="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están</a:t>
                      </a:r>
                      <a:r>
                        <a:rPr sz="1400" b="0" spc="24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  </a:t>
                      </a:r>
                      <a:r>
                        <a:rPr sz="1400" b="0" spc="3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en </a:t>
                      </a:r>
                      <a:r>
                        <a:rPr sz="1400" b="0" spc="6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form</a:t>
                      </a:r>
                      <a:r>
                        <a:rPr sz="1400" b="0" spc="-10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sz="1400" b="0" spc="29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   </a:t>
                      </a:r>
                      <a:r>
                        <a:rPr sz="1400" b="0" spc="9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sz="1400" b="0" spc="33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   </a:t>
                      </a:r>
                      <a:r>
                        <a:rPr sz="1400" b="0" spc="10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indicadores </a:t>
                      </a:r>
                      <a:r>
                        <a:rPr sz="1400" b="0" spc="114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concretos.</a:t>
                      </a:r>
                      <a:r>
                        <a:rPr sz="1400" b="0" spc="24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  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N</a:t>
                      </a:r>
                      <a:r>
                        <a:rPr sz="1400" b="0" spc="-20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sz="1400" b="0" spc="26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  </a:t>
                      </a:r>
                      <a:r>
                        <a:rPr sz="1400" b="0" spc="11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presenta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  <a:p>
                      <a:pPr marL="67945" marR="2540" algn="l">
                        <a:lnSpc>
                          <a:spcPts val="1750"/>
                        </a:lnSpc>
                      </a:pPr>
                      <a:r>
                        <a:rPr sz="1400" b="0" spc="114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una</a:t>
                      </a:r>
                      <a:r>
                        <a:rPr sz="1400" b="0" spc="434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    </a:t>
                      </a:r>
                      <a:r>
                        <a:rPr sz="1400" b="0" spc="11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base</a:t>
                      </a:r>
                      <a:r>
                        <a:rPr sz="1400" b="0" spc="45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    </a:t>
                      </a:r>
                      <a:r>
                        <a:rPr sz="1400" b="0" spc="9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teórico- </a:t>
                      </a:r>
                      <a:r>
                        <a:rPr sz="1400" b="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r>
                        <a:rPr sz="1400" b="0" spc="-170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b="0" spc="105" dirty="0">
                          <a:solidFill>
                            <a:srgbClr val="010000"/>
                          </a:solidFill>
                          <a:latin typeface="Arial MT"/>
                          <a:cs typeface="Arial MT"/>
                        </a:rPr>
                        <a:t>etodológica.</a:t>
                      </a:r>
                      <a:endParaRPr sz="1400" b="0" dirty="0">
                        <a:latin typeface="Arial MT"/>
                        <a:cs typeface="Arial MT"/>
                      </a:endParaRPr>
                    </a:p>
                  </a:txBody>
                  <a:tcPr marL="0" marR="0" marT="11494" marB="0"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574005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27120" y="97698"/>
            <a:ext cx="9144000" cy="6858000"/>
            <a:chOff x="0" y="0"/>
            <a:chExt cx="9118600" cy="6819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</p:spPr>
        </p:pic>
      </p:grpSp>
      <p:grpSp>
        <p:nvGrpSpPr>
          <p:cNvPr id="8" name="object 8"/>
          <p:cNvGrpSpPr/>
          <p:nvPr/>
        </p:nvGrpSpPr>
        <p:grpSpPr>
          <a:xfrm>
            <a:off x="484084" y="-6385"/>
            <a:ext cx="3362139" cy="5339534"/>
            <a:chOff x="482739" y="-6350"/>
            <a:chExt cx="3352800" cy="5309870"/>
          </a:xfrm>
        </p:grpSpPr>
        <p:sp>
          <p:nvSpPr>
            <p:cNvPr id="9" name="object 9"/>
            <p:cNvSpPr/>
            <p:nvPr/>
          </p:nvSpPr>
          <p:spPr>
            <a:xfrm>
              <a:off x="520839" y="31750"/>
              <a:ext cx="3048000" cy="4979670"/>
            </a:xfrm>
            <a:custGeom>
              <a:avLst/>
              <a:gdLst/>
              <a:ahLst/>
              <a:cxnLst/>
              <a:rect l="l" t="t" r="r" b="b"/>
              <a:pathLst>
                <a:path w="3048000" h="4979670">
                  <a:moveTo>
                    <a:pt x="3047999" y="4979670"/>
                  </a:moveTo>
                  <a:lnTo>
                    <a:pt x="3047999" y="0"/>
                  </a:lnTo>
                  <a:lnTo>
                    <a:pt x="0" y="0"/>
                  </a:lnTo>
                  <a:lnTo>
                    <a:pt x="0" y="4979670"/>
                  </a:lnTo>
                  <a:lnTo>
                    <a:pt x="3047999" y="497967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20839" y="31750"/>
              <a:ext cx="3048000" cy="4979670"/>
            </a:xfrm>
            <a:custGeom>
              <a:avLst/>
              <a:gdLst/>
              <a:ahLst/>
              <a:cxnLst/>
              <a:rect l="l" t="t" r="r" b="b"/>
              <a:pathLst>
                <a:path w="3048000" h="4979670">
                  <a:moveTo>
                    <a:pt x="0" y="0"/>
                  </a:moveTo>
                  <a:lnTo>
                    <a:pt x="0" y="4979670"/>
                  </a:lnTo>
                  <a:lnTo>
                    <a:pt x="3047999" y="4979670"/>
                  </a:lnTo>
                  <a:lnTo>
                    <a:pt x="3047999" y="0"/>
                  </a:lnTo>
                  <a:lnTo>
                    <a:pt x="0" y="0"/>
                  </a:lnTo>
                  <a:close/>
                </a:path>
              </a:pathLst>
            </a:custGeom>
            <a:ln w="76200">
              <a:solidFill>
                <a:srgbClr val="E6E6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35139" y="158242"/>
              <a:ext cx="3048000" cy="4980940"/>
            </a:xfrm>
            <a:custGeom>
              <a:avLst/>
              <a:gdLst/>
              <a:ahLst/>
              <a:cxnLst/>
              <a:rect l="l" t="t" r="r" b="b"/>
              <a:pathLst>
                <a:path w="3048000" h="4980940">
                  <a:moveTo>
                    <a:pt x="3047999" y="4980432"/>
                  </a:moveTo>
                  <a:lnTo>
                    <a:pt x="3047999" y="0"/>
                  </a:lnTo>
                  <a:lnTo>
                    <a:pt x="0" y="0"/>
                  </a:lnTo>
                  <a:lnTo>
                    <a:pt x="0" y="4980432"/>
                  </a:lnTo>
                  <a:lnTo>
                    <a:pt x="3047999" y="4980432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35139" y="158242"/>
              <a:ext cx="3048000" cy="4980940"/>
            </a:xfrm>
            <a:custGeom>
              <a:avLst/>
              <a:gdLst/>
              <a:ahLst/>
              <a:cxnLst/>
              <a:rect l="l" t="t" r="r" b="b"/>
              <a:pathLst>
                <a:path w="3048000" h="4980940">
                  <a:moveTo>
                    <a:pt x="0" y="0"/>
                  </a:moveTo>
                  <a:lnTo>
                    <a:pt x="0" y="4980432"/>
                  </a:lnTo>
                  <a:lnTo>
                    <a:pt x="3047999" y="4980432"/>
                  </a:lnTo>
                  <a:lnTo>
                    <a:pt x="3047999" y="0"/>
                  </a:lnTo>
                  <a:lnTo>
                    <a:pt x="0" y="0"/>
                  </a:lnTo>
                  <a:close/>
                </a:path>
              </a:pathLst>
            </a:custGeom>
            <a:ln w="76199">
              <a:solidFill>
                <a:srgbClr val="808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49439" y="285495"/>
              <a:ext cx="3048000" cy="497967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749439" y="285495"/>
              <a:ext cx="3048000" cy="4979670"/>
            </a:xfrm>
            <a:custGeom>
              <a:avLst/>
              <a:gdLst/>
              <a:ahLst/>
              <a:cxnLst/>
              <a:rect l="l" t="t" r="r" b="b"/>
              <a:pathLst>
                <a:path w="3048000" h="4979670">
                  <a:moveTo>
                    <a:pt x="0" y="0"/>
                  </a:moveTo>
                  <a:lnTo>
                    <a:pt x="0" y="4979670"/>
                  </a:lnTo>
                  <a:lnTo>
                    <a:pt x="3048000" y="4979670"/>
                  </a:lnTo>
                  <a:lnTo>
                    <a:pt x="3048000" y="0"/>
                  </a:lnTo>
                  <a:lnTo>
                    <a:pt x="0" y="0"/>
                  </a:lnTo>
                  <a:close/>
                </a:path>
              </a:pathLst>
            </a:custGeom>
            <a:ln w="7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869451" y="349412"/>
            <a:ext cx="2436914" cy="186200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 marR="5100">
              <a:spcBef>
                <a:spcPts val="100"/>
              </a:spcBef>
            </a:pPr>
            <a:r>
              <a:rPr sz="2400" b="1" spc="-10" dirty="0">
                <a:solidFill>
                  <a:srgbClr val="000000"/>
                </a:solidFill>
                <a:latin typeface="Arial"/>
                <a:cs typeface="Arial"/>
              </a:rPr>
              <a:t>PROCESO EMPIRICO ESPONTANEO </a:t>
            </a:r>
            <a:r>
              <a:rPr sz="2400" b="1" spc="-25" dirty="0">
                <a:solidFill>
                  <a:srgbClr val="000000"/>
                </a:solidFill>
                <a:latin typeface="Arial"/>
                <a:cs typeface="Arial"/>
              </a:rPr>
              <a:t>DEL </a:t>
            </a:r>
            <a:r>
              <a:rPr sz="2400" b="1" spc="-10" dirty="0">
                <a:solidFill>
                  <a:srgbClr val="000000"/>
                </a:solidFill>
                <a:latin typeface="Arial"/>
                <a:cs typeface="Arial"/>
              </a:rPr>
              <a:t>CONOCIMIENTO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69450" y="2892619"/>
            <a:ext cx="2754662" cy="1864559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12750" marR="5100">
              <a:spcBef>
                <a:spcPts val="95"/>
              </a:spcBef>
            </a:pPr>
            <a:r>
              <a:rPr sz="2000" dirty="0">
                <a:latin typeface="Arial MT"/>
                <a:cs typeface="Arial MT"/>
              </a:rPr>
              <a:t>Vinculado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la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actividad </a:t>
            </a:r>
            <a:r>
              <a:rPr sz="2000" dirty="0">
                <a:latin typeface="Arial MT"/>
                <a:cs typeface="Arial MT"/>
              </a:rPr>
              <a:t>laboral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del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hombre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25" dirty="0">
                <a:latin typeface="Arial MT"/>
                <a:cs typeface="Arial MT"/>
              </a:rPr>
              <a:t>sin </a:t>
            </a:r>
            <a:r>
              <a:rPr sz="2000" dirty="0">
                <a:latin typeface="Arial MT"/>
                <a:cs typeface="Arial MT"/>
              </a:rPr>
              <a:t>teoría,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ni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metodología, </a:t>
            </a:r>
            <a:r>
              <a:rPr sz="2000" dirty="0">
                <a:latin typeface="Arial MT"/>
                <a:cs typeface="Arial MT"/>
              </a:rPr>
              <a:t>ni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medios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especiales </a:t>
            </a:r>
            <a:r>
              <a:rPr sz="2000" dirty="0">
                <a:latin typeface="Arial MT"/>
                <a:cs typeface="Arial MT"/>
              </a:rPr>
              <a:t>excepto</a:t>
            </a:r>
            <a:r>
              <a:rPr sz="2000" spc="-100" dirty="0">
                <a:latin typeface="Arial MT"/>
                <a:cs typeface="Arial MT"/>
              </a:rPr>
              <a:t> </a:t>
            </a:r>
            <a:r>
              <a:rPr sz="2000" spc="-25" dirty="0">
                <a:latin typeface="Arial MT"/>
                <a:cs typeface="Arial MT"/>
              </a:rPr>
              <a:t>los </a:t>
            </a:r>
            <a:r>
              <a:rPr sz="2000" dirty="0">
                <a:latin typeface="Arial MT"/>
                <a:cs typeface="Arial MT"/>
              </a:rPr>
              <a:t>instrumentos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trabajo.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858686" y="287091"/>
            <a:ext cx="3705994" cy="4880802"/>
            <a:chOff x="4845189" y="571245"/>
            <a:chExt cx="3695700" cy="4216400"/>
          </a:xfrm>
          <a:solidFill>
            <a:schemeClr val="bg1"/>
          </a:solidFill>
        </p:grpSpPr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64239" y="590296"/>
              <a:ext cx="3657599" cy="4178045"/>
            </a:xfrm>
            <a:prstGeom prst="rect">
              <a:avLst/>
            </a:prstGeom>
            <a:grpFill/>
          </p:spPr>
        </p:pic>
        <p:sp>
          <p:nvSpPr>
            <p:cNvPr id="19" name="object 19"/>
            <p:cNvSpPr/>
            <p:nvPr/>
          </p:nvSpPr>
          <p:spPr>
            <a:xfrm>
              <a:off x="4864239" y="590295"/>
              <a:ext cx="3657600" cy="4178300"/>
            </a:xfrm>
            <a:custGeom>
              <a:avLst/>
              <a:gdLst/>
              <a:ahLst/>
              <a:cxnLst/>
              <a:rect l="l" t="t" r="r" b="b"/>
              <a:pathLst>
                <a:path w="3657600" h="4178300">
                  <a:moveTo>
                    <a:pt x="0" y="0"/>
                  </a:moveTo>
                  <a:lnTo>
                    <a:pt x="0" y="4178045"/>
                  </a:lnTo>
                  <a:lnTo>
                    <a:pt x="3657599" y="4178045"/>
                  </a:lnTo>
                  <a:lnTo>
                    <a:pt x="365759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5778937" y="514924"/>
            <a:ext cx="1865733" cy="638547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324476" marR="5100" indent="-312363">
              <a:spcBef>
                <a:spcPts val="95"/>
              </a:spcBef>
            </a:pPr>
            <a:r>
              <a:rPr sz="2000" spc="-10" dirty="0">
                <a:latin typeface="Arial MT"/>
                <a:cs typeface="Arial MT"/>
              </a:rPr>
              <a:t>Fenómenos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spc="-25" dirty="0">
                <a:latin typeface="Arial MT"/>
                <a:cs typeface="Arial MT"/>
              </a:rPr>
              <a:t>que </a:t>
            </a:r>
            <a:r>
              <a:rPr sz="2000" spc="-10" dirty="0">
                <a:latin typeface="Arial MT"/>
                <a:cs typeface="Arial MT"/>
              </a:rPr>
              <a:t>ocurrieron: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482458" y="1438264"/>
            <a:ext cx="2457291" cy="760510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761784" marR="5100" indent="-749672"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División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social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del </a:t>
            </a:r>
            <a:r>
              <a:rPr sz="2400" spc="-10" dirty="0">
                <a:latin typeface="Arial MT"/>
                <a:cs typeface="Arial MT"/>
              </a:rPr>
              <a:t>trabajo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702526" y="2539375"/>
            <a:ext cx="2101974" cy="760510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 marR="5100" indent="86059"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Alto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grado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de </a:t>
            </a:r>
            <a:r>
              <a:rPr sz="2400" spc="-10" dirty="0">
                <a:latin typeface="Arial MT"/>
                <a:cs typeface="Arial MT"/>
              </a:rPr>
              <a:t>especialización</a:t>
            </a:r>
            <a:endParaRPr sz="2400" dirty="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134018" y="3641253"/>
            <a:ext cx="3154553" cy="760510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127696" marR="5100" indent="-1115584"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Surgimiento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nuevos medios</a:t>
            </a:r>
            <a:endParaRPr sz="2400">
              <a:latin typeface="Arial MT"/>
              <a:cs typeface="Arial MT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5062451" y="900097"/>
            <a:ext cx="3336669" cy="2758525"/>
            <a:chOff x="5048389" y="895096"/>
            <a:chExt cx="3327400" cy="2743200"/>
          </a:xfrm>
        </p:grpSpPr>
        <p:sp>
          <p:nvSpPr>
            <p:cNvPr id="25" name="object 25"/>
            <p:cNvSpPr/>
            <p:nvPr/>
          </p:nvSpPr>
          <p:spPr>
            <a:xfrm>
              <a:off x="6559677" y="2190495"/>
              <a:ext cx="114300" cy="1447800"/>
            </a:xfrm>
            <a:custGeom>
              <a:avLst/>
              <a:gdLst/>
              <a:ahLst/>
              <a:cxnLst/>
              <a:rect l="l" t="t" r="r" b="b"/>
              <a:pathLst>
                <a:path w="114300" h="1447800">
                  <a:moveTo>
                    <a:pt x="114300" y="1333500"/>
                  </a:moveTo>
                  <a:lnTo>
                    <a:pt x="76200" y="1333500"/>
                  </a:lnTo>
                  <a:lnTo>
                    <a:pt x="76200" y="1066800"/>
                  </a:lnTo>
                  <a:lnTo>
                    <a:pt x="38100" y="1066800"/>
                  </a:lnTo>
                  <a:lnTo>
                    <a:pt x="38100" y="1333500"/>
                  </a:lnTo>
                  <a:lnTo>
                    <a:pt x="0" y="1333500"/>
                  </a:lnTo>
                  <a:lnTo>
                    <a:pt x="38100" y="1409700"/>
                  </a:lnTo>
                  <a:lnTo>
                    <a:pt x="57150" y="1447800"/>
                  </a:lnTo>
                  <a:lnTo>
                    <a:pt x="76200" y="1409700"/>
                  </a:lnTo>
                  <a:lnTo>
                    <a:pt x="114300" y="1333500"/>
                  </a:lnTo>
                  <a:close/>
                </a:path>
                <a:path w="114300" h="1447800">
                  <a:moveTo>
                    <a:pt x="114300" y="266700"/>
                  </a:moveTo>
                  <a:lnTo>
                    <a:pt x="76200" y="266700"/>
                  </a:lnTo>
                  <a:lnTo>
                    <a:pt x="76200" y="0"/>
                  </a:lnTo>
                  <a:lnTo>
                    <a:pt x="38100" y="0"/>
                  </a:lnTo>
                  <a:lnTo>
                    <a:pt x="38100" y="266700"/>
                  </a:lnTo>
                  <a:lnTo>
                    <a:pt x="0" y="266700"/>
                  </a:lnTo>
                  <a:lnTo>
                    <a:pt x="38100" y="342900"/>
                  </a:lnTo>
                  <a:lnTo>
                    <a:pt x="57150" y="381000"/>
                  </a:lnTo>
                  <a:lnTo>
                    <a:pt x="76200" y="342900"/>
                  </a:lnTo>
                  <a:lnTo>
                    <a:pt x="114300" y="266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054739" y="895096"/>
              <a:ext cx="3314700" cy="254000"/>
            </a:xfrm>
            <a:custGeom>
              <a:avLst/>
              <a:gdLst/>
              <a:ahLst/>
              <a:cxnLst/>
              <a:rect l="l" t="t" r="r" b="b"/>
              <a:pathLst>
                <a:path w="3314700" h="254000">
                  <a:moveTo>
                    <a:pt x="0" y="228600"/>
                  </a:moveTo>
                  <a:lnTo>
                    <a:pt x="3276587" y="228600"/>
                  </a:lnTo>
                </a:path>
                <a:path w="3314700" h="254000">
                  <a:moveTo>
                    <a:pt x="0" y="0"/>
                  </a:moveTo>
                  <a:lnTo>
                    <a:pt x="0" y="253746"/>
                  </a:lnTo>
                </a:path>
                <a:path w="3314700" h="254000">
                  <a:moveTo>
                    <a:pt x="3314687" y="0"/>
                  </a:moveTo>
                  <a:lnTo>
                    <a:pt x="3314687" y="253746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559677" y="1123696"/>
              <a:ext cx="114300" cy="253745"/>
            </a:xfrm>
            <a:prstGeom prst="rect">
              <a:avLst/>
            </a:prstGeom>
          </p:spPr>
        </p:pic>
      </p:grpSp>
      <p:grpSp>
        <p:nvGrpSpPr>
          <p:cNvPr id="28" name="object 28"/>
          <p:cNvGrpSpPr/>
          <p:nvPr/>
        </p:nvGrpSpPr>
        <p:grpSpPr>
          <a:xfrm>
            <a:off x="3954473" y="2579476"/>
            <a:ext cx="700446" cy="501260"/>
            <a:chOff x="3943489" y="2565145"/>
            <a:chExt cx="698500" cy="498475"/>
          </a:xfrm>
        </p:grpSpPr>
        <p:pic>
          <p:nvPicPr>
            <p:cNvPr id="29" name="object 2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992512" y="2692653"/>
              <a:ext cx="43434" cy="243077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057281" y="2571495"/>
              <a:ext cx="578358" cy="485394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949839" y="2692653"/>
              <a:ext cx="21335" cy="243077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3949839" y="2571495"/>
              <a:ext cx="685800" cy="485775"/>
            </a:xfrm>
            <a:custGeom>
              <a:avLst/>
              <a:gdLst/>
              <a:ahLst/>
              <a:cxnLst/>
              <a:rect l="l" t="t" r="r" b="b"/>
              <a:pathLst>
                <a:path w="685800" h="485775">
                  <a:moveTo>
                    <a:pt x="514350" y="0"/>
                  </a:moveTo>
                  <a:lnTo>
                    <a:pt x="514350" y="121157"/>
                  </a:lnTo>
                  <a:lnTo>
                    <a:pt x="107441" y="121157"/>
                  </a:lnTo>
                  <a:lnTo>
                    <a:pt x="107441" y="364236"/>
                  </a:lnTo>
                  <a:lnTo>
                    <a:pt x="514350" y="364236"/>
                  </a:lnTo>
                  <a:lnTo>
                    <a:pt x="514350" y="485394"/>
                  </a:lnTo>
                  <a:lnTo>
                    <a:pt x="685800" y="243078"/>
                  </a:lnTo>
                  <a:lnTo>
                    <a:pt x="514350" y="0"/>
                  </a:lnTo>
                  <a:close/>
                </a:path>
                <a:path w="685800" h="485775">
                  <a:moveTo>
                    <a:pt x="42672" y="121157"/>
                  </a:moveTo>
                  <a:lnTo>
                    <a:pt x="42672" y="364235"/>
                  </a:lnTo>
                  <a:lnTo>
                    <a:pt x="85344" y="364235"/>
                  </a:lnTo>
                  <a:lnTo>
                    <a:pt x="85344" y="121157"/>
                  </a:lnTo>
                  <a:lnTo>
                    <a:pt x="42672" y="121157"/>
                  </a:lnTo>
                  <a:close/>
                </a:path>
                <a:path w="685800" h="485775">
                  <a:moveTo>
                    <a:pt x="0" y="121157"/>
                  </a:moveTo>
                  <a:lnTo>
                    <a:pt x="0" y="364235"/>
                  </a:lnTo>
                  <a:lnTo>
                    <a:pt x="21335" y="364235"/>
                  </a:lnTo>
                  <a:lnTo>
                    <a:pt x="21335" y="121157"/>
                  </a:lnTo>
                  <a:lnTo>
                    <a:pt x="0" y="121157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3" name="object 3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891070" y="5480013"/>
            <a:ext cx="3629581" cy="783881"/>
          </a:xfrm>
          <a:prstGeom prst="rect">
            <a:avLst/>
          </a:prstGeom>
        </p:spPr>
      </p:pic>
      <p:sp>
        <p:nvSpPr>
          <p:cNvPr id="34" name="object 34"/>
          <p:cNvSpPr txBox="1"/>
          <p:nvPr/>
        </p:nvSpPr>
        <p:spPr>
          <a:xfrm>
            <a:off x="1897570" y="5651145"/>
            <a:ext cx="6391000" cy="462954"/>
          </a:xfrm>
          <a:prstGeom prst="rect">
            <a:avLst/>
          </a:prstGeom>
          <a:solidFill>
            <a:schemeClr val="accent3"/>
          </a:solidFill>
        </p:spPr>
        <p:txBody>
          <a:bodyPr vert="horz" wrap="square" lIns="0" tIns="151719" rIns="0" bIns="0" rtlCol="0">
            <a:spAutoFit/>
          </a:bodyPr>
          <a:lstStyle/>
          <a:p>
            <a:pPr marR="75860" algn="ctr">
              <a:spcBef>
                <a:spcPts val="1195"/>
              </a:spcBef>
            </a:pPr>
            <a:r>
              <a:rPr lang="es-ES" sz="2000" b="1" i="1" spc="-10" dirty="0">
                <a:latin typeface="Arial"/>
                <a:cs typeface="Arial"/>
              </a:rPr>
              <a:t>En esencia la </a:t>
            </a:r>
            <a:r>
              <a:rPr sz="2000" b="1" i="1" spc="-10" dirty="0">
                <a:latin typeface="Arial"/>
                <a:cs typeface="Arial"/>
              </a:rPr>
              <a:t>CIENCIA</a:t>
            </a:r>
            <a:r>
              <a:rPr lang="es-ES" sz="2000" dirty="0">
                <a:latin typeface="Arial"/>
                <a:cs typeface="Arial"/>
              </a:rPr>
              <a:t> </a:t>
            </a:r>
            <a:r>
              <a:rPr lang="es-ES" sz="200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=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conocimiento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teórico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6836444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18600" cy="6819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802723" y="21967"/>
            <a:ext cx="7666442" cy="4173290"/>
            <a:chOff x="800493" y="21844"/>
            <a:chExt cx="7645146" cy="4150105"/>
          </a:xfrm>
          <a:solidFill>
            <a:schemeClr val="accent3"/>
          </a:solidFill>
        </p:grpSpPr>
        <p:sp>
          <p:nvSpPr>
            <p:cNvPr id="6" name="object 6"/>
            <p:cNvSpPr/>
            <p:nvPr/>
          </p:nvSpPr>
          <p:spPr>
            <a:xfrm>
              <a:off x="800493" y="21844"/>
              <a:ext cx="7315200" cy="3820160"/>
            </a:xfrm>
            <a:custGeom>
              <a:avLst/>
              <a:gdLst/>
              <a:ahLst/>
              <a:cxnLst/>
              <a:rect l="l" t="t" r="r" b="b"/>
              <a:pathLst>
                <a:path w="7315200" h="3820160">
                  <a:moveTo>
                    <a:pt x="7315200" y="3819906"/>
                  </a:moveTo>
                  <a:lnTo>
                    <a:pt x="7315200" y="0"/>
                  </a:lnTo>
                  <a:lnTo>
                    <a:pt x="0" y="0"/>
                  </a:lnTo>
                  <a:lnTo>
                    <a:pt x="0" y="3819906"/>
                  </a:lnTo>
                  <a:lnTo>
                    <a:pt x="7315200" y="3819906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00493" y="21844"/>
              <a:ext cx="7315200" cy="3820160"/>
            </a:xfrm>
            <a:custGeom>
              <a:avLst/>
              <a:gdLst/>
              <a:ahLst/>
              <a:cxnLst/>
              <a:rect l="l" t="t" r="r" b="b"/>
              <a:pathLst>
                <a:path w="7315200" h="3820160">
                  <a:moveTo>
                    <a:pt x="0" y="0"/>
                  </a:moveTo>
                  <a:lnTo>
                    <a:pt x="0" y="3819906"/>
                  </a:lnTo>
                  <a:lnTo>
                    <a:pt x="7315200" y="3819906"/>
                  </a:lnTo>
                  <a:lnTo>
                    <a:pt x="731520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76200">
              <a:solidFill>
                <a:srgbClr val="E6E6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65085" y="187198"/>
              <a:ext cx="7315200" cy="3819525"/>
            </a:xfrm>
            <a:custGeom>
              <a:avLst/>
              <a:gdLst/>
              <a:ahLst/>
              <a:cxnLst/>
              <a:rect l="l" t="t" r="r" b="b"/>
              <a:pathLst>
                <a:path w="7315200" h="3819525">
                  <a:moveTo>
                    <a:pt x="7315200" y="3819143"/>
                  </a:moveTo>
                  <a:lnTo>
                    <a:pt x="7315200" y="0"/>
                  </a:lnTo>
                  <a:lnTo>
                    <a:pt x="0" y="0"/>
                  </a:lnTo>
                  <a:lnTo>
                    <a:pt x="0" y="3819144"/>
                  </a:lnTo>
                  <a:lnTo>
                    <a:pt x="7315200" y="381914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30439" y="352551"/>
              <a:ext cx="7315200" cy="3819144"/>
            </a:xfrm>
            <a:prstGeom prst="rect">
              <a:avLst/>
            </a:prstGeom>
            <a:grpFill/>
          </p:spPr>
        </p:pic>
        <p:sp>
          <p:nvSpPr>
            <p:cNvPr id="11" name="object 11"/>
            <p:cNvSpPr/>
            <p:nvPr/>
          </p:nvSpPr>
          <p:spPr>
            <a:xfrm>
              <a:off x="1130439" y="351789"/>
              <a:ext cx="7315200" cy="3820160"/>
            </a:xfrm>
            <a:custGeom>
              <a:avLst/>
              <a:gdLst/>
              <a:ahLst/>
              <a:cxnLst/>
              <a:rect l="l" t="t" r="r" b="b"/>
              <a:pathLst>
                <a:path w="7315200" h="3820160">
                  <a:moveTo>
                    <a:pt x="0" y="0"/>
                  </a:moveTo>
                  <a:lnTo>
                    <a:pt x="0" y="3819906"/>
                  </a:lnTo>
                  <a:lnTo>
                    <a:pt x="7315200" y="3819905"/>
                  </a:lnTo>
                  <a:lnTo>
                    <a:pt x="731520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7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251511" y="232941"/>
            <a:ext cx="5921950" cy="1678740"/>
          </a:xfrm>
          <a:prstGeom prst="rect">
            <a:avLst/>
          </a:prstGeom>
        </p:spPr>
        <p:txBody>
          <a:bodyPr vert="horz" wrap="square" lIns="0" tIns="195705" rIns="0" bIns="0" rtlCol="0">
            <a:spAutoFit/>
          </a:bodyPr>
          <a:lstStyle/>
          <a:p>
            <a:pPr marL="1191444">
              <a:spcBef>
                <a:spcPts val="1541"/>
              </a:spcBef>
            </a:pPr>
            <a:r>
              <a:rPr sz="24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PROCESO</a:t>
            </a:r>
            <a:r>
              <a:rPr sz="2400" b="1" u="sng" spc="-9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DEL</a:t>
            </a:r>
            <a:r>
              <a:rPr sz="2400" b="1" u="sng" spc="-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CONOCIMIENTO</a:t>
            </a:r>
            <a:endParaRPr sz="2400" dirty="0">
              <a:latin typeface="Arial"/>
              <a:cs typeface="Arial"/>
            </a:endParaRPr>
          </a:p>
          <a:p>
            <a:pPr marL="338500" indent="-325750">
              <a:spcBef>
                <a:spcPts val="1436"/>
              </a:spcBef>
              <a:buFont typeface="Wingdings"/>
              <a:buChar char=""/>
              <a:tabLst>
                <a:tab pos="338500" algn="l"/>
              </a:tabLst>
            </a:pPr>
            <a:r>
              <a:rPr sz="2400" dirty="0">
                <a:latin typeface="Arial MT"/>
                <a:cs typeface="Arial MT"/>
              </a:rPr>
              <a:t>Actividad</a:t>
            </a:r>
            <a:r>
              <a:rPr sz="2400" spc="-7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del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hombre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(sujeto)</a:t>
            </a:r>
            <a:endParaRPr sz="2400" dirty="0">
              <a:latin typeface="Arial MT"/>
              <a:cs typeface="Arial MT"/>
            </a:endParaRPr>
          </a:p>
          <a:p>
            <a:pPr marL="4153159">
              <a:spcBef>
                <a:spcPts val="1441"/>
              </a:spcBef>
            </a:pPr>
            <a:r>
              <a:rPr sz="2400" spc="-10" dirty="0">
                <a:latin typeface="Arial MT"/>
                <a:cs typeface="Arial MT"/>
              </a:rPr>
              <a:t>Materiales</a:t>
            </a:r>
            <a:endParaRPr sz="2400" dirty="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51512" y="2068127"/>
            <a:ext cx="3715546" cy="39334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338500" indent="-325750">
              <a:spcBef>
                <a:spcPts val="100"/>
              </a:spcBef>
              <a:buFont typeface="Wingdings"/>
              <a:buChar char=""/>
              <a:tabLst>
                <a:tab pos="338500" algn="l"/>
              </a:tabLst>
            </a:pPr>
            <a:r>
              <a:rPr sz="2400" dirty="0">
                <a:latin typeface="Arial MT"/>
                <a:cs typeface="Arial MT"/>
              </a:rPr>
              <a:t>Medios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del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conocimiento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80962" y="1884991"/>
            <a:ext cx="2564268" cy="112767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34424" marR="5100" indent="-22312">
              <a:lnSpc>
                <a:spcPct val="149800"/>
              </a:lnSpc>
              <a:spcBef>
                <a:spcPts val="100"/>
              </a:spcBef>
            </a:pPr>
            <a:r>
              <a:rPr sz="2400" spc="-10" dirty="0">
                <a:latin typeface="Arial MT"/>
                <a:cs typeface="Arial MT"/>
              </a:rPr>
              <a:t>Matemáticos </a:t>
            </a:r>
            <a:r>
              <a:rPr sz="2400" spc="-20" dirty="0">
                <a:latin typeface="Arial MT"/>
                <a:cs typeface="Arial MT"/>
              </a:rPr>
              <a:t>Lógico-</a:t>
            </a:r>
            <a:r>
              <a:rPr sz="2400" spc="-10" dirty="0">
                <a:latin typeface="Arial MT"/>
                <a:cs typeface="Arial MT"/>
              </a:rPr>
              <a:t>lingüísticos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51512" y="2986869"/>
            <a:ext cx="5688892" cy="1127675"/>
          </a:xfrm>
          <a:prstGeom prst="rect">
            <a:avLst/>
          </a:prstGeom>
        </p:spPr>
        <p:txBody>
          <a:bodyPr vert="horz" wrap="square" lIns="0" tIns="195705" rIns="0" bIns="0" rtlCol="0">
            <a:spAutoFit/>
          </a:bodyPr>
          <a:lstStyle/>
          <a:p>
            <a:pPr marL="338500" indent="-325750">
              <a:spcBef>
                <a:spcPts val="1541"/>
              </a:spcBef>
              <a:buFont typeface="Wingdings"/>
              <a:buChar char=""/>
              <a:tabLst>
                <a:tab pos="338500" algn="l"/>
              </a:tabLst>
            </a:pPr>
            <a:r>
              <a:rPr sz="2400" dirty="0">
                <a:latin typeface="Arial MT"/>
                <a:cs typeface="Arial MT"/>
              </a:rPr>
              <a:t>Objeto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del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conocimiento</a:t>
            </a:r>
            <a:endParaRPr sz="2400">
              <a:latin typeface="Arial MT"/>
              <a:cs typeface="Arial MT"/>
            </a:endParaRPr>
          </a:p>
          <a:p>
            <a:pPr marL="338500" indent="-325750">
              <a:spcBef>
                <a:spcPts val="1436"/>
              </a:spcBef>
              <a:buFont typeface="Wingdings"/>
              <a:buChar char=""/>
              <a:tabLst>
                <a:tab pos="338500" algn="l"/>
              </a:tabLst>
            </a:pPr>
            <a:r>
              <a:rPr sz="2400" dirty="0">
                <a:latin typeface="Arial MT"/>
                <a:cs typeface="Arial MT"/>
              </a:rPr>
              <a:t>Resultados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actividad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cognoscitiva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030613" y="1513102"/>
            <a:ext cx="152825" cy="1455888"/>
          </a:xfrm>
          <a:custGeom>
            <a:avLst/>
            <a:gdLst/>
            <a:ahLst/>
            <a:cxnLst/>
            <a:rect l="l" t="t" r="r" b="b"/>
            <a:pathLst>
              <a:path w="152400" h="1447800">
                <a:moveTo>
                  <a:pt x="152400" y="0"/>
                </a:moveTo>
                <a:lnTo>
                  <a:pt x="122813" y="9489"/>
                </a:lnTo>
                <a:lnTo>
                  <a:pt x="98583" y="35337"/>
                </a:lnTo>
                <a:lnTo>
                  <a:pt x="82212" y="73616"/>
                </a:lnTo>
                <a:lnTo>
                  <a:pt x="76200" y="120395"/>
                </a:lnTo>
                <a:lnTo>
                  <a:pt x="76200" y="603504"/>
                </a:lnTo>
                <a:lnTo>
                  <a:pt x="70187" y="650283"/>
                </a:lnTo>
                <a:lnTo>
                  <a:pt x="53816" y="688562"/>
                </a:lnTo>
                <a:lnTo>
                  <a:pt x="29587" y="714410"/>
                </a:lnTo>
                <a:lnTo>
                  <a:pt x="0" y="723900"/>
                </a:lnTo>
                <a:lnTo>
                  <a:pt x="29587" y="733389"/>
                </a:lnTo>
                <a:lnTo>
                  <a:pt x="53816" y="759237"/>
                </a:lnTo>
                <a:lnTo>
                  <a:pt x="70187" y="797516"/>
                </a:lnTo>
                <a:lnTo>
                  <a:pt x="76200" y="844295"/>
                </a:lnTo>
                <a:lnTo>
                  <a:pt x="76200" y="1327404"/>
                </a:lnTo>
                <a:lnTo>
                  <a:pt x="82212" y="1374183"/>
                </a:lnTo>
                <a:lnTo>
                  <a:pt x="98583" y="1412462"/>
                </a:lnTo>
                <a:lnTo>
                  <a:pt x="122813" y="1438310"/>
                </a:lnTo>
                <a:lnTo>
                  <a:pt x="152400" y="1447799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629976" y="5932106"/>
            <a:ext cx="1324479" cy="379631"/>
          </a:xfrm>
          <a:prstGeom prst="rect">
            <a:avLst/>
          </a:prstGeom>
          <a:solidFill>
            <a:srgbClr val="FF9900"/>
          </a:solidFill>
          <a:ln w="50800">
            <a:solidFill>
              <a:srgbClr val="000000"/>
            </a:solidFill>
          </a:ln>
        </p:spPr>
        <p:txBody>
          <a:bodyPr vert="horz" wrap="square" lIns="0" tIns="10200" rIns="0" bIns="0" rtlCol="0">
            <a:spAutoFit/>
          </a:bodyPr>
          <a:lstStyle/>
          <a:p>
            <a:pPr marL="135145">
              <a:spcBef>
                <a:spcPts val="80"/>
              </a:spcBef>
            </a:pPr>
            <a:r>
              <a:rPr sz="2400" b="1" spc="-10" dirty="0">
                <a:latin typeface="Arial"/>
                <a:cs typeface="Arial"/>
              </a:rPr>
              <a:t>Medios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5209164" y="5829939"/>
            <a:ext cx="1986719" cy="689631"/>
            <a:chOff x="5194694" y="5797550"/>
            <a:chExt cx="1981200" cy="685800"/>
          </a:xfrm>
        </p:grpSpPr>
        <p:sp>
          <p:nvSpPr>
            <p:cNvPr id="19" name="object 19"/>
            <p:cNvSpPr/>
            <p:nvPr/>
          </p:nvSpPr>
          <p:spPr>
            <a:xfrm>
              <a:off x="5220094" y="5822950"/>
              <a:ext cx="1930400" cy="635000"/>
            </a:xfrm>
            <a:custGeom>
              <a:avLst/>
              <a:gdLst/>
              <a:ahLst/>
              <a:cxnLst/>
              <a:rect l="l" t="t" r="r" b="b"/>
              <a:pathLst>
                <a:path w="1930400" h="635000">
                  <a:moveTo>
                    <a:pt x="1930132" y="316991"/>
                  </a:moveTo>
                  <a:lnTo>
                    <a:pt x="1920549" y="272103"/>
                  </a:lnTo>
                  <a:lnTo>
                    <a:pt x="1892669" y="229163"/>
                  </a:lnTo>
                  <a:lnTo>
                    <a:pt x="1847796" y="188597"/>
                  </a:lnTo>
                  <a:lnTo>
                    <a:pt x="1787235" y="150834"/>
                  </a:lnTo>
                  <a:lnTo>
                    <a:pt x="1751480" y="133136"/>
                  </a:lnTo>
                  <a:lnTo>
                    <a:pt x="1712292" y="116299"/>
                  </a:lnTo>
                  <a:lnTo>
                    <a:pt x="1669834" y="100375"/>
                  </a:lnTo>
                  <a:lnTo>
                    <a:pt x="1624270" y="85419"/>
                  </a:lnTo>
                  <a:lnTo>
                    <a:pt x="1575763" y="71484"/>
                  </a:lnTo>
                  <a:lnTo>
                    <a:pt x="1524475" y="58622"/>
                  </a:lnTo>
                  <a:lnTo>
                    <a:pt x="1470570" y="46888"/>
                  </a:lnTo>
                  <a:lnTo>
                    <a:pt x="1414210" y="36334"/>
                  </a:lnTo>
                  <a:lnTo>
                    <a:pt x="1355560" y="27014"/>
                  </a:lnTo>
                  <a:lnTo>
                    <a:pt x="1294782" y="18982"/>
                  </a:lnTo>
                  <a:lnTo>
                    <a:pt x="1232038" y="12291"/>
                  </a:lnTo>
                  <a:lnTo>
                    <a:pt x="1167493" y="6993"/>
                  </a:lnTo>
                  <a:lnTo>
                    <a:pt x="1101310" y="3143"/>
                  </a:lnTo>
                  <a:lnTo>
                    <a:pt x="1033650" y="794"/>
                  </a:lnTo>
                  <a:lnTo>
                    <a:pt x="964678" y="0"/>
                  </a:lnTo>
                  <a:lnTo>
                    <a:pt x="895803" y="794"/>
                  </a:lnTo>
                  <a:lnTo>
                    <a:pt x="828232" y="3143"/>
                  </a:lnTo>
                  <a:lnTo>
                    <a:pt x="762128" y="6993"/>
                  </a:lnTo>
                  <a:lnTo>
                    <a:pt x="697656" y="12291"/>
                  </a:lnTo>
                  <a:lnTo>
                    <a:pt x="634978" y="18982"/>
                  </a:lnTo>
                  <a:lnTo>
                    <a:pt x="574259" y="27014"/>
                  </a:lnTo>
                  <a:lnTo>
                    <a:pt x="515660" y="36334"/>
                  </a:lnTo>
                  <a:lnTo>
                    <a:pt x="459347" y="46888"/>
                  </a:lnTo>
                  <a:lnTo>
                    <a:pt x="405482" y="58622"/>
                  </a:lnTo>
                  <a:lnTo>
                    <a:pt x="354229" y="71484"/>
                  </a:lnTo>
                  <a:lnTo>
                    <a:pt x="305752" y="85419"/>
                  </a:lnTo>
                  <a:lnTo>
                    <a:pt x="260213" y="100375"/>
                  </a:lnTo>
                  <a:lnTo>
                    <a:pt x="217776" y="116299"/>
                  </a:lnTo>
                  <a:lnTo>
                    <a:pt x="178605" y="133136"/>
                  </a:lnTo>
                  <a:lnTo>
                    <a:pt x="142864" y="150834"/>
                  </a:lnTo>
                  <a:lnTo>
                    <a:pt x="82322" y="188597"/>
                  </a:lnTo>
                  <a:lnTo>
                    <a:pt x="37459" y="229163"/>
                  </a:lnTo>
                  <a:lnTo>
                    <a:pt x="9582" y="272103"/>
                  </a:lnTo>
                  <a:lnTo>
                    <a:pt x="0" y="316991"/>
                  </a:lnTo>
                  <a:lnTo>
                    <a:pt x="2422" y="339656"/>
                  </a:lnTo>
                  <a:lnTo>
                    <a:pt x="21316" y="383655"/>
                  </a:lnTo>
                  <a:lnTo>
                    <a:pt x="57849" y="425519"/>
                  </a:lnTo>
                  <a:lnTo>
                    <a:pt x="110715" y="464813"/>
                  </a:lnTo>
                  <a:lnTo>
                    <a:pt x="178605" y="501106"/>
                  </a:lnTo>
                  <a:lnTo>
                    <a:pt x="217776" y="517991"/>
                  </a:lnTo>
                  <a:lnTo>
                    <a:pt x="260213" y="533964"/>
                  </a:lnTo>
                  <a:lnTo>
                    <a:pt x="305752" y="548970"/>
                  </a:lnTo>
                  <a:lnTo>
                    <a:pt x="354229" y="562954"/>
                  </a:lnTo>
                  <a:lnTo>
                    <a:pt x="405482" y="575864"/>
                  </a:lnTo>
                  <a:lnTo>
                    <a:pt x="459347" y="587645"/>
                  </a:lnTo>
                  <a:lnTo>
                    <a:pt x="515660" y="598242"/>
                  </a:lnTo>
                  <a:lnTo>
                    <a:pt x="574259" y="607602"/>
                  </a:lnTo>
                  <a:lnTo>
                    <a:pt x="634978" y="615670"/>
                  </a:lnTo>
                  <a:lnTo>
                    <a:pt x="697656" y="622393"/>
                  </a:lnTo>
                  <a:lnTo>
                    <a:pt x="762128" y="627716"/>
                  </a:lnTo>
                  <a:lnTo>
                    <a:pt x="828232" y="631585"/>
                  </a:lnTo>
                  <a:lnTo>
                    <a:pt x="895803" y="633946"/>
                  </a:lnTo>
                  <a:lnTo>
                    <a:pt x="964678" y="634745"/>
                  </a:lnTo>
                  <a:lnTo>
                    <a:pt x="1033650" y="633946"/>
                  </a:lnTo>
                  <a:lnTo>
                    <a:pt x="1101310" y="631585"/>
                  </a:lnTo>
                  <a:lnTo>
                    <a:pt x="1167493" y="627716"/>
                  </a:lnTo>
                  <a:lnTo>
                    <a:pt x="1232038" y="622393"/>
                  </a:lnTo>
                  <a:lnTo>
                    <a:pt x="1294782" y="615670"/>
                  </a:lnTo>
                  <a:lnTo>
                    <a:pt x="1355560" y="607602"/>
                  </a:lnTo>
                  <a:lnTo>
                    <a:pt x="1414210" y="598242"/>
                  </a:lnTo>
                  <a:lnTo>
                    <a:pt x="1470570" y="587645"/>
                  </a:lnTo>
                  <a:lnTo>
                    <a:pt x="1524475" y="575864"/>
                  </a:lnTo>
                  <a:lnTo>
                    <a:pt x="1575763" y="562954"/>
                  </a:lnTo>
                  <a:lnTo>
                    <a:pt x="1624270" y="548970"/>
                  </a:lnTo>
                  <a:lnTo>
                    <a:pt x="1669834" y="533964"/>
                  </a:lnTo>
                  <a:lnTo>
                    <a:pt x="1712292" y="517991"/>
                  </a:lnTo>
                  <a:lnTo>
                    <a:pt x="1751480" y="501106"/>
                  </a:lnTo>
                  <a:lnTo>
                    <a:pt x="1787235" y="483361"/>
                  </a:lnTo>
                  <a:lnTo>
                    <a:pt x="1847796" y="445514"/>
                  </a:lnTo>
                  <a:lnTo>
                    <a:pt x="1892669" y="404881"/>
                  </a:lnTo>
                  <a:lnTo>
                    <a:pt x="1920549" y="361896"/>
                  </a:lnTo>
                  <a:lnTo>
                    <a:pt x="1930132" y="316991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220094" y="5822950"/>
              <a:ext cx="1930400" cy="635000"/>
            </a:xfrm>
            <a:custGeom>
              <a:avLst/>
              <a:gdLst/>
              <a:ahLst/>
              <a:cxnLst/>
              <a:rect l="l" t="t" r="r" b="b"/>
              <a:pathLst>
                <a:path w="1930400" h="635000">
                  <a:moveTo>
                    <a:pt x="964678" y="0"/>
                  </a:moveTo>
                  <a:lnTo>
                    <a:pt x="895803" y="794"/>
                  </a:lnTo>
                  <a:lnTo>
                    <a:pt x="828232" y="3143"/>
                  </a:lnTo>
                  <a:lnTo>
                    <a:pt x="762128" y="6993"/>
                  </a:lnTo>
                  <a:lnTo>
                    <a:pt x="697656" y="12291"/>
                  </a:lnTo>
                  <a:lnTo>
                    <a:pt x="634978" y="18982"/>
                  </a:lnTo>
                  <a:lnTo>
                    <a:pt x="574259" y="27014"/>
                  </a:lnTo>
                  <a:lnTo>
                    <a:pt x="515660" y="36334"/>
                  </a:lnTo>
                  <a:lnTo>
                    <a:pt x="459347" y="46888"/>
                  </a:lnTo>
                  <a:lnTo>
                    <a:pt x="405482" y="58622"/>
                  </a:lnTo>
                  <a:lnTo>
                    <a:pt x="354229" y="71484"/>
                  </a:lnTo>
                  <a:lnTo>
                    <a:pt x="305752" y="85419"/>
                  </a:lnTo>
                  <a:lnTo>
                    <a:pt x="260213" y="100375"/>
                  </a:lnTo>
                  <a:lnTo>
                    <a:pt x="217776" y="116299"/>
                  </a:lnTo>
                  <a:lnTo>
                    <a:pt x="178605" y="133136"/>
                  </a:lnTo>
                  <a:lnTo>
                    <a:pt x="142864" y="150834"/>
                  </a:lnTo>
                  <a:lnTo>
                    <a:pt x="82322" y="188597"/>
                  </a:lnTo>
                  <a:lnTo>
                    <a:pt x="37459" y="229163"/>
                  </a:lnTo>
                  <a:lnTo>
                    <a:pt x="9582" y="272103"/>
                  </a:lnTo>
                  <a:lnTo>
                    <a:pt x="0" y="316991"/>
                  </a:lnTo>
                  <a:lnTo>
                    <a:pt x="2422" y="339656"/>
                  </a:lnTo>
                  <a:lnTo>
                    <a:pt x="21316" y="383655"/>
                  </a:lnTo>
                  <a:lnTo>
                    <a:pt x="57849" y="425519"/>
                  </a:lnTo>
                  <a:lnTo>
                    <a:pt x="110715" y="464813"/>
                  </a:lnTo>
                  <a:lnTo>
                    <a:pt x="178605" y="501106"/>
                  </a:lnTo>
                  <a:lnTo>
                    <a:pt x="217776" y="517991"/>
                  </a:lnTo>
                  <a:lnTo>
                    <a:pt x="260213" y="533964"/>
                  </a:lnTo>
                  <a:lnTo>
                    <a:pt x="305752" y="548970"/>
                  </a:lnTo>
                  <a:lnTo>
                    <a:pt x="354229" y="562954"/>
                  </a:lnTo>
                  <a:lnTo>
                    <a:pt x="405482" y="575864"/>
                  </a:lnTo>
                  <a:lnTo>
                    <a:pt x="459347" y="587645"/>
                  </a:lnTo>
                  <a:lnTo>
                    <a:pt x="515660" y="598242"/>
                  </a:lnTo>
                  <a:lnTo>
                    <a:pt x="574259" y="607602"/>
                  </a:lnTo>
                  <a:lnTo>
                    <a:pt x="634978" y="615670"/>
                  </a:lnTo>
                  <a:lnTo>
                    <a:pt x="697656" y="622393"/>
                  </a:lnTo>
                  <a:lnTo>
                    <a:pt x="762128" y="627716"/>
                  </a:lnTo>
                  <a:lnTo>
                    <a:pt x="828232" y="631585"/>
                  </a:lnTo>
                  <a:lnTo>
                    <a:pt x="895803" y="633946"/>
                  </a:lnTo>
                  <a:lnTo>
                    <a:pt x="964678" y="634745"/>
                  </a:lnTo>
                  <a:lnTo>
                    <a:pt x="1033650" y="633946"/>
                  </a:lnTo>
                  <a:lnTo>
                    <a:pt x="1101310" y="631585"/>
                  </a:lnTo>
                  <a:lnTo>
                    <a:pt x="1167493" y="627716"/>
                  </a:lnTo>
                  <a:lnTo>
                    <a:pt x="1232038" y="622393"/>
                  </a:lnTo>
                  <a:lnTo>
                    <a:pt x="1294782" y="615670"/>
                  </a:lnTo>
                  <a:lnTo>
                    <a:pt x="1355560" y="607602"/>
                  </a:lnTo>
                  <a:lnTo>
                    <a:pt x="1414210" y="598242"/>
                  </a:lnTo>
                  <a:lnTo>
                    <a:pt x="1470570" y="587645"/>
                  </a:lnTo>
                  <a:lnTo>
                    <a:pt x="1524475" y="575864"/>
                  </a:lnTo>
                  <a:lnTo>
                    <a:pt x="1575763" y="562954"/>
                  </a:lnTo>
                  <a:lnTo>
                    <a:pt x="1624270" y="548970"/>
                  </a:lnTo>
                  <a:lnTo>
                    <a:pt x="1669834" y="533964"/>
                  </a:lnTo>
                  <a:lnTo>
                    <a:pt x="1712292" y="517991"/>
                  </a:lnTo>
                  <a:lnTo>
                    <a:pt x="1751480" y="501106"/>
                  </a:lnTo>
                  <a:lnTo>
                    <a:pt x="1787235" y="483361"/>
                  </a:lnTo>
                  <a:lnTo>
                    <a:pt x="1847796" y="445514"/>
                  </a:lnTo>
                  <a:lnTo>
                    <a:pt x="1892669" y="404881"/>
                  </a:lnTo>
                  <a:lnTo>
                    <a:pt x="1920549" y="361896"/>
                  </a:lnTo>
                  <a:lnTo>
                    <a:pt x="1930132" y="316991"/>
                  </a:lnTo>
                  <a:lnTo>
                    <a:pt x="1927709" y="294330"/>
                  </a:lnTo>
                  <a:lnTo>
                    <a:pt x="1908814" y="250363"/>
                  </a:lnTo>
                  <a:lnTo>
                    <a:pt x="1872275" y="208556"/>
                  </a:lnTo>
                  <a:lnTo>
                    <a:pt x="1819395" y="169339"/>
                  </a:lnTo>
                  <a:lnTo>
                    <a:pt x="1751480" y="133136"/>
                  </a:lnTo>
                  <a:lnTo>
                    <a:pt x="1712292" y="116299"/>
                  </a:lnTo>
                  <a:lnTo>
                    <a:pt x="1669834" y="100375"/>
                  </a:lnTo>
                  <a:lnTo>
                    <a:pt x="1624270" y="85419"/>
                  </a:lnTo>
                  <a:lnTo>
                    <a:pt x="1575763" y="71484"/>
                  </a:lnTo>
                  <a:lnTo>
                    <a:pt x="1524475" y="58622"/>
                  </a:lnTo>
                  <a:lnTo>
                    <a:pt x="1470570" y="46888"/>
                  </a:lnTo>
                  <a:lnTo>
                    <a:pt x="1414210" y="36334"/>
                  </a:lnTo>
                  <a:lnTo>
                    <a:pt x="1355560" y="27014"/>
                  </a:lnTo>
                  <a:lnTo>
                    <a:pt x="1294782" y="18982"/>
                  </a:lnTo>
                  <a:lnTo>
                    <a:pt x="1232038" y="12291"/>
                  </a:lnTo>
                  <a:lnTo>
                    <a:pt x="1167493" y="6993"/>
                  </a:lnTo>
                  <a:lnTo>
                    <a:pt x="1101310" y="3143"/>
                  </a:lnTo>
                  <a:lnTo>
                    <a:pt x="1033650" y="794"/>
                  </a:lnTo>
                  <a:lnTo>
                    <a:pt x="964678" y="0"/>
                  </a:lnTo>
                  <a:close/>
                </a:path>
              </a:pathLst>
            </a:custGeom>
            <a:ln w="508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5707110" y="5969907"/>
            <a:ext cx="992723" cy="39334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b="1" spc="-10" dirty="0">
                <a:latin typeface="Arial"/>
                <a:cs typeface="Arial"/>
              </a:rPr>
              <a:t>Objeto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191352" y="4732658"/>
            <a:ext cx="1858091" cy="1121289"/>
            <a:chOff x="4179709" y="4706365"/>
            <a:chExt cx="1852930" cy="1115060"/>
          </a:xfrm>
        </p:grpSpPr>
        <p:sp>
          <p:nvSpPr>
            <p:cNvPr id="23" name="object 23"/>
            <p:cNvSpPr/>
            <p:nvPr/>
          </p:nvSpPr>
          <p:spPr>
            <a:xfrm>
              <a:off x="4205109" y="4731765"/>
              <a:ext cx="1064260" cy="1064260"/>
            </a:xfrm>
            <a:custGeom>
              <a:avLst/>
              <a:gdLst/>
              <a:ahLst/>
              <a:cxnLst/>
              <a:rect l="l" t="t" r="r" b="b"/>
              <a:pathLst>
                <a:path w="1064260" h="1064260">
                  <a:moveTo>
                    <a:pt x="0" y="1063752"/>
                  </a:moveTo>
                  <a:lnTo>
                    <a:pt x="1063752" y="0"/>
                  </a:lnTo>
                </a:path>
              </a:pathLst>
            </a:custGeom>
            <a:ln w="508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254384" y="4717287"/>
              <a:ext cx="778510" cy="927735"/>
            </a:xfrm>
            <a:custGeom>
              <a:avLst/>
              <a:gdLst/>
              <a:ahLst/>
              <a:cxnLst/>
              <a:rect l="l" t="t" r="r" b="b"/>
              <a:pathLst>
                <a:path w="778510" h="927735">
                  <a:moveTo>
                    <a:pt x="700122" y="794419"/>
                  </a:moveTo>
                  <a:lnTo>
                    <a:pt x="38862" y="0"/>
                  </a:lnTo>
                  <a:lnTo>
                    <a:pt x="0" y="32765"/>
                  </a:lnTo>
                  <a:lnTo>
                    <a:pt x="661031" y="826910"/>
                  </a:lnTo>
                  <a:lnTo>
                    <a:pt x="700122" y="794419"/>
                  </a:lnTo>
                  <a:close/>
                </a:path>
                <a:path w="778510" h="927735">
                  <a:moveTo>
                    <a:pt x="716267" y="900557"/>
                  </a:moveTo>
                  <a:lnTo>
                    <a:pt x="716267" y="813815"/>
                  </a:lnTo>
                  <a:lnTo>
                    <a:pt x="677405" y="846582"/>
                  </a:lnTo>
                  <a:lnTo>
                    <a:pt x="661031" y="826910"/>
                  </a:lnTo>
                  <a:lnTo>
                    <a:pt x="621779" y="859536"/>
                  </a:lnTo>
                  <a:lnTo>
                    <a:pt x="716267" y="900557"/>
                  </a:lnTo>
                  <a:close/>
                </a:path>
                <a:path w="778510" h="927735">
                  <a:moveTo>
                    <a:pt x="716267" y="813815"/>
                  </a:moveTo>
                  <a:lnTo>
                    <a:pt x="700122" y="794419"/>
                  </a:lnTo>
                  <a:lnTo>
                    <a:pt x="661031" y="826910"/>
                  </a:lnTo>
                  <a:lnTo>
                    <a:pt x="677405" y="846582"/>
                  </a:lnTo>
                  <a:lnTo>
                    <a:pt x="716267" y="813815"/>
                  </a:lnTo>
                  <a:close/>
                </a:path>
                <a:path w="778510" h="927735">
                  <a:moveTo>
                    <a:pt x="777988" y="927353"/>
                  </a:moveTo>
                  <a:lnTo>
                    <a:pt x="739126" y="762000"/>
                  </a:lnTo>
                  <a:lnTo>
                    <a:pt x="700122" y="794419"/>
                  </a:lnTo>
                  <a:lnTo>
                    <a:pt x="716267" y="813815"/>
                  </a:lnTo>
                  <a:lnTo>
                    <a:pt x="716267" y="900557"/>
                  </a:lnTo>
                  <a:lnTo>
                    <a:pt x="777988" y="92735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1847024" y="5925721"/>
            <a:ext cx="1594469" cy="501260"/>
            <a:chOff x="1841893" y="5892800"/>
            <a:chExt cx="1590040" cy="498475"/>
          </a:xfrm>
        </p:grpSpPr>
        <p:sp>
          <p:nvSpPr>
            <p:cNvPr id="26" name="object 26"/>
            <p:cNvSpPr/>
            <p:nvPr/>
          </p:nvSpPr>
          <p:spPr>
            <a:xfrm>
              <a:off x="1848243" y="5899150"/>
              <a:ext cx="1577340" cy="485775"/>
            </a:xfrm>
            <a:custGeom>
              <a:avLst/>
              <a:gdLst/>
              <a:ahLst/>
              <a:cxnLst/>
              <a:rect l="l" t="t" r="r" b="b"/>
              <a:pathLst>
                <a:path w="1577339" h="485775">
                  <a:moveTo>
                    <a:pt x="1577340" y="242316"/>
                  </a:moveTo>
                  <a:lnTo>
                    <a:pt x="1183386" y="0"/>
                  </a:lnTo>
                  <a:lnTo>
                    <a:pt x="1183386" y="121157"/>
                  </a:lnTo>
                  <a:lnTo>
                    <a:pt x="0" y="121157"/>
                  </a:lnTo>
                  <a:lnTo>
                    <a:pt x="0" y="364235"/>
                  </a:lnTo>
                  <a:lnTo>
                    <a:pt x="1183386" y="364235"/>
                  </a:lnTo>
                  <a:lnTo>
                    <a:pt x="1183386" y="485393"/>
                  </a:lnTo>
                  <a:lnTo>
                    <a:pt x="1577340" y="242316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848243" y="5899150"/>
              <a:ext cx="1577340" cy="485775"/>
            </a:xfrm>
            <a:custGeom>
              <a:avLst/>
              <a:gdLst/>
              <a:ahLst/>
              <a:cxnLst/>
              <a:rect l="l" t="t" r="r" b="b"/>
              <a:pathLst>
                <a:path w="1577339" h="485775">
                  <a:moveTo>
                    <a:pt x="1183386" y="0"/>
                  </a:moveTo>
                  <a:lnTo>
                    <a:pt x="1183386" y="121157"/>
                  </a:lnTo>
                  <a:lnTo>
                    <a:pt x="0" y="121157"/>
                  </a:lnTo>
                  <a:lnTo>
                    <a:pt x="0" y="364235"/>
                  </a:lnTo>
                  <a:lnTo>
                    <a:pt x="1183386" y="364235"/>
                  </a:lnTo>
                  <a:lnTo>
                    <a:pt x="1183386" y="485393"/>
                  </a:lnTo>
                  <a:lnTo>
                    <a:pt x="1577340" y="242316"/>
                  </a:lnTo>
                  <a:lnTo>
                    <a:pt x="1183386" y="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2077528" y="5969907"/>
            <a:ext cx="958974" cy="39334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b="1" spc="-10" dirty="0">
                <a:latin typeface="Arial"/>
                <a:cs typeface="Arial"/>
              </a:rPr>
              <a:t>Sujeto</a:t>
            </a:r>
            <a:endParaRPr sz="240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746942" y="5167381"/>
            <a:ext cx="1297098" cy="1454611"/>
          </a:xfrm>
          <a:custGeom>
            <a:avLst/>
            <a:gdLst/>
            <a:ahLst/>
            <a:cxnLst/>
            <a:rect l="l" t="t" r="r" b="b"/>
            <a:pathLst>
              <a:path w="1293495" h="1446529">
                <a:moveTo>
                  <a:pt x="390144" y="338328"/>
                </a:moveTo>
                <a:lnTo>
                  <a:pt x="371094" y="322326"/>
                </a:lnTo>
                <a:lnTo>
                  <a:pt x="342138" y="322326"/>
                </a:lnTo>
                <a:lnTo>
                  <a:pt x="301752" y="342900"/>
                </a:lnTo>
                <a:lnTo>
                  <a:pt x="286512" y="356628"/>
                </a:lnTo>
                <a:lnTo>
                  <a:pt x="207264" y="390906"/>
                </a:lnTo>
                <a:lnTo>
                  <a:pt x="127254" y="427482"/>
                </a:lnTo>
                <a:lnTo>
                  <a:pt x="44958" y="468630"/>
                </a:lnTo>
                <a:lnTo>
                  <a:pt x="24384" y="480060"/>
                </a:lnTo>
                <a:lnTo>
                  <a:pt x="24384" y="502920"/>
                </a:lnTo>
                <a:lnTo>
                  <a:pt x="48006" y="542544"/>
                </a:lnTo>
                <a:lnTo>
                  <a:pt x="87630" y="583692"/>
                </a:lnTo>
                <a:lnTo>
                  <a:pt x="119634" y="620268"/>
                </a:lnTo>
                <a:lnTo>
                  <a:pt x="156972" y="662178"/>
                </a:lnTo>
                <a:lnTo>
                  <a:pt x="167640" y="717042"/>
                </a:lnTo>
                <a:lnTo>
                  <a:pt x="159258" y="738378"/>
                </a:lnTo>
                <a:lnTo>
                  <a:pt x="135636" y="749808"/>
                </a:lnTo>
                <a:lnTo>
                  <a:pt x="108966" y="770382"/>
                </a:lnTo>
                <a:lnTo>
                  <a:pt x="64008" y="790956"/>
                </a:lnTo>
                <a:lnTo>
                  <a:pt x="48006" y="820674"/>
                </a:lnTo>
                <a:lnTo>
                  <a:pt x="55626" y="838962"/>
                </a:lnTo>
                <a:lnTo>
                  <a:pt x="80010" y="838962"/>
                </a:lnTo>
                <a:lnTo>
                  <a:pt x="87630" y="813828"/>
                </a:lnTo>
                <a:lnTo>
                  <a:pt x="101346" y="793242"/>
                </a:lnTo>
                <a:lnTo>
                  <a:pt x="132588" y="772668"/>
                </a:lnTo>
                <a:lnTo>
                  <a:pt x="164592" y="763524"/>
                </a:lnTo>
                <a:lnTo>
                  <a:pt x="188976" y="749808"/>
                </a:lnTo>
                <a:lnTo>
                  <a:pt x="196596" y="728472"/>
                </a:lnTo>
                <a:lnTo>
                  <a:pt x="180594" y="662178"/>
                </a:lnTo>
                <a:lnTo>
                  <a:pt x="140970" y="597408"/>
                </a:lnTo>
                <a:lnTo>
                  <a:pt x="92964" y="544830"/>
                </a:lnTo>
                <a:lnTo>
                  <a:pt x="69342" y="496062"/>
                </a:lnTo>
                <a:lnTo>
                  <a:pt x="112014" y="493776"/>
                </a:lnTo>
                <a:lnTo>
                  <a:pt x="223266" y="441198"/>
                </a:lnTo>
                <a:lnTo>
                  <a:pt x="310134" y="411480"/>
                </a:lnTo>
                <a:lnTo>
                  <a:pt x="355092" y="390906"/>
                </a:lnTo>
                <a:lnTo>
                  <a:pt x="379476" y="370332"/>
                </a:lnTo>
                <a:lnTo>
                  <a:pt x="390144" y="338328"/>
                </a:lnTo>
                <a:close/>
              </a:path>
              <a:path w="1293495" h="1446529">
                <a:moveTo>
                  <a:pt x="419100" y="930402"/>
                </a:moveTo>
                <a:lnTo>
                  <a:pt x="410781" y="920711"/>
                </a:lnTo>
                <a:lnTo>
                  <a:pt x="406146" y="916698"/>
                </a:lnTo>
                <a:lnTo>
                  <a:pt x="419100" y="930402"/>
                </a:lnTo>
                <a:close/>
              </a:path>
              <a:path w="1293495" h="1446529">
                <a:moveTo>
                  <a:pt x="534162" y="356628"/>
                </a:moveTo>
                <a:lnTo>
                  <a:pt x="515874" y="356628"/>
                </a:lnTo>
                <a:lnTo>
                  <a:pt x="531850" y="358267"/>
                </a:lnTo>
                <a:lnTo>
                  <a:pt x="534162" y="356628"/>
                </a:lnTo>
                <a:close/>
              </a:path>
              <a:path w="1293495" h="1446529">
                <a:moveTo>
                  <a:pt x="794766" y="281940"/>
                </a:moveTo>
                <a:lnTo>
                  <a:pt x="762762" y="261378"/>
                </a:lnTo>
                <a:lnTo>
                  <a:pt x="636270" y="206502"/>
                </a:lnTo>
                <a:lnTo>
                  <a:pt x="657606" y="162306"/>
                </a:lnTo>
                <a:lnTo>
                  <a:pt x="675132" y="128028"/>
                </a:lnTo>
                <a:lnTo>
                  <a:pt x="682752" y="73152"/>
                </a:lnTo>
                <a:lnTo>
                  <a:pt x="672084" y="27432"/>
                </a:lnTo>
                <a:lnTo>
                  <a:pt x="649224" y="4572"/>
                </a:lnTo>
                <a:lnTo>
                  <a:pt x="601980" y="0"/>
                </a:lnTo>
                <a:lnTo>
                  <a:pt x="617220" y="4572"/>
                </a:lnTo>
                <a:lnTo>
                  <a:pt x="580644" y="11430"/>
                </a:lnTo>
                <a:lnTo>
                  <a:pt x="541020" y="34290"/>
                </a:lnTo>
                <a:lnTo>
                  <a:pt x="482346" y="75438"/>
                </a:lnTo>
                <a:lnTo>
                  <a:pt x="429006" y="137160"/>
                </a:lnTo>
                <a:lnTo>
                  <a:pt x="413766" y="176022"/>
                </a:lnTo>
                <a:lnTo>
                  <a:pt x="413766" y="227076"/>
                </a:lnTo>
                <a:lnTo>
                  <a:pt x="426720" y="272808"/>
                </a:lnTo>
                <a:lnTo>
                  <a:pt x="445008" y="293370"/>
                </a:lnTo>
                <a:lnTo>
                  <a:pt x="484632" y="295656"/>
                </a:lnTo>
                <a:lnTo>
                  <a:pt x="525018" y="293370"/>
                </a:lnTo>
                <a:lnTo>
                  <a:pt x="572262" y="268224"/>
                </a:lnTo>
                <a:lnTo>
                  <a:pt x="617220" y="233934"/>
                </a:lnTo>
                <a:lnTo>
                  <a:pt x="712470" y="261378"/>
                </a:lnTo>
                <a:lnTo>
                  <a:pt x="775716" y="300990"/>
                </a:lnTo>
                <a:lnTo>
                  <a:pt x="794766" y="281940"/>
                </a:lnTo>
                <a:close/>
              </a:path>
              <a:path w="1293495" h="1446529">
                <a:moveTo>
                  <a:pt x="1293114" y="585228"/>
                </a:moveTo>
                <a:lnTo>
                  <a:pt x="1190244" y="550926"/>
                </a:lnTo>
                <a:lnTo>
                  <a:pt x="1063752" y="513588"/>
                </a:lnTo>
                <a:lnTo>
                  <a:pt x="970788" y="479298"/>
                </a:lnTo>
                <a:lnTo>
                  <a:pt x="840486" y="447294"/>
                </a:lnTo>
                <a:lnTo>
                  <a:pt x="723900" y="409956"/>
                </a:lnTo>
                <a:lnTo>
                  <a:pt x="589788" y="364248"/>
                </a:lnTo>
                <a:lnTo>
                  <a:pt x="531850" y="358267"/>
                </a:lnTo>
                <a:lnTo>
                  <a:pt x="513753" y="371195"/>
                </a:lnTo>
                <a:lnTo>
                  <a:pt x="506730" y="363474"/>
                </a:lnTo>
                <a:lnTo>
                  <a:pt x="477012" y="352044"/>
                </a:lnTo>
                <a:lnTo>
                  <a:pt x="442722" y="352044"/>
                </a:lnTo>
                <a:lnTo>
                  <a:pt x="419100" y="363474"/>
                </a:lnTo>
                <a:lnTo>
                  <a:pt x="355854" y="473202"/>
                </a:lnTo>
                <a:lnTo>
                  <a:pt x="323850" y="600456"/>
                </a:lnTo>
                <a:lnTo>
                  <a:pt x="300228" y="704088"/>
                </a:lnTo>
                <a:lnTo>
                  <a:pt x="294894" y="786384"/>
                </a:lnTo>
                <a:lnTo>
                  <a:pt x="299034" y="837869"/>
                </a:lnTo>
                <a:lnTo>
                  <a:pt x="261366" y="875538"/>
                </a:lnTo>
                <a:lnTo>
                  <a:pt x="209550" y="935748"/>
                </a:lnTo>
                <a:lnTo>
                  <a:pt x="177546" y="972312"/>
                </a:lnTo>
                <a:lnTo>
                  <a:pt x="134874" y="1041666"/>
                </a:lnTo>
                <a:lnTo>
                  <a:pt x="111252" y="1094994"/>
                </a:lnTo>
                <a:lnTo>
                  <a:pt x="105918" y="1152144"/>
                </a:lnTo>
                <a:lnTo>
                  <a:pt x="105918" y="1211580"/>
                </a:lnTo>
                <a:lnTo>
                  <a:pt x="127254" y="1261872"/>
                </a:lnTo>
                <a:lnTo>
                  <a:pt x="145542" y="1310652"/>
                </a:lnTo>
                <a:lnTo>
                  <a:pt x="159258" y="1344930"/>
                </a:lnTo>
                <a:lnTo>
                  <a:pt x="185166" y="1372362"/>
                </a:lnTo>
                <a:lnTo>
                  <a:pt x="118872" y="1372362"/>
                </a:lnTo>
                <a:lnTo>
                  <a:pt x="47244" y="1376934"/>
                </a:lnTo>
                <a:lnTo>
                  <a:pt x="2286" y="1392936"/>
                </a:lnTo>
                <a:lnTo>
                  <a:pt x="0" y="1414272"/>
                </a:lnTo>
                <a:lnTo>
                  <a:pt x="16002" y="1439418"/>
                </a:lnTo>
                <a:lnTo>
                  <a:pt x="39624" y="1446276"/>
                </a:lnTo>
                <a:lnTo>
                  <a:pt x="66294" y="1427988"/>
                </a:lnTo>
                <a:lnTo>
                  <a:pt x="111252" y="1414272"/>
                </a:lnTo>
                <a:lnTo>
                  <a:pt x="169926" y="1405140"/>
                </a:lnTo>
                <a:lnTo>
                  <a:pt x="206502" y="1405140"/>
                </a:lnTo>
                <a:lnTo>
                  <a:pt x="222504" y="1398270"/>
                </a:lnTo>
                <a:lnTo>
                  <a:pt x="222504" y="1379220"/>
                </a:lnTo>
                <a:lnTo>
                  <a:pt x="182880" y="1322070"/>
                </a:lnTo>
                <a:lnTo>
                  <a:pt x="153924" y="1261872"/>
                </a:lnTo>
                <a:lnTo>
                  <a:pt x="143256" y="1200150"/>
                </a:lnTo>
                <a:lnTo>
                  <a:pt x="143256" y="1149858"/>
                </a:lnTo>
                <a:lnTo>
                  <a:pt x="153924" y="1094994"/>
                </a:lnTo>
                <a:lnTo>
                  <a:pt x="175260" y="1053084"/>
                </a:lnTo>
                <a:lnTo>
                  <a:pt x="193548" y="1018794"/>
                </a:lnTo>
                <a:lnTo>
                  <a:pt x="237744" y="972312"/>
                </a:lnTo>
                <a:lnTo>
                  <a:pt x="277368" y="938022"/>
                </a:lnTo>
                <a:lnTo>
                  <a:pt x="327660" y="910590"/>
                </a:lnTo>
                <a:lnTo>
                  <a:pt x="340626" y="901611"/>
                </a:lnTo>
                <a:lnTo>
                  <a:pt x="366522" y="915162"/>
                </a:lnTo>
                <a:lnTo>
                  <a:pt x="406019" y="915162"/>
                </a:lnTo>
                <a:lnTo>
                  <a:pt x="410781" y="920711"/>
                </a:lnTo>
                <a:lnTo>
                  <a:pt x="445770" y="950976"/>
                </a:lnTo>
                <a:lnTo>
                  <a:pt x="501396" y="1017270"/>
                </a:lnTo>
                <a:lnTo>
                  <a:pt x="522732" y="1079004"/>
                </a:lnTo>
                <a:lnTo>
                  <a:pt x="525018" y="1114044"/>
                </a:lnTo>
                <a:lnTo>
                  <a:pt x="517398" y="1178052"/>
                </a:lnTo>
                <a:lnTo>
                  <a:pt x="490728" y="1245108"/>
                </a:lnTo>
                <a:lnTo>
                  <a:pt x="429768" y="1321308"/>
                </a:lnTo>
                <a:lnTo>
                  <a:pt x="395478" y="1351026"/>
                </a:lnTo>
                <a:lnTo>
                  <a:pt x="374142" y="1369314"/>
                </a:lnTo>
                <a:lnTo>
                  <a:pt x="374142" y="1385328"/>
                </a:lnTo>
                <a:lnTo>
                  <a:pt x="390144" y="1396758"/>
                </a:lnTo>
                <a:lnTo>
                  <a:pt x="429768" y="1389888"/>
                </a:lnTo>
                <a:lnTo>
                  <a:pt x="451104" y="1390650"/>
                </a:lnTo>
                <a:lnTo>
                  <a:pt x="490728" y="1392072"/>
                </a:lnTo>
                <a:lnTo>
                  <a:pt x="493776" y="1392174"/>
                </a:lnTo>
                <a:lnTo>
                  <a:pt x="538734" y="1412748"/>
                </a:lnTo>
                <a:lnTo>
                  <a:pt x="580644" y="1426464"/>
                </a:lnTo>
                <a:lnTo>
                  <a:pt x="601980" y="1417320"/>
                </a:lnTo>
                <a:lnTo>
                  <a:pt x="612648" y="1399032"/>
                </a:lnTo>
                <a:lnTo>
                  <a:pt x="617982" y="1383030"/>
                </a:lnTo>
                <a:lnTo>
                  <a:pt x="549402" y="1362468"/>
                </a:lnTo>
                <a:lnTo>
                  <a:pt x="493776" y="1362468"/>
                </a:lnTo>
                <a:lnTo>
                  <a:pt x="451104" y="1357884"/>
                </a:lnTo>
                <a:lnTo>
                  <a:pt x="461772" y="1335024"/>
                </a:lnTo>
                <a:lnTo>
                  <a:pt x="506730" y="1281684"/>
                </a:lnTo>
                <a:lnTo>
                  <a:pt x="525018" y="1239139"/>
                </a:lnTo>
                <a:lnTo>
                  <a:pt x="546354" y="1189482"/>
                </a:lnTo>
                <a:lnTo>
                  <a:pt x="569976" y="1155204"/>
                </a:lnTo>
                <a:lnTo>
                  <a:pt x="573024" y="1127760"/>
                </a:lnTo>
                <a:lnTo>
                  <a:pt x="564642" y="1074420"/>
                </a:lnTo>
                <a:lnTo>
                  <a:pt x="541020" y="1017270"/>
                </a:lnTo>
                <a:lnTo>
                  <a:pt x="514350" y="957834"/>
                </a:lnTo>
                <a:lnTo>
                  <a:pt x="467106" y="895350"/>
                </a:lnTo>
                <a:lnTo>
                  <a:pt x="455764" y="886333"/>
                </a:lnTo>
                <a:lnTo>
                  <a:pt x="490728" y="832104"/>
                </a:lnTo>
                <a:lnTo>
                  <a:pt x="521970" y="736092"/>
                </a:lnTo>
                <a:lnTo>
                  <a:pt x="546354" y="641604"/>
                </a:lnTo>
                <a:lnTo>
                  <a:pt x="553974" y="549402"/>
                </a:lnTo>
                <a:lnTo>
                  <a:pt x="548640" y="441198"/>
                </a:lnTo>
                <a:lnTo>
                  <a:pt x="540537" y="408266"/>
                </a:lnTo>
                <a:lnTo>
                  <a:pt x="582168" y="405384"/>
                </a:lnTo>
                <a:lnTo>
                  <a:pt x="645414" y="419100"/>
                </a:lnTo>
                <a:lnTo>
                  <a:pt x="732282" y="451878"/>
                </a:lnTo>
                <a:lnTo>
                  <a:pt x="840486" y="481584"/>
                </a:lnTo>
                <a:lnTo>
                  <a:pt x="920496" y="495300"/>
                </a:lnTo>
                <a:lnTo>
                  <a:pt x="962406" y="502158"/>
                </a:lnTo>
                <a:lnTo>
                  <a:pt x="1050036" y="534924"/>
                </a:lnTo>
                <a:lnTo>
                  <a:pt x="1042416" y="550926"/>
                </a:lnTo>
                <a:lnTo>
                  <a:pt x="1039368" y="582930"/>
                </a:lnTo>
                <a:lnTo>
                  <a:pt x="1050036" y="591159"/>
                </a:lnTo>
                <a:lnTo>
                  <a:pt x="1066038" y="603504"/>
                </a:lnTo>
                <a:lnTo>
                  <a:pt x="1102614" y="619506"/>
                </a:lnTo>
                <a:lnTo>
                  <a:pt x="1136904" y="612648"/>
                </a:lnTo>
                <a:lnTo>
                  <a:pt x="1160526" y="592074"/>
                </a:lnTo>
                <a:lnTo>
                  <a:pt x="1165860" y="569214"/>
                </a:lnTo>
                <a:lnTo>
                  <a:pt x="1256538" y="605790"/>
                </a:lnTo>
                <a:lnTo>
                  <a:pt x="1287780" y="598932"/>
                </a:lnTo>
                <a:lnTo>
                  <a:pt x="1293114" y="5852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15725932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</TotalTime>
  <Words>543</Words>
  <Application>Microsoft Office PowerPoint</Application>
  <PresentationFormat>Presentación en pantalla (4:3)</PresentationFormat>
  <Paragraphs>137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Ángulos</vt:lpstr>
      <vt:lpstr>FACULTAD CIENCIAS DE LA EDUCACIÓN CARRERA PEDAGOGÍA PSICOLOGÍA-LOGOPEDIA METODOLOGÍA DE LA INVESTIGACIÓN EDUCATIVA I</vt:lpstr>
      <vt:lpstr>METODOLOGÍA DE LA INVESTIGACIÓN EDUCATIVA I</vt:lpstr>
      <vt:lpstr>Desintegración de la Comunidad Primitiva</vt:lpstr>
      <vt:lpstr>LA CIENCIA SE FORMA HISTÓRICAMENTE COMO UN PROCESO ESPECIAL DEL CONOCIMIENTO</vt:lpstr>
      <vt:lpstr>Presentación de PowerPoint</vt:lpstr>
      <vt:lpstr>Desarrollar el conocimiento</vt:lpstr>
      <vt:lpstr>Características de la ciencia y el conocimiento empírico espontáneo</vt:lpstr>
      <vt:lpstr>PROCESO EMPIRICO ESPONTANEO DEL CONOCIMIENTO</vt:lpstr>
      <vt:lpstr>Presentación de PowerPoint</vt:lpstr>
      <vt:lpstr>Características del Método Científico</vt:lpstr>
      <vt:lpstr>Se  entiende  por  método  científico,  la  secuencia ordenada de pasos o acciones que permiten avanzar en el sistema del conocimiento de lo conocido a lo desconocido.</vt:lpstr>
      <vt:lpstr>Presentación de PowerPoint</vt:lpstr>
      <vt:lpstr>Forma de proceder</vt:lpstr>
      <vt:lpstr>Descubrir conexiones internas Descubrir leyes para explicar y transformar el objeto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FACULTAD CIENCIAS DE LA EDUCACIÓN CARRERA PEDAGOGÍA PSICOLOGÍA-LOGOPEDIA METODOLOGÍA DE LA INVESTIGACIÓN EDUCATIVA I</dc:title>
  <dc:creator>Olguita</dc:creator>
  <cp:lastModifiedBy>Olguita</cp:lastModifiedBy>
  <cp:revision>6</cp:revision>
  <dcterms:created xsi:type="dcterms:W3CDTF">2026-02-13T11:11:11Z</dcterms:created>
  <dcterms:modified xsi:type="dcterms:W3CDTF">2026-02-13T11:20:50Z</dcterms:modified>
</cp:coreProperties>
</file>