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61" r:id="rId1"/>
  </p:sldMasterIdLst>
  <p:notesMasterIdLst>
    <p:notesMasterId r:id="rId2"/>
  </p:notesMasterIdLst>
  <p:sldIdLst>
    <p:sldId id="274" r:id="rId3"/>
    <p:sldId id="275" r:id="rId4"/>
    <p:sldId id="276" r:id="rId5"/>
    <p:sldId id="277" r:id="rId6"/>
    <p:sldId id="278" r:id="rId7"/>
    <p:sldId id="279" r:id="rId8"/>
    <p:sldId id="280" r:id="rId9"/>
    <p:sldId id="281" r:id="rId10"/>
    <p:sldId id="282" r:id="rId11"/>
    <p:sldId id="283"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Lst>
  <p:sldSz cy="6858000" cx="12192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showPr>
    <p:present/>
    <p:sldAll/>
    <p:penClr>
      <a:prstClr val="red"/>
    </p:penClr>
  </p:showPr>
  <p:clrMru>
    <a:srgbClr val="008080"/>
  </p:clrMru>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5000" autoAdjust="0"/>
    <p:restoredTop sz="94660"/>
  </p:normalViewPr>
  <p:slideViewPr>
    <p:cSldViewPr snapToGrid="0">
      <p:cViewPr varScale="1">
        <p:scale>
          <a:sx n="42" d="100"/>
          <a:sy n="42" d="100"/>
        </p:scale>
        <p:origin x="72" y="786"/>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tableStyles" Target="tableStyles.xml"/><Relationship Id="rId27" Type="http://schemas.openxmlformats.org/officeDocument/2006/relationships/presProps" Target="presProps.xml"/><Relationship Id="rId2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73" name=""/>
        <p:cNvGrpSpPr/>
        <p:nvPr/>
      </p:nvGrpSpPr>
      <p:grpSpPr>
        <a:xfrm>
          <a:off x="0" y="0"/>
          <a:ext cx="0" cy="0"/>
          <a:chOff x="0" y="0"/>
          <a:chExt cx="0" cy="0"/>
        </a:xfrm>
      </p:grpSpPr>
      <p:sp>
        <p:nvSpPr>
          <p:cNvPr id="1048719"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720"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721"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722"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23"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724"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bg>
      <p:bgPr>
        <a:blipFill rotWithShape="1" dpi="0">
          <a:blip xmlns:r="http://schemas.openxmlformats.org/officeDocument/2006/relationships" r:embed="rId1">
            <a:lum/>
          </a:blip>
          <a:srcRect/>
          <a:stretch>
            <a:fillRect/>
          </a:stretch>
        </a:blipFill>
      </p:bgPr>
    </p:bg>
    <p:spTree>
      <p:nvGrpSpPr>
        <p:cNvPr id="62" name=""/>
        <p:cNvGrpSpPr/>
        <p:nvPr/>
      </p:nvGrpSpPr>
      <p:grpSpPr>
        <a:xfrm>
          <a:off x="0" y="0"/>
          <a:ext cx="0" cy="0"/>
          <a:chOff x="0" y="0"/>
          <a:chExt cx="0" cy="0"/>
        </a:xfrm>
      </p:grpSpPr>
      <p:sp>
        <p:nvSpPr>
          <p:cNvPr id="1048661" name="Title 1"/>
          <p:cNvSpPr>
            <a:spLocks noGrp="1"/>
          </p:cNvSpPr>
          <p:nvPr>
            <p:ph type="ctrTitle" hasCustomPrompt="1"/>
          </p:nvPr>
        </p:nvSpPr>
        <p:spPr>
          <a:xfrm>
            <a:off x="802227" y="3836213"/>
            <a:ext cx="10791152" cy="1845096"/>
          </a:xfrm>
          <a:noFill/>
          <a:effectLst>
            <a:outerShdw algn="tl" blurRad="50800" dir="2700000" dist="38100" rotWithShape="0">
              <a:prstClr val="black">
                <a:alpha val="40000"/>
              </a:prstClr>
            </a:outerShdw>
          </a:effectLst>
        </p:spPr>
        <p:txBody>
          <a:bodyPr>
            <a:normAutofit/>
          </a:bodyPr>
          <a:lstStyle>
            <a:lvl1pPr algn="r">
              <a:defRPr sz="4800">
                <a:solidFill>
                  <a:schemeClr val="bg1"/>
                </a:solidFill>
              </a:defRPr>
            </a:lvl1pPr>
          </a:lstStyle>
          <a:p>
            <a:r>
              <a:rPr dirty="0" lang="en-US"/>
              <a:t>Click to edit </a:t>
            </a:r>
            <a:br>
              <a:rPr dirty="0" lang="en-US"/>
            </a:br>
            <a:r>
              <a:rPr dirty="0" lang="en-US"/>
              <a:t>Master title style</a:t>
            </a:r>
          </a:p>
        </p:txBody>
      </p:sp>
      <p:sp>
        <p:nvSpPr>
          <p:cNvPr id="1048662" name="Subtitle 2"/>
          <p:cNvSpPr>
            <a:spLocks noGrp="1"/>
          </p:cNvSpPr>
          <p:nvPr>
            <p:ph type="subTitle" idx="1"/>
          </p:nvPr>
        </p:nvSpPr>
        <p:spPr>
          <a:xfrm>
            <a:off x="802226" y="5668674"/>
            <a:ext cx="10791155" cy="814425"/>
          </a:xfrm>
        </p:spPr>
        <p:txBody>
          <a:bodyPr>
            <a:normAutofit/>
          </a:bodyPr>
          <a:lstStyle>
            <a:lvl1pPr algn="r" indent="0" marL="0">
              <a:buNone/>
              <a:defRPr b="0" sz="3733" i="0">
                <a:solidFill>
                  <a:srgbClr val="002060"/>
                </a:solidFill>
              </a:defRPr>
            </a:lvl1pPr>
            <a:lvl2pPr algn="ctr" indent="0" marL="609585">
              <a:buNone/>
              <a:defRPr>
                <a:solidFill>
                  <a:schemeClr val="tx1">
                    <a:tint val="75000"/>
                  </a:schemeClr>
                </a:solidFill>
              </a:defRPr>
            </a:lvl2pPr>
            <a:lvl3pPr algn="ctr" indent="0" marL="1219170">
              <a:buNone/>
              <a:defRPr>
                <a:solidFill>
                  <a:schemeClr val="tx1">
                    <a:tint val="75000"/>
                  </a:schemeClr>
                </a:solidFill>
              </a:defRPr>
            </a:lvl3pPr>
            <a:lvl4pPr algn="ctr" indent="0" marL="1828754">
              <a:buNone/>
              <a:defRPr>
                <a:solidFill>
                  <a:schemeClr val="tx1">
                    <a:tint val="75000"/>
                  </a:schemeClr>
                </a:solidFill>
              </a:defRPr>
            </a:lvl4pPr>
            <a:lvl5pPr algn="ctr" indent="0" marL="2438339">
              <a:buNone/>
              <a:defRPr>
                <a:solidFill>
                  <a:schemeClr val="tx1">
                    <a:tint val="75000"/>
                  </a:schemeClr>
                </a:solidFill>
              </a:defRPr>
            </a:lvl5pPr>
            <a:lvl6pPr algn="ctr" indent="0" marL="3047924">
              <a:buNone/>
              <a:defRPr>
                <a:solidFill>
                  <a:schemeClr val="tx1">
                    <a:tint val="75000"/>
                  </a:schemeClr>
                </a:solidFill>
              </a:defRPr>
            </a:lvl6pPr>
            <a:lvl7pPr algn="ctr" indent="0" marL="3657509">
              <a:buNone/>
              <a:defRPr>
                <a:solidFill>
                  <a:schemeClr val="tx1">
                    <a:tint val="75000"/>
                  </a:schemeClr>
                </a:solidFill>
              </a:defRPr>
            </a:lvl7pPr>
            <a:lvl8pPr algn="ctr" indent="0" marL="4267093">
              <a:buNone/>
              <a:defRPr>
                <a:solidFill>
                  <a:schemeClr val="tx1">
                    <a:tint val="75000"/>
                  </a:schemeClr>
                </a:solidFill>
              </a:defRPr>
            </a:lvl8pPr>
            <a:lvl9pPr algn="ctr" indent="0" marL="4876678">
              <a:buNone/>
              <a:defRPr>
                <a:solidFill>
                  <a:schemeClr val="tx1">
                    <a:tint val="75000"/>
                  </a:schemeClr>
                </a:solidFill>
              </a:defRPr>
            </a:lvl9pPr>
          </a:lstStyle>
          <a:p>
            <a:r>
              <a:rPr dirty="0" lang="en-US"/>
              <a:t>Click to edit Master subtitle style</a:t>
            </a:r>
          </a:p>
        </p:txBody>
      </p:sp>
      <p:sp>
        <p:nvSpPr>
          <p:cNvPr id="1048663"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64"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dirty="0"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65"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66" name=""/>
        <p:cNvGrpSpPr/>
        <p:nvPr/>
      </p:nvGrpSpPr>
      <p:grpSpPr>
        <a:xfrm>
          <a:off x="0" y="0"/>
          <a:ext cx="0" cy="0"/>
          <a:chOff x="0" y="0"/>
          <a:chExt cx="0" cy="0"/>
        </a:xfrm>
      </p:grpSpPr>
      <p:sp>
        <p:nvSpPr>
          <p:cNvPr id="1048684" name="Title 1"/>
          <p:cNvSpPr>
            <a:spLocks noGrp="1"/>
          </p:cNvSpPr>
          <p:nvPr>
            <p:ph type="title"/>
          </p:nvPr>
        </p:nvSpPr>
        <p:spPr>
          <a:xfrm>
            <a:off x="598620" y="1722845"/>
            <a:ext cx="10994760" cy="1018033"/>
          </a:xfrm>
        </p:spPr>
        <p:txBody>
          <a:bodyPr>
            <a:normAutofit/>
          </a:bodyPr>
          <a:lstStyle>
            <a:lvl1pPr algn="l">
              <a:defRPr baseline="0" sz="4800">
                <a:solidFill>
                  <a:srgbClr val="002060"/>
                </a:solidFill>
                <a:effectLst>
                  <a:outerShdw algn="tl" blurRad="50800" dir="2700000" dist="38100" rotWithShape="0">
                    <a:prstClr val="black">
                      <a:alpha val="40000"/>
                    </a:prstClr>
                  </a:outerShdw>
                </a:effectLst>
              </a:defRPr>
            </a:lvl1pPr>
          </a:lstStyle>
          <a:p>
            <a:r>
              <a:rPr dirty="0" lang="en-US"/>
              <a:t>Click to edit Master title style</a:t>
            </a:r>
          </a:p>
        </p:txBody>
      </p:sp>
      <p:sp>
        <p:nvSpPr>
          <p:cNvPr id="1048685" name="Content Placeholder 2"/>
          <p:cNvSpPr>
            <a:spLocks noGrp="1"/>
          </p:cNvSpPr>
          <p:nvPr>
            <p:ph idx="1"/>
          </p:nvPr>
        </p:nvSpPr>
        <p:spPr>
          <a:xfrm>
            <a:off x="598621" y="2818180"/>
            <a:ext cx="10994760" cy="3461307"/>
          </a:xfrm>
        </p:spPr>
        <p:txBody>
          <a:bodyPr/>
          <a:lstStyle>
            <a:lvl1pPr algn="l">
              <a:defRPr sz="3733">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686"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87"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88"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obj">
  <p:cSld name="1_Title and Content">
    <p:bg>
      <p:bgPr>
        <a:blipFill rotWithShape="1" dpi="0">
          <a:blip xmlns:r="http://schemas.openxmlformats.org/officeDocument/2006/relationships" r:embed="rId1">
            <a:lum/>
          </a:blip>
          <a:srcRect/>
          <a:stretch>
            <a:fillRect/>
          </a:stretch>
        </a:blipFill>
      </p:bgPr>
    </p:bg>
    <p:spTree>
      <p:nvGrpSpPr>
        <p:cNvPr id="38" name=""/>
        <p:cNvGrpSpPr/>
        <p:nvPr/>
      </p:nvGrpSpPr>
      <p:grpSpPr>
        <a:xfrm>
          <a:off x="0" y="0"/>
          <a:ext cx="0" cy="0"/>
          <a:chOff x="0" y="0"/>
          <a:chExt cx="0" cy="0"/>
        </a:xfrm>
      </p:grpSpPr>
      <p:sp>
        <p:nvSpPr>
          <p:cNvPr id="1048582" name="Title 1"/>
          <p:cNvSpPr>
            <a:spLocks noGrp="1"/>
          </p:cNvSpPr>
          <p:nvPr>
            <p:ph type="title"/>
          </p:nvPr>
        </p:nvSpPr>
        <p:spPr>
          <a:xfrm>
            <a:off x="3652719" y="578507"/>
            <a:ext cx="7940660" cy="763525"/>
          </a:xfrm>
        </p:spPr>
        <p:txBody>
          <a:bodyPr>
            <a:normAutofit/>
          </a:bodyPr>
          <a:lstStyle>
            <a:lvl1pPr algn="l">
              <a:defRPr sz="4800">
                <a:solidFill>
                  <a:srgbClr val="FF9900"/>
                </a:solidFill>
                <a:effectLst>
                  <a:outerShdw algn="tl" blurRad="50800" dir="2700000" dist="38100" rotWithShape="0">
                    <a:prstClr val="black">
                      <a:alpha val="40000"/>
                    </a:prstClr>
                  </a:outerShdw>
                </a:effectLst>
              </a:defRPr>
            </a:lvl1pPr>
          </a:lstStyle>
          <a:p>
            <a:r>
              <a:rPr dirty="0" lang="en-US"/>
              <a:t>Click to edit Master title style</a:t>
            </a:r>
          </a:p>
        </p:txBody>
      </p:sp>
      <p:sp>
        <p:nvSpPr>
          <p:cNvPr id="1048583" name="Content Placeholder 2"/>
          <p:cNvSpPr>
            <a:spLocks noGrp="1"/>
          </p:cNvSpPr>
          <p:nvPr>
            <p:ph idx="1"/>
          </p:nvPr>
        </p:nvSpPr>
        <p:spPr>
          <a:xfrm>
            <a:off x="3652719" y="1598079"/>
            <a:ext cx="7940660" cy="4681415"/>
          </a:xfrm>
        </p:spPr>
        <p:txBody>
          <a:bodyPr/>
          <a:lstStyle>
            <a:lvl1pPr>
              <a:defRPr sz="3733">
                <a:solidFill>
                  <a:srgbClr val="002060"/>
                </a:solidFill>
              </a:defRPr>
            </a:lvl1pPr>
            <a:lvl2pPr>
              <a:defRPr>
                <a:solidFill>
                  <a:srgbClr val="002060"/>
                </a:solidFill>
              </a:defRPr>
            </a:lvl2pPr>
            <a:lvl3pPr>
              <a:defRPr>
                <a:solidFill>
                  <a:srgbClr val="002060"/>
                </a:solidFill>
              </a:defRPr>
            </a:lvl3pPr>
            <a:lvl4pPr>
              <a:defRPr>
                <a:solidFill>
                  <a:srgbClr val="002060"/>
                </a:solidFill>
              </a:defRPr>
            </a:lvl4pPr>
            <a:lvl5pPr>
              <a:defRPr>
                <a:solidFill>
                  <a:srgbClr val="002060"/>
                </a:solidFill>
              </a:defRPr>
            </a:lvl5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584"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5"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dirty="0"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6"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69" name=""/>
        <p:cNvGrpSpPr/>
        <p:nvPr/>
      </p:nvGrpSpPr>
      <p:grpSpPr>
        <a:xfrm>
          <a:off x="0" y="0"/>
          <a:ext cx="0" cy="0"/>
          <a:chOff x="0" y="0"/>
          <a:chExt cx="0" cy="0"/>
        </a:xfrm>
      </p:grpSpPr>
      <p:sp>
        <p:nvSpPr>
          <p:cNvPr id="1048701" name="Title 1"/>
          <p:cNvSpPr>
            <a:spLocks noGrp="1"/>
          </p:cNvSpPr>
          <p:nvPr>
            <p:ph type="title"/>
          </p:nvPr>
        </p:nvSpPr>
        <p:spPr>
          <a:xfrm>
            <a:off x="963084" y="4406901"/>
            <a:ext cx="10363200" cy="1362075"/>
          </a:xfrm>
        </p:spPr>
        <p:txBody>
          <a:bodyPr anchor="t"/>
          <a:lstStyle>
            <a:lvl1pPr algn="l">
              <a:defRPr b="1" cap="all" sz="5333"/>
            </a:lvl1pPr>
          </a:lstStyle>
          <a:p>
            <a:r>
              <a:rPr lang="en-US"/>
              <a:t>Click to edit Master title style</a:t>
            </a:r>
          </a:p>
        </p:txBody>
      </p:sp>
      <p:sp>
        <p:nvSpPr>
          <p:cNvPr id="1048702" name="Text Placeholder 2"/>
          <p:cNvSpPr>
            <a:spLocks noGrp="1"/>
          </p:cNvSpPr>
          <p:nvPr>
            <p:ph type="body" idx="1"/>
          </p:nvPr>
        </p:nvSpPr>
        <p:spPr>
          <a:xfrm>
            <a:off x="963084" y="2906713"/>
            <a:ext cx="10363200" cy="1500187"/>
          </a:xfrm>
        </p:spPr>
        <p:txBody>
          <a:bodyPr anchor="b"/>
          <a:lstStyle>
            <a:lvl1pPr indent="0" marL="0">
              <a:buNone/>
              <a:defRPr sz="2667">
                <a:solidFill>
                  <a:schemeClr val="tx1">
                    <a:tint val="75000"/>
                  </a:schemeClr>
                </a:solidFill>
              </a:defRPr>
            </a:lvl1pPr>
            <a:lvl2pPr indent="0" marL="609585">
              <a:buNone/>
              <a:defRPr sz="2400">
                <a:solidFill>
                  <a:schemeClr val="tx1">
                    <a:tint val="75000"/>
                  </a:schemeClr>
                </a:solidFill>
              </a:defRPr>
            </a:lvl2pPr>
            <a:lvl3pPr indent="0" marL="1219170">
              <a:buNone/>
              <a:defRPr sz="2133">
                <a:solidFill>
                  <a:schemeClr val="tx1">
                    <a:tint val="75000"/>
                  </a:schemeClr>
                </a:solidFill>
              </a:defRPr>
            </a:lvl3pPr>
            <a:lvl4pPr indent="0" marL="1828754">
              <a:buNone/>
              <a:defRPr sz="1867">
                <a:solidFill>
                  <a:schemeClr val="tx1">
                    <a:tint val="75000"/>
                  </a:schemeClr>
                </a:solidFill>
              </a:defRPr>
            </a:lvl4pPr>
            <a:lvl5pPr indent="0" marL="2438339">
              <a:buNone/>
              <a:defRPr sz="1867">
                <a:solidFill>
                  <a:schemeClr val="tx1">
                    <a:tint val="75000"/>
                  </a:schemeClr>
                </a:solidFill>
              </a:defRPr>
            </a:lvl5pPr>
            <a:lvl6pPr indent="0" marL="3047924">
              <a:buNone/>
              <a:defRPr sz="1867">
                <a:solidFill>
                  <a:schemeClr val="tx1">
                    <a:tint val="75000"/>
                  </a:schemeClr>
                </a:solidFill>
              </a:defRPr>
            </a:lvl6pPr>
            <a:lvl7pPr indent="0" marL="3657509">
              <a:buNone/>
              <a:defRPr sz="1867">
                <a:solidFill>
                  <a:schemeClr val="tx1">
                    <a:tint val="75000"/>
                  </a:schemeClr>
                </a:solidFill>
              </a:defRPr>
            </a:lvl7pPr>
            <a:lvl8pPr indent="0" marL="4267093">
              <a:buNone/>
              <a:defRPr sz="1867">
                <a:solidFill>
                  <a:schemeClr val="tx1">
                    <a:tint val="75000"/>
                  </a:schemeClr>
                </a:solidFill>
              </a:defRPr>
            </a:lvl8pPr>
            <a:lvl9pPr indent="0" marL="4876678">
              <a:buNone/>
              <a:defRPr sz="1867">
                <a:solidFill>
                  <a:schemeClr val="tx1">
                    <a:tint val="75000"/>
                  </a:schemeClr>
                </a:solidFill>
              </a:defRPr>
            </a:lvl9pPr>
          </a:lstStyle>
          <a:p>
            <a:pPr lvl="0"/>
            <a:r>
              <a:rPr lang="en-US"/>
              <a:t>Click to edit Master text styles</a:t>
            </a:r>
          </a:p>
        </p:txBody>
      </p:sp>
      <p:sp>
        <p:nvSpPr>
          <p:cNvPr id="1048703"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704"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705"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70" name=""/>
        <p:cNvGrpSpPr/>
        <p:nvPr/>
      </p:nvGrpSpPr>
      <p:grpSpPr>
        <a:xfrm>
          <a:off x="0" y="0"/>
          <a:ext cx="0" cy="0"/>
          <a:chOff x="0" y="0"/>
          <a:chExt cx="0" cy="0"/>
        </a:xfrm>
      </p:grpSpPr>
      <p:sp>
        <p:nvSpPr>
          <p:cNvPr id="1048706" name="Title 1"/>
          <p:cNvSpPr>
            <a:spLocks noGrp="1"/>
          </p:cNvSpPr>
          <p:nvPr>
            <p:ph type="title"/>
          </p:nvPr>
        </p:nvSpPr>
        <p:spPr/>
        <p:txBody>
          <a:bodyPr/>
          <a:p>
            <a:r>
              <a:rPr lang="en-US"/>
              <a:t>Click to edit Master title style</a:t>
            </a:r>
          </a:p>
        </p:txBody>
      </p:sp>
      <p:sp>
        <p:nvSpPr>
          <p:cNvPr id="1048707"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08"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09" name="Date Placeholder 4"/>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710" name="Footer Placeholder 5"/>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711" name="Slide Number Placeholder 6"/>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63" name=""/>
        <p:cNvGrpSpPr/>
        <p:nvPr/>
      </p:nvGrpSpPr>
      <p:grpSpPr>
        <a:xfrm>
          <a:off x="0" y="0"/>
          <a:ext cx="0" cy="0"/>
          <a:chOff x="0" y="0"/>
          <a:chExt cx="0" cy="0"/>
        </a:xfrm>
      </p:grpSpPr>
      <p:sp>
        <p:nvSpPr>
          <p:cNvPr id="1048666" name="Title 1"/>
          <p:cNvSpPr>
            <a:spLocks noGrp="1"/>
          </p:cNvSpPr>
          <p:nvPr>
            <p:ph type="title"/>
          </p:nvPr>
        </p:nvSpPr>
        <p:spPr>
          <a:xfrm>
            <a:off x="598620" y="1596540"/>
            <a:ext cx="10994761" cy="814427"/>
          </a:xfrm>
        </p:spPr>
        <p:txBody>
          <a:bodyPr>
            <a:normAutofit/>
          </a:bodyPr>
          <a:lstStyle>
            <a:lvl1pPr algn="l">
              <a:defRPr baseline="0" sz="4800">
                <a:solidFill>
                  <a:srgbClr val="002060"/>
                </a:solidFill>
                <a:effectLst>
                  <a:outerShdw algn="tl" blurRad="50800" dir="2700000" dist="38100" rotWithShape="0">
                    <a:prstClr val="black">
                      <a:alpha val="40000"/>
                    </a:prstClr>
                  </a:outerShdw>
                </a:effectLst>
              </a:defRPr>
            </a:lvl1pPr>
          </a:lstStyle>
          <a:p>
            <a:r>
              <a:rPr dirty="0" lang="en-US"/>
              <a:t>Click to edit Master title style</a:t>
            </a:r>
          </a:p>
        </p:txBody>
      </p:sp>
      <p:sp>
        <p:nvSpPr>
          <p:cNvPr id="1048667" name="Text Placeholder 2"/>
          <p:cNvSpPr>
            <a:spLocks noGrp="1"/>
          </p:cNvSpPr>
          <p:nvPr>
            <p:ph type="body" idx="1"/>
          </p:nvPr>
        </p:nvSpPr>
        <p:spPr>
          <a:xfrm>
            <a:off x="715839" y="2446425"/>
            <a:ext cx="5386917" cy="639763"/>
          </a:xfrm>
        </p:spPr>
        <p:txBody>
          <a:bodyPr anchor="b"/>
          <a:lstStyle>
            <a:lvl1pPr algn="ctr" indent="0" marL="0">
              <a:buNone/>
              <a:defRPr b="1" sz="3200">
                <a:solidFill>
                  <a:schemeClr val="bg1"/>
                </a:solidFill>
              </a:defRPr>
            </a:lvl1pPr>
            <a:lvl2pPr indent="0" marL="609585">
              <a:buNone/>
              <a:defRPr b="1" sz="2667"/>
            </a:lvl2pPr>
            <a:lvl3pPr indent="0" marL="1219170">
              <a:buNone/>
              <a:defRPr b="1" sz="2400"/>
            </a:lvl3pPr>
            <a:lvl4pPr indent="0" marL="1828754">
              <a:buNone/>
              <a:defRPr b="1" sz="2133"/>
            </a:lvl4pPr>
            <a:lvl5pPr indent="0" marL="2438339">
              <a:buNone/>
              <a:defRPr b="1" sz="2133"/>
            </a:lvl5pPr>
            <a:lvl6pPr indent="0" marL="3047924">
              <a:buNone/>
              <a:defRPr b="1" sz="2133"/>
            </a:lvl6pPr>
            <a:lvl7pPr indent="0" marL="3657509">
              <a:buNone/>
              <a:defRPr b="1" sz="2133"/>
            </a:lvl7pPr>
            <a:lvl8pPr indent="0" marL="4267093">
              <a:buNone/>
              <a:defRPr b="1" sz="2133"/>
            </a:lvl8pPr>
            <a:lvl9pPr indent="0" marL="4876678">
              <a:buNone/>
              <a:defRPr b="1" sz="2133"/>
            </a:lvl9pPr>
          </a:lstStyle>
          <a:p>
            <a:pPr lvl="0"/>
            <a:r>
              <a:rPr dirty="0" lang="en-US"/>
              <a:t>Click to edit Master text styles</a:t>
            </a:r>
          </a:p>
        </p:txBody>
      </p:sp>
      <p:sp>
        <p:nvSpPr>
          <p:cNvPr id="1048668" name="Content Placeholder 3"/>
          <p:cNvSpPr>
            <a:spLocks noGrp="1"/>
          </p:cNvSpPr>
          <p:nvPr>
            <p:ph sz="half" idx="2"/>
          </p:nvPr>
        </p:nvSpPr>
        <p:spPr>
          <a:xfrm>
            <a:off x="715839" y="3021786"/>
            <a:ext cx="5386917" cy="2850495"/>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669" name="Text Placeholder 4"/>
          <p:cNvSpPr>
            <a:spLocks noGrp="1"/>
          </p:cNvSpPr>
          <p:nvPr>
            <p:ph type="body" sz="quarter" idx="3"/>
          </p:nvPr>
        </p:nvSpPr>
        <p:spPr>
          <a:xfrm>
            <a:off x="6096001" y="2446425"/>
            <a:ext cx="5389033" cy="639763"/>
          </a:xfrm>
        </p:spPr>
        <p:txBody>
          <a:bodyPr anchor="b"/>
          <a:lstStyle>
            <a:lvl1pPr algn="ctr" indent="0" marL="0">
              <a:buNone/>
              <a:defRPr b="1" sz="3200">
                <a:solidFill>
                  <a:schemeClr val="bg1"/>
                </a:solidFill>
              </a:defRPr>
            </a:lvl1pPr>
            <a:lvl2pPr indent="0" marL="609585">
              <a:buNone/>
              <a:defRPr b="1" sz="2667"/>
            </a:lvl2pPr>
            <a:lvl3pPr indent="0" marL="1219170">
              <a:buNone/>
              <a:defRPr b="1" sz="2400"/>
            </a:lvl3pPr>
            <a:lvl4pPr indent="0" marL="1828754">
              <a:buNone/>
              <a:defRPr b="1" sz="2133"/>
            </a:lvl4pPr>
            <a:lvl5pPr indent="0" marL="2438339">
              <a:buNone/>
              <a:defRPr b="1" sz="2133"/>
            </a:lvl5pPr>
            <a:lvl6pPr indent="0" marL="3047924">
              <a:buNone/>
              <a:defRPr b="1" sz="2133"/>
            </a:lvl6pPr>
            <a:lvl7pPr indent="0" marL="3657509">
              <a:buNone/>
              <a:defRPr b="1" sz="2133"/>
            </a:lvl7pPr>
            <a:lvl8pPr indent="0" marL="4267093">
              <a:buNone/>
              <a:defRPr b="1" sz="2133"/>
            </a:lvl8pPr>
            <a:lvl9pPr indent="0" marL="4876678">
              <a:buNone/>
              <a:defRPr b="1" sz="2133"/>
            </a:lvl9pPr>
          </a:lstStyle>
          <a:p>
            <a:pPr lvl="0"/>
            <a:r>
              <a:rPr dirty="0" lang="en-US"/>
              <a:t>Click to edit Master text styles</a:t>
            </a:r>
          </a:p>
        </p:txBody>
      </p:sp>
      <p:sp>
        <p:nvSpPr>
          <p:cNvPr id="1048670" name="Content Placeholder 5"/>
          <p:cNvSpPr>
            <a:spLocks noGrp="1"/>
          </p:cNvSpPr>
          <p:nvPr>
            <p:ph sz="quarter" idx="4"/>
          </p:nvPr>
        </p:nvSpPr>
        <p:spPr>
          <a:xfrm>
            <a:off x="6096001" y="3021786"/>
            <a:ext cx="5389033" cy="2850495"/>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671" name="Date Placeholder 6"/>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72" name="Footer Placeholder 7"/>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73" name="Slide Number Placeholder 8"/>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71" name=""/>
        <p:cNvGrpSpPr/>
        <p:nvPr/>
      </p:nvGrpSpPr>
      <p:grpSpPr>
        <a:xfrm>
          <a:off x="0" y="0"/>
          <a:ext cx="0" cy="0"/>
          <a:chOff x="0" y="0"/>
          <a:chExt cx="0" cy="0"/>
        </a:xfrm>
      </p:grpSpPr>
      <p:sp>
        <p:nvSpPr>
          <p:cNvPr id="1048712" name="Title 1"/>
          <p:cNvSpPr>
            <a:spLocks noGrp="1"/>
          </p:cNvSpPr>
          <p:nvPr>
            <p:ph type="title"/>
          </p:nvPr>
        </p:nvSpPr>
        <p:spPr/>
        <p:txBody>
          <a:bodyPr/>
          <a:p>
            <a:r>
              <a:rPr lang="en-US"/>
              <a:t>Click to edit Master title style</a:t>
            </a:r>
          </a:p>
        </p:txBody>
      </p:sp>
      <p:sp>
        <p:nvSpPr>
          <p:cNvPr id="1048713" name="Date Placeholder 2"/>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714" name="Footer Placeholder 3"/>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715" name="Slide Number Placeholder 4"/>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72" name=""/>
        <p:cNvGrpSpPr/>
        <p:nvPr/>
      </p:nvGrpSpPr>
      <p:grpSpPr>
        <a:xfrm>
          <a:off x="0" y="0"/>
          <a:ext cx="0" cy="0"/>
          <a:chOff x="0" y="0"/>
          <a:chExt cx="0" cy="0"/>
        </a:xfrm>
      </p:grpSpPr>
      <p:sp>
        <p:nvSpPr>
          <p:cNvPr id="1048716" name="Date Placeholder 1"/>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717" name="Footer Placeholder 2"/>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718" name="Slide Number Placeholder 3"/>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67" name=""/>
        <p:cNvGrpSpPr/>
        <p:nvPr/>
      </p:nvGrpSpPr>
      <p:grpSpPr>
        <a:xfrm>
          <a:off x="0" y="0"/>
          <a:ext cx="0" cy="0"/>
          <a:chOff x="0" y="0"/>
          <a:chExt cx="0" cy="0"/>
        </a:xfrm>
      </p:grpSpPr>
      <p:sp>
        <p:nvSpPr>
          <p:cNvPr id="1048689" name="Title 1"/>
          <p:cNvSpPr>
            <a:spLocks noGrp="1"/>
          </p:cNvSpPr>
          <p:nvPr>
            <p:ph type="title"/>
          </p:nvPr>
        </p:nvSpPr>
        <p:spPr>
          <a:xfrm>
            <a:off x="609602" y="273049"/>
            <a:ext cx="4011084" cy="1162051"/>
          </a:xfrm>
        </p:spPr>
        <p:txBody>
          <a:bodyPr anchor="b"/>
          <a:lstStyle>
            <a:lvl1pPr algn="l">
              <a:defRPr b="1" sz="2667"/>
            </a:lvl1pPr>
          </a:lstStyle>
          <a:p>
            <a:r>
              <a:rPr lang="en-US"/>
              <a:t>Click to edit Master title style</a:t>
            </a:r>
          </a:p>
        </p:txBody>
      </p:sp>
      <p:sp>
        <p:nvSpPr>
          <p:cNvPr id="1048690"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91" name="Text Placeholder 3"/>
          <p:cNvSpPr>
            <a:spLocks noGrp="1"/>
          </p:cNvSpPr>
          <p:nvPr>
            <p:ph type="body" sz="half" idx="2"/>
          </p:nvPr>
        </p:nvSpPr>
        <p:spPr>
          <a:xfrm>
            <a:off x="609602" y="1435102"/>
            <a:ext cx="4011084" cy="4691063"/>
          </a:xfrm>
        </p:spPr>
        <p:txBody>
          <a:bodyPr/>
          <a:lstStyle>
            <a:lvl1pPr indent="0" marL="0">
              <a:buNone/>
              <a:defRPr sz="1867"/>
            </a:lvl1pPr>
            <a:lvl2pPr indent="0" marL="609585">
              <a:buNone/>
              <a:defRPr sz="1600"/>
            </a:lvl2pPr>
            <a:lvl3pPr indent="0" marL="1219170">
              <a:buNone/>
              <a:defRPr sz="1333"/>
            </a:lvl3pPr>
            <a:lvl4pPr indent="0" marL="1828754">
              <a:buNone/>
              <a:defRPr sz="1200"/>
            </a:lvl4pPr>
            <a:lvl5pPr indent="0" marL="2438339">
              <a:buNone/>
              <a:defRPr sz="1200"/>
            </a:lvl5pPr>
            <a:lvl6pPr indent="0" marL="3047924">
              <a:buNone/>
              <a:defRPr sz="1200"/>
            </a:lvl6pPr>
            <a:lvl7pPr indent="0" marL="3657509">
              <a:buNone/>
              <a:defRPr sz="1200"/>
            </a:lvl7pPr>
            <a:lvl8pPr indent="0" marL="4267093">
              <a:buNone/>
              <a:defRPr sz="1200"/>
            </a:lvl8pPr>
            <a:lvl9pPr indent="0" marL="4876678">
              <a:buNone/>
              <a:defRPr sz="1200"/>
            </a:lvl9pPr>
          </a:lstStyle>
          <a:p>
            <a:pPr lvl="0"/>
            <a:r>
              <a:rPr lang="en-US"/>
              <a:t>Click to edit Master text styles</a:t>
            </a:r>
          </a:p>
        </p:txBody>
      </p:sp>
      <p:sp>
        <p:nvSpPr>
          <p:cNvPr id="1048692" name="Date Placeholder 4"/>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93" name="Footer Placeholder 5"/>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94" name="Slide Number Placeholder 6"/>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68" name=""/>
        <p:cNvGrpSpPr/>
        <p:nvPr/>
      </p:nvGrpSpPr>
      <p:grpSpPr>
        <a:xfrm>
          <a:off x="0" y="0"/>
          <a:ext cx="0" cy="0"/>
          <a:chOff x="0" y="0"/>
          <a:chExt cx="0" cy="0"/>
        </a:xfrm>
      </p:grpSpPr>
      <p:sp>
        <p:nvSpPr>
          <p:cNvPr id="1048695" name="Title 1"/>
          <p:cNvSpPr>
            <a:spLocks noGrp="1"/>
          </p:cNvSpPr>
          <p:nvPr>
            <p:ph type="title"/>
          </p:nvPr>
        </p:nvSpPr>
        <p:spPr>
          <a:xfrm>
            <a:off x="2389717" y="4800600"/>
            <a:ext cx="7315200" cy="566739"/>
          </a:xfrm>
        </p:spPr>
        <p:txBody>
          <a:bodyPr anchor="b"/>
          <a:lstStyle>
            <a:lvl1pPr algn="l">
              <a:defRPr b="1" sz="2667"/>
            </a:lvl1pPr>
          </a:lstStyle>
          <a:p>
            <a:r>
              <a:rPr lang="en-US"/>
              <a:t>Click to edit Master title style</a:t>
            </a:r>
          </a:p>
        </p:txBody>
      </p:sp>
      <p:sp>
        <p:nvSpPr>
          <p:cNvPr id="1048696" name="Picture Placeholder 2"/>
          <p:cNvSpPr>
            <a:spLocks noGrp="1"/>
          </p:cNvSpPr>
          <p:nvPr>
            <p:ph type="pic" idx="1"/>
          </p:nvPr>
        </p:nvSpPr>
        <p:spPr>
          <a:xfrm>
            <a:off x="2389717" y="612775"/>
            <a:ext cx="7315200" cy="4114800"/>
          </a:xfrm>
        </p:spPr>
        <p:txBody>
          <a:bodyPr/>
          <a:lstStyle>
            <a:lvl1pPr indent="0" marL="0">
              <a:buNone/>
              <a:defRPr sz="4267"/>
            </a:lvl1pPr>
            <a:lvl2pPr indent="0" marL="609585">
              <a:buNone/>
              <a:defRPr sz="3733"/>
            </a:lvl2pPr>
            <a:lvl3pPr indent="0" marL="1219170">
              <a:buNone/>
              <a:defRPr sz="3200"/>
            </a:lvl3pPr>
            <a:lvl4pPr indent="0" marL="1828754">
              <a:buNone/>
              <a:defRPr sz="2667"/>
            </a:lvl4pPr>
            <a:lvl5pPr indent="0" marL="2438339">
              <a:buNone/>
              <a:defRPr sz="2667"/>
            </a:lvl5pPr>
            <a:lvl6pPr indent="0" marL="3047924">
              <a:buNone/>
              <a:defRPr sz="2667"/>
            </a:lvl6pPr>
            <a:lvl7pPr indent="0" marL="3657509">
              <a:buNone/>
              <a:defRPr sz="2667"/>
            </a:lvl7pPr>
            <a:lvl8pPr indent="0" marL="4267093">
              <a:buNone/>
              <a:defRPr sz="2667"/>
            </a:lvl8pPr>
            <a:lvl9pPr indent="0" marL="4876678">
              <a:buNone/>
              <a:defRPr sz="2667"/>
            </a:lvl9pPr>
          </a:lstStyle>
          <a:p>
            <a:endParaRPr lang="en-US"/>
          </a:p>
        </p:txBody>
      </p:sp>
      <p:sp>
        <p:nvSpPr>
          <p:cNvPr id="1048697" name="Text Placeholder 3"/>
          <p:cNvSpPr>
            <a:spLocks noGrp="1"/>
          </p:cNvSpPr>
          <p:nvPr>
            <p:ph type="body" sz="half" idx="2"/>
          </p:nvPr>
        </p:nvSpPr>
        <p:spPr>
          <a:xfrm>
            <a:off x="2389717" y="5367338"/>
            <a:ext cx="7315200" cy="804863"/>
          </a:xfrm>
        </p:spPr>
        <p:txBody>
          <a:bodyPr/>
          <a:lstStyle>
            <a:lvl1pPr indent="0" marL="0">
              <a:buNone/>
              <a:defRPr sz="1867"/>
            </a:lvl1pPr>
            <a:lvl2pPr indent="0" marL="609585">
              <a:buNone/>
              <a:defRPr sz="1600"/>
            </a:lvl2pPr>
            <a:lvl3pPr indent="0" marL="1219170">
              <a:buNone/>
              <a:defRPr sz="1333"/>
            </a:lvl3pPr>
            <a:lvl4pPr indent="0" marL="1828754">
              <a:buNone/>
              <a:defRPr sz="1200"/>
            </a:lvl4pPr>
            <a:lvl5pPr indent="0" marL="2438339">
              <a:buNone/>
              <a:defRPr sz="1200"/>
            </a:lvl5pPr>
            <a:lvl6pPr indent="0" marL="3047924">
              <a:buNone/>
              <a:defRPr sz="1200"/>
            </a:lvl6pPr>
            <a:lvl7pPr indent="0" marL="3657509">
              <a:buNone/>
              <a:defRPr sz="1200"/>
            </a:lvl7pPr>
            <a:lvl8pPr indent="0" marL="4267093">
              <a:buNone/>
              <a:defRPr sz="1200"/>
            </a:lvl8pPr>
            <a:lvl9pPr indent="0" marL="4876678">
              <a:buNone/>
              <a:defRPr sz="1200"/>
            </a:lvl9pPr>
          </a:lstStyle>
          <a:p>
            <a:pPr lvl="0"/>
            <a:r>
              <a:rPr lang="en-US"/>
              <a:t>Click to edit Master text styles</a:t>
            </a:r>
          </a:p>
        </p:txBody>
      </p:sp>
      <p:sp>
        <p:nvSpPr>
          <p:cNvPr id="1048698" name="Date Placeholder 4"/>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99" name="Footer Placeholder 5"/>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700" name="Slide Number Placeholder 6"/>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65" name=""/>
        <p:cNvGrpSpPr/>
        <p:nvPr/>
      </p:nvGrpSpPr>
      <p:grpSpPr>
        <a:xfrm>
          <a:off x="0" y="0"/>
          <a:ext cx="0" cy="0"/>
          <a:chOff x="0" y="0"/>
          <a:chExt cx="0" cy="0"/>
        </a:xfrm>
      </p:grpSpPr>
      <p:sp>
        <p:nvSpPr>
          <p:cNvPr id="1048679" name="Title 1"/>
          <p:cNvSpPr>
            <a:spLocks noGrp="1"/>
          </p:cNvSpPr>
          <p:nvPr>
            <p:ph type="title"/>
          </p:nvPr>
        </p:nvSpPr>
        <p:spPr/>
        <p:txBody>
          <a:bodyPr/>
          <a:p>
            <a:r>
              <a:rPr lang="en-US"/>
              <a:t>Click to edit Master title style</a:t>
            </a:r>
          </a:p>
        </p:txBody>
      </p:sp>
      <p:sp>
        <p:nvSpPr>
          <p:cNvPr id="1048680" name="Vertical Text Placeholder 2"/>
          <p:cNvSpPr>
            <a:spLocks noGrp="1"/>
          </p:cNvSpPr>
          <p:nvPr>
            <p:ph type="body" orient="vert" idx="1"/>
          </p:nvPr>
        </p:nvSpPr>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81"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82"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83"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64" name=""/>
        <p:cNvGrpSpPr/>
        <p:nvPr/>
      </p:nvGrpSpPr>
      <p:grpSpPr>
        <a:xfrm>
          <a:off x="0" y="0"/>
          <a:ext cx="0" cy="0"/>
          <a:chOff x="0" y="0"/>
          <a:chExt cx="0" cy="0"/>
        </a:xfrm>
      </p:grpSpPr>
      <p:sp>
        <p:nvSpPr>
          <p:cNvPr id="1048674" name="Vertical Title 1"/>
          <p:cNvSpPr>
            <a:spLocks noGrp="1"/>
          </p:cNvSpPr>
          <p:nvPr>
            <p:ph type="title" orient="vert"/>
          </p:nvPr>
        </p:nvSpPr>
        <p:spPr>
          <a:xfrm>
            <a:off x="8839200" y="274639"/>
            <a:ext cx="2743200" cy="5851525"/>
          </a:xfrm>
        </p:spPr>
        <p:txBody>
          <a:bodyPr vert="eaVert"/>
          <a:p>
            <a:r>
              <a:rPr lang="en-US"/>
              <a:t>Click to edit Master title style</a:t>
            </a:r>
          </a:p>
        </p:txBody>
      </p:sp>
      <p:sp>
        <p:nvSpPr>
          <p:cNvPr id="1048675" name="Vertical Text Placeholder 2"/>
          <p:cNvSpPr>
            <a:spLocks noGrp="1"/>
          </p:cNvSpPr>
          <p:nvPr>
            <p:ph type="body" orient="vert" idx="1"/>
          </p:nvPr>
        </p:nvSpPr>
        <p:spPr>
          <a:xfrm>
            <a:off x="609600" y="274639"/>
            <a:ext cx="8026400" cy="5851525"/>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76"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77"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78"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pic>
        <p:nvPicPr>
          <p:cNvPr id="2097152" name="Picture 6" descr="E:\websites\free-power-point-templates\2012\logos.png"/>
          <p:cNvPicPr>
            <a:picLocks noChangeAspect="1" noChangeArrowheads="1"/>
          </p:cNvPicPr>
          <p:nvPr userDrawn="1"/>
        </p:nvPicPr>
        <p:blipFill>
          <a:blip xmlns:r="http://schemas.openxmlformats.org/officeDocument/2006/relationships" r:embed="rId1"/>
          <a:stretch>
            <a:fillRect/>
          </a:stretch>
        </p:blipFill>
        <p:spPr bwMode="auto">
          <a:xfrm>
            <a:off x="5224408" y="3101618"/>
            <a:ext cx="1951712" cy="702615"/>
          </a:xfrm>
          <a:prstGeom prst="rect"/>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image" Target="../media/image4.jpeg"/><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dpi="0">
          <a:blip xmlns:r="http://schemas.openxmlformats.org/officeDocument/2006/relationships" r:embed="rId13">
            <a:lum/>
          </a:blip>
          <a:srcRect/>
          <a:stretch>
            <a:fillRect/>
          </a:stretch>
        </a:blipFill>
      </p:bgPr>
    </p:bg>
    <p:spTree>
      <p:nvGrpSpPr>
        <p:cNvPr id="25" name=""/>
        <p:cNvGrpSpPr/>
        <p:nvPr/>
      </p:nvGrpSpPr>
      <p:grpSpPr>
        <a:xfrm>
          <a:off x="0" y="0"/>
          <a:ext cx="0" cy="0"/>
          <a:chOff x="0" y="0"/>
          <a:chExt cx="0" cy="0"/>
        </a:xfrm>
      </p:grpSpPr>
      <p:sp>
        <p:nvSpPr>
          <p:cNvPr id="1048576" name="Title Placeholder 1"/>
          <p:cNvSpPr>
            <a:spLocks noGrp="1"/>
          </p:cNvSpPr>
          <p:nvPr>
            <p:ph type="title"/>
          </p:nvPr>
        </p:nvSpPr>
        <p:spPr>
          <a:xfrm>
            <a:off x="609600" y="274639"/>
            <a:ext cx="10972800" cy="1143000"/>
          </a:xfrm>
          <a:prstGeom prst="rect"/>
        </p:spPr>
        <p:txBody>
          <a:bodyPr anchor="ctr" bIns="45720" lIns="91440" rIns="91440" rtlCol="0" tIns="45720" vert="horz">
            <a:normAutofit/>
          </a:bodyPr>
          <a:p>
            <a:r>
              <a:rPr lang="en-US"/>
              <a:t>Click to edit Master title style</a:t>
            </a:r>
          </a:p>
        </p:txBody>
      </p:sp>
      <p:sp>
        <p:nvSpPr>
          <p:cNvPr id="1048577" name="Text Placeholder 2"/>
          <p:cNvSpPr>
            <a:spLocks noGrp="1"/>
          </p:cNvSpPr>
          <p:nvPr>
            <p:ph type="body" idx="1"/>
          </p:nvPr>
        </p:nvSpPr>
        <p:spPr>
          <a:xfrm>
            <a:off x="609600" y="1600201"/>
            <a:ext cx="10972800" cy="4525963"/>
          </a:xfrm>
          <a:prstGeom prst="rect"/>
        </p:spPr>
        <p:txBody>
          <a:bodyPr bIns="45720" lIns="91440" rIns="9144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78" name="Date Placeholder 3"/>
          <p:cNvSpPr>
            <a:spLocks noGrp="1"/>
          </p:cNvSpPr>
          <p:nvPr>
            <p:ph type="dt" sz="half" idx="2"/>
          </p:nvPr>
        </p:nvSpPr>
        <p:spPr>
          <a:xfrm>
            <a:off x="609600" y="6356351"/>
            <a:ext cx="2844800" cy="365125"/>
          </a:xfrm>
          <a:prstGeom prst="rect"/>
        </p:spPr>
        <p:txBody>
          <a:bodyPr anchor="ctr" bIns="45720" lIns="91440" rIns="91440" rtlCol="0" tIns="45720" vert="horz"/>
          <a:lstStyle>
            <a:lvl1pPr algn="l">
              <a:defRPr sz="1600">
                <a:solidFill>
                  <a:schemeClr val="tx1">
                    <a:tint val="75000"/>
                  </a:schemeClr>
                </a:solidFill>
              </a:defRPr>
            </a:lvl1pPr>
          </a:lstStyle>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79" name="Footer Placeholder 4"/>
          <p:cNvSpPr>
            <a:spLocks noGrp="1"/>
          </p:cNvSpPr>
          <p:nvPr>
            <p:ph type="ftr" sz="quarter" idx="3"/>
          </p:nvPr>
        </p:nvSpPr>
        <p:spPr>
          <a:xfrm>
            <a:off x="4165600" y="6356351"/>
            <a:ext cx="3860800" cy="365125"/>
          </a:xfrm>
          <a:prstGeom prst="rect"/>
        </p:spPr>
        <p:txBody>
          <a:bodyPr anchor="ctr" bIns="45720" lIns="91440" rIns="91440" rtlCol="0" tIns="45720" vert="horz"/>
          <a:lstStyle>
            <a:lvl1pPr algn="ctr">
              <a:defRPr sz="1600">
                <a:solidFill>
                  <a:schemeClr val="tx1">
                    <a:tint val="75000"/>
                  </a:schemeClr>
                </a:solidFill>
              </a:defRPr>
            </a:lvl1pPr>
          </a:lstStyle>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0" name="Slide Number Placeholder 5"/>
          <p:cNvSpPr>
            <a:spLocks noGrp="1"/>
          </p:cNvSpPr>
          <p:nvPr>
            <p:ph type="sldNum" sz="quarter" idx="4"/>
          </p:nvPr>
        </p:nvSpPr>
        <p:spPr>
          <a:xfrm>
            <a:off x="8737600" y="6356351"/>
            <a:ext cx="2844800" cy="365125"/>
          </a:xfrm>
          <a:prstGeom prst="rect"/>
        </p:spPr>
        <p:txBody>
          <a:bodyPr anchor="ctr" bIns="45720" lIns="91440" rIns="91440" rtlCol="0" tIns="45720" vert="horz"/>
          <a:lstStyle>
            <a:lvl1pPr algn="r">
              <a:defRPr sz="1600">
                <a:solidFill>
                  <a:schemeClr val="tx1">
                    <a:tint val="75000"/>
                  </a:schemeClr>
                </a:solidFill>
              </a:defRPr>
            </a:lvl1pPr>
          </a:lstStyle>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1" name="TextBox 6"/>
          <p:cNvSpPr txBox="1"/>
          <p:nvPr userDrawn="1"/>
        </p:nvSpPr>
        <p:spPr>
          <a:xfrm>
            <a:off x="-12200" y="6951663"/>
            <a:ext cx="11186167" cy="666977"/>
          </a:xfrm>
          <a:prstGeom prst="rect"/>
          <a:noFill/>
        </p:spPr>
        <p:txBody>
          <a:bodyPr rtlCol="0" wrap="square">
            <a:spAutoFit/>
          </a:bodyPr>
          <a:p>
            <a:pPr algn="l" defTabSz="1219170" eaLnBrk="1" fontAlgn="auto" hangingPunct="1" indent="0" latinLnBrk="0" lvl="0" marL="0" marR="0" rtl="0">
              <a:lnSpc>
                <a:spcPct val="100000"/>
              </a:lnSpc>
              <a:spcBef>
                <a:spcPts val="0"/>
              </a:spcBef>
              <a:spcAft>
                <a:spcPts val="0"/>
              </a:spcAft>
              <a:buClrTx/>
              <a:buSzTx/>
              <a:buFontTx/>
              <a:buNone/>
            </a:pPr>
            <a:r>
              <a:rPr baseline="0" b="0" cap="none" sz="1867" i="0" kern="1200" kumimoji="0" lang="en-US" noProof="0" normalizeH="0" spc="0" strike="noStrike" u="none">
                <a:ln>
                  <a:noFill/>
                </a:ln>
                <a:solidFill>
                  <a:prstClr val="white">
                    <a:lumMod val="65000"/>
                  </a:prstClr>
                </a:solidFill>
                <a:effectLst/>
                <a:uLnTx/>
                <a:uFillTx/>
                <a:latin typeface="Dubai" panose="020B0503030403030204" pitchFamily="34" charset="-78"/>
                <a:ea typeface="+mn-ea"/>
                <a:cs typeface="+mn-cs"/>
              </a:rPr>
              <a:t>This presentation uses a free template provided by FPPT.com</a:t>
            </a:r>
          </a:p>
          <a:p>
            <a:pPr algn="l" defTabSz="1219170" eaLnBrk="1" fontAlgn="auto" hangingPunct="1" indent="0" latinLnBrk="0" lvl="0" marL="0" marR="0" rtl="0">
              <a:lnSpc>
                <a:spcPct val="100000"/>
              </a:lnSpc>
              <a:spcBef>
                <a:spcPts val="0"/>
              </a:spcBef>
              <a:spcAft>
                <a:spcPts val="0"/>
              </a:spcAft>
              <a:buClrTx/>
              <a:buSzTx/>
              <a:buFontTx/>
              <a:buNone/>
            </a:pPr>
            <a:r>
              <a:rPr baseline="0" b="0" cap="none" sz="1867" i="0" kern="1200" kumimoji="0" lang="en-US" noProof="0" normalizeH="0" spc="0" strike="noStrike" u="none">
                <a:ln>
                  <a:noFill/>
                </a:ln>
                <a:solidFill>
                  <a:prstClr val="white">
                    <a:lumMod val="65000"/>
                  </a:prstClr>
                </a:solidFill>
                <a:effectLst/>
                <a:uLnTx/>
                <a:uFillTx/>
                <a:latin typeface="Dubai" panose="020B0503030403030204" pitchFamily="34" charset="-78"/>
                <a:ea typeface="+mn-ea"/>
                <a:cs typeface="+mn-cs"/>
              </a:rPr>
              <a:t>www.free-power-point-templates.com</a:t>
            </a:r>
          </a:p>
        </p:txBody>
      </p:sp>
    </p:spTree>
  </p:cSld>
  <p:clrMap accent1="accent1" accent2="accent2" accent3="accent3" accent4="accent4" accent5="accent5" accent6="accent6" bg1="lt1" bg2="lt2" tx1="dk1" tx2="dk2"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defTabSz="1219170" eaLnBrk="1" hangingPunct="1" latinLnBrk="0" rtl="0">
        <a:spcBef>
          <a:spcPct val="0"/>
        </a:spcBef>
        <a:buNone/>
        <a:defRPr sz="5867" kern="1200">
          <a:solidFill>
            <a:schemeClr val="tx1"/>
          </a:solidFill>
          <a:latin typeface="+mj-lt"/>
          <a:ea typeface="+mj-ea"/>
          <a:cs typeface="+mj-cs"/>
        </a:defRPr>
      </a:lvl1pPr>
    </p:titleStyle>
    <p:bodyStyle>
      <a:lvl1pPr algn="l" defTabSz="1219170" eaLnBrk="1" hangingPunct="1" indent="-457189" latinLnBrk="0" marL="457189" rtl="0">
        <a:spcBef>
          <a:spcPct val="20000"/>
        </a:spcBef>
        <a:buFont typeface="Arial" pitchFamily="34" charset="0"/>
        <a:buChar char="•"/>
        <a:defRPr sz="4267" kern="1200">
          <a:solidFill>
            <a:schemeClr val="tx1"/>
          </a:solidFill>
          <a:latin typeface="+mn-lt"/>
          <a:ea typeface="+mn-ea"/>
          <a:cs typeface="+mn-cs"/>
        </a:defRPr>
      </a:lvl1pPr>
      <a:lvl2pPr algn="l" defTabSz="1219170" eaLnBrk="1" hangingPunct="1" indent="-380990" latinLnBrk="0" marL="990575" rtl="0">
        <a:spcBef>
          <a:spcPct val="20000"/>
        </a:spcBef>
        <a:buFont typeface="Arial" pitchFamily="34" charset="0"/>
        <a:buChar char="–"/>
        <a:defRPr sz="3733" kern="1200">
          <a:solidFill>
            <a:schemeClr val="tx1"/>
          </a:solidFill>
          <a:latin typeface="+mn-lt"/>
          <a:ea typeface="+mn-ea"/>
          <a:cs typeface="+mn-cs"/>
        </a:defRPr>
      </a:lvl2pPr>
      <a:lvl3pPr algn="l" defTabSz="1219170" eaLnBrk="1" hangingPunct="1" indent="-304792" latinLnBrk="0" marL="1523962" rtl="0">
        <a:spcBef>
          <a:spcPct val="20000"/>
        </a:spcBef>
        <a:buFont typeface="Arial" pitchFamily="34" charset="0"/>
        <a:buChar char="•"/>
        <a:defRPr sz="3200" kern="1200">
          <a:solidFill>
            <a:schemeClr val="tx1"/>
          </a:solidFill>
          <a:latin typeface="+mn-lt"/>
          <a:ea typeface="+mn-ea"/>
          <a:cs typeface="+mn-cs"/>
        </a:defRPr>
      </a:lvl3pPr>
      <a:lvl4pPr algn="l" defTabSz="1219170" eaLnBrk="1" hangingPunct="1" indent="-304792" latinLnBrk="0" marL="2133547" rtl="0">
        <a:spcBef>
          <a:spcPct val="20000"/>
        </a:spcBef>
        <a:buFont typeface="Arial" pitchFamily="34" charset="0"/>
        <a:buChar char="–"/>
        <a:defRPr sz="2667" kern="1200">
          <a:solidFill>
            <a:schemeClr val="tx1"/>
          </a:solidFill>
          <a:latin typeface="+mn-lt"/>
          <a:ea typeface="+mn-ea"/>
          <a:cs typeface="+mn-cs"/>
        </a:defRPr>
      </a:lvl4pPr>
      <a:lvl5pPr algn="l" defTabSz="1219170" eaLnBrk="1" hangingPunct="1" indent="-304792" latinLnBrk="0" marL="2743131" rtl="0">
        <a:spcBef>
          <a:spcPct val="20000"/>
        </a:spcBef>
        <a:buFont typeface="Arial" pitchFamily="34" charset="0"/>
        <a:buChar char="»"/>
        <a:defRPr sz="2667" kern="1200">
          <a:solidFill>
            <a:schemeClr val="tx1"/>
          </a:solidFill>
          <a:latin typeface="+mn-lt"/>
          <a:ea typeface="+mn-ea"/>
          <a:cs typeface="+mn-cs"/>
        </a:defRPr>
      </a:lvl5pPr>
      <a:lvl6pPr algn="l" defTabSz="1219170" eaLnBrk="1" hangingPunct="1" indent="-304792" latinLnBrk="0" marL="3352716" rtl="0">
        <a:spcBef>
          <a:spcPct val="20000"/>
        </a:spcBef>
        <a:buFont typeface="Arial" pitchFamily="34" charset="0"/>
        <a:buChar char="•"/>
        <a:defRPr sz="2667" kern="1200">
          <a:solidFill>
            <a:schemeClr val="tx1"/>
          </a:solidFill>
          <a:latin typeface="+mn-lt"/>
          <a:ea typeface="+mn-ea"/>
          <a:cs typeface="+mn-cs"/>
        </a:defRPr>
      </a:lvl6pPr>
      <a:lvl7pPr algn="l" defTabSz="1219170" eaLnBrk="1" hangingPunct="1" indent="-304792" latinLnBrk="0" marL="3962301" rtl="0">
        <a:spcBef>
          <a:spcPct val="20000"/>
        </a:spcBef>
        <a:buFont typeface="Arial" pitchFamily="34" charset="0"/>
        <a:buChar char="•"/>
        <a:defRPr sz="2667" kern="1200">
          <a:solidFill>
            <a:schemeClr val="tx1"/>
          </a:solidFill>
          <a:latin typeface="+mn-lt"/>
          <a:ea typeface="+mn-ea"/>
          <a:cs typeface="+mn-cs"/>
        </a:defRPr>
      </a:lvl7pPr>
      <a:lvl8pPr algn="l" defTabSz="1219170" eaLnBrk="1" hangingPunct="1" indent="-304792" latinLnBrk="0" marL="4571886" rtl="0">
        <a:spcBef>
          <a:spcPct val="20000"/>
        </a:spcBef>
        <a:buFont typeface="Arial" pitchFamily="34" charset="0"/>
        <a:buChar char="•"/>
        <a:defRPr sz="2667" kern="1200">
          <a:solidFill>
            <a:schemeClr val="tx1"/>
          </a:solidFill>
          <a:latin typeface="+mn-lt"/>
          <a:ea typeface="+mn-ea"/>
          <a:cs typeface="+mn-cs"/>
        </a:defRPr>
      </a:lvl8pPr>
      <a:lvl9pPr algn="l" defTabSz="1219170" eaLnBrk="1" hangingPunct="1" indent="-304792" latinLnBrk="0" marL="5181470" rtl="0">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algn="l" defTabSz="1219170" eaLnBrk="1" hangingPunct="1" latinLnBrk="0" marL="0" rtl="0">
        <a:defRPr sz="2400" kern="1200">
          <a:solidFill>
            <a:schemeClr val="tx1"/>
          </a:solidFill>
          <a:latin typeface="+mn-lt"/>
          <a:ea typeface="+mn-ea"/>
          <a:cs typeface="+mn-cs"/>
        </a:defRPr>
      </a:lvl1pPr>
      <a:lvl2pPr algn="l" defTabSz="1219170" eaLnBrk="1" hangingPunct="1" latinLnBrk="0" marL="609585" rtl="0">
        <a:defRPr sz="2400" kern="1200">
          <a:solidFill>
            <a:schemeClr val="tx1"/>
          </a:solidFill>
          <a:latin typeface="+mn-lt"/>
          <a:ea typeface="+mn-ea"/>
          <a:cs typeface="+mn-cs"/>
        </a:defRPr>
      </a:lvl2pPr>
      <a:lvl3pPr algn="l" defTabSz="1219170" eaLnBrk="1" hangingPunct="1" latinLnBrk="0" marL="1219170" rtl="0">
        <a:defRPr sz="2400" kern="1200">
          <a:solidFill>
            <a:schemeClr val="tx1"/>
          </a:solidFill>
          <a:latin typeface="+mn-lt"/>
          <a:ea typeface="+mn-ea"/>
          <a:cs typeface="+mn-cs"/>
        </a:defRPr>
      </a:lvl3pPr>
      <a:lvl4pPr algn="l" defTabSz="1219170" eaLnBrk="1" hangingPunct="1" latinLnBrk="0" marL="1828754" rtl="0">
        <a:defRPr sz="2400" kern="1200">
          <a:solidFill>
            <a:schemeClr val="tx1"/>
          </a:solidFill>
          <a:latin typeface="+mn-lt"/>
          <a:ea typeface="+mn-ea"/>
          <a:cs typeface="+mn-cs"/>
        </a:defRPr>
      </a:lvl4pPr>
      <a:lvl5pPr algn="l" defTabSz="1219170" eaLnBrk="1" hangingPunct="1" latinLnBrk="0" marL="2438339" rtl="0">
        <a:defRPr sz="2400" kern="1200">
          <a:solidFill>
            <a:schemeClr val="tx1"/>
          </a:solidFill>
          <a:latin typeface="+mn-lt"/>
          <a:ea typeface="+mn-ea"/>
          <a:cs typeface="+mn-cs"/>
        </a:defRPr>
      </a:lvl5pPr>
      <a:lvl6pPr algn="l" defTabSz="1219170" eaLnBrk="1" hangingPunct="1" latinLnBrk="0" marL="3047924" rtl="0">
        <a:defRPr sz="2400" kern="1200">
          <a:solidFill>
            <a:schemeClr val="tx1"/>
          </a:solidFill>
          <a:latin typeface="+mn-lt"/>
          <a:ea typeface="+mn-ea"/>
          <a:cs typeface="+mn-cs"/>
        </a:defRPr>
      </a:lvl6pPr>
      <a:lvl7pPr algn="l" defTabSz="1219170" eaLnBrk="1" hangingPunct="1" latinLnBrk="0" marL="3657509" rtl="0">
        <a:defRPr sz="2400" kern="1200">
          <a:solidFill>
            <a:schemeClr val="tx1"/>
          </a:solidFill>
          <a:latin typeface="+mn-lt"/>
          <a:ea typeface="+mn-ea"/>
          <a:cs typeface="+mn-cs"/>
        </a:defRPr>
      </a:lvl7pPr>
      <a:lvl8pPr algn="l" defTabSz="1219170" eaLnBrk="1" hangingPunct="1" latinLnBrk="0" marL="4267093" rtl="0">
        <a:defRPr sz="2400" kern="1200">
          <a:solidFill>
            <a:schemeClr val="tx1"/>
          </a:solidFill>
          <a:latin typeface="+mn-lt"/>
          <a:ea typeface="+mn-ea"/>
          <a:cs typeface="+mn-cs"/>
        </a:defRPr>
      </a:lvl8pPr>
      <a:lvl9pPr algn="l" defTabSz="1219170" eaLnBrk="1" hangingPunct="1" latinLnBrk="0" marL="4876678" rtl="0">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587" name="Title 3"/>
          <p:cNvSpPr>
            <a:spLocks noGrp="1"/>
          </p:cNvSpPr>
          <p:nvPr>
            <p:ph type="title"/>
          </p:nvPr>
        </p:nvSpPr>
        <p:spPr>
          <a:xfrm>
            <a:off x="3041008" y="1873903"/>
            <a:ext cx="8539281" cy="763525"/>
          </a:xfrm>
        </p:spPr>
        <p:txBody>
          <a:bodyPr>
            <a:noAutofit/>
          </a:bodyPr>
          <a:p>
            <a:pPr algn="ctr"/>
            <a:r>
              <a:rPr dirty="0" lang="en-US" smtClean="0">
                <a:solidFill>
                  <a:schemeClr val="tx1"/>
                </a:solidFill>
                <a:latin typeface="Arial" panose="020B0604020202020204" pitchFamily="34" charset="0"/>
                <a:cs typeface="Arial" panose="020B0604020202020204" pitchFamily="34" charset="0"/>
              </a:rPr>
              <a:t>Auditoría de Gestión  </a:t>
            </a:r>
            <a:endParaRPr dirty="0" lang="en-US">
              <a:solidFill>
                <a:schemeClr val="tx1"/>
              </a:solidFill>
              <a:latin typeface="Arial" panose="020B0604020202020204" pitchFamily="34" charset="0"/>
              <a:cs typeface="Arial" panose="020B0604020202020204" pitchFamily="34" charset="0"/>
            </a:endParaRPr>
          </a:p>
        </p:txBody>
      </p:sp>
      <p:sp>
        <p:nvSpPr>
          <p:cNvPr id="1048588" name="CuadroTexto 4"/>
          <p:cNvSpPr txBox="1"/>
          <p:nvPr/>
        </p:nvSpPr>
        <p:spPr>
          <a:xfrm rot="20530022">
            <a:off x="419408" y="1569117"/>
            <a:ext cx="1839325" cy="1699895"/>
          </a:xfrm>
          <a:prstGeom prst="rect"/>
          <a:noFill/>
        </p:spPr>
        <p:txBody>
          <a:bodyPr rtlCol="0" wrap="square">
            <a:spAutoFit/>
          </a:bodyPr>
          <a:p>
            <a:pPr algn="l"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Manual de Procedimientos </a:t>
            </a:r>
          </a:p>
          <a:p>
            <a:pPr algn="l"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de Auditoría</a:t>
            </a:r>
          </a:p>
          <a:p>
            <a:pPr algn="l"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Tomo II</a:t>
            </a:r>
            <a:endParaRPr baseline="0" b="0" cap="none" dirty="0" sz="2000" i="0" kern="1200" kumimoji="0" lang="en-US" noProof="0" normalizeH="0" spc="0" strike="noStrike" u="none" smtClean="0">
              <a:ln>
                <a:noFill/>
              </a:ln>
              <a:solidFill>
                <a:prstClr val="white"/>
              </a:solidFill>
              <a:effectLst/>
              <a:uLnTx/>
              <a:uFillTx/>
              <a:latin typeface="Calibri"/>
              <a:ea typeface="+mn-ea"/>
              <a:cs typeface="+mn-cs"/>
            </a:endParaRPr>
          </a:p>
        </p:txBody>
      </p:sp>
      <p:sp>
        <p:nvSpPr>
          <p:cNvPr id="1048589" name="Title 3"/>
          <p:cNvSpPr txBox="1"/>
          <p:nvPr/>
        </p:nvSpPr>
        <p:spPr>
          <a:xfrm>
            <a:off x="3708776" y="4112136"/>
            <a:ext cx="7203746" cy="763525"/>
          </a:xfrm>
          <a:prstGeom prst="rect"/>
        </p:spPr>
        <p:txBody>
          <a:bodyPr anchor="ctr" bIns="45720" lIns="91440" rIns="91440" rtlCol="0" tIns="45720" vert="horz">
            <a:normAutofit/>
          </a:bodyPr>
          <a:lstStyle>
            <a:lvl1pPr algn="l" defTabSz="1219170" eaLnBrk="1" hangingPunct="1" latinLnBrk="0" rtl="0">
              <a:spcBef>
                <a:spcPct val="0"/>
              </a:spcBef>
              <a:buNone/>
              <a:defRPr sz="4800" kern="1200">
                <a:solidFill>
                  <a:srgbClr val="FF9900"/>
                </a:solidFill>
                <a:effectLst>
                  <a:outerShdw algn="tl" blurRad="50800" dir="2700000" dist="38100" rotWithShape="0">
                    <a:prstClr val="black">
                      <a:alpha val="40000"/>
                    </a:prstClr>
                  </a:outerShdw>
                </a:effectLst>
                <a:latin typeface="+mj-lt"/>
                <a:ea typeface="+mj-ea"/>
                <a:cs typeface="+mj-cs"/>
              </a:defRPr>
            </a:lvl1pPr>
          </a:lstStyle>
          <a:p>
            <a:pPr algn="ctr" defTabSz="1219170" eaLnBrk="1" fontAlgn="auto" hangingPunct="1" indent="0" latinLnBrk="0" lvl="0" marL="0" marR="0" rtl="0">
              <a:lnSpc>
                <a:spcPct val="100000"/>
              </a:lnSpc>
              <a:spcBef>
                <a:spcPct val="0"/>
              </a:spcBef>
              <a:spcAft>
                <a:spcPts val="0"/>
              </a:spcAft>
              <a:buClrTx/>
              <a:buSzTx/>
              <a:buFontTx/>
              <a:buNone/>
            </a:pP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Profesora</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Ins: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Lic</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Yenli</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Padilla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Triana</a:t>
            </a:r>
            <a:endParaRPr baseline="0" b="0" cap="none" dirty="0" sz="3200" i="0" kern="1200" kumimoji="0" lang="en-US" noProof="0" normalizeH="0" spc="0" strike="noStrike" u="none">
              <a:ln>
                <a:noFill/>
              </a:ln>
              <a:solidFill>
                <a:prstClr val="black"/>
              </a:solidFill>
              <a:effectLst>
                <a:outerShdw algn="tl" blurRad="50800" dir="2700000" dist="38100" rotWithShape="0">
                  <a:prstClr val="black">
                    <a:alpha val="40000"/>
                  </a:prstClr>
                </a:outerShdw>
              </a:effectLst>
              <a:uLnTx/>
              <a:uFillTx/>
              <a:latin typeface="Calibri"/>
              <a:ea typeface="+mj-ea"/>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590" name="Rectangle 3"/>
          <p:cNvSpPr/>
          <p:nvPr/>
        </p:nvSpPr>
        <p:spPr>
          <a:xfrm>
            <a:off x="3104147" y="695956"/>
            <a:ext cx="9087853" cy="5711998"/>
          </a:xfrm>
          <a:prstGeom prst="rect"/>
        </p:spPr>
        <p:txBody>
          <a:bodyPr wrap="square">
            <a:spAutoFit/>
          </a:bodyPr>
          <a:p>
            <a:pPr algn="just">
              <a:lnSpc>
                <a:spcPct val="107000"/>
              </a:lnSpc>
              <a:spcAft>
                <a:spcPts val="800"/>
              </a:spcAft>
            </a:pPr>
            <a:r>
              <a:rPr b="1" dirty="0" sz="3200" lang="es-ES">
                <a:latin typeface="Arial" panose="020B0604020202020204" pitchFamily="34" charset="0"/>
                <a:ea typeface="Calibri" panose="020F0502020204030204" pitchFamily="34" charset="0"/>
                <a:cs typeface="Times New Roman" panose="02020603050405020304" pitchFamily="18" charset="0"/>
              </a:rPr>
              <a:t>Conferencia No 1 </a:t>
            </a:r>
            <a:endParaRPr dirty="0" sz="3200" lang="en-US">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b="1" dirty="0" sz="3200" lang="es-ES">
                <a:latin typeface="Arial" panose="020B0604020202020204" pitchFamily="34" charset="0"/>
                <a:ea typeface="Calibri" panose="020F0502020204030204" pitchFamily="34" charset="0"/>
                <a:cs typeface="Times New Roman" panose="02020603050405020304" pitchFamily="18" charset="0"/>
              </a:rPr>
              <a:t>Tema </a:t>
            </a:r>
            <a:r>
              <a:rPr b="1" dirty="0" sz="3200" lang="es-ES" smtClean="0">
                <a:latin typeface="Arial" panose="020B0604020202020204" pitchFamily="34" charset="0"/>
                <a:ea typeface="Calibri" panose="020F0502020204030204" pitchFamily="34" charset="0"/>
                <a:cs typeface="Times New Roman" panose="02020603050405020304" pitchFamily="18" charset="0"/>
              </a:rPr>
              <a:t>I:</a:t>
            </a:r>
            <a:r>
              <a:rPr dirty="0" sz="3200" lang="es-ES" smtClean="0">
                <a:latin typeface="Arial" panose="020B0604020202020204" pitchFamily="34" charset="0"/>
                <a:ea typeface="Calibri" panose="020F0502020204030204" pitchFamily="34" charset="0"/>
                <a:cs typeface="Times New Roman" panose="02020603050405020304" pitchFamily="18" charset="0"/>
              </a:rPr>
              <a:t> </a:t>
            </a:r>
            <a:r>
              <a:rPr dirty="0" sz="3200" lang="es-ES">
                <a:latin typeface="Arial" panose="020B0604020202020204" pitchFamily="34" charset="0"/>
                <a:ea typeface="Calibri" panose="020F0502020204030204" pitchFamily="34" charset="0"/>
                <a:cs typeface="Times New Roman" panose="02020603050405020304" pitchFamily="18" charset="0"/>
              </a:rPr>
              <a:t>Introducción a la Auditoría de Gestión.</a:t>
            </a:r>
            <a:endParaRPr dirty="0" sz="3200" lang="en-US">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b="1" dirty="0" sz="3200" lang="es-ES">
                <a:latin typeface="Arial" panose="020B0604020202020204" pitchFamily="34" charset="0"/>
                <a:ea typeface="Calibri" panose="020F0502020204030204" pitchFamily="34" charset="0"/>
                <a:cs typeface="Times New Roman" panose="02020603050405020304" pitchFamily="18" charset="0"/>
              </a:rPr>
              <a:t>Sumario</a:t>
            </a:r>
            <a:r>
              <a:rPr dirty="0" sz="3200" lang="es-ES">
                <a:latin typeface="Arial" panose="020B0604020202020204" pitchFamily="34" charset="0"/>
                <a:ea typeface="Calibri" panose="020F0502020204030204" pitchFamily="34" charset="0"/>
                <a:cs typeface="Times New Roman" panose="02020603050405020304" pitchFamily="18" charset="0"/>
              </a:rPr>
              <a:t>:</a:t>
            </a:r>
            <a:endParaRPr dirty="0" sz="3200" lang="en-US">
              <a:latin typeface="Calibri" panose="020F0502020204030204" pitchFamily="34" charset="0"/>
              <a:ea typeface="Calibri" panose="020F0502020204030204" pitchFamily="34" charset="0"/>
              <a:cs typeface="Times New Roman" panose="02020603050405020304" pitchFamily="18" charset="0"/>
            </a:endParaRPr>
          </a:p>
          <a:p>
            <a:pPr algn="just" indent="-342900" lvl="0" marL="342900" marR="0">
              <a:lnSpc>
                <a:spcPct val="107000"/>
              </a:lnSpc>
              <a:spcBef>
                <a:spcPts val="0"/>
              </a:spcBef>
              <a:spcAft>
                <a:spcPts val="0"/>
              </a:spcAft>
              <a:buFont typeface="Calibri" panose="020F0502020204030204" pitchFamily="34" charset="0"/>
              <a:buChar char="-"/>
            </a:pPr>
            <a:r>
              <a:rPr dirty="0" sz="3200" lang="es-ES">
                <a:latin typeface="Arial" panose="020B0604020202020204" pitchFamily="34" charset="0"/>
                <a:ea typeface="Calibri" panose="020F0502020204030204" pitchFamily="34" charset="0"/>
                <a:cs typeface="Times New Roman" panose="02020603050405020304" pitchFamily="18" charset="0"/>
              </a:rPr>
              <a:t>Concepto de gestión y control de gestión.</a:t>
            </a:r>
            <a:endParaRPr dirty="0" sz="3200" lang="en-US">
              <a:latin typeface="Calibri" panose="020F0502020204030204" pitchFamily="34" charset="0"/>
              <a:ea typeface="Calibri" panose="020F0502020204030204" pitchFamily="34" charset="0"/>
              <a:cs typeface="Times New Roman" panose="02020603050405020304" pitchFamily="18" charset="0"/>
            </a:endParaRPr>
          </a:p>
          <a:p>
            <a:pPr algn="just" indent="-342900" lvl="0" marL="342900" marR="0">
              <a:lnSpc>
                <a:spcPct val="107000"/>
              </a:lnSpc>
              <a:spcBef>
                <a:spcPts val="0"/>
              </a:spcBef>
              <a:spcAft>
                <a:spcPts val="0"/>
              </a:spcAft>
              <a:buFont typeface="Calibri" panose="020F0502020204030204" pitchFamily="34" charset="0"/>
              <a:buChar char="-"/>
            </a:pPr>
            <a:r>
              <a:rPr dirty="0" sz="3200" lang="es-ES">
                <a:latin typeface="Arial" panose="020B0604020202020204" pitchFamily="34" charset="0"/>
                <a:ea typeface="Calibri" panose="020F0502020204030204" pitchFamily="34" charset="0"/>
                <a:cs typeface="Times New Roman" panose="02020603050405020304" pitchFamily="18" charset="0"/>
              </a:rPr>
              <a:t>Interrelación entre la gestión, el control de la gestión y la auditoría de gestión.</a:t>
            </a:r>
            <a:endParaRPr dirty="0" sz="3200" lang="en-US">
              <a:latin typeface="Calibri" panose="020F0502020204030204" pitchFamily="34" charset="0"/>
              <a:ea typeface="Calibri" panose="020F0502020204030204" pitchFamily="34" charset="0"/>
              <a:cs typeface="Times New Roman" panose="02020603050405020304" pitchFamily="18" charset="0"/>
            </a:endParaRPr>
          </a:p>
          <a:p>
            <a:pPr algn="just" indent="-342900" lvl="0" marL="342900" marR="0">
              <a:lnSpc>
                <a:spcPct val="107000"/>
              </a:lnSpc>
              <a:spcBef>
                <a:spcPts val="0"/>
              </a:spcBef>
              <a:spcAft>
                <a:spcPts val="800"/>
              </a:spcAft>
              <a:buFont typeface="Calibri" panose="020F0502020204030204" pitchFamily="34" charset="0"/>
              <a:buChar char="-"/>
            </a:pPr>
            <a:r>
              <a:rPr dirty="0" sz="3200" lang="es-ES">
                <a:latin typeface="Arial" panose="020B0604020202020204" pitchFamily="34" charset="0"/>
                <a:ea typeface="Calibri" panose="020F0502020204030204" pitchFamily="34" charset="0"/>
                <a:cs typeface="Times New Roman" panose="02020603050405020304" pitchFamily="18" charset="0"/>
              </a:rPr>
              <a:t>Antecedentes, concepto, significado e importancia de la auditoría de gestión</a:t>
            </a:r>
            <a:r>
              <a:rPr dirty="0" sz="3200" lang="es-ES" smtClean="0">
                <a:latin typeface="Arial" panose="020B0604020202020204" pitchFamily="34" charset="0"/>
                <a:ea typeface="Calibri" panose="020F0502020204030204" pitchFamily="34" charset="0"/>
                <a:cs typeface="Times New Roman" panose="02020603050405020304" pitchFamily="18" charset="0"/>
              </a:rPr>
              <a:t>.</a:t>
            </a:r>
          </a:p>
          <a:p>
            <a:pPr algn="just" indent="-342900" lvl="0" marL="342900" marR="0">
              <a:lnSpc>
                <a:spcPct val="107000"/>
              </a:lnSpc>
              <a:spcBef>
                <a:spcPts val="0"/>
              </a:spcBef>
              <a:spcAft>
                <a:spcPts val="800"/>
              </a:spcAft>
              <a:buFont typeface="Calibri" panose="020F0502020204030204" pitchFamily="34" charset="0"/>
              <a:buChar char="-"/>
            </a:pPr>
            <a:endParaRPr dirty="0" sz="3200" lang="es-ES">
              <a:latin typeface="Arial" panose="020B0604020202020204" pitchFamily="34" charset="0"/>
              <a:ea typeface="Calibri" panose="020F0502020204030204" pitchFamily="34" charset="0"/>
              <a:cs typeface="Times New Roman" panose="02020603050405020304" pitchFamily="18" charset="0"/>
            </a:endParaRPr>
          </a:p>
          <a:p>
            <a:pPr algn="just" lvl="0" marR="0">
              <a:lnSpc>
                <a:spcPct val="107000"/>
              </a:lnSpc>
              <a:spcBef>
                <a:spcPts val="0"/>
              </a:spcBef>
              <a:spcAft>
                <a:spcPts val="800"/>
              </a:spcAft>
            </a:pPr>
            <a:endParaRPr dirty="0" sz="3200" lang="en-US">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591" name="Rectangle 3"/>
          <p:cNvSpPr/>
          <p:nvPr/>
        </p:nvSpPr>
        <p:spPr>
          <a:xfrm rot="20546911">
            <a:off x="458996" y="1270091"/>
            <a:ext cx="1535074" cy="2160270"/>
          </a:xfrm>
          <a:prstGeom prst="rect"/>
        </p:spPr>
        <p:txBody>
          <a:bodyPr wrap="square">
            <a:spAutoFit/>
          </a:bodyPr>
          <a:p>
            <a:pPr algn="just" lvl="0"/>
            <a:r>
              <a:rPr b="1" sz="2400" lang="es-ES">
                <a:solidFill>
                  <a:schemeClr val="bg1"/>
                </a:solidFill>
              </a:rPr>
              <a:t>objetivos generales de la asignatura </a:t>
            </a:r>
            <a:endParaRPr dirty="0" sz="3600" lang="en-US">
              <a:solidFill>
                <a:schemeClr val="bg1"/>
              </a:solidFill>
            </a:endParaRPr>
          </a:p>
        </p:txBody>
      </p:sp>
      <p:sp>
        <p:nvSpPr>
          <p:cNvPr id="1048592" name="Rectangle 4"/>
          <p:cNvSpPr/>
          <p:nvPr/>
        </p:nvSpPr>
        <p:spPr>
          <a:xfrm>
            <a:off x="3224462" y="293218"/>
            <a:ext cx="8775031" cy="6516656"/>
          </a:xfrm>
          <a:prstGeom prst="rect"/>
        </p:spPr>
        <p:txBody>
          <a:bodyPr wrap="square">
            <a:spAutoFit/>
          </a:bodyPr>
          <a:p>
            <a:pPr algn="just" indent="-342900" lvl="0" marL="342900" marR="0">
              <a:lnSpc>
                <a:spcPct val="107000"/>
              </a:lnSpc>
              <a:spcBef>
                <a:spcPts val="0"/>
              </a:spcBef>
              <a:spcAft>
                <a:spcPts val="0"/>
              </a:spcAft>
              <a:buFont typeface="+mj-lt"/>
              <a:buAutoNum type="arabicParenR"/>
              <a:tabLst>
                <a:tab algn="l" pos="228600"/>
              </a:tabLst>
            </a:pPr>
            <a:r>
              <a:rPr dirty="0" sz="2400" lang="es-MX">
                <a:latin typeface="Arial" panose="020B0604020202020204" pitchFamily="34" charset="0"/>
                <a:ea typeface="Calibri" panose="020F0502020204030204" pitchFamily="34" charset="0"/>
                <a:cs typeface="Arial" panose="020B0604020202020204" pitchFamily="34" charset="0"/>
              </a:rPr>
              <a:t>Reconocer los principales conceptos relacionados con la auditoría de </a:t>
            </a:r>
            <a:r>
              <a:rPr dirty="0" sz="2400" lang="es-MX" smtClean="0">
                <a:latin typeface="Arial" panose="020B0604020202020204" pitchFamily="34" charset="0"/>
                <a:ea typeface="Calibri" panose="020F0502020204030204" pitchFamily="34" charset="0"/>
                <a:cs typeface="Arial" panose="020B0604020202020204" pitchFamily="34" charset="0"/>
              </a:rPr>
              <a:t>gestión.</a:t>
            </a:r>
            <a:endParaRPr dirty="0" sz="2400" lang="en-US" smtClean="0">
              <a:latin typeface="Arial" panose="020B0604020202020204" pitchFamily="34" charset="0"/>
              <a:ea typeface="Calibri" panose="020F0502020204030204" pitchFamily="34" charset="0"/>
              <a:cs typeface="Arial" panose="020B0604020202020204" pitchFamily="34" charset="0"/>
            </a:endParaRPr>
          </a:p>
          <a:p>
            <a:pPr algn="just" indent="-342900" lvl="0" marL="342900" marR="0">
              <a:lnSpc>
                <a:spcPct val="107000"/>
              </a:lnSpc>
              <a:spcBef>
                <a:spcPts val="0"/>
              </a:spcBef>
              <a:spcAft>
                <a:spcPts val="0"/>
              </a:spcAft>
              <a:buFont typeface="+mj-lt"/>
              <a:buAutoNum type="arabicParenR"/>
              <a:tabLst>
                <a:tab algn="l" pos="228600"/>
              </a:tabLst>
            </a:pPr>
            <a:r>
              <a:rPr dirty="0" sz="2400" lang="es-MX" smtClean="0">
                <a:latin typeface="Arial" panose="020B0604020202020204" pitchFamily="34" charset="0"/>
                <a:ea typeface="Calibri" panose="020F0502020204030204" pitchFamily="34" charset="0"/>
                <a:cs typeface="Arial" panose="020B0604020202020204" pitchFamily="34" charset="0"/>
              </a:rPr>
              <a:t>Identificar </a:t>
            </a:r>
            <a:r>
              <a:rPr dirty="0" sz="2400" lang="es-MX">
                <a:latin typeface="Arial" panose="020B0604020202020204" pitchFamily="34" charset="0"/>
                <a:ea typeface="Calibri" panose="020F0502020204030204" pitchFamily="34" charset="0"/>
                <a:cs typeface="Arial" panose="020B0604020202020204" pitchFamily="34" charset="0"/>
              </a:rPr>
              <a:t>los objetivos, procedimientos, técnicas, evidencias e indicadores de gestión utilizados en cada una de las áreas centrales y funcionales de la auditoría de </a:t>
            </a:r>
            <a:r>
              <a:rPr dirty="0" sz="2400" lang="es-MX" smtClean="0">
                <a:latin typeface="Arial" panose="020B0604020202020204" pitchFamily="34" charset="0"/>
                <a:ea typeface="Calibri" panose="020F0502020204030204" pitchFamily="34" charset="0"/>
                <a:cs typeface="Arial" panose="020B0604020202020204" pitchFamily="34" charset="0"/>
              </a:rPr>
              <a:t>gestión.</a:t>
            </a:r>
            <a:endParaRPr dirty="0" sz="2400" lang="en-US" smtClean="0">
              <a:latin typeface="Arial" panose="020B0604020202020204" pitchFamily="34" charset="0"/>
              <a:ea typeface="Calibri" panose="020F0502020204030204" pitchFamily="34" charset="0"/>
              <a:cs typeface="Arial" panose="020B0604020202020204" pitchFamily="34" charset="0"/>
            </a:endParaRPr>
          </a:p>
          <a:p>
            <a:pPr algn="just" indent="-342900" lvl="0" marL="342900" marR="0">
              <a:lnSpc>
                <a:spcPct val="107000"/>
              </a:lnSpc>
              <a:spcBef>
                <a:spcPts val="0"/>
              </a:spcBef>
              <a:spcAft>
                <a:spcPts val="0"/>
              </a:spcAft>
              <a:buFont typeface="+mj-lt"/>
              <a:buAutoNum type="arabicParenR"/>
              <a:tabLst>
                <a:tab algn="l" pos="228600"/>
              </a:tabLst>
            </a:pPr>
            <a:r>
              <a:rPr dirty="0" sz="2400" lang="es-MX" smtClean="0">
                <a:latin typeface="Arial" panose="020B0604020202020204" pitchFamily="34" charset="0"/>
                <a:ea typeface="Calibri" panose="020F0502020204030204" pitchFamily="34" charset="0"/>
                <a:cs typeface="Arial" panose="020B0604020202020204" pitchFamily="34" charset="0"/>
              </a:rPr>
              <a:t>Evaluar </a:t>
            </a:r>
            <a:r>
              <a:rPr dirty="0" sz="2400" lang="es-MX">
                <a:latin typeface="Arial" panose="020B0604020202020204" pitchFamily="34" charset="0"/>
                <a:ea typeface="Calibri" panose="020F0502020204030204" pitchFamily="34" charset="0"/>
                <a:cs typeface="Arial" panose="020B0604020202020204" pitchFamily="34" charset="0"/>
              </a:rPr>
              <a:t>las áreas centrales y funcionales de la entidad a partir de los criterios de medición (Economía, Eficiencia y Eficacia) con el uso de las técnicas </a:t>
            </a:r>
            <a:r>
              <a:rPr dirty="0" sz="2400" lang="es-MX" smtClean="0">
                <a:latin typeface="Arial" panose="020B0604020202020204" pitchFamily="34" charset="0"/>
                <a:ea typeface="Calibri" panose="020F0502020204030204" pitchFamily="34" charset="0"/>
                <a:cs typeface="Arial" panose="020B0604020202020204" pitchFamily="34" charset="0"/>
              </a:rPr>
              <a:t>específicas.</a:t>
            </a:r>
            <a:endParaRPr dirty="0" sz="2400" lang="en-US" smtClean="0">
              <a:latin typeface="Arial" panose="020B0604020202020204" pitchFamily="34" charset="0"/>
              <a:ea typeface="Calibri" panose="020F0502020204030204" pitchFamily="34" charset="0"/>
              <a:cs typeface="Arial" panose="020B0604020202020204" pitchFamily="34" charset="0"/>
            </a:endParaRPr>
          </a:p>
          <a:p>
            <a:pPr algn="just" indent="-342900" lvl="0" marL="342900" marR="0">
              <a:lnSpc>
                <a:spcPct val="107000"/>
              </a:lnSpc>
              <a:spcBef>
                <a:spcPts val="0"/>
              </a:spcBef>
              <a:spcAft>
                <a:spcPts val="0"/>
              </a:spcAft>
              <a:buFont typeface="+mj-lt"/>
              <a:buAutoNum type="arabicParenR"/>
              <a:tabLst>
                <a:tab algn="l" pos="228600"/>
              </a:tabLst>
            </a:pPr>
            <a:r>
              <a:rPr dirty="0" sz="2400" lang="es-MX" smtClean="0">
                <a:latin typeface="Arial" panose="020B0604020202020204" pitchFamily="34" charset="0"/>
                <a:ea typeface="Calibri" panose="020F0502020204030204" pitchFamily="34" charset="0"/>
                <a:cs typeface="Arial" panose="020B0604020202020204" pitchFamily="34" charset="0"/>
              </a:rPr>
              <a:t>Practicar </a:t>
            </a:r>
            <a:r>
              <a:rPr dirty="0" sz="2400" lang="es-MX">
                <a:latin typeface="Arial" panose="020B0604020202020204" pitchFamily="34" charset="0"/>
                <a:ea typeface="Calibri" panose="020F0502020204030204" pitchFamily="34" charset="0"/>
                <a:cs typeface="Arial" panose="020B0604020202020204" pitchFamily="34" charset="0"/>
              </a:rPr>
              <a:t>las habilidades relacionadas con la confección de los papeles de trabajo más utilizados por el auditor en el desempeño de sus funciones</a:t>
            </a:r>
            <a:r>
              <a:rPr dirty="0" sz="2400" lang="es-MX" smtClean="0">
                <a:latin typeface="Arial" panose="020B0604020202020204" pitchFamily="34" charset="0"/>
                <a:ea typeface="Calibri" panose="020F0502020204030204" pitchFamily="34" charset="0"/>
                <a:cs typeface="Arial" panose="020B0604020202020204" pitchFamily="34" charset="0"/>
              </a:rPr>
              <a:t>.</a:t>
            </a:r>
          </a:p>
          <a:p>
            <a:pPr algn="just" indent="-342900" lvl="0" marL="342900" marR="0">
              <a:lnSpc>
                <a:spcPct val="107000"/>
              </a:lnSpc>
              <a:spcBef>
                <a:spcPts val="0"/>
              </a:spcBef>
              <a:spcAft>
                <a:spcPts val="0"/>
              </a:spcAft>
              <a:buFont typeface="+mj-lt"/>
              <a:buAutoNum type="arabicParenR"/>
              <a:tabLst>
                <a:tab algn="l" pos="228600"/>
              </a:tabLst>
            </a:pPr>
            <a:r>
              <a:rPr dirty="0" sz="2400" lang="es-MX">
                <a:latin typeface="Arial" panose="020B0604020202020204" pitchFamily="34" charset="0"/>
                <a:ea typeface="Calibri" panose="020F0502020204030204" pitchFamily="34" charset="0"/>
                <a:cs typeface="Arial" panose="020B0604020202020204" pitchFamily="34" charset="0"/>
              </a:rPr>
              <a:t> </a:t>
            </a:r>
            <a:r>
              <a:rPr dirty="0" sz="2400" lang="es-MX">
                <a:latin typeface="Arial" panose="020B0604020202020204" pitchFamily="34" charset="0"/>
                <a:cs typeface="Arial" panose="020B0604020202020204" pitchFamily="34" charset="0"/>
              </a:rPr>
              <a:t>Evaluar las funciones vinculadas con las áreas centrales y funcionales de la organización, desde el punto de vista administrativo y operacional, para medir la Economía, Eficiencia y Eficacia con el uso de las técnicas específicas</a:t>
            </a:r>
            <a:endParaRPr dirty="0" sz="2400" lang="en-US">
              <a:latin typeface="Arial" panose="020B0604020202020204" pitchFamily="34" charset="0"/>
              <a:ea typeface="Calibri" panose="020F0502020204030204" pitchFamily="34" charset="0"/>
              <a:cs typeface="Arial" panose="020B0604020202020204" pitchFamily="34" charset="0"/>
            </a:endParaRPr>
          </a:p>
          <a:p>
            <a:pPr algn="just" marL="228600" marR="0">
              <a:lnSpc>
                <a:spcPct val="150000"/>
              </a:lnSpc>
              <a:spcBef>
                <a:spcPts val="0"/>
              </a:spcBef>
              <a:spcAft>
                <a:spcPts val="800"/>
              </a:spcAft>
            </a:pPr>
            <a:r>
              <a:rPr dirty="0" sz="2400" lang="es-MX" spc="-15">
                <a:latin typeface="+mj-lt"/>
                <a:ea typeface="Calibri" panose="020F0502020204030204" pitchFamily="34" charset="0"/>
                <a:cs typeface="Times New Roman" panose="02020603050405020304" pitchFamily="18" charset="0"/>
              </a:rPr>
              <a:t> </a:t>
            </a:r>
            <a:endParaRPr dirty="0" sz="2400" lang="en-US">
              <a:latin typeface="+mj-lt"/>
              <a:ea typeface="Calibri" panose="020F0502020204030204" pitchFamily="34"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593" name="Rectangle 3"/>
          <p:cNvSpPr/>
          <p:nvPr/>
        </p:nvSpPr>
        <p:spPr>
          <a:xfrm rot="20458803">
            <a:off x="466866" y="2115904"/>
            <a:ext cx="1256665" cy="508636"/>
          </a:xfrm>
          <a:prstGeom prst="rect"/>
        </p:spPr>
        <p:txBody>
          <a:bodyPr wrap="none">
            <a:spAutoFit/>
          </a:bodyPr>
          <a:p>
            <a:r>
              <a:rPr b="1" dirty="0" sz="2800" lang="es-MX">
                <a:solidFill>
                  <a:schemeClr val="bg1"/>
                </a:solidFill>
                <a:latin typeface="Arial" panose="020B0604020202020204" pitchFamily="34" charset="0"/>
                <a:ea typeface="Calibri" panose="020F0502020204030204" pitchFamily="34" charset="0"/>
              </a:rPr>
              <a:t>Tema I</a:t>
            </a:r>
            <a:endParaRPr dirty="0" sz="2800" lang="en-US">
              <a:solidFill>
                <a:schemeClr val="bg1"/>
              </a:solidFill>
            </a:endParaRPr>
          </a:p>
        </p:txBody>
      </p:sp>
      <p:sp>
        <p:nvSpPr>
          <p:cNvPr id="1048594" name="Rectangle 4"/>
          <p:cNvSpPr/>
          <p:nvPr/>
        </p:nvSpPr>
        <p:spPr>
          <a:xfrm>
            <a:off x="4368788" y="515515"/>
            <a:ext cx="6117590" cy="532904"/>
          </a:xfrm>
          <a:prstGeom prst="rect"/>
        </p:spPr>
        <p:txBody>
          <a:bodyPr wrap="none">
            <a:spAutoFit/>
          </a:bodyPr>
          <a:p>
            <a:pPr>
              <a:lnSpc>
                <a:spcPct val="107000"/>
              </a:lnSpc>
              <a:spcAft>
                <a:spcPts val="800"/>
              </a:spcAft>
            </a:pPr>
            <a:r>
              <a:rPr b="1" sz="2800" lang="es-MX">
                <a:latin typeface="Arial" panose="020B0604020202020204" pitchFamily="34" charset="0"/>
                <a:ea typeface="Calibri" panose="020F0502020204030204" pitchFamily="34" charset="0"/>
                <a:cs typeface="Times New Roman" panose="02020603050405020304" pitchFamily="18" charset="0"/>
              </a:rPr>
              <a:t>Introducción a la Auditoría de Gestión</a:t>
            </a:r>
            <a:endParaRPr b="1" dirty="0" sz="2800" lang="en-US">
              <a:latin typeface="Calibri" panose="020F0502020204030204" pitchFamily="34" charset="0"/>
              <a:ea typeface="Calibri" panose="020F0502020204030204" pitchFamily="34" charset="0"/>
              <a:cs typeface="Times New Roman" panose="02020603050405020304" pitchFamily="18" charset="0"/>
            </a:endParaRPr>
          </a:p>
        </p:txBody>
      </p:sp>
      <p:sp>
        <p:nvSpPr>
          <p:cNvPr id="1048595" name="Down Arrow 5"/>
          <p:cNvSpPr/>
          <p:nvPr/>
        </p:nvSpPr>
        <p:spPr>
          <a:xfrm>
            <a:off x="7339263" y="1299411"/>
            <a:ext cx="745958" cy="540092"/>
          </a:xfrm>
          <a:prstGeom prst="downArrow"/>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96" name="Rectangle 6"/>
          <p:cNvSpPr/>
          <p:nvPr/>
        </p:nvSpPr>
        <p:spPr>
          <a:xfrm>
            <a:off x="3553325" y="1935513"/>
            <a:ext cx="8430127" cy="3304623"/>
          </a:xfrm>
          <a:prstGeom prst="rect"/>
        </p:spPr>
        <p:txBody>
          <a:bodyPr wrap="square">
            <a:spAutoFit/>
          </a:bodyPr>
          <a:p>
            <a:pPr algn="just">
              <a:lnSpc>
                <a:spcPct val="107000"/>
              </a:lnSpc>
              <a:spcAft>
                <a:spcPts val="800"/>
              </a:spcAft>
            </a:pPr>
            <a:r>
              <a:rPr dirty="0" sz="2400" lang="es-MX">
                <a:latin typeface="Arial" panose="020B0604020202020204" pitchFamily="34" charset="0"/>
                <a:ea typeface="Calibri" panose="020F0502020204030204" pitchFamily="34" charset="0"/>
                <a:cs typeface="Times New Roman" panose="02020603050405020304" pitchFamily="18" charset="0"/>
              </a:rPr>
              <a:t>se deben abordar los </a:t>
            </a:r>
            <a:r>
              <a:rPr b="1" dirty="0" sz="2400" lang="es-MX">
                <a:latin typeface="Arial" panose="020B0604020202020204" pitchFamily="34" charset="0"/>
                <a:ea typeface="Calibri" panose="020F0502020204030204" pitchFamily="34" charset="0"/>
                <a:cs typeface="Times New Roman" panose="02020603050405020304" pitchFamily="18" charset="0"/>
              </a:rPr>
              <a:t>conocimientos</a:t>
            </a:r>
            <a:r>
              <a:rPr dirty="0" sz="2400" lang="es-MX">
                <a:latin typeface="Arial" panose="020B0604020202020204" pitchFamily="34" charset="0"/>
                <a:ea typeface="Calibri" panose="020F0502020204030204" pitchFamily="34" charset="0"/>
                <a:cs typeface="Times New Roman" panose="02020603050405020304" pitchFamily="18" charset="0"/>
              </a:rPr>
              <a:t> relacionados con el concepto, significado e importancia de la Auditoría de Gestión; diferentes criterios de su aplicación; fases para su aplicación; fuentes de información y proyecto e informe de auditoría y se deberán alcanzar como </a:t>
            </a:r>
            <a:r>
              <a:rPr b="1" dirty="0" sz="2400" lang="es-MX">
                <a:latin typeface="Arial" panose="020B0604020202020204" pitchFamily="34" charset="0"/>
                <a:ea typeface="Calibri" panose="020F0502020204030204" pitchFamily="34" charset="0"/>
                <a:cs typeface="Times New Roman" panose="02020603050405020304" pitchFamily="18" charset="0"/>
              </a:rPr>
              <a:t>objetivos</a:t>
            </a:r>
            <a:r>
              <a:rPr dirty="0" sz="2400" lang="es-MX">
                <a:latin typeface="Arial" panose="020B0604020202020204" pitchFamily="34" charset="0"/>
                <a:ea typeface="Calibri" panose="020F0502020204030204" pitchFamily="34" charset="0"/>
                <a:cs typeface="Times New Roman" panose="02020603050405020304" pitchFamily="18" charset="0"/>
              </a:rPr>
              <a:t> que el estudiante sea capaz de:</a:t>
            </a:r>
            <a:endParaRPr dirty="0" sz="2400" lang="en-US">
              <a:latin typeface="Calibri" panose="020F0502020204030204" pitchFamily="34" charset="0"/>
              <a:ea typeface="Calibri" panose="020F0502020204030204" pitchFamily="34" charset="0"/>
              <a:cs typeface="Times New Roman" panose="02020603050405020304" pitchFamily="18" charset="0"/>
            </a:endParaRPr>
          </a:p>
          <a:p>
            <a:pPr algn="just"/>
            <a:r>
              <a:rPr dirty="0" sz="2400" lang="es-MX">
                <a:latin typeface="Arial" panose="020B0604020202020204" pitchFamily="34" charset="0"/>
                <a:ea typeface="Calibri" panose="020F0502020204030204" pitchFamily="34" charset="0"/>
              </a:rPr>
              <a:t>Reconocer los principales conceptos relacionados con la auditoría de gestión</a:t>
            </a:r>
            <a:endParaRPr dirty="0" sz="2400"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597" name="Rectangle 3"/>
          <p:cNvSpPr/>
          <p:nvPr/>
        </p:nvSpPr>
        <p:spPr>
          <a:xfrm rot="20458803">
            <a:off x="417173" y="2115904"/>
            <a:ext cx="1353820" cy="508636"/>
          </a:xfrm>
          <a:prstGeom prst="rect"/>
        </p:spPr>
        <p:txBody>
          <a:bodyPr wrap="none">
            <a:spAutoFit/>
          </a:bodyPr>
          <a:p>
            <a:r>
              <a:rPr b="1" dirty="0" sz="2800" lang="es-MX">
                <a:solidFill>
                  <a:schemeClr val="bg1"/>
                </a:solidFill>
                <a:latin typeface="Arial" panose="020B0604020202020204" pitchFamily="34" charset="0"/>
                <a:ea typeface="Calibri" panose="020F0502020204030204" pitchFamily="34" charset="0"/>
              </a:rPr>
              <a:t>Tema </a:t>
            </a:r>
            <a:r>
              <a:rPr b="1" dirty="0" sz="2800" lang="es-MX" smtClean="0">
                <a:solidFill>
                  <a:schemeClr val="bg1"/>
                </a:solidFill>
                <a:latin typeface="Arial" panose="020B0604020202020204" pitchFamily="34" charset="0"/>
                <a:ea typeface="Calibri" panose="020F0502020204030204" pitchFamily="34" charset="0"/>
              </a:rPr>
              <a:t>II</a:t>
            </a:r>
            <a:endParaRPr dirty="0" sz="2800" lang="en-US">
              <a:solidFill>
                <a:schemeClr val="bg1"/>
              </a:solidFill>
            </a:endParaRPr>
          </a:p>
        </p:txBody>
      </p:sp>
      <p:sp>
        <p:nvSpPr>
          <p:cNvPr id="1048598" name="Rectangle 4"/>
          <p:cNvSpPr/>
          <p:nvPr/>
        </p:nvSpPr>
        <p:spPr>
          <a:xfrm>
            <a:off x="3537284" y="338572"/>
            <a:ext cx="8301789" cy="954107"/>
          </a:xfrm>
          <a:prstGeom prst="rect"/>
        </p:spPr>
        <p:txBody>
          <a:bodyPr wrap="square">
            <a:spAutoFit/>
          </a:bodyPr>
          <a:p>
            <a:pPr algn="ctr"/>
            <a:r>
              <a:rPr b="1" dirty="0" sz="2800" lang="es-MX">
                <a:latin typeface="Arial" panose="020B0604020202020204" pitchFamily="34" charset="0"/>
                <a:ea typeface="Calibri" panose="020F0502020204030204" pitchFamily="34" charset="0"/>
              </a:rPr>
              <a:t>Auditoría de Gestión a las áreas o sistemas centrales de la empresa</a:t>
            </a:r>
            <a:endParaRPr b="1" dirty="0" sz="2800" lang="en-US"/>
          </a:p>
        </p:txBody>
      </p:sp>
      <p:sp>
        <p:nvSpPr>
          <p:cNvPr id="1048599" name="Down Arrow 5"/>
          <p:cNvSpPr/>
          <p:nvPr/>
        </p:nvSpPr>
        <p:spPr>
          <a:xfrm>
            <a:off x="7339263" y="1467852"/>
            <a:ext cx="745958" cy="540092"/>
          </a:xfrm>
          <a:prstGeom prst="downArrow"/>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n-US"/>
          </a:p>
        </p:txBody>
      </p:sp>
      <p:sp>
        <p:nvSpPr>
          <p:cNvPr id="1048600" name="Rectangle 6"/>
          <p:cNvSpPr/>
          <p:nvPr/>
        </p:nvSpPr>
        <p:spPr>
          <a:xfrm>
            <a:off x="3320717" y="2370222"/>
            <a:ext cx="8518356" cy="3097530"/>
          </a:xfrm>
          <a:prstGeom prst="rect"/>
        </p:spPr>
        <p:txBody>
          <a:bodyPr wrap="square">
            <a:spAutoFit/>
          </a:bodyPr>
          <a:p>
            <a:pPr algn="just"/>
            <a:r>
              <a:rPr dirty="0" sz="2400" lang="es-MX">
                <a:latin typeface="Arial" panose="020B0604020202020204" pitchFamily="34" charset="0"/>
                <a:ea typeface="Calibri" panose="020F0502020204030204" pitchFamily="34" charset="0"/>
              </a:rPr>
              <a:t>se abordan los </a:t>
            </a:r>
            <a:r>
              <a:rPr b="1" dirty="0" sz="2400" lang="es-MX">
                <a:latin typeface="Arial" panose="020B0604020202020204" pitchFamily="34" charset="0"/>
                <a:ea typeface="Calibri" panose="020F0502020204030204" pitchFamily="34" charset="0"/>
              </a:rPr>
              <a:t>conocimientos</a:t>
            </a:r>
            <a:r>
              <a:rPr dirty="0" sz="2400" lang="es-MX">
                <a:latin typeface="Arial" panose="020B0604020202020204" pitchFamily="34" charset="0"/>
                <a:ea typeface="Calibri" panose="020F0502020204030204" pitchFamily="34" charset="0"/>
              </a:rPr>
              <a:t> acerca de la Auditoría de Gestión en las áreas centrales de una empresa que abarca desde  los conceptos de cada operación, las tareas para desarrollar una buena gestión, los objetivos de la Auditoría para esta operación, la aplicación de los procedimientos de auditoría, la definición de las evidencias de auditoría y las técnicas de recolección de información a utilizar y el cálculo de los indicadores de desempeño</a:t>
            </a:r>
            <a:endParaRPr dirty="0" sz="2400"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01" name="Rectangle 3"/>
          <p:cNvSpPr/>
          <p:nvPr/>
        </p:nvSpPr>
        <p:spPr>
          <a:xfrm rot="20458803">
            <a:off x="367480" y="2115904"/>
            <a:ext cx="1450340" cy="508636"/>
          </a:xfrm>
          <a:prstGeom prst="rect"/>
        </p:spPr>
        <p:txBody>
          <a:bodyPr wrap="none">
            <a:spAutoFit/>
          </a:bodyPr>
          <a:p>
            <a:r>
              <a:rPr b="1" dirty="0" sz="2800" lang="es-MX">
                <a:solidFill>
                  <a:schemeClr val="bg1"/>
                </a:solidFill>
                <a:latin typeface="Arial" panose="020B0604020202020204" pitchFamily="34" charset="0"/>
                <a:ea typeface="Calibri" panose="020F0502020204030204" pitchFamily="34" charset="0"/>
              </a:rPr>
              <a:t>Tema </a:t>
            </a:r>
            <a:r>
              <a:rPr b="1" dirty="0" sz="2800" lang="es-MX" smtClean="0">
                <a:solidFill>
                  <a:schemeClr val="bg1"/>
                </a:solidFill>
                <a:latin typeface="Arial" panose="020B0604020202020204" pitchFamily="34" charset="0"/>
                <a:ea typeface="Calibri" panose="020F0502020204030204" pitchFamily="34" charset="0"/>
              </a:rPr>
              <a:t>III</a:t>
            </a:r>
            <a:endParaRPr dirty="0" sz="2800" lang="en-US">
              <a:solidFill>
                <a:schemeClr val="bg1"/>
              </a:solidFill>
            </a:endParaRPr>
          </a:p>
        </p:txBody>
      </p:sp>
      <p:sp>
        <p:nvSpPr>
          <p:cNvPr id="1048602" name="Rectangle 4"/>
          <p:cNvSpPr/>
          <p:nvPr/>
        </p:nvSpPr>
        <p:spPr>
          <a:xfrm>
            <a:off x="3513221" y="386698"/>
            <a:ext cx="8085221" cy="954107"/>
          </a:xfrm>
          <a:prstGeom prst="rect"/>
        </p:spPr>
        <p:txBody>
          <a:bodyPr wrap="square">
            <a:spAutoFit/>
          </a:bodyPr>
          <a:p>
            <a:pPr algn="ctr"/>
            <a:r>
              <a:rPr b="1" dirty="0" sz="2800" lang="es-MX">
                <a:latin typeface="Arial" panose="020B0604020202020204" pitchFamily="34" charset="0"/>
                <a:ea typeface="Calibri" panose="020F0502020204030204" pitchFamily="34" charset="0"/>
              </a:rPr>
              <a:t>Auditoría de gestión a las áreas o sistemas funcionales de la empresa</a:t>
            </a:r>
            <a:endParaRPr b="1" dirty="0" sz="2800" lang="en-US"/>
          </a:p>
        </p:txBody>
      </p:sp>
      <p:sp>
        <p:nvSpPr>
          <p:cNvPr id="1048603" name="Down Arrow 5"/>
          <p:cNvSpPr/>
          <p:nvPr/>
        </p:nvSpPr>
        <p:spPr>
          <a:xfrm>
            <a:off x="7339263" y="1467852"/>
            <a:ext cx="745958" cy="540092"/>
          </a:xfrm>
          <a:prstGeom prst="downArrow"/>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n-US"/>
          </a:p>
        </p:txBody>
      </p:sp>
      <p:sp>
        <p:nvSpPr>
          <p:cNvPr id="1048604" name="Rectangle 6"/>
          <p:cNvSpPr/>
          <p:nvPr/>
        </p:nvSpPr>
        <p:spPr>
          <a:xfrm>
            <a:off x="3513220" y="2370222"/>
            <a:ext cx="8085221" cy="2896049"/>
          </a:xfrm>
          <a:prstGeom prst="rect"/>
        </p:spPr>
        <p:txBody>
          <a:bodyPr wrap="square">
            <a:spAutoFit/>
          </a:bodyPr>
          <a:p>
            <a:pPr algn="just">
              <a:lnSpc>
                <a:spcPct val="107000"/>
              </a:lnSpc>
              <a:spcAft>
                <a:spcPts val="800"/>
              </a:spcAft>
            </a:pPr>
            <a:r>
              <a:rPr dirty="0" sz="2400" lang="es-MX">
                <a:latin typeface="Arial" panose="020B0604020202020204" pitchFamily="34" charset="0"/>
                <a:ea typeface="Calibri" panose="020F0502020204030204" pitchFamily="34" charset="0"/>
                <a:cs typeface="Times New Roman" panose="02020603050405020304" pitchFamily="18" charset="0"/>
              </a:rPr>
              <a:t>se abordan </a:t>
            </a:r>
            <a:r>
              <a:rPr b="1" dirty="0" sz="2400" lang="es-MX">
                <a:latin typeface="Arial" panose="020B0604020202020204" pitchFamily="34" charset="0"/>
                <a:ea typeface="Calibri" panose="020F0502020204030204" pitchFamily="34" charset="0"/>
                <a:cs typeface="Times New Roman" panose="02020603050405020304" pitchFamily="18" charset="0"/>
              </a:rPr>
              <a:t>conocimientos</a:t>
            </a:r>
            <a:r>
              <a:rPr dirty="0" sz="2400" lang="es-MX">
                <a:latin typeface="Arial" panose="020B0604020202020204" pitchFamily="34" charset="0"/>
                <a:ea typeface="Calibri" panose="020F0502020204030204" pitchFamily="34" charset="0"/>
                <a:cs typeface="Times New Roman" panose="02020603050405020304" pitchFamily="18" charset="0"/>
              </a:rPr>
              <a:t> que incluyen desde  los conceptos de cada operación, las tareas para desarrollar una buena gestión, los objetivos de la Auditoría para esta operación, la aplicación de los procedimientos de auditoría, la definición de las evidencias de auditoría y las técnicas de recolección de información a utilizar y el cálculo de los indicadores de desempeño</a:t>
            </a:r>
            <a:endParaRPr dirty="0" sz="2400" lang="en-US">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05" name="Rectangle 3"/>
          <p:cNvSpPr/>
          <p:nvPr/>
        </p:nvSpPr>
        <p:spPr>
          <a:xfrm>
            <a:off x="3441032" y="862237"/>
            <a:ext cx="8325851" cy="5464316"/>
          </a:xfrm>
          <a:prstGeom prst="rect"/>
        </p:spPr>
        <p:txBody>
          <a:bodyPr wrap="square">
            <a:spAutoFit/>
          </a:bodyPr>
          <a:p>
            <a:pPr algn="just">
              <a:lnSpc>
                <a:spcPct val="107000"/>
              </a:lnSpc>
              <a:spcAft>
                <a:spcPts val="800"/>
              </a:spcAft>
            </a:pPr>
            <a:r>
              <a:rPr b="1" dirty="0" sz="3200" lang="en-US" err="1">
                <a:latin typeface="Arial" panose="020B0604020202020204" pitchFamily="34" charset="0"/>
                <a:ea typeface="Calibri" panose="020F0502020204030204" pitchFamily="34" charset="0"/>
                <a:cs typeface="Times New Roman" panose="02020603050405020304" pitchFamily="18" charset="0"/>
              </a:rPr>
              <a:t>Evaluaciones</a:t>
            </a:r>
            <a:r>
              <a:rPr b="1" dirty="0" sz="3200" lang="en-US">
                <a:latin typeface="Arial" panose="020B0604020202020204" pitchFamily="34" charset="0"/>
                <a:ea typeface="Calibri" panose="020F0502020204030204" pitchFamily="34" charset="0"/>
                <a:cs typeface="Times New Roman" panose="02020603050405020304" pitchFamily="18" charset="0"/>
              </a:rPr>
              <a:t> </a:t>
            </a:r>
            <a:r>
              <a:rPr b="1" dirty="0" sz="3200" lang="en-US" err="1" smtClean="0">
                <a:latin typeface="Arial" panose="020B0604020202020204" pitchFamily="34" charset="0"/>
                <a:ea typeface="Calibri" panose="020F0502020204030204" pitchFamily="34" charset="0"/>
                <a:cs typeface="Times New Roman" panose="02020603050405020304" pitchFamily="18" charset="0"/>
              </a:rPr>
              <a:t>Frecuentes</a:t>
            </a:r>
            <a:endParaRPr dirty="0" sz="3200" lang="en-US">
              <a:latin typeface="Calibri" panose="020F0502020204030204" pitchFamily="34" charset="0"/>
              <a:ea typeface="Calibri" panose="020F0502020204030204" pitchFamily="34" charset="0"/>
              <a:cs typeface="Times New Roman" panose="02020603050405020304" pitchFamily="18" charset="0"/>
            </a:endParaRPr>
          </a:p>
          <a:p>
            <a:pPr algn="just" indent="-342900" lvl="0" marL="342900" marR="0">
              <a:lnSpc>
                <a:spcPct val="107000"/>
              </a:lnSpc>
              <a:spcBef>
                <a:spcPts val="0"/>
              </a:spcBef>
              <a:spcAft>
                <a:spcPts val="0"/>
              </a:spcAft>
              <a:buFont typeface="Symbol" panose="05050102010706020507" pitchFamily="18" charset="2"/>
              <a:buChar char=""/>
              <a:tabLst>
                <a:tab algn="l" pos="457200"/>
              </a:tabLst>
            </a:pPr>
            <a:r>
              <a:rPr dirty="0" sz="3200" lang="es-ES">
                <a:solidFill>
                  <a:srgbClr val="000000"/>
                </a:solidFill>
                <a:latin typeface="Arial" panose="020B0604020202020204" pitchFamily="34" charset="0"/>
                <a:ea typeface="Calibri" panose="020F0502020204030204" pitchFamily="34" charset="0"/>
                <a:cs typeface="Times New Roman" panose="02020603050405020304" pitchFamily="18" charset="0"/>
              </a:rPr>
              <a:t>Las preguntas orales al inicio de la clase con relación al estudio orientado.</a:t>
            </a:r>
            <a:endParaRPr dirty="0" sz="3200" lang="en-US">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just" indent="-342900" lvl="0" marL="342900" marR="0">
              <a:lnSpc>
                <a:spcPct val="107000"/>
              </a:lnSpc>
              <a:spcBef>
                <a:spcPts val="0"/>
              </a:spcBef>
              <a:spcAft>
                <a:spcPts val="0"/>
              </a:spcAft>
              <a:buFont typeface="Symbol" panose="05050102010706020507" pitchFamily="18" charset="2"/>
              <a:buChar char=""/>
              <a:tabLst>
                <a:tab algn="l" pos="457200"/>
              </a:tabLst>
            </a:pPr>
            <a:r>
              <a:rPr dirty="0" sz="3200" lang="es-ES">
                <a:solidFill>
                  <a:srgbClr val="000000"/>
                </a:solidFill>
                <a:latin typeface="Arial" panose="020B0604020202020204" pitchFamily="34" charset="0"/>
                <a:ea typeface="Calibri" panose="020F0502020204030204" pitchFamily="34" charset="0"/>
                <a:cs typeface="Times New Roman" panose="02020603050405020304" pitchFamily="18" charset="0"/>
              </a:rPr>
              <a:t>Las preguntas escritas </a:t>
            </a:r>
            <a:r>
              <a:rPr dirty="0" sz="3200" lang="es-ES">
                <a:latin typeface="Arial" panose="020B0604020202020204" pitchFamily="34" charset="0"/>
                <a:ea typeface="Calibri" panose="020F0502020204030204" pitchFamily="34" charset="0"/>
                <a:cs typeface="Times New Roman" panose="02020603050405020304" pitchFamily="18" charset="0"/>
              </a:rPr>
              <a:t>al finalizar cada bloque temático, consistente bien cuestiones teóricas del mismo o comentarios de un texto, relacionado con el contenido y su </a:t>
            </a:r>
            <a:r>
              <a:rPr dirty="0" sz="3200" lang="es-ES" smtClean="0">
                <a:latin typeface="Arial" panose="020B0604020202020204" pitchFamily="34" charset="0"/>
                <a:ea typeface="Calibri" panose="020F0502020204030204" pitchFamily="34" charset="0"/>
                <a:cs typeface="Times New Roman" panose="02020603050405020304" pitchFamily="18" charset="0"/>
              </a:rPr>
              <a:t>problemática</a:t>
            </a:r>
            <a:r>
              <a:rPr dirty="0" sz="3200" lang="en-US">
                <a:latin typeface="Calibri" panose="020F0502020204030204" pitchFamily="34" charset="0"/>
                <a:ea typeface="Calibri" panose="020F0502020204030204" pitchFamily="34" charset="0"/>
                <a:cs typeface="Times New Roman" panose="02020603050405020304" pitchFamily="18" charset="0"/>
              </a:rPr>
              <a:t> </a:t>
            </a:r>
            <a:r>
              <a:rPr dirty="0" sz="3200" lang="es-ES" smtClean="0">
                <a:solidFill>
                  <a:srgbClr val="000000"/>
                </a:solidFill>
                <a:latin typeface="Arial" panose="020B0604020202020204" pitchFamily="34" charset="0"/>
                <a:ea typeface="Calibri" panose="020F0502020204030204" pitchFamily="34" charset="0"/>
              </a:rPr>
              <a:t>las </a:t>
            </a:r>
            <a:r>
              <a:rPr dirty="0" sz="3200" lang="es-ES">
                <a:solidFill>
                  <a:srgbClr val="000000"/>
                </a:solidFill>
                <a:latin typeface="Arial" panose="020B0604020202020204" pitchFamily="34" charset="0"/>
                <a:ea typeface="Calibri" panose="020F0502020204030204" pitchFamily="34" charset="0"/>
              </a:rPr>
              <a:t>discusiones grupales en el desarrollo de las clases y talleres</a:t>
            </a:r>
            <a:endParaRPr dirty="0" sz="3200"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06" name="Title 3"/>
          <p:cNvSpPr>
            <a:spLocks noGrp="1"/>
          </p:cNvSpPr>
          <p:nvPr>
            <p:ph type="title"/>
          </p:nvPr>
        </p:nvSpPr>
        <p:spPr>
          <a:xfrm>
            <a:off x="3027361" y="284532"/>
            <a:ext cx="8539281" cy="763525"/>
          </a:xfrm>
        </p:spPr>
        <p:txBody>
          <a:bodyPr>
            <a:normAutofit/>
          </a:bodyPr>
          <a:p>
            <a:pPr algn="ctr"/>
            <a:r>
              <a:rPr dirty="0" sz="4000" lang="en-US" smtClean="0">
                <a:solidFill>
                  <a:schemeClr val="tx1"/>
                </a:solidFill>
                <a:latin typeface="Arial" panose="020B0604020202020204" pitchFamily="34" charset="0"/>
                <a:cs typeface="Arial" panose="020B0604020202020204" pitchFamily="34" charset="0"/>
              </a:rPr>
              <a:t>Auditoría</a:t>
            </a:r>
            <a:endParaRPr dirty="0" sz="4000" lang="en-US">
              <a:solidFill>
                <a:schemeClr val="tx1"/>
              </a:solidFill>
              <a:latin typeface="Arial" panose="020B0604020202020204" pitchFamily="34" charset="0"/>
              <a:cs typeface="Arial" panose="020B0604020202020204" pitchFamily="34" charset="0"/>
            </a:endParaRPr>
          </a:p>
        </p:txBody>
      </p:sp>
      <p:sp>
        <p:nvSpPr>
          <p:cNvPr id="1048607" name="CuadroTexto 4"/>
          <p:cNvSpPr txBox="1"/>
          <p:nvPr/>
        </p:nvSpPr>
        <p:spPr>
          <a:xfrm rot="20530022">
            <a:off x="419408" y="1569117"/>
            <a:ext cx="1839325" cy="1699895"/>
          </a:xfrm>
          <a:prstGeom prst="rect"/>
          <a:noFill/>
        </p:spPr>
        <p:txBody>
          <a:bodyPr rtlCol="0" wrap="square">
            <a:spAutoFit/>
          </a:bodyPr>
          <a:p>
            <a:r>
              <a:rPr dirty="0" sz="2000" lang="es-ES" smtClean="0">
                <a:solidFill>
                  <a:schemeClr val="bg1"/>
                </a:solidFill>
              </a:rPr>
              <a:t>Manual de Procedimientos </a:t>
            </a:r>
          </a:p>
          <a:p>
            <a:r>
              <a:rPr dirty="0" sz="2000" lang="es-ES" smtClean="0">
                <a:solidFill>
                  <a:schemeClr val="bg1"/>
                </a:solidFill>
              </a:rPr>
              <a:t>de Auditoría</a:t>
            </a:r>
          </a:p>
          <a:p>
            <a:r>
              <a:rPr dirty="0" sz="2000" lang="es-ES" smtClean="0">
                <a:solidFill>
                  <a:schemeClr val="bg1"/>
                </a:solidFill>
              </a:rPr>
              <a:t>Tomo II</a:t>
            </a:r>
            <a:endParaRPr dirty="0" sz="2000" lang="en-US">
              <a:solidFill>
                <a:schemeClr val="bg1"/>
              </a:solidFill>
            </a:endParaRPr>
          </a:p>
        </p:txBody>
      </p:sp>
      <p:sp>
        <p:nvSpPr>
          <p:cNvPr id="1048608" name="Rectángulo 7"/>
          <p:cNvSpPr/>
          <p:nvPr/>
        </p:nvSpPr>
        <p:spPr>
          <a:xfrm>
            <a:off x="3318681" y="1218735"/>
            <a:ext cx="8720920" cy="2881486"/>
          </a:xfrm>
          <a:prstGeom prst="rect"/>
        </p:spPr>
        <p:txBody>
          <a:bodyPr wrap="square">
            <a:spAutoFit/>
          </a:bodyPr>
          <a:p>
            <a:pPr algn="just">
              <a:lnSpc>
                <a:spcPct val="150000"/>
              </a:lnSpc>
            </a:pPr>
            <a:r>
              <a:rPr dirty="0" sz="2000" lang="es-ES" smtClean="0">
                <a:latin typeface="Arial" panose="020B0604020202020204" pitchFamily="34" charset="0"/>
                <a:cs typeface="Arial" panose="020B0604020202020204" pitchFamily="34" charset="0"/>
              </a:rPr>
              <a:t>Proceso sistemático, realizado de conformidad con normas y procedimientos técnicos, consiste en obtener y evaluar objetivamente las evidencias sobre las afirmaciones contenidas en actos jurídicos o de carácter técnico, económico, administrativo u otros, con el fin de determinar el grado de correspondencia entre esas afirmaciones, las disposiciones jurídicas vigentes y los criterios establecidos.</a:t>
            </a:r>
            <a:endParaRPr dirty="0" sz="2000" lang="es-ES">
              <a:latin typeface="Arial" panose="020B0604020202020204" pitchFamily="34" charset="0"/>
              <a:cs typeface="Arial" panose="020B0604020202020204" pitchFamily="34" charset="0"/>
            </a:endParaRPr>
          </a:p>
        </p:txBody>
      </p:sp>
      <p:sp>
        <p:nvSpPr>
          <p:cNvPr id="1048609" name="Rectángulo 8"/>
          <p:cNvSpPr/>
          <p:nvPr/>
        </p:nvSpPr>
        <p:spPr>
          <a:xfrm>
            <a:off x="3318681" y="4007523"/>
            <a:ext cx="8734398" cy="2424510"/>
          </a:xfrm>
          <a:prstGeom prst="rect"/>
        </p:spPr>
        <p:txBody>
          <a:bodyPr wrap="square">
            <a:spAutoFit/>
          </a:bodyPr>
          <a:p>
            <a:pPr algn="just">
              <a:lnSpc>
                <a:spcPct val="150000"/>
              </a:lnSpc>
            </a:pPr>
            <a:r>
              <a:rPr dirty="0" sz="2000" lang="es-ES">
                <a:latin typeface="Arial" panose="020B0604020202020204" pitchFamily="34" charset="0"/>
                <a:cs typeface="Arial" panose="020B0604020202020204" pitchFamily="34" charset="0"/>
              </a:rPr>
              <a:t>A</a:t>
            </a:r>
            <a:r>
              <a:rPr dirty="0" sz="2000" lang="es-ES" smtClean="0">
                <a:latin typeface="Arial" panose="020B0604020202020204" pitchFamily="34" charset="0"/>
                <a:cs typeface="Arial" panose="020B0604020202020204" pitchFamily="34" charset="0"/>
              </a:rPr>
              <a:t>yuda a fortalecer la expectativa de que los actores económicos y sociales desempeñen sus funciones de manera eficaz, eficiente y ética, según el tipo de auditoría, los objetivos de partida pueden ser distintos, pero todas contribuyen a</a:t>
            </a:r>
          </a:p>
          <a:p>
            <a:pPr algn="just">
              <a:lnSpc>
                <a:spcPct val="150000"/>
              </a:lnSpc>
            </a:pPr>
            <a:r>
              <a:rPr dirty="0" sz="2000" lang="es-ES">
                <a:latin typeface="Arial" panose="020B0604020202020204" pitchFamily="34" charset="0"/>
                <a:cs typeface="Arial" panose="020B0604020202020204" pitchFamily="34" charset="0"/>
              </a:rPr>
              <a:t> </a:t>
            </a:r>
            <a:r>
              <a:rPr dirty="0" sz="2000" lang="es-ES" smtClean="0">
                <a:latin typeface="Arial" panose="020B0604020202020204" pitchFamily="34" charset="0"/>
                <a:cs typeface="Arial" panose="020B0604020202020204" pitchFamily="34" charset="0"/>
              </a:rPr>
              <a:t>                                        </a:t>
            </a:r>
            <a:r>
              <a:rPr b="1" dirty="0" sz="2400" lang="es-ES" u="sng" smtClean="0">
                <a:latin typeface="Arial" panose="020B0604020202020204" pitchFamily="34" charset="0"/>
                <a:cs typeface="Arial" panose="020B0604020202020204" pitchFamily="34" charset="0"/>
              </a:rPr>
              <a:t>la buena gobernanza.</a:t>
            </a:r>
            <a:endParaRPr b="1" dirty="0" sz="2400" lang="en-US" u="sng">
              <a:latin typeface="Arial" panose="020B0604020202020204" pitchFamily="34" charset="0"/>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10" name="Title 3"/>
          <p:cNvSpPr>
            <a:spLocks noGrp="1"/>
          </p:cNvSpPr>
          <p:nvPr>
            <p:ph type="title"/>
          </p:nvPr>
        </p:nvSpPr>
        <p:spPr>
          <a:xfrm>
            <a:off x="3261814" y="421009"/>
            <a:ext cx="8539281" cy="763525"/>
          </a:xfrm>
        </p:spPr>
        <p:txBody>
          <a:bodyPr>
            <a:normAutofit/>
          </a:bodyPr>
          <a:p>
            <a:pPr algn="ctr" lvl="0"/>
            <a:r>
              <a:rPr dirty="0" sz="4000" lang="en-US">
                <a:solidFill>
                  <a:prstClr val="black"/>
                </a:solidFill>
                <a:latin typeface="Arial" panose="020B0604020202020204" pitchFamily="34" charset="0"/>
                <a:ea typeface="+mn-ea"/>
                <a:cs typeface="Arial" panose="020B0604020202020204" pitchFamily="34" charset="0"/>
              </a:rPr>
              <a:t>Objetivos esenciales </a:t>
            </a:r>
            <a:r>
              <a:rPr dirty="0" sz="4000" lang="en-US" smtClean="0">
                <a:solidFill>
                  <a:schemeClr val="tx1"/>
                </a:solidFill>
                <a:latin typeface="Arial" panose="020B0604020202020204" pitchFamily="34" charset="0"/>
                <a:cs typeface="Arial" panose="020B0604020202020204" pitchFamily="34" charset="0"/>
              </a:rPr>
              <a:t>Auditoría </a:t>
            </a:r>
            <a:endParaRPr dirty="0" sz="4000" lang="en-US">
              <a:solidFill>
                <a:schemeClr val="tx1"/>
              </a:solidFill>
              <a:latin typeface="Arial" panose="020B0604020202020204" pitchFamily="34" charset="0"/>
              <a:cs typeface="Arial" panose="020B0604020202020204" pitchFamily="34" charset="0"/>
            </a:endParaRPr>
          </a:p>
        </p:txBody>
      </p:sp>
      <p:sp>
        <p:nvSpPr>
          <p:cNvPr id="1048611" name="CuadroTexto 4"/>
          <p:cNvSpPr txBox="1"/>
          <p:nvPr/>
        </p:nvSpPr>
        <p:spPr>
          <a:xfrm rot="20530022">
            <a:off x="419408" y="1569117"/>
            <a:ext cx="1839325" cy="1699895"/>
          </a:xfrm>
          <a:prstGeom prst="rect"/>
          <a:noFill/>
        </p:spPr>
        <p:txBody>
          <a:bodyPr rtlCol="0" wrap="square">
            <a:spAutoFit/>
          </a:bodyPr>
          <a:p>
            <a:pPr algn="l"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Manual de Procedimientos </a:t>
            </a:r>
          </a:p>
          <a:p>
            <a:pPr algn="l"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de Auditoría</a:t>
            </a:r>
          </a:p>
          <a:p>
            <a:pPr algn="l"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Tomo II</a:t>
            </a:r>
            <a:endParaRPr baseline="0" b="0" cap="none" dirty="0" sz="2000" i="0" kern="1200" kumimoji="0" lang="en-US" noProof="0" normalizeH="0" spc="0" strike="noStrike" u="none" smtClean="0">
              <a:ln>
                <a:noFill/>
              </a:ln>
              <a:solidFill>
                <a:prstClr val="white"/>
              </a:solidFill>
              <a:effectLst/>
              <a:uLnTx/>
              <a:uFillTx/>
              <a:latin typeface="Calibri"/>
              <a:ea typeface="+mn-ea"/>
              <a:cs typeface="+mn-cs"/>
            </a:endParaRPr>
          </a:p>
        </p:txBody>
      </p:sp>
      <p:sp>
        <p:nvSpPr>
          <p:cNvPr id="1048612" name="Rectángulo 1"/>
          <p:cNvSpPr/>
          <p:nvPr/>
        </p:nvSpPr>
        <p:spPr>
          <a:xfrm>
            <a:off x="3261814" y="1507498"/>
            <a:ext cx="8693625" cy="4455716"/>
          </a:xfrm>
          <a:prstGeom prst="rect"/>
        </p:spPr>
        <p:txBody>
          <a:bodyPr wrap="square">
            <a:spAutoFit/>
          </a:bodyPr>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400" i="0" kern="1200" kumimoji="0" lang="es-ES" noProof="0" normalizeH="0" spc="0" strike="noStrike" u="none" smtClean="0">
                <a:ln>
                  <a:noFill/>
                </a:ln>
                <a:solidFill>
                  <a:prstClr val="black"/>
                </a:solidFill>
                <a:effectLst/>
                <a:uLnTx/>
                <a:uFillTx/>
                <a:latin typeface="Calibri"/>
                <a:ea typeface="+mn-ea"/>
                <a:cs typeface="+mn-cs"/>
              </a:rPr>
              <a:t>1- </a:t>
            </a:r>
            <a:r>
              <a:rPr baseline="0" b="0" cap="none" dirty="0" sz="24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Calificar el estado de control interno y evaluar la efectividad de las medidas de prevención.</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4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2- Fortalecer la disciplina administrativa y económico-financiera, mediante la evaluación e información de los resultados y el seguimiento de las medidas adoptadas.</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4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3- Fomentar la integridad, honradez y probidad de los cuadros, funcionarios y trabajadores, en interés de elevar la economía, eficiencia y eficacia al utilizar los recursos del Estado.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13" name="Title 3"/>
          <p:cNvSpPr>
            <a:spLocks noGrp="1"/>
          </p:cNvSpPr>
          <p:nvPr>
            <p:ph type="title"/>
          </p:nvPr>
        </p:nvSpPr>
        <p:spPr>
          <a:xfrm>
            <a:off x="2868136" y="4882525"/>
            <a:ext cx="8539281" cy="763525"/>
          </a:xfrm>
        </p:spPr>
        <p:txBody>
          <a:bodyPr>
            <a:normAutofit/>
          </a:bodyPr>
          <a:p>
            <a:pPr algn="ctr"/>
            <a:r>
              <a:rPr dirty="0" sz="4000" lang="en-US" smtClean="0">
                <a:solidFill>
                  <a:schemeClr val="tx1"/>
                </a:solidFill>
                <a:latin typeface="Arial" panose="020B0604020202020204" pitchFamily="34" charset="0"/>
                <a:cs typeface="Arial" panose="020B0604020202020204" pitchFamily="34" charset="0"/>
              </a:rPr>
              <a:t>Auditoría</a:t>
            </a:r>
            <a:endParaRPr dirty="0" sz="4000" lang="en-US">
              <a:solidFill>
                <a:schemeClr val="tx1"/>
              </a:solidFill>
              <a:latin typeface="Arial" panose="020B0604020202020204" pitchFamily="34" charset="0"/>
              <a:cs typeface="Arial" panose="020B0604020202020204" pitchFamily="34" charset="0"/>
            </a:endParaRPr>
          </a:p>
        </p:txBody>
      </p:sp>
      <p:sp>
        <p:nvSpPr>
          <p:cNvPr id="1048614" name="CuadroTexto 4"/>
          <p:cNvSpPr txBox="1"/>
          <p:nvPr/>
        </p:nvSpPr>
        <p:spPr>
          <a:xfrm rot="20530022">
            <a:off x="419408" y="1569117"/>
            <a:ext cx="1839325" cy="1699895"/>
          </a:xfrm>
          <a:prstGeom prst="rect"/>
          <a:noFill/>
        </p:spPr>
        <p:txBody>
          <a:bodyPr rtlCol="0" wrap="square">
            <a:spAutoFit/>
          </a:bodyPr>
          <a:p>
            <a:r>
              <a:rPr dirty="0" sz="2000" lang="es-ES" smtClean="0">
                <a:solidFill>
                  <a:schemeClr val="bg1"/>
                </a:solidFill>
              </a:rPr>
              <a:t>Manual de Procedimientos </a:t>
            </a:r>
          </a:p>
          <a:p>
            <a:r>
              <a:rPr dirty="0" sz="2000" lang="es-ES" smtClean="0">
                <a:solidFill>
                  <a:schemeClr val="bg1"/>
                </a:solidFill>
              </a:rPr>
              <a:t>de Auditoría</a:t>
            </a:r>
          </a:p>
          <a:p>
            <a:r>
              <a:rPr dirty="0" sz="2000" lang="es-ES" smtClean="0">
                <a:solidFill>
                  <a:schemeClr val="bg1"/>
                </a:solidFill>
              </a:rPr>
              <a:t>Tomo II</a:t>
            </a:r>
            <a:endParaRPr dirty="0" sz="2000" lang="en-US">
              <a:solidFill>
                <a:schemeClr val="bg1"/>
              </a:solidFill>
            </a:endParaRPr>
          </a:p>
        </p:txBody>
      </p:sp>
      <p:sp>
        <p:nvSpPr>
          <p:cNvPr id="1048615" name="Rectángulo 9"/>
          <p:cNvSpPr/>
          <p:nvPr/>
        </p:nvSpPr>
        <p:spPr>
          <a:xfrm>
            <a:off x="3839954" y="367425"/>
            <a:ext cx="8042311" cy="765715"/>
          </a:xfrm>
          <a:prstGeom prst="rect"/>
        </p:spPr>
        <p:txBody>
          <a:bodyPr wrap="square">
            <a:spAutoFit/>
          </a:bodyPr>
          <a:p>
            <a:pPr algn="just">
              <a:lnSpc>
                <a:spcPct val="150000"/>
              </a:lnSpc>
            </a:pPr>
            <a:r>
              <a:rPr b="1" dirty="0" sz="3200" lang="es-ES" smtClean="0">
                <a:latin typeface="Arial" panose="020B0604020202020204" pitchFamily="34" charset="0"/>
                <a:cs typeface="Arial" panose="020B0604020202020204" pitchFamily="34" charset="0"/>
              </a:rPr>
              <a:t>Contraloría  General de la República</a:t>
            </a:r>
            <a:endParaRPr dirty="0" sz="3200" lang="es-ES" smtClean="0">
              <a:latin typeface="Arial" panose="020B0604020202020204" pitchFamily="34" charset="0"/>
              <a:cs typeface="Arial" panose="020B0604020202020204" pitchFamily="34" charset="0"/>
            </a:endParaRPr>
          </a:p>
        </p:txBody>
      </p:sp>
      <p:sp>
        <p:nvSpPr>
          <p:cNvPr id="1048616" name="Flecha abajo 40"/>
          <p:cNvSpPr/>
          <p:nvPr/>
        </p:nvSpPr>
        <p:spPr>
          <a:xfrm>
            <a:off x="6414446" y="1392754"/>
            <a:ext cx="1446663" cy="1159895"/>
          </a:xfrm>
          <a:prstGeom prst="downArrow"/>
          <a:solidFill>
            <a:srgbClr val="008080"/>
          </a:solidFill>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17" name="Rectángulo 43"/>
          <p:cNvSpPr/>
          <p:nvPr/>
        </p:nvSpPr>
        <p:spPr>
          <a:xfrm>
            <a:off x="3143919" y="2552649"/>
            <a:ext cx="8112420" cy="1279875"/>
          </a:xfrm>
          <a:prstGeom prst="rect"/>
        </p:spPr>
        <p:txBody>
          <a:bodyPr wrap="square">
            <a:spAutoFit/>
          </a:bodyPr>
          <a:p>
            <a:pPr algn="just">
              <a:lnSpc>
                <a:spcPct val="200000"/>
              </a:lnSpc>
            </a:pPr>
            <a:r>
              <a:rPr dirty="0" sz="2000" lang="es-ES" smtClean="0"/>
              <a:t> </a:t>
            </a:r>
            <a:r>
              <a:rPr dirty="0" sz="2000" lang="es-ES" smtClean="0">
                <a:latin typeface="Arial" panose="020B0604020202020204" pitchFamily="34" charset="0"/>
                <a:cs typeface="Arial" panose="020B0604020202020204" pitchFamily="34" charset="0"/>
              </a:rPr>
              <a:t>Norma , Asesora, Supervisa, Ejecuta, Controla -Dirige  metodológicamente </a:t>
            </a:r>
          </a:p>
        </p:txBody>
      </p:sp>
      <p:sp>
        <p:nvSpPr>
          <p:cNvPr id="1048618" name="Flecha abajo 47"/>
          <p:cNvSpPr/>
          <p:nvPr/>
        </p:nvSpPr>
        <p:spPr>
          <a:xfrm>
            <a:off x="6414446" y="3502103"/>
            <a:ext cx="1446663" cy="1159895"/>
          </a:xfrm>
          <a:prstGeom prst="downArrow"/>
          <a:solidFill>
            <a:srgbClr val="008080"/>
          </a:solidFill>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19" name="Title 3"/>
          <p:cNvSpPr>
            <a:spLocks noGrp="1"/>
          </p:cNvSpPr>
          <p:nvPr>
            <p:ph type="title"/>
          </p:nvPr>
        </p:nvSpPr>
        <p:spPr>
          <a:xfrm>
            <a:off x="3027361" y="284532"/>
            <a:ext cx="8539281" cy="763525"/>
          </a:xfrm>
        </p:spPr>
        <p:txBody>
          <a:bodyPr>
            <a:normAutofit/>
          </a:bodyPr>
          <a:p>
            <a:pPr algn="ctr"/>
            <a:r>
              <a:rPr dirty="0" sz="4000" lang="en-US" smtClean="0">
                <a:solidFill>
                  <a:schemeClr val="tx1"/>
                </a:solidFill>
                <a:latin typeface="Arial" panose="020B0604020202020204" pitchFamily="34" charset="0"/>
                <a:cs typeface="Arial" panose="020B0604020202020204" pitchFamily="34" charset="0"/>
              </a:rPr>
              <a:t>Tipos de Auditoría</a:t>
            </a:r>
            <a:endParaRPr dirty="0" sz="4000" lang="en-US">
              <a:solidFill>
                <a:schemeClr val="tx1"/>
              </a:solidFill>
              <a:latin typeface="Arial" panose="020B0604020202020204" pitchFamily="34" charset="0"/>
              <a:cs typeface="Arial" panose="020B0604020202020204" pitchFamily="34" charset="0"/>
            </a:endParaRPr>
          </a:p>
        </p:txBody>
      </p:sp>
      <p:sp>
        <p:nvSpPr>
          <p:cNvPr id="1048620" name="CuadroTexto 4"/>
          <p:cNvSpPr txBox="1"/>
          <p:nvPr/>
        </p:nvSpPr>
        <p:spPr>
          <a:xfrm rot="20530022">
            <a:off x="292988" y="1440045"/>
            <a:ext cx="1968858" cy="1997708"/>
          </a:xfrm>
          <a:prstGeom prst="rect"/>
          <a:noFill/>
        </p:spPr>
        <p:txBody>
          <a:bodyPr rtlCol="0" wrap="square">
            <a:spAutoFit/>
          </a:bodyPr>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Normas Cubanas</a:t>
            </a:r>
          </a:p>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de Auditoría</a:t>
            </a:r>
          </a:p>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Resolución 76/2020</a:t>
            </a:r>
          </a:p>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CGR</a:t>
            </a:r>
            <a:endParaRPr baseline="0" b="0" cap="none" dirty="0" sz="2000" i="0" kern="1200" kumimoji="0" lang="en-US" noProof="0" normalizeH="0" spc="0" strike="noStrike" u="none" smtClean="0">
              <a:ln>
                <a:noFill/>
              </a:ln>
              <a:solidFill>
                <a:prstClr val="white"/>
              </a:solidFill>
              <a:effectLst/>
              <a:uLnTx/>
              <a:uFillTx/>
              <a:latin typeface="Calibri"/>
              <a:ea typeface="+mn-ea"/>
              <a:cs typeface="+mn-cs"/>
            </a:endParaRPr>
          </a:p>
        </p:txBody>
      </p:sp>
      <p:sp>
        <p:nvSpPr>
          <p:cNvPr id="1048621" name="Rectángulo 7"/>
          <p:cNvSpPr/>
          <p:nvPr/>
        </p:nvSpPr>
        <p:spPr>
          <a:xfrm>
            <a:off x="3261815" y="1088815"/>
            <a:ext cx="3739486" cy="2198926"/>
          </a:xfrm>
          <a:prstGeom prst="rect"/>
        </p:spPr>
        <p:txBody>
          <a:bodyPr wrap="square">
            <a:spAutoFit/>
          </a:bodyPr>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Calibri"/>
                <a:ea typeface="+mn-ea"/>
                <a:cs typeface="+mn-cs"/>
              </a:rPr>
              <a:t>-</a:t>
            </a: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Financiera </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a:t>
            </a:r>
            <a:r>
              <a:rPr baseline="0" b="1" cap="none" dirty="0" sz="2000" i="0" kern="1200" kumimoji="0" lang="es-ES" noProof="0" normalizeH="0" spc="0" strike="noStrike" u="sng" smtClean="0">
                <a:ln>
                  <a:noFill/>
                </a:ln>
                <a:solidFill>
                  <a:prstClr val="black"/>
                </a:solidFill>
                <a:effectLst/>
                <a:uLnTx/>
                <a:uFillTx/>
                <a:latin typeface="Arial" panose="020B0604020202020204" pitchFamily="34" charset="0"/>
                <a:cs typeface="Arial" panose="020B0604020202020204" pitchFamily="34" charset="0"/>
              </a:rPr>
              <a:t>Desempeño</a:t>
            </a: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 </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-Cumplimiento</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-Fiscal</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-Forense </a:t>
            </a:r>
            <a:r>
              <a:rPr baseline="0" b="0" cap="none" dirty="0" sz="2000" i="0" kern="1200" kumimoji="0" lang="es-ES" noProof="0" normalizeH="0" spc="0" strike="noStrike" u="none" smtClean="0">
                <a:ln>
                  <a:noFill/>
                </a:ln>
                <a:solidFill>
                  <a:prstClr val="black"/>
                </a:solidFill>
                <a:effectLst/>
                <a:uLnTx/>
                <a:uFillTx/>
                <a:latin typeface="Calibri"/>
                <a:ea typeface="+mn-ea"/>
                <a:cs typeface="+mn-cs"/>
              </a:rPr>
              <a:t> </a:t>
            </a:r>
          </a:p>
        </p:txBody>
      </p:sp>
      <p:sp>
        <p:nvSpPr>
          <p:cNvPr id="1048622" name="Rectángulo 9"/>
          <p:cNvSpPr/>
          <p:nvPr/>
        </p:nvSpPr>
        <p:spPr>
          <a:xfrm>
            <a:off x="6305266" y="1396592"/>
            <a:ext cx="5653220" cy="4776327"/>
          </a:xfrm>
          <a:prstGeom prst="rect"/>
        </p:spPr>
        <p:txBody>
          <a:bodyPr wrap="square">
            <a:spAutoFit/>
          </a:bodyPr>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Se enfoca en la revisión objetiva y confiable para determinar si el sujeto auditado opera los proyectos, sistemas, operaciones, programas o actividades de conformidad con los </a:t>
            </a:r>
            <a:r>
              <a:rPr baseline="0" b="1" cap="none" dirty="0" sz="2000" i="0" kern="1200" kumimoji="0" lang="es-ES" noProof="0" normalizeH="0" spc="0" strike="noStrike" u="sng" smtClean="0">
                <a:ln>
                  <a:noFill/>
                </a:ln>
                <a:solidFill>
                  <a:prstClr val="black"/>
                </a:solidFill>
                <a:effectLst/>
                <a:uLnTx/>
                <a:uFillTx/>
                <a:latin typeface="Arial" panose="020B0604020202020204" pitchFamily="34" charset="0"/>
                <a:cs typeface="Arial" panose="020B0604020202020204" pitchFamily="34" charset="0"/>
              </a:rPr>
              <a:t>principios de economía, eficiencia y eficacia</a:t>
            </a: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 si existen áreas de mejora para contribuir a perfeccionar la gestión de la entidad, la buena gobernanza, la rendición de cuenta y la transparencia; busca aportar nueva información, análisis o perspectivas</a:t>
            </a:r>
          </a:p>
        </p:txBody>
      </p:sp>
      <p:sp>
        <p:nvSpPr>
          <p:cNvPr id="1048623" name="Flecha derecha 2"/>
          <p:cNvSpPr/>
          <p:nvPr/>
        </p:nvSpPr>
        <p:spPr>
          <a:xfrm>
            <a:off x="4915467" y="1567789"/>
            <a:ext cx="1389799" cy="557486"/>
          </a:xfrm>
          <a:prstGeom prst="rightArrow"/>
          <a:solidFill>
            <a:srgbClr val="008080"/>
          </a:solidFill>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baseline="0" b="0" cap="none" sz="1800" i="0" kern="1200" kumimoji="0" lang="en-US" noProof="0" normalizeH="0" spc="0" strike="noStrike" u="none" smtClean="0">
              <a:ln>
                <a:noFill/>
              </a:ln>
              <a:solidFill>
                <a:prstClr val="white"/>
              </a:solidFill>
              <a:effectLst/>
              <a:uLnTx/>
              <a:uFillTx/>
              <a:latin typeface="Calibri"/>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24" name="Title 3"/>
          <p:cNvSpPr>
            <a:spLocks noGrp="1"/>
          </p:cNvSpPr>
          <p:nvPr>
            <p:ph type="title"/>
          </p:nvPr>
        </p:nvSpPr>
        <p:spPr>
          <a:xfrm>
            <a:off x="3150191" y="707613"/>
            <a:ext cx="8539281" cy="763525"/>
          </a:xfrm>
        </p:spPr>
        <p:txBody>
          <a:bodyPr>
            <a:normAutofit/>
          </a:bodyPr>
          <a:p>
            <a:pPr algn="ctr"/>
            <a:r>
              <a:rPr b="1" dirty="0" sz="3600" lang="en-US" u="sng" smtClean="0">
                <a:solidFill>
                  <a:schemeClr val="tx1"/>
                </a:solidFill>
              </a:rPr>
              <a:t>Etapas en la realización de las Auditorías</a:t>
            </a:r>
            <a:endParaRPr b="1" dirty="0" sz="3600" lang="en-US" u="sng">
              <a:solidFill>
                <a:schemeClr val="tx1"/>
              </a:solidFill>
            </a:endParaRPr>
          </a:p>
        </p:txBody>
      </p:sp>
      <p:sp>
        <p:nvSpPr>
          <p:cNvPr id="1048625" name="CuadroTexto 4"/>
          <p:cNvSpPr txBox="1"/>
          <p:nvPr/>
        </p:nvSpPr>
        <p:spPr>
          <a:xfrm rot="20530022">
            <a:off x="292988" y="1440045"/>
            <a:ext cx="1968858" cy="1997708"/>
          </a:xfrm>
          <a:prstGeom prst="rect"/>
          <a:noFill/>
        </p:spPr>
        <p:txBody>
          <a:bodyPr rtlCol="0" wrap="square">
            <a:spAutoFit/>
          </a:bodyPr>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Normas Cubanas</a:t>
            </a:r>
          </a:p>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de Auditoría</a:t>
            </a:r>
          </a:p>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Resolución 76/2020</a:t>
            </a:r>
          </a:p>
          <a:p>
            <a:pPr algn="ctr" defTabSz="914400" eaLnBrk="1" fontAlgn="auto" hangingPunct="1" indent="0" latinLnBrk="0" lvl="0" marL="0" marR="0" rtl="0">
              <a:lnSpc>
                <a:spcPct val="100000"/>
              </a:lnSpc>
              <a:spcBef>
                <a:spcPts val="0"/>
              </a:spcBef>
              <a:spcAft>
                <a:spcPts val="0"/>
              </a:spcAft>
              <a:buClrTx/>
              <a:buSzTx/>
              <a:buFontTx/>
              <a:buNone/>
            </a:pPr>
            <a:r>
              <a:rPr dirty="0" sz="2000" lang="es-ES" smtClean="0">
                <a:solidFill>
                  <a:prstClr val="white"/>
                </a:solidFill>
                <a:latin typeface="Calibri"/>
              </a:rPr>
              <a:t>CGR</a:t>
            </a:r>
            <a:endParaRPr baseline="0" b="0" cap="none" dirty="0" sz="2000" i="0" kern="1200" kumimoji="0" lang="en-US" noProof="0" normalizeH="0" spc="0" strike="noStrike" u="none" smtClean="0">
              <a:ln>
                <a:noFill/>
              </a:ln>
              <a:solidFill>
                <a:prstClr val="white"/>
              </a:solidFill>
              <a:effectLst/>
              <a:uLnTx/>
              <a:uFillTx/>
              <a:latin typeface="Calibri"/>
              <a:ea typeface="+mn-ea"/>
              <a:cs typeface="+mn-cs"/>
            </a:endParaRPr>
          </a:p>
        </p:txBody>
      </p:sp>
      <p:sp>
        <p:nvSpPr>
          <p:cNvPr id="1048626" name="Rectángulo 7"/>
          <p:cNvSpPr/>
          <p:nvPr/>
        </p:nvSpPr>
        <p:spPr>
          <a:xfrm>
            <a:off x="3261814" y="1893662"/>
            <a:ext cx="8734567" cy="2788540"/>
          </a:xfrm>
          <a:prstGeom prst="rect"/>
        </p:spPr>
        <p:txBody>
          <a:bodyPr wrap="square">
            <a:spAutoFit/>
          </a:bodyPr>
          <a:p>
            <a:pPr algn="just" lvl="0">
              <a:lnSpc>
                <a:spcPct val="150000"/>
              </a:lnSpc>
            </a:pPr>
            <a:r>
              <a:rPr dirty="0" sz="3200" lang="es-ES">
                <a:solidFill>
                  <a:prstClr val="black"/>
                </a:solidFill>
              </a:rPr>
              <a:t>-</a:t>
            </a:r>
            <a:r>
              <a:rPr dirty="0" sz="3200" lang="es-ES" smtClean="0">
                <a:solidFill>
                  <a:prstClr val="black"/>
                </a:solidFill>
              </a:rPr>
              <a:t>Planificación </a:t>
            </a:r>
          </a:p>
          <a:p>
            <a:pPr algn="just" lvl="0">
              <a:lnSpc>
                <a:spcPct val="150000"/>
              </a:lnSpc>
            </a:pPr>
            <a:r>
              <a:rPr dirty="0" sz="3200" lang="es-ES" smtClean="0">
                <a:solidFill>
                  <a:prstClr val="black"/>
                </a:solidFill>
              </a:rPr>
              <a:t>-Ejecución</a:t>
            </a:r>
          </a:p>
          <a:p>
            <a:pPr algn="just" lvl="0">
              <a:lnSpc>
                <a:spcPct val="150000"/>
              </a:lnSpc>
            </a:pPr>
            <a:r>
              <a:rPr dirty="0" sz="3200" lang="es-ES" smtClean="0">
                <a:solidFill>
                  <a:prstClr val="black"/>
                </a:solidFill>
              </a:rPr>
              <a:t>-Informe</a:t>
            </a:r>
          </a:p>
          <a:p>
            <a:pPr algn="just" lvl="0">
              <a:lnSpc>
                <a:spcPct val="150000"/>
              </a:lnSpc>
            </a:pPr>
            <a:r>
              <a:rPr dirty="0" sz="3200" lang="es-ES" smtClean="0">
                <a:solidFill>
                  <a:prstClr val="black"/>
                </a:solidFill>
              </a:rPr>
              <a:t>-Seguimiento</a:t>
            </a:r>
            <a:endParaRPr baseline="0" b="0" cap="none" dirty="0" sz="3200" i="0" kern="1200" kumimoji="0" lang="es-ES" noProof="0" normalizeH="0" spc="0" strike="noStrike" u="none" smtClean="0">
              <a:ln>
                <a:noFill/>
              </a:ln>
              <a:solidFill>
                <a:prstClr val="black"/>
              </a:solidFill>
              <a:effectLst/>
              <a:uLnTx/>
              <a:uFillTx/>
              <a:latin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27" name="Title 3"/>
          <p:cNvSpPr>
            <a:spLocks noGrp="1"/>
          </p:cNvSpPr>
          <p:nvPr>
            <p:ph type="title"/>
          </p:nvPr>
        </p:nvSpPr>
        <p:spPr>
          <a:xfrm>
            <a:off x="3357349" y="5140093"/>
            <a:ext cx="8539281" cy="763525"/>
          </a:xfrm>
        </p:spPr>
        <p:txBody>
          <a:bodyPr>
            <a:normAutofit/>
          </a:bodyPr>
          <a:p>
            <a:pPr algn="ctr"/>
            <a:r>
              <a:rPr dirty="0" sz="4000" lang="en-US" smtClean="0">
                <a:solidFill>
                  <a:schemeClr val="tx1"/>
                </a:solidFill>
                <a:latin typeface="Arial" panose="020B0604020202020204" pitchFamily="34" charset="0"/>
                <a:cs typeface="Arial" panose="020B0604020202020204" pitchFamily="34" charset="0"/>
              </a:rPr>
              <a:t>Evaluación del Control Interno </a:t>
            </a:r>
            <a:endParaRPr dirty="0" sz="4000" lang="en-US">
              <a:solidFill>
                <a:schemeClr val="tx1"/>
              </a:solidFill>
              <a:latin typeface="Arial" panose="020B0604020202020204" pitchFamily="34" charset="0"/>
              <a:cs typeface="Arial" panose="020B0604020202020204" pitchFamily="34" charset="0"/>
            </a:endParaRPr>
          </a:p>
        </p:txBody>
      </p:sp>
      <p:sp>
        <p:nvSpPr>
          <p:cNvPr id="1048628" name="CuadroTexto 4"/>
          <p:cNvSpPr txBox="1"/>
          <p:nvPr/>
        </p:nvSpPr>
        <p:spPr>
          <a:xfrm rot="20530022">
            <a:off x="292988" y="1440045"/>
            <a:ext cx="1968858" cy="1997708"/>
          </a:xfrm>
          <a:prstGeom prst="rect"/>
          <a:noFill/>
        </p:spPr>
        <p:txBody>
          <a:bodyPr rtlCol="0" wrap="square">
            <a:spAutoFit/>
          </a:bodyPr>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Normas Cubanas</a:t>
            </a:r>
          </a:p>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de Auditoría</a:t>
            </a:r>
          </a:p>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Resolución 76/2020</a:t>
            </a:r>
          </a:p>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CGR</a:t>
            </a:r>
            <a:endParaRPr baseline="0" b="0" cap="none" dirty="0" sz="2000" i="0" kern="1200" kumimoji="0" lang="en-US" noProof="0" normalizeH="0" spc="0" strike="noStrike" u="none" smtClean="0">
              <a:ln>
                <a:noFill/>
              </a:ln>
              <a:solidFill>
                <a:prstClr val="white"/>
              </a:solidFill>
              <a:effectLst/>
              <a:uLnTx/>
              <a:uFillTx/>
              <a:latin typeface="Calibri"/>
              <a:ea typeface="+mn-ea"/>
              <a:cs typeface="+mn-cs"/>
            </a:endParaRPr>
          </a:p>
        </p:txBody>
      </p:sp>
      <p:sp>
        <p:nvSpPr>
          <p:cNvPr id="1048629" name="Rectángulo 7"/>
          <p:cNvSpPr/>
          <p:nvPr/>
        </p:nvSpPr>
        <p:spPr>
          <a:xfrm>
            <a:off x="3357349" y="1048057"/>
            <a:ext cx="8625385" cy="4050443"/>
          </a:xfrm>
          <a:prstGeom prst="rect"/>
        </p:spPr>
        <p:txBody>
          <a:bodyPr wrap="square">
            <a:spAutoFit/>
          </a:bodyPr>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Calibri"/>
                <a:ea typeface="+mn-ea"/>
                <a:cs typeface="+mn-cs"/>
              </a:rPr>
              <a:t>-</a:t>
            </a: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Financiera : Razonable, Razonable con salvedades, Adversa, Abstención de opinión. </a:t>
            </a:r>
          </a:p>
          <a:p>
            <a:pPr algn="just" defTabSz="914400" eaLnBrk="1" fontAlgn="auto" hangingPunct="1" indent="0" latinLnBrk="0" lvl="0" marL="0" marR="0" rtl="0">
              <a:lnSpc>
                <a:spcPct val="150000"/>
              </a:lnSpc>
              <a:spcBef>
                <a:spcPts val="0"/>
              </a:spcBef>
              <a:spcAft>
                <a:spcPts val="0"/>
              </a:spcAft>
              <a:buClrTx/>
              <a:buSzTx/>
              <a:buFontTx/>
              <a:buNone/>
            </a:pPr>
            <a:endPar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endParaRPr>
          </a:p>
          <a:p>
            <a:pPr algn="just" lvl="0">
              <a:lnSpc>
                <a:spcPct val="150000"/>
              </a:lnSpc>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a:t>
            </a:r>
            <a:r>
              <a:rPr baseline="0" b="1" cap="none" dirty="0" sz="2000" i="0" kern="1200" kumimoji="0" lang="es-ES" noProof="0" normalizeH="0" spc="0" strike="noStrike" u="sng" smtClean="0">
                <a:ln>
                  <a:noFill/>
                </a:ln>
                <a:solidFill>
                  <a:prstClr val="black"/>
                </a:solidFill>
                <a:effectLst/>
                <a:uLnTx/>
                <a:uFillTx/>
                <a:latin typeface="Arial" panose="020B0604020202020204" pitchFamily="34" charset="0"/>
                <a:cs typeface="Arial" panose="020B0604020202020204" pitchFamily="34" charset="0"/>
              </a:rPr>
              <a:t>Desempeño</a:t>
            </a:r>
            <a:r>
              <a:rPr dirty="0" sz="2000" lang="es-ES">
                <a:solidFill>
                  <a:prstClr val="black"/>
                </a:solidFill>
                <a:latin typeface="Arial" panose="020B0604020202020204" pitchFamily="34" charset="0"/>
                <a:cs typeface="Arial" panose="020B0604020202020204" pitchFamily="34" charset="0"/>
              </a:rPr>
              <a:t>                  </a:t>
            </a:r>
            <a:r>
              <a:rPr dirty="0" sz="2000" lang="es-ES" smtClean="0">
                <a:solidFill>
                  <a:prstClr val="black"/>
                </a:solidFill>
                <a:latin typeface="Arial" panose="020B0604020202020204" pitchFamily="34" charset="0"/>
                <a:cs typeface="Arial" panose="020B0604020202020204" pitchFamily="34" charset="0"/>
              </a:rPr>
              <a:t>Evalúa </a:t>
            </a:r>
            <a:r>
              <a:rPr dirty="0" sz="2000" lang="es-ES">
                <a:solidFill>
                  <a:prstClr val="black"/>
                </a:solidFill>
                <a:latin typeface="Arial" panose="020B0604020202020204" pitchFamily="34" charset="0"/>
                <a:cs typeface="Arial" panose="020B0604020202020204" pitchFamily="34" charset="0"/>
              </a:rPr>
              <a:t>la gestión de conformidad con los principios </a:t>
            </a:r>
            <a:r>
              <a:rPr dirty="0" sz="2000" lang="es-ES" smtClean="0">
                <a:solidFill>
                  <a:prstClr val="black"/>
                </a:solidFill>
                <a:latin typeface="Arial" panose="020B0604020202020204" pitchFamily="34" charset="0"/>
                <a:cs typeface="Arial" panose="020B0604020202020204" pitchFamily="34" charset="0"/>
              </a:rPr>
              <a:t>de              </a:t>
            </a:r>
            <a:endParaRPr dirty="0" sz="2000" lang="es-ES">
              <a:solidFill>
                <a:prstClr val="black"/>
              </a:solidFill>
              <a:latin typeface="Arial" panose="020B0604020202020204" pitchFamily="34" charset="0"/>
              <a:cs typeface="Arial" panose="020B0604020202020204" pitchFamily="34" charset="0"/>
            </a:endParaRPr>
          </a:p>
          <a:p>
            <a:pPr algn="just" lvl="0">
              <a:lnSpc>
                <a:spcPct val="150000"/>
              </a:lnSpc>
            </a:pPr>
            <a:r>
              <a:rPr dirty="0" sz="2000" lang="es-ES" smtClean="0">
                <a:solidFill>
                  <a:prstClr val="black"/>
                </a:solidFill>
                <a:latin typeface="Arial" panose="020B0604020202020204" pitchFamily="34" charset="0"/>
                <a:cs typeface="Arial" panose="020B0604020202020204" pitchFamily="34" charset="0"/>
              </a:rPr>
              <a:t>                                          economía</a:t>
            </a:r>
            <a:r>
              <a:rPr dirty="0" sz="2000" lang="es-ES">
                <a:solidFill>
                  <a:prstClr val="black"/>
                </a:solidFill>
                <a:latin typeface="Arial" panose="020B0604020202020204" pitchFamily="34" charset="0"/>
                <a:cs typeface="Arial" panose="020B0604020202020204" pitchFamily="34" charset="0"/>
              </a:rPr>
              <a:t>, eficiencia, eficacia</a:t>
            </a:r>
            <a:r>
              <a:rPr dirty="0" sz="2000" lang="es-ES" smtClean="0">
                <a:solidFill>
                  <a:prstClr val="black"/>
                </a:solidFill>
                <a:latin typeface="Arial" panose="020B0604020202020204" pitchFamily="34" charset="0"/>
                <a:cs typeface="Arial" panose="020B0604020202020204" pitchFamily="34" charset="0"/>
              </a:rPr>
              <a:t>.</a:t>
            </a:r>
          </a:p>
          <a:p>
            <a:pPr algn="just" lvl="0">
              <a:lnSpc>
                <a:spcPct val="150000"/>
              </a:lnSpc>
            </a:pPr>
            <a:endPar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endParaRPr>
          </a:p>
          <a:p>
            <a:pPr algn="just" lvl="0">
              <a:lnSpc>
                <a:spcPct val="150000"/>
              </a:lnSpc>
            </a:pPr>
            <a:r>
              <a:rPr dirty="0" sz="2000" lang="es-ES">
                <a:solidFill>
                  <a:prstClr val="black"/>
                </a:solidFill>
                <a:latin typeface="Arial" panose="020B0604020202020204" pitchFamily="34" charset="0"/>
                <a:cs typeface="Arial" panose="020B0604020202020204" pitchFamily="34" charset="0"/>
              </a:rPr>
              <a:t>-</a:t>
            </a:r>
            <a:r>
              <a:rPr dirty="0" sz="2000" lang="es-ES" smtClean="0">
                <a:solidFill>
                  <a:prstClr val="black"/>
                </a:solidFill>
                <a:latin typeface="Arial" panose="020B0604020202020204" pitchFamily="34" charset="0"/>
                <a:cs typeface="Arial" panose="020B0604020202020204" pitchFamily="34" charset="0"/>
              </a:rPr>
              <a:t>Cumplimiento, Fiscal y Forense :  Cumple</a:t>
            </a:r>
            <a:r>
              <a:rPr dirty="0" sz="2000" lang="es-ES">
                <a:solidFill>
                  <a:prstClr val="black"/>
                </a:solidFill>
                <a:latin typeface="Arial" panose="020B0604020202020204" pitchFamily="34" charset="0"/>
                <a:cs typeface="Arial" panose="020B0604020202020204" pitchFamily="34" charset="0"/>
              </a:rPr>
              <a:t>, </a:t>
            </a:r>
            <a:r>
              <a:rPr dirty="0" sz="2000" lang="es-ES" smtClean="0">
                <a:solidFill>
                  <a:prstClr val="black"/>
                </a:solidFill>
                <a:latin typeface="Arial" panose="020B0604020202020204" pitchFamily="34" charset="0"/>
                <a:cs typeface="Arial" panose="020B0604020202020204" pitchFamily="34" charset="0"/>
              </a:rPr>
              <a:t>Cumple </a:t>
            </a:r>
            <a:r>
              <a:rPr dirty="0" sz="2000" lang="es-ES">
                <a:solidFill>
                  <a:prstClr val="black"/>
                </a:solidFill>
                <a:latin typeface="Arial" panose="020B0604020202020204" pitchFamily="34" charset="0"/>
                <a:cs typeface="Arial" panose="020B0604020202020204" pitchFamily="34" charset="0"/>
              </a:rPr>
              <a:t>con </a:t>
            </a:r>
            <a:r>
              <a:rPr dirty="0" sz="2000" lang="es-ES" smtClean="0">
                <a:solidFill>
                  <a:prstClr val="black"/>
                </a:solidFill>
                <a:latin typeface="Arial" panose="020B0604020202020204" pitchFamily="34" charset="0"/>
                <a:cs typeface="Arial" panose="020B0604020202020204" pitchFamily="34" charset="0"/>
              </a:rPr>
              <a:t>salvedades, Incumple, </a:t>
            </a:r>
            <a:r>
              <a:rPr dirty="0" sz="2000" lang="es-ES">
                <a:solidFill>
                  <a:prstClr val="black"/>
                </a:solidFill>
                <a:latin typeface="Arial" panose="020B0604020202020204" pitchFamily="34" charset="0"/>
                <a:cs typeface="Arial" panose="020B0604020202020204" pitchFamily="34" charset="0"/>
              </a:rPr>
              <a:t>abstención de </a:t>
            </a:r>
            <a:r>
              <a:rPr dirty="0" sz="2000" lang="es-ES" smtClean="0">
                <a:solidFill>
                  <a:prstClr val="black"/>
                </a:solidFill>
                <a:latin typeface="Arial" panose="020B0604020202020204" pitchFamily="34" charset="0"/>
                <a:cs typeface="Arial" panose="020B0604020202020204" pitchFamily="34" charset="0"/>
              </a:rPr>
              <a:t>opinión. </a:t>
            </a:r>
            <a:endParaRPr dirty="0" sz="2000" lang="es-ES">
              <a:solidFill>
                <a:prstClr val="black"/>
              </a:solidFill>
              <a:latin typeface="Arial" panose="020B0604020202020204" pitchFamily="34" charset="0"/>
              <a:cs typeface="Arial" panose="020B0604020202020204" pitchFamily="34" charset="0"/>
            </a:endParaRPr>
          </a:p>
        </p:txBody>
      </p:sp>
      <p:sp>
        <p:nvSpPr>
          <p:cNvPr id="1048630" name="Flecha derecha 2"/>
          <p:cNvSpPr/>
          <p:nvPr/>
        </p:nvSpPr>
        <p:spPr>
          <a:xfrm>
            <a:off x="5422822" y="2586865"/>
            <a:ext cx="816593" cy="557486"/>
          </a:xfrm>
          <a:prstGeom prst="rightArrow"/>
          <a:solidFill>
            <a:srgbClr val="008080"/>
          </a:solidFill>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baseline="0" b="0" cap="none" sz="1800" i="0" kern="1200" kumimoji="0" lang="en-US" noProof="0" normalizeH="0" spc="0" strike="noStrike" u="none" smtClean="0">
              <a:ln>
                <a:noFill/>
              </a:ln>
              <a:solidFill>
                <a:prstClr val="white"/>
              </a:solidFill>
              <a:effectLst/>
              <a:uLnTx/>
              <a:uFillTx/>
              <a:latin typeface="Calibri"/>
              <a:ea typeface="+mn-ea"/>
              <a:cs typeface="+mn-cs"/>
            </a:endParaRPr>
          </a:p>
        </p:txBody>
      </p:sp>
      <p:sp>
        <p:nvSpPr>
          <p:cNvPr id="1048631" name="Title 3"/>
          <p:cNvSpPr txBox="1"/>
          <p:nvPr/>
        </p:nvSpPr>
        <p:spPr>
          <a:xfrm>
            <a:off x="3247999" y="286806"/>
            <a:ext cx="8539281" cy="763525"/>
          </a:xfrm>
          <a:prstGeom prst="rect"/>
        </p:spPr>
        <p:txBody>
          <a:bodyPr anchor="ctr" bIns="45720" lIns="91440" rIns="91440" rtlCol="0" tIns="45720" vert="horz">
            <a:normAutofit/>
          </a:bodyPr>
          <a:lstStyle>
            <a:lvl1pPr algn="l" defTabSz="1219170" eaLnBrk="1" hangingPunct="1" latinLnBrk="0" rtl="0">
              <a:spcBef>
                <a:spcPct val="0"/>
              </a:spcBef>
              <a:buNone/>
              <a:defRPr sz="4800" kern="1200">
                <a:solidFill>
                  <a:srgbClr val="FF9900"/>
                </a:solidFill>
                <a:effectLst>
                  <a:outerShdw algn="tl" blurRad="50800" dir="2700000" dist="38100" rotWithShape="0">
                    <a:prstClr val="black">
                      <a:alpha val="40000"/>
                    </a:prstClr>
                  </a:outerShdw>
                </a:effectLst>
                <a:latin typeface="+mj-lt"/>
                <a:ea typeface="+mj-ea"/>
                <a:cs typeface="+mj-cs"/>
              </a:defRPr>
            </a:lvl1pPr>
          </a:lstStyle>
          <a:p>
            <a:pPr algn="ctr"/>
            <a:r>
              <a:rPr dirty="0" sz="4000" lang="en-US" smtClean="0">
                <a:solidFill>
                  <a:schemeClr val="tx1"/>
                </a:solidFill>
                <a:latin typeface="Arial" panose="020B0604020202020204" pitchFamily="34" charset="0"/>
                <a:cs typeface="Arial" panose="020B0604020202020204" pitchFamily="34" charset="0"/>
              </a:rPr>
              <a:t>Evaluación por tipos de Auditoría</a:t>
            </a:r>
            <a:endParaRPr dirty="0" sz="4000" lang="en-US">
              <a:solidFill>
                <a:schemeClr val="tx1"/>
              </a:solidFill>
              <a:latin typeface="Arial" panose="020B0604020202020204" pitchFamily="34" charset="0"/>
              <a:cs typeface="Arial" panose="020B0604020202020204" pitchFamily="34" charset="0"/>
            </a:endParaRPr>
          </a:p>
        </p:txBody>
      </p:sp>
      <p:sp>
        <p:nvSpPr>
          <p:cNvPr id="1048632" name="Rectángulo 8"/>
          <p:cNvSpPr/>
          <p:nvPr/>
        </p:nvSpPr>
        <p:spPr>
          <a:xfrm>
            <a:off x="3357349" y="5734139"/>
            <a:ext cx="9080310" cy="1181799"/>
          </a:xfrm>
          <a:prstGeom prst="rect"/>
        </p:spPr>
        <p:txBody>
          <a:bodyPr wrap="square">
            <a:spAutoFit/>
          </a:bodyPr>
          <a:p>
            <a:pPr algn="just" defTabSz="914400" eaLnBrk="1" fontAlgn="auto" hangingPunct="1" indent="0" latinLnBrk="0" lvl="0" marL="0" marR="0" rtl="0">
              <a:lnSpc>
                <a:spcPct val="2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Calibri"/>
                <a:ea typeface="+mn-ea"/>
                <a:cs typeface="+mn-cs"/>
              </a:rPr>
              <a:t>-</a:t>
            </a: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Satisfactorio</a:t>
            </a:r>
            <a:r>
              <a:rPr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   </a:t>
            </a:r>
            <a:r>
              <a:rPr dirty="0" sz="2000" lang="es-ES" smtClean="0">
                <a:solidFill>
                  <a:prstClr val="black"/>
                </a:solidFill>
                <a:latin typeface="Arial" panose="020B0604020202020204" pitchFamily="34" charset="0"/>
                <a:cs typeface="Arial" panose="020B0604020202020204" pitchFamily="34" charset="0"/>
              </a:rPr>
              <a:t>-Aceptable</a:t>
            </a:r>
            <a:r>
              <a:rPr dirty="0" sz="2000" lang="es-ES">
                <a:solidFill>
                  <a:prstClr val="black"/>
                </a:solidFill>
                <a:latin typeface="Arial" panose="020B0604020202020204" pitchFamily="34" charset="0"/>
                <a:cs typeface="Arial" panose="020B0604020202020204" pitchFamily="34" charset="0"/>
              </a:rPr>
              <a:t> </a:t>
            </a:r>
            <a:r>
              <a:rPr dirty="0" sz="2000" lang="es-ES" smtClean="0">
                <a:solidFill>
                  <a:prstClr val="black"/>
                </a:solidFill>
                <a:latin typeface="Arial" panose="020B0604020202020204" pitchFamily="34" charset="0"/>
                <a:cs typeface="Arial" panose="020B0604020202020204" pitchFamily="34" charset="0"/>
              </a:rPr>
              <a:t>   </a:t>
            </a: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-Deficiente</a:t>
            </a:r>
            <a:r>
              <a:rPr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   </a:t>
            </a:r>
            <a:r>
              <a:rPr dirty="0" sz="2000" lang="es-ES" smtClean="0">
                <a:solidFill>
                  <a:prstClr val="black"/>
                </a:solidFill>
                <a:latin typeface="Arial" panose="020B0604020202020204" pitchFamily="34" charset="0"/>
                <a:cs typeface="Arial" panose="020B0604020202020204" pitchFamily="34" charset="0"/>
              </a:rPr>
              <a:t>-Malo</a:t>
            </a:r>
            <a:endPar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endParaRPr>
          </a:p>
          <a:p>
            <a:pPr algn="just" defTabSz="914400" eaLnBrk="1" fontAlgn="auto" hangingPunct="1" indent="0" latinLnBrk="0" lvl="0" marL="0" marR="0" rtl="0">
              <a:lnSpc>
                <a:spcPct val="200000"/>
              </a:lnSpc>
              <a:spcBef>
                <a:spcPts val="0"/>
              </a:spcBef>
              <a:spcAft>
                <a:spcPts val="0"/>
              </a:spcAft>
              <a:buClrTx/>
              <a:buSzTx/>
              <a:buFontTx/>
              <a:buNone/>
            </a:pPr>
            <a:endParaRPr baseline="0" b="0" cap="none" dirty="0" sz="2000" i="0" kern="1200" kumimoji="0" lang="es-ES" noProof="0" normalizeH="0" spc="0" strike="noStrike" u="none" smtClean="0">
              <a:ln>
                <a:noFill/>
              </a:ln>
              <a:solidFill>
                <a:prstClr val="black"/>
              </a:solidFill>
              <a:effectLst/>
              <a:uLnTx/>
              <a:uFillTx/>
              <a:latin typeface="Calibri"/>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33" name="Title 3"/>
          <p:cNvSpPr>
            <a:spLocks noGrp="1"/>
          </p:cNvSpPr>
          <p:nvPr>
            <p:ph type="title"/>
          </p:nvPr>
        </p:nvSpPr>
        <p:spPr>
          <a:xfrm>
            <a:off x="3286668" y="298180"/>
            <a:ext cx="8539281" cy="1366847"/>
          </a:xfrm>
        </p:spPr>
        <p:txBody>
          <a:bodyPr>
            <a:normAutofit/>
          </a:bodyPr>
          <a:p>
            <a:pPr algn="ctr"/>
            <a:r>
              <a:rPr dirty="0" sz="4000" lang="en-US" smtClean="0">
                <a:solidFill>
                  <a:schemeClr val="tx1"/>
                </a:solidFill>
                <a:latin typeface="Arial" panose="020B0604020202020204" pitchFamily="34" charset="0"/>
                <a:cs typeface="Arial" panose="020B0604020202020204" pitchFamily="34" charset="0"/>
              </a:rPr>
              <a:t>Programa de  </a:t>
            </a:r>
            <a:r>
              <a:rPr dirty="0" sz="4000" lang="en-US" err="1" smtClean="0">
                <a:solidFill>
                  <a:schemeClr val="tx1"/>
                </a:solidFill>
                <a:latin typeface="Arial" panose="020B0604020202020204" pitchFamily="34" charset="0"/>
                <a:cs typeface="Arial" panose="020B0604020202020204" pitchFamily="34" charset="0"/>
              </a:rPr>
              <a:t>Auditoría</a:t>
            </a:r>
            <a:r>
              <a:rPr dirty="0" sz="4000" lang="en-US" smtClean="0">
                <a:solidFill>
                  <a:schemeClr val="tx1"/>
                </a:solidFill>
                <a:latin typeface="Arial" panose="020B0604020202020204" pitchFamily="34" charset="0"/>
                <a:cs typeface="Arial" panose="020B0604020202020204" pitchFamily="34" charset="0"/>
              </a:rPr>
              <a:t> de desempeño </a:t>
            </a:r>
            <a:endParaRPr dirty="0" sz="4000" lang="en-US">
              <a:solidFill>
                <a:schemeClr val="tx1"/>
              </a:solidFill>
              <a:latin typeface="Arial" panose="020B0604020202020204" pitchFamily="34" charset="0"/>
              <a:cs typeface="Arial" panose="020B0604020202020204" pitchFamily="34" charset="0"/>
            </a:endParaRPr>
          </a:p>
        </p:txBody>
      </p:sp>
      <p:sp>
        <p:nvSpPr>
          <p:cNvPr id="1048634" name="CuadroTexto 4"/>
          <p:cNvSpPr txBox="1"/>
          <p:nvPr/>
        </p:nvSpPr>
        <p:spPr>
          <a:xfrm rot="20530022">
            <a:off x="202475" y="1496700"/>
            <a:ext cx="1968858" cy="1938992"/>
          </a:xfrm>
          <a:prstGeom prst="rect"/>
          <a:noFill/>
        </p:spPr>
        <p:txBody>
          <a:bodyPr rtlCol="0" wrap="square">
            <a:spAutoFit/>
          </a:bodyPr>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Manual de Procedimientos</a:t>
            </a:r>
          </a:p>
          <a:p>
            <a:pPr algn="ctr" defTabSz="914400" eaLnBrk="1" fontAlgn="auto" hangingPunct="1" indent="0" latinLnBrk="0" lvl="0" marL="0" marR="0" rtl="0">
              <a:lnSpc>
                <a:spcPct val="100000"/>
              </a:lnSpc>
              <a:spcBef>
                <a:spcPts val="0"/>
              </a:spcBef>
              <a:spcAft>
                <a:spcPts val="0"/>
              </a:spcAft>
              <a:buClrTx/>
              <a:buSzTx/>
              <a:buFontTx/>
              <a:buNone/>
            </a:pPr>
            <a:r>
              <a:rPr dirty="0" sz="2000" lang="es-ES" smtClean="0">
                <a:solidFill>
                  <a:prstClr val="white"/>
                </a:solidFill>
                <a:latin typeface="Calibri"/>
              </a:rPr>
              <a:t>de la Auditoría</a:t>
            </a: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 </a:t>
            </a:r>
          </a:p>
          <a:p>
            <a:pPr algn="ctr" defTabSz="914400" eaLnBrk="1" fontAlgn="auto" hangingPunct="1" indent="0" latinLnBrk="0" lvl="0" marL="0" marR="0" rtl="0">
              <a:lnSpc>
                <a:spcPct val="100000"/>
              </a:lnSpc>
              <a:spcBef>
                <a:spcPts val="0"/>
              </a:spcBef>
              <a:spcAft>
                <a:spcPts val="0"/>
              </a:spcAft>
              <a:buClrTx/>
              <a:buSzTx/>
              <a:buFontTx/>
              <a:buNone/>
            </a:pPr>
            <a:r>
              <a:rPr dirty="0" sz="2000" lang="es-ES" smtClean="0">
                <a:solidFill>
                  <a:prstClr val="white"/>
                </a:solidFill>
                <a:latin typeface="Calibri"/>
              </a:rPr>
              <a:t>Tomo II</a:t>
            </a:r>
          </a:p>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Páginas </a:t>
            </a:r>
          </a:p>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104-115</a:t>
            </a:r>
            <a:endParaRPr baseline="0" b="0" cap="none" dirty="0" sz="2000" i="0" kern="1200" kumimoji="0" lang="en-US" noProof="0" normalizeH="0" spc="0" strike="noStrike" u="none" smtClean="0">
              <a:ln>
                <a:noFill/>
              </a:ln>
              <a:solidFill>
                <a:prstClr val="white"/>
              </a:solidFill>
              <a:effectLst/>
              <a:uLnTx/>
              <a:uFillTx/>
              <a:latin typeface="Calibri"/>
              <a:ea typeface="+mn-ea"/>
              <a:cs typeface="+mn-cs"/>
            </a:endParaRPr>
          </a:p>
        </p:txBody>
      </p:sp>
      <p:sp>
        <p:nvSpPr>
          <p:cNvPr id="1048635" name="Rectángulo 7"/>
          <p:cNvSpPr/>
          <p:nvPr/>
        </p:nvSpPr>
        <p:spPr>
          <a:xfrm>
            <a:off x="3575713" y="1665027"/>
            <a:ext cx="7492621" cy="4213130"/>
          </a:xfrm>
          <a:prstGeom prst="rect"/>
        </p:spPr>
        <p:txBody>
          <a:bodyPr wrap="square">
            <a:spAutoFit/>
          </a:bodyPr>
          <a:p>
            <a:pPr algn="ctr" defTabSz="914400" eaLnBrk="1" fontAlgn="auto" hangingPunct="1" indent="0" latinLnBrk="0" lvl="0" marL="0" marR="0" rtl="0">
              <a:lnSpc>
                <a:spcPct val="150000"/>
              </a:lnSpc>
              <a:spcBef>
                <a:spcPts val="0"/>
              </a:spcBef>
              <a:spcAft>
                <a:spcPts val="0"/>
              </a:spcAft>
              <a:buClrTx/>
              <a:buSzTx/>
              <a:buFontTx/>
              <a:buNone/>
            </a:pPr>
            <a:r>
              <a:rPr baseline="0" b="0" cap="none" dirty="0" sz="24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-La gestión administrativa</a:t>
            </a:r>
          </a:p>
          <a:p>
            <a:pPr algn="ctr" defTabSz="914400" eaLnBrk="1" fontAlgn="auto" hangingPunct="1" indent="0" latinLnBrk="0" lvl="0" marL="0" marR="0" rtl="0">
              <a:lnSpc>
                <a:spcPct val="150000"/>
              </a:lnSpc>
              <a:spcBef>
                <a:spcPts val="0"/>
              </a:spcBef>
              <a:spcAft>
                <a:spcPts val="0"/>
              </a:spcAft>
              <a:buClrTx/>
              <a:buSzTx/>
              <a:buFontTx/>
              <a:buNone/>
            </a:pPr>
            <a:r>
              <a:rPr dirty="0" sz="2400" lang="es-ES" smtClean="0">
                <a:solidFill>
                  <a:prstClr val="black"/>
                </a:solidFill>
                <a:latin typeface="Arial" panose="020B0604020202020204" pitchFamily="34" charset="0"/>
                <a:cs typeface="Arial" panose="020B0604020202020204" pitchFamily="34" charset="0"/>
              </a:rPr>
              <a:t>-La gestión </a:t>
            </a:r>
            <a:r>
              <a:rPr baseline="0" b="0" cap="none" dirty="0" sz="24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 económica-financiera</a:t>
            </a:r>
          </a:p>
          <a:p>
            <a:pPr algn="ctr" defTabSz="914400" eaLnBrk="1" fontAlgn="auto" hangingPunct="1" indent="0" latinLnBrk="0" lvl="0" marL="0" marR="0" rtl="0">
              <a:lnSpc>
                <a:spcPct val="150000"/>
              </a:lnSpc>
              <a:spcBef>
                <a:spcPts val="0"/>
              </a:spcBef>
              <a:spcAft>
                <a:spcPts val="0"/>
              </a:spcAft>
              <a:buClrTx/>
              <a:buSzTx/>
              <a:buFontTx/>
              <a:buNone/>
            </a:pPr>
            <a:r>
              <a:rPr dirty="0" sz="2400" lang="es-ES" smtClean="0">
                <a:solidFill>
                  <a:prstClr val="black"/>
                </a:solidFill>
                <a:latin typeface="Arial" panose="020B0604020202020204" pitchFamily="34" charset="0"/>
                <a:cs typeface="Arial" panose="020B0604020202020204" pitchFamily="34" charset="0"/>
              </a:rPr>
              <a:t>-La gestión comercial</a:t>
            </a:r>
          </a:p>
          <a:p>
            <a:pPr algn="ctr" defTabSz="914400" eaLnBrk="1" fontAlgn="auto" hangingPunct="1" indent="0" latinLnBrk="0" lvl="0" marL="0" marR="0" rtl="0">
              <a:lnSpc>
                <a:spcPct val="150000"/>
              </a:lnSpc>
              <a:spcBef>
                <a:spcPts val="0"/>
              </a:spcBef>
              <a:spcAft>
                <a:spcPts val="0"/>
              </a:spcAft>
              <a:buClrTx/>
              <a:buSzTx/>
              <a:buFontTx/>
              <a:buNone/>
            </a:pPr>
            <a:r>
              <a:rPr baseline="0" b="0" cap="none" dirty="0" sz="24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-La</a:t>
            </a:r>
            <a:r>
              <a:rPr b="0" cap="none" dirty="0" sz="24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 gestión de recursos humanos</a:t>
            </a:r>
          </a:p>
          <a:p>
            <a:pPr algn="ctr" defTabSz="914400" eaLnBrk="1" fontAlgn="auto" hangingPunct="1" indent="0" latinLnBrk="0" lvl="0" marL="0" marR="0" rtl="0">
              <a:lnSpc>
                <a:spcPct val="150000"/>
              </a:lnSpc>
              <a:spcBef>
                <a:spcPts val="0"/>
              </a:spcBef>
              <a:spcAft>
                <a:spcPts val="0"/>
              </a:spcAft>
              <a:buClrTx/>
              <a:buSzTx/>
              <a:buFontTx/>
              <a:buNone/>
            </a:pPr>
            <a:r>
              <a:rPr baseline="0" dirty="0" sz="2400" lang="es-ES" smtClean="0">
                <a:solidFill>
                  <a:prstClr val="black"/>
                </a:solidFill>
                <a:latin typeface="Arial" panose="020B0604020202020204" pitchFamily="34" charset="0"/>
                <a:cs typeface="Arial" panose="020B0604020202020204" pitchFamily="34" charset="0"/>
              </a:rPr>
              <a:t>-La gestión de la producción de bienes y servicios</a:t>
            </a:r>
          </a:p>
          <a:p>
            <a:pPr algn="ctr" defTabSz="914400" eaLnBrk="1" fontAlgn="auto" hangingPunct="1" indent="0" latinLnBrk="0" lvl="0" marL="0" marR="0" rtl="0">
              <a:lnSpc>
                <a:spcPct val="150000"/>
              </a:lnSpc>
              <a:spcBef>
                <a:spcPts val="0"/>
              </a:spcBef>
              <a:spcAft>
                <a:spcPts val="0"/>
              </a:spcAft>
              <a:buClrTx/>
              <a:buSzTx/>
              <a:buFontTx/>
              <a:buNone/>
            </a:pPr>
            <a:r>
              <a:rPr dirty="0" sz="2400" lang="es-ES" smtClean="0">
                <a:solidFill>
                  <a:prstClr val="black"/>
                </a:solidFill>
                <a:latin typeface="Arial" panose="020B0604020202020204" pitchFamily="34" charset="0"/>
                <a:cs typeface="Arial" panose="020B0604020202020204" pitchFamily="34" charset="0"/>
              </a:rPr>
              <a:t>-La gestión de información</a:t>
            </a:r>
            <a:endParaRPr baseline="0" dirty="0" sz="2400" lang="es-ES" smtClean="0">
              <a:solidFill>
                <a:prstClr val="black"/>
              </a:solidFill>
              <a:latin typeface="Arial" panose="020B0604020202020204" pitchFamily="34" charset="0"/>
              <a:cs typeface="Arial" panose="020B0604020202020204" pitchFamily="34" charset="0"/>
            </a:endParaRPr>
          </a:p>
          <a:p>
            <a:pPr algn="just" defTabSz="914400" eaLnBrk="1" fontAlgn="auto" hangingPunct="1" indent="0" latinLnBrk="0" lvl="0" marL="0" marR="0" rtl="0">
              <a:lnSpc>
                <a:spcPct val="200000"/>
              </a:lnSpc>
              <a:spcBef>
                <a:spcPts val="0"/>
              </a:spcBef>
              <a:spcAft>
                <a:spcPts val="0"/>
              </a:spcAft>
              <a:buClrTx/>
              <a:buSzTx/>
              <a:buFontTx/>
              <a:buNone/>
            </a:pPr>
            <a:endParaRPr baseline="0" b="0" cap="none" dirty="0" sz="2000" i="0" kern="1200" kumimoji="0" lang="es-ES" noProof="0" normalizeH="0" spc="0" strike="noStrike" u="none" smtClean="0">
              <a:ln>
                <a:noFill/>
              </a:ln>
              <a:solidFill>
                <a:prstClr val="black"/>
              </a:solidFill>
              <a:effectLst/>
              <a:uLnTx/>
              <a:uFillTx/>
              <a:latin typeface="Calibri"/>
              <a:ea typeface="+mn-ea"/>
              <a:cs typeface="+mn-cs"/>
            </a:endParaRPr>
          </a:p>
          <a:p>
            <a:pPr algn="just" defTabSz="914400" eaLnBrk="1" fontAlgn="auto" hangingPunct="1" indent="0" latinLnBrk="0" lvl="0" marL="0" marR="0" rtl="0">
              <a:lnSpc>
                <a:spcPct val="200000"/>
              </a:lnSpc>
              <a:spcBef>
                <a:spcPts val="0"/>
              </a:spcBef>
              <a:spcAft>
                <a:spcPts val="0"/>
              </a:spcAft>
              <a:buClrTx/>
              <a:buSzTx/>
              <a:buFontTx/>
              <a:buNone/>
            </a:pPr>
            <a:endParaRPr baseline="0" b="0" cap="none" dirty="0" sz="2000" i="0" kern="1200" kumimoji="0" lang="es-ES" noProof="0" normalizeH="0" spc="0" strike="noStrike" u="none" smtClean="0">
              <a:ln>
                <a:noFill/>
              </a:ln>
              <a:solidFill>
                <a:prstClr val="black"/>
              </a:solidFill>
              <a:effectLst/>
              <a:uLnTx/>
              <a:uFillTx/>
              <a:latin typeface="Calibri"/>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36" name="Title 3"/>
          <p:cNvSpPr>
            <a:spLocks noGrp="1"/>
          </p:cNvSpPr>
          <p:nvPr>
            <p:ph type="title"/>
          </p:nvPr>
        </p:nvSpPr>
        <p:spPr>
          <a:xfrm>
            <a:off x="3441343" y="296133"/>
            <a:ext cx="8539281" cy="763525"/>
          </a:xfrm>
        </p:spPr>
        <p:txBody>
          <a:bodyPr>
            <a:normAutofit/>
          </a:bodyPr>
          <a:p>
            <a:pPr algn="ctr"/>
            <a:r>
              <a:rPr b="1" dirty="0" sz="3600" lang="en-US" smtClean="0">
                <a:solidFill>
                  <a:schemeClr val="tx1"/>
                </a:solidFill>
                <a:latin typeface="Arial" panose="020B0604020202020204" pitchFamily="34" charset="0"/>
                <a:cs typeface="Arial" panose="020B0604020202020204" pitchFamily="34" charset="0"/>
              </a:rPr>
              <a:t>Criterios de evaluación de la </a:t>
            </a:r>
            <a:r>
              <a:rPr b="1" dirty="0" sz="3600" lang="en-US" err="1" smtClean="0">
                <a:solidFill>
                  <a:schemeClr val="tx1"/>
                </a:solidFill>
                <a:latin typeface="Arial" panose="020B0604020202020204" pitchFamily="34" charset="0"/>
                <a:cs typeface="Arial" panose="020B0604020202020204" pitchFamily="34" charset="0"/>
              </a:rPr>
              <a:t>gestión</a:t>
            </a:r>
            <a:endParaRPr b="1" dirty="0" sz="3600" lang="en-US">
              <a:solidFill>
                <a:schemeClr val="tx1"/>
              </a:solidFill>
              <a:latin typeface="Arial" panose="020B0604020202020204" pitchFamily="34" charset="0"/>
              <a:cs typeface="Arial" panose="020B0604020202020204" pitchFamily="34" charset="0"/>
            </a:endParaRPr>
          </a:p>
        </p:txBody>
      </p:sp>
      <p:sp>
        <p:nvSpPr>
          <p:cNvPr id="1048637" name="Rectángulo 7"/>
          <p:cNvSpPr/>
          <p:nvPr/>
        </p:nvSpPr>
        <p:spPr>
          <a:xfrm>
            <a:off x="3343699" y="1026202"/>
            <a:ext cx="8734567" cy="5306044"/>
          </a:xfrm>
          <a:prstGeom prst="rect"/>
        </p:spPr>
        <p:txBody>
          <a:bodyPr wrap="square">
            <a:spAutoFit/>
          </a:bodyPr>
          <a:p>
            <a:pPr algn="just" lvl="0">
              <a:lnSpc>
                <a:spcPct val="150000"/>
              </a:lnSpc>
            </a:pPr>
            <a:r>
              <a:rPr b="1" dirty="0" sz="2000" lang="es-ES" u="sng" smtClean="0">
                <a:solidFill>
                  <a:prstClr val="black"/>
                </a:solidFill>
                <a:latin typeface="Arial" panose="020B0604020202020204" pitchFamily="34" charset="0"/>
                <a:cs typeface="Arial" panose="020B0604020202020204" pitchFamily="34" charset="0"/>
              </a:rPr>
              <a:t>Economía</a:t>
            </a:r>
            <a:r>
              <a:rPr dirty="0" sz="2000" lang="es-ES" smtClean="0">
                <a:solidFill>
                  <a:prstClr val="black"/>
                </a:solidFill>
                <a:latin typeface="Arial" panose="020B0604020202020204" pitchFamily="34" charset="0"/>
                <a:cs typeface="Arial" panose="020B0604020202020204" pitchFamily="34" charset="0"/>
              </a:rPr>
              <a:t>: Atributos</a:t>
            </a:r>
            <a:r>
              <a:rPr dirty="0" sz="2000" lang="es-ES">
                <a:solidFill>
                  <a:prstClr val="black"/>
                </a:solidFill>
                <a:latin typeface="Arial" panose="020B0604020202020204" pitchFamily="34" charset="0"/>
                <a:cs typeface="Arial" panose="020B0604020202020204" pitchFamily="34" charset="0"/>
              </a:rPr>
              <a:t>: </a:t>
            </a:r>
            <a:r>
              <a:rPr dirty="0" sz="2000" lang="es-ES" smtClean="0">
                <a:solidFill>
                  <a:prstClr val="black"/>
                </a:solidFill>
                <a:latin typeface="Arial" panose="020B0604020202020204" pitchFamily="34" charset="0"/>
                <a:cs typeface="Arial" panose="020B0604020202020204" pitchFamily="34" charset="0"/>
              </a:rPr>
              <a:t>Racionalidad y Prioridad</a:t>
            </a:r>
            <a:endPar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endParaRPr>
          </a:p>
          <a:p>
            <a:pPr algn="just" lvl="0">
              <a:lnSpc>
                <a:spcPct val="150000"/>
              </a:lnSpc>
            </a:pPr>
            <a:r>
              <a:rPr dirty="0" sz="2000" lang="es-ES">
                <a:solidFill>
                  <a:prstClr val="black"/>
                </a:solidFill>
                <a:latin typeface="Arial" panose="020B0604020202020204" pitchFamily="34" charset="0"/>
                <a:cs typeface="Arial" panose="020B0604020202020204" pitchFamily="34" charset="0"/>
              </a:rPr>
              <a:t>El auditor para medir e informar sobre la </a:t>
            </a:r>
            <a:r>
              <a:rPr dirty="0" sz="2000" lang="es-ES" u="sng">
                <a:solidFill>
                  <a:prstClr val="black"/>
                </a:solidFill>
                <a:latin typeface="Arial" panose="020B0604020202020204" pitchFamily="34" charset="0"/>
                <a:cs typeface="Arial" panose="020B0604020202020204" pitchFamily="34" charset="0"/>
              </a:rPr>
              <a:t>economía</a:t>
            </a:r>
            <a:r>
              <a:rPr dirty="0" sz="2000" lang="es-ES">
                <a:solidFill>
                  <a:prstClr val="black"/>
                </a:solidFill>
                <a:latin typeface="Arial" panose="020B0604020202020204" pitchFamily="34" charset="0"/>
                <a:cs typeface="Arial" panose="020B0604020202020204" pitchFamily="34" charset="0"/>
              </a:rPr>
              <a:t> en la adquisición de los</a:t>
            </a:r>
          </a:p>
          <a:p>
            <a:pPr algn="just" lvl="0">
              <a:lnSpc>
                <a:spcPct val="150000"/>
              </a:lnSpc>
            </a:pPr>
            <a:r>
              <a:rPr dirty="0" sz="2000" lang="es-ES">
                <a:solidFill>
                  <a:prstClr val="black"/>
                </a:solidFill>
                <a:latin typeface="Arial" panose="020B0604020202020204" pitchFamily="34" charset="0"/>
                <a:cs typeface="Arial" panose="020B0604020202020204" pitchFamily="34" charset="0"/>
              </a:rPr>
              <a:t>recursos debe evaluar si existen dentro de la organización procedimientos que</a:t>
            </a:r>
          </a:p>
          <a:p>
            <a:pPr algn="just" lvl="0">
              <a:lnSpc>
                <a:spcPct val="150000"/>
              </a:lnSpc>
            </a:pPr>
            <a:r>
              <a:rPr dirty="0" sz="2000" lang="es-ES">
                <a:solidFill>
                  <a:prstClr val="black"/>
                </a:solidFill>
                <a:latin typeface="Arial" panose="020B0604020202020204" pitchFamily="34" charset="0"/>
                <a:cs typeface="Arial" panose="020B0604020202020204" pitchFamily="34" charset="0"/>
              </a:rPr>
              <a:t>garanticen una adecuada</a:t>
            </a:r>
            <a:r>
              <a:rPr dirty="0" sz="2000" lang="es-ES" smtClean="0">
                <a:solidFill>
                  <a:prstClr val="black"/>
                </a:solidFill>
                <a:latin typeface="Arial" panose="020B0604020202020204" pitchFamily="34" charset="0"/>
                <a:cs typeface="Arial" panose="020B0604020202020204" pitchFamily="34" charset="0"/>
              </a:rPr>
              <a:t>:</a:t>
            </a:r>
          </a:p>
          <a:p>
            <a:pPr algn="just" lvl="0">
              <a:lnSpc>
                <a:spcPct val="150000"/>
              </a:lnSpc>
            </a:pPr>
            <a:r>
              <a:rPr dirty="0" sz="2000" lang="es-ES" smtClean="0">
                <a:solidFill>
                  <a:prstClr val="black"/>
                </a:solidFill>
                <a:latin typeface="Arial" panose="020B0604020202020204" pitchFamily="34" charset="0"/>
                <a:cs typeface="Arial" panose="020B0604020202020204" pitchFamily="34" charset="0"/>
              </a:rPr>
              <a:t>a-Definición </a:t>
            </a:r>
            <a:r>
              <a:rPr dirty="0" sz="2000" lang="es-ES">
                <a:solidFill>
                  <a:prstClr val="black"/>
                </a:solidFill>
                <a:latin typeface="Arial" panose="020B0604020202020204" pitchFamily="34" charset="0"/>
                <a:cs typeface="Arial" panose="020B0604020202020204" pitchFamily="34" charset="0"/>
              </a:rPr>
              <a:t>de las necesidades de la entidad en materia de los recursos;</a:t>
            </a:r>
          </a:p>
          <a:p>
            <a:pPr algn="just" lvl="0">
              <a:lnSpc>
                <a:spcPct val="150000"/>
              </a:lnSpc>
            </a:pPr>
            <a:r>
              <a:rPr dirty="0" sz="2000" lang="es-ES" smtClean="0">
                <a:solidFill>
                  <a:prstClr val="black"/>
                </a:solidFill>
                <a:latin typeface="Arial" panose="020B0604020202020204" pitchFamily="34" charset="0"/>
                <a:cs typeface="Arial" panose="020B0604020202020204" pitchFamily="34" charset="0"/>
              </a:rPr>
              <a:t>b-los </a:t>
            </a:r>
            <a:r>
              <a:rPr dirty="0" sz="2000" lang="es-ES">
                <a:solidFill>
                  <a:prstClr val="black"/>
                </a:solidFill>
                <a:latin typeface="Arial" panose="020B0604020202020204" pitchFamily="34" charset="0"/>
                <a:cs typeface="Arial" panose="020B0604020202020204" pitchFamily="34" charset="0"/>
              </a:rPr>
              <a:t>requerimientos de recursos formulados por </a:t>
            </a:r>
            <a:r>
              <a:rPr dirty="0" sz="2000" lang="es-ES" smtClean="0">
                <a:solidFill>
                  <a:prstClr val="black"/>
                </a:solidFill>
                <a:latin typeface="Arial" panose="020B0604020202020204" pitchFamily="34" charset="0"/>
                <a:cs typeface="Arial" panose="020B0604020202020204" pitchFamily="34" charset="0"/>
              </a:rPr>
              <a:t>las diferentes </a:t>
            </a:r>
            <a:r>
              <a:rPr dirty="0" sz="2000" lang="es-ES">
                <a:solidFill>
                  <a:prstClr val="black"/>
                </a:solidFill>
                <a:latin typeface="Arial" panose="020B0604020202020204" pitchFamily="34" charset="0"/>
                <a:cs typeface="Arial" panose="020B0604020202020204" pitchFamily="34" charset="0"/>
              </a:rPr>
              <a:t>dependencias de la organización;</a:t>
            </a:r>
          </a:p>
          <a:p>
            <a:pPr algn="just" lvl="0">
              <a:lnSpc>
                <a:spcPct val="150000"/>
              </a:lnSpc>
            </a:pPr>
            <a:r>
              <a:rPr dirty="0" sz="2000" lang="es-ES" smtClean="0">
                <a:solidFill>
                  <a:prstClr val="black"/>
                </a:solidFill>
                <a:latin typeface="Arial" panose="020B0604020202020204" pitchFamily="34" charset="0"/>
                <a:cs typeface="Arial" panose="020B0604020202020204" pitchFamily="34" charset="0"/>
              </a:rPr>
              <a:t>c-adquisición </a:t>
            </a:r>
            <a:r>
              <a:rPr dirty="0" sz="2000" lang="es-ES">
                <a:solidFill>
                  <a:prstClr val="black"/>
                </a:solidFill>
                <a:latin typeface="Arial" panose="020B0604020202020204" pitchFamily="34" charset="0"/>
                <a:cs typeface="Arial" panose="020B0604020202020204" pitchFamily="34" charset="0"/>
              </a:rPr>
              <a:t>de los recursos;</a:t>
            </a:r>
          </a:p>
          <a:p>
            <a:pPr algn="just" lvl="0">
              <a:lnSpc>
                <a:spcPct val="150000"/>
              </a:lnSpc>
            </a:pPr>
            <a:r>
              <a:rPr dirty="0" sz="2000" lang="es-ES" smtClean="0">
                <a:solidFill>
                  <a:prstClr val="black"/>
                </a:solidFill>
                <a:latin typeface="Arial" panose="020B0604020202020204" pitchFamily="34" charset="0"/>
                <a:cs typeface="Arial" panose="020B0604020202020204" pitchFamily="34" charset="0"/>
              </a:rPr>
              <a:t>d-utilización </a:t>
            </a:r>
            <a:r>
              <a:rPr dirty="0" sz="2000" lang="es-ES">
                <a:solidFill>
                  <a:prstClr val="black"/>
                </a:solidFill>
                <a:latin typeface="Arial" panose="020B0604020202020204" pitchFamily="34" charset="0"/>
                <a:cs typeface="Arial" panose="020B0604020202020204" pitchFamily="34" charset="0"/>
              </a:rPr>
              <a:t>de los recursos adquiridos;</a:t>
            </a:r>
          </a:p>
          <a:p>
            <a:pPr algn="just" lvl="0">
              <a:lnSpc>
                <a:spcPct val="150000"/>
              </a:lnSpc>
            </a:pPr>
            <a:r>
              <a:rPr dirty="0" sz="2000" lang="es-ES" smtClean="0">
                <a:solidFill>
                  <a:prstClr val="black"/>
                </a:solidFill>
                <a:latin typeface="Arial" panose="020B0604020202020204" pitchFamily="34" charset="0"/>
                <a:cs typeface="Arial" panose="020B0604020202020204" pitchFamily="34" charset="0"/>
              </a:rPr>
              <a:t>e-retiro </a:t>
            </a:r>
            <a:r>
              <a:rPr dirty="0" sz="2000" lang="es-ES">
                <a:solidFill>
                  <a:prstClr val="black"/>
                </a:solidFill>
                <a:latin typeface="Arial" panose="020B0604020202020204" pitchFamily="34" charset="0"/>
                <a:cs typeface="Arial" panose="020B0604020202020204" pitchFamily="34" charset="0"/>
              </a:rPr>
              <a:t>de los recursos adquiridos una vez concluido su ciclo de vida </a:t>
            </a:r>
            <a:r>
              <a:rPr dirty="0" sz="2000" lang="es-ES" smtClean="0">
                <a:solidFill>
                  <a:prstClr val="black"/>
                </a:solidFill>
                <a:latin typeface="Arial" panose="020B0604020202020204" pitchFamily="34" charset="0"/>
                <a:cs typeface="Arial" panose="020B0604020202020204" pitchFamily="34" charset="0"/>
              </a:rPr>
              <a:t>o utilización</a:t>
            </a:r>
            <a:r>
              <a:rPr dirty="0" sz="2000" lang="es-ES">
                <a:solidFill>
                  <a:prstClr val="black"/>
                </a:solidFill>
                <a:latin typeface="Arial" panose="020B0604020202020204" pitchFamily="34" charset="0"/>
                <a:cs typeface="Arial" panose="020B0604020202020204" pitchFamily="34" charset="0"/>
              </a:rPr>
              <a:t>.</a:t>
            </a:r>
            <a:endPar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endParaRPr>
          </a:p>
        </p:txBody>
      </p:sp>
      <p:sp>
        <p:nvSpPr>
          <p:cNvPr id="1048638" name="CuadroTexto 5"/>
          <p:cNvSpPr txBox="1"/>
          <p:nvPr/>
        </p:nvSpPr>
        <p:spPr>
          <a:xfrm rot="20530022">
            <a:off x="292988" y="1623292"/>
            <a:ext cx="1968858" cy="1631216"/>
          </a:xfrm>
          <a:prstGeom prst="rect"/>
          <a:noFill/>
        </p:spPr>
        <p:txBody>
          <a:bodyPr rtlCol="0" wrap="square">
            <a:spAutoFit/>
          </a:bodyPr>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Manual de Procedimientos</a:t>
            </a:r>
          </a:p>
          <a:p>
            <a:pPr algn="ctr" defTabSz="914400" eaLnBrk="1" fontAlgn="auto" hangingPunct="1" indent="0" latinLnBrk="0" lvl="0" marL="0" marR="0" rtl="0">
              <a:lnSpc>
                <a:spcPct val="100000"/>
              </a:lnSpc>
              <a:spcBef>
                <a:spcPts val="0"/>
              </a:spcBef>
              <a:spcAft>
                <a:spcPts val="0"/>
              </a:spcAft>
              <a:buClrTx/>
              <a:buSzTx/>
              <a:buFontTx/>
              <a:buNone/>
            </a:pPr>
            <a:r>
              <a:rPr dirty="0" sz="2000" lang="es-ES" smtClean="0">
                <a:solidFill>
                  <a:prstClr val="white"/>
                </a:solidFill>
                <a:latin typeface="Calibri"/>
              </a:rPr>
              <a:t>de la Auditoría</a:t>
            </a: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 </a:t>
            </a:r>
          </a:p>
          <a:p>
            <a:pPr algn="ctr" defTabSz="914400" eaLnBrk="1" fontAlgn="auto" hangingPunct="1" indent="0" latinLnBrk="0" lvl="0" marL="0" marR="0" rtl="0">
              <a:lnSpc>
                <a:spcPct val="100000"/>
              </a:lnSpc>
              <a:spcBef>
                <a:spcPts val="0"/>
              </a:spcBef>
              <a:spcAft>
                <a:spcPts val="0"/>
              </a:spcAft>
              <a:buClrTx/>
              <a:buSzTx/>
              <a:buFontTx/>
              <a:buNone/>
            </a:pPr>
            <a:r>
              <a:rPr dirty="0" sz="2000" lang="es-ES" smtClean="0">
                <a:solidFill>
                  <a:prstClr val="white"/>
                </a:solidFill>
                <a:latin typeface="Calibri"/>
              </a:rPr>
              <a:t>Tomo II</a:t>
            </a:r>
          </a:p>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Página 182</a:t>
            </a:r>
            <a:endParaRPr baseline="0" b="0" cap="none" dirty="0" sz="2000" i="0" kern="1200" kumimoji="0" lang="en-US" noProof="0" normalizeH="0" spc="0" strike="noStrike" u="none" smtClean="0">
              <a:ln>
                <a:noFill/>
              </a:ln>
              <a:solidFill>
                <a:prstClr val="white"/>
              </a:solidFill>
              <a:effectLst/>
              <a:uLnTx/>
              <a:uFillTx/>
              <a:latin typeface="Calibri"/>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39" name="Title 3"/>
          <p:cNvSpPr>
            <a:spLocks noGrp="1"/>
          </p:cNvSpPr>
          <p:nvPr>
            <p:ph type="title"/>
          </p:nvPr>
        </p:nvSpPr>
        <p:spPr>
          <a:xfrm>
            <a:off x="3150191" y="387573"/>
            <a:ext cx="8539281" cy="763525"/>
          </a:xfrm>
        </p:spPr>
        <p:txBody>
          <a:bodyPr>
            <a:normAutofit/>
          </a:bodyPr>
          <a:p>
            <a:pPr algn="ctr"/>
            <a:r>
              <a:rPr b="1" dirty="0" sz="3600" lang="en-US" smtClean="0">
                <a:solidFill>
                  <a:schemeClr val="tx1"/>
                </a:solidFill>
                <a:latin typeface="Arial" panose="020B0604020202020204" pitchFamily="34" charset="0"/>
                <a:cs typeface="Arial" panose="020B0604020202020204" pitchFamily="34" charset="0"/>
              </a:rPr>
              <a:t>Criterios de evaluación de la </a:t>
            </a:r>
            <a:r>
              <a:rPr b="1" dirty="0" sz="3600" lang="en-US" err="1" smtClean="0">
                <a:solidFill>
                  <a:schemeClr val="tx1"/>
                </a:solidFill>
                <a:latin typeface="Arial" panose="020B0604020202020204" pitchFamily="34" charset="0"/>
                <a:cs typeface="Arial" panose="020B0604020202020204" pitchFamily="34" charset="0"/>
              </a:rPr>
              <a:t>gestión</a:t>
            </a:r>
            <a:endParaRPr b="1" dirty="0" sz="3600" lang="en-US">
              <a:solidFill>
                <a:schemeClr val="tx1"/>
              </a:solidFill>
              <a:latin typeface="Arial" panose="020B0604020202020204" pitchFamily="34" charset="0"/>
              <a:cs typeface="Arial" panose="020B0604020202020204" pitchFamily="34" charset="0"/>
            </a:endParaRPr>
          </a:p>
        </p:txBody>
      </p:sp>
      <p:sp>
        <p:nvSpPr>
          <p:cNvPr id="1048640" name="Rectángulo 7"/>
          <p:cNvSpPr/>
          <p:nvPr/>
        </p:nvSpPr>
        <p:spPr>
          <a:xfrm>
            <a:off x="3343701" y="1410355"/>
            <a:ext cx="8734567" cy="4727909"/>
          </a:xfrm>
          <a:prstGeom prst="rect"/>
        </p:spPr>
        <p:txBody>
          <a:bodyPr wrap="square">
            <a:spAutoFit/>
          </a:bodyPr>
          <a:p>
            <a:pPr algn="just" lvl="0">
              <a:lnSpc>
                <a:spcPct val="150000"/>
              </a:lnSpc>
            </a:pPr>
            <a:r>
              <a:rPr b="1" dirty="0" sz="2000" lang="es-ES" u="sng">
                <a:solidFill>
                  <a:prstClr val="black"/>
                </a:solidFill>
                <a:latin typeface="Arial" panose="020B0604020202020204" pitchFamily="34" charset="0"/>
                <a:cs typeface="Arial" panose="020B0604020202020204" pitchFamily="34" charset="0"/>
              </a:rPr>
              <a:t>Eficiencia</a:t>
            </a: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 Atributos: Cantidad, Calidad y Costo</a:t>
            </a:r>
          </a:p>
          <a:p>
            <a:pPr algn="just" lvl="0">
              <a:lnSpc>
                <a:spcPct val="150000"/>
              </a:lnSpc>
            </a:pPr>
            <a:r>
              <a:rPr dirty="0" sz="2000" lang="es-ES">
                <a:solidFill>
                  <a:prstClr val="black"/>
                </a:solidFill>
                <a:latin typeface="Arial" panose="020B0604020202020204" pitchFamily="34" charset="0"/>
                <a:cs typeface="Arial" panose="020B0604020202020204" pitchFamily="34" charset="0"/>
              </a:rPr>
              <a:t>El auditor para evaluar, medir e informar la eficiencia, debe examinar si la</a:t>
            </a:r>
          </a:p>
          <a:p>
            <a:pPr algn="just" lvl="0">
              <a:lnSpc>
                <a:spcPct val="150000"/>
              </a:lnSpc>
            </a:pPr>
            <a:r>
              <a:rPr dirty="0" sz="2000" lang="es-ES">
                <a:solidFill>
                  <a:prstClr val="black"/>
                </a:solidFill>
                <a:latin typeface="Arial" panose="020B0604020202020204" pitchFamily="34" charset="0"/>
                <a:cs typeface="Arial" panose="020B0604020202020204" pitchFamily="34" charset="0"/>
              </a:rPr>
              <a:t>entidad aplica los siguientes sistemas y procedimientos:</a:t>
            </a:r>
          </a:p>
          <a:p>
            <a:pPr algn="just" lvl="0">
              <a:lnSpc>
                <a:spcPct val="150000"/>
              </a:lnSpc>
            </a:pPr>
            <a:r>
              <a:rPr dirty="0" sz="2000" lang="es-ES">
                <a:solidFill>
                  <a:prstClr val="black"/>
                </a:solidFill>
                <a:latin typeface="Arial" panose="020B0604020202020204" pitchFamily="34" charset="0"/>
                <a:cs typeface="Arial" panose="020B0604020202020204" pitchFamily="34" charset="0"/>
              </a:rPr>
              <a:t>a) Utiliza medidas exactas y adecuadas de gestión;</a:t>
            </a:r>
          </a:p>
          <a:p>
            <a:pPr algn="just" lvl="0">
              <a:lnSpc>
                <a:spcPct val="150000"/>
              </a:lnSpc>
            </a:pPr>
            <a:r>
              <a:rPr dirty="0" sz="2000" lang="es-ES">
                <a:solidFill>
                  <a:prstClr val="black"/>
                </a:solidFill>
                <a:latin typeface="Arial" panose="020B0604020202020204" pitchFamily="34" charset="0"/>
                <a:cs typeface="Arial" panose="020B0604020202020204" pitchFamily="34" charset="0"/>
              </a:rPr>
              <a:t>b) </a:t>
            </a:r>
            <a:r>
              <a:rPr dirty="0" sz="2000" lang="es-ES" smtClean="0">
                <a:solidFill>
                  <a:prstClr val="black"/>
                </a:solidFill>
                <a:latin typeface="Arial" panose="020B0604020202020204" pitchFamily="34" charset="0"/>
                <a:cs typeface="Arial" panose="020B0604020202020204" pitchFamily="34" charset="0"/>
              </a:rPr>
              <a:t>compara </a:t>
            </a:r>
            <a:r>
              <a:rPr dirty="0" sz="2000" lang="es-ES">
                <a:solidFill>
                  <a:prstClr val="black"/>
                </a:solidFill>
                <a:latin typeface="Arial" panose="020B0604020202020204" pitchFamily="34" charset="0"/>
                <a:cs typeface="Arial" panose="020B0604020202020204" pitchFamily="34" charset="0"/>
              </a:rPr>
              <a:t>el rendimiento con una norma;</a:t>
            </a:r>
          </a:p>
          <a:p>
            <a:pPr algn="just" lvl="0">
              <a:lnSpc>
                <a:spcPct val="150000"/>
              </a:lnSpc>
            </a:pPr>
            <a:r>
              <a:rPr dirty="0" sz="2000" lang="es-ES">
                <a:solidFill>
                  <a:prstClr val="black"/>
                </a:solidFill>
                <a:latin typeface="Arial" panose="020B0604020202020204" pitchFamily="34" charset="0"/>
                <a:cs typeface="Arial" panose="020B0604020202020204" pitchFamily="34" charset="0"/>
              </a:rPr>
              <a:t>c) </a:t>
            </a:r>
            <a:r>
              <a:rPr dirty="0" sz="2000" lang="es-ES" smtClean="0">
                <a:solidFill>
                  <a:prstClr val="black"/>
                </a:solidFill>
                <a:latin typeface="Arial" panose="020B0604020202020204" pitchFamily="34" charset="0"/>
                <a:cs typeface="Arial" panose="020B0604020202020204" pitchFamily="34" charset="0"/>
              </a:rPr>
              <a:t>adecua </a:t>
            </a:r>
            <a:r>
              <a:rPr dirty="0" sz="2000" lang="es-ES">
                <a:solidFill>
                  <a:prstClr val="black"/>
                </a:solidFill>
                <a:latin typeface="Arial" panose="020B0604020202020204" pitchFamily="34" charset="0"/>
                <a:cs typeface="Arial" panose="020B0604020202020204" pitchFamily="34" charset="0"/>
              </a:rPr>
              <a:t>los informes a las necesidades de la administración;</a:t>
            </a:r>
          </a:p>
          <a:p>
            <a:pPr algn="just" lvl="0">
              <a:lnSpc>
                <a:spcPct val="150000"/>
              </a:lnSpc>
            </a:pPr>
            <a:r>
              <a:rPr dirty="0" sz="2000" lang="es-ES">
                <a:solidFill>
                  <a:prstClr val="black"/>
                </a:solidFill>
                <a:latin typeface="Arial" panose="020B0604020202020204" pitchFamily="34" charset="0"/>
                <a:cs typeface="Arial" panose="020B0604020202020204" pitchFamily="34" charset="0"/>
              </a:rPr>
              <a:t>d) emplea datos de rendimiento para lograr un mejoramiento de la</a:t>
            </a:r>
          </a:p>
          <a:p>
            <a:pPr algn="just" lvl="0">
              <a:lnSpc>
                <a:spcPct val="150000"/>
              </a:lnSpc>
            </a:pPr>
            <a:r>
              <a:rPr dirty="0" sz="2000" lang="es-ES">
                <a:solidFill>
                  <a:prstClr val="black"/>
                </a:solidFill>
                <a:latin typeface="Arial" panose="020B0604020202020204" pitchFamily="34" charset="0"/>
                <a:cs typeface="Arial" panose="020B0604020202020204" pitchFamily="34" charset="0"/>
              </a:rPr>
              <a:t>productividad;</a:t>
            </a:r>
          </a:p>
          <a:p>
            <a:pPr algn="just" lvl="0">
              <a:lnSpc>
                <a:spcPct val="150000"/>
              </a:lnSpc>
            </a:pPr>
            <a:r>
              <a:rPr dirty="0" sz="2000" lang="es-ES">
                <a:solidFill>
                  <a:prstClr val="black"/>
                </a:solidFill>
                <a:latin typeface="Arial" panose="020B0604020202020204" pitchFamily="34" charset="0"/>
                <a:cs typeface="Arial" panose="020B0604020202020204" pitchFamily="34" charset="0"/>
              </a:rPr>
              <a:t>e) si los costos de producción y servicios han sido considerados y son</a:t>
            </a:r>
          </a:p>
          <a:p>
            <a:pPr algn="just" lvl="0">
              <a:lnSpc>
                <a:spcPct val="150000"/>
              </a:lnSpc>
            </a:pPr>
            <a:r>
              <a:rPr dirty="0" sz="2000" lang="es-ES">
                <a:solidFill>
                  <a:prstClr val="black"/>
                </a:solidFill>
                <a:latin typeface="Arial" panose="020B0604020202020204" pitchFamily="34" charset="0"/>
                <a:cs typeface="Arial" panose="020B0604020202020204" pitchFamily="34" charset="0"/>
              </a:rPr>
              <a:t>periódicamente revisados ante variaciones en el entorno en que la</a:t>
            </a:r>
          </a:p>
          <a:p>
            <a:pPr algn="just" lvl="0">
              <a:lnSpc>
                <a:spcPct val="150000"/>
              </a:lnSpc>
            </a:pPr>
            <a:r>
              <a:rPr dirty="0" sz="2000" lang="es-ES">
                <a:solidFill>
                  <a:prstClr val="black"/>
                </a:solidFill>
                <a:latin typeface="Arial" panose="020B0604020202020204" pitchFamily="34" charset="0"/>
                <a:cs typeface="Arial" panose="020B0604020202020204" pitchFamily="34" charset="0"/>
              </a:rPr>
              <a:t>entidad opera</a:t>
            </a:r>
            <a:r>
              <a:rPr dirty="0" sz="2000" lang="es-ES" smtClean="0">
                <a:solidFill>
                  <a:prstClr val="black"/>
                </a:solidFill>
                <a:latin typeface="Arial" panose="020B0604020202020204" pitchFamily="34" charset="0"/>
                <a:cs typeface="Arial" panose="020B0604020202020204" pitchFamily="34" charset="0"/>
              </a:rPr>
              <a:t>.</a:t>
            </a:r>
            <a:endPar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endParaRPr>
          </a:p>
        </p:txBody>
      </p:sp>
      <p:sp>
        <p:nvSpPr>
          <p:cNvPr id="1048641" name="CuadroTexto 5"/>
          <p:cNvSpPr txBox="1"/>
          <p:nvPr/>
        </p:nvSpPr>
        <p:spPr>
          <a:xfrm rot="20530022">
            <a:off x="292988" y="1623292"/>
            <a:ext cx="1968858" cy="1631216"/>
          </a:xfrm>
          <a:prstGeom prst="rect"/>
          <a:noFill/>
        </p:spPr>
        <p:txBody>
          <a:bodyPr rtlCol="0" wrap="square">
            <a:spAutoFit/>
          </a:bodyPr>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Manual de Procedimientos</a:t>
            </a:r>
          </a:p>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de la Auditoría </a:t>
            </a:r>
          </a:p>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Tomo II</a:t>
            </a:r>
          </a:p>
          <a:p>
            <a:pPr algn="ctr" defTabSz="914400" eaLnBrk="1" fontAlgn="auto" hangingPunct="1" indent="0" latinLnBrk="0" lvl="0" marL="0" marR="0" rtl="0">
              <a:lnSpc>
                <a:spcPct val="100000"/>
              </a:lnSpc>
              <a:spcBef>
                <a:spcPts val="0"/>
              </a:spcBef>
              <a:spcAft>
                <a:spcPts val="0"/>
              </a:spcAft>
              <a:buClrTx/>
              <a:buSzTx/>
              <a:buFontTx/>
              <a:buNone/>
            </a:pPr>
            <a:r>
              <a:rPr dirty="0" sz="2000" lang="es-ES" smtClean="0">
                <a:solidFill>
                  <a:prstClr val="white"/>
                </a:solidFill>
                <a:latin typeface="Calibri"/>
              </a:rPr>
              <a:t>Página 183</a:t>
            </a:r>
            <a:endParaRPr baseline="0" b="0" cap="none" dirty="0" sz="2000" i="0" kern="1200" kumimoji="0" lang="en-US" noProof="0" normalizeH="0" spc="0" strike="noStrike" u="none" smtClean="0">
              <a:ln>
                <a:noFill/>
              </a:ln>
              <a:solidFill>
                <a:prstClr val="white"/>
              </a:solidFill>
              <a:effectLst/>
              <a:uLnTx/>
              <a:uFillTx/>
              <a:latin typeface="Calibri"/>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42" name="Title 3"/>
          <p:cNvSpPr>
            <a:spLocks noGrp="1"/>
          </p:cNvSpPr>
          <p:nvPr>
            <p:ph type="title"/>
          </p:nvPr>
        </p:nvSpPr>
        <p:spPr>
          <a:xfrm>
            <a:off x="3150191" y="273273"/>
            <a:ext cx="8539281" cy="763525"/>
          </a:xfrm>
        </p:spPr>
        <p:txBody>
          <a:bodyPr>
            <a:normAutofit/>
          </a:bodyPr>
          <a:p>
            <a:pPr algn="ctr"/>
            <a:r>
              <a:rPr b="1" dirty="0" sz="3600" lang="en-US" smtClean="0">
                <a:solidFill>
                  <a:schemeClr val="tx1"/>
                </a:solidFill>
                <a:latin typeface="Arial" panose="020B0604020202020204" pitchFamily="34" charset="0"/>
                <a:cs typeface="Arial" panose="020B0604020202020204" pitchFamily="34" charset="0"/>
              </a:rPr>
              <a:t>Criterios de evaluación de la </a:t>
            </a:r>
            <a:r>
              <a:rPr b="1" dirty="0" sz="3600" lang="en-US" err="1" smtClean="0">
                <a:solidFill>
                  <a:schemeClr val="tx1"/>
                </a:solidFill>
                <a:latin typeface="Arial" panose="020B0604020202020204" pitchFamily="34" charset="0"/>
                <a:cs typeface="Arial" panose="020B0604020202020204" pitchFamily="34" charset="0"/>
              </a:rPr>
              <a:t>gestión</a:t>
            </a:r>
            <a:endParaRPr b="1" dirty="0" sz="3600" lang="en-US">
              <a:solidFill>
                <a:schemeClr val="tx1"/>
              </a:solidFill>
              <a:latin typeface="Arial" panose="020B0604020202020204" pitchFamily="34" charset="0"/>
              <a:cs typeface="Arial" panose="020B0604020202020204" pitchFamily="34" charset="0"/>
            </a:endParaRPr>
          </a:p>
        </p:txBody>
      </p:sp>
      <p:sp>
        <p:nvSpPr>
          <p:cNvPr id="1048643" name="Rectángulo 7"/>
          <p:cNvSpPr/>
          <p:nvPr/>
        </p:nvSpPr>
        <p:spPr>
          <a:xfrm>
            <a:off x="3343701" y="1410355"/>
            <a:ext cx="8734567" cy="4727909"/>
          </a:xfrm>
          <a:prstGeom prst="rect"/>
        </p:spPr>
        <p:txBody>
          <a:bodyPr wrap="square">
            <a:spAutoFit/>
          </a:bodyPr>
          <a:p>
            <a:pPr algn="just" lvl="0">
              <a:lnSpc>
                <a:spcPct val="150000"/>
              </a:lnSpc>
            </a:pPr>
            <a:r>
              <a:rPr b="1" dirty="0" sz="2000" lang="es-ES" u="sng">
                <a:solidFill>
                  <a:prstClr val="black"/>
                </a:solidFill>
                <a:latin typeface="Arial" panose="020B0604020202020204" pitchFamily="34" charset="0"/>
                <a:cs typeface="Arial" panose="020B0604020202020204" pitchFamily="34" charset="0"/>
              </a:rPr>
              <a:t>Eficacia</a:t>
            </a: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 Atributos: Cantidad, Calidad y Oportunidad</a:t>
            </a:r>
          </a:p>
          <a:p>
            <a:pPr algn="just" lvl="0">
              <a:lnSpc>
                <a:spcPct val="150000"/>
              </a:lnSpc>
            </a:pPr>
            <a:r>
              <a:rPr dirty="0" sz="2000" lang="es-ES">
                <a:solidFill>
                  <a:prstClr val="black"/>
                </a:solidFill>
                <a:latin typeface="Arial" panose="020B0604020202020204" pitchFamily="34" charset="0"/>
                <a:cs typeface="Arial" panose="020B0604020202020204" pitchFamily="34" charset="0"/>
              </a:rPr>
              <a:t>El auditor para evaluar, medir e informar sobre la eficacia de los programas,</a:t>
            </a:r>
          </a:p>
          <a:p>
            <a:pPr algn="just" lvl="0">
              <a:lnSpc>
                <a:spcPct val="150000"/>
              </a:lnSpc>
            </a:pPr>
            <a:r>
              <a:rPr dirty="0" sz="2000" lang="es-ES">
                <a:solidFill>
                  <a:prstClr val="black"/>
                </a:solidFill>
                <a:latin typeface="Arial" panose="020B0604020202020204" pitchFamily="34" charset="0"/>
                <a:cs typeface="Arial" panose="020B0604020202020204" pitchFamily="34" charset="0"/>
              </a:rPr>
              <a:t>debe revisar si la entidad tiene establecido los siguientes procedimientos:</a:t>
            </a:r>
          </a:p>
          <a:p>
            <a:pPr algn="just" lvl="0">
              <a:lnSpc>
                <a:spcPct val="150000"/>
              </a:lnSpc>
            </a:pPr>
            <a:r>
              <a:rPr dirty="0" sz="2000" lang="es-ES">
                <a:solidFill>
                  <a:prstClr val="black"/>
                </a:solidFill>
                <a:latin typeface="Arial" panose="020B0604020202020204" pitchFamily="34" charset="0"/>
                <a:cs typeface="Arial" panose="020B0604020202020204" pitchFamily="34" charset="0"/>
              </a:rPr>
              <a:t>a) Si especifica los objetivos y efectos de los programas en forma tan</a:t>
            </a:r>
          </a:p>
          <a:p>
            <a:pPr algn="just" lvl="0">
              <a:lnSpc>
                <a:spcPct val="150000"/>
              </a:lnSpc>
            </a:pPr>
            <a:r>
              <a:rPr dirty="0" sz="2000" lang="es-ES">
                <a:solidFill>
                  <a:prstClr val="black"/>
                </a:solidFill>
                <a:latin typeface="Arial" panose="020B0604020202020204" pitchFamily="34" charset="0"/>
                <a:cs typeface="Arial" panose="020B0604020202020204" pitchFamily="34" charset="0"/>
              </a:rPr>
              <a:t>precisa como sea posible;</a:t>
            </a:r>
          </a:p>
          <a:p>
            <a:pPr algn="just" lvl="0">
              <a:lnSpc>
                <a:spcPct val="150000"/>
              </a:lnSpc>
            </a:pPr>
            <a:r>
              <a:rPr dirty="0" sz="2000" lang="es-ES">
                <a:solidFill>
                  <a:prstClr val="black"/>
                </a:solidFill>
                <a:latin typeface="Arial" panose="020B0604020202020204" pitchFamily="34" charset="0"/>
                <a:cs typeface="Arial" panose="020B0604020202020204" pitchFamily="34" charset="0"/>
              </a:rPr>
              <a:t>b) si identifica los objetivos y efectos del programa que puedan ser</a:t>
            </a:r>
          </a:p>
          <a:p>
            <a:pPr algn="just" lvl="0">
              <a:lnSpc>
                <a:spcPct val="150000"/>
              </a:lnSpc>
            </a:pPr>
            <a:r>
              <a:rPr dirty="0" sz="2000" lang="es-ES">
                <a:solidFill>
                  <a:prstClr val="black"/>
                </a:solidFill>
                <a:latin typeface="Arial" panose="020B0604020202020204" pitchFamily="34" charset="0"/>
                <a:cs typeface="Arial" panose="020B0604020202020204" pitchFamily="34" charset="0"/>
              </a:rPr>
              <a:t>medidos;</a:t>
            </a:r>
          </a:p>
          <a:p>
            <a:pPr algn="just" lvl="0">
              <a:lnSpc>
                <a:spcPct val="150000"/>
              </a:lnSpc>
            </a:pPr>
            <a:r>
              <a:rPr dirty="0" sz="2000" lang="es-ES">
                <a:solidFill>
                  <a:prstClr val="black"/>
                </a:solidFill>
                <a:latin typeface="Arial" panose="020B0604020202020204" pitchFamily="34" charset="0"/>
                <a:cs typeface="Arial" panose="020B0604020202020204" pitchFamily="34" charset="0"/>
              </a:rPr>
              <a:t>c) si informa los resultados de la evaluación de su eficacia</a:t>
            </a:r>
            <a:r>
              <a:rPr dirty="0" sz="2000" lang="es-ES" smtClean="0">
                <a:solidFill>
                  <a:prstClr val="black"/>
                </a:solidFill>
                <a:latin typeface="Arial" panose="020B0604020202020204" pitchFamily="34" charset="0"/>
                <a:cs typeface="Arial" panose="020B0604020202020204" pitchFamily="34" charset="0"/>
              </a:rPr>
              <a:t>;</a:t>
            </a:r>
          </a:p>
          <a:p>
            <a:pPr algn="just" lvl="0">
              <a:lnSpc>
                <a:spcPct val="150000"/>
              </a:lnSpc>
            </a:pPr>
            <a:r>
              <a:rPr dirty="0" sz="2000" lang="es-ES" smtClean="0">
                <a:solidFill>
                  <a:prstClr val="black"/>
                </a:solidFill>
                <a:latin typeface="Arial" panose="020B0604020202020204" pitchFamily="34" charset="0"/>
                <a:cs typeface="Arial" panose="020B0604020202020204" pitchFamily="34" charset="0"/>
              </a:rPr>
              <a:t>d) si emplea las evaluaciones para incrementar la eficacia del programa;</a:t>
            </a:r>
          </a:p>
          <a:p>
            <a:pPr algn="just" lvl="0">
              <a:lnSpc>
                <a:spcPct val="150000"/>
              </a:lnSpc>
            </a:pPr>
            <a:r>
              <a:rPr dirty="0" sz="2000" lang="es-ES" smtClean="0">
                <a:solidFill>
                  <a:prstClr val="black"/>
                </a:solidFill>
                <a:latin typeface="Arial" panose="020B0604020202020204" pitchFamily="34" charset="0"/>
                <a:cs typeface="Arial" panose="020B0604020202020204" pitchFamily="34" charset="0"/>
              </a:rPr>
              <a:t>e) si existen políticas, objetivos y metas adoptados por órganos</a:t>
            </a:r>
          </a:p>
          <a:p>
            <a:pPr algn="just" lvl="0">
              <a:lnSpc>
                <a:spcPct val="150000"/>
              </a:lnSpc>
            </a:pPr>
            <a:r>
              <a:rPr dirty="0" sz="2000" lang="es-ES" smtClean="0">
                <a:solidFill>
                  <a:prstClr val="black"/>
                </a:solidFill>
                <a:latin typeface="Arial" panose="020B0604020202020204" pitchFamily="34" charset="0"/>
                <a:cs typeface="Arial" panose="020B0604020202020204" pitchFamily="34" charset="0"/>
              </a:rPr>
              <a:t>debidamente autorizados;</a:t>
            </a:r>
          </a:p>
        </p:txBody>
      </p:sp>
      <p:sp>
        <p:nvSpPr>
          <p:cNvPr id="1048644" name="CuadroTexto 5"/>
          <p:cNvSpPr txBox="1"/>
          <p:nvPr/>
        </p:nvSpPr>
        <p:spPr>
          <a:xfrm rot="20530022">
            <a:off x="292988" y="1623292"/>
            <a:ext cx="1968858" cy="1631216"/>
          </a:xfrm>
          <a:prstGeom prst="rect"/>
          <a:noFill/>
        </p:spPr>
        <p:txBody>
          <a:bodyPr rtlCol="0" wrap="square">
            <a:spAutoFit/>
          </a:bodyPr>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Manual de Procedimientos</a:t>
            </a:r>
          </a:p>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de la Auditoría </a:t>
            </a:r>
          </a:p>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Tomo II</a:t>
            </a:r>
          </a:p>
          <a:p>
            <a:pPr algn="ctr" defTabSz="914400" eaLnBrk="1" fontAlgn="auto" hangingPunct="1" indent="0" latinLnBrk="0" lvl="0" marL="0" marR="0" rtl="0">
              <a:lnSpc>
                <a:spcPct val="100000"/>
              </a:lnSpc>
              <a:spcBef>
                <a:spcPts val="0"/>
              </a:spcBef>
              <a:spcAft>
                <a:spcPts val="0"/>
              </a:spcAft>
              <a:buClrTx/>
              <a:buSzTx/>
              <a:buFontTx/>
              <a:buNone/>
            </a:pPr>
            <a:r>
              <a:rPr dirty="0" sz="2000" lang="es-ES" smtClean="0">
                <a:solidFill>
                  <a:prstClr val="white"/>
                </a:solidFill>
                <a:latin typeface="Calibri"/>
              </a:rPr>
              <a:t>Página 184</a:t>
            </a:r>
            <a:endParaRPr baseline="0" b="0" cap="none" dirty="0" sz="2000" i="0" kern="1200" kumimoji="0" lang="en-US" noProof="0" normalizeH="0" spc="0" strike="noStrike" u="none" smtClean="0">
              <a:ln>
                <a:noFill/>
              </a:ln>
              <a:solidFill>
                <a:prstClr val="white"/>
              </a:solidFill>
              <a:effectLst/>
              <a:uLnTx/>
              <a:uFillTx/>
              <a:latin typeface="Calibri"/>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45" name="Title 3"/>
          <p:cNvSpPr>
            <a:spLocks noGrp="1"/>
          </p:cNvSpPr>
          <p:nvPr>
            <p:ph type="title"/>
          </p:nvPr>
        </p:nvSpPr>
        <p:spPr>
          <a:xfrm>
            <a:off x="3150191" y="707613"/>
            <a:ext cx="8539281" cy="763525"/>
          </a:xfrm>
        </p:spPr>
        <p:txBody>
          <a:bodyPr>
            <a:normAutofit/>
          </a:bodyPr>
          <a:p>
            <a:pPr algn="ctr"/>
            <a:r>
              <a:rPr b="1" dirty="0" sz="3600" lang="en-US" smtClean="0">
                <a:solidFill>
                  <a:schemeClr val="tx1"/>
                </a:solidFill>
                <a:latin typeface="Arial" panose="020B0604020202020204" pitchFamily="34" charset="0"/>
                <a:cs typeface="Arial" panose="020B0604020202020204" pitchFamily="34" charset="0"/>
              </a:rPr>
              <a:t>Criterios de evaluación de la </a:t>
            </a:r>
            <a:r>
              <a:rPr b="1" dirty="0" sz="3600" lang="en-US" err="1" smtClean="0">
                <a:solidFill>
                  <a:schemeClr val="tx1"/>
                </a:solidFill>
                <a:latin typeface="Arial" panose="020B0604020202020204" pitchFamily="34" charset="0"/>
                <a:cs typeface="Arial" panose="020B0604020202020204" pitchFamily="34" charset="0"/>
              </a:rPr>
              <a:t>gestión</a:t>
            </a:r>
            <a:endParaRPr b="1" dirty="0" sz="3600" lang="en-US">
              <a:solidFill>
                <a:schemeClr val="tx1"/>
              </a:solidFill>
              <a:latin typeface="Arial" panose="020B0604020202020204" pitchFamily="34" charset="0"/>
              <a:cs typeface="Arial" panose="020B0604020202020204" pitchFamily="34" charset="0"/>
            </a:endParaRPr>
          </a:p>
        </p:txBody>
      </p:sp>
      <p:sp>
        <p:nvSpPr>
          <p:cNvPr id="1048646" name="Rectángulo 7"/>
          <p:cNvSpPr/>
          <p:nvPr/>
        </p:nvSpPr>
        <p:spPr>
          <a:xfrm>
            <a:off x="3457433" y="1600212"/>
            <a:ext cx="8734567" cy="3884914"/>
          </a:xfrm>
          <a:prstGeom prst="rect"/>
        </p:spPr>
        <p:txBody>
          <a:bodyPr wrap="square">
            <a:spAutoFit/>
          </a:bodyPr>
          <a:p>
            <a:pPr algn="just" defTabSz="914400" eaLnBrk="1" fontAlgn="auto" hangingPunct="1" indent="0" latinLnBrk="0" lvl="0" marL="0" marR="0" rtl="0">
              <a:lnSpc>
                <a:spcPct val="150000"/>
              </a:lnSpc>
              <a:spcBef>
                <a:spcPts val="0"/>
              </a:spcBef>
              <a:spcAft>
                <a:spcPts val="0"/>
              </a:spcAft>
              <a:buClrTx/>
              <a:buSzTx/>
              <a:buFontTx/>
              <a:buNone/>
            </a:pPr>
            <a:r>
              <a:rPr baseline="0" b="1" cap="none" dirty="0" sz="2000" i="0" kern="1200" kumimoji="0" lang="es-ES" noProof="0" normalizeH="0" spc="0" strike="noStrike" u="sng" smtClean="0">
                <a:ln>
                  <a:noFill/>
                </a:ln>
                <a:solidFill>
                  <a:prstClr val="black"/>
                </a:solidFill>
                <a:effectLst/>
                <a:uLnTx/>
                <a:uFillTx/>
                <a:latin typeface="Arial" panose="020B0604020202020204" pitchFamily="34" charset="0"/>
                <a:cs typeface="Arial" panose="020B0604020202020204" pitchFamily="34" charset="0"/>
              </a:rPr>
              <a:t>Eficacia</a:t>
            </a: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 Atributos: Cantidad, Calidad y Oportunidad</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El auditor para evaluar, medir e informar sobre la eficacia de los programas,</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debe revisar si la entidad tiene establecido los siguientes procedimientos:</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f) Si las políticas, objetivos y metas han sido establecidos con base en</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información contable o de otra índole que sea suficiente, relevante y</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confiable;</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g) si se han establecido sistemas y procesos para el logro de los objetivos,</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y se han considerado alternativas;</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h) si los objetivos y metas están claramente establecidos;</a:t>
            </a:r>
          </a:p>
        </p:txBody>
      </p:sp>
      <p:sp>
        <p:nvSpPr>
          <p:cNvPr id="1048647" name="CuadroTexto 5"/>
          <p:cNvSpPr txBox="1"/>
          <p:nvPr/>
        </p:nvSpPr>
        <p:spPr>
          <a:xfrm rot="20530022">
            <a:off x="292988" y="1623292"/>
            <a:ext cx="1968858" cy="1631216"/>
          </a:xfrm>
          <a:prstGeom prst="rect"/>
          <a:noFill/>
        </p:spPr>
        <p:txBody>
          <a:bodyPr rtlCol="0" wrap="square">
            <a:spAutoFit/>
          </a:bodyPr>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Manual de Procedimientos</a:t>
            </a:r>
          </a:p>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de la Auditoría </a:t>
            </a:r>
          </a:p>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Tomo II</a:t>
            </a:r>
          </a:p>
          <a:p>
            <a:pPr algn="ctr" defTabSz="914400" eaLnBrk="1" fontAlgn="auto" hangingPunct="1" indent="0" latinLnBrk="0" lvl="0" marL="0" marR="0" rtl="0">
              <a:lnSpc>
                <a:spcPct val="100000"/>
              </a:lnSpc>
              <a:spcBef>
                <a:spcPts val="0"/>
              </a:spcBef>
              <a:spcAft>
                <a:spcPts val="0"/>
              </a:spcAft>
              <a:buClrTx/>
              <a:buSzTx/>
              <a:buFontTx/>
              <a:buNone/>
            </a:pPr>
            <a:r>
              <a:rPr dirty="0" sz="2000" lang="es-ES" smtClean="0">
                <a:solidFill>
                  <a:prstClr val="white"/>
                </a:solidFill>
                <a:latin typeface="Calibri"/>
              </a:rPr>
              <a:t>página185</a:t>
            </a:r>
            <a:endParaRPr baseline="0" b="0" cap="none" dirty="0" sz="2000" i="0" kern="1200" kumimoji="0" lang="en-US" noProof="0" normalizeH="0" spc="0" strike="noStrike" u="none" smtClean="0">
              <a:ln>
                <a:noFill/>
              </a:ln>
              <a:solidFill>
                <a:prstClr val="white"/>
              </a:solidFill>
              <a:effectLst/>
              <a:uLnTx/>
              <a:uFillTx/>
              <a:latin typeface="Calibri"/>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48" name="Title 3"/>
          <p:cNvSpPr>
            <a:spLocks noGrp="1"/>
          </p:cNvSpPr>
          <p:nvPr>
            <p:ph type="title"/>
          </p:nvPr>
        </p:nvSpPr>
        <p:spPr>
          <a:xfrm>
            <a:off x="3150191" y="364713"/>
            <a:ext cx="8539281" cy="763525"/>
          </a:xfrm>
        </p:spPr>
        <p:txBody>
          <a:bodyPr>
            <a:normAutofit/>
          </a:bodyPr>
          <a:p>
            <a:pPr algn="ctr"/>
            <a:r>
              <a:rPr dirty="0" sz="3600" lang="en-US" smtClean="0">
                <a:solidFill>
                  <a:schemeClr val="tx1"/>
                </a:solidFill>
                <a:latin typeface="Arial" panose="020B0604020202020204" pitchFamily="34" charset="0"/>
                <a:cs typeface="Arial" panose="020B0604020202020204" pitchFamily="34" charset="0"/>
              </a:rPr>
              <a:t>Criterios de evaluación de la </a:t>
            </a:r>
            <a:r>
              <a:rPr dirty="0" sz="3600" lang="en-US" err="1" smtClean="0">
                <a:solidFill>
                  <a:schemeClr val="tx1"/>
                </a:solidFill>
                <a:latin typeface="Arial" panose="020B0604020202020204" pitchFamily="34" charset="0"/>
                <a:cs typeface="Arial" panose="020B0604020202020204" pitchFamily="34" charset="0"/>
              </a:rPr>
              <a:t>gestión</a:t>
            </a:r>
            <a:endParaRPr dirty="0" sz="3600" lang="en-US">
              <a:solidFill>
                <a:schemeClr val="tx1"/>
              </a:solidFill>
              <a:latin typeface="Arial" panose="020B0604020202020204" pitchFamily="34" charset="0"/>
              <a:cs typeface="Arial" panose="020B0604020202020204" pitchFamily="34" charset="0"/>
            </a:endParaRPr>
          </a:p>
        </p:txBody>
      </p:sp>
      <p:sp>
        <p:nvSpPr>
          <p:cNvPr id="1048649" name="Rectángulo 7"/>
          <p:cNvSpPr/>
          <p:nvPr/>
        </p:nvSpPr>
        <p:spPr>
          <a:xfrm>
            <a:off x="3343701" y="1410355"/>
            <a:ext cx="8734567" cy="4727909"/>
          </a:xfrm>
          <a:prstGeom prst="rect"/>
        </p:spPr>
        <p:txBody>
          <a:bodyPr wrap="square">
            <a:spAutoFit/>
          </a:bodyPr>
          <a:p>
            <a:pPr algn="just" defTabSz="914400" eaLnBrk="1" fontAlgn="auto" hangingPunct="1" indent="0" latinLnBrk="0" lvl="0" marL="0" marR="0" rtl="0">
              <a:lnSpc>
                <a:spcPct val="150000"/>
              </a:lnSpc>
              <a:spcBef>
                <a:spcPts val="0"/>
              </a:spcBef>
              <a:spcAft>
                <a:spcPts val="0"/>
              </a:spcAft>
              <a:buClrTx/>
              <a:buSzTx/>
              <a:buFontTx/>
              <a:buNone/>
            </a:pPr>
            <a:r>
              <a:rPr baseline="0" b="1" cap="none" dirty="0" sz="2000" i="0" kern="1200" kumimoji="0" lang="es-ES" noProof="0" normalizeH="0" spc="0" strike="noStrike" u="sng" smtClean="0">
                <a:ln>
                  <a:noFill/>
                </a:ln>
                <a:solidFill>
                  <a:prstClr val="black"/>
                </a:solidFill>
                <a:effectLst/>
                <a:uLnTx/>
                <a:uFillTx/>
                <a:latin typeface="Arial" panose="020B0604020202020204" pitchFamily="34" charset="0"/>
                <a:cs typeface="Arial" panose="020B0604020202020204" pitchFamily="34" charset="0"/>
              </a:rPr>
              <a:t>Eficacia</a:t>
            </a: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 Atributos: Cantidad, Calidad y Oportunidad</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El auditor para evaluar, medir e informar sobre la eficacia de los programas,</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debe revisar si la entidad tiene establecido los siguientes procedimientos:</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i) Si las prácticas de la Administración son consistentes con dichos</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objetivos y metas y han sido adoptadas por órganos debidamente</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autorizados;</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j) si las instrucciones al personal son consistentes con las prácticas</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establecidas por la Administración y han sido debidamente</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comprendidas;</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k) si existen conflictos, entre los objetivos y metas, o entre las prácticas</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adoptadas para su logro.</a:t>
            </a:r>
          </a:p>
        </p:txBody>
      </p:sp>
      <p:sp>
        <p:nvSpPr>
          <p:cNvPr id="1048650" name="CuadroTexto 5"/>
          <p:cNvSpPr txBox="1"/>
          <p:nvPr/>
        </p:nvSpPr>
        <p:spPr>
          <a:xfrm rot="20530022">
            <a:off x="292988" y="1777180"/>
            <a:ext cx="1968858" cy="1323439"/>
          </a:xfrm>
          <a:prstGeom prst="rect"/>
          <a:noFill/>
        </p:spPr>
        <p:txBody>
          <a:bodyPr rtlCol="0" wrap="square">
            <a:spAutoFit/>
          </a:bodyPr>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Manual de Procedimientos</a:t>
            </a:r>
          </a:p>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de la Auditoría </a:t>
            </a:r>
          </a:p>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Tomo II</a:t>
            </a:r>
            <a:endParaRPr baseline="0" b="0" cap="none" dirty="0" sz="2000" i="0" kern="1200" kumimoji="0" lang="en-US" noProof="0" normalizeH="0" spc="0" strike="noStrike" u="none" smtClean="0">
              <a:ln>
                <a:noFill/>
              </a:ln>
              <a:solidFill>
                <a:prstClr val="white"/>
              </a:solidFill>
              <a:effectLst/>
              <a:uLnTx/>
              <a:uFillTx/>
              <a:latin typeface="Calibri"/>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sp>
        <p:nvSpPr>
          <p:cNvPr id="1048651" name="Title 3"/>
          <p:cNvSpPr>
            <a:spLocks noGrp="1"/>
          </p:cNvSpPr>
          <p:nvPr>
            <p:ph type="title"/>
          </p:nvPr>
        </p:nvSpPr>
        <p:spPr>
          <a:xfrm>
            <a:off x="3150191" y="597479"/>
            <a:ext cx="8539281" cy="763525"/>
          </a:xfrm>
        </p:spPr>
        <p:txBody>
          <a:bodyPr>
            <a:normAutofit/>
          </a:bodyPr>
          <a:p>
            <a:pPr algn="ctr"/>
            <a:r>
              <a:rPr dirty="0" sz="3600" lang="en-US" smtClean="0">
                <a:solidFill>
                  <a:schemeClr val="tx1"/>
                </a:solidFill>
                <a:latin typeface="Arial" panose="020B0604020202020204" pitchFamily="34" charset="0"/>
                <a:cs typeface="Arial" panose="020B0604020202020204" pitchFamily="34" charset="0"/>
              </a:rPr>
              <a:t>Indicadores de la </a:t>
            </a:r>
            <a:r>
              <a:rPr dirty="0" sz="3600" lang="en-US" err="1" smtClean="0">
                <a:solidFill>
                  <a:schemeClr val="tx1"/>
                </a:solidFill>
                <a:latin typeface="Arial" panose="020B0604020202020204" pitchFamily="34" charset="0"/>
                <a:cs typeface="Arial" panose="020B0604020202020204" pitchFamily="34" charset="0"/>
              </a:rPr>
              <a:t>gestión</a:t>
            </a:r>
            <a:endParaRPr dirty="0" sz="3600" lang="en-US">
              <a:solidFill>
                <a:schemeClr val="tx1"/>
              </a:solidFill>
              <a:latin typeface="Arial" panose="020B0604020202020204" pitchFamily="34" charset="0"/>
              <a:cs typeface="Arial" panose="020B0604020202020204" pitchFamily="34" charset="0"/>
            </a:endParaRPr>
          </a:p>
        </p:txBody>
      </p:sp>
      <p:sp>
        <p:nvSpPr>
          <p:cNvPr id="1048652" name="Rectángulo 7"/>
          <p:cNvSpPr/>
          <p:nvPr/>
        </p:nvSpPr>
        <p:spPr>
          <a:xfrm>
            <a:off x="3343701" y="1410355"/>
            <a:ext cx="8734567" cy="4727909"/>
          </a:xfrm>
          <a:prstGeom prst="rect"/>
        </p:spPr>
        <p:txBody>
          <a:bodyPr wrap="square">
            <a:spAutoFit/>
          </a:bodyPr>
          <a:p>
            <a:pPr algn="just" defTabSz="914400" eaLnBrk="1" fontAlgn="auto" hangingPunct="1" indent="0" latinLnBrk="0" lvl="0" marL="0" marR="0" rtl="0">
              <a:lnSpc>
                <a:spcPct val="150000"/>
              </a:lnSpc>
              <a:spcBef>
                <a:spcPts val="0"/>
              </a:spcBef>
              <a:spcAft>
                <a:spcPts val="0"/>
              </a:spcAft>
              <a:buClrTx/>
              <a:buSzTx/>
              <a:buFontTx/>
              <a:buNone/>
            </a:pPr>
            <a:r>
              <a:rPr baseline="0" b="1" cap="none" dirty="0" sz="2000" i="0" kern="1200" kumimoji="0" lang="es-ES" noProof="0" normalizeH="0" spc="0" strike="noStrike" u="sng" smtClean="0">
                <a:ln>
                  <a:noFill/>
                </a:ln>
                <a:solidFill>
                  <a:prstClr val="black"/>
                </a:solidFill>
                <a:effectLst/>
                <a:uLnTx/>
                <a:uFillTx/>
                <a:latin typeface="Arial" panose="020B0604020202020204" pitchFamily="34" charset="0"/>
                <a:cs typeface="Arial" panose="020B0604020202020204" pitchFamily="34" charset="0"/>
              </a:rPr>
              <a:t>Eficacia</a:t>
            </a: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 Atributos: Cantidad, Calidad y Oportunidad</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El auditor para evaluar, medir e informar sobre la eficacia de los programas,</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debe revisar si la entidad tiene establecido los siguientes procedimientos:</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i) Si las prácticas de la Administración son consistentes con dichos</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objetivos y metas y han sido adoptadas por órganos debidamente</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autorizados;</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j) si las instrucciones al personal son consistentes con las prácticas</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establecidas por la Administración y han sido debidamente</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comprendidas;</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k) si existen conflictos, entre los objetivos y metas, o entre las prácticas</a:t>
            </a:r>
          </a:p>
          <a:p>
            <a:pPr algn="just" defTabSz="914400" eaLnBrk="1" fontAlgn="auto" hangingPunct="1" indent="0" latinLnBrk="0" lvl="0" marL="0" marR="0" rtl="0">
              <a:lnSpc>
                <a:spcPct val="15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black"/>
                </a:solidFill>
                <a:effectLst/>
                <a:uLnTx/>
                <a:uFillTx/>
                <a:latin typeface="Arial" panose="020B0604020202020204" pitchFamily="34" charset="0"/>
                <a:cs typeface="Arial" panose="020B0604020202020204" pitchFamily="34" charset="0"/>
              </a:rPr>
              <a:t>adoptadas para su logro.</a:t>
            </a:r>
          </a:p>
        </p:txBody>
      </p:sp>
      <p:sp>
        <p:nvSpPr>
          <p:cNvPr id="1048653" name="CuadroTexto 5"/>
          <p:cNvSpPr txBox="1"/>
          <p:nvPr/>
        </p:nvSpPr>
        <p:spPr>
          <a:xfrm rot="20530022">
            <a:off x="292988" y="1588953"/>
            <a:ext cx="1968858" cy="1699894"/>
          </a:xfrm>
          <a:prstGeom prst="rect"/>
          <a:noFill/>
        </p:spPr>
        <p:txBody>
          <a:bodyPr rtlCol="0" wrap="square">
            <a:spAutoFit/>
          </a:bodyPr>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Manual de Procedimientos</a:t>
            </a:r>
          </a:p>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de la Auditoría </a:t>
            </a:r>
          </a:p>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Tomo II página 185</a:t>
            </a:r>
            <a:endParaRPr baseline="0" b="0" cap="none" dirty="0" sz="2000" i="0" kern="1200" kumimoji="0" lang="en-US" noProof="0" normalizeH="0" spc="0" strike="noStrike" u="none" smtClean="0">
              <a:ln>
                <a:noFill/>
              </a:ln>
              <a:solidFill>
                <a:prstClr val="white"/>
              </a:solidFill>
              <a:effectLst/>
              <a:uLnTx/>
              <a:uFillTx/>
              <a:latin typeface="Calibri"/>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54" name="Rectangle 3"/>
          <p:cNvSpPr/>
          <p:nvPr/>
        </p:nvSpPr>
        <p:spPr>
          <a:xfrm>
            <a:off x="4736871" y="872910"/>
            <a:ext cx="5267960" cy="567691"/>
          </a:xfrm>
          <a:prstGeom prst="rect"/>
        </p:spPr>
        <p:txBody>
          <a:bodyPr wrap="none">
            <a:spAutoFit/>
          </a:bodyPr>
          <a:p>
            <a:r>
              <a:rPr b="1" dirty="0" sz="3200" lang="en-US">
                <a:latin typeface="Arial" panose="020B0604020202020204" pitchFamily="34" charset="0"/>
                <a:ea typeface="Calibri" panose="020F0502020204030204" pitchFamily="34" charset="0"/>
                <a:cs typeface="Arial" panose="020B0604020202020204" pitchFamily="34" charset="0"/>
              </a:rPr>
              <a:t>¿Qué es Control de Gestión?</a:t>
            </a:r>
            <a:endParaRPr b="1" dirty="0" sz="3200" lang="en-US">
              <a:latin typeface="Arial" panose="020B0604020202020204" pitchFamily="34" charset="0"/>
              <a:cs typeface="Arial" panose="020B0604020202020204" pitchFamily="34" charset="0"/>
            </a:endParaRPr>
          </a:p>
        </p:txBody>
      </p:sp>
      <p:sp>
        <p:nvSpPr>
          <p:cNvPr id="1048655" name="Rectangle 4"/>
          <p:cNvSpPr/>
          <p:nvPr/>
        </p:nvSpPr>
        <p:spPr>
          <a:xfrm>
            <a:off x="3606266" y="2142763"/>
            <a:ext cx="8112492" cy="3160395"/>
          </a:xfrm>
          <a:prstGeom prst="rect"/>
        </p:spPr>
        <p:txBody>
          <a:bodyPr wrap="square">
            <a:spAutoFit/>
          </a:bodyPr>
          <a:p>
            <a:pPr algn="just"/>
            <a:r>
              <a:rPr dirty="0" sz="2800" lang="en-US">
                <a:latin typeface="Arial" panose="020B0604020202020204" pitchFamily="34" charset="0"/>
                <a:ea typeface="Calibri" panose="020F0502020204030204" pitchFamily="34" charset="0"/>
                <a:cs typeface="Arial" panose="020B0604020202020204" pitchFamily="34" charset="0"/>
              </a:rPr>
              <a:t>Control de Gestión es la </a:t>
            </a:r>
            <a:r>
              <a:rPr dirty="0" sz="2800" lang="en-US" err="1">
                <a:latin typeface="Arial" panose="020B0604020202020204" pitchFamily="34" charset="0"/>
                <a:ea typeface="Calibri" panose="020F0502020204030204" pitchFamily="34" charset="0"/>
                <a:cs typeface="Arial" panose="020B0604020202020204" pitchFamily="34" charset="0"/>
              </a:rPr>
              <a:t>Actividad</a:t>
            </a:r>
            <a:r>
              <a:rPr dirty="0" sz="2800" lang="en-US">
                <a:latin typeface="Arial" panose="020B0604020202020204" pitchFamily="34" charset="0"/>
                <a:ea typeface="Calibri" panose="020F0502020204030204" pitchFamily="34" charset="0"/>
                <a:cs typeface="Arial" panose="020B0604020202020204" pitchFamily="34" charset="0"/>
              </a:rPr>
              <a:t> </a:t>
            </a:r>
            <a:r>
              <a:rPr dirty="0" sz="2800" lang="en-US" err="1">
                <a:latin typeface="Arial" panose="020B0604020202020204" pitchFamily="34" charset="0"/>
                <a:ea typeface="Calibri" panose="020F0502020204030204" pitchFamily="34" charset="0"/>
                <a:cs typeface="Arial" panose="020B0604020202020204" pitchFamily="34" charset="0"/>
              </a:rPr>
              <a:t>gerencial</a:t>
            </a:r>
            <a:r>
              <a:rPr dirty="0" sz="2800" lang="en-US">
                <a:latin typeface="Arial" panose="020B0604020202020204" pitchFamily="34" charset="0"/>
                <a:ea typeface="Calibri" panose="020F0502020204030204" pitchFamily="34" charset="0"/>
                <a:cs typeface="Arial" panose="020B0604020202020204" pitchFamily="34" charset="0"/>
              </a:rPr>
              <a:t> que se </a:t>
            </a:r>
            <a:r>
              <a:rPr dirty="0" sz="2800" lang="en-US" err="1">
                <a:latin typeface="Arial" panose="020B0604020202020204" pitchFamily="34" charset="0"/>
                <a:ea typeface="Calibri" panose="020F0502020204030204" pitchFamily="34" charset="0"/>
                <a:cs typeface="Arial" panose="020B0604020202020204" pitchFamily="34" charset="0"/>
              </a:rPr>
              <a:t>desarrolla</a:t>
            </a:r>
            <a:r>
              <a:rPr dirty="0" sz="2800" lang="en-US">
                <a:latin typeface="Arial" panose="020B0604020202020204" pitchFamily="34" charset="0"/>
                <a:ea typeface="Calibri" panose="020F0502020204030204" pitchFamily="34" charset="0"/>
                <a:cs typeface="Arial" panose="020B0604020202020204" pitchFamily="34" charset="0"/>
              </a:rPr>
              <a:t> </a:t>
            </a:r>
            <a:r>
              <a:rPr dirty="0" sz="2800" lang="en-US" err="1">
                <a:latin typeface="Arial" panose="020B0604020202020204" pitchFamily="34" charset="0"/>
                <a:ea typeface="Calibri" panose="020F0502020204030204" pitchFamily="34" charset="0"/>
                <a:cs typeface="Arial" panose="020B0604020202020204" pitchFamily="34" charset="0"/>
              </a:rPr>
              <a:t>dentro</a:t>
            </a:r>
            <a:r>
              <a:rPr dirty="0" sz="2800" lang="en-US">
                <a:latin typeface="Arial" panose="020B0604020202020204" pitchFamily="34" charset="0"/>
                <a:ea typeface="Calibri" panose="020F0502020204030204" pitchFamily="34" charset="0"/>
                <a:cs typeface="Arial" panose="020B0604020202020204" pitchFamily="34" charset="0"/>
              </a:rPr>
              <a:t> de las </a:t>
            </a:r>
            <a:r>
              <a:rPr dirty="0" sz="2800" lang="en-US" err="1">
                <a:latin typeface="Arial" panose="020B0604020202020204" pitchFamily="34" charset="0"/>
                <a:ea typeface="Calibri" panose="020F0502020204030204" pitchFamily="34" charset="0"/>
                <a:cs typeface="Arial" panose="020B0604020202020204" pitchFamily="34" charset="0"/>
              </a:rPr>
              <a:t>organizaciones</a:t>
            </a:r>
            <a:r>
              <a:rPr dirty="0" sz="2800" lang="en-US">
                <a:latin typeface="Arial" panose="020B0604020202020204" pitchFamily="34" charset="0"/>
                <a:ea typeface="Calibri" panose="020F0502020204030204" pitchFamily="34" charset="0"/>
                <a:cs typeface="Arial" panose="020B0604020202020204" pitchFamily="34" charset="0"/>
              </a:rPr>
              <a:t> </a:t>
            </a:r>
            <a:r>
              <a:rPr dirty="0" sz="2800" lang="en-US" err="1">
                <a:latin typeface="Arial" panose="020B0604020202020204" pitchFamily="34" charset="0"/>
                <a:ea typeface="Calibri" panose="020F0502020204030204" pitchFamily="34" charset="0"/>
                <a:cs typeface="Arial" panose="020B0604020202020204" pitchFamily="34" charset="0"/>
              </a:rPr>
              <a:t>dirigida</a:t>
            </a:r>
            <a:r>
              <a:rPr dirty="0" sz="2800" lang="en-US">
                <a:latin typeface="Arial" panose="020B0604020202020204" pitchFamily="34" charset="0"/>
                <a:ea typeface="Calibri" panose="020F0502020204030204" pitchFamily="34" charset="0"/>
                <a:cs typeface="Arial" panose="020B0604020202020204" pitchFamily="34" charset="0"/>
              </a:rPr>
              <a:t> a </a:t>
            </a:r>
            <a:r>
              <a:rPr dirty="0" sz="2800" lang="en-US" err="1">
                <a:latin typeface="Arial" panose="020B0604020202020204" pitchFamily="34" charset="0"/>
                <a:ea typeface="Calibri" panose="020F0502020204030204" pitchFamily="34" charset="0"/>
                <a:cs typeface="Arial" panose="020B0604020202020204" pitchFamily="34" charset="0"/>
              </a:rPr>
              <a:t>asegurar</a:t>
            </a:r>
            <a:r>
              <a:rPr dirty="0" sz="2800" lang="en-US">
                <a:latin typeface="Arial" panose="020B0604020202020204" pitchFamily="34" charset="0"/>
                <a:ea typeface="Calibri" panose="020F0502020204030204" pitchFamily="34" charset="0"/>
                <a:cs typeface="Arial" panose="020B0604020202020204" pitchFamily="34" charset="0"/>
              </a:rPr>
              <a:t> el </a:t>
            </a:r>
            <a:r>
              <a:rPr dirty="0" sz="2800" lang="en-US" err="1">
                <a:latin typeface="Arial" panose="020B0604020202020204" pitchFamily="34" charset="0"/>
                <a:ea typeface="Calibri" panose="020F0502020204030204" pitchFamily="34" charset="0"/>
                <a:cs typeface="Arial" panose="020B0604020202020204" pitchFamily="34" charset="0"/>
              </a:rPr>
              <a:t>cumplimiento</a:t>
            </a:r>
            <a:r>
              <a:rPr dirty="0" sz="2800" lang="en-US">
                <a:latin typeface="Arial" panose="020B0604020202020204" pitchFamily="34" charset="0"/>
                <a:ea typeface="Calibri" panose="020F0502020204030204" pitchFamily="34" charset="0"/>
                <a:cs typeface="Arial" panose="020B0604020202020204" pitchFamily="34" charset="0"/>
              </a:rPr>
              <a:t> de </a:t>
            </a:r>
            <a:r>
              <a:rPr dirty="0" sz="2800" lang="en-US" err="1">
                <a:latin typeface="Arial" panose="020B0604020202020204" pitchFamily="34" charset="0"/>
                <a:ea typeface="Calibri" panose="020F0502020204030204" pitchFamily="34" charset="0"/>
                <a:cs typeface="Arial" panose="020B0604020202020204" pitchFamily="34" charset="0"/>
              </a:rPr>
              <a:t>su</a:t>
            </a:r>
            <a:r>
              <a:rPr dirty="0" sz="2800" lang="en-US">
                <a:latin typeface="Arial" panose="020B0604020202020204" pitchFamily="34" charset="0"/>
                <a:ea typeface="Calibri" panose="020F0502020204030204" pitchFamily="34" charset="0"/>
                <a:cs typeface="Arial" panose="020B0604020202020204" pitchFamily="34" charset="0"/>
              </a:rPr>
              <a:t> </a:t>
            </a:r>
            <a:r>
              <a:rPr dirty="0" sz="2800" lang="en-US" err="1">
                <a:latin typeface="Arial" panose="020B0604020202020204" pitchFamily="34" charset="0"/>
                <a:ea typeface="Calibri" panose="020F0502020204030204" pitchFamily="34" charset="0"/>
                <a:cs typeface="Arial" panose="020B0604020202020204" pitchFamily="34" charset="0"/>
              </a:rPr>
              <a:t>misión</a:t>
            </a:r>
            <a:r>
              <a:rPr dirty="0" sz="2800" lang="en-US">
                <a:latin typeface="Arial" panose="020B0604020202020204" pitchFamily="34" charset="0"/>
                <a:ea typeface="Calibri" panose="020F0502020204030204" pitchFamily="34" charset="0"/>
                <a:cs typeface="Arial" panose="020B0604020202020204" pitchFamily="34" charset="0"/>
              </a:rPr>
              <a:t> y </a:t>
            </a:r>
            <a:r>
              <a:rPr dirty="0" sz="2800" lang="en-US" err="1">
                <a:latin typeface="Arial" panose="020B0604020202020204" pitchFamily="34" charset="0"/>
                <a:ea typeface="Calibri" panose="020F0502020204030204" pitchFamily="34" charset="0"/>
                <a:cs typeface="Arial" panose="020B0604020202020204" pitchFamily="34" charset="0"/>
              </a:rPr>
              <a:t>objetivos</a:t>
            </a:r>
            <a:r>
              <a:rPr dirty="0" sz="2800" lang="en-US">
                <a:latin typeface="Arial" panose="020B0604020202020204" pitchFamily="34" charset="0"/>
                <a:ea typeface="Calibri" panose="020F0502020204030204" pitchFamily="34" charset="0"/>
                <a:cs typeface="Arial" panose="020B0604020202020204" pitchFamily="34" charset="0"/>
              </a:rPr>
              <a:t>; de </a:t>
            </a:r>
            <a:r>
              <a:rPr dirty="0" sz="2800" lang="en-US" err="1">
                <a:latin typeface="Arial" panose="020B0604020202020204" pitchFamily="34" charset="0"/>
                <a:ea typeface="Calibri" panose="020F0502020204030204" pitchFamily="34" charset="0"/>
                <a:cs typeface="Arial" panose="020B0604020202020204" pitchFamily="34" charset="0"/>
              </a:rPr>
              <a:t>sus</a:t>
            </a:r>
            <a:r>
              <a:rPr dirty="0" sz="2800" lang="en-US">
                <a:latin typeface="Arial" panose="020B0604020202020204" pitchFamily="34" charset="0"/>
                <a:ea typeface="Calibri" panose="020F0502020204030204" pitchFamily="34" charset="0"/>
                <a:cs typeface="Arial" panose="020B0604020202020204" pitchFamily="34" charset="0"/>
              </a:rPr>
              <a:t> planes, </a:t>
            </a:r>
            <a:r>
              <a:rPr dirty="0" sz="2800" lang="en-US" err="1">
                <a:latin typeface="Arial" panose="020B0604020202020204" pitchFamily="34" charset="0"/>
                <a:ea typeface="Calibri" panose="020F0502020204030204" pitchFamily="34" charset="0"/>
                <a:cs typeface="Arial" panose="020B0604020202020204" pitchFamily="34" charset="0"/>
              </a:rPr>
              <a:t>programas</a:t>
            </a:r>
            <a:r>
              <a:rPr dirty="0" sz="2800" lang="en-US">
                <a:latin typeface="Arial" panose="020B0604020202020204" pitchFamily="34" charset="0"/>
                <a:ea typeface="Calibri" panose="020F0502020204030204" pitchFamily="34" charset="0"/>
                <a:cs typeface="Arial" panose="020B0604020202020204" pitchFamily="34" charset="0"/>
              </a:rPr>
              <a:t> y </a:t>
            </a:r>
            <a:r>
              <a:rPr dirty="0" sz="2800" lang="en-US" err="1">
                <a:latin typeface="Arial" panose="020B0604020202020204" pitchFamily="34" charset="0"/>
                <a:ea typeface="Calibri" panose="020F0502020204030204" pitchFamily="34" charset="0"/>
                <a:cs typeface="Arial" panose="020B0604020202020204" pitchFamily="34" charset="0"/>
              </a:rPr>
              <a:t>metas</a:t>
            </a:r>
            <a:r>
              <a:rPr dirty="0" sz="2800" lang="en-US">
                <a:latin typeface="Arial" panose="020B0604020202020204" pitchFamily="34" charset="0"/>
                <a:ea typeface="Calibri" panose="020F0502020204030204" pitchFamily="34" charset="0"/>
                <a:cs typeface="Arial" panose="020B0604020202020204" pitchFamily="34" charset="0"/>
              </a:rPr>
              <a:t>; de las </a:t>
            </a:r>
            <a:r>
              <a:rPr dirty="0" sz="2800" lang="en-US" err="1">
                <a:latin typeface="Arial" panose="020B0604020202020204" pitchFamily="34" charset="0"/>
                <a:ea typeface="Calibri" panose="020F0502020204030204" pitchFamily="34" charset="0"/>
                <a:cs typeface="Arial" panose="020B0604020202020204" pitchFamily="34" charset="0"/>
              </a:rPr>
              <a:t>disposiciones</a:t>
            </a:r>
            <a:r>
              <a:rPr dirty="0" sz="2800" lang="en-US">
                <a:latin typeface="Arial" panose="020B0604020202020204" pitchFamily="34" charset="0"/>
                <a:ea typeface="Calibri" panose="020F0502020204030204" pitchFamily="34" charset="0"/>
                <a:cs typeface="Arial" panose="020B0604020202020204" pitchFamily="34" charset="0"/>
              </a:rPr>
              <a:t> u </a:t>
            </a:r>
            <a:r>
              <a:rPr dirty="0" sz="2800" lang="en-US" err="1">
                <a:latin typeface="Arial" panose="020B0604020202020204" pitchFamily="34" charset="0"/>
                <a:ea typeface="Calibri" panose="020F0502020204030204" pitchFamily="34" charset="0"/>
                <a:cs typeface="Arial" panose="020B0604020202020204" pitchFamily="34" charset="0"/>
              </a:rPr>
              <a:t>normativas</a:t>
            </a:r>
            <a:r>
              <a:rPr dirty="0" sz="2800" lang="en-US">
                <a:latin typeface="Arial" panose="020B0604020202020204" pitchFamily="34" charset="0"/>
                <a:ea typeface="Calibri" panose="020F0502020204030204" pitchFamily="34" charset="0"/>
                <a:cs typeface="Arial" panose="020B0604020202020204" pitchFamily="34" charset="0"/>
              </a:rPr>
              <a:t> que </a:t>
            </a:r>
            <a:r>
              <a:rPr dirty="0" sz="2800" lang="en-US" err="1">
                <a:latin typeface="Arial" panose="020B0604020202020204" pitchFamily="34" charset="0"/>
                <a:ea typeface="Calibri" panose="020F0502020204030204" pitchFamily="34" charset="0"/>
                <a:cs typeface="Arial" panose="020B0604020202020204" pitchFamily="34" charset="0"/>
              </a:rPr>
              <a:t>regulan</a:t>
            </a:r>
            <a:r>
              <a:rPr dirty="0" sz="2800" lang="en-US">
                <a:latin typeface="Arial" panose="020B0604020202020204" pitchFamily="34" charset="0"/>
                <a:ea typeface="Calibri" panose="020F0502020204030204" pitchFamily="34" charset="0"/>
                <a:cs typeface="Arial" panose="020B0604020202020204" pitchFamily="34" charset="0"/>
              </a:rPr>
              <a:t> </a:t>
            </a:r>
            <a:r>
              <a:rPr dirty="0" sz="2800" lang="en-US" err="1">
                <a:latin typeface="Arial" panose="020B0604020202020204" pitchFamily="34" charset="0"/>
                <a:ea typeface="Calibri" panose="020F0502020204030204" pitchFamily="34" charset="0"/>
                <a:cs typeface="Arial" panose="020B0604020202020204" pitchFamily="34" charset="0"/>
              </a:rPr>
              <a:t>su</a:t>
            </a:r>
            <a:r>
              <a:rPr dirty="0" sz="2800" lang="en-US">
                <a:latin typeface="Arial" panose="020B0604020202020204" pitchFamily="34" charset="0"/>
                <a:ea typeface="Calibri" panose="020F0502020204030204" pitchFamily="34" charset="0"/>
                <a:cs typeface="Arial" panose="020B0604020202020204" pitchFamily="34" charset="0"/>
              </a:rPr>
              <a:t> </a:t>
            </a:r>
            <a:r>
              <a:rPr dirty="0" sz="2800" lang="en-US" err="1">
                <a:latin typeface="Arial" panose="020B0604020202020204" pitchFamily="34" charset="0"/>
                <a:ea typeface="Calibri" panose="020F0502020204030204" pitchFamily="34" charset="0"/>
                <a:cs typeface="Arial" panose="020B0604020202020204" pitchFamily="34" charset="0"/>
              </a:rPr>
              <a:t>desempeño</a:t>
            </a:r>
            <a:r>
              <a:rPr dirty="0" sz="2800" lang="en-US">
                <a:latin typeface="Arial" panose="020B0604020202020204" pitchFamily="34" charset="0"/>
                <a:ea typeface="Calibri" panose="020F0502020204030204" pitchFamily="34" charset="0"/>
                <a:cs typeface="Arial" panose="020B0604020202020204" pitchFamily="34" charset="0"/>
              </a:rPr>
              <a:t>; y de que la </a:t>
            </a:r>
            <a:r>
              <a:rPr dirty="0" sz="2800" lang="en-US" err="1">
                <a:latin typeface="Arial" panose="020B0604020202020204" pitchFamily="34" charset="0"/>
                <a:ea typeface="Calibri" panose="020F0502020204030204" pitchFamily="34" charset="0"/>
                <a:cs typeface="Arial" panose="020B0604020202020204" pitchFamily="34" charset="0"/>
              </a:rPr>
              <a:t>gestión</a:t>
            </a:r>
            <a:r>
              <a:rPr dirty="0" sz="2800" lang="en-US">
                <a:latin typeface="Arial" panose="020B0604020202020204" pitchFamily="34" charset="0"/>
                <a:ea typeface="Calibri" panose="020F0502020204030204" pitchFamily="34" charset="0"/>
                <a:cs typeface="Arial" panose="020B0604020202020204" pitchFamily="34" charset="0"/>
              </a:rPr>
              <a:t> sea </a:t>
            </a:r>
            <a:r>
              <a:rPr dirty="0" sz="2800" lang="en-US" err="1">
                <a:latin typeface="Arial" panose="020B0604020202020204" pitchFamily="34" charset="0"/>
                <a:ea typeface="Calibri" panose="020F0502020204030204" pitchFamily="34" charset="0"/>
                <a:cs typeface="Arial" panose="020B0604020202020204" pitchFamily="34" charset="0"/>
              </a:rPr>
              <a:t>eficaz</a:t>
            </a:r>
            <a:r>
              <a:rPr dirty="0" sz="2800" lang="en-US">
                <a:latin typeface="Arial" panose="020B0604020202020204" pitchFamily="34" charset="0"/>
                <a:ea typeface="Calibri" panose="020F0502020204030204" pitchFamily="34" charset="0"/>
                <a:cs typeface="Arial" panose="020B0604020202020204" pitchFamily="34" charset="0"/>
              </a:rPr>
              <a:t> y </a:t>
            </a:r>
            <a:r>
              <a:rPr dirty="0" sz="2800" lang="en-US" err="1">
                <a:latin typeface="Arial" panose="020B0604020202020204" pitchFamily="34" charset="0"/>
                <a:ea typeface="Calibri" panose="020F0502020204030204" pitchFamily="34" charset="0"/>
                <a:cs typeface="Arial" panose="020B0604020202020204" pitchFamily="34" charset="0"/>
              </a:rPr>
              <a:t>ajustada</a:t>
            </a:r>
            <a:r>
              <a:rPr dirty="0" sz="2800" lang="en-US">
                <a:latin typeface="Arial" panose="020B0604020202020204" pitchFamily="34" charset="0"/>
                <a:ea typeface="Calibri" panose="020F0502020204030204" pitchFamily="34" charset="0"/>
                <a:cs typeface="Arial" panose="020B0604020202020204" pitchFamily="34" charset="0"/>
              </a:rPr>
              <a:t> a </a:t>
            </a:r>
            <a:r>
              <a:rPr dirty="0" sz="2800" lang="en-US" err="1">
                <a:latin typeface="Arial" panose="020B0604020202020204" pitchFamily="34" charset="0"/>
                <a:ea typeface="Calibri" panose="020F0502020204030204" pitchFamily="34" charset="0"/>
                <a:cs typeface="Arial" panose="020B0604020202020204" pitchFamily="34" charset="0"/>
              </a:rPr>
              <a:t>parámetros</a:t>
            </a:r>
            <a:r>
              <a:rPr dirty="0" sz="2800" lang="en-US">
                <a:latin typeface="Arial" panose="020B0604020202020204" pitchFamily="34" charset="0"/>
                <a:ea typeface="Calibri" panose="020F0502020204030204" pitchFamily="34" charset="0"/>
                <a:cs typeface="Arial" panose="020B0604020202020204" pitchFamily="34" charset="0"/>
              </a:rPr>
              <a:t> de </a:t>
            </a:r>
            <a:r>
              <a:rPr dirty="0" sz="2800" lang="en-US" err="1">
                <a:latin typeface="Arial" panose="020B0604020202020204" pitchFamily="34" charset="0"/>
                <a:ea typeface="Calibri" panose="020F0502020204030204" pitchFamily="34" charset="0"/>
                <a:cs typeface="Arial" panose="020B0604020202020204" pitchFamily="34" charset="0"/>
              </a:rPr>
              <a:t>calidad</a:t>
            </a:r>
            <a:endParaRPr dirty="0" sz="2800" lang="en-US">
              <a:latin typeface="Arial" panose="020B0604020202020204" pitchFamily="34" charset="0"/>
              <a:cs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56" name="Rectangle 3"/>
          <p:cNvSpPr/>
          <p:nvPr/>
        </p:nvSpPr>
        <p:spPr>
          <a:xfrm>
            <a:off x="3200400" y="349307"/>
            <a:ext cx="8807116" cy="4154778"/>
          </a:xfrm>
          <a:prstGeom prst="rect"/>
        </p:spPr>
        <p:txBody>
          <a:bodyPr wrap="square">
            <a:spAutoFit/>
          </a:bodyPr>
          <a:p>
            <a:pPr algn="just" indent="-342900" lvl="0" marL="342900" marR="0">
              <a:lnSpc>
                <a:spcPct val="107000"/>
              </a:lnSpc>
              <a:spcBef>
                <a:spcPts val="0"/>
              </a:spcBef>
              <a:spcAft>
                <a:spcPts val="0"/>
              </a:spcAft>
              <a:buFont typeface="+mj-lt"/>
              <a:buAutoNum type="arabicParenR"/>
            </a:pPr>
            <a:r>
              <a:rPr dirty="0" sz="2400" lang="es-ES" spc="-15">
                <a:latin typeface="Arial" panose="020B0604020202020204" pitchFamily="34" charset="0"/>
                <a:ea typeface="Calibri" panose="020F0502020204030204" pitchFamily="34" charset="0"/>
                <a:cs typeface="Times New Roman" panose="02020603050405020304" pitchFamily="18" charset="0"/>
              </a:rPr>
              <a:t>Pregunta de Repaso 1.1 a) del Laboratorio de Auditoría de Gestión </a:t>
            </a:r>
            <a:endParaRPr dirty="0" sz="2400" lang="en-US">
              <a:latin typeface="Calibri" panose="020F0502020204030204" pitchFamily="34" charset="0"/>
              <a:ea typeface="Calibri" panose="020F0502020204030204" pitchFamily="34" charset="0"/>
              <a:cs typeface="Times New Roman" panose="02020603050405020304" pitchFamily="18" charset="0"/>
            </a:endParaRPr>
          </a:p>
          <a:p>
            <a:pPr algn="just" indent="-342900" lvl="0" marL="342900" marR="0">
              <a:lnSpc>
                <a:spcPct val="150000"/>
              </a:lnSpc>
              <a:spcBef>
                <a:spcPts val="0"/>
              </a:spcBef>
              <a:spcAft>
                <a:spcPts val="0"/>
              </a:spcAft>
              <a:buFont typeface="+mj-lt"/>
              <a:buAutoNum type="arabicParenR"/>
            </a:pPr>
            <a:r>
              <a:rPr dirty="0" sz="2400" lang="es-ES" spc="-15" smtClean="0">
                <a:latin typeface="Arial" panose="020B0604020202020204" pitchFamily="34" charset="0"/>
                <a:ea typeface="Calibri" panose="020F0502020204030204" pitchFamily="34" charset="0"/>
                <a:cs typeface="Times New Roman" panose="02020603050405020304" pitchFamily="18" charset="0"/>
              </a:rPr>
              <a:t>Lectura </a:t>
            </a:r>
            <a:r>
              <a:rPr dirty="0" sz="2400" lang="es-ES" spc="-15">
                <a:latin typeface="Arial" panose="020B0604020202020204" pitchFamily="34" charset="0"/>
                <a:ea typeface="Calibri" panose="020F0502020204030204" pitchFamily="34" charset="0"/>
                <a:cs typeface="Times New Roman" panose="02020603050405020304" pitchFamily="18" charset="0"/>
              </a:rPr>
              <a:t>y análisis de la página 2 a la 28 del folleto Auditoria de Gestión. Consideraciones Generales de la </a:t>
            </a:r>
            <a:r>
              <a:rPr dirty="0" sz="2400" lang="es-ES" spc="-15" err="1">
                <a:latin typeface="Arial" panose="020B0604020202020204" pitchFamily="34" charset="0"/>
                <a:ea typeface="Calibri" panose="020F0502020204030204" pitchFamily="34" charset="0"/>
                <a:cs typeface="Times New Roman" panose="02020603050405020304" pitchFamily="18" charset="0"/>
              </a:rPr>
              <a:t>Dr</a:t>
            </a:r>
            <a:r>
              <a:rPr dirty="0" sz="2400" lang="es-ES" spc="-15">
                <a:latin typeface="Arial" panose="020B0604020202020204" pitchFamily="34" charset="0"/>
                <a:ea typeface="Calibri" panose="020F0502020204030204" pitchFamily="34" charset="0"/>
                <a:cs typeface="Times New Roman" panose="02020603050405020304" pitchFamily="18" charset="0"/>
              </a:rPr>
              <a:t> C. Elvira Armada Trabas.</a:t>
            </a:r>
            <a:endParaRPr dirty="0" sz="2400" lang="en-US">
              <a:latin typeface="Calibri" panose="020F0502020204030204" pitchFamily="34" charset="0"/>
              <a:ea typeface="Calibri" panose="020F0502020204030204" pitchFamily="34" charset="0"/>
              <a:cs typeface="Times New Roman" panose="02020603050405020304" pitchFamily="18" charset="0"/>
            </a:endParaRPr>
          </a:p>
          <a:p>
            <a:pPr algn="just" indent="-342900" lvl="0" marL="342900" marR="0">
              <a:lnSpc>
                <a:spcPct val="150000"/>
              </a:lnSpc>
              <a:spcBef>
                <a:spcPts val="0"/>
              </a:spcBef>
              <a:spcAft>
                <a:spcPts val="0"/>
              </a:spcAft>
              <a:buFont typeface="+mj-lt"/>
              <a:buAutoNum type="arabicParenR"/>
            </a:pPr>
            <a:r>
              <a:rPr dirty="0" sz="2400" lang="es-ES" spc="-15">
                <a:latin typeface="Arial" panose="020B0604020202020204" pitchFamily="34" charset="0"/>
                <a:ea typeface="Calibri" panose="020F0502020204030204" pitchFamily="34" charset="0"/>
                <a:cs typeface="Times New Roman" panose="02020603050405020304" pitchFamily="18" charset="0"/>
              </a:rPr>
              <a:t>Lectura y análisis de la página 20 a la 26 del folleto Auditoria de Gestión. Consideraciones Generales de la </a:t>
            </a:r>
            <a:r>
              <a:rPr dirty="0" sz="2400" lang="es-ES" spc="-15" err="1">
                <a:latin typeface="Arial" panose="020B0604020202020204" pitchFamily="34" charset="0"/>
                <a:ea typeface="Calibri" panose="020F0502020204030204" pitchFamily="34" charset="0"/>
                <a:cs typeface="Times New Roman" panose="02020603050405020304" pitchFamily="18" charset="0"/>
              </a:rPr>
              <a:t>DrC</a:t>
            </a:r>
            <a:r>
              <a:rPr dirty="0" sz="2400" lang="es-ES" spc="-15">
                <a:latin typeface="Arial" panose="020B0604020202020204" pitchFamily="34" charset="0"/>
                <a:ea typeface="Calibri" panose="020F0502020204030204" pitchFamily="34" charset="0"/>
                <a:cs typeface="Times New Roman" panose="02020603050405020304" pitchFamily="18" charset="0"/>
              </a:rPr>
              <a:t>. Elvira Armada Trabas.</a:t>
            </a:r>
            <a:endParaRPr dirty="0" sz="2400" lang="en-US">
              <a:latin typeface="Calibri" panose="020F0502020204030204" pitchFamily="34" charset="0"/>
              <a:ea typeface="Calibri" panose="020F0502020204030204" pitchFamily="34" charset="0"/>
              <a:cs typeface="Times New Roman" panose="02020603050405020304" pitchFamily="18" charset="0"/>
            </a:endParaRPr>
          </a:p>
        </p:txBody>
      </p:sp>
      <p:sp>
        <p:nvSpPr>
          <p:cNvPr id="1048657" name="Rectangle 4"/>
          <p:cNvSpPr/>
          <p:nvPr/>
        </p:nvSpPr>
        <p:spPr>
          <a:xfrm rot="20355808">
            <a:off x="288443" y="1635947"/>
            <a:ext cx="1589467" cy="805181"/>
          </a:xfrm>
          <a:prstGeom prst="rect"/>
        </p:spPr>
        <p:txBody>
          <a:bodyPr wrap="square">
            <a:spAutoFit/>
          </a:bodyPr>
          <a:p>
            <a:r>
              <a:rPr b="1" dirty="0" sz="2400" lang="en-US" spc="-15" err="1">
                <a:solidFill>
                  <a:schemeClr val="bg1"/>
                </a:solidFill>
                <a:latin typeface="Arial" panose="020B0604020202020204" pitchFamily="34" charset="0"/>
                <a:ea typeface="Calibri" panose="020F0502020204030204" pitchFamily="34" charset="0"/>
              </a:rPr>
              <a:t>estudio</a:t>
            </a:r>
            <a:r>
              <a:rPr b="1" dirty="0" sz="2400" lang="en-US" spc="-15">
                <a:solidFill>
                  <a:schemeClr val="bg1"/>
                </a:solidFill>
                <a:latin typeface="Arial" panose="020B0604020202020204" pitchFamily="34" charset="0"/>
                <a:ea typeface="Calibri" panose="020F0502020204030204" pitchFamily="34" charset="0"/>
              </a:rPr>
              <a:t> </a:t>
            </a:r>
            <a:endParaRPr b="1" dirty="0" sz="2400" lang="en-US" spc="-15" smtClean="0">
              <a:solidFill>
                <a:schemeClr val="bg1"/>
              </a:solidFill>
              <a:latin typeface="Arial" panose="020B0604020202020204" pitchFamily="34" charset="0"/>
              <a:ea typeface="Calibri" panose="020F0502020204030204" pitchFamily="34" charset="0"/>
            </a:endParaRPr>
          </a:p>
          <a:p>
            <a:r>
              <a:rPr b="1" dirty="0" sz="2400" lang="en-US" spc="-15" smtClean="0">
                <a:solidFill>
                  <a:schemeClr val="bg1"/>
                </a:solidFill>
                <a:latin typeface="Arial" panose="020B0604020202020204" pitchFamily="34" charset="0"/>
                <a:ea typeface="Calibri" panose="020F0502020204030204" pitchFamily="34" charset="0"/>
              </a:rPr>
              <a:t>individual</a:t>
            </a:r>
            <a:endParaRPr dirty="0" sz="2400" lang="en-US">
              <a:solidFill>
                <a:schemeClr val="bg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658" name="Title 3"/>
          <p:cNvSpPr>
            <a:spLocks noGrp="1"/>
          </p:cNvSpPr>
          <p:nvPr>
            <p:ph type="title"/>
          </p:nvPr>
        </p:nvSpPr>
        <p:spPr>
          <a:xfrm>
            <a:off x="3041008" y="1873903"/>
            <a:ext cx="8539281" cy="763525"/>
          </a:xfrm>
        </p:spPr>
        <p:txBody>
          <a:bodyPr>
            <a:noAutofit/>
          </a:bodyPr>
          <a:p>
            <a:pPr algn="ctr"/>
            <a:r>
              <a:rPr dirty="0" lang="en-US" smtClean="0">
                <a:solidFill>
                  <a:schemeClr val="tx1"/>
                </a:solidFill>
                <a:latin typeface="Arial" panose="020B0604020202020204" pitchFamily="34" charset="0"/>
                <a:cs typeface="Arial" panose="020B0604020202020204" pitchFamily="34" charset="0"/>
              </a:rPr>
              <a:t>Auditoría de Gestión  </a:t>
            </a:r>
            <a:endParaRPr dirty="0" lang="en-US">
              <a:solidFill>
                <a:schemeClr val="tx1"/>
              </a:solidFill>
              <a:latin typeface="Arial" panose="020B0604020202020204" pitchFamily="34" charset="0"/>
              <a:cs typeface="Arial" panose="020B0604020202020204" pitchFamily="34" charset="0"/>
            </a:endParaRPr>
          </a:p>
        </p:txBody>
      </p:sp>
      <p:sp>
        <p:nvSpPr>
          <p:cNvPr id="1048659" name="CuadroTexto 4"/>
          <p:cNvSpPr txBox="1"/>
          <p:nvPr/>
        </p:nvSpPr>
        <p:spPr>
          <a:xfrm rot="20530022">
            <a:off x="419408" y="1569117"/>
            <a:ext cx="1839325" cy="1699895"/>
          </a:xfrm>
          <a:prstGeom prst="rect"/>
          <a:noFill/>
        </p:spPr>
        <p:txBody>
          <a:bodyPr rtlCol="0" wrap="square">
            <a:spAutoFit/>
          </a:bodyPr>
          <a:p>
            <a:r>
              <a:rPr dirty="0" sz="2000" lang="es-ES" smtClean="0">
                <a:solidFill>
                  <a:prstClr val="white"/>
                </a:solidFill>
              </a:rPr>
              <a:t>Manual de Procedimientos </a:t>
            </a:r>
          </a:p>
          <a:p>
            <a:r>
              <a:rPr dirty="0" sz="2000" lang="es-ES" smtClean="0">
                <a:solidFill>
                  <a:prstClr val="white"/>
                </a:solidFill>
              </a:rPr>
              <a:t>de Auditoría</a:t>
            </a:r>
          </a:p>
          <a:p>
            <a:r>
              <a:rPr dirty="0" sz="2000" lang="es-ES" smtClean="0">
                <a:solidFill>
                  <a:prstClr val="white"/>
                </a:solidFill>
              </a:rPr>
              <a:t>Tomo II</a:t>
            </a:r>
            <a:endParaRPr dirty="0" sz="2000" lang="en-US" smtClean="0">
              <a:solidFill>
                <a:prstClr val="white"/>
              </a:solidFill>
            </a:endParaRPr>
          </a:p>
        </p:txBody>
      </p:sp>
      <p:sp>
        <p:nvSpPr>
          <p:cNvPr id="1048660" name="Title 3"/>
          <p:cNvSpPr txBox="1"/>
          <p:nvPr/>
        </p:nvSpPr>
        <p:spPr>
          <a:xfrm>
            <a:off x="3708776" y="4112136"/>
            <a:ext cx="7203746" cy="763525"/>
          </a:xfrm>
          <a:prstGeom prst="rect"/>
        </p:spPr>
        <p:txBody>
          <a:bodyPr anchor="ctr" bIns="45720" lIns="91440" rIns="91440" rtlCol="0" tIns="45720" vert="horz">
            <a:normAutofit/>
          </a:bodyPr>
          <a:lstStyle>
            <a:lvl1pPr algn="l" defTabSz="1219170" eaLnBrk="1" hangingPunct="1" latinLnBrk="0" rtl="0">
              <a:spcBef>
                <a:spcPct val="0"/>
              </a:spcBef>
              <a:buNone/>
              <a:defRPr sz="4800" kern="1200">
                <a:solidFill>
                  <a:srgbClr val="FF9900"/>
                </a:solidFill>
                <a:effectLst>
                  <a:outerShdw algn="tl" blurRad="50800" dir="2700000" dist="38100" rotWithShape="0">
                    <a:prstClr val="black">
                      <a:alpha val="40000"/>
                    </a:prstClr>
                  </a:outerShdw>
                </a:effectLst>
                <a:latin typeface="+mj-lt"/>
                <a:ea typeface="+mj-ea"/>
                <a:cs typeface="+mj-cs"/>
              </a:defRPr>
            </a:lvl1pPr>
          </a:lstStyle>
          <a:p>
            <a:pPr algn="ctr"/>
            <a:r>
              <a:rPr dirty="0" sz="3200" lang="en-US" err="1" smtClean="0">
                <a:solidFill>
                  <a:prstClr val="black"/>
                </a:solidFill>
              </a:rPr>
              <a:t>Profesora</a:t>
            </a:r>
            <a:r>
              <a:rPr dirty="0" sz="3200" lang="en-US" smtClean="0">
                <a:solidFill>
                  <a:prstClr val="black"/>
                </a:solidFill>
              </a:rPr>
              <a:t> Ins: </a:t>
            </a:r>
            <a:r>
              <a:rPr dirty="0" sz="3200" lang="en-US" err="1" smtClean="0">
                <a:solidFill>
                  <a:prstClr val="black"/>
                </a:solidFill>
              </a:rPr>
              <a:t>Lic</a:t>
            </a:r>
            <a:r>
              <a:rPr dirty="0" sz="3200" lang="en-US" smtClean="0">
                <a:solidFill>
                  <a:prstClr val="black"/>
                </a:solidFill>
              </a:rPr>
              <a:t>. </a:t>
            </a:r>
            <a:r>
              <a:rPr dirty="0" sz="3200" lang="en-US" err="1" smtClean="0">
                <a:solidFill>
                  <a:prstClr val="black"/>
                </a:solidFill>
              </a:rPr>
              <a:t>Yenli</a:t>
            </a:r>
            <a:r>
              <a:rPr dirty="0" sz="3200" lang="en-US" smtClean="0">
                <a:solidFill>
                  <a:prstClr val="black"/>
                </a:solidFill>
              </a:rPr>
              <a:t> Padilla </a:t>
            </a:r>
            <a:r>
              <a:rPr dirty="0" sz="3200" lang="en-US" err="1" smtClean="0">
                <a:solidFill>
                  <a:prstClr val="black"/>
                </a:solidFill>
              </a:rPr>
              <a:t>Triana</a:t>
            </a:r>
            <a:endParaRPr dirty="0" sz="3200" lang="en-US">
              <a:solidFill>
                <a:prstClr val="black"/>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15.0000</AppVersion>
</Properties>
</file>

<file path=docProps/core.xml><?xml version="1.0" encoding="utf-8"?>
<cp:coreProperties xmlns:cp="http://schemas.openxmlformats.org/package/2006/metadata/core-properties" xmlns:dc="http://purl.org/dc/elements/1.1/" xmlns:dcterms="http://purl.org/dc/terms/" xmlns:xsi="http://www.w3.org/2001/XMLSchema-instance">
  <dc:title>5to año Pan D</dc:title>
  <dc:creator>Usuario de Windows</dc:creator>
  <cp:lastModifiedBy>Usuario de Windows</cp:lastModifiedBy>
  <dcterms:created xsi:type="dcterms:W3CDTF">2021-11-06T19:27:01Z</dcterms:created>
  <dcterms:modified xsi:type="dcterms:W3CDTF">2026-08-20T01:59:37Z</dcterms:modified>
</cp:coreProperties>
</file>