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0" r:id="rId2"/>
    <p:sldId id="306" r:id="rId3"/>
    <p:sldId id="320" r:id="rId4"/>
    <p:sldId id="302" r:id="rId5"/>
    <p:sldId id="298" r:id="rId6"/>
    <p:sldId id="300" r:id="rId7"/>
    <p:sldId id="351" r:id="rId8"/>
    <p:sldId id="294" r:id="rId9"/>
    <p:sldId id="303" r:id="rId10"/>
    <p:sldId id="296" r:id="rId11"/>
    <p:sldId id="297" r:id="rId12"/>
    <p:sldId id="352" r:id="rId13"/>
    <p:sldId id="354" r:id="rId14"/>
    <p:sldId id="353" r:id="rId15"/>
    <p:sldId id="350" r:id="rId1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D47C28-1B5D-4FDE-9F16-DEBBB2BA728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43AE815-DE52-464C-8A03-FBEBD0723E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E9E79B5-7BA0-4D97-B29A-90BDF97AEAC3}"/>
              </a:ext>
            </a:extLst>
          </p:cNvPr>
          <p:cNvSpPr>
            <a:spLocks noGrp="1"/>
          </p:cNvSpPr>
          <p:nvPr>
            <p:ph type="dt" sz="half" idx="10"/>
          </p:nvPr>
        </p:nvSpPr>
        <p:spPr/>
        <p:txBody>
          <a:bodyPr/>
          <a:lstStyle/>
          <a:p>
            <a:fld id="{18FD7DEA-F9F3-42F9-9BF7-8195226F09F7}" type="datetimeFigureOut">
              <a:rPr lang="es-ES" smtClean="0"/>
              <a:t>23/09/2026</a:t>
            </a:fld>
            <a:endParaRPr lang="es-ES"/>
          </a:p>
        </p:txBody>
      </p:sp>
      <p:sp>
        <p:nvSpPr>
          <p:cNvPr id="5" name="Marcador de pie de página 4">
            <a:extLst>
              <a:ext uri="{FF2B5EF4-FFF2-40B4-BE49-F238E27FC236}">
                <a16:creationId xmlns:a16="http://schemas.microsoft.com/office/drawing/2014/main" id="{6BAF58E1-D318-4D79-AECE-35EC2C21EC7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D5D95FE-D04B-4377-88F8-4E4D8D59213F}"/>
              </a:ext>
            </a:extLst>
          </p:cNvPr>
          <p:cNvSpPr>
            <a:spLocks noGrp="1"/>
          </p:cNvSpPr>
          <p:nvPr>
            <p:ph type="sldNum" sz="quarter" idx="12"/>
          </p:nvPr>
        </p:nvSpPr>
        <p:spPr/>
        <p:txBody>
          <a:bodyPr/>
          <a:lstStyle/>
          <a:p>
            <a:fld id="{A2776E30-8952-4E7B-8A3D-F735365F8C55}" type="slidenum">
              <a:rPr lang="es-ES" smtClean="0"/>
              <a:t>‹Nº›</a:t>
            </a:fld>
            <a:endParaRPr lang="es-ES"/>
          </a:p>
        </p:txBody>
      </p:sp>
    </p:spTree>
    <p:extLst>
      <p:ext uri="{BB962C8B-B14F-4D97-AF65-F5344CB8AC3E}">
        <p14:creationId xmlns:p14="http://schemas.microsoft.com/office/powerpoint/2010/main" val="3813275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932459-4385-440D-84AA-BCE81236EDB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1E3899D-5986-451D-AE36-AAC880AEF15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9B5A0EC-51FE-474F-A991-895DC51D61F2}"/>
              </a:ext>
            </a:extLst>
          </p:cNvPr>
          <p:cNvSpPr>
            <a:spLocks noGrp="1"/>
          </p:cNvSpPr>
          <p:nvPr>
            <p:ph type="dt" sz="half" idx="10"/>
          </p:nvPr>
        </p:nvSpPr>
        <p:spPr/>
        <p:txBody>
          <a:bodyPr/>
          <a:lstStyle/>
          <a:p>
            <a:fld id="{18FD7DEA-F9F3-42F9-9BF7-8195226F09F7}" type="datetimeFigureOut">
              <a:rPr lang="es-ES" smtClean="0"/>
              <a:t>23/09/2026</a:t>
            </a:fld>
            <a:endParaRPr lang="es-ES"/>
          </a:p>
        </p:txBody>
      </p:sp>
      <p:sp>
        <p:nvSpPr>
          <p:cNvPr id="5" name="Marcador de pie de página 4">
            <a:extLst>
              <a:ext uri="{FF2B5EF4-FFF2-40B4-BE49-F238E27FC236}">
                <a16:creationId xmlns:a16="http://schemas.microsoft.com/office/drawing/2014/main" id="{B9DB113B-6AE2-4BCA-9615-FB53CC3FA84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74AE8F0-010C-4F61-B3D0-B9D1E7EE4DA8}"/>
              </a:ext>
            </a:extLst>
          </p:cNvPr>
          <p:cNvSpPr>
            <a:spLocks noGrp="1"/>
          </p:cNvSpPr>
          <p:nvPr>
            <p:ph type="sldNum" sz="quarter" idx="12"/>
          </p:nvPr>
        </p:nvSpPr>
        <p:spPr/>
        <p:txBody>
          <a:bodyPr/>
          <a:lstStyle/>
          <a:p>
            <a:fld id="{A2776E30-8952-4E7B-8A3D-F735365F8C55}" type="slidenum">
              <a:rPr lang="es-ES" smtClean="0"/>
              <a:t>‹Nº›</a:t>
            </a:fld>
            <a:endParaRPr lang="es-ES"/>
          </a:p>
        </p:txBody>
      </p:sp>
    </p:spTree>
    <p:extLst>
      <p:ext uri="{BB962C8B-B14F-4D97-AF65-F5344CB8AC3E}">
        <p14:creationId xmlns:p14="http://schemas.microsoft.com/office/powerpoint/2010/main" val="3592291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3E9D23-4BE1-4F15-936F-9FD59EF25AF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382C8BE-5EE6-49FB-982E-85C7F1EA57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C568709-0780-4C7E-AEB4-80AD23BD79F3}"/>
              </a:ext>
            </a:extLst>
          </p:cNvPr>
          <p:cNvSpPr>
            <a:spLocks noGrp="1"/>
          </p:cNvSpPr>
          <p:nvPr>
            <p:ph type="dt" sz="half" idx="10"/>
          </p:nvPr>
        </p:nvSpPr>
        <p:spPr/>
        <p:txBody>
          <a:bodyPr/>
          <a:lstStyle/>
          <a:p>
            <a:fld id="{18FD7DEA-F9F3-42F9-9BF7-8195226F09F7}" type="datetimeFigureOut">
              <a:rPr lang="es-ES" smtClean="0"/>
              <a:t>23/09/2026</a:t>
            </a:fld>
            <a:endParaRPr lang="es-ES"/>
          </a:p>
        </p:txBody>
      </p:sp>
      <p:sp>
        <p:nvSpPr>
          <p:cNvPr id="5" name="Marcador de pie de página 4">
            <a:extLst>
              <a:ext uri="{FF2B5EF4-FFF2-40B4-BE49-F238E27FC236}">
                <a16:creationId xmlns:a16="http://schemas.microsoft.com/office/drawing/2014/main" id="{46D6704C-E990-4238-9663-251D016FC99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21F0ED5-A81F-4929-89BA-B143C8D9FD43}"/>
              </a:ext>
            </a:extLst>
          </p:cNvPr>
          <p:cNvSpPr>
            <a:spLocks noGrp="1"/>
          </p:cNvSpPr>
          <p:nvPr>
            <p:ph type="sldNum" sz="quarter" idx="12"/>
          </p:nvPr>
        </p:nvSpPr>
        <p:spPr/>
        <p:txBody>
          <a:bodyPr/>
          <a:lstStyle/>
          <a:p>
            <a:fld id="{A2776E30-8952-4E7B-8A3D-F735365F8C55}" type="slidenum">
              <a:rPr lang="es-ES" smtClean="0"/>
              <a:t>‹Nº›</a:t>
            </a:fld>
            <a:endParaRPr lang="es-ES"/>
          </a:p>
        </p:txBody>
      </p:sp>
    </p:spTree>
    <p:extLst>
      <p:ext uri="{BB962C8B-B14F-4D97-AF65-F5344CB8AC3E}">
        <p14:creationId xmlns:p14="http://schemas.microsoft.com/office/powerpoint/2010/main" val="4172671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4FEC60-3361-4492-B6F6-0C1D01BE536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64E68B9-4B8A-46C5-A4A4-DF5A942486E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CE2E4605-5AFA-4B87-A1E5-F2707EBCE41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F643377-2162-4862-8506-E9595941DBC7}"/>
              </a:ext>
            </a:extLst>
          </p:cNvPr>
          <p:cNvSpPr>
            <a:spLocks noGrp="1"/>
          </p:cNvSpPr>
          <p:nvPr>
            <p:ph type="dt" sz="half" idx="10"/>
          </p:nvPr>
        </p:nvSpPr>
        <p:spPr/>
        <p:txBody>
          <a:bodyPr/>
          <a:lstStyle/>
          <a:p>
            <a:fld id="{18FD7DEA-F9F3-42F9-9BF7-8195226F09F7}" type="datetimeFigureOut">
              <a:rPr lang="es-ES" smtClean="0"/>
              <a:t>23/09/2026</a:t>
            </a:fld>
            <a:endParaRPr lang="es-ES"/>
          </a:p>
        </p:txBody>
      </p:sp>
      <p:sp>
        <p:nvSpPr>
          <p:cNvPr id="6" name="Marcador de pie de página 5">
            <a:extLst>
              <a:ext uri="{FF2B5EF4-FFF2-40B4-BE49-F238E27FC236}">
                <a16:creationId xmlns:a16="http://schemas.microsoft.com/office/drawing/2014/main" id="{D453503D-D3F2-4927-9079-798B0BD2FBF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5DEA0C0-8B9B-41E6-A26D-818F2B543258}"/>
              </a:ext>
            </a:extLst>
          </p:cNvPr>
          <p:cNvSpPr>
            <a:spLocks noGrp="1"/>
          </p:cNvSpPr>
          <p:nvPr>
            <p:ph type="sldNum" sz="quarter" idx="12"/>
          </p:nvPr>
        </p:nvSpPr>
        <p:spPr/>
        <p:txBody>
          <a:bodyPr/>
          <a:lstStyle/>
          <a:p>
            <a:fld id="{A2776E30-8952-4E7B-8A3D-F735365F8C55}" type="slidenum">
              <a:rPr lang="es-ES" smtClean="0"/>
              <a:t>‹Nº›</a:t>
            </a:fld>
            <a:endParaRPr lang="es-ES"/>
          </a:p>
        </p:txBody>
      </p:sp>
    </p:spTree>
    <p:extLst>
      <p:ext uri="{BB962C8B-B14F-4D97-AF65-F5344CB8AC3E}">
        <p14:creationId xmlns:p14="http://schemas.microsoft.com/office/powerpoint/2010/main" val="2637599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8AF3F8-F369-4E61-9706-97FF5F9E85E1}"/>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D68D17F-2E9E-4063-B3CB-E5660DE6FD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7559F41-6D98-4D5B-8891-1A0B9EF1E36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4748EC62-C2F3-4413-AA2F-AAEE6C38F4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63A1B5C-8AE9-4FD2-9FB1-2EB34B99E14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A7ACF3-B013-4BA8-B0A0-FEB17022457D}"/>
              </a:ext>
            </a:extLst>
          </p:cNvPr>
          <p:cNvSpPr>
            <a:spLocks noGrp="1"/>
          </p:cNvSpPr>
          <p:nvPr>
            <p:ph type="dt" sz="half" idx="10"/>
          </p:nvPr>
        </p:nvSpPr>
        <p:spPr/>
        <p:txBody>
          <a:bodyPr/>
          <a:lstStyle/>
          <a:p>
            <a:fld id="{18FD7DEA-F9F3-42F9-9BF7-8195226F09F7}" type="datetimeFigureOut">
              <a:rPr lang="es-ES" smtClean="0"/>
              <a:t>23/09/2026</a:t>
            </a:fld>
            <a:endParaRPr lang="es-ES"/>
          </a:p>
        </p:txBody>
      </p:sp>
      <p:sp>
        <p:nvSpPr>
          <p:cNvPr id="8" name="Marcador de pie de página 7">
            <a:extLst>
              <a:ext uri="{FF2B5EF4-FFF2-40B4-BE49-F238E27FC236}">
                <a16:creationId xmlns:a16="http://schemas.microsoft.com/office/drawing/2014/main" id="{7998086E-93EB-474F-BCD4-EB69B79601D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E023C2C-126D-4789-A80E-636F6B4A3BC7}"/>
              </a:ext>
            </a:extLst>
          </p:cNvPr>
          <p:cNvSpPr>
            <a:spLocks noGrp="1"/>
          </p:cNvSpPr>
          <p:nvPr>
            <p:ph type="sldNum" sz="quarter" idx="12"/>
          </p:nvPr>
        </p:nvSpPr>
        <p:spPr/>
        <p:txBody>
          <a:bodyPr/>
          <a:lstStyle/>
          <a:p>
            <a:fld id="{A2776E30-8952-4E7B-8A3D-F735365F8C55}" type="slidenum">
              <a:rPr lang="es-ES" smtClean="0"/>
              <a:t>‹Nº›</a:t>
            </a:fld>
            <a:endParaRPr lang="es-ES"/>
          </a:p>
        </p:txBody>
      </p:sp>
    </p:spTree>
    <p:extLst>
      <p:ext uri="{BB962C8B-B14F-4D97-AF65-F5344CB8AC3E}">
        <p14:creationId xmlns:p14="http://schemas.microsoft.com/office/powerpoint/2010/main" val="3674626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AEAA7C-91EA-4AC1-8CA9-65B9BBBD1CFF}"/>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A290750-5BD7-4619-B9CE-56CAD1BBDA60}"/>
              </a:ext>
            </a:extLst>
          </p:cNvPr>
          <p:cNvSpPr>
            <a:spLocks noGrp="1"/>
          </p:cNvSpPr>
          <p:nvPr>
            <p:ph type="dt" sz="half" idx="10"/>
          </p:nvPr>
        </p:nvSpPr>
        <p:spPr/>
        <p:txBody>
          <a:bodyPr/>
          <a:lstStyle/>
          <a:p>
            <a:fld id="{18FD7DEA-F9F3-42F9-9BF7-8195226F09F7}" type="datetimeFigureOut">
              <a:rPr lang="es-ES" smtClean="0"/>
              <a:t>23/09/2026</a:t>
            </a:fld>
            <a:endParaRPr lang="es-ES"/>
          </a:p>
        </p:txBody>
      </p:sp>
      <p:sp>
        <p:nvSpPr>
          <p:cNvPr id="4" name="Marcador de pie de página 3">
            <a:extLst>
              <a:ext uri="{FF2B5EF4-FFF2-40B4-BE49-F238E27FC236}">
                <a16:creationId xmlns:a16="http://schemas.microsoft.com/office/drawing/2014/main" id="{72E9E8A5-2103-4E2A-90C9-A37D23873BE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CF4FE55C-1ED0-4FFD-B09C-269E50779DE6}"/>
              </a:ext>
            </a:extLst>
          </p:cNvPr>
          <p:cNvSpPr>
            <a:spLocks noGrp="1"/>
          </p:cNvSpPr>
          <p:nvPr>
            <p:ph type="sldNum" sz="quarter" idx="12"/>
          </p:nvPr>
        </p:nvSpPr>
        <p:spPr/>
        <p:txBody>
          <a:bodyPr/>
          <a:lstStyle/>
          <a:p>
            <a:fld id="{A2776E30-8952-4E7B-8A3D-F735365F8C55}" type="slidenum">
              <a:rPr lang="es-ES" smtClean="0"/>
              <a:t>‹Nº›</a:t>
            </a:fld>
            <a:endParaRPr lang="es-ES"/>
          </a:p>
        </p:txBody>
      </p:sp>
    </p:spTree>
    <p:extLst>
      <p:ext uri="{BB962C8B-B14F-4D97-AF65-F5344CB8AC3E}">
        <p14:creationId xmlns:p14="http://schemas.microsoft.com/office/powerpoint/2010/main" val="3936509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BC56AB0-B84D-4556-BADD-5370CC3BF81B}"/>
              </a:ext>
            </a:extLst>
          </p:cNvPr>
          <p:cNvSpPr>
            <a:spLocks noGrp="1"/>
          </p:cNvSpPr>
          <p:nvPr>
            <p:ph type="dt" sz="half" idx="10"/>
          </p:nvPr>
        </p:nvSpPr>
        <p:spPr/>
        <p:txBody>
          <a:bodyPr/>
          <a:lstStyle/>
          <a:p>
            <a:fld id="{18FD7DEA-F9F3-42F9-9BF7-8195226F09F7}" type="datetimeFigureOut">
              <a:rPr lang="es-ES" smtClean="0"/>
              <a:t>23/09/2026</a:t>
            </a:fld>
            <a:endParaRPr lang="es-ES"/>
          </a:p>
        </p:txBody>
      </p:sp>
      <p:sp>
        <p:nvSpPr>
          <p:cNvPr id="3" name="Marcador de pie de página 2">
            <a:extLst>
              <a:ext uri="{FF2B5EF4-FFF2-40B4-BE49-F238E27FC236}">
                <a16:creationId xmlns:a16="http://schemas.microsoft.com/office/drawing/2014/main" id="{22D0D30E-C64C-4A4D-AD17-EC9699BD72AE}"/>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66163BC-E184-4F0B-AFB2-F9BF0FA4C112}"/>
              </a:ext>
            </a:extLst>
          </p:cNvPr>
          <p:cNvSpPr>
            <a:spLocks noGrp="1"/>
          </p:cNvSpPr>
          <p:nvPr>
            <p:ph type="sldNum" sz="quarter" idx="12"/>
          </p:nvPr>
        </p:nvSpPr>
        <p:spPr/>
        <p:txBody>
          <a:bodyPr/>
          <a:lstStyle/>
          <a:p>
            <a:fld id="{A2776E30-8952-4E7B-8A3D-F735365F8C55}" type="slidenum">
              <a:rPr lang="es-ES" smtClean="0"/>
              <a:t>‹Nº›</a:t>
            </a:fld>
            <a:endParaRPr lang="es-ES"/>
          </a:p>
        </p:txBody>
      </p:sp>
    </p:spTree>
    <p:extLst>
      <p:ext uri="{BB962C8B-B14F-4D97-AF65-F5344CB8AC3E}">
        <p14:creationId xmlns:p14="http://schemas.microsoft.com/office/powerpoint/2010/main" val="692434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3EFAE7-0EC8-489B-A6A2-93260CCC41B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2E20343-1246-47AB-8D63-1132832872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D2CF70D0-978B-4B21-934E-95B365517E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C8E59DD-1D5A-4D06-94ED-272FC034DD42}"/>
              </a:ext>
            </a:extLst>
          </p:cNvPr>
          <p:cNvSpPr>
            <a:spLocks noGrp="1"/>
          </p:cNvSpPr>
          <p:nvPr>
            <p:ph type="dt" sz="half" idx="10"/>
          </p:nvPr>
        </p:nvSpPr>
        <p:spPr/>
        <p:txBody>
          <a:bodyPr/>
          <a:lstStyle/>
          <a:p>
            <a:fld id="{18FD7DEA-F9F3-42F9-9BF7-8195226F09F7}" type="datetimeFigureOut">
              <a:rPr lang="es-ES" smtClean="0"/>
              <a:t>23/09/2026</a:t>
            </a:fld>
            <a:endParaRPr lang="es-ES"/>
          </a:p>
        </p:txBody>
      </p:sp>
      <p:sp>
        <p:nvSpPr>
          <p:cNvPr id="6" name="Marcador de pie de página 5">
            <a:extLst>
              <a:ext uri="{FF2B5EF4-FFF2-40B4-BE49-F238E27FC236}">
                <a16:creationId xmlns:a16="http://schemas.microsoft.com/office/drawing/2014/main" id="{E1F204F5-5AE5-41BF-BC7C-CE19F91D410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3EA0552-5C74-4D0D-BCB2-319B1B8BA041}"/>
              </a:ext>
            </a:extLst>
          </p:cNvPr>
          <p:cNvSpPr>
            <a:spLocks noGrp="1"/>
          </p:cNvSpPr>
          <p:nvPr>
            <p:ph type="sldNum" sz="quarter" idx="12"/>
          </p:nvPr>
        </p:nvSpPr>
        <p:spPr/>
        <p:txBody>
          <a:bodyPr/>
          <a:lstStyle/>
          <a:p>
            <a:fld id="{A2776E30-8952-4E7B-8A3D-F735365F8C55}" type="slidenum">
              <a:rPr lang="es-ES" smtClean="0"/>
              <a:t>‹Nº›</a:t>
            </a:fld>
            <a:endParaRPr lang="es-ES"/>
          </a:p>
        </p:txBody>
      </p:sp>
    </p:spTree>
    <p:extLst>
      <p:ext uri="{BB962C8B-B14F-4D97-AF65-F5344CB8AC3E}">
        <p14:creationId xmlns:p14="http://schemas.microsoft.com/office/powerpoint/2010/main" val="795130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299B12-DA55-4B2E-9379-1A803FE4310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86E6FEF-DC34-466C-AB7C-0864E0C637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BE4CE3A6-71EC-4F31-95B3-C682E9F406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040757F-88A6-4CBE-89D8-843A0FEC581E}"/>
              </a:ext>
            </a:extLst>
          </p:cNvPr>
          <p:cNvSpPr>
            <a:spLocks noGrp="1"/>
          </p:cNvSpPr>
          <p:nvPr>
            <p:ph type="dt" sz="half" idx="10"/>
          </p:nvPr>
        </p:nvSpPr>
        <p:spPr/>
        <p:txBody>
          <a:bodyPr/>
          <a:lstStyle/>
          <a:p>
            <a:fld id="{18FD7DEA-F9F3-42F9-9BF7-8195226F09F7}" type="datetimeFigureOut">
              <a:rPr lang="es-ES" smtClean="0"/>
              <a:t>23/09/2026</a:t>
            </a:fld>
            <a:endParaRPr lang="es-ES"/>
          </a:p>
        </p:txBody>
      </p:sp>
      <p:sp>
        <p:nvSpPr>
          <p:cNvPr id="6" name="Marcador de pie de página 5">
            <a:extLst>
              <a:ext uri="{FF2B5EF4-FFF2-40B4-BE49-F238E27FC236}">
                <a16:creationId xmlns:a16="http://schemas.microsoft.com/office/drawing/2014/main" id="{633D115D-585A-4FE5-A8A2-953E653E0F5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9B12E02-E56B-4216-9A0B-8D18A23C7D4F}"/>
              </a:ext>
            </a:extLst>
          </p:cNvPr>
          <p:cNvSpPr>
            <a:spLocks noGrp="1"/>
          </p:cNvSpPr>
          <p:nvPr>
            <p:ph type="sldNum" sz="quarter" idx="12"/>
          </p:nvPr>
        </p:nvSpPr>
        <p:spPr/>
        <p:txBody>
          <a:bodyPr/>
          <a:lstStyle/>
          <a:p>
            <a:fld id="{A2776E30-8952-4E7B-8A3D-F735365F8C55}" type="slidenum">
              <a:rPr lang="es-ES" smtClean="0"/>
              <a:t>‹Nº›</a:t>
            </a:fld>
            <a:endParaRPr lang="es-ES"/>
          </a:p>
        </p:txBody>
      </p:sp>
    </p:spTree>
    <p:extLst>
      <p:ext uri="{BB962C8B-B14F-4D97-AF65-F5344CB8AC3E}">
        <p14:creationId xmlns:p14="http://schemas.microsoft.com/office/powerpoint/2010/main" val="2441907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A122E7-06CC-4F20-A4BD-E4CA618B658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585108D-C4A9-4E63-8508-BA58E38C73A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0A2DEAF-EAF1-487B-8548-46D05FC1D9DE}"/>
              </a:ext>
            </a:extLst>
          </p:cNvPr>
          <p:cNvSpPr>
            <a:spLocks noGrp="1"/>
          </p:cNvSpPr>
          <p:nvPr>
            <p:ph type="dt" sz="half" idx="10"/>
          </p:nvPr>
        </p:nvSpPr>
        <p:spPr/>
        <p:txBody>
          <a:bodyPr/>
          <a:lstStyle/>
          <a:p>
            <a:fld id="{18FD7DEA-F9F3-42F9-9BF7-8195226F09F7}" type="datetimeFigureOut">
              <a:rPr lang="es-ES" smtClean="0"/>
              <a:t>23/09/2026</a:t>
            </a:fld>
            <a:endParaRPr lang="es-ES"/>
          </a:p>
        </p:txBody>
      </p:sp>
      <p:sp>
        <p:nvSpPr>
          <p:cNvPr id="5" name="Marcador de pie de página 4">
            <a:extLst>
              <a:ext uri="{FF2B5EF4-FFF2-40B4-BE49-F238E27FC236}">
                <a16:creationId xmlns:a16="http://schemas.microsoft.com/office/drawing/2014/main" id="{4F0A028B-601C-44B5-8DDB-1005E174503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C6A4AC7-DDEA-41B9-8FC0-C73ABFB6743E}"/>
              </a:ext>
            </a:extLst>
          </p:cNvPr>
          <p:cNvSpPr>
            <a:spLocks noGrp="1"/>
          </p:cNvSpPr>
          <p:nvPr>
            <p:ph type="sldNum" sz="quarter" idx="12"/>
          </p:nvPr>
        </p:nvSpPr>
        <p:spPr/>
        <p:txBody>
          <a:bodyPr/>
          <a:lstStyle/>
          <a:p>
            <a:fld id="{A2776E30-8952-4E7B-8A3D-F735365F8C55}" type="slidenum">
              <a:rPr lang="es-ES" smtClean="0"/>
              <a:t>‹Nº›</a:t>
            </a:fld>
            <a:endParaRPr lang="es-ES"/>
          </a:p>
        </p:txBody>
      </p:sp>
    </p:spTree>
    <p:extLst>
      <p:ext uri="{BB962C8B-B14F-4D97-AF65-F5344CB8AC3E}">
        <p14:creationId xmlns:p14="http://schemas.microsoft.com/office/powerpoint/2010/main" val="1907415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7F43BB8-3C97-45E0-9829-A44D9E1C004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649C875-6DEF-4E79-925B-5A894423DD0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683B854-0383-4B93-AFA5-4971E415F30D}"/>
              </a:ext>
            </a:extLst>
          </p:cNvPr>
          <p:cNvSpPr>
            <a:spLocks noGrp="1"/>
          </p:cNvSpPr>
          <p:nvPr>
            <p:ph type="dt" sz="half" idx="10"/>
          </p:nvPr>
        </p:nvSpPr>
        <p:spPr/>
        <p:txBody>
          <a:bodyPr/>
          <a:lstStyle/>
          <a:p>
            <a:fld id="{18FD7DEA-F9F3-42F9-9BF7-8195226F09F7}" type="datetimeFigureOut">
              <a:rPr lang="es-ES" smtClean="0"/>
              <a:t>23/09/2026</a:t>
            </a:fld>
            <a:endParaRPr lang="es-ES"/>
          </a:p>
        </p:txBody>
      </p:sp>
      <p:sp>
        <p:nvSpPr>
          <p:cNvPr id="5" name="Marcador de pie de página 4">
            <a:extLst>
              <a:ext uri="{FF2B5EF4-FFF2-40B4-BE49-F238E27FC236}">
                <a16:creationId xmlns:a16="http://schemas.microsoft.com/office/drawing/2014/main" id="{4A8CBAF1-2A85-4375-9B61-9FB60D27F44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96A61BE-BEDE-47F8-869B-B1C90B1BD3B4}"/>
              </a:ext>
            </a:extLst>
          </p:cNvPr>
          <p:cNvSpPr>
            <a:spLocks noGrp="1"/>
          </p:cNvSpPr>
          <p:nvPr>
            <p:ph type="sldNum" sz="quarter" idx="12"/>
          </p:nvPr>
        </p:nvSpPr>
        <p:spPr/>
        <p:txBody>
          <a:bodyPr/>
          <a:lstStyle/>
          <a:p>
            <a:fld id="{A2776E30-8952-4E7B-8A3D-F735365F8C55}" type="slidenum">
              <a:rPr lang="es-ES" smtClean="0"/>
              <a:t>‹Nº›</a:t>
            </a:fld>
            <a:endParaRPr lang="es-ES"/>
          </a:p>
        </p:txBody>
      </p:sp>
    </p:spTree>
    <p:extLst>
      <p:ext uri="{BB962C8B-B14F-4D97-AF65-F5344CB8AC3E}">
        <p14:creationId xmlns:p14="http://schemas.microsoft.com/office/powerpoint/2010/main" val="3029229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4E66A36-A91D-4886-89DD-FB6824EFF7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2EE9C5A-EC4E-483C-B289-2701D42E1B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812CD73-C27B-47B8-8D30-CCE2F2B740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FD7DEA-F9F3-42F9-9BF7-8195226F09F7}" type="datetimeFigureOut">
              <a:rPr lang="es-ES" smtClean="0"/>
              <a:t>23/09/2026</a:t>
            </a:fld>
            <a:endParaRPr lang="es-ES"/>
          </a:p>
        </p:txBody>
      </p:sp>
      <p:sp>
        <p:nvSpPr>
          <p:cNvPr id="5" name="Marcador de pie de página 4">
            <a:extLst>
              <a:ext uri="{FF2B5EF4-FFF2-40B4-BE49-F238E27FC236}">
                <a16:creationId xmlns:a16="http://schemas.microsoft.com/office/drawing/2014/main" id="{49FF379D-6386-4A0C-805F-AE95F1336D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8121B2A9-207A-4CAE-A201-714B309DE7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776E30-8952-4E7B-8A3D-F735365F8C55}" type="slidenum">
              <a:rPr lang="es-ES" smtClean="0"/>
              <a:t>‹Nº›</a:t>
            </a:fld>
            <a:endParaRPr lang="es-ES"/>
          </a:p>
        </p:txBody>
      </p:sp>
    </p:spTree>
    <p:extLst>
      <p:ext uri="{BB962C8B-B14F-4D97-AF65-F5344CB8AC3E}">
        <p14:creationId xmlns:p14="http://schemas.microsoft.com/office/powerpoint/2010/main" val="23501702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4">
            <a:extLst>
              <a:ext uri="{FF2B5EF4-FFF2-40B4-BE49-F238E27FC236}">
                <a16:creationId xmlns:a16="http://schemas.microsoft.com/office/drawing/2014/main" id="{9C61C626-7790-4B7E-BE74-A0EBBB2B86AA}"/>
              </a:ext>
            </a:extLst>
          </p:cNvPr>
          <p:cNvSpPr>
            <a:spLocks noChangeArrowheads="1"/>
          </p:cNvSpPr>
          <p:nvPr/>
        </p:nvSpPr>
        <p:spPr bwMode="auto">
          <a:xfrm>
            <a:off x="253218" y="394643"/>
            <a:ext cx="11071274" cy="5065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lnSpc>
                <a:spcPct val="150000"/>
              </a:lnSpc>
              <a:defRPr/>
            </a:pPr>
            <a:r>
              <a:rPr lang="es-ES" sz="4400" dirty="0">
                <a:effectLst>
                  <a:outerShdw blurRad="38100" dist="38100" dir="2700000" algn="tl">
                    <a:srgbClr val="000000"/>
                  </a:outerShdw>
                </a:effectLst>
              </a:rPr>
              <a:t>TEMA I</a:t>
            </a:r>
          </a:p>
          <a:p>
            <a:pPr algn="ctr" eaLnBrk="1" hangingPunct="1">
              <a:lnSpc>
                <a:spcPct val="150000"/>
              </a:lnSpc>
              <a:defRPr/>
            </a:pPr>
            <a:r>
              <a:rPr lang="es-ES" sz="4400" dirty="0">
                <a:effectLst>
                  <a:outerShdw blurRad="38100" dist="38100" dir="2700000" algn="tl">
                    <a:srgbClr val="000000"/>
                  </a:outerShdw>
                </a:effectLst>
              </a:rPr>
              <a:t>LA COMUNICACIÓN HUMANA </a:t>
            </a:r>
          </a:p>
          <a:p>
            <a:pPr algn="ctr" eaLnBrk="1" hangingPunct="1">
              <a:lnSpc>
                <a:spcPct val="150000"/>
              </a:lnSpc>
              <a:defRPr/>
            </a:pPr>
            <a:r>
              <a:rPr lang="es-ES" sz="4400" dirty="0">
                <a:effectLst>
                  <a:outerShdw blurRad="38100" dist="38100" dir="2700000" algn="tl">
                    <a:srgbClr val="000000"/>
                  </a:outerShdw>
                </a:effectLst>
              </a:rPr>
              <a:t>El lenguaje y la comunicación.</a:t>
            </a:r>
          </a:p>
          <a:p>
            <a:pPr algn="ctr" eaLnBrk="1" hangingPunct="1">
              <a:lnSpc>
                <a:spcPct val="150000"/>
              </a:lnSpc>
              <a:defRPr/>
            </a:pPr>
            <a:r>
              <a:rPr lang="es-ES" sz="4400" dirty="0">
                <a:effectLst>
                  <a:outerShdw blurRad="38100" dist="38100" dir="2700000" algn="tl">
                    <a:srgbClr val="000000"/>
                  </a:outerShdw>
                </a:effectLst>
              </a:rPr>
              <a:t>Conceptos Básicos. </a:t>
            </a:r>
          </a:p>
          <a:p>
            <a:pPr algn="ctr" eaLnBrk="1" hangingPunct="1">
              <a:lnSpc>
                <a:spcPct val="150000"/>
              </a:lnSpc>
              <a:defRPr/>
            </a:pPr>
            <a:r>
              <a:rPr lang="es-ES" sz="4400" dirty="0">
                <a:effectLst>
                  <a:outerShdw blurRad="38100" dist="38100" dir="2700000" algn="tl">
                    <a:srgbClr val="000000"/>
                  </a:outerShdw>
                </a:effectLst>
              </a:rPr>
              <a:t>Principios y estructura de la comunicación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D43C60FD-1D0B-4E20-8156-2C833236B186}"/>
              </a:ext>
            </a:extLst>
          </p:cNvPr>
          <p:cNvSpPr>
            <a:spLocks noGrp="1" noChangeArrowheads="1"/>
          </p:cNvSpPr>
          <p:nvPr>
            <p:ph type="title"/>
          </p:nvPr>
        </p:nvSpPr>
        <p:spPr>
          <a:xfrm>
            <a:off x="1981200" y="544514"/>
            <a:ext cx="8229600" cy="606425"/>
          </a:xfrm>
        </p:spPr>
        <p:txBody>
          <a:bodyPr>
            <a:normAutofit fontScale="90000"/>
          </a:bodyPr>
          <a:lstStyle/>
          <a:p>
            <a:pPr algn="ctr" eaLnBrk="1" hangingPunct="1">
              <a:defRPr/>
            </a:pPr>
            <a:r>
              <a:rPr lang="en-US" dirty="0"/>
              <a:t>COMUNICACIÓN</a:t>
            </a:r>
            <a:endParaRPr lang="es-ES" dirty="0"/>
          </a:p>
        </p:txBody>
      </p:sp>
      <p:sp>
        <p:nvSpPr>
          <p:cNvPr id="64515" name="Rectangle 3">
            <a:extLst>
              <a:ext uri="{FF2B5EF4-FFF2-40B4-BE49-F238E27FC236}">
                <a16:creationId xmlns:a16="http://schemas.microsoft.com/office/drawing/2014/main" id="{211A91ED-EA61-4AC2-9803-768C122E0594}"/>
              </a:ext>
            </a:extLst>
          </p:cNvPr>
          <p:cNvSpPr>
            <a:spLocks noGrp="1" noChangeArrowheads="1"/>
          </p:cNvSpPr>
          <p:nvPr>
            <p:ph type="body" idx="1"/>
          </p:nvPr>
        </p:nvSpPr>
        <p:spPr>
          <a:xfrm>
            <a:off x="168812" y="1150939"/>
            <a:ext cx="11830930" cy="5026024"/>
          </a:xfrm>
        </p:spPr>
        <p:txBody>
          <a:bodyPr>
            <a:normAutofit fontScale="92500"/>
          </a:bodyPr>
          <a:lstStyle/>
          <a:p>
            <a:pPr marL="0" indent="0" algn="just" eaLnBrk="1" hangingPunct="1">
              <a:lnSpc>
                <a:spcPct val="150000"/>
              </a:lnSpc>
              <a:buNone/>
              <a:defRPr/>
            </a:pPr>
            <a:r>
              <a:rPr lang="es-ES" sz="2400" dirty="0">
                <a:effectLst/>
                <a:latin typeface="Arial" panose="020B0604020202020204" pitchFamily="34" charset="0"/>
                <a:ea typeface="Calibri" panose="020F0502020204030204" pitchFamily="34" charset="0"/>
              </a:rPr>
              <a:t>La comunicación es todo proceso en el cual un individuo codificado, elabora un mensaje y lo trasmite por un vehículo determinado a otro individuo, descodificador, que es quien lo descifra y lo comprende</a:t>
            </a:r>
            <a:r>
              <a:rPr lang="es-ES" sz="1800" dirty="0">
                <a:effectLst/>
                <a:latin typeface="Arial" panose="020B0604020202020204" pitchFamily="34" charset="0"/>
                <a:ea typeface="Calibri" panose="020F0502020204030204" pitchFamily="34" charset="0"/>
              </a:rPr>
              <a:t>. (Gudelia, 2013)</a:t>
            </a:r>
          </a:p>
          <a:p>
            <a:pPr marL="0" indent="0" algn="just" eaLnBrk="1" hangingPunct="1">
              <a:lnSpc>
                <a:spcPct val="150000"/>
              </a:lnSpc>
              <a:buNone/>
              <a:defRPr/>
            </a:pPr>
            <a:r>
              <a:rPr lang="es-ES" sz="2400" dirty="0" err="1">
                <a:latin typeface="Arial" panose="020B0604020202020204" pitchFamily="34" charset="0"/>
              </a:rPr>
              <a:t>Cabanas</a:t>
            </a:r>
            <a:r>
              <a:rPr lang="es-ES" sz="2400" dirty="0">
                <a:latin typeface="Arial" panose="020B0604020202020204" pitchFamily="34" charset="0"/>
              </a:rPr>
              <a:t> define la comunicación humana como “la capacidad codificadora-decodificadora para conformar intencional y convencionalmente un mensaje y entender, visto como un acto en que el mensaje del codificador es recibido y descifrado o decodificado”. Por otra parte, psicólogos cubanos definen la comunicación como un proceso de toda la actividad humana, como una categoría psicológica, que se basa en la calidad de los sistemas interactivos que se establecen, y puede clasificarse como: comunicación social, educativa y desarrolladora.</a:t>
            </a:r>
          </a:p>
          <a:p>
            <a:pPr marL="0" indent="0" algn="just" eaLnBrk="1" hangingPunct="1">
              <a:lnSpc>
                <a:spcPct val="150000"/>
              </a:lnSpc>
              <a:buNone/>
              <a:defRPr/>
            </a:pPr>
            <a:endParaRPr lang="es-ES" dirty="0">
              <a:solidFill>
                <a:schemeClr val="tx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AutoShape 4">
            <a:extLst>
              <a:ext uri="{FF2B5EF4-FFF2-40B4-BE49-F238E27FC236}">
                <a16:creationId xmlns:a16="http://schemas.microsoft.com/office/drawing/2014/main" id="{0BB44B6B-A957-408F-8120-D2CC618B80EA}"/>
              </a:ext>
            </a:extLst>
          </p:cNvPr>
          <p:cNvSpPr>
            <a:spLocks noChangeArrowheads="1"/>
          </p:cNvSpPr>
          <p:nvPr/>
        </p:nvSpPr>
        <p:spPr bwMode="auto">
          <a:xfrm>
            <a:off x="2597150" y="692150"/>
            <a:ext cx="7454900" cy="1282700"/>
          </a:xfrm>
          <a:prstGeom prst="cube">
            <a:avLst>
              <a:gd name="adj" fmla="val 24995"/>
            </a:avLst>
          </a:prstGeom>
          <a:blipFill dpi="0" rotWithShape="0">
            <a:blip r:embed="rId2"/>
            <a:srcRect/>
            <a:tile tx="0" ty="0" sx="100000" sy="100000" flip="none" algn="tl"/>
          </a:bli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0"/>
              </a:spcBef>
              <a:buClrTx/>
              <a:buSzTx/>
              <a:buFontTx/>
              <a:buNone/>
            </a:pPr>
            <a:endParaRPr lang="es-MX" altLang="es-ES" sz="1800">
              <a:latin typeface="Times New Roman" panose="02020603050405020304" pitchFamily="18" charset="0"/>
            </a:endParaRPr>
          </a:p>
        </p:txBody>
      </p:sp>
      <p:sp>
        <p:nvSpPr>
          <p:cNvPr id="32771" name="Rectangle 5">
            <a:extLst>
              <a:ext uri="{FF2B5EF4-FFF2-40B4-BE49-F238E27FC236}">
                <a16:creationId xmlns:a16="http://schemas.microsoft.com/office/drawing/2014/main" id="{2B9E5AC4-BD88-4196-9BF7-36308C431DF4}"/>
              </a:ext>
            </a:extLst>
          </p:cNvPr>
          <p:cNvSpPr>
            <a:spLocks noChangeArrowheads="1"/>
          </p:cNvSpPr>
          <p:nvPr/>
        </p:nvSpPr>
        <p:spPr bwMode="auto">
          <a:xfrm>
            <a:off x="2971800" y="1066800"/>
            <a:ext cx="6477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algn="ctr">
              <a:spcBef>
                <a:spcPct val="50000"/>
              </a:spcBef>
              <a:buClrTx/>
              <a:buSzTx/>
              <a:buFontTx/>
              <a:buNone/>
            </a:pPr>
            <a:r>
              <a:rPr lang="es-ES" altLang="es-ES" sz="3600" i="1">
                <a:solidFill>
                  <a:srgbClr val="313363"/>
                </a:solidFill>
                <a:latin typeface="Times New Roman" panose="02020603050405020304" pitchFamily="18" charset="0"/>
              </a:rPr>
              <a:t>COMUNICACIÓN</a:t>
            </a:r>
          </a:p>
        </p:txBody>
      </p:sp>
      <p:sp>
        <p:nvSpPr>
          <p:cNvPr id="32772" name="Oval 6">
            <a:extLst>
              <a:ext uri="{FF2B5EF4-FFF2-40B4-BE49-F238E27FC236}">
                <a16:creationId xmlns:a16="http://schemas.microsoft.com/office/drawing/2014/main" id="{F7E10A69-3977-4ECE-ACD1-CF1612A45089}"/>
              </a:ext>
            </a:extLst>
          </p:cNvPr>
          <p:cNvSpPr>
            <a:spLocks noChangeArrowheads="1"/>
          </p:cNvSpPr>
          <p:nvPr/>
        </p:nvSpPr>
        <p:spPr bwMode="auto">
          <a:xfrm>
            <a:off x="3282950" y="2825750"/>
            <a:ext cx="3644900" cy="1358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0"/>
              </a:spcBef>
              <a:buClrTx/>
              <a:buSzTx/>
              <a:buFontTx/>
              <a:buNone/>
            </a:pPr>
            <a:endParaRPr lang="es-MX" altLang="es-ES" sz="1800">
              <a:latin typeface="Times New Roman" panose="02020603050405020304" pitchFamily="18" charset="0"/>
            </a:endParaRPr>
          </a:p>
        </p:txBody>
      </p:sp>
      <p:sp>
        <p:nvSpPr>
          <p:cNvPr id="32773" name="Oval 7">
            <a:extLst>
              <a:ext uri="{FF2B5EF4-FFF2-40B4-BE49-F238E27FC236}">
                <a16:creationId xmlns:a16="http://schemas.microsoft.com/office/drawing/2014/main" id="{6C21E984-8E96-47EA-922E-55F82194E5CA}"/>
              </a:ext>
            </a:extLst>
          </p:cNvPr>
          <p:cNvSpPr>
            <a:spLocks noChangeArrowheads="1"/>
          </p:cNvSpPr>
          <p:nvPr/>
        </p:nvSpPr>
        <p:spPr bwMode="auto">
          <a:xfrm>
            <a:off x="5492750" y="4425950"/>
            <a:ext cx="3644900" cy="13589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0"/>
              </a:spcBef>
              <a:buClrTx/>
              <a:buSzTx/>
              <a:buFontTx/>
              <a:buNone/>
            </a:pPr>
            <a:endParaRPr lang="es-MX" altLang="es-ES" sz="1800">
              <a:latin typeface="Times New Roman" panose="02020603050405020304" pitchFamily="18" charset="0"/>
            </a:endParaRPr>
          </a:p>
        </p:txBody>
      </p:sp>
      <p:sp>
        <p:nvSpPr>
          <p:cNvPr id="32774" name="Rectangle 8">
            <a:extLst>
              <a:ext uri="{FF2B5EF4-FFF2-40B4-BE49-F238E27FC236}">
                <a16:creationId xmlns:a16="http://schemas.microsoft.com/office/drawing/2014/main" id="{3CD39184-3F65-4EDD-8025-4783ABCD548B}"/>
              </a:ext>
            </a:extLst>
          </p:cNvPr>
          <p:cNvSpPr>
            <a:spLocks noChangeArrowheads="1"/>
          </p:cNvSpPr>
          <p:nvPr/>
        </p:nvSpPr>
        <p:spPr bwMode="auto">
          <a:xfrm>
            <a:off x="3733800" y="3276601"/>
            <a:ext cx="2743200" cy="46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algn="ctr">
              <a:spcBef>
                <a:spcPct val="50000"/>
              </a:spcBef>
              <a:buClrTx/>
              <a:buSzTx/>
              <a:buFontTx/>
              <a:buNone/>
            </a:pPr>
            <a:r>
              <a:rPr lang="es-ES" altLang="es-ES" sz="2400">
                <a:latin typeface="Times New Roman" panose="02020603050405020304" pitchFamily="18" charset="0"/>
              </a:rPr>
              <a:t>VERBAL</a:t>
            </a:r>
          </a:p>
        </p:txBody>
      </p:sp>
      <p:sp>
        <p:nvSpPr>
          <p:cNvPr id="32775" name="Rectangle 9">
            <a:extLst>
              <a:ext uri="{FF2B5EF4-FFF2-40B4-BE49-F238E27FC236}">
                <a16:creationId xmlns:a16="http://schemas.microsoft.com/office/drawing/2014/main" id="{121F8BDC-99B0-4194-A734-378719DBD919}"/>
              </a:ext>
            </a:extLst>
          </p:cNvPr>
          <p:cNvSpPr>
            <a:spLocks noChangeArrowheads="1"/>
          </p:cNvSpPr>
          <p:nvPr/>
        </p:nvSpPr>
        <p:spPr bwMode="auto">
          <a:xfrm>
            <a:off x="6019800" y="4876801"/>
            <a:ext cx="2590800" cy="46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algn="ctr">
              <a:spcBef>
                <a:spcPct val="50000"/>
              </a:spcBef>
              <a:buClrTx/>
              <a:buSzTx/>
              <a:buFontTx/>
              <a:buNone/>
            </a:pPr>
            <a:r>
              <a:rPr lang="es-ES" altLang="es-ES" sz="2400">
                <a:latin typeface="Times New Roman" panose="02020603050405020304" pitchFamily="18" charset="0"/>
              </a:rPr>
              <a:t>EXTRAVERBAL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8F46606B-C46B-4B5A-8C8A-0AD152A496AE}"/>
              </a:ext>
            </a:extLst>
          </p:cNvPr>
          <p:cNvSpPr>
            <a:spLocks noChangeArrowheads="1"/>
          </p:cNvSpPr>
          <p:nvPr/>
        </p:nvSpPr>
        <p:spPr bwMode="auto">
          <a:xfrm>
            <a:off x="222739" y="1568134"/>
            <a:ext cx="11746522"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algn="just">
              <a:spcBef>
                <a:spcPct val="0"/>
              </a:spcBef>
              <a:buClrTx/>
              <a:buSzTx/>
              <a:buFontTx/>
              <a:buNone/>
            </a:pPr>
            <a:r>
              <a:rPr lang="es-ES_tradnl" altLang="es-ES" dirty="0">
                <a:latin typeface="Calibri" panose="020F0502020204030204" pitchFamily="34" charset="0"/>
                <a:cs typeface="Calibri" panose="020F0502020204030204" pitchFamily="34" charset="0"/>
              </a:rPr>
              <a:t>Se produce cuando el mensaje elaborado mediante  la actividad de los complejos procesos corticales superiores del hombre, viaja en forma de energía nerviosa a través de las vías eferentes a los órganos fono-articulatorios, los cuales al movilizar sus estructuras, emiten los fonemas que se propagan por el medio aéreo y alcanzan los órganos auditivos periféricos del hombre decodificador, viajan esta vez por vía aferente, llegando a las zonas corticales especializadas para comenzar su entendimiento.</a:t>
            </a:r>
          </a:p>
        </p:txBody>
      </p:sp>
      <p:sp>
        <p:nvSpPr>
          <p:cNvPr id="33795" name="Text Box 3">
            <a:extLst>
              <a:ext uri="{FF2B5EF4-FFF2-40B4-BE49-F238E27FC236}">
                <a16:creationId xmlns:a16="http://schemas.microsoft.com/office/drawing/2014/main" id="{CF6CCFA5-4E99-444E-8C1C-89A762C75092}"/>
              </a:ext>
            </a:extLst>
          </p:cNvPr>
          <p:cNvSpPr txBox="1">
            <a:spLocks noChangeArrowheads="1"/>
          </p:cNvSpPr>
          <p:nvPr/>
        </p:nvSpPr>
        <p:spPr bwMode="auto">
          <a:xfrm>
            <a:off x="3916363" y="282576"/>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0"/>
              </a:spcBef>
              <a:buClrTx/>
              <a:buSzTx/>
              <a:buFontTx/>
              <a:buNone/>
            </a:pPr>
            <a:endParaRPr lang="es-MX" altLang="es-ES" sz="1800">
              <a:latin typeface="Times New Roman" panose="02020603050405020304" pitchFamily="18" charset="0"/>
            </a:endParaRPr>
          </a:p>
        </p:txBody>
      </p:sp>
      <p:sp>
        <p:nvSpPr>
          <p:cNvPr id="60420" name="Text Box 4">
            <a:extLst>
              <a:ext uri="{FF2B5EF4-FFF2-40B4-BE49-F238E27FC236}">
                <a16:creationId xmlns:a16="http://schemas.microsoft.com/office/drawing/2014/main" id="{E1982CD9-DFA6-4A53-9C20-3C4AFFD10833}"/>
              </a:ext>
            </a:extLst>
          </p:cNvPr>
          <p:cNvSpPr txBox="1">
            <a:spLocks noChangeArrowheads="1"/>
          </p:cNvSpPr>
          <p:nvPr/>
        </p:nvSpPr>
        <p:spPr bwMode="auto">
          <a:xfrm>
            <a:off x="4027195" y="613471"/>
            <a:ext cx="434824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defRPr/>
            </a:pPr>
            <a:r>
              <a:rPr lang="en-US" sz="3200" dirty="0">
                <a:effectLst>
                  <a:outerShdw blurRad="38100" dist="38100" dir="2700000" algn="tl">
                    <a:srgbClr val="000000"/>
                  </a:outerShdw>
                </a:effectLst>
              </a:rPr>
              <a:t>COMUNICACIÓN VERBAL</a:t>
            </a:r>
            <a:endParaRPr lang="es-ES" sz="3200" dirty="0">
              <a:effectLst>
                <a:outerShdw blurRad="38100" dist="38100" dir="2700000" algn="tl">
                  <a:srgbClr val="000000"/>
                </a:outerShdw>
              </a:effectLst>
            </a:endParaRPr>
          </a:p>
        </p:txBody>
      </p:sp>
      <p:sp>
        <p:nvSpPr>
          <p:cNvPr id="33797" name="Oval 5">
            <a:extLst>
              <a:ext uri="{FF2B5EF4-FFF2-40B4-BE49-F238E27FC236}">
                <a16:creationId xmlns:a16="http://schemas.microsoft.com/office/drawing/2014/main" id="{775E2E73-0477-425B-A018-1BBA50709C36}"/>
              </a:ext>
            </a:extLst>
          </p:cNvPr>
          <p:cNvSpPr>
            <a:spLocks noChangeArrowheads="1"/>
          </p:cNvSpPr>
          <p:nvPr/>
        </p:nvSpPr>
        <p:spPr bwMode="auto">
          <a:xfrm>
            <a:off x="3033752" y="474951"/>
            <a:ext cx="5759450" cy="836613"/>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0"/>
              </a:spcBef>
              <a:buClrTx/>
              <a:buSzTx/>
              <a:buFontTx/>
              <a:buNone/>
            </a:pPr>
            <a:endParaRPr lang="es-MX" altLang="es-ES" sz="1800">
              <a:latin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4AE638D8-4731-47DE-B690-439AE4E095E5}"/>
              </a:ext>
            </a:extLst>
          </p:cNvPr>
          <p:cNvSpPr>
            <a:spLocks noGrp="1" noChangeArrowheads="1"/>
          </p:cNvSpPr>
          <p:nvPr>
            <p:ph type="title"/>
          </p:nvPr>
        </p:nvSpPr>
        <p:spPr>
          <a:xfrm>
            <a:off x="3201573" y="210343"/>
            <a:ext cx="10515600" cy="1325563"/>
          </a:xfrm>
        </p:spPr>
        <p:txBody>
          <a:bodyPr/>
          <a:lstStyle/>
          <a:p>
            <a:pPr eaLnBrk="1" hangingPunct="1">
              <a:defRPr/>
            </a:pPr>
            <a:r>
              <a:rPr lang="es-MX" sz="3200" b="1" dirty="0">
                <a:latin typeface="+mn-lt"/>
              </a:rPr>
              <a:t>COMUNICACIÓN EXTRAVERBAL</a:t>
            </a:r>
            <a:endParaRPr lang="es-ES" sz="3200" b="1" dirty="0">
              <a:latin typeface="+mn-lt"/>
            </a:endParaRPr>
          </a:p>
        </p:txBody>
      </p:sp>
      <p:sp>
        <p:nvSpPr>
          <p:cNvPr id="56323" name="Rectangle 3">
            <a:extLst>
              <a:ext uri="{FF2B5EF4-FFF2-40B4-BE49-F238E27FC236}">
                <a16:creationId xmlns:a16="http://schemas.microsoft.com/office/drawing/2014/main" id="{29FE01B2-68F6-4884-8F65-67E8124F1AFD}"/>
              </a:ext>
            </a:extLst>
          </p:cNvPr>
          <p:cNvSpPr>
            <a:spLocks noGrp="1" noChangeArrowheads="1"/>
          </p:cNvSpPr>
          <p:nvPr>
            <p:ph type="body" idx="1"/>
          </p:nvPr>
        </p:nvSpPr>
        <p:spPr>
          <a:xfrm>
            <a:off x="368711" y="1125538"/>
            <a:ext cx="11017044" cy="5732462"/>
          </a:xfrm>
        </p:spPr>
        <p:txBody>
          <a:bodyPr/>
          <a:lstStyle/>
          <a:p>
            <a:pPr eaLnBrk="1" hangingPunct="1">
              <a:lnSpc>
                <a:spcPct val="80000"/>
              </a:lnSpc>
              <a:buFont typeface="Wingdings" panose="05000000000000000000" pitchFamily="2" charset="2"/>
              <a:buNone/>
              <a:defRPr/>
            </a:pPr>
            <a:endParaRPr lang="es-MX" sz="1800" dirty="0"/>
          </a:p>
          <a:p>
            <a:pPr eaLnBrk="1" hangingPunct="1">
              <a:lnSpc>
                <a:spcPct val="80000"/>
              </a:lnSpc>
              <a:buFont typeface="Wingdings" panose="05000000000000000000" pitchFamily="2" charset="2"/>
              <a:buNone/>
              <a:defRPr/>
            </a:pPr>
            <a:endParaRPr lang="es-MX" sz="1800" dirty="0"/>
          </a:p>
          <a:p>
            <a:pPr eaLnBrk="1" hangingPunct="1">
              <a:lnSpc>
                <a:spcPct val="80000"/>
              </a:lnSpc>
              <a:buFont typeface="Wingdings" panose="05000000000000000000" pitchFamily="2" charset="2"/>
              <a:buNone/>
              <a:defRPr/>
            </a:pPr>
            <a:r>
              <a:rPr lang="es-MX" sz="1800" dirty="0"/>
              <a:t>      </a:t>
            </a:r>
            <a:r>
              <a:rPr lang="es-MX" sz="2400" b="1" dirty="0">
                <a:solidFill>
                  <a:schemeClr val="accent2">
                    <a:lumMod val="50000"/>
                  </a:schemeClr>
                </a:solidFill>
              </a:rPr>
              <a:t>SE REALIZA POR OTROS CANALES    DIFERENTES AL HABLA CON LA MISMA BASE CO-DECODIFICADORA TALES COMO:</a:t>
            </a:r>
          </a:p>
          <a:p>
            <a:pPr eaLnBrk="1" hangingPunct="1">
              <a:lnSpc>
                <a:spcPct val="80000"/>
              </a:lnSpc>
              <a:defRPr/>
            </a:pPr>
            <a:endParaRPr lang="es-MX" sz="2400" b="1" dirty="0">
              <a:solidFill>
                <a:schemeClr val="tx2"/>
              </a:solidFill>
            </a:endParaRPr>
          </a:p>
          <a:p>
            <a:pPr>
              <a:lnSpc>
                <a:spcPct val="80000"/>
              </a:lnSpc>
              <a:spcBef>
                <a:spcPct val="0"/>
              </a:spcBef>
              <a:buClrTx/>
              <a:buSzTx/>
              <a:buFontTx/>
              <a:buChar char="•"/>
              <a:defRPr/>
            </a:pPr>
            <a:r>
              <a:rPr lang="es-ES_tradnl" sz="2400" b="1" dirty="0"/>
              <a:t>ESCRITURA </a:t>
            </a:r>
          </a:p>
          <a:p>
            <a:pPr>
              <a:lnSpc>
                <a:spcPct val="80000"/>
              </a:lnSpc>
              <a:spcBef>
                <a:spcPct val="0"/>
              </a:spcBef>
              <a:buClrTx/>
              <a:buSzTx/>
              <a:buFontTx/>
              <a:buChar char="•"/>
              <a:defRPr/>
            </a:pPr>
            <a:r>
              <a:rPr lang="es-ES_tradnl" sz="2400" b="1" dirty="0"/>
              <a:t>BANDEROLAS</a:t>
            </a:r>
          </a:p>
          <a:p>
            <a:pPr>
              <a:lnSpc>
                <a:spcPct val="80000"/>
              </a:lnSpc>
              <a:spcBef>
                <a:spcPct val="0"/>
              </a:spcBef>
              <a:buClrTx/>
              <a:buSzTx/>
              <a:buFontTx/>
              <a:buChar char="•"/>
              <a:defRPr/>
            </a:pPr>
            <a:r>
              <a:rPr lang="es-ES_tradnl" sz="2400" b="1" dirty="0"/>
              <a:t>SEÑALES DE HUMO</a:t>
            </a:r>
          </a:p>
          <a:p>
            <a:pPr>
              <a:lnSpc>
                <a:spcPct val="80000"/>
              </a:lnSpc>
              <a:spcBef>
                <a:spcPct val="0"/>
              </a:spcBef>
              <a:buClrTx/>
              <a:buSzTx/>
              <a:buFontTx/>
              <a:buChar char="•"/>
              <a:defRPr/>
            </a:pPr>
            <a:r>
              <a:rPr lang="es-ES_tradnl" sz="2400" b="1" dirty="0"/>
              <a:t>TOQUES DE TAMBORES</a:t>
            </a:r>
          </a:p>
          <a:p>
            <a:pPr>
              <a:lnSpc>
                <a:spcPct val="80000"/>
              </a:lnSpc>
              <a:spcBef>
                <a:spcPct val="0"/>
              </a:spcBef>
              <a:buClrTx/>
              <a:buSzTx/>
              <a:buFontTx/>
              <a:buChar char="•"/>
              <a:defRPr/>
            </a:pPr>
            <a:r>
              <a:rPr lang="es-ES_tradnl" sz="2400" b="1" dirty="0"/>
              <a:t>SILBATOS</a:t>
            </a:r>
          </a:p>
          <a:p>
            <a:pPr>
              <a:lnSpc>
                <a:spcPct val="80000"/>
              </a:lnSpc>
              <a:spcBef>
                <a:spcPct val="0"/>
              </a:spcBef>
              <a:buClrTx/>
              <a:buSzTx/>
              <a:buFontTx/>
              <a:buChar char="•"/>
              <a:defRPr/>
            </a:pPr>
            <a:r>
              <a:rPr lang="es-ES_tradnl" sz="2400" b="1" dirty="0"/>
              <a:t>MÍMICA</a:t>
            </a:r>
          </a:p>
          <a:p>
            <a:pPr>
              <a:lnSpc>
                <a:spcPct val="80000"/>
              </a:lnSpc>
              <a:spcBef>
                <a:spcPct val="0"/>
              </a:spcBef>
              <a:buClrTx/>
              <a:buSzTx/>
              <a:buFontTx/>
              <a:buChar char="•"/>
              <a:defRPr/>
            </a:pPr>
            <a:r>
              <a:rPr lang="es-ES_tradnl" sz="2400" b="1" dirty="0"/>
              <a:t>GESTOS</a:t>
            </a:r>
          </a:p>
          <a:p>
            <a:pPr>
              <a:lnSpc>
                <a:spcPct val="80000"/>
              </a:lnSpc>
              <a:spcBef>
                <a:spcPct val="0"/>
              </a:spcBef>
              <a:buClrTx/>
              <a:buSzTx/>
              <a:buFontTx/>
              <a:buChar char="•"/>
              <a:defRPr/>
            </a:pPr>
            <a:r>
              <a:rPr lang="es-ES_tradnl" sz="2400" b="1" dirty="0"/>
              <a:t>MIRADAS</a:t>
            </a:r>
          </a:p>
          <a:p>
            <a:pPr>
              <a:lnSpc>
                <a:spcPct val="80000"/>
              </a:lnSpc>
              <a:spcBef>
                <a:spcPct val="0"/>
              </a:spcBef>
              <a:buClrTx/>
              <a:buSzTx/>
              <a:buFontTx/>
              <a:buChar char="•"/>
              <a:defRPr/>
            </a:pPr>
            <a:r>
              <a:rPr lang="es-ES_tradnl" sz="2400" b="1" dirty="0"/>
              <a:t>POSTURAS Y MOVIMIENTOS</a:t>
            </a:r>
          </a:p>
          <a:p>
            <a:pPr>
              <a:lnSpc>
                <a:spcPct val="80000"/>
              </a:lnSpc>
              <a:spcBef>
                <a:spcPct val="0"/>
              </a:spcBef>
              <a:buClrTx/>
              <a:buSzTx/>
              <a:buFontTx/>
              <a:buChar char="•"/>
              <a:defRPr/>
            </a:pPr>
            <a:r>
              <a:rPr lang="es-ES_tradnl" sz="2400" b="1" dirty="0"/>
              <a:t>ENTONACIÓN Y OTROS ATRIBUTOS DE LA VOZ</a:t>
            </a:r>
          </a:p>
          <a:p>
            <a:pPr>
              <a:lnSpc>
                <a:spcPct val="80000"/>
              </a:lnSpc>
              <a:spcBef>
                <a:spcPct val="0"/>
              </a:spcBef>
              <a:buClrTx/>
              <a:buSzTx/>
              <a:buFontTx/>
              <a:buChar char="•"/>
              <a:defRPr/>
            </a:pPr>
            <a:r>
              <a:rPr lang="es-ES_tradnl" sz="2400" b="1" dirty="0"/>
              <a:t>REACCIONES AFECTIVAS</a:t>
            </a:r>
          </a:p>
        </p:txBody>
      </p:sp>
      <p:sp>
        <p:nvSpPr>
          <p:cNvPr id="34820" name="Oval 4">
            <a:extLst>
              <a:ext uri="{FF2B5EF4-FFF2-40B4-BE49-F238E27FC236}">
                <a16:creationId xmlns:a16="http://schemas.microsoft.com/office/drawing/2014/main" id="{3A04F54F-3639-4409-AACF-D33CC66A500D}"/>
              </a:ext>
            </a:extLst>
          </p:cNvPr>
          <p:cNvSpPr>
            <a:spLocks noChangeArrowheads="1"/>
          </p:cNvSpPr>
          <p:nvPr/>
        </p:nvSpPr>
        <p:spPr bwMode="auto">
          <a:xfrm>
            <a:off x="2566988" y="333375"/>
            <a:ext cx="7200900" cy="10795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0"/>
              </a:spcBef>
              <a:buClrTx/>
              <a:buSzTx/>
              <a:buFontTx/>
              <a:buNone/>
            </a:pPr>
            <a:endParaRPr lang="es-MX" altLang="es-ES" sz="1800">
              <a:latin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EE07920B-388B-4E3D-8836-E69F33D08F9E}"/>
              </a:ext>
            </a:extLst>
          </p:cNvPr>
          <p:cNvSpPr>
            <a:spLocks noGrp="1" noChangeArrowheads="1"/>
          </p:cNvSpPr>
          <p:nvPr>
            <p:ph type="title"/>
          </p:nvPr>
        </p:nvSpPr>
        <p:spPr/>
        <p:txBody>
          <a:bodyPr/>
          <a:lstStyle/>
          <a:p>
            <a:pPr eaLnBrk="1" hangingPunct="1">
              <a:defRPr/>
            </a:pPr>
            <a:r>
              <a:rPr lang="es-MX" sz="2800" b="1"/>
              <a:t>COMUNICACIÓN EXTRAVERBAL</a:t>
            </a:r>
            <a:endParaRPr lang="es-ES" sz="2800" b="1"/>
          </a:p>
        </p:txBody>
      </p:sp>
      <p:sp>
        <p:nvSpPr>
          <p:cNvPr id="58371" name="Rectangle 3">
            <a:extLst>
              <a:ext uri="{FF2B5EF4-FFF2-40B4-BE49-F238E27FC236}">
                <a16:creationId xmlns:a16="http://schemas.microsoft.com/office/drawing/2014/main" id="{85AC4086-AE5D-4830-92CF-B31917EF1D75}"/>
              </a:ext>
            </a:extLst>
          </p:cNvPr>
          <p:cNvSpPr>
            <a:spLocks noGrp="1" noChangeArrowheads="1"/>
          </p:cNvSpPr>
          <p:nvPr>
            <p:ph type="body" idx="1"/>
          </p:nvPr>
        </p:nvSpPr>
        <p:spPr/>
        <p:txBody>
          <a:bodyPr/>
          <a:lstStyle/>
          <a:p>
            <a:pPr eaLnBrk="1" hangingPunct="1">
              <a:lnSpc>
                <a:spcPct val="90000"/>
              </a:lnSpc>
              <a:buFont typeface="Wingdings" panose="05000000000000000000" pitchFamily="2" charset="2"/>
              <a:buNone/>
              <a:defRPr/>
            </a:pPr>
            <a:r>
              <a:rPr lang="es-MX" b="1"/>
              <a:t>FUNCIONES</a:t>
            </a:r>
          </a:p>
          <a:p>
            <a:pPr eaLnBrk="1" hangingPunct="1">
              <a:lnSpc>
                <a:spcPct val="90000"/>
              </a:lnSpc>
              <a:defRPr/>
            </a:pPr>
            <a:r>
              <a:rPr lang="es-MX" b="1"/>
              <a:t>FACILITA EL LENGUAJE VERBAL</a:t>
            </a:r>
          </a:p>
          <a:p>
            <a:pPr eaLnBrk="1" hangingPunct="1">
              <a:lnSpc>
                <a:spcPct val="90000"/>
              </a:lnSpc>
              <a:defRPr/>
            </a:pPr>
            <a:r>
              <a:rPr lang="es-MX" b="1"/>
              <a:t>AÑADE EL COMPONENTE EMOTIVO AL RACIONAL</a:t>
            </a:r>
          </a:p>
          <a:p>
            <a:pPr eaLnBrk="1" hangingPunct="1">
              <a:lnSpc>
                <a:spcPct val="90000"/>
              </a:lnSpc>
              <a:defRPr/>
            </a:pPr>
            <a:r>
              <a:rPr lang="es-MX" b="1"/>
              <a:t>MANTIENE EQUILIBRIO INDIVIDUAL, INTERPERSONAL Y SOCIAL</a:t>
            </a:r>
          </a:p>
          <a:p>
            <a:pPr eaLnBrk="1" hangingPunct="1">
              <a:lnSpc>
                <a:spcPct val="90000"/>
              </a:lnSpc>
              <a:defRPr/>
            </a:pPr>
            <a:r>
              <a:rPr lang="es-MX" b="1"/>
              <a:t>PARTICIPA EN LA INTENCIONALIDAD DE LA COMUNICACIÓN</a:t>
            </a:r>
          </a:p>
          <a:p>
            <a:pPr eaLnBrk="1" hangingPunct="1">
              <a:lnSpc>
                <a:spcPct val="90000"/>
              </a:lnSpc>
              <a:defRPr/>
            </a:pPr>
            <a:endParaRPr lang="es-ES"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F144B67B-0366-4AA4-B044-607D70244462}"/>
              </a:ext>
            </a:extLst>
          </p:cNvPr>
          <p:cNvGraphicFramePr>
            <a:graphicFrameLocks noGrp="1"/>
          </p:cNvGraphicFramePr>
          <p:nvPr>
            <p:ph idx="1"/>
            <p:extLst>
              <p:ext uri="{D42A27DB-BD31-4B8C-83A1-F6EECF244321}">
                <p14:modId xmlns:p14="http://schemas.microsoft.com/office/powerpoint/2010/main" val="2903986235"/>
              </p:ext>
            </p:extLst>
          </p:nvPr>
        </p:nvGraphicFramePr>
        <p:xfrm>
          <a:off x="4272534" y="1421278"/>
          <a:ext cx="534035" cy="4668520"/>
        </p:xfrm>
        <a:graphic>
          <a:graphicData uri="http://schemas.openxmlformats.org/drawingml/2006/table">
            <a:tbl>
              <a:tblPr>
                <a:tableStyleId>{5C22544A-7EE6-4342-B048-85BDC9FD1C3A}</a:tableStyleId>
              </a:tblPr>
              <a:tblGrid>
                <a:gridCol w="534035">
                  <a:extLst>
                    <a:ext uri="{9D8B030D-6E8A-4147-A177-3AD203B41FA5}">
                      <a16:colId xmlns:a16="http://schemas.microsoft.com/office/drawing/2014/main" val="901177710"/>
                    </a:ext>
                  </a:extLst>
                </a:gridCol>
              </a:tblGrid>
              <a:tr h="4668511">
                <a:tc>
                  <a:txBody>
                    <a:bodyPr/>
                    <a:lstStyle/>
                    <a:p>
                      <a:pPr indent="269875" algn="just">
                        <a:lnSpc>
                          <a:spcPct val="150000"/>
                        </a:lnSpc>
                        <a:spcAft>
                          <a:spcPts val="1000"/>
                        </a:spcAft>
                      </a:pPr>
                      <a:r>
                        <a:rPr lang="es-ES" sz="1800" dirty="0">
                          <a:effectLst/>
                          <a:latin typeface="Arial" panose="020B0604020202020204" pitchFamily="34" charset="0"/>
                          <a:cs typeface="Arial" panose="020B0604020202020204" pitchFamily="34" charset="0"/>
                        </a:rPr>
                        <a:t>E</a:t>
                      </a:r>
                    </a:p>
                    <a:p>
                      <a:pPr indent="269875" algn="just">
                        <a:lnSpc>
                          <a:spcPct val="150000"/>
                        </a:lnSpc>
                        <a:spcAft>
                          <a:spcPts val="1000"/>
                        </a:spcAft>
                      </a:pPr>
                      <a:r>
                        <a:rPr lang="es-ES" sz="1800" dirty="0">
                          <a:effectLst/>
                          <a:latin typeface="Arial" panose="020B0604020202020204" pitchFamily="34" charset="0"/>
                          <a:cs typeface="Arial" panose="020B0604020202020204" pitchFamily="34" charset="0"/>
                        </a:rPr>
                        <a:t>X</a:t>
                      </a:r>
                    </a:p>
                    <a:p>
                      <a:pPr indent="269875" algn="just">
                        <a:lnSpc>
                          <a:spcPct val="150000"/>
                        </a:lnSpc>
                        <a:spcAft>
                          <a:spcPts val="1000"/>
                        </a:spcAft>
                      </a:pPr>
                      <a:r>
                        <a:rPr lang="es-ES" sz="1800" dirty="0">
                          <a:effectLst/>
                          <a:latin typeface="Arial" panose="020B0604020202020204" pitchFamily="34" charset="0"/>
                          <a:cs typeface="Arial" panose="020B0604020202020204" pitchFamily="34" charset="0"/>
                        </a:rPr>
                        <a:t>P</a:t>
                      </a:r>
                    </a:p>
                    <a:p>
                      <a:pPr indent="269875" algn="just">
                        <a:lnSpc>
                          <a:spcPct val="150000"/>
                        </a:lnSpc>
                        <a:spcAft>
                          <a:spcPts val="1000"/>
                        </a:spcAft>
                      </a:pPr>
                      <a:r>
                        <a:rPr lang="es-ES" sz="1800" dirty="0">
                          <a:effectLst/>
                          <a:latin typeface="Arial" panose="020B0604020202020204" pitchFamily="34" charset="0"/>
                          <a:cs typeface="Arial" panose="020B0604020202020204" pitchFamily="34" charset="0"/>
                        </a:rPr>
                        <a:t>R</a:t>
                      </a:r>
                    </a:p>
                    <a:p>
                      <a:pPr indent="269875" algn="just">
                        <a:lnSpc>
                          <a:spcPct val="150000"/>
                        </a:lnSpc>
                        <a:spcAft>
                          <a:spcPts val="1000"/>
                        </a:spcAft>
                      </a:pPr>
                      <a:r>
                        <a:rPr lang="es-ES" sz="1800" dirty="0">
                          <a:effectLst/>
                          <a:latin typeface="Arial" panose="020B0604020202020204" pitchFamily="34" charset="0"/>
                          <a:cs typeface="Arial" panose="020B0604020202020204" pitchFamily="34" charset="0"/>
                        </a:rPr>
                        <a:t>E</a:t>
                      </a:r>
                    </a:p>
                    <a:p>
                      <a:pPr indent="269875" algn="just">
                        <a:lnSpc>
                          <a:spcPct val="150000"/>
                        </a:lnSpc>
                        <a:spcAft>
                          <a:spcPts val="1000"/>
                        </a:spcAft>
                      </a:pPr>
                      <a:r>
                        <a:rPr lang="es-ES" sz="1800" dirty="0">
                          <a:effectLst/>
                          <a:latin typeface="Arial" panose="020B0604020202020204" pitchFamily="34" charset="0"/>
                          <a:cs typeface="Arial" panose="020B0604020202020204" pitchFamily="34" charset="0"/>
                        </a:rPr>
                        <a:t>S</a:t>
                      </a:r>
                    </a:p>
                    <a:p>
                      <a:pPr indent="269875" algn="just">
                        <a:lnSpc>
                          <a:spcPct val="150000"/>
                        </a:lnSpc>
                        <a:spcAft>
                          <a:spcPts val="1000"/>
                        </a:spcAft>
                      </a:pPr>
                      <a:r>
                        <a:rPr lang="es-ES" sz="1800" dirty="0">
                          <a:effectLst/>
                          <a:latin typeface="Arial" panose="020B0604020202020204" pitchFamily="34" charset="0"/>
                          <a:cs typeface="Arial" panose="020B0604020202020204" pitchFamily="34" charset="0"/>
                        </a:rPr>
                        <a:t>I</a:t>
                      </a:r>
                    </a:p>
                    <a:p>
                      <a:pPr indent="269875" algn="just">
                        <a:lnSpc>
                          <a:spcPct val="150000"/>
                        </a:lnSpc>
                        <a:spcAft>
                          <a:spcPts val="1000"/>
                        </a:spcAft>
                      </a:pPr>
                      <a:r>
                        <a:rPr lang="es-ES" sz="1800" dirty="0" err="1">
                          <a:effectLst/>
                          <a:latin typeface="Arial" panose="020B0604020202020204" pitchFamily="34" charset="0"/>
                          <a:cs typeface="Arial" panose="020B0604020202020204" pitchFamily="34" charset="0"/>
                        </a:rPr>
                        <a:t>Ó</a:t>
                      </a:r>
                      <a:endParaRPr lang="es-ES" sz="1800" dirty="0">
                        <a:effectLst/>
                        <a:latin typeface="Arial" panose="020B0604020202020204" pitchFamily="34" charset="0"/>
                        <a:cs typeface="Arial" panose="020B0604020202020204" pitchFamily="34" charset="0"/>
                      </a:endParaRPr>
                    </a:p>
                    <a:p>
                      <a:pPr indent="269875" algn="just">
                        <a:lnSpc>
                          <a:spcPct val="150000"/>
                        </a:lnSpc>
                        <a:spcAft>
                          <a:spcPts val="1000"/>
                        </a:spcAft>
                      </a:pPr>
                      <a:r>
                        <a:rPr lang="es-ES" sz="1800" dirty="0">
                          <a:effectLst/>
                          <a:latin typeface="Arial" panose="020B0604020202020204" pitchFamily="34" charset="0"/>
                          <a:cs typeface="Arial" panose="020B0604020202020204" pitchFamily="34" charset="0"/>
                        </a:rPr>
                        <a:t>N</a:t>
                      </a:r>
                      <a:endParaRPr lang="es-ES" sz="1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tc>
                <a:extLst>
                  <a:ext uri="{0D108BD9-81ED-4DB2-BD59-A6C34878D82A}">
                    <a16:rowId xmlns:a16="http://schemas.microsoft.com/office/drawing/2014/main" val="1206710290"/>
                  </a:ext>
                </a:extLst>
              </a:tr>
            </a:tbl>
          </a:graphicData>
        </a:graphic>
      </p:graphicFrame>
      <p:graphicFrame>
        <p:nvGraphicFramePr>
          <p:cNvPr id="5" name="Tabla 4">
            <a:extLst>
              <a:ext uri="{FF2B5EF4-FFF2-40B4-BE49-F238E27FC236}">
                <a16:creationId xmlns:a16="http://schemas.microsoft.com/office/drawing/2014/main" id="{6D66BCF0-0249-43B8-91F7-171BA97EFA3E}"/>
              </a:ext>
            </a:extLst>
          </p:cNvPr>
          <p:cNvGraphicFramePr>
            <a:graphicFrameLocks noGrp="1"/>
          </p:cNvGraphicFramePr>
          <p:nvPr>
            <p:extLst>
              <p:ext uri="{D42A27DB-BD31-4B8C-83A1-F6EECF244321}">
                <p14:modId xmlns:p14="http://schemas.microsoft.com/office/powerpoint/2010/main" val="2582777625"/>
              </p:ext>
            </p:extLst>
          </p:nvPr>
        </p:nvGraphicFramePr>
        <p:xfrm>
          <a:off x="1206208" y="1328630"/>
          <a:ext cx="622592" cy="4668520"/>
        </p:xfrm>
        <a:graphic>
          <a:graphicData uri="http://schemas.openxmlformats.org/drawingml/2006/table">
            <a:tbl>
              <a:tblPr>
                <a:tableStyleId>{5C22544A-7EE6-4342-B048-85BDC9FD1C3A}</a:tableStyleId>
              </a:tblPr>
              <a:tblGrid>
                <a:gridCol w="622592">
                  <a:extLst>
                    <a:ext uri="{9D8B030D-6E8A-4147-A177-3AD203B41FA5}">
                      <a16:colId xmlns:a16="http://schemas.microsoft.com/office/drawing/2014/main" val="1738166428"/>
                    </a:ext>
                  </a:extLst>
                </a:gridCol>
              </a:tblGrid>
              <a:tr h="2275840">
                <a:tc>
                  <a:txBody>
                    <a:bodyPr/>
                    <a:lstStyle/>
                    <a:p>
                      <a:pPr indent="269875" algn="l">
                        <a:lnSpc>
                          <a:spcPct val="150000"/>
                        </a:lnSpc>
                        <a:spcAft>
                          <a:spcPts val="1000"/>
                        </a:spcAft>
                      </a:pPr>
                      <a:r>
                        <a:rPr lang="es-ES" sz="1800" dirty="0">
                          <a:effectLst/>
                          <a:latin typeface="Arial" panose="020B0604020202020204" pitchFamily="34" charset="0"/>
                          <a:cs typeface="Arial" panose="020B0604020202020204" pitchFamily="34" charset="0"/>
                        </a:rPr>
                        <a:t>R</a:t>
                      </a:r>
                    </a:p>
                    <a:p>
                      <a:pPr indent="269875" algn="l">
                        <a:lnSpc>
                          <a:spcPct val="150000"/>
                        </a:lnSpc>
                        <a:spcAft>
                          <a:spcPts val="1000"/>
                        </a:spcAft>
                      </a:pPr>
                      <a:r>
                        <a:rPr lang="es-ES" sz="1800" dirty="0">
                          <a:effectLst/>
                          <a:latin typeface="Arial" panose="020B0604020202020204" pitchFamily="34" charset="0"/>
                          <a:cs typeface="Arial" panose="020B0604020202020204" pitchFamily="34" charset="0"/>
                        </a:rPr>
                        <a:t>E</a:t>
                      </a:r>
                    </a:p>
                    <a:p>
                      <a:pPr indent="269875" algn="l">
                        <a:lnSpc>
                          <a:spcPct val="150000"/>
                        </a:lnSpc>
                        <a:spcAft>
                          <a:spcPts val="1000"/>
                        </a:spcAft>
                      </a:pPr>
                      <a:r>
                        <a:rPr lang="es-ES" sz="1800" dirty="0">
                          <a:effectLst/>
                          <a:latin typeface="Arial" panose="020B0604020202020204" pitchFamily="34" charset="0"/>
                          <a:cs typeface="Arial" panose="020B0604020202020204" pitchFamily="34" charset="0"/>
                        </a:rPr>
                        <a:t>C</a:t>
                      </a:r>
                    </a:p>
                    <a:p>
                      <a:pPr indent="269875" algn="l">
                        <a:lnSpc>
                          <a:spcPct val="150000"/>
                        </a:lnSpc>
                        <a:spcAft>
                          <a:spcPts val="1000"/>
                        </a:spcAft>
                      </a:pPr>
                      <a:r>
                        <a:rPr lang="es-ES" sz="1800" dirty="0">
                          <a:effectLst/>
                          <a:latin typeface="Arial" panose="020B0604020202020204" pitchFamily="34" charset="0"/>
                          <a:cs typeface="Arial" panose="020B0604020202020204" pitchFamily="34" charset="0"/>
                        </a:rPr>
                        <a:t>E</a:t>
                      </a:r>
                    </a:p>
                    <a:p>
                      <a:pPr indent="269875" algn="l">
                        <a:lnSpc>
                          <a:spcPct val="150000"/>
                        </a:lnSpc>
                        <a:spcAft>
                          <a:spcPts val="1000"/>
                        </a:spcAft>
                      </a:pPr>
                      <a:r>
                        <a:rPr lang="es-ES" sz="1800" dirty="0">
                          <a:effectLst/>
                          <a:latin typeface="Arial" panose="020B0604020202020204" pitchFamily="34" charset="0"/>
                          <a:cs typeface="Arial" panose="020B0604020202020204" pitchFamily="34" charset="0"/>
                        </a:rPr>
                        <a:t>P</a:t>
                      </a:r>
                    </a:p>
                    <a:p>
                      <a:pPr indent="269875" algn="l">
                        <a:lnSpc>
                          <a:spcPct val="150000"/>
                        </a:lnSpc>
                        <a:spcAft>
                          <a:spcPts val="1000"/>
                        </a:spcAft>
                      </a:pPr>
                      <a:r>
                        <a:rPr lang="es-ES" sz="1800" dirty="0">
                          <a:effectLst/>
                          <a:latin typeface="Arial" panose="020B0604020202020204" pitchFamily="34" charset="0"/>
                          <a:cs typeface="Arial" panose="020B0604020202020204" pitchFamily="34" charset="0"/>
                        </a:rPr>
                        <a:t>C</a:t>
                      </a:r>
                    </a:p>
                    <a:p>
                      <a:pPr indent="269875" algn="l">
                        <a:lnSpc>
                          <a:spcPct val="150000"/>
                        </a:lnSpc>
                        <a:spcAft>
                          <a:spcPts val="1000"/>
                        </a:spcAft>
                      </a:pPr>
                      <a:r>
                        <a:rPr lang="es-ES" sz="1800" dirty="0">
                          <a:effectLst/>
                          <a:latin typeface="Arial" panose="020B0604020202020204" pitchFamily="34" charset="0"/>
                          <a:cs typeface="Arial" panose="020B0604020202020204" pitchFamily="34" charset="0"/>
                        </a:rPr>
                        <a:t>I</a:t>
                      </a:r>
                    </a:p>
                    <a:p>
                      <a:pPr indent="269875" algn="l">
                        <a:lnSpc>
                          <a:spcPct val="150000"/>
                        </a:lnSpc>
                        <a:spcAft>
                          <a:spcPts val="1000"/>
                        </a:spcAft>
                      </a:pPr>
                      <a:r>
                        <a:rPr lang="es-ES" sz="1800" dirty="0" err="1">
                          <a:effectLst/>
                          <a:latin typeface="Arial" panose="020B0604020202020204" pitchFamily="34" charset="0"/>
                          <a:cs typeface="Arial" panose="020B0604020202020204" pitchFamily="34" charset="0"/>
                        </a:rPr>
                        <a:t>Ó</a:t>
                      </a:r>
                      <a:endParaRPr lang="es-ES" sz="1800" dirty="0">
                        <a:effectLst/>
                        <a:latin typeface="Arial" panose="020B0604020202020204" pitchFamily="34" charset="0"/>
                        <a:cs typeface="Arial" panose="020B0604020202020204" pitchFamily="34" charset="0"/>
                      </a:endParaRPr>
                    </a:p>
                    <a:p>
                      <a:pPr indent="269875" algn="l">
                        <a:lnSpc>
                          <a:spcPct val="150000"/>
                        </a:lnSpc>
                        <a:spcAft>
                          <a:spcPts val="1000"/>
                        </a:spcAft>
                      </a:pPr>
                      <a:r>
                        <a:rPr lang="es-ES" sz="1800" dirty="0">
                          <a:effectLst/>
                          <a:latin typeface="Arial" panose="020B0604020202020204" pitchFamily="34" charset="0"/>
                          <a:cs typeface="Arial" panose="020B0604020202020204" pitchFamily="34" charset="0"/>
                        </a:rPr>
                        <a:t>N</a:t>
                      </a:r>
                      <a:endParaRPr lang="es-ES" sz="1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tc>
                <a:extLst>
                  <a:ext uri="{0D108BD9-81ED-4DB2-BD59-A6C34878D82A}">
                    <a16:rowId xmlns:a16="http://schemas.microsoft.com/office/drawing/2014/main" val="2069284232"/>
                  </a:ext>
                </a:extLst>
              </a:tr>
            </a:tbl>
          </a:graphicData>
        </a:graphic>
      </p:graphicFrame>
      <p:sp>
        <p:nvSpPr>
          <p:cNvPr id="6" name="Rectangle 8">
            <a:extLst>
              <a:ext uri="{FF2B5EF4-FFF2-40B4-BE49-F238E27FC236}">
                <a16:creationId xmlns:a16="http://schemas.microsoft.com/office/drawing/2014/main" id="{0B248066-0AE6-45C7-82E5-768DE84513A1}"/>
              </a:ext>
            </a:extLst>
          </p:cNvPr>
          <p:cNvSpPr>
            <a:spLocks noChangeArrowheads="1"/>
          </p:cNvSpPr>
          <p:nvPr/>
        </p:nvSpPr>
        <p:spPr bwMode="auto">
          <a:xfrm>
            <a:off x="2934369" y="288581"/>
            <a:ext cx="460254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269875"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9875" algn="ctr" defTabSz="914400" rtl="0" eaLnBrk="0" fontAlgn="base" latinLnBrk="0" hangingPunct="0">
              <a:lnSpc>
                <a:spcPct val="100000"/>
              </a:lnSpc>
              <a:spcBef>
                <a:spcPct val="0"/>
              </a:spcBef>
              <a:spcAft>
                <a:spcPct val="0"/>
              </a:spcAft>
              <a:buClrTx/>
              <a:buSzTx/>
              <a:buFontTx/>
              <a:buNone/>
              <a:tabLst/>
            </a:pPr>
            <a:r>
              <a:rPr kumimoji="0" lang="es-ES" altLang="es-ES" sz="2000" b="1" i="0" u="none" strike="noStrike" cap="none" normalizeH="0" baseline="0" dirty="0">
                <a:ln>
                  <a:noFill/>
                </a:ln>
                <a:solidFill>
                  <a:schemeClr val="tx1"/>
                </a:solidFill>
                <a:effectLst/>
                <a:ea typeface="Calibri" panose="020F0502020204030204" pitchFamily="34" charset="0"/>
                <a:cs typeface="Arial" panose="020B0604020202020204" pitchFamily="34" charset="0"/>
              </a:rPr>
              <a:t>Procesos de la comunicación oral</a:t>
            </a:r>
            <a:endParaRPr kumimoji="0" lang="es-ES" altLang="es-ES" sz="2000" b="0" i="0" u="none" strike="noStrike" cap="none" normalizeH="0" baseline="0" dirty="0">
              <a:ln>
                <a:noFill/>
              </a:ln>
              <a:solidFill>
                <a:schemeClr val="tx1"/>
              </a:solidFill>
              <a:effectLst/>
            </a:endParaRPr>
          </a:p>
          <a:p>
            <a:pPr marL="0" marR="0" lvl="0" indent="269875" algn="l" defTabSz="914400" rtl="0" eaLnBrk="0" fontAlgn="base" latinLnBrk="0" hangingPunct="0">
              <a:lnSpc>
                <a:spcPct val="100000"/>
              </a:lnSpc>
              <a:spcBef>
                <a:spcPct val="0"/>
              </a:spcBef>
              <a:spcAft>
                <a:spcPct val="0"/>
              </a:spcAft>
              <a:buClrTx/>
              <a:buSzTx/>
              <a:buFontTx/>
              <a:buNone/>
              <a:tabLst/>
            </a:pPr>
            <a:endParaRPr kumimoji="0" lang="es-ES" altLang="es-ES" sz="2000" b="0" i="0" u="none" strike="noStrike" cap="none" normalizeH="0" baseline="0" dirty="0">
              <a:ln>
                <a:noFill/>
              </a:ln>
              <a:solidFill>
                <a:schemeClr val="tx1"/>
              </a:solidFill>
              <a:effectLst/>
            </a:endParaRPr>
          </a:p>
        </p:txBody>
      </p:sp>
      <p:grpSp>
        <p:nvGrpSpPr>
          <p:cNvPr id="7" name="Group 1">
            <a:extLst>
              <a:ext uri="{FF2B5EF4-FFF2-40B4-BE49-F238E27FC236}">
                <a16:creationId xmlns:a16="http://schemas.microsoft.com/office/drawing/2014/main" id="{6DB1CD69-0342-4C90-862D-0801E0DF57BC}"/>
              </a:ext>
            </a:extLst>
          </p:cNvPr>
          <p:cNvGrpSpPr>
            <a:grpSpLocks/>
          </p:cNvGrpSpPr>
          <p:nvPr/>
        </p:nvGrpSpPr>
        <p:grpSpPr bwMode="auto">
          <a:xfrm>
            <a:off x="1992877" y="1615271"/>
            <a:ext cx="5973314" cy="4827905"/>
            <a:chOff x="3915" y="1895"/>
            <a:chExt cx="8188" cy="7603"/>
          </a:xfrm>
        </p:grpSpPr>
        <p:sp>
          <p:nvSpPr>
            <p:cNvPr id="8" name="Cuadro de texto 5">
              <a:extLst>
                <a:ext uri="{FF2B5EF4-FFF2-40B4-BE49-F238E27FC236}">
                  <a16:creationId xmlns:a16="http://schemas.microsoft.com/office/drawing/2014/main" id="{75E4DAED-638E-47C8-A208-698982718F4C}"/>
                </a:ext>
              </a:extLst>
            </p:cNvPr>
            <p:cNvSpPr txBox="1">
              <a:spLocks noChangeArrowheads="1"/>
            </p:cNvSpPr>
            <p:nvPr/>
          </p:nvSpPr>
          <p:spPr bwMode="auto">
            <a:xfrm>
              <a:off x="8154" y="4453"/>
              <a:ext cx="3949" cy="195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es-ES" altLang="es-ES" sz="1400" b="1" dirty="0">
                  <a:latin typeface="Arial" panose="020B0604020202020204" pitchFamily="34" charset="0"/>
                  <a:cs typeface="Arial" panose="020B0604020202020204" pitchFamily="34" charset="0"/>
                </a:rPr>
                <a:t>PLANIFICACIÓN MOTORA</a:t>
              </a:r>
            </a:p>
            <a:p>
              <a:pPr marL="0" marR="0" lvl="0" indent="0" algn="l" defTabSz="914400" rtl="0" eaLnBrk="0" fontAlgn="base" latinLnBrk="0" hangingPunct="0">
                <a:lnSpc>
                  <a:spcPct val="100000"/>
                </a:lnSpc>
                <a:spcBef>
                  <a:spcPct val="0"/>
                </a:spcBef>
                <a:spcAft>
                  <a:spcPct val="0"/>
                </a:spcAft>
                <a:buClrTx/>
                <a:buSzTx/>
                <a:buFontTx/>
                <a:buNone/>
                <a:tabLst/>
              </a:pPr>
              <a:r>
                <a:rPr lang="es-ES" altLang="es-ES" sz="1400" b="1" dirty="0">
                  <a:latin typeface="Arial" panose="020B0604020202020204" pitchFamily="34" charset="0"/>
                  <a:cs typeface="Arial" panose="020B0604020202020204" pitchFamily="34" charset="0"/>
                </a:rPr>
                <a:t>(INFORMACIÓN ESPACIO TEMPORAL Y CORPORAL, PROGRAMACIÓN MOTORA)</a:t>
              </a:r>
            </a:p>
          </p:txBody>
        </p:sp>
        <p:sp>
          <p:nvSpPr>
            <p:cNvPr id="9" name="Cuadro de texto 3">
              <a:extLst>
                <a:ext uri="{FF2B5EF4-FFF2-40B4-BE49-F238E27FC236}">
                  <a16:creationId xmlns:a16="http://schemas.microsoft.com/office/drawing/2014/main" id="{A09BDE4B-4DB9-4763-83A8-BEA6F182B0F8}"/>
                </a:ext>
              </a:extLst>
            </p:cNvPr>
            <p:cNvSpPr txBox="1">
              <a:spLocks noChangeArrowheads="1"/>
            </p:cNvSpPr>
            <p:nvPr/>
          </p:nvSpPr>
          <p:spPr bwMode="auto">
            <a:xfrm>
              <a:off x="8154" y="6601"/>
              <a:ext cx="3468" cy="289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eaLnBrk="0" fontAlgn="base" hangingPunct="0">
                <a:spcBef>
                  <a:spcPct val="0"/>
                </a:spcBef>
                <a:spcAft>
                  <a:spcPct val="0"/>
                </a:spcAft>
              </a:pPr>
              <a:r>
                <a:rPr lang="es-ES" altLang="es-ES" sz="1400" b="1" dirty="0">
                  <a:latin typeface="Arial" panose="020B0604020202020204" pitchFamily="34" charset="0"/>
                  <a:cs typeface="Arial" panose="020B0604020202020204" pitchFamily="34" charset="0"/>
                </a:rPr>
                <a:t>EJECUCIÓN MOTORA</a:t>
              </a:r>
            </a:p>
            <a:p>
              <a:pPr eaLnBrk="0" fontAlgn="base" hangingPunct="0">
                <a:spcBef>
                  <a:spcPct val="0"/>
                </a:spcBef>
                <a:spcAft>
                  <a:spcPct val="0"/>
                </a:spcAft>
              </a:pPr>
              <a:r>
                <a:rPr lang="es-ES" altLang="es-ES" sz="1400" b="1" dirty="0">
                  <a:latin typeface="Arial" panose="020B0604020202020204" pitchFamily="34" charset="0"/>
                  <a:cs typeface="Arial" panose="020B0604020202020204" pitchFamily="34" charset="0"/>
                </a:rPr>
                <a:t>(ARTICULACIÓN, SISTEMA DE CONTROL MOTOR, SISTEMA EFECTOR, SISTEMA RESPIRATORIO, FONATORIO Y ARTICULATORIO)</a:t>
              </a:r>
            </a:p>
          </p:txBody>
        </p:sp>
        <p:sp>
          <p:nvSpPr>
            <p:cNvPr id="10" name="Cuadro de texto 2">
              <a:extLst>
                <a:ext uri="{FF2B5EF4-FFF2-40B4-BE49-F238E27FC236}">
                  <a16:creationId xmlns:a16="http://schemas.microsoft.com/office/drawing/2014/main" id="{0F951D95-5DE3-4213-8919-66559C5260C7}"/>
                </a:ext>
              </a:extLst>
            </p:cNvPr>
            <p:cNvSpPr txBox="1">
              <a:spLocks noChangeArrowheads="1"/>
            </p:cNvSpPr>
            <p:nvPr/>
          </p:nvSpPr>
          <p:spPr bwMode="auto">
            <a:xfrm>
              <a:off x="3915" y="6550"/>
              <a:ext cx="2520" cy="223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eaLnBrk="0" fontAlgn="base" hangingPunct="0">
                <a:spcBef>
                  <a:spcPct val="0"/>
                </a:spcBef>
                <a:spcAft>
                  <a:spcPct val="0"/>
                </a:spcAft>
              </a:pPr>
              <a:r>
                <a:rPr lang="es-ES" altLang="es-ES" sz="1400" b="1" dirty="0">
                  <a:latin typeface="Arial" panose="020B0604020202020204" pitchFamily="34" charset="0"/>
                  <a:cs typeface="Arial" panose="020B0604020202020204" pitchFamily="34" charset="0"/>
                </a:rPr>
                <a:t>COMPRENSIÓN AUDITIVA</a:t>
              </a:r>
            </a:p>
            <a:p>
              <a:pPr eaLnBrk="0" fontAlgn="base" hangingPunct="0">
                <a:spcBef>
                  <a:spcPct val="0"/>
                </a:spcBef>
                <a:spcAft>
                  <a:spcPct val="0"/>
                </a:spcAft>
              </a:pPr>
              <a:r>
                <a:rPr lang="es-ES" altLang="es-ES" sz="1400" b="1" dirty="0">
                  <a:latin typeface="Arial" panose="020B0604020202020204" pitchFamily="34" charset="0"/>
                  <a:cs typeface="Arial" panose="020B0604020202020204" pitchFamily="34" charset="0"/>
                </a:rPr>
                <a:t>(ANÁLISIS FONOLÓGICO,</a:t>
              </a:r>
            </a:p>
            <a:p>
              <a:pPr eaLnBrk="0" fontAlgn="base" hangingPunct="0">
                <a:spcBef>
                  <a:spcPct val="0"/>
                </a:spcBef>
                <a:spcAft>
                  <a:spcPct val="0"/>
                </a:spcAft>
              </a:pPr>
              <a:r>
                <a:rPr lang="es-ES" altLang="es-ES" sz="1400" b="1" dirty="0">
                  <a:latin typeface="Arial" panose="020B0604020202020204" pitchFamily="34" charset="0"/>
                  <a:cs typeface="Arial" panose="020B0604020202020204" pitchFamily="34" charset="0"/>
                </a:rPr>
                <a:t>ANÁLISIS SEMÁNTICO)</a:t>
              </a:r>
            </a:p>
          </p:txBody>
        </p:sp>
        <p:sp>
          <p:nvSpPr>
            <p:cNvPr id="11" name="Cuadro de texto 7">
              <a:extLst>
                <a:ext uri="{FF2B5EF4-FFF2-40B4-BE49-F238E27FC236}">
                  <a16:creationId xmlns:a16="http://schemas.microsoft.com/office/drawing/2014/main" id="{D23CBFA2-E2B1-4B7B-B398-67DFF493F50B}"/>
                </a:ext>
              </a:extLst>
            </p:cNvPr>
            <p:cNvSpPr txBox="1">
              <a:spLocks noChangeArrowheads="1"/>
            </p:cNvSpPr>
            <p:nvPr/>
          </p:nvSpPr>
          <p:spPr bwMode="auto">
            <a:xfrm>
              <a:off x="8111" y="1895"/>
              <a:ext cx="2823" cy="195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defPPr>
                <a:defRPr lang="es-ES"/>
              </a:defPPr>
              <a:lvl1pPr marR="0" lvl="0" indent="0" algn="just" eaLnBrk="0" fontAlgn="base" hangingPunct="0">
                <a:lnSpc>
                  <a:spcPct val="100000"/>
                </a:lnSpc>
                <a:spcBef>
                  <a:spcPct val="0"/>
                </a:spcBef>
                <a:spcAft>
                  <a:spcPct val="0"/>
                </a:spcAft>
                <a:buClrTx/>
                <a:buSzTx/>
                <a:buFontTx/>
                <a:buNone/>
                <a:tabLst/>
                <a:defRPr kumimoji="0" sz="1000" b="1" i="0" u="none" strike="noStrike" cap="none" normalizeH="0" baseline="0">
                  <a:ln>
                    <a:noFill/>
                  </a:ln>
                  <a:effectLst/>
                  <a:latin typeface="Arial" panose="020B0604020202020204" pitchFamily="34" charset="0"/>
                  <a:ea typeface="Calibri" panose="020F0502020204030204" pitchFamily="34" charset="0"/>
                  <a:cs typeface="Arial" panose="020B0604020202020204" pitchFamily="34" charset="0"/>
                </a:defRPr>
              </a:lvl1pPr>
            </a:lstStyle>
            <a:p>
              <a:r>
                <a:rPr lang="es-ES" altLang="es-ES" sz="1400" dirty="0"/>
                <a:t>CODIFICACIÓN VERBAL </a:t>
              </a:r>
            </a:p>
            <a:p>
              <a:r>
                <a:rPr lang="es-ES" altLang="es-ES" sz="1400" dirty="0"/>
                <a:t>(SELECCIÓN, SECUENCIACIÓN)</a:t>
              </a:r>
            </a:p>
          </p:txBody>
        </p:sp>
        <p:sp>
          <p:nvSpPr>
            <p:cNvPr id="12" name="Cuadro de texto 6">
              <a:extLst>
                <a:ext uri="{FF2B5EF4-FFF2-40B4-BE49-F238E27FC236}">
                  <a16:creationId xmlns:a16="http://schemas.microsoft.com/office/drawing/2014/main" id="{33EA2291-2A5F-4007-B4D2-B9C388B97730}"/>
                </a:ext>
              </a:extLst>
            </p:cNvPr>
            <p:cNvSpPr txBox="1">
              <a:spLocks noChangeArrowheads="1"/>
            </p:cNvSpPr>
            <p:nvPr/>
          </p:nvSpPr>
          <p:spPr bwMode="auto">
            <a:xfrm>
              <a:off x="3915" y="1957"/>
              <a:ext cx="2743" cy="189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4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RECEPCIÓN SENSORIAL</a:t>
              </a:r>
              <a:endParaRPr kumimoji="0" lang="es-ES" altLang="es-E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(ATENCIÓN, DETECCIÓN DISCRIMINACIÓN)</a:t>
              </a:r>
              <a:endParaRPr kumimoji="0" lang="es-ES" altLang="es-E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13" name="Cuadro de texto 4">
              <a:extLst>
                <a:ext uri="{FF2B5EF4-FFF2-40B4-BE49-F238E27FC236}">
                  <a16:creationId xmlns:a16="http://schemas.microsoft.com/office/drawing/2014/main" id="{0F8EE437-4BCF-4FC7-89BB-1289F2833C03}"/>
                </a:ext>
              </a:extLst>
            </p:cNvPr>
            <p:cNvSpPr txBox="1">
              <a:spLocks noChangeArrowheads="1"/>
            </p:cNvSpPr>
            <p:nvPr/>
          </p:nvSpPr>
          <p:spPr bwMode="auto">
            <a:xfrm>
              <a:off x="3957" y="4434"/>
              <a:ext cx="2701" cy="166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es-ES" altLang="es-ES" sz="1400" b="1" dirty="0">
                  <a:latin typeface="Arial" panose="020B0604020202020204" pitchFamily="34" charset="0"/>
                  <a:cs typeface="Arial" panose="020B0604020202020204" pitchFamily="34" charset="0"/>
                </a:rPr>
                <a:t>PERCEPCIÓN AUDITIVA</a:t>
              </a:r>
            </a:p>
            <a:p>
              <a:pPr marL="0" marR="0" lvl="0" indent="0" algn="l" defTabSz="914400" rtl="0" eaLnBrk="0" fontAlgn="base" latinLnBrk="0" hangingPunct="0">
                <a:lnSpc>
                  <a:spcPct val="100000"/>
                </a:lnSpc>
                <a:spcBef>
                  <a:spcPct val="0"/>
                </a:spcBef>
                <a:spcAft>
                  <a:spcPct val="0"/>
                </a:spcAft>
                <a:buClrTx/>
                <a:buSzTx/>
                <a:buFontTx/>
                <a:buNone/>
                <a:tabLst/>
              </a:pPr>
              <a:r>
                <a:rPr lang="es-ES" altLang="es-ES" sz="1400" b="1" dirty="0">
                  <a:latin typeface="Arial" panose="020B0604020202020204" pitchFamily="34" charset="0"/>
                  <a:cs typeface="Arial" panose="020B0604020202020204" pitchFamily="34" charset="0"/>
                </a:rPr>
                <a:t>(DISCRIMINACIÓN, INTEGRACIÓN)</a:t>
              </a:r>
            </a:p>
          </p:txBody>
        </p:sp>
      </p:grpSp>
      <p:sp>
        <p:nvSpPr>
          <p:cNvPr id="14" name="Rectangle 15">
            <a:extLst>
              <a:ext uri="{FF2B5EF4-FFF2-40B4-BE49-F238E27FC236}">
                <a16:creationId xmlns:a16="http://schemas.microsoft.com/office/drawing/2014/main" id="{BEB7076C-1B29-423D-ABDC-476BB40BA587}"/>
              </a:ext>
            </a:extLst>
          </p:cNvPr>
          <p:cNvSpPr>
            <a:spLocks noChangeArrowheads="1"/>
          </p:cNvSpPr>
          <p:nvPr/>
        </p:nvSpPr>
        <p:spPr bwMode="auto">
          <a:xfrm>
            <a:off x="2303513" y="149163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spTree>
    <p:extLst>
      <p:ext uri="{BB962C8B-B14F-4D97-AF65-F5344CB8AC3E}">
        <p14:creationId xmlns:p14="http://schemas.microsoft.com/office/powerpoint/2010/main" val="2241979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BFAA7062-5EFC-41D7-9AB0-F8B9BBB3BE92}"/>
              </a:ext>
            </a:extLst>
          </p:cNvPr>
          <p:cNvSpPr>
            <a:spLocks noGrp="1" noChangeArrowheads="1"/>
          </p:cNvSpPr>
          <p:nvPr>
            <p:ph type="title"/>
          </p:nvPr>
        </p:nvSpPr>
        <p:spPr>
          <a:xfrm>
            <a:off x="838200" y="18255"/>
            <a:ext cx="10515600" cy="1325563"/>
          </a:xfrm>
        </p:spPr>
        <p:txBody>
          <a:bodyPr/>
          <a:lstStyle/>
          <a:p>
            <a:pPr algn="ctr" eaLnBrk="1" hangingPunct="1">
              <a:defRPr/>
            </a:pPr>
            <a:r>
              <a:rPr lang="es-MX" sz="3200" b="1" dirty="0"/>
              <a:t>NIVELES DE LA COMUNICACIÓN ORAL</a:t>
            </a:r>
            <a:endParaRPr lang="es-ES" sz="3200" b="1" dirty="0"/>
          </a:p>
        </p:txBody>
      </p:sp>
      <p:sp>
        <p:nvSpPr>
          <p:cNvPr id="52227" name="Rectangle 3">
            <a:extLst>
              <a:ext uri="{FF2B5EF4-FFF2-40B4-BE49-F238E27FC236}">
                <a16:creationId xmlns:a16="http://schemas.microsoft.com/office/drawing/2014/main" id="{19863459-E7C0-4D72-BFE0-26FDBCC053A8}"/>
              </a:ext>
            </a:extLst>
          </p:cNvPr>
          <p:cNvSpPr>
            <a:spLocks noGrp="1" noChangeArrowheads="1"/>
          </p:cNvSpPr>
          <p:nvPr>
            <p:ph type="body" idx="1"/>
          </p:nvPr>
        </p:nvSpPr>
        <p:spPr>
          <a:xfrm>
            <a:off x="187569" y="1343818"/>
            <a:ext cx="11816861" cy="4657652"/>
          </a:xfrm>
        </p:spPr>
        <p:txBody>
          <a:bodyPr>
            <a:normAutofit/>
          </a:bodyPr>
          <a:lstStyle/>
          <a:p>
            <a:pPr algn="just">
              <a:lnSpc>
                <a:spcPct val="150000"/>
              </a:lnSpc>
              <a:defRPr/>
            </a:pPr>
            <a:r>
              <a:rPr lang="es-MX" b="1" dirty="0"/>
              <a:t>LENGUAJE</a:t>
            </a:r>
            <a:r>
              <a:rPr lang="es-ES" sz="1800" b="1" dirty="0">
                <a:latin typeface="Arial" panose="020B0604020202020204" pitchFamily="34" charset="0"/>
                <a:cs typeface="Times New Roman" panose="02020603050405020304" pitchFamily="18" charset="0"/>
              </a:rPr>
              <a:t>: </a:t>
            </a:r>
            <a:r>
              <a:rPr lang="es-ES" sz="2000" dirty="0">
                <a:effectLst/>
                <a:latin typeface="Arial" panose="020B0604020202020204" pitchFamily="34" charset="0"/>
                <a:ea typeface="Calibri" panose="020F0502020204030204" pitchFamily="34" charset="0"/>
                <a:cs typeface="Arial" panose="020B0604020202020204" pitchFamily="34" charset="0"/>
              </a:rPr>
              <a:t>es un instrumento social, que forma un sistema mediante el cual nos comunicamos y mediatizamos nuestra relación con las demás personas.</a:t>
            </a:r>
          </a:p>
          <a:p>
            <a:pPr algn="just" eaLnBrk="1" hangingPunct="1">
              <a:lnSpc>
                <a:spcPct val="150000"/>
              </a:lnSpc>
              <a:defRPr/>
            </a:pPr>
            <a:r>
              <a:rPr lang="es-MX" b="1" dirty="0"/>
              <a:t>HABLA: </a:t>
            </a:r>
            <a:r>
              <a:rPr lang="es-ES" sz="2000" dirty="0">
                <a:latin typeface="Arial" panose="020B0604020202020204" pitchFamily="34" charset="0"/>
                <a:cs typeface="Arial" panose="020B0604020202020204" pitchFamily="34" charset="0"/>
              </a:rPr>
              <a:t>proceso automático del que se sirve el lenguaje, equivalente a la palabra, a la articulación, a la acción de los órganos fonoarticulatorios; como resultado se produce la emisión de los fonemas, morfemas, las palabras, frases y oraciones que permiten el discurso</a:t>
            </a:r>
            <a:endParaRPr lang="es-MX" sz="2000" dirty="0">
              <a:latin typeface="Arial" panose="020B0604020202020204" pitchFamily="34" charset="0"/>
              <a:cs typeface="Arial" panose="020B0604020202020204" pitchFamily="34" charset="0"/>
            </a:endParaRPr>
          </a:p>
          <a:p>
            <a:pPr algn="just">
              <a:lnSpc>
                <a:spcPct val="150000"/>
              </a:lnSpc>
              <a:defRPr/>
            </a:pPr>
            <a:r>
              <a:rPr lang="es-MX" b="1" dirty="0"/>
              <a:t>VOZ: </a:t>
            </a:r>
            <a:r>
              <a:rPr lang="es-ES" sz="2000" dirty="0">
                <a:latin typeface="Arial" panose="020B0604020202020204" pitchFamily="34" charset="0"/>
                <a:cs typeface="Arial" panose="020B0604020202020204" pitchFamily="34" charset="0"/>
              </a:rPr>
              <a:t>según </a:t>
            </a:r>
            <a:r>
              <a:rPr lang="es-ES" sz="2000" dirty="0" err="1">
                <a:latin typeface="Arial" panose="020B0604020202020204" pitchFamily="34" charset="0"/>
                <a:cs typeface="Arial" panose="020B0604020202020204" pitchFamily="34" charset="0"/>
              </a:rPr>
              <a:t>Cabanas</a:t>
            </a:r>
            <a:r>
              <a:rPr lang="es-ES" sz="2000" dirty="0">
                <a:latin typeface="Arial" panose="020B0604020202020204" pitchFamily="34" charset="0"/>
                <a:cs typeface="Arial" panose="020B0604020202020204" pitchFamily="34" charset="0"/>
              </a:rPr>
              <a:t>, “voz es toda emisión de sonido producida por el órgano laríngeo“. Su valor como elemento comunicativo es de carácter afectivo-emocional. </a:t>
            </a:r>
          </a:p>
          <a:p>
            <a:pPr eaLnBrk="1" hangingPunct="1">
              <a:defRPr/>
            </a:pPr>
            <a:endParaRPr lang="es-ES"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59569DFC-08D7-4FAD-835A-7245CA989C00}"/>
              </a:ext>
            </a:extLst>
          </p:cNvPr>
          <p:cNvSpPr>
            <a:spLocks noChangeArrowheads="1"/>
          </p:cNvSpPr>
          <p:nvPr/>
        </p:nvSpPr>
        <p:spPr bwMode="auto">
          <a:xfrm>
            <a:off x="534572" y="325164"/>
            <a:ext cx="11352628" cy="7565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defRPr/>
            </a:pPr>
            <a:r>
              <a:rPr lang="es-ES_tradnl" sz="3200" i="1" dirty="0"/>
              <a:t>                                               </a:t>
            </a:r>
            <a:r>
              <a:rPr lang="es-ES_tradnl" sz="3200" i="1" dirty="0">
                <a:solidFill>
                  <a:schemeClr val="accent2">
                    <a:lumMod val="50000"/>
                  </a:schemeClr>
                </a:solidFill>
              </a:rPr>
              <a:t>LENGUAJE</a:t>
            </a:r>
          </a:p>
          <a:p>
            <a:pPr>
              <a:spcBef>
                <a:spcPct val="50000"/>
              </a:spcBef>
              <a:defRPr/>
            </a:pPr>
            <a:endParaRPr lang="es-ES_tradnl" sz="2800" dirty="0">
              <a:solidFill>
                <a:schemeClr val="accent2">
                  <a:lumMod val="50000"/>
                </a:schemeClr>
              </a:solidFill>
            </a:endParaRPr>
          </a:p>
          <a:p>
            <a:pPr algn="just">
              <a:lnSpc>
                <a:spcPct val="150000"/>
              </a:lnSpc>
              <a:spcBef>
                <a:spcPct val="50000"/>
              </a:spcBef>
              <a:buFontTx/>
              <a:buChar char="•"/>
              <a:defRPr/>
            </a:pPr>
            <a:r>
              <a:rPr lang="es-ES_tradnl" sz="2800" dirty="0"/>
              <a:t>ES LA FORMA DE COMUNICACIÓN ENTRE LOS HUMANOS Y SE REALIZA MEDIANTE SIGNOS LINGÜÍSTICOS VERBALES O ESCRITOS: LOS FONEMAS Y LOS GRAFEMAS. </a:t>
            </a:r>
          </a:p>
          <a:p>
            <a:pPr algn="just">
              <a:lnSpc>
                <a:spcPct val="150000"/>
              </a:lnSpc>
              <a:spcBef>
                <a:spcPct val="50000"/>
              </a:spcBef>
              <a:buFontTx/>
              <a:buChar char="•"/>
              <a:defRPr/>
            </a:pPr>
            <a:r>
              <a:rPr lang="es-ES_tradnl" sz="2800" dirty="0"/>
              <a:t>EL LENGUAJE ES LA CAPACIDAD EXCLUSIVA DEL HOMBRE, DE PODER ABSTRAER Y GENERALIZAR CUALQUIER FENÓMENO DE LA REALIDAD Y DESIGNARLO MEDIANTE SÍMBOLOS CONVENCIONALES.</a:t>
            </a:r>
          </a:p>
          <a:p>
            <a:pPr algn="just" eaLnBrk="1" hangingPunct="1">
              <a:lnSpc>
                <a:spcPct val="150000"/>
              </a:lnSpc>
              <a:spcBef>
                <a:spcPct val="20000"/>
              </a:spcBef>
              <a:buClr>
                <a:schemeClr val="hlink"/>
              </a:buClr>
              <a:buSzPct val="80000"/>
              <a:buFont typeface="Wingdings" pitchFamily="2" charset="2"/>
              <a:buNone/>
              <a:defRPr/>
            </a:pPr>
            <a:r>
              <a:rPr lang="es-MX" sz="2800" dirty="0">
                <a:effectLst>
                  <a:outerShdw blurRad="38100" dist="38100" dir="2700000" algn="tl">
                    <a:srgbClr val="000000"/>
                  </a:outerShdw>
                </a:effectLst>
              </a:rPr>
              <a:t>TIENE UN CARÁCTER PSICOFUNCIONAL Y SOCIAL</a:t>
            </a:r>
            <a:endParaRPr lang="es-ES" sz="2800" dirty="0">
              <a:effectLst>
                <a:outerShdw blurRad="38100" dist="38100" dir="2700000" algn="tl">
                  <a:srgbClr val="000000"/>
                </a:outerShdw>
              </a:effectLst>
            </a:endParaRPr>
          </a:p>
          <a:p>
            <a:pPr>
              <a:spcBef>
                <a:spcPct val="50000"/>
              </a:spcBef>
              <a:defRPr/>
            </a:pPr>
            <a:endParaRPr lang="es-ES_tradnl" sz="2800" dirty="0"/>
          </a:p>
          <a:p>
            <a:pPr>
              <a:spcBef>
                <a:spcPct val="50000"/>
              </a:spcBef>
              <a:defRPr/>
            </a:pPr>
            <a:r>
              <a:rPr lang="es-ES_tradnl" sz="2800" dirty="0"/>
              <a:t>                                                                                                  </a:t>
            </a:r>
          </a:p>
        </p:txBody>
      </p:sp>
      <p:sp>
        <p:nvSpPr>
          <p:cNvPr id="37891" name="Oval 3">
            <a:extLst>
              <a:ext uri="{FF2B5EF4-FFF2-40B4-BE49-F238E27FC236}">
                <a16:creationId xmlns:a16="http://schemas.microsoft.com/office/drawing/2014/main" id="{859D1CD2-3D15-489C-BE6E-9D6E383FAA10}"/>
              </a:ext>
            </a:extLst>
          </p:cNvPr>
          <p:cNvSpPr>
            <a:spLocks noChangeArrowheads="1"/>
          </p:cNvSpPr>
          <p:nvPr/>
        </p:nvSpPr>
        <p:spPr bwMode="auto">
          <a:xfrm>
            <a:off x="4440239" y="260350"/>
            <a:ext cx="3095625" cy="86518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0"/>
              </a:spcBef>
              <a:buClrTx/>
              <a:buSzTx/>
              <a:buFontTx/>
              <a:buNone/>
            </a:pPr>
            <a:endParaRPr lang="es-MX" altLang="es-ES" sz="1800">
              <a:latin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131A921C-26CC-4112-ABBB-73719CD7572C}"/>
              </a:ext>
            </a:extLst>
          </p:cNvPr>
          <p:cNvSpPr>
            <a:spLocks noGrp="1" noChangeArrowheads="1"/>
          </p:cNvSpPr>
          <p:nvPr>
            <p:ph type="title"/>
          </p:nvPr>
        </p:nvSpPr>
        <p:spPr>
          <a:xfrm>
            <a:off x="2686929" y="404814"/>
            <a:ext cx="7534984" cy="1139825"/>
          </a:xfrm>
        </p:spPr>
        <p:txBody>
          <a:bodyPr/>
          <a:lstStyle/>
          <a:p>
            <a:pPr eaLnBrk="1" hangingPunct="1">
              <a:defRPr/>
            </a:pPr>
            <a:r>
              <a:rPr lang="es-MX" sz="3200" b="1" dirty="0">
                <a:solidFill>
                  <a:schemeClr val="accent2">
                    <a:lumMod val="50000"/>
                  </a:schemeClr>
                </a:solidFill>
              </a:rPr>
              <a:t>                              HABLA</a:t>
            </a:r>
            <a:endParaRPr lang="es-ES" sz="3200" b="1" dirty="0">
              <a:solidFill>
                <a:schemeClr val="accent2">
                  <a:lumMod val="50000"/>
                </a:schemeClr>
              </a:solidFill>
            </a:endParaRPr>
          </a:p>
        </p:txBody>
      </p:sp>
      <p:sp>
        <p:nvSpPr>
          <p:cNvPr id="54275" name="Rectangle 3">
            <a:extLst>
              <a:ext uri="{FF2B5EF4-FFF2-40B4-BE49-F238E27FC236}">
                <a16:creationId xmlns:a16="http://schemas.microsoft.com/office/drawing/2014/main" id="{56F40D54-0829-4226-9A86-108A4747A762}"/>
              </a:ext>
            </a:extLst>
          </p:cNvPr>
          <p:cNvSpPr>
            <a:spLocks noGrp="1" noChangeArrowheads="1"/>
          </p:cNvSpPr>
          <p:nvPr>
            <p:ph type="body" idx="1"/>
          </p:nvPr>
        </p:nvSpPr>
        <p:spPr/>
        <p:txBody>
          <a:bodyPr/>
          <a:lstStyle/>
          <a:p>
            <a:pPr eaLnBrk="1" hangingPunct="1">
              <a:defRPr/>
            </a:pPr>
            <a:endParaRPr lang="es-MX" dirty="0"/>
          </a:p>
          <a:p>
            <a:pPr eaLnBrk="1" hangingPunct="1">
              <a:lnSpc>
                <a:spcPct val="150000"/>
              </a:lnSpc>
              <a:defRPr/>
            </a:pPr>
            <a:r>
              <a:rPr lang="es-MX" dirty="0"/>
              <a:t>HERRAMIENTA DE LA QUE SE SIRVE EL LENGUAJE PARA MANIFESTAR LAS IDEAS.</a:t>
            </a:r>
          </a:p>
          <a:p>
            <a:pPr eaLnBrk="1" hangingPunct="1">
              <a:lnSpc>
                <a:spcPct val="150000"/>
              </a:lnSpc>
              <a:defRPr/>
            </a:pPr>
            <a:r>
              <a:rPr lang="es-MX" dirty="0"/>
              <a:t>EQUIVALE A LA PALABRA, A LA ARTICULACIÓN.</a:t>
            </a:r>
          </a:p>
          <a:p>
            <a:pPr eaLnBrk="1" hangingPunct="1">
              <a:lnSpc>
                <a:spcPct val="150000"/>
              </a:lnSpc>
              <a:defRPr/>
            </a:pPr>
            <a:r>
              <a:rPr lang="es-MX" dirty="0"/>
              <a:t>CARÁCTER FÍSICO-FISIOLÓGICO</a:t>
            </a:r>
            <a:endParaRPr lang="es-ES" dirty="0"/>
          </a:p>
        </p:txBody>
      </p:sp>
      <p:sp>
        <p:nvSpPr>
          <p:cNvPr id="38916" name="Oval 4">
            <a:extLst>
              <a:ext uri="{FF2B5EF4-FFF2-40B4-BE49-F238E27FC236}">
                <a16:creationId xmlns:a16="http://schemas.microsoft.com/office/drawing/2014/main" id="{B29611EC-C334-4A56-8195-4D590DF0C33A}"/>
              </a:ext>
            </a:extLst>
          </p:cNvPr>
          <p:cNvSpPr>
            <a:spLocks noChangeArrowheads="1"/>
          </p:cNvSpPr>
          <p:nvPr/>
        </p:nvSpPr>
        <p:spPr bwMode="auto">
          <a:xfrm>
            <a:off x="4511676" y="549275"/>
            <a:ext cx="3097213" cy="8636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0"/>
              </a:spcBef>
              <a:buClrTx/>
              <a:buSzTx/>
              <a:buFontTx/>
              <a:buNone/>
            </a:pPr>
            <a:endParaRPr lang="es-MX" altLang="es-ES" sz="1800">
              <a:latin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8E923067-049B-4092-BEBB-1C73A0D98643}"/>
              </a:ext>
            </a:extLst>
          </p:cNvPr>
          <p:cNvSpPr>
            <a:spLocks noGrp="1" noChangeArrowheads="1"/>
          </p:cNvSpPr>
          <p:nvPr>
            <p:ph type="title"/>
          </p:nvPr>
        </p:nvSpPr>
        <p:spPr/>
        <p:txBody>
          <a:bodyPr/>
          <a:lstStyle/>
          <a:p>
            <a:pPr eaLnBrk="1" hangingPunct="1">
              <a:defRPr/>
            </a:pPr>
            <a:r>
              <a:rPr lang="es-MX" sz="3200" b="1" dirty="0">
                <a:solidFill>
                  <a:schemeClr val="accent2">
                    <a:lumMod val="50000"/>
                  </a:schemeClr>
                </a:solidFill>
              </a:rPr>
              <a:t>                                                    VOZ</a:t>
            </a:r>
            <a:endParaRPr lang="es-ES" sz="3200" b="1" dirty="0">
              <a:solidFill>
                <a:schemeClr val="accent2">
                  <a:lumMod val="50000"/>
                </a:schemeClr>
              </a:solidFill>
            </a:endParaRPr>
          </a:p>
        </p:txBody>
      </p:sp>
      <p:sp>
        <p:nvSpPr>
          <p:cNvPr id="55299" name="Rectangle 3">
            <a:extLst>
              <a:ext uri="{FF2B5EF4-FFF2-40B4-BE49-F238E27FC236}">
                <a16:creationId xmlns:a16="http://schemas.microsoft.com/office/drawing/2014/main" id="{F3D344DC-7EB1-4F52-BCBF-6A044203F07F}"/>
              </a:ext>
            </a:extLst>
          </p:cNvPr>
          <p:cNvSpPr>
            <a:spLocks noGrp="1" noChangeArrowheads="1"/>
          </p:cNvSpPr>
          <p:nvPr>
            <p:ph type="body" idx="1"/>
          </p:nvPr>
        </p:nvSpPr>
        <p:spPr/>
        <p:txBody>
          <a:bodyPr/>
          <a:lstStyle/>
          <a:p>
            <a:pPr eaLnBrk="1" hangingPunct="1">
              <a:defRPr/>
            </a:pPr>
            <a:endParaRPr lang="es-MX" dirty="0"/>
          </a:p>
          <a:p>
            <a:pPr eaLnBrk="1" hangingPunct="1">
              <a:lnSpc>
                <a:spcPct val="150000"/>
              </a:lnSpc>
              <a:defRPr/>
            </a:pPr>
            <a:r>
              <a:rPr lang="es-MX" dirty="0"/>
              <a:t>TODA EMISIÓN DE SONIDO EMITIDO POR LA LARINGE</a:t>
            </a:r>
          </a:p>
          <a:p>
            <a:pPr eaLnBrk="1" hangingPunct="1">
              <a:lnSpc>
                <a:spcPct val="150000"/>
              </a:lnSpc>
              <a:defRPr/>
            </a:pPr>
            <a:r>
              <a:rPr lang="es-MX" dirty="0"/>
              <a:t>ES EL VEHÍCULO SONORO DE LAS PALABRAS</a:t>
            </a:r>
          </a:p>
          <a:p>
            <a:pPr eaLnBrk="1" hangingPunct="1">
              <a:lnSpc>
                <a:spcPct val="150000"/>
              </a:lnSpc>
              <a:defRPr/>
            </a:pPr>
            <a:r>
              <a:rPr lang="es-MX" dirty="0"/>
              <a:t>CARÁCTER AFECTIVO EMOCIONAL</a:t>
            </a:r>
            <a:endParaRPr lang="es-ES" dirty="0"/>
          </a:p>
        </p:txBody>
      </p:sp>
      <p:sp>
        <p:nvSpPr>
          <p:cNvPr id="39940" name="Oval 4">
            <a:extLst>
              <a:ext uri="{FF2B5EF4-FFF2-40B4-BE49-F238E27FC236}">
                <a16:creationId xmlns:a16="http://schemas.microsoft.com/office/drawing/2014/main" id="{78EBF678-A31C-4D5F-86DA-34208E30027B}"/>
              </a:ext>
            </a:extLst>
          </p:cNvPr>
          <p:cNvSpPr>
            <a:spLocks noChangeArrowheads="1"/>
          </p:cNvSpPr>
          <p:nvPr/>
        </p:nvSpPr>
        <p:spPr bwMode="auto">
          <a:xfrm>
            <a:off x="5159375" y="660951"/>
            <a:ext cx="1873250" cy="720725"/>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0"/>
              </a:spcBef>
              <a:buClrTx/>
              <a:buSzTx/>
              <a:buFontTx/>
              <a:buNone/>
            </a:pPr>
            <a:endParaRPr lang="es-MX" altLang="es-ES" sz="1800">
              <a:latin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8094093F-10FE-46F5-B4FF-B06C583BBA17}"/>
              </a:ext>
            </a:extLst>
          </p:cNvPr>
          <p:cNvGraphicFramePr>
            <a:graphicFrameLocks noGrp="1"/>
          </p:cNvGraphicFramePr>
          <p:nvPr>
            <p:ph idx="1"/>
            <p:extLst>
              <p:ext uri="{D42A27DB-BD31-4B8C-83A1-F6EECF244321}">
                <p14:modId xmlns:p14="http://schemas.microsoft.com/office/powerpoint/2010/main" val="3209766606"/>
              </p:ext>
            </p:extLst>
          </p:nvPr>
        </p:nvGraphicFramePr>
        <p:xfrm>
          <a:off x="1252025" y="1533378"/>
          <a:ext cx="9805181" cy="4789855"/>
        </p:xfrm>
        <a:graphic>
          <a:graphicData uri="http://schemas.openxmlformats.org/drawingml/2006/table">
            <a:tbl>
              <a:tblPr firstRow="1" firstCol="1" lastRow="1" lastCol="1" bandRow="1" bandCol="1">
                <a:tableStyleId>{5C22544A-7EE6-4342-B048-85BDC9FD1C3A}</a:tableStyleId>
              </a:tblPr>
              <a:tblGrid>
                <a:gridCol w="3075673">
                  <a:extLst>
                    <a:ext uri="{9D8B030D-6E8A-4147-A177-3AD203B41FA5}">
                      <a16:colId xmlns:a16="http://schemas.microsoft.com/office/drawing/2014/main" val="2676648425"/>
                    </a:ext>
                  </a:extLst>
                </a:gridCol>
                <a:gridCol w="6729508">
                  <a:extLst>
                    <a:ext uri="{9D8B030D-6E8A-4147-A177-3AD203B41FA5}">
                      <a16:colId xmlns:a16="http://schemas.microsoft.com/office/drawing/2014/main" val="3592412750"/>
                    </a:ext>
                  </a:extLst>
                </a:gridCol>
              </a:tblGrid>
              <a:tr h="858130">
                <a:tc>
                  <a:txBody>
                    <a:bodyPr/>
                    <a:lstStyle/>
                    <a:p>
                      <a:pPr algn="ctr">
                        <a:lnSpc>
                          <a:spcPct val="115000"/>
                        </a:lnSpc>
                        <a:spcAft>
                          <a:spcPts val="1000"/>
                        </a:spcAft>
                      </a:pPr>
                      <a:r>
                        <a:rPr lang="es-ES" sz="1800" dirty="0">
                          <a:solidFill>
                            <a:schemeClr val="tx1"/>
                          </a:solidFill>
                          <a:effectLst/>
                          <a:latin typeface="Arial" panose="020B0604020202020204" pitchFamily="34" charset="0"/>
                          <a:cs typeface="Arial" panose="020B0604020202020204" pitchFamily="34" charset="0"/>
                        </a:rPr>
                        <a:t>Niveles</a:t>
                      </a:r>
                      <a:endParaRPr lang="es-E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indent="269875" algn="ctr">
                        <a:lnSpc>
                          <a:spcPct val="150000"/>
                        </a:lnSpc>
                        <a:spcAft>
                          <a:spcPts val="1000"/>
                        </a:spcAft>
                      </a:pPr>
                      <a:r>
                        <a:rPr lang="es-ES" sz="1800" dirty="0">
                          <a:solidFill>
                            <a:schemeClr val="tx1"/>
                          </a:solidFill>
                          <a:effectLst/>
                          <a:latin typeface="Arial" panose="020B0604020202020204" pitchFamily="34" charset="0"/>
                          <a:cs typeface="Arial" panose="020B0604020202020204" pitchFamily="34" charset="0"/>
                        </a:rPr>
                        <a:t>Trastornos</a:t>
                      </a:r>
                      <a:endParaRPr lang="es-E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1199190462"/>
                  </a:ext>
                </a:extLst>
              </a:tr>
              <a:tr h="606548">
                <a:tc>
                  <a:txBody>
                    <a:bodyPr/>
                    <a:lstStyle/>
                    <a:p>
                      <a:pPr indent="269875" algn="ctr">
                        <a:lnSpc>
                          <a:spcPct val="150000"/>
                        </a:lnSpc>
                        <a:spcAft>
                          <a:spcPts val="1000"/>
                        </a:spcAft>
                      </a:pPr>
                      <a:r>
                        <a:rPr lang="es-ES" sz="1800" dirty="0">
                          <a:solidFill>
                            <a:schemeClr val="tx1"/>
                          </a:solidFill>
                          <a:effectLst/>
                          <a:latin typeface="Arial" panose="020B0604020202020204" pitchFamily="34" charset="0"/>
                          <a:cs typeface="Arial" panose="020B0604020202020204" pitchFamily="34" charset="0"/>
                        </a:rPr>
                        <a:t>Lenguaje</a:t>
                      </a:r>
                      <a:endParaRPr lang="es-E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ctr">
                        <a:lnSpc>
                          <a:spcPct val="115000"/>
                        </a:lnSpc>
                        <a:spcAft>
                          <a:spcPts val="1000"/>
                        </a:spcAft>
                      </a:pPr>
                      <a:r>
                        <a:rPr lang="es-ES" sz="1800" dirty="0">
                          <a:solidFill>
                            <a:schemeClr val="tx1"/>
                          </a:solidFill>
                          <a:effectLst/>
                          <a:latin typeface="Arial" panose="020B0604020202020204" pitchFamily="34" charset="0"/>
                          <a:cs typeface="Arial" panose="020B0604020202020204" pitchFamily="34" charset="0"/>
                        </a:rPr>
                        <a:t>Retrasos del lenguaje, afasias.</a:t>
                      </a:r>
                    </a:p>
                    <a:p>
                      <a:pPr algn="ctr">
                        <a:lnSpc>
                          <a:spcPct val="115000"/>
                        </a:lnSpc>
                        <a:spcAft>
                          <a:spcPts val="1000"/>
                        </a:spcAft>
                      </a:pPr>
                      <a:endParaRPr lang="es-E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s-E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840962407"/>
                  </a:ext>
                </a:extLst>
              </a:tr>
              <a:tr h="1319876">
                <a:tc>
                  <a:txBody>
                    <a:bodyPr/>
                    <a:lstStyle/>
                    <a:p>
                      <a:pPr indent="269875" algn="ctr">
                        <a:lnSpc>
                          <a:spcPct val="150000"/>
                        </a:lnSpc>
                        <a:spcAft>
                          <a:spcPts val="1000"/>
                        </a:spcAft>
                      </a:pPr>
                      <a:r>
                        <a:rPr lang="es-ES" sz="1800">
                          <a:solidFill>
                            <a:schemeClr val="tx1"/>
                          </a:solidFill>
                          <a:effectLst/>
                          <a:latin typeface="Arial" panose="020B0604020202020204" pitchFamily="34" charset="0"/>
                          <a:cs typeface="Arial" panose="020B0604020202020204" pitchFamily="34" charset="0"/>
                        </a:rPr>
                        <a:t>Habla</a:t>
                      </a:r>
                      <a:endParaRPr lang="es-E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ctr">
                        <a:lnSpc>
                          <a:spcPct val="115000"/>
                        </a:lnSpc>
                        <a:spcAft>
                          <a:spcPts val="1000"/>
                        </a:spcAft>
                      </a:pPr>
                      <a:r>
                        <a:rPr lang="pt-PT" sz="1800" dirty="0">
                          <a:solidFill>
                            <a:schemeClr val="tx1"/>
                          </a:solidFill>
                          <a:effectLst/>
                          <a:latin typeface="Arial" panose="020B0604020202020204" pitchFamily="34" charset="0"/>
                          <a:cs typeface="Arial" panose="020B0604020202020204" pitchFamily="34" charset="0"/>
                        </a:rPr>
                        <a:t>Tartamudez, tartaleo, disartria, dislalias, rinolalia.</a:t>
                      </a:r>
                      <a:endParaRPr lang="es-E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2769595602"/>
                  </a:ext>
                </a:extLst>
              </a:tr>
              <a:tr h="1438242">
                <a:tc>
                  <a:txBody>
                    <a:bodyPr/>
                    <a:lstStyle/>
                    <a:p>
                      <a:pPr indent="269875" algn="ctr">
                        <a:lnSpc>
                          <a:spcPct val="150000"/>
                        </a:lnSpc>
                        <a:spcAft>
                          <a:spcPts val="1000"/>
                        </a:spcAft>
                      </a:pPr>
                      <a:r>
                        <a:rPr lang="es-ES" sz="1800">
                          <a:solidFill>
                            <a:schemeClr val="tx1"/>
                          </a:solidFill>
                          <a:effectLst/>
                          <a:latin typeface="Arial" panose="020B0604020202020204" pitchFamily="34" charset="0"/>
                          <a:cs typeface="Arial" panose="020B0604020202020204" pitchFamily="34" charset="0"/>
                        </a:rPr>
                        <a:t>Voz</a:t>
                      </a:r>
                      <a:endParaRPr lang="es-E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ctr">
                        <a:lnSpc>
                          <a:spcPct val="115000"/>
                        </a:lnSpc>
                        <a:spcAft>
                          <a:spcPts val="1000"/>
                        </a:spcAft>
                      </a:pPr>
                      <a:r>
                        <a:rPr lang="es-ES" sz="1800" dirty="0">
                          <a:solidFill>
                            <a:schemeClr val="tx1"/>
                          </a:solidFill>
                          <a:effectLst/>
                          <a:latin typeface="Arial" panose="020B0604020202020204" pitchFamily="34" charset="0"/>
                          <a:cs typeface="Arial" panose="020B0604020202020204" pitchFamily="34" charset="0"/>
                        </a:rPr>
                        <a:t>Afonía, disfonía, </a:t>
                      </a:r>
                      <a:r>
                        <a:rPr lang="es-ES" sz="1800" dirty="0" err="1">
                          <a:solidFill>
                            <a:schemeClr val="tx1"/>
                          </a:solidFill>
                          <a:effectLst/>
                          <a:latin typeface="Arial" panose="020B0604020202020204" pitchFamily="34" charset="0"/>
                          <a:cs typeface="Arial" panose="020B0604020202020204" pitchFamily="34" charset="0"/>
                        </a:rPr>
                        <a:t>rinofonías</a:t>
                      </a:r>
                      <a:r>
                        <a:rPr lang="es-ES" sz="1800" dirty="0">
                          <a:solidFill>
                            <a:schemeClr val="tx1"/>
                          </a:solidFill>
                          <a:effectLst/>
                          <a:latin typeface="Arial" panose="020B0604020202020204" pitchFamily="34" charset="0"/>
                          <a:cs typeface="Arial" panose="020B0604020202020204" pitchFamily="34" charset="0"/>
                        </a:rPr>
                        <a:t>, entre otras. </a:t>
                      </a:r>
                    </a:p>
                    <a:p>
                      <a:pPr indent="269875" algn="ctr">
                        <a:lnSpc>
                          <a:spcPct val="150000"/>
                        </a:lnSpc>
                        <a:spcAft>
                          <a:spcPts val="1000"/>
                        </a:spcAft>
                      </a:pPr>
                      <a:r>
                        <a:rPr lang="es-ES" sz="1800" dirty="0">
                          <a:solidFill>
                            <a:schemeClr val="tx1"/>
                          </a:solidFill>
                          <a:effectLst/>
                          <a:latin typeface="Arial" panose="020B0604020202020204" pitchFamily="34" charset="0"/>
                          <a:cs typeface="Arial" panose="020B0604020202020204" pitchFamily="34" charset="0"/>
                        </a:rPr>
                        <a:t> </a:t>
                      </a:r>
                      <a:endParaRPr lang="es-E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2539754811"/>
                  </a:ext>
                </a:extLst>
              </a:tr>
            </a:tbl>
          </a:graphicData>
        </a:graphic>
      </p:graphicFrame>
      <p:sp>
        <p:nvSpPr>
          <p:cNvPr id="6" name="CuadroTexto 5">
            <a:extLst>
              <a:ext uri="{FF2B5EF4-FFF2-40B4-BE49-F238E27FC236}">
                <a16:creationId xmlns:a16="http://schemas.microsoft.com/office/drawing/2014/main" id="{E6A5E965-C1C7-40F0-A775-62E3749F7FB5}"/>
              </a:ext>
            </a:extLst>
          </p:cNvPr>
          <p:cNvSpPr txBox="1"/>
          <p:nvPr/>
        </p:nvSpPr>
        <p:spPr>
          <a:xfrm>
            <a:off x="2852225" y="618978"/>
            <a:ext cx="6098344" cy="416204"/>
          </a:xfrm>
          <a:prstGeom prst="rect">
            <a:avLst/>
          </a:prstGeom>
          <a:noFill/>
        </p:spPr>
        <p:txBody>
          <a:bodyPr wrap="square">
            <a:spAutoFit/>
          </a:bodyPr>
          <a:lstStyle/>
          <a:p>
            <a:pPr algn="ctr">
              <a:lnSpc>
                <a:spcPct val="115000"/>
              </a:lnSpc>
              <a:spcAft>
                <a:spcPts val="1000"/>
              </a:spcAft>
            </a:pPr>
            <a:r>
              <a:rPr lang="es-ES" sz="2000" b="1" dirty="0">
                <a:solidFill>
                  <a:schemeClr val="tx1"/>
                </a:solidFill>
                <a:effectLst/>
                <a:latin typeface="Arial" panose="020B0604020202020204" pitchFamily="34" charset="0"/>
                <a:cs typeface="Arial" panose="020B0604020202020204" pitchFamily="34" charset="0"/>
              </a:rPr>
              <a:t>Comunicación oral</a:t>
            </a:r>
          </a:p>
        </p:txBody>
      </p:sp>
    </p:spTree>
    <p:extLst>
      <p:ext uri="{BB962C8B-B14F-4D97-AF65-F5344CB8AC3E}">
        <p14:creationId xmlns:p14="http://schemas.microsoft.com/office/powerpoint/2010/main" val="1949190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a:extLst>
              <a:ext uri="{FF2B5EF4-FFF2-40B4-BE49-F238E27FC236}">
                <a16:creationId xmlns:a16="http://schemas.microsoft.com/office/drawing/2014/main" id="{F3D344DC-7EB1-4F52-BCBF-6A044203F07F}"/>
              </a:ext>
            </a:extLst>
          </p:cNvPr>
          <p:cNvSpPr>
            <a:spLocks noGrp="1" noChangeArrowheads="1"/>
          </p:cNvSpPr>
          <p:nvPr>
            <p:ph type="body" idx="1"/>
          </p:nvPr>
        </p:nvSpPr>
        <p:spPr>
          <a:xfrm>
            <a:off x="253217" y="559533"/>
            <a:ext cx="11591779" cy="5714658"/>
          </a:xfrm>
        </p:spPr>
        <p:txBody>
          <a:bodyPr>
            <a:normAutofit/>
          </a:bodyPr>
          <a:lstStyle/>
          <a:p>
            <a:pPr marL="0" indent="0" algn="ctr">
              <a:lnSpc>
                <a:spcPct val="150000"/>
              </a:lnSpc>
              <a:buNone/>
              <a:defRPr/>
            </a:pPr>
            <a:r>
              <a:rPr lang="es-ES" sz="2400" b="1" dirty="0">
                <a:effectLst/>
                <a:latin typeface="Arial" panose="020B0604020202020204" pitchFamily="34" charset="0"/>
                <a:ea typeface="Calibri" panose="020F0502020204030204" pitchFamily="34" charset="0"/>
                <a:cs typeface="Arial" panose="020B0604020202020204" pitchFamily="34" charset="0"/>
              </a:rPr>
              <a:t>Lenguaje escrito </a:t>
            </a:r>
          </a:p>
          <a:p>
            <a:pPr marL="0" indent="0" algn="just">
              <a:lnSpc>
                <a:spcPct val="150000"/>
              </a:lnSpc>
              <a:buNone/>
              <a:defRPr/>
            </a:pPr>
            <a:r>
              <a:rPr lang="es-ES" sz="2400" dirty="0">
                <a:effectLst/>
                <a:latin typeface="Arial" panose="020B0604020202020204" pitchFamily="34" charset="0"/>
                <a:ea typeface="Calibri" panose="020F0502020204030204" pitchFamily="34" charset="0"/>
                <a:cs typeface="Arial" panose="020B0604020202020204" pitchFamily="34" charset="0"/>
              </a:rPr>
              <a:t>Comprende los procesos de la lectura y la escritura; como canal de comunicación incluye los procesos de codificación y decodificación de las formas gráficas.</a:t>
            </a:r>
          </a:p>
          <a:p>
            <a:pPr marL="0" indent="0" algn="just">
              <a:lnSpc>
                <a:spcPct val="150000"/>
              </a:lnSpc>
              <a:buNone/>
              <a:defRPr/>
            </a:pPr>
            <a:r>
              <a:rPr lang="es-ES" sz="2400" dirty="0">
                <a:latin typeface="Arial" panose="020B0604020202020204" pitchFamily="34" charset="0"/>
                <a:cs typeface="Arial" panose="020B0604020202020204" pitchFamily="34" charset="0"/>
              </a:rPr>
              <a:t>Para la formación del lenguaje oral son fundamentales los sistemas funcionales: verbal-motor y verbal-auditivo, el visual es menos importante. En el caso del lenguaje escrito, los dos sistemas funcionales primeros no pierden su validez, pero el visual resulta esencial para la escritura; por lo que el aprendizaje de la lectura se produce gracias a la participación del lenguaje oral y las gnosias viso-espaciales de un tipo particular, que pueden ser configuraciones de palabras y sílabas. </a:t>
            </a:r>
          </a:p>
          <a:p>
            <a:pPr marL="0" indent="0" eaLnBrk="1" hangingPunct="1">
              <a:buNone/>
              <a:defRPr/>
            </a:pPr>
            <a:endParaRPr lang="es-MX" dirty="0"/>
          </a:p>
        </p:txBody>
      </p:sp>
    </p:spTree>
    <p:extLst>
      <p:ext uri="{BB962C8B-B14F-4D97-AF65-F5344CB8AC3E}">
        <p14:creationId xmlns:p14="http://schemas.microsoft.com/office/powerpoint/2010/main" val="2337817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a:extLst>
              <a:ext uri="{FF2B5EF4-FFF2-40B4-BE49-F238E27FC236}">
                <a16:creationId xmlns:a16="http://schemas.microsoft.com/office/drawing/2014/main" id="{F3D344DC-7EB1-4F52-BCBF-6A044203F07F}"/>
              </a:ext>
            </a:extLst>
          </p:cNvPr>
          <p:cNvSpPr>
            <a:spLocks noGrp="1" noChangeArrowheads="1"/>
          </p:cNvSpPr>
          <p:nvPr>
            <p:ph type="body" idx="1"/>
          </p:nvPr>
        </p:nvSpPr>
        <p:spPr>
          <a:xfrm>
            <a:off x="739726" y="461058"/>
            <a:ext cx="10515600" cy="4351338"/>
          </a:xfrm>
        </p:spPr>
        <p:txBody>
          <a:bodyPr/>
          <a:lstStyle/>
          <a:p>
            <a:pPr marL="0" indent="0" algn="ctr">
              <a:buNone/>
              <a:defRPr/>
            </a:pPr>
            <a:r>
              <a:rPr lang="es-ES" altLang="es-ES" b="1" dirty="0">
                <a:latin typeface="Arial" panose="020B0604020202020204" pitchFamily="34" charset="0"/>
                <a:ea typeface="Calibri" panose="020F0502020204030204" pitchFamily="34" charset="0"/>
                <a:cs typeface="Arial" panose="020B0604020202020204" pitchFamily="34" charset="0"/>
              </a:rPr>
              <a:t>Comunicación escrita</a:t>
            </a:r>
            <a:endParaRPr lang="es-MX" dirty="0"/>
          </a:p>
        </p:txBody>
      </p:sp>
      <p:graphicFrame>
        <p:nvGraphicFramePr>
          <p:cNvPr id="4" name="Tabla 3">
            <a:extLst>
              <a:ext uri="{FF2B5EF4-FFF2-40B4-BE49-F238E27FC236}">
                <a16:creationId xmlns:a16="http://schemas.microsoft.com/office/drawing/2014/main" id="{6848454B-0933-4B77-8EDC-3B285C6267B6}"/>
              </a:ext>
            </a:extLst>
          </p:cNvPr>
          <p:cNvGraphicFramePr>
            <a:graphicFrameLocks noGrp="1"/>
          </p:cNvGraphicFramePr>
          <p:nvPr>
            <p:extLst>
              <p:ext uri="{D42A27DB-BD31-4B8C-83A1-F6EECF244321}">
                <p14:modId xmlns:p14="http://schemas.microsoft.com/office/powerpoint/2010/main" val="2011584831"/>
              </p:ext>
            </p:extLst>
          </p:nvPr>
        </p:nvGraphicFramePr>
        <p:xfrm>
          <a:off x="1145420" y="1514837"/>
          <a:ext cx="9394722" cy="2193417"/>
        </p:xfrm>
        <a:graphic>
          <a:graphicData uri="http://schemas.openxmlformats.org/drawingml/2006/table">
            <a:tbl>
              <a:tblPr firstRow="1" firstCol="1" lastRow="1" lastCol="1" bandRow="1" bandCol="1">
                <a:tableStyleId>{5C22544A-7EE6-4342-B048-85BDC9FD1C3A}</a:tableStyleId>
              </a:tblPr>
              <a:tblGrid>
                <a:gridCol w="4697361">
                  <a:extLst>
                    <a:ext uri="{9D8B030D-6E8A-4147-A177-3AD203B41FA5}">
                      <a16:colId xmlns:a16="http://schemas.microsoft.com/office/drawing/2014/main" val="2017439652"/>
                    </a:ext>
                  </a:extLst>
                </a:gridCol>
                <a:gridCol w="4697361">
                  <a:extLst>
                    <a:ext uri="{9D8B030D-6E8A-4147-A177-3AD203B41FA5}">
                      <a16:colId xmlns:a16="http://schemas.microsoft.com/office/drawing/2014/main" val="453128648"/>
                    </a:ext>
                  </a:extLst>
                </a:gridCol>
              </a:tblGrid>
              <a:tr h="0">
                <a:tc>
                  <a:txBody>
                    <a:bodyPr/>
                    <a:lstStyle/>
                    <a:p>
                      <a:pPr algn="ctr">
                        <a:lnSpc>
                          <a:spcPct val="115000"/>
                        </a:lnSpc>
                        <a:spcAft>
                          <a:spcPts val="1000"/>
                        </a:spcAft>
                      </a:pPr>
                      <a:r>
                        <a:rPr lang="es-ES" sz="1800" dirty="0">
                          <a:solidFill>
                            <a:schemeClr val="tx1"/>
                          </a:solidFill>
                          <a:effectLst/>
                          <a:latin typeface="Arial" panose="020B0604020202020204" pitchFamily="34" charset="0"/>
                          <a:cs typeface="Arial" panose="020B0604020202020204" pitchFamily="34" charset="0"/>
                        </a:rPr>
                        <a:t>Lenguaje escrito</a:t>
                      </a:r>
                    </a:p>
                    <a:p>
                      <a:pPr indent="269875" algn="ctr">
                        <a:lnSpc>
                          <a:spcPct val="115000"/>
                        </a:lnSpc>
                        <a:spcAft>
                          <a:spcPts val="1000"/>
                        </a:spcAft>
                      </a:pPr>
                      <a:r>
                        <a:rPr lang="es-ES" sz="1800" dirty="0">
                          <a:solidFill>
                            <a:schemeClr val="tx1"/>
                          </a:solidFill>
                          <a:effectLst/>
                          <a:latin typeface="Arial" panose="020B0604020202020204" pitchFamily="34" charset="0"/>
                          <a:cs typeface="Arial" panose="020B0604020202020204" pitchFamily="34" charset="0"/>
                        </a:rPr>
                        <a:t> </a:t>
                      </a:r>
                      <a:endParaRPr lang="es-E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ctr">
                        <a:lnSpc>
                          <a:spcPct val="115000"/>
                        </a:lnSpc>
                        <a:spcAft>
                          <a:spcPts val="1000"/>
                        </a:spcAft>
                      </a:pPr>
                      <a:r>
                        <a:rPr lang="es-ES" sz="1800">
                          <a:solidFill>
                            <a:schemeClr val="tx1"/>
                          </a:solidFill>
                          <a:effectLst/>
                          <a:latin typeface="Arial" panose="020B0604020202020204" pitchFamily="34" charset="0"/>
                          <a:cs typeface="Arial" panose="020B0604020202020204" pitchFamily="34" charset="0"/>
                        </a:rPr>
                        <a:t>Trastornos</a:t>
                      </a:r>
                      <a:endParaRPr lang="es-E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1304511765"/>
                  </a:ext>
                </a:extLst>
              </a:tr>
              <a:tr h="566761">
                <a:tc>
                  <a:txBody>
                    <a:bodyPr/>
                    <a:lstStyle/>
                    <a:p>
                      <a:pPr algn="ctr">
                        <a:lnSpc>
                          <a:spcPct val="115000"/>
                        </a:lnSpc>
                        <a:spcAft>
                          <a:spcPts val="1000"/>
                        </a:spcAft>
                      </a:pPr>
                      <a:r>
                        <a:rPr lang="es-ES" sz="1800" dirty="0">
                          <a:solidFill>
                            <a:schemeClr val="tx1"/>
                          </a:solidFill>
                          <a:effectLst/>
                          <a:latin typeface="Arial" panose="020B0604020202020204" pitchFamily="34" charset="0"/>
                          <a:cs typeface="Arial" panose="020B0604020202020204" pitchFamily="34" charset="0"/>
                        </a:rPr>
                        <a:t>Lectura</a:t>
                      </a:r>
                      <a:endParaRPr lang="es-E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ctr">
                        <a:lnSpc>
                          <a:spcPct val="115000"/>
                        </a:lnSpc>
                        <a:spcAft>
                          <a:spcPts val="1000"/>
                        </a:spcAft>
                      </a:pPr>
                      <a:r>
                        <a:rPr lang="es-ES" sz="1800" dirty="0">
                          <a:solidFill>
                            <a:schemeClr val="tx1"/>
                          </a:solidFill>
                          <a:effectLst/>
                          <a:latin typeface="Arial" panose="020B0604020202020204" pitchFamily="34" charset="0"/>
                          <a:cs typeface="Arial" panose="020B0604020202020204" pitchFamily="34" charset="0"/>
                        </a:rPr>
                        <a:t>Dislexia, Alexia</a:t>
                      </a:r>
                    </a:p>
                    <a:p>
                      <a:pPr algn="ctr">
                        <a:lnSpc>
                          <a:spcPct val="115000"/>
                        </a:lnSpc>
                        <a:spcAft>
                          <a:spcPts val="1000"/>
                        </a:spcAft>
                      </a:pPr>
                      <a:endParaRPr lang="es-E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3700940448"/>
                  </a:ext>
                </a:extLst>
              </a:tr>
              <a:tr h="566761">
                <a:tc>
                  <a:txBody>
                    <a:bodyPr/>
                    <a:lstStyle/>
                    <a:p>
                      <a:pPr algn="ctr">
                        <a:lnSpc>
                          <a:spcPct val="115000"/>
                        </a:lnSpc>
                        <a:spcAft>
                          <a:spcPts val="1000"/>
                        </a:spcAft>
                      </a:pPr>
                      <a:r>
                        <a:rPr lang="es-ES" sz="1800">
                          <a:solidFill>
                            <a:schemeClr val="tx1"/>
                          </a:solidFill>
                          <a:effectLst/>
                          <a:latin typeface="Arial" panose="020B0604020202020204" pitchFamily="34" charset="0"/>
                          <a:cs typeface="Arial" panose="020B0604020202020204" pitchFamily="34" charset="0"/>
                        </a:rPr>
                        <a:t>Escritura</a:t>
                      </a:r>
                      <a:endParaRPr lang="es-E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ctr">
                        <a:lnSpc>
                          <a:spcPct val="115000"/>
                        </a:lnSpc>
                        <a:spcAft>
                          <a:spcPts val="1000"/>
                        </a:spcAft>
                      </a:pPr>
                      <a:r>
                        <a:rPr lang="es-ES" sz="1800" dirty="0">
                          <a:solidFill>
                            <a:schemeClr val="tx1"/>
                          </a:solidFill>
                          <a:effectLst/>
                          <a:latin typeface="Arial" panose="020B0604020202020204" pitchFamily="34" charset="0"/>
                          <a:cs typeface="Arial" panose="020B0604020202020204" pitchFamily="34" charset="0"/>
                        </a:rPr>
                        <a:t>Disgrafia, Agrafia</a:t>
                      </a:r>
                    </a:p>
                    <a:p>
                      <a:pPr algn="ctr">
                        <a:lnSpc>
                          <a:spcPct val="115000"/>
                        </a:lnSpc>
                        <a:spcAft>
                          <a:spcPts val="1000"/>
                        </a:spcAft>
                      </a:pPr>
                      <a:endParaRPr lang="es-E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2816979628"/>
                  </a:ext>
                </a:extLst>
              </a:tr>
            </a:tbl>
          </a:graphicData>
        </a:graphic>
      </p:graphicFrame>
    </p:spTree>
    <p:extLst>
      <p:ext uri="{BB962C8B-B14F-4D97-AF65-F5344CB8AC3E}">
        <p14:creationId xmlns:p14="http://schemas.microsoft.com/office/powerpoint/2010/main" val="1004048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29595523-E627-4CE9-B40D-7C4DD5EDCE04}"/>
              </a:ext>
            </a:extLst>
          </p:cNvPr>
          <p:cNvSpPr>
            <a:spLocks noGrp="1" noChangeArrowheads="1"/>
          </p:cNvSpPr>
          <p:nvPr>
            <p:ph type="title"/>
          </p:nvPr>
        </p:nvSpPr>
        <p:spPr>
          <a:xfrm>
            <a:off x="838200" y="857494"/>
            <a:ext cx="10515600" cy="1325563"/>
          </a:xfrm>
          <a:solidFill>
            <a:schemeClr val="accent2">
              <a:lumMod val="60000"/>
              <a:lumOff val="40000"/>
            </a:schemeClr>
          </a:solidFill>
        </p:spPr>
        <p:txBody>
          <a:bodyPr>
            <a:normAutofit fontScale="90000"/>
          </a:bodyPr>
          <a:lstStyle/>
          <a:p>
            <a:pPr indent="269875" algn="ctr">
              <a:lnSpc>
                <a:spcPct val="150000"/>
              </a:lnSpc>
              <a:spcAft>
                <a:spcPts val="1000"/>
              </a:spcAft>
            </a:pPr>
            <a:r>
              <a:rPr lang="es-ES" sz="3200" b="1" cap="small" dirty="0">
                <a:effectLst/>
                <a:latin typeface="+mn-lt"/>
                <a:ea typeface="Calibri" panose="020F0502020204030204" pitchFamily="34" charset="0"/>
                <a:cs typeface="Times New Roman" panose="02020603050405020304" pitchFamily="18" charset="0"/>
              </a:rPr>
              <a:t>Bibliografía</a:t>
            </a:r>
            <a:br>
              <a:rPr lang="es-ES" sz="1800" dirty="0">
                <a:effectLst/>
                <a:latin typeface="Calibri" panose="020F0502020204030204" pitchFamily="34" charset="0"/>
                <a:ea typeface="Calibri" panose="020F0502020204030204" pitchFamily="34" charset="0"/>
                <a:cs typeface="Times New Roman" panose="02020603050405020304" pitchFamily="18" charset="0"/>
              </a:rPr>
            </a:br>
            <a:endParaRPr lang="es-ES" sz="3100" dirty="0">
              <a:latin typeface="+mn-lt"/>
            </a:endParaRPr>
          </a:p>
        </p:txBody>
      </p:sp>
      <p:sp>
        <p:nvSpPr>
          <p:cNvPr id="7" name="CuadroTexto 6">
            <a:extLst>
              <a:ext uri="{FF2B5EF4-FFF2-40B4-BE49-F238E27FC236}">
                <a16:creationId xmlns:a16="http://schemas.microsoft.com/office/drawing/2014/main" id="{72474B0D-CF63-43DC-80F9-6747FD0B288B}"/>
              </a:ext>
            </a:extLst>
          </p:cNvPr>
          <p:cNvSpPr txBox="1"/>
          <p:nvPr/>
        </p:nvSpPr>
        <p:spPr>
          <a:xfrm>
            <a:off x="337626" y="2307102"/>
            <a:ext cx="11507372" cy="6801862"/>
          </a:xfrm>
          <a:prstGeom prst="rect">
            <a:avLst/>
          </a:prstGeom>
          <a:noFill/>
        </p:spPr>
        <p:txBody>
          <a:bodyPr wrap="square">
            <a:spAutoFit/>
          </a:bodyPr>
          <a:lstStyle/>
          <a:p>
            <a:pPr marL="342900" lvl="0" indent="-342900" algn="just">
              <a:lnSpc>
                <a:spcPct val="150000"/>
              </a:lnSpc>
              <a:buFont typeface="Arial" panose="020B0604020202020204" pitchFamily="34" charset="0"/>
              <a:buChar char="*"/>
              <a:tabLst>
                <a:tab pos="266700" algn="l"/>
                <a:tab pos="457200" algn="l"/>
              </a:tabLst>
            </a:pPr>
            <a:r>
              <a:rPr lang="es-ES" sz="2400" dirty="0">
                <a:effectLst/>
                <a:ea typeface="Times New Roman" panose="02020603050405020304" pitchFamily="18" charset="0"/>
              </a:rPr>
              <a:t>Bell Rafael. Consideraciones entorno a los problemas de la comunicación humana. La Habana. MINED.1997</a:t>
            </a:r>
          </a:p>
          <a:p>
            <a:pPr marL="342900" indent="-342900" algn="just">
              <a:lnSpc>
                <a:spcPct val="150000"/>
              </a:lnSpc>
              <a:buFont typeface="Arial" panose="020B0604020202020204" pitchFamily="34" charset="0"/>
              <a:buChar char="*"/>
              <a:tabLst>
                <a:tab pos="266700" algn="l"/>
                <a:tab pos="457200" algn="l"/>
              </a:tabLst>
            </a:pPr>
            <a:r>
              <a:rPr lang="x-none" sz="2400" dirty="0">
                <a:ea typeface="Calibri" panose="020F0502020204030204" pitchFamily="34" charset="0"/>
                <a:cs typeface="Times New Roman" panose="02020603050405020304" pitchFamily="18" charset="0"/>
              </a:rPr>
              <a:t>Fernández Gudelia</a:t>
            </a:r>
            <a:r>
              <a:rPr lang="es-ES" sz="2400" dirty="0">
                <a:ea typeface="Calibri" panose="020F0502020204030204" pitchFamily="34" charset="0"/>
                <a:cs typeface="Times New Roman" panose="02020603050405020304" pitchFamily="18" charset="0"/>
              </a:rPr>
              <a:t> et al. </a:t>
            </a:r>
            <a:r>
              <a:rPr lang="x-none" sz="2400" dirty="0">
                <a:effectLst/>
                <a:ea typeface="Calibri" panose="020F0502020204030204" pitchFamily="34" charset="0"/>
                <a:cs typeface="Times New Roman" panose="02020603050405020304" pitchFamily="18" charset="0"/>
              </a:rPr>
              <a:t>L</a:t>
            </a:r>
            <a:r>
              <a:rPr lang="es-ES" sz="2400" dirty="0" err="1">
                <a:effectLst/>
                <a:ea typeface="Calibri" panose="020F0502020204030204" pitchFamily="34" charset="0"/>
                <a:cs typeface="Times New Roman" panose="02020603050405020304" pitchFamily="18" charset="0"/>
              </a:rPr>
              <a:t>ogopedia</a:t>
            </a:r>
            <a:r>
              <a:rPr lang="es-ES" sz="2400" dirty="0">
                <a:effectLst/>
                <a:ea typeface="Calibri" panose="020F0502020204030204" pitchFamily="34" charset="0"/>
                <a:cs typeface="Times New Roman" panose="02020603050405020304" pitchFamily="18" charset="0"/>
              </a:rPr>
              <a:t>. </a:t>
            </a:r>
            <a:r>
              <a:rPr lang="x-none" sz="2400" dirty="0">
                <a:effectLst/>
                <a:ea typeface="Calibri" panose="020F0502020204030204" pitchFamily="34" charset="0"/>
                <a:cs typeface="Times New Roman" panose="02020603050405020304" pitchFamily="18" charset="0"/>
              </a:rPr>
              <a:t>P</a:t>
            </a:r>
            <a:r>
              <a:rPr lang="es-ES" sz="2400" dirty="0" err="1">
                <a:effectLst/>
                <a:ea typeface="Calibri" panose="020F0502020204030204" pitchFamily="34" charset="0"/>
                <a:cs typeface="Times New Roman" panose="02020603050405020304" pitchFamily="18" charset="0"/>
              </a:rPr>
              <a:t>rimera</a:t>
            </a:r>
            <a:r>
              <a:rPr lang="es-ES" sz="2400" dirty="0">
                <a:effectLst/>
                <a:ea typeface="Calibri" panose="020F0502020204030204" pitchFamily="34" charset="0"/>
                <a:cs typeface="Times New Roman" panose="02020603050405020304" pitchFamily="18" charset="0"/>
              </a:rPr>
              <a:t> Parte. T</a:t>
            </a:r>
            <a:r>
              <a:rPr lang="x-none" sz="2400" dirty="0">
                <a:effectLst/>
                <a:ea typeface="Calibri" panose="020F0502020204030204" pitchFamily="34" charset="0"/>
                <a:cs typeface="Times New Roman" panose="02020603050405020304" pitchFamily="18" charset="0"/>
              </a:rPr>
              <a:t>exto para los estudiantes de las carreras licenciatura en logopedia y educación especial</a:t>
            </a:r>
            <a:r>
              <a:rPr lang="es-ES" sz="2400" dirty="0">
                <a:effectLst/>
                <a:ea typeface="Calibri" panose="020F0502020204030204" pitchFamily="34" charset="0"/>
                <a:cs typeface="Times New Roman" panose="02020603050405020304" pitchFamily="18" charset="0"/>
              </a:rPr>
              <a:t>. La Habana. MINED.2013.</a:t>
            </a:r>
          </a:p>
          <a:p>
            <a:pPr marL="179705" algn="just">
              <a:lnSpc>
                <a:spcPct val="150000"/>
              </a:lnSpc>
              <a:spcAft>
                <a:spcPts val="600"/>
              </a:spcAft>
            </a:pPr>
            <a:r>
              <a:rPr lang="x-none" sz="2400" dirty="0">
                <a:effectLst/>
                <a:ea typeface="Calibri" panose="020F0502020204030204" pitchFamily="34" charset="0"/>
                <a:cs typeface="Times New Roman" panose="02020603050405020304" pitchFamily="18" charset="0"/>
              </a:rPr>
              <a:t> </a:t>
            </a:r>
            <a:endParaRPr lang="es-ES" sz="2400" dirty="0">
              <a:effectLst/>
              <a:ea typeface="Calibri" panose="020F0502020204030204" pitchFamily="34" charset="0"/>
              <a:cs typeface="Times New Roman" panose="02020603050405020304" pitchFamily="18" charset="0"/>
            </a:endParaRPr>
          </a:p>
          <a:p>
            <a:pPr marL="179705" algn="just">
              <a:lnSpc>
                <a:spcPct val="150000"/>
              </a:lnSpc>
              <a:spcAft>
                <a:spcPts val="600"/>
              </a:spcAft>
            </a:pPr>
            <a:r>
              <a:rPr lang="x-none" sz="2400" dirty="0">
                <a:effectLst/>
                <a:ea typeface="Calibri" panose="020F0502020204030204" pitchFamily="34" charset="0"/>
                <a:cs typeface="Times New Roman" panose="02020603050405020304" pitchFamily="18" charset="0"/>
              </a:rPr>
              <a:t> </a:t>
            </a:r>
            <a:endParaRPr lang="es-ES" sz="2400" dirty="0">
              <a:effectLst/>
              <a:ea typeface="Calibri" panose="020F0502020204030204" pitchFamily="34" charset="0"/>
              <a:cs typeface="Times New Roman" panose="02020603050405020304" pitchFamily="18" charset="0"/>
            </a:endParaRPr>
          </a:p>
          <a:p>
            <a:pPr marL="179705" algn="just">
              <a:lnSpc>
                <a:spcPct val="150000"/>
              </a:lnSpc>
              <a:spcAft>
                <a:spcPts val="600"/>
              </a:spcAft>
            </a:pPr>
            <a:r>
              <a:rPr lang="x-none" sz="1800" dirty="0">
                <a:effectLst/>
                <a:latin typeface="Arial" panose="020B0604020202020204" pitchFamily="34" charset="0"/>
                <a:ea typeface="Calibri" panose="020F0502020204030204" pitchFamily="34" charset="0"/>
                <a:cs typeface="Times New Roman" panose="02020603050405020304" pitchFamily="18" charset="0"/>
              </a:rPr>
              <a:t>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179705" algn="just">
              <a:lnSpc>
                <a:spcPct val="150000"/>
              </a:lnSpc>
              <a:spcAft>
                <a:spcPts val="600"/>
              </a:spcAft>
            </a:pPr>
            <a:r>
              <a:rPr lang="x-none" sz="1800" dirty="0">
                <a:effectLst/>
                <a:latin typeface="Arial" panose="020B0604020202020204" pitchFamily="34" charset="0"/>
                <a:ea typeface="Calibri" panose="020F0502020204030204" pitchFamily="34" charset="0"/>
                <a:cs typeface="Times New Roman" panose="02020603050405020304" pitchFamily="18" charset="0"/>
              </a:rPr>
              <a:t>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179705" algn="just">
              <a:lnSpc>
                <a:spcPct val="150000"/>
              </a:lnSpc>
              <a:spcAft>
                <a:spcPts val="600"/>
              </a:spcAft>
            </a:pPr>
            <a:r>
              <a:rPr lang="x-none" sz="1800" dirty="0">
                <a:effectLst/>
                <a:latin typeface="Arial" panose="020B0604020202020204" pitchFamily="34" charset="0"/>
                <a:ea typeface="Calibri" panose="020F0502020204030204" pitchFamily="34" charset="0"/>
                <a:cs typeface="Times New Roman" panose="02020603050405020304" pitchFamily="18" charset="0"/>
              </a:rPr>
              <a:t>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179705" algn="just">
              <a:lnSpc>
                <a:spcPct val="150000"/>
              </a:lnSpc>
              <a:spcAft>
                <a:spcPts val="600"/>
              </a:spcAft>
            </a:pPr>
            <a:r>
              <a:rPr lang="x-none" sz="1800" b="1" dirty="0">
                <a:effectLst/>
                <a:latin typeface="Arial" panose="020B0604020202020204" pitchFamily="34" charset="0"/>
                <a:ea typeface="Calibri" panose="020F0502020204030204" pitchFamily="34" charset="0"/>
                <a:cs typeface="Times New Roman" panose="02020603050405020304" pitchFamily="18" charset="0"/>
              </a:rPr>
              <a:t>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179705" algn="just">
              <a:lnSpc>
                <a:spcPct val="150000"/>
              </a:lnSpc>
              <a:spcAft>
                <a:spcPts val="600"/>
              </a:spcAft>
            </a:pPr>
            <a:r>
              <a:rPr lang="x-none" sz="1800" b="1" dirty="0">
                <a:effectLst/>
                <a:latin typeface="Arial" panose="020B0604020202020204" pitchFamily="34" charset="0"/>
                <a:ea typeface="Calibri" panose="020F0502020204030204" pitchFamily="34" charset="0"/>
                <a:cs typeface="Times New Roman" panose="02020603050405020304" pitchFamily="18" charset="0"/>
              </a:rPr>
              <a:t>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179705" algn="just">
              <a:lnSpc>
                <a:spcPct val="150000"/>
              </a:lnSpc>
              <a:spcAft>
                <a:spcPts val="600"/>
              </a:spcAft>
            </a:pPr>
            <a:r>
              <a:rPr lang="x-none" sz="1800" b="1" dirty="0">
                <a:effectLst/>
                <a:latin typeface="Arial" panose="020B0604020202020204" pitchFamily="34" charset="0"/>
                <a:ea typeface="Calibri" panose="020F0502020204030204" pitchFamily="34" charset="0"/>
                <a:cs typeface="Times New Roman" panose="02020603050405020304" pitchFamily="18" charset="0"/>
              </a:rPr>
              <a:t>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266700" algn="l"/>
                <a:tab pos="457200" algn="l"/>
              </a:tabLst>
            </a:pPr>
            <a:endParaRPr lang="es-E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0823412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TotalTime>
  <Words>823</Words>
  <Application>Microsoft Office PowerPoint</Application>
  <PresentationFormat>Panorámica</PresentationFormat>
  <Paragraphs>120</Paragraphs>
  <Slides>15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vt:i4>
      </vt:variant>
    </vt:vector>
  </HeadingPairs>
  <TitlesOfParts>
    <vt:vector size="21" baseType="lpstr">
      <vt:lpstr>Arial</vt:lpstr>
      <vt:lpstr>Calibri</vt:lpstr>
      <vt:lpstr>Calibri Light</vt:lpstr>
      <vt:lpstr>Times New Roman</vt:lpstr>
      <vt:lpstr>Wingdings</vt:lpstr>
      <vt:lpstr>Tema de Office</vt:lpstr>
      <vt:lpstr>Presentación de PowerPoint</vt:lpstr>
      <vt:lpstr>COMUNICACIÓN</vt:lpstr>
      <vt:lpstr>Presentación de PowerPoint</vt:lpstr>
      <vt:lpstr>Presentación de PowerPoint</vt:lpstr>
      <vt:lpstr>COMUNICACIÓN EXTRAVERBAL</vt:lpstr>
      <vt:lpstr>COMUNICACIÓN EXTRAVERBAL</vt:lpstr>
      <vt:lpstr>Presentación de PowerPoint</vt:lpstr>
      <vt:lpstr>NIVELES DE LA COMUNICACIÓN ORAL</vt:lpstr>
      <vt:lpstr>Presentación de PowerPoint</vt:lpstr>
      <vt:lpstr>                              HABLA</vt:lpstr>
      <vt:lpstr>                                                    VOZ</vt:lpstr>
      <vt:lpstr>Presentación de PowerPoint</vt:lpstr>
      <vt:lpstr>Presentación de PowerPoint</vt:lpstr>
      <vt:lpstr>Presentación de PowerPoint</vt:lpstr>
      <vt:lpstr>Bibliografía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Julio C. Valhuerdi</dc:creator>
  <cp:lastModifiedBy>Julio C. Valhuerdi</cp:lastModifiedBy>
  <cp:revision>50</cp:revision>
  <dcterms:created xsi:type="dcterms:W3CDTF">2024-10-29T09:47:03Z</dcterms:created>
  <dcterms:modified xsi:type="dcterms:W3CDTF">2026-09-23T09:45:45Z</dcterms:modified>
</cp:coreProperties>
</file>