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74" r:id="rId1"/>
  </p:sldMasterIdLst>
  <p:notesMasterIdLst>
    <p:notesMasterId r:id="rId2"/>
  </p:notesMasterIdLst>
  <p:sldIdLst>
    <p:sldId id="273" r:id="rId3"/>
    <p:sldId id="274" r:id="rId4"/>
    <p:sldId id="275" r:id="rId5"/>
    <p:sldId id="276" r:id="rId6"/>
    <p:sldId id="277" r:id="rId7"/>
    <p:sldId id="278" r:id="rId8"/>
    <p:sldId id="279" r:id="rId9"/>
    <p:sldId id="280" r:id="rId10"/>
    <p:sldId id="281" r:id="rId11"/>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008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000" autoAdjust="0"/>
    <p:restoredTop sz="94660"/>
  </p:normalViewPr>
  <p:slideViewPr>
    <p:cSldViewPr snapToGrid="0">
      <p:cViewPr varScale="1">
        <p:scale>
          <a:sx n="70" d="100"/>
          <a:sy n="70" d="100"/>
        </p:scale>
        <p:origin x="660" y="4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tableStyles" Target="tableStyles.xml"/><Relationship Id="rId13" Type="http://schemas.openxmlformats.org/officeDocument/2006/relationships/presProps" Target="presProps.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45" name=""/>
        <p:cNvGrpSpPr/>
        <p:nvPr/>
      </p:nvGrpSpPr>
      <p:grpSpPr>
        <a:xfrm>
          <a:off x="0" y="0"/>
          <a:ext cx="0" cy="0"/>
          <a:chOff x="0" y="0"/>
          <a:chExt cx="0" cy="0"/>
        </a:xfrm>
      </p:grpSpPr>
      <p:sp>
        <p:nvSpPr>
          <p:cNvPr id="1048659"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0"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61"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62"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63"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64"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1" dpi="0">
          <a:blip xmlns:r="http://schemas.openxmlformats.org/officeDocument/2006/relationships" r:embed="rId1">
            <a:lum/>
          </a:blip>
          <a:srcRect/>
          <a:stretch>
            <a:fillRect/>
          </a:stretch>
        </a:blipFill>
      </p:bgPr>
    </p:bg>
    <p:spTree>
      <p:nvGrpSpPr>
        <p:cNvPr id="34" name=""/>
        <p:cNvGrpSpPr/>
        <p:nvPr/>
      </p:nvGrpSpPr>
      <p:grpSpPr>
        <a:xfrm>
          <a:off x="0" y="0"/>
          <a:ext cx="0" cy="0"/>
          <a:chOff x="0" y="0"/>
          <a:chExt cx="0" cy="0"/>
        </a:xfrm>
      </p:grpSpPr>
      <p:sp>
        <p:nvSpPr>
          <p:cNvPr id="1048601" name="Title 1"/>
          <p:cNvSpPr>
            <a:spLocks noGrp="1"/>
          </p:cNvSpPr>
          <p:nvPr>
            <p:ph type="ctrTitle" hasCustomPrompt="1"/>
          </p:nvPr>
        </p:nvSpPr>
        <p:spPr>
          <a:xfrm>
            <a:off x="802227" y="3836213"/>
            <a:ext cx="10791152" cy="1845096"/>
          </a:xfrm>
          <a:noFill/>
          <a:effectLst>
            <a:outerShdw algn="tl" blurRad="50800" dir="2700000" dist="38100" rotWithShape="0">
              <a:prstClr val="black">
                <a:alpha val="40000"/>
              </a:prstClr>
            </a:outerShdw>
          </a:effectLst>
        </p:spPr>
        <p:txBody>
          <a:bodyPr>
            <a:normAutofit/>
          </a:bodyPr>
          <a:lstStyle>
            <a:lvl1pPr algn="r">
              <a:defRPr sz="4800">
                <a:solidFill>
                  <a:schemeClr val="bg1"/>
                </a:solidFill>
              </a:defRPr>
            </a:lvl1pPr>
          </a:lstStyle>
          <a:p>
            <a:r>
              <a:rPr dirty="0" lang="en-US"/>
              <a:t>Click to edit </a:t>
            </a:r>
            <a:br>
              <a:rPr dirty="0" lang="en-US"/>
            </a:br>
            <a:r>
              <a:rPr dirty="0" lang="en-US"/>
              <a:t>Master title style</a:t>
            </a:r>
          </a:p>
        </p:txBody>
      </p:sp>
      <p:sp>
        <p:nvSpPr>
          <p:cNvPr id="1048602" name="Subtitle 2"/>
          <p:cNvSpPr>
            <a:spLocks noGrp="1"/>
          </p:cNvSpPr>
          <p:nvPr>
            <p:ph type="subTitle" idx="1"/>
          </p:nvPr>
        </p:nvSpPr>
        <p:spPr>
          <a:xfrm>
            <a:off x="802226" y="5668674"/>
            <a:ext cx="10791155" cy="814425"/>
          </a:xfrm>
        </p:spPr>
        <p:txBody>
          <a:bodyPr>
            <a:normAutofit/>
          </a:bodyPr>
          <a:lstStyle>
            <a:lvl1pPr algn="r" indent="0" marL="0">
              <a:buNone/>
              <a:defRPr b="0" sz="3733" i="0">
                <a:solidFill>
                  <a:srgbClr val="002060"/>
                </a:solidFill>
              </a:defRPr>
            </a:lvl1pPr>
            <a:lvl2pPr algn="ctr" indent="0" marL="609585">
              <a:buNone/>
              <a:defRPr>
                <a:solidFill>
                  <a:schemeClr val="tx1">
                    <a:tint val="75000"/>
                  </a:schemeClr>
                </a:solidFill>
              </a:defRPr>
            </a:lvl2pPr>
            <a:lvl3pPr algn="ctr" indent="0" marL="1219170">
              <a:buNone/>
              <a:defRPr>
                <a:solidFill>
                  <a:schemeClr val="tx1">
                    <a:tint val="75000"/>
                  </a:schemeClr>
                </a:solidFill>
              </a:defRPr>
            </a:lvl3pPr>
            <a:lvl4pPr algn="ctr" indent="0" marL="1828754">
              <a:buNone/>
              <a:defRPr>
                <a:solidFill>
                  <a:schemeClr val="tx1">
                    <a:tint val="75000"/>
                  </a:schemeClr>
                </a:solidFill>
              </a:defRPr>
            </a:lvl4pPr>
            <a:lvl5pPr algn="ctr" indent="0" marL="2438339">
              <a:buNone/>
              <a:defRPr>
                <a:solidFill>
                  <a:schemeClr val="tx1">
                    <a:tint val="75000"/>
                  </a:schemeClr>
                </a:solidFill>
              </a:defRPr>
            </a:lvl5pPr>
            <a:lvl6pPr algn="ctr" indent="0" marL="3047924">
              <a:buNone/>
              <a:defRPr>
                <a:solidFill>
                  <a:schemeClr val="tx1">
                    <a:tint val="75000"/>
                  </a:schemeClr>
                </a:solidFill>
              </a:defRPr>
            </a:lvl6pPr>
            <a:lvl7pPr algn="ctr" indent="0" marL="3657509">
              <a:buNone/>
              <a:defRPr>
                <a:solidFill>
                  <a:schemeClr val="tx1">
                    <a:tint val="75000"/>
                  </a:schemeClr>
                </a:solidFill>
              </a:defRPr>
            </a:lvl7pPr>
            <a:lvl8pPr algn="ctr" indent="0" marL="4267093">
              <a:buNone/>
              <a:defRPr>
                <a:solidFill>
                  <a:schemeClr val="tx1">
                    <a:tint val="75000"/>
                  </a:schemeClr>
                </a:solidFill>
              </a:defRPr>
            </a:lvl8pPr>
            <a:lvl9pPr algn="ctr" indent="0" marL="4876678">
              <a:buNone/>
              <a:defRPr>
                <a:solidFill>
                  <a:schemeClr val="tx1">
                    <a:tint val="75000"/>
                  </a:schemeClr>
                </a:solidFill>
              </a:defRPr>
            </a:lvl9pPr>
          </a:lstStyle>
          <a:p>
            <a:r>
              <a:rPr dirty="0" lang="en-US"/>
              <a:t>Click to edit Master subtitle style</a:t>
            </a:r>
          </a:p>
        </p:txBody>
      </p:sp>
      <p:sp>
        <p:nvSpPr>
          <p:cNvPr id="1048603"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4"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05"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8" name=""/>
        <p:cNvGrpSpPr/>
        <p:nvPr/>
      </p:nvGrpSpPr>
      <p:grpSpPr>
        <a:xfrm>
          <a:off x="0" y="0"/>
          <a:ext cx="0" cy="0"/>
          <a:chOff x="0" y="0"/>
          <a:chExt cx="0" cy="0"/>
        </a:xfrm>
      </p:grpSpPr>
      <p:sp>
        <p:nvSpPr>
          <p:cNvPr id="1048624" name="Title 1"/>
          <p:cNvSpPr>
            <a:spLocks noGrp="1"/>
          </p:cNvSpPr>
          <p:nvPr>
            <p:ph type="title"/>
          </p:nvPr>
        </p:nvSpPr>
        <p:spPr>
          <a:xfrm>
            <a:off x="598620" y="1722845"/>
            <a:ext cx="10994760" cy="1018033"/>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25" name="Content Placeholder 2"/>
          <p:cNvSpPr>
            <a:spLocks noGrp="1"/>
          </p:cNvSpPr>
          <p:nvPr>
            <p:ph idx="1"/>
          </p:nvPr>
        </p:nvSpPr>
        <p:spPr>
          <a:xfrm>
            <a:off x="598621" y="2818180"/>
            <a:ext cx="10994760" cy="3461307"/>
          </a:xfrm>
        </p:spPr>
        <p:txBody>
          <a:bodyPr/>
          <a:lstStyle>
            <a:lvl1pPr algn="l">
              <a:defRPr sz="3733">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26"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7"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8"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1_Title and Content">
    <p:bg>
      <p:bgPr>
        <a:blipFill rotWithShape="1" dpi="0">
          <a:blip xmlns:r="http://schemas.openxmlformats.org/officeDocument/2006/relationships" r:embed="rId1">
            <a:lum/>
          </a:blip>
          <a:srcRect/>
          <a:stretch>
            <a:fillRect/>
          </a:stretch>
        </a:blipFill>
      </p:bgPr>
    </p:bg>
    <p:spTree>
      <p:nvGrpSpPr>
        <p:cNvPr id="24" name=""/>
        <p:cNvGrpSpPr/>
        <p:nvPr/>
      </p:nvGrpSpPr>
      <p:grpSpPr>
        <a:xfrm>
          <a:off x="0" y="0"/>
          <a:ext cx="0" cy="0"/>
          <a:chOff x="0" y="0"/>
          <a:chExt cx="0" cy="0"/>
        </a:xfrm>
      </p:grpSpPr>
      <p:sp>
        <p:nvSpPr>
          <p:cNvPr id="1048582" name="Title 1"/>
          <p:cNvSpPr>
            <a:spLocks noGrp="1"/>
          </p:cNvSpPr>
          <p:nvPr>
            <p:ph type="title"/>
          </p:nvPr>
        </p:nvSpPr>
        <p:spPr>
          <a:xfrm>
            <a:off x="3652719" y="578507"/>
            <a:ext cx="7940660" cy="763525"/>
          </a:xfrm>
        </p:spPr>
        <p:txBody>
          <a:bodyPr>
            <a:normAutofit/>
          </a:bodyPr>
          <a:lstStyle>
            <a:lvl1pPr algn="l">
              <a:defRPr sz="4800">
                <a:solidFill>
                  <a:srgbClr val="FF990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583" name="Content Placeholder 2"/>
          <p:cNvSpPr>
            <a:spLocks noGrp="1"/>
          </p:cNvSpPr>
          <p:nvPr>
            <p:ph idx="1"/>
          </p:nvPr>
        </p:nvSpPr>
        <p:spPr>
          <a:xfrm>
            <a:off x="3652719" y="1598079"/>
            <a:ext cx="7940660" cy="4681415"/>
          </a:xfrm>
        </p:spPr>
        <p:txBody>
          <a:bodyPr/>
          <a:lstStyle>
            <a:lvl1pPr>
              <a:defRPr sz="3733">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584"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5"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6"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1" name=""/>
        <p:cNvGrpSpPr/>
        <p:nvPr/>
      </p:nvGrpSpPr>
      <p:grpSpPr>
        <a:xfrm>
          <a:off x="0" y="0"/>
          <a:ext cx="0" cy="0"/>
          <a:chOff x="0" y="0"/>
          <a:chExt cx="0" cy="0"/>
        </a:xfrm>
      </p:grpSpPr>
      <p:sp>
        <p:nvSpPr>
          <p:cNvPr id="1048641" name="Title 1"/>
          <p:cNvSpPr>
            <a:spLocks noGrp="1"/>
          </p:cNvSpPr>
          <p:nvPr>
            <p:ph type="title"/>
          </p:nvPr>
        </p:nvSpPr>
        <p:spPr>
          <a:xfrm>
            <a:off x="963084" y="4406901"/>
            <a:ext cx="10363200" cy="1362075"/>
          </a:xfrm>
        </p:spPr>
        <p:txBody>
          <a:bodyPr anchor="t"/>
          <a:lstStyle>
            <a:lvl1pPr algn="l">
              <a:defRPr b="1" cap="all" sz="5333"/>
            </a:lvl1pPr>
          </a:lstStyle>
          <a:p>
            <a:r>
              <a:rPr lang="en-US"/>
              <a:t>Click to edit Master title style</a:t>
            </a:r>
          </a:p>
        </p:txBody>
      </p:sp>
      <p:sp>
        <p:nvSpPr>
          <p:cNvPr id="1048642" name="Text Placeholder 2"/>
          <p:cNvSpPr>
            <a:spLocks noGrp="1"/>
          </p:cNvSpPr>
          <p:nvPr>
            <p:ph type="body" idx="1"/>
          </p:nvPr>
        </p:nvSpPr>
        <p:spPr>
          <a:xfrm>
            <a:off x="963084" y="2906713"/>
            <a:ext cx="10363200" cy="1500187"/>
          </a:xfrm>
        </p:spPr>
        <p:txBody>
          <a:bodyPr anchor="b"/>
          <a:lstStyle>
            <a:lvl1pPr indent="0" marL="0">
              <a:buNone/>
              <a:defRPr sz="2667">
                <a:solidFill>
                  <a:schemeClr val="tx1">
                    <a:tint val="75000"/>
                  </a:schemeClr>
                </a:solidFill>
              </a:defRPr>
            </a:lvl1pPr>
            <a:lvl2pPr indent="0" marL="609585">
              <a:buNone/>
              <a:defRPr sz="2400">
                <a:solidFill>
                  <a:schemeClr val="tx1">
                    <a:tint val="75000"/>
                  </a:schemeClr>
                </a:solidFill>
              </a:defRPr>
            </a:lvl2pPr>
            <a:lvl3pPr indent="0" marL="1219170">
              <a:buNone/>
              <a:defRPr sz="2133">
                <a:solidFill>
                  <a:schemeClr val="tx1">
                    <a:tint val="75000"/>
                  </a:schemeClr>
                </a:solidFill>
              </a:defRPr>
            </a:lvl3pPr>
            <a:lvl4pPr indent="0" marL="1828754">
              <a:buNone/>
              <a:defRPr sz="1867">
                <a:solidFill>
                  <a:schemeClr val="tx1">
                    <a:tint val="75000"/>
                  </a:schemeClr>
                </a:solidFill>
              </a:defRPr>
            </a:lvl4pPr>
            <a:lvl5pPr indent="0" marL="2438339">
              <a:buNone/>
              <a:defRPr sz="1867">
                <a:solidFill>
                  <a:schemeClr val="tx1">
                    <a:tint val="75000"/>
                  </a:schemeClr>
                </a:solidFill>
              </a:defRPr>
            </a:lvl5pPr>
            <a:lvl6pPr indent="0" marL="3047924">
              <a:buNone/>
              <a:defRPr sz="1867">
                <a:solidFill>
                  <a:schemeClr val="tx1">
                    <a:tint val="75000"/>
                  </a:schemeClr>
                </a:solidFill>
              </a:defRPr>
            </a:lvl6pPr>
            <a:lvl7pPr indent="0" marL="3657509">
              <a:buNone/>
              <a:defRPr sz="1867">
                <a:solidFill>
                  <a:schemeClr val="tx1">
                    <a:tint val="75000"/>
                  </a:schemeClr>
                </a:solidFill>
              </a:defRPr>
            </a:lvl7pPr>
            <a:lvl8pPr indent="0" marL="4267093">
              <a:buNone/>
              <a:defRPr sz="1867">
                <a:solidFill>
                  <a:schemeClr val="tx1">
                    <a:tint val="75000"/>
                  </a:schemeClr>
                </a:solidFill>
              </a:defRPr>
            </a:lvl8pPr>
            <a:lvl9pPr indent="0" marL="4876678">
              <a:buNone/>
              <a:defRPr sz="1867">
                <a:solidFill>
                  <a:schemeClr val="tx1">
                    <a:tint val="75000"/>
                  </a:schemeClr>
                </a:solidFill>
              </a:defRPr>
            </a:lvl9pPr>
          </a:lstStyle>
          <a:p>
            <a:pPr lvl="0"/>
            <a:r>
              <a:rPr lang="en-US"/>
              <a:t>Click to edit Master text styles</a:t>
            </a:r>
          </a:p>
        </p:txBody>
      </p:sp>
      <p:sp>
        <p:nvSpPr>
          <p:cNvPr id="1048643"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4"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5"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2" name=""/>
        <p:cNvGrpSpPr/>
        <p:nvPr/>
      </p:nvGrpSpPr>
      <p:grpSpPr>
        <a:xfrm>
          <a:off x="0" y="0"/>
          <a:ext cx="0" cy="0"/>
          <a:chOff x="0" y="0"/>
          <a:chExt cx="0" cy="0"/>
        </a:xfrm>
      </p:grpSpPr>
      <p:sp>
        <p:nvSpPr>
          <p:cNvPr id="1048646" name="Title 1"/>
          <p:cNvSpPr>
            <a:spLocks noGrp="1"/>
          </p:cNvSpPr>
          <p:nvPr>
            <p:ph type="title"/>
          </p:nvPr>
        </p:nvSpPr>
        <p:spPr/>
        <p:txBody>
          <a:bodyPr/>
          <a:p>
            <a:r>
              <a:rPr lang="en-US"/>
              <a:t>Click to edit Master title style</a:t>
            </a:r>
          </a:p>
        </p:txBody>
      </p:sp>
      <p:sp>
        <p:nvSpPr>
          <p:cNvPr id="1048647"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8"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9"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0"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1"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5" name=""/>
        <p:cNvGrpSpPr/>
        <p:nvPr/>
      </p:nvGrpSpPr>
      <p:grpSpPr>
        <a:xfrm>
          <a:off x="0" y="0"/>
          <a:ext cx="0" cy="0"/>
          <a:chOff x="0" y="0"/>
          <a:chExt cx="0" cy="0"/>
        </a:xfrm>
      </p:grpSpPr>
      <p:sp>
        <p:nvSpPr>
          <p:cNvPr id="1048606" name="Title 1"/>
          <p:cNvSpPr>
            <a:spLocks noGrp="1"/>
          </p:cNvSpPr>
          <p:nvPr>
            <p:ph type="title"/>
          </p:nvPr>
        </p:nvSpPr>
        <p:spPr>
          <a:xfrm>
            <a:off x="598620" y="1596540"/>
            <a:ext cx="10994761" cy="814427"/>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07" name="Text Placeholder 2"/>
          <p:cNvSpPr>
            <a:spLocks noGrp="1"/>
          </p:cNvSpPr>
          <p:nvPr>
            <p:ph type="body" idx="1"/>
          </p:nvPr>
        </p:nvSpPr>
        <p:spPr>
          <a:xfrm>
            <a:off x="715839" y="2446425"/>
            <a:ext cx="5386917"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08" name="Content Placeholder 3"/>
          <p:cNvSpPr>
            <a:spLocks noGrp="1"/>
          </p:cNvSpPr>
          <p:nvPr>
            <p:ph sz="half" idx="2"/>
          </p:nvPr>
        </p:nvSpPr>
        <p:spPr>
          <a:xfrm>
            <a:off x="715839" y="3021786"/>
            <a:ext cx="5386917"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09" name="Text Placeholder 4"/>
          <p:cNvSpPr>
            <a:spLocks noGrp="1"/>
          </p:cNvSpPr>
          <p:nvPr>
            <p:ph type="body" sz="quarter" idx="3"/>
          </p:nvPr>
        </p:nvSpPr>
        <p:spPr>
          <a:xfrm>
            <a:off x="6096001" y="2446425"/>
            <a:ext cx="5389033"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10" name="Content Placeholder 5"/>
          <p:cNvSpPr>
            <a:spLocks noGrp="1"/>
          </p:cNvSpPr>
          <p:nvPr>
            <p:ph sz="quarter" idx="4"/>
          </p:nvPr>
        </p:nvSpPr>
        <p:spPr>
          <a:xfrm>
            <a:off x="6096001" y="3021786"/>
            <a:ext cx="5389033"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11" name="Date Placeholder 6"/>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2" name="Footer Placeholder 7"/>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3" name="Slide Number Placeholder 8"/>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3" name=""/>
        <p:cNvGrpSpPr/>
        <p:nvPr/>
      </p:nvGrpSpPr>
      <p:grpSpPr>
        <a:xfrm>
          <a:off x="0" y="0"/>
          <a:ext cx="0" cy="0"/>
          <a:chOff x="0" y="0"/>
          <a:chExt cx="0" cy="0"/>
        </a:xfrm>
      </p:grpSpPr>
      <p:sp>
        <p:nvSpPr>
          <p:cNvPr id="1048652" name="Title 1"/>
          <p:cNvSpPr>
            <a:spLocks noGrp="1"/>
          </p:cNvSpPr>
          <p:nvPr>
            <p:ph type="title"/>
          </p:nvPr>
        </p:nvSpPr>
        <p:spPr/>
        <p:txBody>
          <a:bodyPr/>
          <a:p>
            <a:r>
              <a:rPr lang="en-US"/>
              <a:t>Click to edit Master title style</a:t>
            </a:r>
          </a:p>
        </p:txBody>
      </p:sp>
      <p:sp>
        <p:nvSpPr>
          <p:cNvPr id="1048653" name="Date Placeholder 2"/>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4" name="Footer Placeholder 3"/>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5" name="Slide Number Placeholder 4"/>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44" name=""/>
        <p:cNvGrpSpPr/>
        <p:nvPr/>
      </p:nvGrpSpPr>
      <p:grpSpPr>
        <a:xfrm>
          <a:off x="0" y="0"/>
          <a:ext cx="0" cy="0"/>
          <a:chOff x="0" y="0"/>
          <a:chExt cx="0" cy="0"/>
        </a:xfrm>
      </p:grpSpPr>
      <p:sp>
        <p:nvSpPr>
          <p:cNvPr id="1048656" name="Date Placeholder 1"/>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7" name="Footer Placeholder 2"/>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8" name="Slide Number Placeholder 3"/>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39" name=""/>
        <p:cNvGrpSpPr/>
        <p:nvPr/>
      </p:nvGrpSpPr>
      <p:grpSpPr>
        <a:xfrm>
          <a:off x="0" y="0"/>
          <a:ext cx="0" cy="0"/>
          <a:chOff x="0" y="0"/>
          <a:chExt cx="0" cy="0"/>
        </a:xfrm>
      </p:grpSpPr>
      <p:sp>
        <p:nvSpPr>
          <p:cNvPr id="1048629" name="Title 1"/>
          <p:cNvSpPr>
            <a:spLocks noGrp="1"/>
          </p:cNvSpPr>
          <p:nvPr>
            <p:ph type="title"/>
          </p:nvPr>
        </p:nvSpPr>
        <p:spPr>
          <a:xfrm>
            <a:off x="609602" y="273049"/>
            <a:ext cx="4011084" cy="1162051"/>
          </a:xfrm>
        </p:spPr>
        <p:txBody>
          <a:bodyPr anchor="b"/>
          <a:lstStyle>
            <a:lvl1pPr algn="l">
              <a:defRPr b="1" sz="2667"/>
            </a:lvl1pPr>
          </a:lstStyle>
          <a:p>
            <a:r>
              <a:rPr lang="en-US"/>
              <a:t>Click to edit Master title style</a:t>
            </a:r>
          </a:p>
        </p:txBody>
      </p:sp>
      <p:sp>
        <p:nvSpPr>
          <p:cNvPr id="1048630"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1" name="Text Placeholder 3"/>
          <p:cNvSpPr>
            <a:spLocks noGrp="1"/>
          </p:cNvSpPr>
          <p:nvPr>
            <p:ph type="body" sz="half" idx="2"/>
          </p:nvPr>
        </p:nvSpPr>
        <p:spPr>
          <a:xfrm>
            <a:off x="609602" y="1435102"/>
            <a:ext cx="4011084" cy="46910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32"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3"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4"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0" name=""/>
        <p:cNvGrpSpPr/>
        <p:nvPr/>
      </p:nvGrpSpPr>
      <p:grpSpPr>
        <a:xfrm>
          <a:off x="0" y="0"/>
          <a:ext cx="0" cy="0"/>
          <a:chOff x="0" y="0"/>
          <a:chExt cx="0" cy="0"/>
        </a:xfrm>
      </p:grpSpPr>
      <p:sp>
        <p:nvSpPr>
          <p:cNvPr id="1048635" name="Title 1"/>
          <p:cNvSpPr>
            <a:spLocks noGrp="1"/>
          </p:cNvSpPr>
          <p:nvPr>
            <p:ph type="title"/>
          </p:nvPr>
        </p:nvSpPr>
        <p:spPr>
          <a:xfrm>
            <a:off x="2389717" y="4800600"/>
            <a:ext cx="7315200" cy="566739"/>
          </a:xfrm>
        </p:spPr>
        <p:txBody>
          <a:bodyPr anchor="b"/>
          <a:lstStyle>
            <a:lvl1pPr algn="l">
              <a:defRPr b="1" sz="2667"/>
            </a:lvl1pPr>
          </a:lstStyle>
          <a:p>
            <a:r>
              <a:rPr lang="en-US"/>
              <a:t>Click to edit Master title style</a:t>
            </a:r>
          </a:p>
        </p:txBody>
      </p:sp>
      <p:sp>
        <p:nvSpPr>
          <p:cNvPr id="1048636" name="Picture Placeholder 2"/>
          <p:cNvSpPr>
            <a:spLocks noGrp="1"/>
          </p:cNvSpPr>
          <p:nvPr>
            <p:ph type="pic" idx="1"/>
          </p:nvPr>
        </p:nvSpPr>
        <p:spPr>
          <a:xfrm>
            <a:off x="2389717" y="612775"/>
            <a:ext cx="7315200" cy="4114800"/>
          </a:xfrm>
        </p:spPr>
        <p:txBody>
          <a:bodyPr/>
          <a:lstStyle>
            <a:lvl1pPr indent="0" marL="0">
              <a:buNone/>
              <a:defRPr sz="4267"/>
            </a:lvl1pPr>
            <a:lvl2pPr indent="0" marL="609585">
              <a:buNone/>
              <a:defRPr sz="3733"/>
            </a:lvl2pPr>
            <a:lvl3pPr indent="0" marL="1219170">
              <a:buNone/>
              <a:defRPr sz="3200"/>
            </a:lvl3pPr>
            <a:lvl4pPr indent="0" marL="1828754">
              <a:buNone/>
              <a:defRPr sz="2667"/>
            </a:lvl4pPr>
            <a:lvl5pPr indent="0" marL="2438339">
              <a:buNone/>
              <a:defRPr sz="2667"/>
            </a:lvl5pPr>
            <a:lvl6pPr indent="0" marL="3047924">
              <a:buNone/>
              <a:defRPr sz="2667"/>
            </a:lvl6pPr>
            <a:lvl7pPr indent="0" marL="3657509">
              <a:buNone/>
              <a:defRPr sz="2667"/>
            </a:lvl7pPr>
            <a:lvl8pPr indent="0" marL="4267093">
              <a:buNone/>
              <a:defRPr sz="2667"/>
            </a:lvl8pPr>
            <a:lvl9pPr indent="0" marL="4876678">
              <a:buNone/>
              <a:defRPr sz="2667"/>
            </a:lvl9pPr>
          </a:lstStyle>
          <a:p>
            <a:endParaRPr lang="en-US"/>
          </a:p>
        </p:txBody>
      </p:sp>
      <p:sp>
        <p:nvSpPr>
          <p:cNvPr id="1048637" name="Text Placeholder 3"/>
          <p:cNvSpPr>
            <a:spLocks noGrp="1"/>
          </p:cNvSpPr>
          <p:nvPr>
            <p:ph type="body" sz="half" idx="2"/>
          </p:nvPr>
        </p:nvSpPr>
        <p:spPr>
          <a:xfrm>
            <a:off x="2389717" y="5367338"/>
            <a:ext cx="7315200" cy="8048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38"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9"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0"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7" name=""/>
        <p:cNvGrpSpPr/>
        <p:nvPr/>
      </p:nvGrpSpPr>
      <p:grpSpPr>
        <a:xfrm>
          <a:off x="0" y="0"/>
          <a:ext cx="0" cy="0"/>
          <a:chOff x="0" y="0"/>
          <a:chExt cx="0" cy="0"/>
        </a:xfrm>
      </p:grpSpPr>
      <p:sp>
        <p:nvSpPr>
          <p:cNvPr id="1048619" name="Title 1"/>
          <p:cNvSpPr>
            <a:spLocks noGrp="1"/>
          </p:cNvSpPr>
          <p:nvPr>
            <p:ph type="title"/>
          </p:nvPr>
        </p:nvSpPr>
        <p:spPr/>
        <p:txBody>
          <a:bodyPr/>
          <a:p>
            <a:r>
              <a:rPr lang="en-US"/>
              <a:t>Click to edit Master title style</a:t>
            </a:r>
          </a:p>
        </p:txBody>
      </p:sp>
      <p:sp>
        <p:nvSpPr>
          <p:cNvPr id="1048620"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21"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2"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3"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6" name=""/>
        <p:cNvGrpSpPr/>
        <p:nvPr/>
      </p:nvGrpSpPr>
      <p:grpSpPr>
        <a:xfrm>
          <a:off x="0" y="0"/>
          <a:ext cx="0" cy="0"/>
          <a:chOff x="0" y="0"/>
          <a:chExt cx="0" cy="0"/>
        </a:xfrm>
      </p:grpSpPr>
      <p:sp>
        <p:nvSpPr>
          <p:cNvPr id="1048614" name="Vertical Title 1"/>
          <p:cNvSpPr>
            <a:spLocks noGrp="1"/>
          </p:cNvSpPr>
          <p:nvPr>
            <p:ph type="title" orient="vert"/>
          </p:nvPr>
        </p:nvSpPr>
        <p:spPr>
          <a:xfrm>
            <a:off x="8839200" y="274639"/>
            <a:ext cx="2743200" cy="5851525"/>
          </a:xfrm>
        </p:spPr>
        <p:txBody>
          <a:bodyPr vert="eaVert"/>
          <a:p>
            <a:r>
              <a:rPr lang="en-US"/>
              <a:t>Click to edit Master title style</a:t>
            </a:r>
          </a:p>
        </p:txBody>
      </p:sp>
      <p:sp>
        <p:nvSpPr>
          <p:cNvPr id="1048615" name="Vertical Text Placeholder 2"/>
          <p:cNvSpPr>
            <a:spLocks noGrp="1"/>
          </p:cNvSpPr>
          <p:nvPr>
            <p:ph type="body" orient="vert" idx="1"/>
          </p:nvPr>
        </p:nvSpPr>
        <p:spPr>
          <a:xfrm>
            <a:off x="609600" y="274639"/>
            <a:ext cx="80264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16"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7"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18"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pic>
        <p:nvPicPr>
          <p:cNvPr id="2097152" name="Picture 6" descr="E:\websites\free-power-point-templates\2012\logos.png"/>
          <p:cNvPicPr>
            <a:picLocks noChangeAspect="1" noChangeArrowheads="1"/>
          </p:cNvPicPr>
          <p:nvPr userDrawn="1"/>
        </p:nvPicPr>
        <p:blipFill>
          <a:blip xmlns:r="http://schemas.openxmlformats.org/officeDocument/2006/relationships" r:embed="rId1"/>
          <a:stretch>
            <a:fillRect/>
          </a:stretch>
        </p:blipFill>
        <p:spPr bwMode="auto">
          <a:xfrm>
            <a:off x="5224408" y="3101618"/>
            <a:ext cx="1951712" cy="702615"/>
          </a:xfrm>
          <a:prstGeom prst="rect"/>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4.jpe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3">
            <a:lum/>
          </a:blip>
          <a:srcRect/>
          <a:stretch>
            <a:fillRect/>
          </a:stretch>
        </a:blipFill>
      </p:bgPr>
    </p:bg>
    <p:spTree>
      <p:nvGrpSpPr>
        <p:cNvPr id="11" name=""/>
        <p:cNvGrpSpPr/>
        <p:nvPr/>
      </p:nvGrpSpPr>
      <p:grpSpPr>
        <a:xfrm>
          <a:off x="0" y="0"/>
          <a:ext cx="0" cy="0"/>
          <a:chOff x="0" y="0"/>
          <a:chExt cx="0" cy="0"/>
        </a:xfrm>
      </p:grpSpPr>
      <p:sp>
        <p:nvSpPr>
          <p:cNvPr id="1048576" name="Title Placeholder 1"/>
          <p:cNvSpPr>
            <a:spLocks noGrp="1"/>
          </p:cNvSpPr>
          <p:nvPr>
            <p:ph type="title"/>
          </p:nvPr>
        </p:nvSpPr>
        <p:spPr>
          <a:xfrm>
            <a:off x="609600" y="274639"/>
            <a:ext cx="109728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609600" y="1600201"/>
            <a:ext cx="109728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609600" y="6356351"/>
            <a:ext cx="2844800" cy="365125"/>
          </a:xfrm>
          <a:prstGeom prst="rect"/>
        </p:spPr>
        <p:txBody>
          <a:bodyPr anchor="ctr" bIns="45720" lIns="91440" rIns="91440" rtlCol="0" tIns="45720" vert="horz"/>
          <a:lstStyle>
            <a:lvl1pPr algn="l">
              <a:defRPr sz="1600">
                <a:solidFill>
                  <a:schemeClr val="tx1">
                    <a:tint val="75000"/>
                  </a:schemeClr>
                </a:solidFill>
              </a:defRPr>
            </a:lvl1pPr>
          </a:lstStyle>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79" name="Footer Placeholder 4"/>
          <p:cNvSpPr>
            <a:spLocks noGrp="1"/>
          </p:cNvSpPr>
          <p:nvPr>
            <p:ph type="ftr" sz="quarter" idx="3"/>
          </p:nvPr>
        </p:nvSpPr>
        <p:spPr>
          <a:xfrm>
            <a:off x="4165600" y="6356351"/>
            <a:ext cx="3860800" cy="365125"/>
          </a:xfrm>
          <a:prstGeom prst="rect"/>
        </p:spPr>
        <p:txBody>
          <a:bodyPr anchor="ctr" bIns="45720" lIns="91440" rIns="91440" rtlCol="0" tIns="45720" vert="horz"/>
          <a:lstStyle>
            <a:lvl1pPr algn="ctr">
              <a:defRPr sz="1600">
                <a:solidFill>
                  <a:schemeClr val="tx1">
                    <a:tint val="75000"/>
                  </a:schemeClr>
                </a:solidFill>
              </a:defRPr>
            </a:lvl1pPr>
          </a:lstStyle>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0" name="Slide Number Placeholder 5"/>
          <p:cNvSpPr>
            <a:spLocks noGrp="1"/>
          </p:cNvSpPr>
          <p:nvPr>
            <p:ph type="sldNum" sz="quarter" idx="4"/>
          </p:nvPr>
        </p:nvSpPr>
        <p:spPr>
          <a:xfrm>
            <a:off x="8737600" y="6356351"/>
            <a:ext cx="2844800" cy="365125"/>
          </a:xfrm>
          <a:prstGeom prst="rect"/>
        </p:spPr>
        <p:txBody>
          <a:bodyPr anchor="ctr" bIns="45720" lIns="91440" rIns="91440" rtlCol="0" tIns="45720" vert="horz"/>
          <a:lstStyle>
            <a:lvl1pPr algn="r">
              <a:defRPr sz="1600">
                <a:solidFill>
                  <a:schemeClr val="tx1">
                    <a:tint val="75000"/>
                  </a:schemeClr>
                </a:solidFill>
              </a:defRPr>
            </a:lvl1pPr>
          </a:lstStyle>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1" name="TextBox 6"/>
          <p:cNvSpPr txBox="1"/>
          <p:nvPr userDrawn="1"/>
        </p:nvSpPr>
        <p:spPr>
          <a:xfrm>
            <a:off x="-12200" y="6951663"/>
            <a:ext cx="11186167" cy="666977"/>
          </a:xfrm>
          <a:prstGeom prst="rect"/>
          <a:noFill/>
        </p:spPr>
        <p:txBody>
          <a:bodyPr rtlCol="0" wrap="square">
            <a:spAutoFit/>
          </a:bodyPr>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This presentation uses a free template provided by FPPT.com</a:t>
            </a:r>
          </a:p>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www.free-power-point-templates.com</a:t>
            </a:r>
          </a:p>
        </p:txBody>
      </p:sp>
    </p:spTree>
  </p:cSld>
  <p:clrMap accent1="accent1" accent2="accent2" accent3="accent3" accent4="accent4" accent5="accent5" accent6="accent6" bg1="lt1" bg2="lt2" tx1="dk1" tx2="dk2"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ctr" defTabSz="1219170" eaLnBrk="1" hangingPunct="1" latinLnBrk="0" rtl="0">
        <a:spcBef>
          <a:spcPct val="0"/>
        </a:spcBef>
        <a:buNone/>
        <a:defRPr sz="5867" kern="1200">
          <a:solidFill>
            <a:schemeClr val="tx1"/>
          </a:solidFill>
          <a:latin typeface="+mj-lt"/>
          <a:ea typeface="+mj-ea"/>
          <a:cs typeface="+mj-cs"/>
        </a:defRPr>
      </a:lvl1pPr>
    </p:titleStyle>
    <p:bodyStyle>
      <a:lvl1pPr algn="l" defTabSz="1219170" eaLnBrk="1" hangingPunct="1" indent="-457189" latinLnBrk="0" marL="457189" rtl="0">
        <a:spcBef>
          <a:spcPct val="20000"/>
        </a:spcBef>
        <a:buFont typeface="Arial" pitchFamily="34" charset="0"/>
        <a:buChar char="•"/>
        <a:defRPr sz="4267" kern="1200">
          <a:solidFill>
            <a:schemeClr val="tx1"/>
          </a:solidFill>
          <a:latin typeface="+mn-lt"/>
          <a:ea typeface="+mn-ea"/>
          <a:cs typeface="+mn-cs"/>
        </a:defRPr>
      </a:lvl1pPr>
      <a:lvl2pPr algn="l" defTabSz="1219170" eaLnBrk="1" hangingPunct="1" indent="-380990" latinLnBrk="0" marL="990575" rtl="0">
        <a:spcBef>
          <a:spcPct val="20000"/>
        </a:spcBef>
        <a:buFont typeface="Arial" pitchFamily="34" charset="0"/>
        <a:buChar char="–"/>
        <a:defRPr sz="3733" kern="1200">
          <a:solidFill>
            <a:schemeClr val="tx1"/>
          </a:solidFill>
          <a:latin typeface="+mn-lt"/>
          <a:ea typeface="+mn-ea"/>
          <a:cs typeface="+mn-cs"/>
        </a:defRPr>
      </a:lvl2pPr>
      <a:lvl3pPr algn="l" defTabSz="1219170" eaLnBrk="1" hangingPunct="1" indent="-304792" latinLnBrk="0" marL="1523962" rtl="0">
        <a:spcBef>
          <a:spcPct val="20000"/>
        </a:spcBef>
        <a:buFont typeface="Arial" pitchFamily="34" charset="0"/>
        <a:buChar char="•"/>
        <a:defRPr sz="3200" kern="1200">
          <a:solidFill>
            <a:schemeClr val="tx1"/>
          </a:solidFill>
          <a:latin typeface="+mn-lt"/>
          <a:ea typeface="+mn-ea"/>
          <a:cs typeface="+mn-cs"/>
        </a:defRPr>
      </a:lvl3pPr>
      <a:lvl4pPr algn="l" defTabSz="1219170" eaLnBrk="1" hangingPunct="1" indent="-304792" latinLnBrk="0" marL="2133547" rtl="0">
        <a:spcBef>
          <a:spcPct val="20000"/>
        </a:spcBef>
        <a:buFont typeface="Arial" pitchFamily="34" charset="0"/>
        <a:buChar char="–"/>
        <a:defRPr sz="2667" kern="1200">
          <a:solidFill>
            <a:schemeClr val="tx1"/>
          </a:solidFill>
          <a:latin typeface="+mn-lt"/>
          <a:ea typeface="+mn-ea"/>
          <a:cs typeface="+mn-cs"/>
        </a:defRPr>
      </a:lvl4pPr>
      <a:lvl5pPr algn="l" defTabSz="1219170" eaLnBrk="1" hangingPunct="1" indent="-304792" latinLnBrk="0" marL="2743131" rtl="0">
        <a:spcBef>
          <a:spcPct val="20000"/>
        </a:spcBef>
        <a:buFont typeface="Arial" pitchFamily="34" charset="0"/>
        <a:buChar char="»"/>
        <a:defRPr sz="2667" kern="1200">
          <a:solidFill>
            <a:schemeClr val="tx1"/>
          </a:solidFill>
          <a:latin typeface="+mn-lt"/>
          <a:ea typeface="+mn-ea"/>
          <a:cs typeface="+mn-cs"/>
        </a:defRPr>
      </a:lvl5pPr>
      <a:lvl6pPr algn="l" defTabSz="1219170" eaLnBrk="1" hangingPunct="1" indent="-304792" latinLnBrk="0" marL="3352716" rtl="0">
        <a:spcBef>
          <a:spcPct val="20000"/>
        </a:spcBef>
        <a:buFont typeface="Arial" pitchFamily="34" charset="0"/>
        <a:buChar char="•"/>
        <a:defRPr sz="2667" kern="1200">
          <a:solidFill>
            <a:schemeClr val="tx1"/>
          </a:solidFill>
          <a:latin typeface="+mn-lt"/>
          <a:ea typeface="+mn-ea"/>
          <a:cs typeface="+mn-cs"/>
        </a:defRPr>
      </a:lvl6pPr>
      <a:lvl7pPr algn="l" defTabSz="1219170" eaLnBrk="1" hangingPunct="1" indent="-304792" latinLnBrk="0" marL="3962301" rtl="0">
        <a:spcBef>
          <a:spcPct val="20000"/>
        </a:spcBef>
        <a:buFont typeface="Arial" pitchFamily="34" charset="0"/>
        <a:buChar char="•"/>
        <a:defRPr sz="2667" kern="1200">
          <a:solidFill>
            <a:schemeClr val="tx1"/>
          </a:solidFill>
          <a:latin typeface="+mn-lt"/>
          <a:ea typeface="+mn-ea"/>
          <a:cs typeface="+mn-cs"/>
        </a:defRPr>
      </a:lvl7pPr>
      <a:lvl8pPr algn="l" defTabSz="1219170" eaLnBrk="1" hangingPunct="1" indent="-304792" latinLnBrk="0" marL="4571886" rtl="0">
        <a:spcBef>
          <a:spcPct val="20000"/>
        </a:spcBef>
        <a:buFont typeface="Arial" pitchFamily="34" charset="0"/>
        <a:buChar char="•"/>
        <a:defRPr sz="2667" kern="1200">
          <a:solidFill>
            <a:schemeClr val="tx1"/>
          </a:solidFill>
          <a:latin typeface="+mn-lt"/>
          <a:ea typeface="+mn-ea"/>
          <a:cs typeface="+mn-cs"/>
        </a:defRPr>
      </a:lvl8pPr>
      <a:lvl9pPr algn="l" defTabSz="1219170" eaLnBrk="1" hangingPunct="1" indent="-304792" latinLnBrk="0" marL="5181470" rtl="0">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algn="l" defTabSz="1219170" eaLnBrk="1" hangingPunct="1" latinLnBrk="0" marL="0" rtl="0">
        <a:defRPr sz="2400" kern="1200">
          <a:solidFill>
            <a:schemeClr val="tx1"/>
          </a:solidFill>
          <a:latin typeface="+mn-lt"/>
          <a:ea typeface="+mn-ea"/>
          <a:cs typeface="+mn-cs"/>
        </a:defRPr>
      </a:lvl1pPr>
      <a:lvl2pPr algn="l" defTabSz="1219170" eaLnBrk="1" hangingPunct="1" latinLnBrk="0" marL="609585" rtl="0">
        <a:defRPr sz="2400" kern="1200">
          <a:solidFill>
            <a:schemeClr val="tx1"/>
          </a:solidFill>
          <a:latin typeface="+mn-lt"/>
          <a:ea typeface="+mn-ea"/>
          <a:cs typeface="+mn-cs"/>
        </a:defRPr>
      </a:lvl2pPr>
      <a:lvl3pPr algn="l" defTabSz="1219170" eaLnBrk="1" hangingPunct="1" latinLnBrk="0" marL="1219170" rtl="0">
        <a:defRPr sz="2400" kern="1200">
          <a:solidFill>
            <a:schemeClr val="tx1"/>
          </a:solidFill>
          <a:latin typeface="+mn-lt"/>
          <a:ea typeface="+mn-ea"/>
          <a:cs typeface="+mn-cs"/>
        </a:defRPr>
      </a:lvl3pPr>
      <a:lvl4pPr algn="l" defTabSz="1219170" eaLnBrk="1" hangingPunct="1" latinLnBrk="0" marL="1828754" rtl="0">
        <a:defRPr sz="2400" kern="1200">
          <a:solidFill>
            <a:schemeClr val="tx1"/>
          </a:solidFill>
          <a:latin typeface="+mn-lt"/>
          <a:ea typeface="+mn-ea"/>
          <a:cs typeface="+mn-cs"/>
        </a:defRPr>
      </a:lvl4pPr>
      <a:lvl5pPr algn="l" defTabSz="1219170" eaLnBrk="1" hangingPunct="1" latinLnBrk="0" marL="2438339" rtl="0">
        <a:defRPr sz="2400" kern="1200">
          <a:solidFill>
            <a:schemeClr val="tx1"/>
          </a:solidFill>
          <a:latin typeface="+mn-lt"/>
          <a:ea typeface="+mn-ea"/>
          <a:cs typeface="+mn-cs"/>
        </a:defRPr>
      </a:lvl5pPr>
      <a:lvl6pPr algn="l" defTabSz="1219170" eaLnBrk="1" hangingPunct="1" latinLnBrk="0" marL="3047924" rtl="0">
        <a:defRPr sz="2400" kern="1200">
          <a:solidFill>
            <a:schemeClr val="tx1"/>
          </a:solidFill>
          <a:latin typeface="+mn-lt"/>
          <a:ea typeface="+mn-ea"/>
          <a:cs typeface="+mn-cs"/>
        </a:defRPr>
      </a:lvl6pPr>
      <a:lvl7pPr algn="l" defTabSz="1219170" eaLnBrk="1" hangingPunct="1" latinLnBrk="0" marL="3657509" rtl="0">
        <a:defRPr sz="2400" kern="1200">
          <a:solidFill>
            <a:schemeClr val="tx1"/>
          </a:solidFill>
          <a:latin typeface="+mn-lt"/>
          <a:ea typeface="+mn-ea"/>
          <a:cs typeface="+mn-cs"/>
        </a:defRPr>
      </a:lvl7pPr>
      <a:lvl8pPr algn="l" defTabSz="1219170" eaLnBrk="1" hangingPunct="1" latinLnBrk="0" marL="4267093" rtl="0">
        <a:defRPr sz="2400" kern="1200">
          <a:solidFill>
            <a:schemeClr val="tx1"/>
          </a:solidFill>
          <a:latin typeface="+mn-lt"/>
          <a:ea typeface="+mn-ea"/>
          <a:cs typeface="+mn-cs"/>
        </a:defRPr>
      </a:lvl8pPr>
      <a:lvl9pPr algn="l" defTabSz="1219170" eaLnBrk="1" hangingPunct="1" latinLnBrk="0" marL="4876678" rtl="0">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7"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588" name="CuadroTexto 4"/>
          <p:cNvSpPr txBox="1"/>
          <p:nvPr/>
        </p:nvSpPr>
        <p:spPr>
          <a:xfrm rot="20530022">
            <a:off x="419408" y="1866933"/>
            <a:ext cx="1839325" cy="1104263"/>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altLang="zh-CN" baseline="0" b="0" cap="none" dirty="0" sz="2000" i="0" kern="1200" kumimoji="0" lang="en-US" noProof="0" normalizeH="0" spc="0" strike="noStrike" u="none" smtClean="0">
                <a:ln>
                  <a:noFill/>
                </a:ln>
                <a:solidFill>
                  <a:prstClr val="white"/>
                </a:solidFill>
                <a:effectLst/>
                <a:latin typeface="Calibri"/>
                <a:ea typeface="+mn-ea"/>
                <a:cs typeface="+mn-cs"/>
              </a:rPr>
              <a:t>L</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a</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b</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o</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ratorio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de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e</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j</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e</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r</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cicios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de </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a</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u</a:t>
            </a:r>
            <a:r>
              <a:rPr altLang="zh-CN" baseline="0" b="0" cap="none" dirty="0" sz="2000" i="0" kern="1200" kumimoji="0" lang="en-US" noProof="0" normalizeH="0" spc="0" strike="noStrike" u="none" smtClean="0">
                <a:ln>
                  <a:noFill/>
                </a:ln>
                <a:solidFill>
                  <a:prstClr val="white"/>
                </a:solidFill>
                <a:effectLst/>
                <a:latin typeface="Calibri"/>
                <a:ea typeface="+mn-ea"/>
                <a:cs typeface="+mn-cs"/>
              </a:rPr>
              <a:t>ditoría </a:t>
            </a:r>
            <a:endParaRPr altLang="en-US" lang="zh-CN"/>
          </a:p>
        </p:txBody>
      </p:sp>
      <p:sp>
        <p:nvSpPr>
          <p:cNvPr id="1048589"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r</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ana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0" name="Rectangle 3"/>
          <p:cNvSpPr/>
          <p:nvPr/>
        </p:nvSpPr>
        <p:spPr>
          <a:xfrm>
            <a:off x="3104147" y="695956"/>
            <a:ext cx="9087853" cy="3943251"/>
          </a:xfrm>
          <a:prstGeom prst="rect"/>
        </p:spPr>
        <p:txBody>
          <a:bodyPr wrap="square">
            <a:spAutoFit/>
          </a:bodyPr>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C</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a:latin typeface="Arial" panose="020B0604020202020204" pitchFamily="34" charset="0"/>
                <a:ea typeface="Calibri" panose="020F0502020204030204" pitchFamily="34" charset="0"/>
                <a:cs typeface="Times New Roman" panose="02020603050405020304" pitchFamily="18" charset="0"/>
              </a:rPr>
              <a:t>a</a:t>
            </a:r>
            <a:r>
              <a:rPr altLang="es-ES" b="1" dirty="0" sz="3200" lang="en-US">
                <a:latin typeface="Arial" panose="020B0604020202020204" pitchFamily="34" charset="0"/>
                <a:ea typeface="Calibri" panose="020F0502020204030204" pitchFamily="34" charset="0"/>
                <a:cs typeface="Times New Roman" panose="02020603050405020304" pitchFamily="18" charset="0"/>
              </a:rPr>
              <a:t>s</a:t>
            </a:r>
            <a:r>
              <a:rPr altLang="es-ES" b="1" dirty="0" sz="3200" lang="en-US">
                <a:latin typeface="Arial" panose="020B0604020202020204" pitchFamily="34" charset="0"/>
                <a:ea typeface="Calibri" panose="020F0502020204030204" pitchFamily="34" charset="0"/>
                <a:cs typeface="Times New Roman" panose="02020603050405020304" pitchFamily="18" charset="0"/>
              </a:rPr>
              <a:t>e</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Práctica </a:t>
            </a:r>
            <a:r>
              <a:rPr altLang="es-ES" b="1" dirty="0" sz="3200" lang="en-US">
                <a:latin typeface="Arial" panose="020B0604020202020204" pitchFamily="34" charset="0"/>
                <a:ea typeface="Calibri" panose="020F0502020204030204" pitchFamily="34" charset="0"/>
                <a:cs typeface="Times New Roman" panose="02020603050405020304" pitchFamily="18" charset="0"/>
              </a:rPr>
              <a:t>D</a:t>
            </a:r>
            <a:r>
              <a:rPr altLang="es-ES" b="1" dirty="0" sz="3200" lang="en-US">
                <a:latin typeface="Arial" panose="020B0604020202020204" pitchFamily="34" charset="0"/>
                <a:ea typeface="Calibri" panose="020F0502020204030204" pitchFamily="34" charset="0"/>
                <a:cs typeface="Times New Roman" panose="02020603050405020304" pitchFamily="18" charset="0"/>
              </a:rPr>
              <a:t>e</a:t>
            </a:r>
            <a:r>
              <a:rPr altLang="es-ES" b="1" dirty="0" sz="3200" lang="en-US">
                <a:latin typeface="Arial" panose="020B0604020202020204" pitchFamily="34" charset="0"/>
                <a:ea typeface="Calibri" panose="020F0502020204030204" pitchFamily="34" charset="0"/>
                <a:cs typeface="Times New Roman" panose="02020603050405020304" pitchFamily="18" charset="0"/>
              </a:rPr>
              <a:t>mostrativa </a:t>
            </a:r>
            <a:r>
              <a:rPr b="1" dirty="0" sz="3200" lang="es-ES">
                <a:latin typeface="Arial" panose="020B0604020202020204" pitchFamily="34" charset="0"/>
                <a:ea typeface="Calibri" panose="020F0502020204030204" pitchFamily="34" charset="0"/>
                <a:cs typeface="Times New Roman" panose="02020603050405020304" pitchFamily="18" charset="0"/>
              </a:rPr>
              <a:t>No </a:t>
            </a:r>
            <a:r>
              <a:rPr altLang="es-ES" b="1" dirty="0" sz="3200" lang="en-US">
                <a:latin typeface="Arial" panose="020B0604020202020204" pitchFamily="34" charset="0"/>
                <a:ea typeface="Calibri" panose="020F0502020204030204" pitchFamily="34" charset="0"/>
                <a:cs typeface="Times New Roman" panose="02020603050405020304" pitchFamily="18" charset="0"/>
              </a:rPr>
              <a:t>4</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y</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N</a:t>
            </a:r>
            <a:r>
              <a:rPr altLang="es-ES" b="1" dirty="0" sz="3200" lang="en-US">
                <a:latin typeface="Arial" panose="020B0604020202020204" pitchFamily="34" charset="0"/>
                <a:ea typeface="Calibri" panose="020F0502020204030204" pitchFamily="34" charset="0"/>
                <a:cs typeface="Times New Roman" panose="02020603050405020304" pitchFamily="18" charset="0"/>
              </a:rPr>
              <a:t>o</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5</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r>
              <a:rPr altLang="es-ES" b="1" dirty="0" sz="3200" lang="en-US">
                <a:latin typeface="Arial" panose="020B0604020202020204" pitchFamily="34" charset="0"/>
                <a:ea typeface="Calibri" panose="020F0502020204030204" pitchFamily="34" charset="0"/>
                <a:cs typeface="Times New Roman" panose="02020603050405020304" pitchFamily="18" charset="0"/>
              </a:rPr>
              <a:t> </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Tema </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a:latin typeface="Arial" panose="020B0604020202020204" pitchFamily="34" charset="0"/>
                <a:ea typeface="Calibri" panose="020F0502020204030204" pitchFamily="34" charset="0"/>
                <a:cs typeface="Times New Roman" panose="02020603050405020304" pitchFamily="18" charset="0"/>
              </a:rPr>
              <a:t>l</a:t>
            </a:r>
            <a:r>
              <a:rPr b="1" dirty="0" sz="3200" lang="es-ES">
                <a:latin typeface="Arial" panose="020B0604020202020204" pitchFamily="34" charset="0"/>
                <a:ea typeface="Calibri" panose="020F0502020204030204" pitchFamily="34" charset="0"/>
                <a:cs typeface="Times New Roman" panose="02020603050405020304" pitchFamily="18" charset="0"/>
              </a:rPr>
              <a:t>:</a:t>
            </a:r>
            <a:r>
              <a:rPr dirty="0" sz="3200" lang="es-ES">
                <a:latin typeface="Arial" panose="020B0604020202020204" pitchFamily="34" charset="0"/>
                <a:ea typeface="Calibri" panose="020F0502020204030204" pitchFamily="34" charset="0"/>
                <a:cs typeface="Times New Roman" panose="02020603050405020304" pitchFamily="18" charset="0"/>
              </a:rPr>
              <a:t> Auditoría de Gestión</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l</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altLang="es-ES" dirty="0" sz="3200" lang="en-US">
                <a:latin typeface="Arial" panose="020B0604020202020204" pitchFamily="34" charset="0"/>
                <a:ea typeface="Calibri" panose="020F0502020204030204" pitchFamily="34" charset="0"/>
                <a:cs typeface="Times New Roman" panose="02020603050405020304" pitchFamily="18" charset="0"/>
              </a:rPr>
              <a:t>s</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n-US" dirty="0" sz="3200" lang="es-ES">
                <a:latin typeface="Arial" panose="020B0604020202020204" pitchFamily="34" charset="0"/>
                <a:ea typeface="Calibri" panose="020F0502020204030204" pitchFamily="34" charset="0"/>
                <a:cs typeface="Times New Roman" panose="02020603050405020304" pitchFamily="18" charset="0"/>
              </a:rPr>
              <a:t>áreas </a:t>
            </a:r>
            <a:r>
              <a:rPr altLang="es-ES" dirty="0" sz="3200" lang="en-US">
                <a:latin typeface="Arial" panose="020B0604020202020204" pitchFamily="34" charset="0"/>
                <a:ea typeface="Calibri" panose="020F0502020204030204" pitchFamily="34" charset="0"/>
                <a:cs typeface="Times New Roman" panose="02020603050405020304" pitchFamily="18" charset="0"/>
              </a:rPr>
              <a:t>c</a:t>
            </a:r>
            <a:r>
              <a:rPr altLang="es-ES" dirty="0" sz="3200" lang="en-US">
                <a:latin typeface="Arial" panose="020B0604020202020204" pitchFamily="34" charset="0"/>
                <a:ea typeface="Calibri" panose="020F0502020204030204" pitchFamily="34" charset="0"/>
                <a:cs typeface="Times New Roman" panose="02020603050405020304" pitchFamily="18" charset="0"/>
              </a:rPr>
              <a:t>e</a:t>
            </a:r>
            <a:r>
              <a:rPr altLang="es-ES" dirty="0" sz="3200" lang="en-US">
                <a:latin typeface="Arial" panose="020B0604020202020204" pitchFamily="34" charset="0"/>
                <a:ea typeface="Calibri" panose="020F0502020204030204" pitchFamily="34" charset="0"/>
                <a:cs typeface="Times New Roman" panose="02020603050405020304" pitchFamily="18" charset="0"/>
              </a:rPr>
              <a:t>n</a:t>
            </a:r>
            <a:r>
              <a:rPr altLang="es-ES" dirty="0" sz="3200" lang="en-US">
                <a:latin typeface="Arial" panose="020B0604020202020204" pitchFamily="34" charset="0"/>
                <a:ea typeface="Calibri" panose="020F0502020204030204" pitchFamily="34" charset="0"/>
                <a:cs typeface="Times New Roman" panose="02020603050405020304" pitchFamily="18" charset="0"/>
              </a:rPr>
              <a:t>t</a:t>
            </a:r>
            <a:r>
              <a:rPr altLang="es-ES" dirty="0" sz="3200" lang="en-US">
                <a:latin typeface="Arial" panose="020B0604020202020204" pitchFamily="34" charset="0"/>
                <a:ea typeface="Calibri" panose="020F0502020204030204" pitchFamily="34" charset="0"/>
                <a:cs typeface="Times New Roman" panose="02020603050405020304" pitchFamily="18" charset="0"/>
              </a:rPr>
              <a:t>r</a:t>
            </a:r>
            <a:r>
              <a:rPr altLang="es-ES" dirty="0" sz="3200" lang="en-US">
                <a:latin typeface="Arial" panose="020B0604020202020204" pitchFamily="34" charset="0"/>
                <a:ea typeface="Calibri" panose="020F0502020204030204" pitchFamily="34" charset="0"/>
                <a:cs typeface="Times New Roman" panose="02020603050405020304" pitchFamily="18" charset="0"/>
              </a:rPr>
              <a:t>ales </a:t>
            </a:r>
            <a:r>
              <a:rPr altLang="es-ES" dirty="0" sz="3200" lang="en-US">
                <a:latin typeface="Arial" panose="020B0604020202020204" pitchFamily="34" charset="0"/>
                <a:ea typeface="Calibri" panose="020F0502020204030204" pitchFamily="34" charset="0"/>
                <a:cs typeface="Times New Roman" panose="02020603050405020304" pitchFamily="18" charset="0"/>
              </a:rPr>
              <a:t>d</a:t>
            </a:r>
            <a:r>
              <a:rPr altLang="es-ES" dirty="0" sz="3200" lang="en-US">
                <a:latin typeface="Arial" panose="020B0604020202020204" pitchFamily="34" charset="0"/>
                <a:ea typeface="Calibri" panose="020F0502020204030204" pitchFamily="34" charset="0"/>
                <a:cs typeface="Times New Roman" panose="02020603050405020304" pitchFamily="18" charset="0"/>
              </a:rPr>
              <a:t>e</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l</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altLang="es-ES" dirty="0" sz="3200" lang="en-US">
                <a:latin typeface="Arial" panose="020B0604020202020204" pitchFamily="34" charset="0"/>
                <a:ea typeface="Calibri" panose="020F0502020204030204" pitchFamily="34" charset="0"/>
                <a:cs typeface="Times New Roman" panose="02020603050405020304" pitchFamily="18" charset="0"/>
              </a:rPr>
              <a:t> </a:t>
            </a:r>
            <a:r>
              <a:rPr altLang="es-ES" dirty="0" sz="3200" lang="en-US">
                <a:latin typeface="Arial" panose="020B0604020202020204" pitchFamily="34" charset="0"/>
                <a:ea typeface="Calibri" panose="020F0502020204030204" pitchFamily="34" charset="0"/>
                <a:cs typeface="Times New Roman" panose="02020603050405020304" pitchFamily="18" charset="0"/>
              </a:rPr>
              <a:t>e</a:t>
            </a:r>
            <a:r>
              <a:rPr altLang="es-ES" dirty="0" sz="3200" lang="en-US">
                <a:latin typeface="Arial" panose="020B0604020202020204" pitchFamily="34" charset="0"/>
                <a:ea typeface="Calibri" panose="020F0502020204030204" pitchFamily="34" charset="0"/>
                <a:cs typeface="Times New Roman" panose="02020603050405020304" pitchFamily="18" charset="0"/>
              </a:rPr>
              <a:t>m</a:t>
            </a:r>
            <a:r>
              <a:rPr altLang="es-ES" dirty="0" sz="3200" lang="en-US">
                <a:latin typeface="Arial" panose="020B0604020202020204" pitchFamily="34" charset="0"/>
                <a:ea typeface="Calibri" panose="020F0502020204030204" pitchFamily="34" charset="0"/>
                <a:cs typeface="Times New Roman" panose="02020603050405020304" pitchFamily="18" charset="0"/>
              </a:rPr>
              <a:t>p</a:t>
            </a:r>
            <a:r>
              <a:rPr altLang="es-ES" dirty="0" sz="3200" lang="en-US">
                <a:latin typeface="Arial" panose="020B0604020202020204" pitchFamily="34" charset="0"/>
                <a:ea typeface="Calibri" panose="020F0502020204030204" pitchFamily="34" charset="0"/>
                <a:cs typeface="Times New Roman" panose="02020603050405020304" pitchFamily="18" charset="0"/>
              </a:rPr>
              <a:t>r</a:t>
            </a:r>
            <a:r>
              <a:rPr altLang="es-ES" dirty="0" sz="3200" lang="en-US">
                <a:latin typeface="Arial" panose="020B0604020202020204" pitchFamily="34" charset="0"/>
                <a:ea typeface="Calibri" panose="020F0502020204030204" pitchFamily="34" charset="0"/>
                <a:cs typeface="Times New Roman" panose="02020603050405020304" pitchFamily="18" charset="0"/>
              </a:rPr>
              <a:t>e</a:t>
            </a:r>
            <a:r>
              <a:rPr altLang="es-ES" dirty="0" sz="3200" lang="en-US">
                <a:latin typeface="Arial" panose="020B0604020202020204" pitchFamily="34" charset="0"/>
                <a:ea typeface="Calibri" panose="020F0502020204030204" pitchFamily="34" charset="0"/>
                <a:cs typeface="Times New Roman" panose="02020603050405020304" pitchFamily="18" charset="0"/>
              </a:rPr>
              <a:t>s</a:t>
            </a:r>
            <a:r>
              <a:rPr altLang="es-ES" dirty="0" sz="3200" lang="en-US">
                <a:latin typeface="Arial" panose="020B0604020202020204" pitchFamily="34" charset="0"/>
                <a:ea typeface="Calibri" panose="020F0502020204030204" pitchFamily="34" charset="0"/>
                <a:cs typeface="Times New Roman" panose="02020603050405020304" pitchFamily="18" charset="0"/>
              </a:rPr>
              <a:t>a</a:t>
            </a:r>
            <a:r>
              <a:rPr dirty="0" sz="3200" lang="es-ES">
                <a:latin typeface="Arial" panose="020B0604020202020204" pitchFamily="34" charset="0"/>
                <a:ea typeface="Calibri" panose="020F0502020204030204" pitchFamily="34" charset="0"/>
                <a:cs typeface="Times New Roman" panose="02020603050405020304" pitchFamily="18" charset="0"/>
              </a:rPr>
              <a:t>.</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Sumario</a:t>
            </a:r>
            <a:r>
              <a:rPr dirty="0" sz="3200" lang="es-ES" smtClean="0">
                <a:latin typeface="Arial" panose="020B0604020202020204" pitchFamily="34" charset="0"/>
                <a:ea typeface="Calibri" panose="020F0502020204030204" pitchFamily="34" charset="0"/>
                <a:cs typeface="Times New Roman" panose="02020603050405020304" pitchFamily="18" charset="0"/>
              </a:rPr>
              <a:t>:</a:t>
            </a:r>
            <a:endParaRPr altLang="en-US" lang="zh-CN"/>
          </a:p>
          <a:p>
            <a:pPr algn="just" indent="-457200" marL="457200">
              <a:lnSpc>
                <a:spcPct val="107000"/>
              </a:lnSpc>
              <a:spcAft>
                <a:spcPts val="800"/>
              </a:spcAft>
              <a:buFontTx/>
              <a:buChar char="-"/>
            </a:pP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P</a:t>
            </a: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l</a:t>
            </a: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a</a:t>
            </a: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n</a:t>
            </a: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e</a:t>
            </a: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a</a:t>
            </a: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c</a:t>
            </a:r>
            <a:r>
              <a:rPr altLang="es-US" dirty="0" sz="3200" lang="en-US" smtClean="0">
                <a:latin typeface="Arial" panose="020B0604020202020204" pitchFamily="34" charset="0"/>
                <a:ea typeface="Calibri" panose="020F0502020204030204" pitchFamily="34" charset="0"/>
                <a:cs typeface="Times New Roman" panose="02020603050405020304" pitchFamily="18" charset="0"/>
              </a:rPr>
              <a:t>ión </a:t>
            </a:r>
            <a:endParaRPr altLang="en-US" lang="zh-CN"/>
          </a:p>
          <a:p>
            <a:pPr algn="just" indent="-457200" marL="457200">
              <a:lnSpc>
                <a:spcPct val="107000"/>
              </a:lnSpc>
              <a:spcAft>
                <a:spcPts val="800"/>
              </a:spcAft>
              <a:buFontTx/>
              <a:buChar char="-"/>
            </a:pP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C</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o</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n</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t</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a</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b</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i</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l</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idad </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y</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 </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F</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i</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n</a:t>
            </a:r>
            <a:r>
              <a:rPr altLang="zh-CN" dirty="0" sz="3200" lang="en-US" smtClean="0">
                <a:latin typeface="Arial" panose="020B0604020202020204" pitchFamily="34" charset="0"/>
                <a:ea typeface="Calibri" panose="020F0502020204030204" pitchFamily="34" charset="0"/>
                <a:cs typeface="Times New Roman" panose="02020603050405020304" pitchFamily="18" charset="0"/>
              </a:rPr>
              <a:t>anzas </a:t>
            </a:r>
            <a:endParaRPr altLang="en-US" 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1" name=""/>
          <p:cNvSpPr txBox="1"/>
          <p:nvPr/>
        </p:nvSpPr>
        <p:spPr>
          <a:xfrm>
            <a:off x="3221997" y="267877"/>
            <a:ext cx="8722599" cy="6048376"/>
          </a:xfrm>
          <a:prstGeom prst="rect"/>
        </p:spPr>
        <p:txBody>
          <a:bodyPr rtlCol="0" wrap="square">
            <a:spAutoFit/>
          </a:bodyPr>
          <a:p>
            <a:r>
              <a:rPr b="1" sz="2000" lang="es-US">
                <a:solidFill>
                  <a:srgbClr val="000000"/>
                </a:solidFill>
              </a:rPr>
              <a:t>EJERCICIO 3.1.2
</a:t>
            </a:r>
            <a:r>
              <a:rPr sz="2000" lang="es-US">
                <a:solidFill>
                  <a:srgbClr val="000000"/>
                </a:solidFill>
              </a:rPr>
              <a:t>Ejemplifique para cada uno de los procedimientos de auditoría a qué Sistema de Gestión corresponde, con qué objetivo(s) de auditoría se relaciona(n); qué técnica(s) de recolección de información, evidencia(s) de auditoría e indicador(es) para la medición del rendimiento Ud. utilizaría.
</a:t>
            </a:r>
            <a:r>
              <a:rPr altLang="es-US" sz="2000" lang="en-US">
                <a:solidFill>
                  <a:srgbClr val="000000"/>
                </a:solidFill>
              </a:rPr>
              <a:t>1</a:t>
            </a:r>
            <a:r>
              <a:rPr altLang="es-US" sz="2000" lang="en-US">
                <a:solidFill>
                  <a:srgbClr val="000000"/>
                </a:solidFill>
              </a:rPr>
              <a:t>.</a:t>
            </a:r>
            <a:r>
              <a:rPr altLang="es-US" sz="2000" lang="en-US">
                <a:solidFill>
                  <a:srgbClr val="000000"/>
                </a:solidFill>
              </a:rPr>
              <a:t> </a:t>
            </a:r>
            <a:r>
              <a:rPr sz="2000" lang="es-US">
                <a:solidFill>
                  <a:srgbClr val="000000"/>
                </a:solidFill>
              </a:rPr>
              <a:t>Verificar el grado de cumplimiento de la plantilla aprobada para el área y la distribución de la carga capacidad por trabajador.
Sistema de gestión: __________
Objetivo(s) de auditoría: __________
Técnica(s) de recolección de información: __________
Evidencia(s) de auditoría: __________
Indicador(es) de medición del rendimiento: _________
</a:t>
            </a:r>
            <a:r>
              <a:rPr altLang="es-US" sz="2000" lang="en-US">
                <a:solidFill>
                  <a:srgbClr val="000000"/>
                </a:solidFill>
              </a:rPr>
              <a:t>2</a:t>
            </a:r>
            <a:r>
              <a:rPr altLang="es-US" sz="2000" lang="en-US">
                <a:solidFill>
                  <a:srgbClr val="000000"/>
                </a:solidFill>
              </a:rPr>
              <a:t>.</a:t>
            </a:r>
            <a:r>
              <a:rPr altLang="es-US" sz="2000" lang="en-US">
                <a:solidFill>
                  <a:srgbClr val="000000"/>
                </a:solidFill>
              </a:rPr>
              <a:t> </a:t>
            </a:r>
            <a:r>
              <a:rPr sz="2000" lang="es-US">
                <a:solidFill>
                  <a:srgbClr val="000000"/>
                </a:solidFill>
              </a:rPr>
              <a:t>Comprobar las acciones de actualización sistemática de los Manuales habilitados.
Sistema de gestión: __________
Objetivo(s) de auditoría: __________
Técnica(s) de recolección de información: __________
Evidencia(s) de auditoría: __________
Indicador(es) de medición del rendimiento: _________</a:t>
            </a:r>
            <a:endParaRPr sz="2000" lang="es-US">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2" name=""/>
          <p:cNvSpPr txBox="1"/>
          <p:nvPr/>
        </p:nvSpPr>
        <p:spPr>
          <a:xfrm>
            <a:off x="3273880" y="578936"/>
            <a:ext cx="8566951" cy="5452746"/>
          </a:xfrm>
          <a:prstGeom prst="rect"/>
        </p:spPr>
        <p:txBody>
          <a:bodyPr rtlCol="0" wrap="square">
            <a:spAutoFit/>
          </a:bodyPr>
          <a:p>
            <a:r>
              <a:rPr altLang="es-US" sz="2000" lang="en-US">
                <a:solidFill>
                  <a:srgbClr val="000000"/>
                </a:solidFill>
              </a:rPr>
              <a:t>3</a:t>
            </a:r>
            <a:r>
              <a:rPr altLang="es-US" sz="2000" lang="en-US">
                <a:solidFill>
                  <a:srgbClr val="000000"/>
                </a:solidFill>
              </a:rPr>
              <a:t>.</a:t>
            </a:r>
            <a:r>
              <a:rPr altLang="es-US" sz="2000" lang="en-US">
                <a:solidFill>
                  <a:srgbClr val="000000"/>
                </a:solidFill>
              </a:rPr>
              <a:t> </a:t>
            </a:r>
            <a:r>
              <a:rPr sz="2000" lang="es-US">
                <a:solidFill>
                  <a:srgbClr val="000000"/>
                </a:solidFill>
              </a:rPr>
              <a:t>Verificar que los informes de los estados financieros reflejan los efectos financieros de las transacciones, agrupándolas según sus características económicas, así como si permite identificar las debilidades en la gestión, control y administración de los recursos financieros con el propósito de que se adopten medidas correctivas.
Sistema de gestión: __________
Objetivo(s) de auditoría: __________
Técnica(s) de recolección de información: __________
Evidencia(s) de auditoría: __________
Indicador(es) de medición del rendimiento: _________
</a:t>
            </a:r>
            <a:r>
              <a:rPr altLang="es-US" sz="2000" lang="en-US">
                <a:solidFill>
                  <a:srgbClr val="000000"/>
                </a:solidFill>
              </a:rPr>
              <a:t>4</a:t>
            </a:r>
            <a:r>
              <a:rPr altLang="es-US" sz="2000" lang="en-US">
                <a:solidFill>
                  <a:srgbClr val="000000"/>
                </a:solidFill>
              </a:rPr>
              <a:t>.</a:t>
            </a:r>
            <a:r>
              <a:rPr altLang="es-US" sz="2000" lang="en-US">
                <a:solidFill>
                  <a:srgbClr val="000000"/>
                </a:solidFill>
              </a:rPr>
              <a:t> </a:t>
            </a:r>
            <a:r>
              <a:rPr altLang="es-US" sz="2000" lang="en-US">
                <a:solidFill>
                  <a:srgbClr val="000000"/>
                </a:solidFill>
              </a:rPr>
              <a:t> </a:t>
            </a:r>
            <a:r>
              <a:rPr sz="2000" lang="es-US">
                <a:solidFill>
                  <a:srgbClr val="000000"/>
                </a:solidFill>
              </a:rPr>
              <a:t>Verificar el impacto de las acciones de seguimiento realizadas en el área de Contabilidad y Finanzas.
Sistema de gestión: __________
Objetivo(s) de auditoría: __________
Técnica(s) de recolección de información: __________
Evidencia(s) de auditoría: __________
Indicador(es) de medición del rendimiento: _________</a:t>
            </a:r>
            <a:endParaRPr sz="2000" lang="es-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93" name=""/>
          <p:cNvSpPr txBox="1"/>
          <p:nvPr/>
        </p:nvSpPr>
        <p:spPr>
          <a:xfrm>
            <a:off x="3279457" y="734734"/>
            <a:ext cx="8630932" cy="5452745"/>
          </a:xfrm>
          <a:prstGeom prst="rect"/>
        </p:spPr>
        <p:txBody>
          <a:bodyPr rtlCol="0" wrap="square">
            <a:spAutoFit/>
          </a:bodyPr>
          <a:p>
            <a:r>
              <a:rPr altLang="es-US" sz="2000" lang="en-US">
                <a:solidFill>
                  <a:srgbClr val="000000"/>
                </a:solidFill>
              </a:rPr>
              <a:t>5</a:t>
            </a:r>
            <a:r>
              <a:rPr altLang="es-US" sz="2000" lang="en-US">
                <a:solidFill>
                  <a:srgbClr val="000000"/>
                </a:solidFill>
              </a:rPr>
              <a:t>.</a:t>
            </a:r>
            <a:r>
              <a:rPr altLang="es-US" sz="2000" lang="en-US">
                <a:solidFill>
                  <a:srgbClr val="000000"/>
                </a:solidFill>
              </a:rPr>
              <a:t> </a:t>
            </a:r>
            <a:r>
              <a:rPr altLang="es-US" sz="2000" lang="en-US">
                <a:solidFill>
                  <a:srgbClr val="000000"/>
                </a:solidFill>
              </a:rPr>
              <a:t> </a:t>
            </a:r>
            <a:r>
              <a:rPr sz="2000" lang="es-US">
                <a:solidFill>
                  <a:srgbClr val="000000"/>
                </a:solidFill>
              </a:rPr>
              <a:t>Revisar que se cumplen los procedimientos establecidos en cada una de las fases para el diseño, análisis, evaluación, ejecución y control  de los planes a corto, mediano y largo plazo en la organización auditada, aprobados por la Alta Dirección de la entidad auditada.
Sistema de gestión: __________
Objetivo(s) de auditoría: __________
Técnica(s) de recolección de información: __________
Evidencia(s) de auditoría: __________
Indicador(es) de medición del rendimiento: _________
</a:t>
            </a:r>
            <a:r>
              <a:rPr altLang="es-US" sz="2000" lang="en-US">
                <a:solidFill>
                  <a:srgbClr val="000000"/>
                </a:solidFill>
              </a:rPr>
              <a:t>6</a:t>
            </a:r>
            <a:r>
              <a:rPr altLang="es-US" sz="2000" lang="en-US">
                <a:solidFill>
                  <a:srgbClr val="000000"/>
                </a:solidFill>
              </a:rPr>
              <a:t>.</a:t>
            </a:r>
            <a:r>
              <a:rPr altLang="es-US" sz="2000" lang="en-US">
                <a:solidFill>
                  <a:srgbClr val="000000"/>
                </a:solidFill>
              </a:rPr>
              <a:t> </a:t>
            </a:r>
            <a:r>
              <a:rPr altLang="es-US" sz="2000" lang="en-US">
                <a:solidFill>
                  <a:srgbClr val="000000"/>
                </a:solidFill>
              </a:rPr>
              <a:t> </a:t>
            </a:r>
            <a:r>
              <a:rPr sz="2000" lang="es-US">
                <a:solidFill>
                  <a:srgbClr val="000000"/>
                </a:solidFill>
              </a:rPr>
              <a:t>Comprobar se analizó con los trabajadores la propuesta del anteproyecto del presupuesto y/o plan financiero según las actas de la sección sindical.
Sistema de gestión: __________
Objetivo(s) de auditoría: __________
Técnica(s) de recolección de información: __________
Evidencia(s) de auditoría: __________
Indicador(es) de medición del rendimiento: _________</a:t>
            </a:r>
            <a:endParaRPr sz="2000" lang="es-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4" name=""/>
          <p:cNvSpPr txBox="1"/>
          <p:nvPr/>
        </p:nvSpPr>
        <p:spPr>
          <a:xfrm>
            <a:off x="3322626" y="489568"/>
            <a:ext cx="8739894" cy="5810251"/>
          </a:xfrm>
          <a:prstGeom prst="rect"/>
        </p:spPr>
        <p:txBody>
          <a:bodyPr rtlCol="0" wrap="square">
            <a:spAutoFit/>
          </a:bodyPr>
          <a:p>
            <a:r>
              <a:rPr altLang="es-US" sz="2000" lang="en-US">
                <a:solidFill>
                  <a:srgbClr val="000000"/>
                </a:solidFill>
              </a:rPr>
              <a:t>7</a:t>
            </a:r>
            <a:r>
              <a:rPr altLang="es-US" sz="2000" lang="en-US">
                <a:solidFill>
                  <a:srgbClr val="000000"/>
                </a:solidFill>
              </a:rPr>
              <a:t>.</a:t>
            </a:r>
            <a:r>
              <a:rPr altLang="es-US" sz="2000" lang="en-US">
                <a:solidFill>
                  <a:srgbClr val="000000"/>
                </a:solidFill>
              </a:rPr>
              <a:t> </a:t>
            </a:r>
            <a:r>
              <a:rPr altLang="es-US" sz="2000" lang="en-US">
                <a:solidFill>
                  <a:srgbClr val="000000"/>
                </a:solidFill>
              </a:rPr>
              <a:t> </a:t>
            </a:r>
            <a:r>
              <a:rPr sz="2000" lang="es-US">
                <a:solidFill>
                  <a:srgbClr val="000000"/>
                </a:solidFill>
              </a:rPr>
              <a:t>Comprobar se analizó con los trabajadores la desagregación, así como la ejecución del presupuesto y/o plan financiero según las actas de la sección sindical.
Sistema de gestión: __________
Objetivo(s) de auditoría: __________
Técnica(s) de recolección de información: __________
Evidencia(s) de auditoría: __________
Indicador(es) de medición del rendimiento: _________
</a:t>
            </a:r>
            <a:r>
              <a:rPr altLang="es-US" sz="2000" lang="en-US">
                <a:solidFill>
                  <a:srgbClr val="000000"/>
                </a:solidFill>
              </a:rPr>
              <a:t>8</a:t>
            </a:r>
            <a:r>
              <a:rPr altLang="es-US" sz="2000" lang="en-US">
                <a:solidFill>
                  <a:srgbClr val="000000"/>
                </a:solidFill>
              </a:rPr>
              <a:t>.</a:t>
            </a:r>
            <a:r>
              <a:rPr altLang="es-US" sz="2000" lang="en-US">
                <a:solidFill>
                  <a:srgbClr val="000000"/>
                </a:solidFill>
              </a:rPr>
              <a:t> </a:t>
            </a:r>
            <a:r>
              <a:rPr altLang="es-US" sz="2000" lang="en-US">
                <a:solidFill>
                  <a:srgbClr val="000000"/>
                </a:solidFill>
              </a:rPr>
              <a:t> </a:t>
            </a:r>
            <a:r>
              <a:rPr sz="2000" lang="es-US">
                <a:solidFill>
                  <a:srgbClr val="000000"/>
                </a:solidFill>
              </a:rPr>
              <a:t>Verificar que el informe valorativo realizado a la liquidación del presupuesto del ejercicio económico anterior contenga los elementos establecidos en la legislación vigente y brinde la información necesaria para el análisis de los usuarios internos y externos, así como el análisis mensual en el órgano colegiado de dirección de su ejecución.
Sistema de gestión: __________
Objetivo(s) de auditoría: __________
Técnica(s) de recolección de información: __________
Evidencia(s) de auditoría: __________
Indicador(es) de medición del rendimiento: _________</a:t>
            </a:r>
            <a:endParaRPr sz="2000" lang="es-US">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5" name=""/>
          <p:cNvSpPr txBox="1"/>
          <p:nvPr/>
        </p:nvSpPr>
        <p:spPr>
          <a:xfrm>
            <a:off x="3498705" y="535943"/>
            <a:ext cx="8324834" cy="3516630"/>
          </a:xfrm>
          <a:prstGeom prst="rect"/>
        </p:spPr>
        <p:txBody>
          <a:bodyPr rtlCol="0" wrap="square">
            <a:spAutoFit/>
          </a:bodyPr>
          <a:p>
            <a:r>
              <a:rPr altLang="es-US" sz="2400" lang="en-US">
                <a:solidFill>
                  <a:srgbClr val="000000"/>
                </a:solidFill>
              </a:rPr>
              <a:t>9</a:t>
            </a:r>
            <a:r>
              <a:rPr altLang="es-US" sz="2400" lang="en-US">
                <a:solidFill>
                  <a:srgbClr val="000000"/>
                </a:solidFill>
              </a:rPr>
              <a:t>.</a:t>
            </a:r>
            <a:r>
              <a:rPr altLang="es-US" sz="2400" lang="en-US">
                <a:solidFill>
                  <a:srgbClr val="000000"/>
                </a:solidFill>
              </a:rPr>
              <a:t> </a:t>
            </a:r>
            <a:r>
              <a:rPr altLang="es-US" sz="2400" lang="en-US">
                <a:solidFill>
                  <a:srgbClr val="000000"/>
                </a:solidFill>
              </a:rPr>
              <a:t> </a:t>
            </a:r>
            <a:r>
              <a:rPr sz="2400" lang="es-US">
                <a:solidFill>
                  <a:srgbClr val="000000"/>
                </a:solidFill>
              </a:rPr>
              <a:t>De la rentabilidad y la situación financiera de la organización económica, tomando en cuenta la evolución de las utilidades y los subsidios por pérdidas y medidas para reducir éstos.
Sistema de gestión: __________
Objetivo(s) de auditoría: __________
Técnica(s) de recolección de información: __________
Evidencia(s) de auditoría: __________
Indicador(es) de medición del rendimiento: _________</a:t>
            </a:r>
            <a:endParaRPr sz="2400" lang="es-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6" name="Rectangle 3"/>
          <p:cNvSpPr/>
          <p:nvPr/>
        </p:nvSpPr>
        <p:spPr>
          <a:xfrm>
            <a:off x="3134470" y="447977"/>
            <a:ext cx="9016621" cy="1829641"/>
          </a:xfrm>
          <a:prstGeom prst="rect"/>
        </p:spPr>
        <p:txBody>
          <a:bodyPr wrap="square">
            <a:spAutoFit/>
          </a:bodyPr>
          <a:p>
            <a:pPr algn="just" indent="0" lvl="0" marL="0" marR="0">
              <a:lnSpc>
                <a:spcPct val="150000"/>
              </a:lnSpc>
              <a:spcBef>
                <a:spcPts val="0"/>
              </a:spcBef>
              <a:spcAft>
                <a:spcPts val="0"/>
              </a:spcAft>
              <a:buNone/>
            </a:pPr>
            <a:endParaRPr dirty="0" sz="2000" lang="en-US" smtClean="0">
              <a:latin typeface="Times New Roman" panose="02020603050405020304" pitchFamily="18"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arenR"/>
            </a:pPr>
            <a:r>
              <a:rPr altLang="es-ES" dirty="0" sz="2000" lang="en-US" spc="-15" smtClean="0">
                <a:latin typeface="Arial" panose="020B0604020202020204" pitchFamily="34" charset="0"/>
                <a:ea typeface="Times New Roman" panose="02020603050405020304" pitchFamily="18" charset="0"/>
              </a:rPr>
              <a:t>E</a:t>
            </a:r>
            <a:r>
              <a:rPr altLang="es-ES" dirty="0" sz="2000" lang="en-US" spc="-15" smtClean="0">
                <a:latin typeface="Arial" panose="020B0604020202020204" pitchFamily="34" charset="0"/>
                <a:ea typeface="Times New Roman" panose="02020603050405020304" pitchFamily="18" charset="0"/>
              </a:rPr>
              <a:t>jercicio </a:t>
            </a:r>
            <a:r>
              <a:rPr altLang="es-ES" dirty="0" sz="2000" lang="en-US" spc="-15" smtClean="0">
                <a:latin typeface="Arial" panose="020B0604020202020204" pitchFamily="34" charset="0"/>
                <a:ea typeface="Times New Roman" panose="02020603050405020304" pitchFamily="18" charset="0"/>
              </a:rPr>
              <a:t>3</a:t>
            </a:r>
            <a:r>
              <a:rPr altLang="es-ES" dirty="0" sz="2000" lang="en-US" spc="-15" smtClean="0">
                <a:latin typeface="Arial" panose="020B0604020202020204" pitchFamily="34" charset="0"/>
                <a:ea typeface="Times New Roman" panose="02020603050405020304" pitchFamily="18" charset="0"/>
              </a:rPr>
              <a:t>.</a:t>
            </a:r>
            <a:r>
              <a:rPr altLang="es-ES" dirty="0" sz="2000" lang="en-US" spc="-15" smtClean="0">
                <a:latin typeface="Arial" panose="020B0604020202020204" pitchFamily="34" charset="0"/>
                <a:ea typeface="Times New Roman" panose="02020603050405020304" pitchFamily="18" charset="0"/>
              </a:rPr>
              <a:t>2</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C</a:t>
            </a:r>
            <a:r>
              <a:rPr altLang="es-ES" dirty="0" sz="2000" lang="en-US" spc="-15" smtClean="0">
                <a:latin typeface="Arial" panose="020B0604020202020204" pitchFamily="34" charset="0"/>
                <a:ea typeface="Times New Roman" panose="02020603050405020304" pitchFamily="18" charset="0"/>
              </a:rPr>
              <a:t>a</a:t>
            </a:r>
            <a:r>
              <a:rPr altLang="es-ES" dirty="0" sz="2000" lang="en-US" spc="-15" smtClean="0">
                <a:latin typeface="Arial" panose="020B0604020202020204" pitchFamily="34" charset="0"/>
                <a:ea typeface="Times New Roman" panose="02020603050405020304" pitchFamily="18" charset="0"/>
              </a:rPr>
              <a:t>s</a:t>
            </a:r>
            <a:r>
              <a:rPr altLang="es-ES" dirty="0" sz="2000" lang="en-US" spc="-15" smtClean="0">
                <a:latin typeface="Arial" panose="020B0604020202020204" pitchFamily="34" charset="0"/>
                <a:ea typeface="Times New Roman" panose="02020603050405020304" pitchFamily="18" charset="0"/>
              </a:rPr>
              <a:t>o</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d</a:t>
            </a:r>
            <a:r>
              <a:rPr altLang="es-ES" dirty="0" sz="2000" lang="en-US" spc="-15" smtClean="0">
                <a:latin typeface="Arial" panose="020B0604020202020204" pitchFamily="34" charset="0"/>
                <a:ea typeface="Times New Roman" panose="02020603050405020304" pitchFamily="18" charset="0"/>
              </a:rPr>
              <a:t>e</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E</a:t>
            </a:r>
            <a:r>
              <a:rPr altLang="es-ES" dirty="0" sz="2000" lang="en-US" spc="-15" smtClean="0">
                <a:latin typeface="Arial" panose="020B0604020202020204" pitchFamily="34" charset="0"/>
                <a:ea typeface="Times New Roman" panose="02020603050405020304" pitchFamily="18" charset="0"/>
              </a:rPr>
              <a:t>s</a:t>
            </a:r>
            <a:r>
              <a:rPr altLang="es-ES" dirty="0" sz="2000" lang="en-US" spc="-15" smtClean="0">
                <a:latin typeface="Arial" panose="020B0604020202020204" pitchFamily="34" charset="0"/>
                <a:ea typeface="Times New Roman" panose="02020603050405020304" pitchFamily="18" charset="0"/>
              </a:rPr>
              <a:t>t</a:t>
            </a:r>
            <a:r>
              <a:rPr altLang="es-ES" dirty="0" sz="2000" lang="en-US" spc="-15" smtClean="0">
                <a:latin typeface="Arial" panose="020B0604020202020204" pitchFamily="34" charset="0"/>
                <a:ea typeface="Times New Roman" panose="02020603050405020304" pitchFamily="18" charset="0"/>
              </a:rPr>
              <a:t>udio</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p</a:t>
            </a:r>
            <a:r>
              <a:rPr altLang="es-ES" dirty="0" sz="2000" lang="en-US" spc="-15" smtClean="0">
                <a:latin typeface="Arial" panose="020B0604020202020204" pitchFamily="34" charset="0"/>
                <a:ea typeface="Times New Roman" panose="02020603050405020304" pitchFamily="18" charset="0"/>
              </a:rPr>
              <a:t>r</a:t>
            </a:r>
            <a:r>
              <a:rPr altLang="es-ES" dirty="0" sz="2000" lang="en-US" spc="-15" smtClean="0">
                <a:latin typeface="Arial" panose="020B0604020202020204" pitchFamily="34" charset="0"/>
                <a:ea typeface="Times New Roman" panose="02020603050405020304" pitchFamily="18" charset="0"/>
              </a:rPr>
              <a:t>e</a:t>
            </a:r>
            <a:r>
              <a:rPr altLang="es-ES" dirty="0" sz="2000" lang="en-US" spc="-15" smtClean="0">
                <a:latin typeface="Arial" panose="020B0604020202020204" pitchFamily="34" charset="0"/>
                <a:ea typeface="Times New Roman" panose="02020603050405020304" pitchFamily="18" charset="0"/>
              </a:rPr>
              <a:t>g</a:t>
            </a:r>
            <a:r>
              <a:rPr altLang="es-ES" dirty="0" sz="2000" lang="en-US" spc="-15" smtClean="0">
                <a:latin typeface="Arial" panose="020B0604020202020204" pitchFamily="34" charset="0"/>
                <a:ea typeface="Times New Roman" panose="02020603050405020304" pitchFamily="18" charset="0"/>
              </a:rPr>
              <a:t>u</a:t>
            </a:r>
            <a:r>
              <a:rPr altLang="es-ES" dirty="0" sz="2000" lang="en-US" spc="-15" smtClean="0">
                <a:latin typeface="Arial" panose="020B0604020202020204" pitchFamily="34" charset="0"/>
                <a:ea typeface="Times New Roman" panose="02020603050405020304" pitchFamily="18" charset="0"/>
              </a:rPr>
              <a:t>n</a:t>
            </a:r>
            <a:r>
              <a:rPr altLang="es-ES" dirty="0" sz="2000" lang="en-US" spc="-15" smtClean="0">
                <a:latin typeface="Arial" panose="020B0604020202020204" pitchFamily="34" charset="0"/>
                <a:ea typeface="Times New Roman" panose="02020603050405020304" pitchFamily="18" charset="0"/>
              </a:rPr>
              <a:t>t</a:t>
            </a:r>
            <a:r>
              <a:rPr altLang="es-ES" dirty="0" sz="2000" lang="en-US" spc="-15" smtClean="0">
                <a:latin typeface="Arial" panose="020B0604020202020204" pitchFamily="34" charset="0"/>
                <a:ea typeface="Times New Roman" panose="02020603050405020304" pitchFamily="18" charset="0"/>
              </a:rPr>
              <a:t>a</a:t>
            </a:r>
            <a:r>
              <a:rPr altLang="es-ES" dirty="0" sz="2000" lang="en-US" spc="-15" smtClean="0">
                <a:latin typeface="Arial" panose="020B0604020202020204" pitchFamily="34" charset="0"/>
                <a:ea typeface="Times New Roman" panose="02020603050405020304" pitchFamily="18" charset="0"/>
              </a:rPr>
              <a:t>s</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1</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a:t>
            </a:r>
            <a:r>
              <a:rPr altLang="es-ES" dirty="0" sz="2000" lang="en-US" spc="-15" smtClean="0">
                <a:latin typeface="Arial" panose="020B0604020202020204" pitchFamily="34" charset="0"/>
                <a:ea typeface="Times New Roman" panose="02020603050405020304" pitchFamily="18" charset="0"/>
              </a:rPr>
              <a:t> </a:t>
            </a:r>
            <a:r>
              <a:rPr altLang="es-ES" dirty="0" sz="2000" lang="en-US" spc="-15" smtClean="0">
                <a:latin typeface="Arial" panose="020B0604020202020204" pitchFamily="34" charset="0"/>
                <a:ea typeface="Times New Roman" panose="02020603050405020304" pitchFamily="18" charset="0"/>
              </a:rPr>
              <a:t> </a:t>
            </a:r>
            <a:r>
              <a:rPr dirty="0" sz="2000" lang="es-ES" spc="-15">
                <a:latin typeface="Arial" panose="020B0604020202020204" pitchFamily="34" charset="0"/>
                <a:ea typeface="Times New Roman" panose="02020603050405020304" pitchFamily="18" charset="0"/>
              </a:rPr>
              <a:t>del Laboratorio de Auditoría de Gestión </a:t>
            </a:r>
            <a:endParaRPr dirty="0" sz="2000" lang="en-US"/>
          </a:p>
          <a:p>
            <a:pPr algn="just" indent="-342900" lvl="0" marL="342900" marR="0">
              <a:lnSpc>
                <a:spcPct val="150000"/>
              </a:lnSpc>
              <a:spcBef>
                <a:spcPts val="0"/>
              </a:spcBef>
              <a:spcAft>
                <a:spcPts val="0"/>
              </a:spcAft>
              <a:buFont typeface="+mj-lt"/>
              <a:buAutoNum type="arabicParenR"/>
            </a:pPr>
            <a:endParaRPr dirty="0" sz="2000" lang="es-ES" smtClean="0">
              <a:latin typeface="Arial" panose="020B0604020202020204" pitchFamily="34" charset="0"/>
              <a:ea typeface="Times New Roman" panose="02020603050405020304" pitchFamily="18" charset="0"/>
            </a:endParaRPr>
          </a:p>
        </p:txBody>
      </p:sp>
      <p:sp>
        <p:nvSpPr>
          <p:cNvPr id="1048597" name="Rectangle 4"/>
          <p:cNvSpPr/>
          <p:nvPr/>
        </p:nvSpPr>
        <p:spPr>
          <a:xfrm rot="20534529">
            <a:off x="399530" y="1898110"/>
            <a:ext cx="1841500" cy="687070"/>
          </a:xfrm>
          <a:prstGeom prst="rect"/>
        </p:spPr>
        <p:txBody>
          <a:bodyPr wrap="none">
            <a:spAutoFit/>
          </a:bodyPr>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Estudio</a:t>
            </a:r>
          </a:p>
          <a:p>
            <a:pPr algn="ctr"/>
            <a:r>
              <a:rPr dirty="0" sz="2000" lang="es-ES_tradnl" spc="10" smtClean="0">
                <a:solidFill>
                  <a:schemeClr val="bg1"/>
                </a:solidFill>
                <a:latin typeface="Times New Roman" panose="02020603050405020304" pitchFamily="18" charset="0"/>
                <a:ea typeface="Times New Roman" panose="02020603050405020304" pitchFamily="18" charset="0"/>
                <a:cs typeface="Arial" panose="020B0604020202020204" pitchFamily="34" charset="0"/>
              </a:rPr>
              <a:t> </a:t>
            </a:r>
            <a:r>
              <a:rPr dirty="0" sz="2000" lang="es-ES_tradnl" spc="10">
                <a:solidFill>
                  <a:schemeClr val="bg1"/>
                </a:solidFill>
                <a:latin typeface="Times New Roman" panose="02020603050405020304" pitchFamily="18" charset="0"/>
                <a:ea typeface="Times New Roman" panose="02020603050405020304" pitchFamily="18" charset="0"/>
                <a:cs typeface="Arial" panose="020B0604020202020204" pitchFamily="34" charset="0"/>
              </a:rPr>
              <a:t>independiente</a:t>
            </a:r>
            <a:endParaRPr dirty="0" sz="2000" lang="en-US">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8"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599" name="CuadroTexto 4"/>
          <p:cNvSpPr txBox="1"/>
          <p:nvPr/>
        </p:nvSpPr>
        <p:spPr>
          <a:xfrm rot="20530022">
            <a:off x="419408" y="1866933"/>
            <a:ext cx="1839325" cy="1104263"/>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n-US" noProof="0" normalizeH="0" spc="0" strike="noStrike" u="none" smtClean="0">
                <a:ln>
                  <a:noFill/>
                </a:ln>
                <a:solidFill>
                  <a:prstClr val="white"/>
                </a:solidFill>
                <a:effectLst/>
                <a:latin typeface="Calibri"/>
                <a:ea typeface="+mn-ea"/>
                <a:cs typeface="+mn-cs"/>
              </a:rPr>
              <a:t>L</a:t>
            </a:r>
            <a:r>
              <a:rPr baseline="0" b="0" cap="none" dirty="0" sz="2000" i="0" kern="1200" kumimoji="0" lang="en-US" noProof="0" normalizeH="0" spc="0" strike="noStrike" u="none" smtClean="0">
                <a:ln>
                  <a:noFill/>
                </a:ln>
                <a:solidFill>
                  <a:prstClr val="white"/>
                </a:solidFill>
                <a:effectLst/>
                <a:latin typeface="Calibri"/>
                <a:ea typeface="+mn-ea"/>
                <a:cs typeface="+mn-cs"/>
              </a:rPr>
              <a:t>a</a:t>
            </a:r>
            <a:r>
              <a:rPr baseline="0" b="0" cap="none" dirty="0" sz="2000" i="0" kern="1200" kumimoji="0" lang="en-US" noProof="0" normalizeH="0" spc="0" strike="noStrike" u="none" smtClean="0">
                <a:ln>
                  <a:noFill/>
                </a:ln>
                <a:solidFill>
                  <a:prstClr val="white"/>
                </a:solidFill>
                <a:effectLst/>
                <a:latin typeface="Calibri"/>
                <a:ea typeface="+mn-ea"/>
                <a:cs typeface="+mn-cs"/>
              </a:rPr>
              <a:t>b</a:t>
            </a:r>
            <a:r>
              <a:rPr baseline="0" b="0" cap="none" dirty="0" sz="2000" i="0" kern="1200" kumimoji="0" lang="en-US" noProof="0" normalizeH="0" spc="0" strike="noStrike" u="none" smtClean="0">
                <a:ln>
                  <a:noFill/>
                </a:ln>
                <a:solidFill>
                  <a:prstClr val="white"/>
                </a:solidFill>
                <a:effectLst/>
                <a:latin typeface="Calibri"/>
                <a:ea typeface="+mn-ea"/>
                <a:cs typeface="+mn-cs"/>
              </a:rPr>
              <a:t>o</a:t>
            </a:r>
            <a:r>
              <a:rPr baseline="0" b="0" cap="none" dirty="0" sz="2000" i="0" kern="1200" kumimoji="0" lang="en-US" noProof="0" normalizeH="0" spc="0" strike="noStrike" u="none" smtClean="0">
                <a:ln>
                  <a:noFill/>
                </a:ln>
                <a:solidFill>
                  <a:prstClr val="white"/>
                </a:solidFill>
                <a:effectLst/>
                <a:latin typeface="Calibri"/>
                <a:ea typeface="+mn-ea"/>
                <a:cs typeface="+mn-cs"/>
              </a:rPr>
              <a:t>r</a:t>
            </a:r>
            <a:r>
              <a:rPr baseline="0" b="0" cap="none" dirty="0" sz="2000" i="0" kern="1200" kumimoji="0" lang="en-US" noProof="0" normalizeH="0" spc="0" strike="noStrike" u="none" smtClean="0">
                <a:ln>
                  <a:noFill/>
                </a:ln>
                <a:solidFill>
                  <a:prstClr val="white"/>
                </a:solidFill>
                <a:effectLst/>
                <a:latin typeface="Calibri"/>
                <a:ea typeface="+mn-ea"/>
                <a:cs typeface="+mn-cs"/>
              </a:rPr>
              <a:t>atorio </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j</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r</a:t>
            </a:r>
            <a:r>
              <a:rPr baseline="0" b="0" cap="none" dirty="0" sz="2000" i="0" kern="1200" kumimoji="0" lang="en-US" noProof="0" normalizeH="0" spc="0" strike="noStrike" u="none" smtClean="0">
                <a:ln>
                  <a:noFill/>
                </a:ln>
                <a:solidFill>
                  <a:prstClr val="white"/>
                </a:solidFill>
                <a:effectLst/>
                <a:latin typeface="Calibri"/>
                <a:ea typeface="+mn-ea"/>
                <a:cs typeface="+mn-cs"/>
              </a:rPr>
              <a:t>cicio</a:t>
            </a:r>
            <a:r>
              <a:rPr baseline="0" b="0" cap="none" dirty="0" sz="2000" i="0" kern="1200" kumimoji="0" lang="en-US" noProof="0" normalizeH="0" spc="0" strike="noStrike" u="none" smtClean="0">
                <a:ln>
                  <a:noFill/>
                </a:ln>
                <a:solidFill>
                  <a:prstClr val="white"/>
                </a:solidFill>
                <a:effectLst/>
                <a:latin typeface="Calibri"/>
                <a:ea typeface="+mn-ea"/>
                <a:cs typeface="+mn-cs"/>
              </a:rPr>
              <a:t>s</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e</a:t>
            </a:r>
            <a:r>
              <a:rPr baseline="0" b="0" cap="none" dirty="0" sz="2000" i="0" kern="1200" kumimoji="0" lang="en-US" noProof="0" normalizeH="0" spc="0" strike="noStrike" u="none" smtClean="0">
                <a:ln>
                  <a:noFill/>
                </a:ln>
                <a:solidFill>
                  <a:prstClr val="white"/>
                </a:solidFill>
                <a:effectLst/>
                <a:latin typeface="Calibri"/>
                <a:ea typeface="+mn-ea"/>
                <a:cs typeface="+mn-cs"/>
              </a:rPr>
              <a:t> </a:t>
            </a:r>
            <a:r>
              <a:rPr baseline="0" b="0" cap="none" dirty="0" sz="2000" i="0" kern="1200" kumimoji="0" lang="en-US" noProof="0" normalizeH="0" spc="0" strike="noStrike" u="none" smtClean="0">
                <a:ln>
                  <a:noFill/>
                </a:ln>
                <a:solidFill>
                  <a:prstClr val="white"/>
                </a:solidFill>
                <a:effectLst/>
                <a:latin typeface="Calibri"/>
                <a:ea typeface="+mn-ea"/>
                <a:cs typeface="+mn-cs"/>
              </a:rPr>
              <a:t>a</a:t>
            </a:r>
            <a:r>
              <a:rPr baseline="0" b="0" cap="none" dirty="0" sz="2000" i="0" kern="1200" kumimoji="0" lang="en-US" noProof="0" normalizeH="0" spc="0" strike="noStrike" u="none" smtClean="0">
                <a:ln>
                  <a:noFill/>
                </a:ln>
                <a:solidFill>
                  <a:prstClr val="white"/>
                </a:solidFill>
                <a:effectLst/>
                <a:latin typeface="Calibri"/>
                <a:ea typeface="+mn-ea"/>
                <a:cs typeface="+mn-cs"/>
              </a:rPr>
              <a:t>u</a:t>
            </a:r>
            <a:r>
              <a:rPr baseline="0" b="0" cap="none" dirty="0" sz="2000" i="0" kern="1200" kumimoji="0" lang="en-US" noProof="0" normalizeH="0" spc="0" strike="noStrike" u="none" smtClean="0">
                <a:ln>
                  <a:noFill/>
                </a:ln>
                <a:solidFill>
                  <a:prstClr val="white"/>
                </a:solidFill>
                <a:effectLst/>
                <a:latin typeface="Calibri"/>
                <a:ea typeface="+mn-ea"/>
                <a:cs typeface="+mn-cs"/>
              </a:rPr>
              <a:t>d</a:t>
            </a:r>
            <a:r>
              <a:rPr baseline="0" b="0" cap="none" dirty="0" sz="2000" i="0" kern="1200" kumimoji="0" lang="en-US" noProof="0" normalizeH="0" spc="0" strike="noStrike" u="none" smtClean="0">
                <a:ln>
                  <a:noFill/>
                </a:ln>
                <a:solidFill>
                  <a:prstClr val="white"/>
                </a:solidFill>
                <a:effectLst/>
                <a:latin typeface="Calibri"/>
                <a:ea typeface="+mn-ea"/>
                <a:cs typeface="+mn-cs"/>
              </a:rPr>
              <a:t>itoría </a:t>
            </a:r>
            <a:endParaRPr altLang="en-US" lang="zh-CN"/>
          </a:p>
        </p:txBody>
      </p:sp>
      <p:sp>
        <p:nvSpPr>
          <p:cNvPr id="1048600"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Triana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5to año Pan D</dc:title>
  <dc:creator>Usuario de Windows</dc:creator>
  <cp:lastModifiedBy>Windows User</cp:lastModifiedBy>
  <dcterms:created xsi:type="dcterms:W3CDTF">2021-11-08T19:27:01Z</dcterms:created>
  <dcterms:modified xsi:type="dcterms:W3CDTF">2026-08-23T04:16:14Z</dcterms:modified>
</cp:coreProperties>
</file>