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diagrams/layout1.xml" ContentType="application/vnd.openxmlformats-officedocument.drawingml.diagramLayout+xml"/>
  <Override PartName="/ppt/diagrams/data1.xml" ContentType="application/vnd.openxmlformats-officedocument.drawingml.diagramData+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diagrams/layout2.xml" ContentType="application/vnd.openxmlformats-officedocument.drawingml.diagramLayout+xml"/>
  <Override PartName="/ppt/diagrams/data2.xml" ContentType="application/vnd.openxmlformats-officedocument.drawingml.diagramData+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diagrams/layout3.xml" ContentType="application/vnd.openxmlformats-officedocument.drawingml.diagramLayout+xml"/>
  <Override PartName="/ppt/diagrams/data3.xml" ContentType="application/vnd.openxmlformats-officedocument.drawingml.diagramData+xml"/>
  <Override PartName="/ppt/diagrams/drawing3.xml" ContentType="application/vnd.ms-office.drawingml.diagramDrawing+xml"/>
  <Override PartName="/ppt/diagrams/colors3.xml" ContentType="application/vnd.openxmlformats-officedocument.drawingml.diagramColors+xml"/>
  <Override PartName="/ppt/diagrams/quickStyle3.xml" ContentType="application/vnd.openxmlformats-officedocument.drawingml.diagramStyl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type="screen4x3" cy="6858000" cx="9144000"/>
  <p:notesSz cx="6858000" cy="9144000"/>
  <p:defaultTextStyle>
    <a:defPPr>
      <a:defRPr lang="es-E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620"/>
    <p:restoredTop sz="94660"/>
  </p:normalViewPr>
  <p:slideViewPr>
    <p:cSldViewPr>
      <p:cViewPr varScale="1">
        <p:scale>
          <a:sx n="61" d="100"/>
          <a:sy n="61" d="100"/>
        </p:scale>
        <p:origin x="8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tableStyles" Target="tableStyles.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543BEA-93F6-40A6-8126-E7D7BA8D7A46}"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MX"/>
        </a:p>
      </dgm:t>
    </dgm:pt>
    <dgm:pt modelId="{A59D1132-3DAF-4428-B819-8866189964D2}">
      <dgm:prSet phldrT="[Texto]" custT="1"/>
      <dgm:spPr/>
      <dgm:t>
        <a:bodyPr/>
        <a:lstStyle/>
        <a:p>
          <a:pPr algn="just"/>
          <a:r>
            <a:rPr lang="es-MX" sz="2400" dirty="0" smtClean="0"/>
            <a:t>Sociedad</a:t>
          </a:r>
          <a:endParaRPr lang="es-MX" sz="2400" dirty="0"/>
        </a:p>
      </dgm:t>
    </dgm:pt>
    <dgm:pt modelId="{10723909-EED6-42DF-B5BC-A3C24897B920}" type="parTrans" cxnId="{AE849EA1-2064-4153-B138-5ED799B9E90F}">
      <dgm:prSet/>
      <dgm:spPr/>
      <dgm:t>
        <a:bodyPr/>
        <a:lstStyle/>
        <a:p>
          <a:endParaRPr lang="es-MX" sz="2800"/>
        </a:p>
      </dgm:t>
    </dgm:pt>
    <dgm:pt modelId="{BB18B885-9960-4083-A6D0-29E833F3B16A}" type="sibTrans" cxnId="{AE849EA1-2064-4153-B138-5ED799B9E90F}">
      <dgm:prSet/>
      <dgm:spPr/>
      <dgm:t>
        <a:bodyPr/>
        <a:lstStyle/>
        <a:p>
          <a:endParaRPr lang="es-MX" sz="2800"/>
        </a:p>
      </dgm:t>
    </dgm:pt>
    <dgm:pt modelId="{562AB9E1-D467-48FC-B5C3-0FD47B3E1129}">
      <dgm:prSet phldrT="[Texto]" custT="1"/>
      <dgm:spPr/>
      <dgm:t>
        <a:bodyPr/>
        <a:lstStyle/>
        <a:p>
          <a:pPr algn="just"/>
          <a:r>
            <a:rPr lang="es-ES" sz="1800" dirty="0" smtClean="0"/>
            <a:t>Produce  y crea todo un conjunto de valores materiales y espirituales, que se reflejan en distintas formas de conocimiento</a:t>
          </a:r>
          <a:endParaRPr lang="es-MX" sz="1800" dirty="0"/>
        </a:p>
      </dgm:t>
    </dgm:pt>
    <dgm:pt modelId="{65FC4C96-243B-42FB-A317-DFA765BAD23C}" type="parTrans" cxnId="{2D22EDDB-EFE6-41A9-AF79-59C93744F1C5}">
      <dgm:prSet/>
      <dgm:spPr/>
      <dgm:t>
        <a:bodyPr/>
        <a:lstStyle/>
        <a:p>
          <a:endParaRPr lang="es-MX" sz="2800"/>
        </a:p>
      </dgm:t>
    </dgm:pt>
    <dgm:pt modelId="{CE9E4F62-D137-4A72-B9E7-8AC6F782294D}" type="sibTrans" cxnId="{2D22EDDB-EFE6-41A9-AF79-59C93744F1C5}">
      <dgm:prSet/>
      <dgm:spPr/>
      <dgm:t>
        <a:bodyPr/>
        <a:lstStyle/>
        <a:p>
          <a:endParaRPr lang="es-MX" sz="2800"/>
        </a:p>
      </dgm:t>
    </dgm:pt>
    <dgm:pt modelId="{84C8CA41-2F76-4139-8861-D6BEAA949DC5}">
      <dgm:prSet phldrT="[Texto]" custT="1"/>
      <dgm:spPr/>
      <dgm:t>
        <a:bodyPr/>
        <a:lstStyle/>
        <a:p>
          <a:pPr algn="just"/>
          <a:r>
            <a:rPr lang="es-MX" sz="2400" dirty="0" smtClean="0"/>
            <a:t>Individuo</a:t>
          </a:r>
          <a:endParaRPr lang="es-MX" sz="2400" dirty="0"/>
        </a:p>
      </dgm:t>
    </dgm:pt>
    <dgm:pt modelId="{B4A5FF41-5185-43C8-A76D-6DD466DEEEFC}" type="parTrans" cxnId="{7213CF51-785A-41F8-84E7-74577C708070}">
      <dgm:prSet/>
      <dgm:spPr/>
      <dgm:t>
        <a:bodyPr/>
        <a:lstStyle/>
        <a:p>
          <a:endParaRPr lang="es-MX" sz="2800"/>
        </a:p>
      </dgm:t>
    </dgm:pt>
    <dgm:pt modelId="{98F08B14-E42A-4958-B7EE-065B0F7EFD89}" type="sibTrans" cxnId="{7213CF51-785A-41F8-84E7-74577C708070}">
      <dgm:prSet/>
      <dgm:spPr/>
      <dgm:t>
        <a:bodyPr/>
        <a:lstStyle/>
        <a:p>
          <a:endParaRPr lang="es-MX" sz="2800"/>
        </a:p>
      </dgm:t>
    </dgm:pt>
    <dgm:pt modelId="{C5D97BA0-8876-48C3-93CC-4B6D8EF61648}">
      <dgm:prSet phldrT="[Texto]" custT="1"/>
      <dgm:spPr/>
      <dgm:t>
        <a:bodyPr/>
        <a:lstStyle/>
        <a:p>
          <a:pPr algn="just"/>
          <a:r>
            <a:rPr lang="es-ES" sz="1800" dirty="0" smtClean="0"/>
            <a:t>Se apropia de la cultura por razón de procesos de aprendizaje que lo conducen al desarrollo individual a partir de la interacción social con los otros, particularmente, familia, escuela y comunidad</a:t>
          </a:r>
          <a:endParaRPr lang="es-MX" sz="1800" dirty="0"/>
        </a:p>
      </dgm:t>
    </dgm:pt>
    <dgm:pt modelId="{4DDA46CB-BBEC-4F9E-ABEC-7642F6BEC8B8}" type="parTrans" cxnId="{6C86A187-7F84-439D-9304-737F6364781E}">
      <dgm:prSet/>
      <dgm:spPr/>
      <dgm:t>
        <a:bodyPr/>
        <a:lstStyle/>
        <a:p>
          <a:endParaRPr lang="es-MX" sz="2800"/>
        </a:p>
      </dgm:t>
    </dgm:pt>
    <dgm:pt modelId="{B0112383-9FAA-4979-A57C-762B8301767D}" type="sibTrans" cxnId="{6C86A187-7F84-439D-9304-737F6364781E}">
      <dgm:prSet/>
      <dgm:spPr/>
      <dgm:t>
        <a:bodyPr/>
        <a:lstStyle/>
        <a:p>
          <a:endParaRPr lang="es-MX" sz="2800"/>
        </a:p>
      </dgm:t>
    </dgm:pt>
    <dgm:pt modelId="{1B40288E-BCA1-44BC-982B-2B11EEFCE8F4}">
      <dgm:prSet phldrT="[Texto]" custT="1"/>
      <dgm:spPr/>
      <dgm:t>
        <a:bodyPr/>
        <a:lstStyle/>
        <a:p>
          <a:pPr algn="just"/>
          <a:r>
            <a:rPr lang="es-MX" sz="2400" dirty="0" smtClean="0">
              <a:hlinkClick xmlns:r="http://schemas.openxmlformats.org/officeDocument/2006/relationships" r:id="rId1" action="ppaction://hlinksldjump"/>
            </a:rPr>
            <a:t>Escuela</a:t>
          </a:r>
          <a:r>
            <a:rPr lang="es-MX" sz="2400" dirty="0" smtClean="0"/>
            <a:t/>
          </a:r>
        </a:p>
      </dgm:t>
    </dgm:pt>
    <dgm:pt modelId="{E0D593ED-5C5C-447F-9A26-9F1945CD8423}" type="parTrans" cxnId="{7A3CE01D-D6A3-4409-95B6-A37C673D4153}">
      <dgm:prSet/>
      <dgm:spPr/>
      <dgm:t>
        <a:bodyPr/>
        <a:lstStyle/>
        <a:p>
          <a:endParaRPr lang="es-MX" sz="2800"/>
        </a:p>
      </dgm:t>
    </dgm:pt>
    <dgm:pt modelId="{D0D382A9-A036-441C-9FEF-67B66DAFC65B}" type="sibTrans" cxnId="{7A3CE01D-D6A3-4409-95B6-A37C673D4153}">
      <dgm:prSet/>
      <dgm:spPr/>
      <dgm:t>
        <a:bodyPr/>
        <a:lstStyle/>
        <a:p>
          <a:endParaRPr lang="es-MX" sz="2800"/>
        </a:p>
      </dgm:t>
    </dgm:pt>
    <dgm:pt modelId="{A9941E7A-95D1-423D-A84B-4CD7ADA0E604}">
      <dgm:prSet phldrT="[Texto]" custT="1"/>
      <dgm:spPr/>
      <dgm:t>
        <a:bodyPr/>
        <a:lstStyle/>
        <a:p>
          <a:pPr algn="just"/>
          <a:r>
            <a:rPr lang="es-ES" sz="1800" dirty="0" smtClean="0"/>
            <a:t>Tiene como principal mediador al maestro o profesor que lo dirige, y  al grupo de estudiantes que participa en la actividad y en la comunicación, sin olvido del resto de las influencias educativas</a:t>
          </a:r>
          <a:endParaRPr lang="es-MX" sz="1800" dirty="0"/>
        </a:p>
      </dgm:t>
    </dgm:pt>
    <dgm:pt modelId="{616E07A7-3622-47C8-B5B3-FEDEAD729FED}" type="parTrans" cxnId="{2AB902CA-4969-4FBA-9C44-52DBA5E0BBC2}">
      <dgm:prSet/>
      <dgm:spPr/>
      <dgm:t>
        <a:bodyPr/>
        <a:lstStyle/>
        <a:p>
          <a:endParaRPr lang="es-MX" sz="2800"/>
        </a:p>
      </dgm:t>
    </dgm:pt>
    <dgm:pt modelId="{36EE348D-E80C-431D-B2A3-298F304D5FE5}" type="sibTrans" cxnId="{2AB902CA-4969-4FBA-9C44-52DBA5E0BBC2}">
      <dgm:prSet/>
      <dgm:spPr/>
      <dgm:t>
        <a:bodyPr/>
        <a:lstStyle/>
        <a:p>
          <a:endParaRPr lang="es-MX" sz="2800"/>
        </a:p>
      </dgm:t>
    </dgm:pt>
    <dgm:pt modelId="{70A26380-49E9-421C-B6A9-6207D8A84E5A}" type="pres">
      <dgm:prSet presAssocID="{DE543BEA-93F6-40A6-8126-E7D7BA8D7A46}" presName="rootnode" presStyleCnt="0">
        <dgm:presLayoutVars>
          <dgm:chMax/>
          <dgm:chPref/>
          <dgm:dir/>
          <dgm:animLvl val="lvl"/>
        </dgm:presLayoutVars>
      </dgm:prSet>
      <dgm:spPr/>
      <dgm:t>
        <a:bodyPr/>
        <a:lstStyle/>
        <a:p>
          <a:endParaRPr lang="es-MX"/>
        </a:p>
      </dgm:t>
    </dgm:pt>
    <dgm:pt modelId="{58243F01-1FB4-4600-B713-50634E8C6272}" type="pres">
      <dgm:prSet presAssocID="{A59D1132-3DAF-4428-B819-8866189964D2}" presName="composite" presStyleCnt="0"/>
      <dgm:spPr/>
    </dgm:pt>
    <dgm:pt modelId="{573E4C89-C1C2-4EC1-AA20-AEAD7020D110}" type="pres">
      <dgm:prSet presAssocID="{A59D1132-3DAF-4428-B819-8866189964D2}" presName="LShape" presStyleLbl="alignNode1" presStyleIdx="0" presStyleCnt="5"/>
      <dgm:spPr/>
    </dgm:pt>
    <dgm:pt modelId="{2270AD8A-4C72-4789-8A2D-F3C7EDF8ACBC}" type="pres">
      <dgm:prSet presAssocID="{A59D1132-3DAF-4428-B819-8866189964D2}" presName="ParentText" presStyleLbl="revTx" presStyleIdx="0" presStyleCnt="3">
        <dgm:presLayoutVars>
          <dgm:chMax val="0"/>
          <dgm:chPref val="0"/>
          <dgm:bulletEnabled val="1"/>
        </dgm:presLayoutVars>
      </dgm:prSet>
      <dgm:spPr/>
      <dgm:t>
        <a:bodyPr/>
        <a:lstStyle/>
        <a:p>
          <a:endParaRPr lang="es-MX"/>
        </a:p>
      </dgm:t>
    </dgm:pt>
    <dgm:pt modelId="{09804353-8C8E-4332-B35A-7C0EA28880D1}" type="pres">
      <dgm:prSet presAssocID="{A59D1132-3DAF-4428-B819-8866189964D2}" presName="Triangle" presStyleLbl="alignNode1" presStyleIdx="1" presStyleCnt="5"/>
      <dgm:spPr/>
    </dgm:pt>
    <dgm:pt modelId="{9AC8BA40-B1E3-428C-AA1C-0C71BFD0C806}" type="pres">
      <dgm:prSet presAssocID="{BB18B885-9960-4083-A6D0-29E833F3B16A}" presName="sibTrans" presStyleCnt="0"/>
      <dgm:spPr/>
    </dgm:pt>
    <dgm:pt modelId="{FBC21E39-8968-4225-BD56-DFD060DF4DAC}" type="pres">
      <dgm:prSet presAssocID="{BB18B885-9960-4083-A6D0-29E833F3B16A}" presName="space" presStyleCnt="0"/>
      <dgm:spPr/>
    </dgm:pt>
    <dgm:pt modelId="{A43DF1D4-836A-4954-A5A8-00EB6634A305}" type="pres">
      <dgm:prSet presAssocID="{84C8CA41-2F76-4139-8861-D6BEAA949DC5}" presName="composite" presStyleCnt="0"/>
      <dgm:spPr/>
    </dgm:pt>
    <dgm:pt modelId="{4ABBDDDC-DEDD-4A25-8409-B5F0036A511A}" type="pres">
      <dgm:prSet presAssocID="{84C8CA41-2F76-4139-8861-D6BEAA949DC5}" presName="LShape" presStyleLbl="alignNode1" presStyleIdx="2" presStyleCnt="5"/>
      <dgm:spPr/>
    </dgm:pt>
    <dgm:pt modelId="{915802F0-3F93-4848-A8FE-1A256BBF6E93}" type="pres">
      <dgm:prSet presAssocID="{84C8CA41-2F76-4139-8861-D6BEAA949DC5}" presName="ParentText" presStyleLbl="revTx" presStyleIdx="1" presStyleCnt="3">
        <dgm:presLayoutVars>
          <dgm:chMax val="0"/>
          <dgm:chPref val="0"/>
          <dgm:bulletEnabled val="1"/>
        </dgm:presLayoutVars>
      </dgm:prSet>
      <dgm:spPr/>
      <dgm:t>
        <a:bodyPr/>
        <a:lstStyle/>
        <a:p>
          <a:endParaRPr lang="es-MX"/>
        </a:p>
      </dgm:t>
    </dgm:pt>
    <dgm:pt modelId="{92155B69-7EF7-4DE3-B568-D71964B62ACF}" type="pres">
      <dgm:prSet presAssocID="{84C8CA41-2F76-4139-8861-D6BEAA949DC5}" presName="Triangle" presStyleLbl="alignNode1" presStyleIdx="3" presStyleCnt="5"/>
      <dgm:spPr/>
    </dgm:pt>
    <dgm:pt modelId="{F91181B6-D8CA-4110-AA1F-741EB509C3AD}" type="pres">
      <dgm:prSet presAssocID="{98F08B14-E42A-4958-B7EE-065B0F7EFD89}" presName="sibTrans" presStyleCnt="0"/>
      <dgm:spPr/>
    </dgm:pt>
    <dgm:pt modelId="{5FB72950-A350-4396-A8AF-5B74F20A7A36}" type="pres">
      <dgm:prSet presAssocID="{98F08B14-E42A-4958-B7EE-065B0F7EFD89}" presName="space" presStyleCnt="0"/>
      <dgm:spPr/>
    </dgm:pt>
    <dgm:pt modelId="{A5179755-3132-4D8E-BDD2-61BE0F67A342}" type="pres">
      <dgm:prSet presAssocID="{1B40288E-BCA1-44BC-982B-2B11EEFCE8F4}" presName="composite" presStyleCnt="0"/>
      <dgm:spPr/>
    </dgm:pt>
    <dgm:pt modelId="{67D712AC-D8DC-4FAF-B30A-0EDFD5ABC8CA}" type="pres">
      <dgm:prSet presAssocID="{1B40288E-BCA1-44BC-982B-2B11EEFCE8F4}" presName="LShape" presStyleLbl="alignNode1" presStyleIdx="4" presStyleCnt="5"/>
      <dgm:spPr/>
    </dgm:pt>
    <dgm:pt modelId="{80731CC8-0D40-4AA4-8B86-5BE4F00981EA}" type="pres">
      <dgm:prSet presAssocID="{1B40288E-BCA1-44BC-982B-2B11EEFCE8F4}" presName="ParentText" presStyleLbl="revTx" presStyleIdx="2" presStyleCnt="3">
        <dgm:presLayoutVars>
          <dgm:chMax val="0"/>
          <dgm:chPref val="0"/>
          <dgm:bulletEnabled val="1"/>
        </dgm:presLayoutVars>
      </dgm:prSet>
      <dgm:spPr/>
      <dgm:t>
        <a:bodyPr/>
        <a:lstStyle/>
        <a:p>
          <a:endParaRPr lang="es-MX"/>
        </a:p>
      </dgm:t>
    </dgm:pt>
  </dgm:ptLst>
  <dgm:cxnLst>
    <dgm:cxn modelId="{2AB902CA-4969-4FBA-9C44-52DBA5E0BBC2}" srcId="{1B40288E-BCA1-44BC-982B-2B11EEFCE8F4}" destId="{A9941E7A-95D1-423D-A84B-4CD7ADA0E604}" srcOrd="0" destOrd="0" parTransId="{616E07A7-3622-47C8-B5B3-FEDEAD729FED}" sibTransId="{36EE348D-E80C-431D-B2A3-298F304D5FE5}"/>
    <dgm:cxn modelId="{6C86A187-7F84-439D-9304-737F6364781E}" srcId="{84C8CA41-2F76-4139-8861-D6BEAA949DC5}" destId="{C5D97BA0-8876-48C3-93CC-4B6D8EF61648}" srcOrd="0" destOrd="0" parTransId="{4DDA46CB-BBEC-4F9E-ABEC-7642F6BEC8B8}" sibTransId="{B0112383-9FAA-4979-A57C-762B8301767D}"/>
    <dgm:cxn modelId="{92CB1A70-DE57-4B9C-A25C-A9622B3C399C}" type="presOf" srcId="{A9941E7A-95D1-423D-A84B-4CD7ADA0E604}" destId="{80731CC8-0D40-4AA4-8B86-5BE4F00981EA}" srcOrd="0" destOrd="1" presId="urn:microsoft.com/office/officeart/2009/3/layout/StepUpProcess"/>
    <dgm:cxn modelId="{7A3CE01D-D6A3-4409-95B6-A37C673D4153}" srcId="{DE543BEA-93F6-40A6-8126-E7D7BA8D7A46}" destId="{1B40288E-BCA1-44BC-982B-2B11EEFCE8F4}" srcOrd="2" destOrd="0" parTransId="{E0D593ED-5C5C-447F-9A26-9F1945CD8423}" sibTransId="{D0D382A9-A036-441C-9FEF-67B66DAFC65B}"/>
    <dgm:cxn modelId="{3FC5AE48-61B8-46D4-A1CD-D748F8E76332}" type="presOf" srcId="{A59D1132-3DAF-4428-B819-8866189964D2}" destId="{2270AD8A-4C72-4789-8A2D-F3C7EDF8ACBC}" srcOrd="0" destOrd="0" presId="urn:microsoft.com/office/officeart/2009/3/layout/StepUpProcess"/>
    <dgm:cxn modelId="{AE849EA1-2064-4153-B138-5ED799B9E90F}" srcId="{DE543BEA-93F6-40A6-8126-E7D7BA8D7A46}" destId="{A59D1132-3DAF-4428-B819-8866189964D2}" srcOrd="0" destOrd="0" parTransId="{10723909-EED6-42DF-B5BC-A3C24897B920}" sibTransId="{BB18B885-9960-4083-A6D0-29E833F3B16A}"/>
    <dgm:cxn modelId="{F4DB7348-60C5-4A88-A42F-9364CD53CA5F}" type="presOf" srcId="{C5D97BA0-8876-48C3-93CC-4B6D8EF61648}" destId="{915802F0-3F93-4848-A8FE-1A256BBF6E93}" srcOrd="0" destOrd="1" presId="urn:microsoft.com/office/officeart/2009/3/layout/StepUpProcess"/>
    <dgm:cxn modelId="{EE1ED6D7-C314-4E18-8E6C-351013E2EE56}" type="presOf" srcId="{1B40288E-BCA1-44BC-982B-2B11EEFCE8F4}" destId="{80731CC8-0D40-4AA4-8B86-5BE4F00981EA}" srcOrd="0" destOrd="0" presId="urn:microsoft.com/office/officeart/2009/3/layout/StepUpProcess"/>
    <dgm:cxn modelId="{D0FA746B-5CF3-4E02-BD13-B664AC811F5A}" type="presOf" srcId="{562AB9E1-D467-48FC-B5C3-0FD47B3E1129}" destId="{2270AD8A-4C72-4789-8A2D-F3C7EDF8ACBC}" srcOrd="0" destOrd="1" presId="urn:microsoft.com/office/officeart/2009/3/layout/StepUpProcess"/>
    <dgm:cxn modelId="{947A1982-9EEF-4D2E-A431-B20E4F02E00E}" type="presOf" srcId="{84C8CA41-2F76-4139-8861-D6BEAA949DC5}" destId="{915802F0-3F93-4848-A8FE-1A256BBF6E93}" srcOrd="0" destOrd="0" presId="urn:microsoft.com/office/officeart/2009/3/layout/StepUpProcess"/>
    <dgm:cxn modelId="{7213CF51-785A-41F8-84E7-74577C708070}" srcId="{DE543BEA-93F6-40A6-8126-E7D7BA8D7A46}" destId="{84C8CA41-2F76-4139-8861-D6BEAA949DC5}" srcOrd="1" destOrd="0" parTransId="{B4A5FF41-5185-43C8-A76D-6DD466DEEEFC}" sibTransId="{98F08B14-E42A-4958-B7EE-065B0F7EFD89}"/>
    <dgm:cxn modelId="{AD7F97E1-A073-487A-9C70-CD581228E459}" type="presOf" srcId="{DE543BEA-93F6-40A6-8126-E7D7BA8D7A46}" destId="{70A26380-49E9-421C-B6A9-6207D8A84E5A}" srcOrd="0" destOrd="0" presId="urn:microsoft.com/office/officeart/2009/3/layout/StepUpProcess"/>
    <dgm:cxn modelId="{2D22EDDB-EFE6-41A9-AF79-59C93744F1C5}" srcId="{A59D1132-3DAF-4428-B819-8866189964D2}" destId="{562AB9E1-D467-48FC-B5C3-0FD47B3E1129}" srcOrd="0" destOrd="0" parTransId="{65FC4C96-243B-42FB-A317-DFA765BAD23C}" sibTransId="{CE9E4F62-D137-4A72-B9E7-8AC6F782294D}"/>
    <dgm:cxn modelId="{F48DBA8D-8350-444D-919D-452C55E51DA9}" type="presParOf" srcId="{70A26380-49E9-421C-B6A9-6207D8A84E5A}" destId="{58243F01-1FB4-4600-B713-50634E8C6272}" srcOrd="0" destOrd="0" presId="urn:microsoft.com/office/officeart/2009/3/layout/StepUpProcess"/>
    <dgm:cxn modelId="{D4254A66-66A2-40AC-9396-DAB4AB944393}" type="presParOf" srcId="{58243F01-1FB4-4600-B713-50634E8C6272}" destId="{573E4C89-C1C2-4EC1-AA20-AEAD7020D110}" srcOrd="0" destOrd="0" presId="urn:microsoft.com/office/officeart/2009/3/layout/StepUpProcess"/>
    <dgm:cxn modelId="{886B136F-C91C-4AF2-97B5-8A2D961B45D3}" type="presParOf" srcId="{58243F01-1FB4-4600-B713-50634E8C6272}" destId="{2270AD8A-4C72-4789-8A2D-F3C7EDF8ACBC}" srcOrd="1" destOrd="0" presId="urn:microsoft.com/office/officeart/2009/3/layout/StepUpProcess"/>
    <dgm:cxn modelId="{64A49274-9DA4-4D14-BF23-330C6FC2E8E7}" type="presParOf" srcId="{58243F01-1FB4-4600-B713-50634E8C6272}" destId="{09804353-8C8E-4332-B35A-7C0EA28880D1}" srcOrd="2" destOrd="0" presId="urn:microsoft.com/office/officeart/2009/3/layout/StepUpProcess"/>
    <dgm:cxn modelId="{5D23A472-F000-4F44-98D6-C0AAA8272668}" type="presParOf" srcId="{70A26380-49E9-421C-B6A9-6207D8A84E5A}" destId="{9AC8BA40-B1E3-428C-AA1C-0C71BFD0C806}" srcOrd="1" destOrd="0" presId="urn:microsoft.com/office/officeart/2009/3/layout/StepUpProcess"/>
    <dgm:cxn modelId="{8A914050-4E44-4E76-A687-67E6C8F7B0D7}" type="presParOf" srcId="{9AC8BA40-B1E3-428C-AA1C-0C71BFD0C806}" destId="{FBC21E39-8968-4225-BD56-DFD060DF4DAC}" srcOrd="0" destOrd="0" presId="urn:microsoft.com/office/officeart/2009/3/layout/StepUpProcess"/>
    <dgm:cxn modelId="{03F07EB2-F08A-438E-BCF4-3F1AB596DD20}" type="presParOf" srcId="{70A26380-49E9-421C-B6A9-6207D8A84E5A}" destId="{A43DF1D4-836A-4954-A5A8-00EB6634A305}" srcOrd="2" destOrd="0" presId="urn:microsoft.com/office/officeart/2009/3/layout/StepUpProcess"/>
    <dgm:cxn modelId="{42A96A18-509E-43BB-B1E8-D127CBC47F2B}" type="presParOf" srcId="{A43DF1D4-836A-4954-A5A8-00EB6634A305}" destId="{4ABBDDDC-DEDD-4A25-8409-B5F0036A511A}" srcOrd="0" destOrd="0" presId="urn:microsoft.com/office/officeart/2009/3/layout/StepUpProcess"/>
    <dgm:cxn modelId="{F76BC418-9039-480C-83E7-264973E93BDF}" type="presParOf" srcId="{A43DF1D4-836A-4954-A5A8-00EB6634A305}" destId="{915802F0-3F93-4848-A8FE-1A256BBF6E93}" srcOrd="1" destOrd="0" presId="urn:microsoft.com/office/officeart/2009/3/layout/StepUpProcess"/>
    <dgm:cxn modelId="{B66D202E-D9F8-4440-BCED-AB4F2332849E}" type="presParOf" srcId="{A43DF1D4-836A-4954-A5A8-00EB6634A305}" destId="{92155B69-7EF7-4DE3-B568-D71964B62ACF}" srcOrd="2" destOrd="0" presId="urn:microsoft.com/office/officeart/2009/3/layout/StepUpProcess"/>
    <dgm:cxn modelId="{65636962-3D12-417A-A970-860E526970C1}" type="presParOf" srcId="{70A26380-49E9-421C-B6A9-6207D8A84E5A}" destId="{F91181B6-D8CA-4110-AA1F-741EB509C3AD}" srcOrd="3" destOrd="0" presId="urn:microsoft.com/office/officeart/2009/3/layout/StepUpProcess"/>
    <dgm:cxn modelId="{311DB835-9A49-4133-82DF-CB6128944255}" type="presParOf" srcId="{F91181B6-D8CA-4110-AA1F-741EB509C3AD}" destId="{5FB72950-A350-4396-A8AF-5B74F20A7A36}" srcOrd="0" destOrd="0" presId="urn:microsoft.com/office/officeart/2009/3/layout/StepUpProcess"/>
    <dgm:cxn modelId="{C69C5E34-B3CA-404F-9162-6284ECBF8DE4}" type="presParOf" srcId="{70A26380-49E9-421C-B6A9-6207D8A84E5A}" destId="{A5179755-3132-4D8E-BDD2-61BE0F67A342}" srcOrd="4" destOrd="0" presId="urn:microsoft.com/office/officeart/2009/3/layout/StepUpProcess"/>
    <dgm:cxn modelId="{B24F8ED0-359D-4B1A-A1C0-51E398CFEF41}" type="presParOf" srcId="{A5179755-3132-4D8E-BDD2-61BE0F67A342}" destId="{67D712AC-D8DC-4FAF-B30A-0EDFD5ABC8CA}" srcOrd="0" destOrd="0" presId="urn:microsoft.com/office/officeart/2009/3/layout/StepUpProcess"/>
    <dgm:cxn modelId="{8FD93084-CBA6-4445-96F7-95F3B5BD6FB1}" type="presParOf" srcId="{A5179755-3132-4D8E-BDD2-61BE0F67A342}" destId="{80731CC8-0D40-4AA4-8B86-5BE4F00981EA}" srcOrd="1" destOrd="0" presId="urn:microsoft.com/office/officeart/2009/3/layout/StepUpProcess"/>
  </dgm:cxnLst>
  <dgm:bg/>
  <dgm:whole/>
  <dgm:extLst>
    <a:ext uri="http://schemas.microsoft.com/office/drawing/2008/diagram">
      <dsp:dataModelExt xmlns:dsp="http://schemas.microsoft.com/office/drawing/2008/diagram" relId="rId3"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3BEDCA-7542-4F6C-B3D4-9AD3BBCF1153}" type="doc">
      <dgm:prSet loTypeId="urn:microsoft.com/office/officeart/2009/3/layout/HorizontalOrganizationChart" loCatId="hierarchy" qsTypeId="urn:microsoft.com/office/officeart/2005/8/quickstyle/3d1" qsCatId="3D" csTypeId="urn:microsoft.com/office/officeart/2005/8/colors/accent0_3" csCatId="mainScheme" phldr="1"/>
      <dgm:spPr/>
      <dgm:t>
        <a:bodyPr/>
        <a:lstStyle/>
        <a:p>
          <a:endParaRPr lang="es-MX"/>
        </a:p>
      </dgm:t>
    </dgm:pt>
    <dgm:pt modelId="{1E8A18F2-79C1-4CE4-9346-764DF659582E}">
      <dgm:prSet phldrT="[Texto]"/>
      <dgm:spPr/>
      <dgm:t>
        <a:bodyPr/>
        <a:lstStyle/>
        <a:p>
          <a:r>
            <a:rPr lang="es-MX" dirty="0" smtClean="0">
              <a:latin typeface="Arial" panose="020B0604020202020204" pitchFamily="34" charset="0"/>
              <a:cs typeface="Arial" panose="020B0604020202020204" pitchFamily="34" charset="0"/>
            </a:rPr>
            <a:t>Saberes</a:t>
          </a:r>
          <a:endParaRPr lang="es-MX" dirty="0">
            <a:latin typeface="Arial" panose="020B0604020202020204" pitchFamily="34" charset="0"/>
            <a:cs typeface="Arial" panose="020B0604020202020204" pitchFamily="34" charset="0"/>
          </a:endParaRPr>
        </a:p>
      </dgm:t>
    </dgm:pt>
    <dgm:pt modelId="{AE0490D0-1BDE-49F9-B74F-0C8F0CFCBA5F}" type="parTrans" cxnId="{FFE31A55-1426-41F1-ADD2-66FEBA40A18A}">
      <dgm:prSet/>
      <dgm:spPr/>
      <dgm:t>
        <a:bodyPr/>
        <a:lstStyle/>
        <a:p>
          <a:endParaRPr lang="es-MX">
            <a:latin typeface="Arial" panose="020B0604020202020204" pitchFamily="34" charset="0"/>
            <a:cs typeface="Arial" panose="020B0604020202020204" pitchFamily="34" charset="0"/>
          </a:endParaRPr>
        </a:p>
      </dgm:t>
    </dgm:pt>
    <dgm:pt modelId="{A0E455EB-1E2E-4CDE-9512-5B32D8860E58}" type="sibTrans" cxnId="{FFE31A55-1426-41F1-ADD2-66FEBA40A18A}">
      <dgm:prSet/>
      <dgm:spPr/>
      <dgm:t>
        <a:bodyPr/>
        <a:lstStyle/>
        <a:p>
          <a:endParaRPr lang="es-MX">
            <a:latin typeface="Arial" panose="020B0604020202020204" pitchFamily="34" charset="0"/>
            <a:cs typeface="Arial" panose="020B0604020202020204" pitchFamily="34" charset="0"/>
          </a:endParaRPr>
        </a:p>
      </dgm:t>
    </dgm:pt>
    <dgm:pt modelId="{14E2A653-02F0-4F01-B0D1-0E0E639265A4}">
      <dgm:prSet phldrT="[Texto]"/>
      <dgm:spPr/>
      <dgm:t>
        <a:bodyPr/>
        <a:lstStyle/>
        <a:p>
          <a:r>
            <a:rPr lang="es-MX" dirty="0" smtClean="0">
              <a:latin typeface="Arial" panose="020B0604020202020204" pitchFamily="34" charset="0"/>
              <a:cs typeface="Arial" panose="020B0604020202020204" pitchFamily="34" charset="0"/>
            </a:rPr>
            <a:t>Filosóficos</a:t>
          </a:r>
          <a:endParaRPr lang="es-MX" dirty="0">
            <a:latin typeface="Arial" panose="020B0604020202020204" pitchFamily="34" charset="0"/>
            <a:cs typeface="Arial" panose="020B0604020202020204" pitchFamily="34" charset="0"/>
          </a:endParaRPr>
        </a:p>
      </dgm:t>
    </dgm:pt>
    <dgm:pt modelId="{69F43D53-606D-4081-807C-7827E9DCE819}" type="parTrans" cxnId="{108446F3-0BD5-4C41-8364-6305F29BE78A}">
      <dgm:prSet/>
      <dgm:spPr/>
      <dgm:t>
        <a:bodyPr/>
        <a:lstStyle/>
        <a:p>
          <a:endParaRPr lang="es-MX">
            <a:latin typeface="Arial" panose="020B0604020202020204" pitchFamily="34" charset="0"/>
            <a:cs typeface="Arial" panose="020B0604020202020204" pitchFamily="34" charset="0"/>
          </a:endParaRPr>
        </a:p>
      </dgm:t>
    </dgm:pt>
    <dgm:pt modelId="{47AF22CA-EF66-4CF6-B119-9C80E2BBB7CA}" type="sibTrans" cxnId="{108446F3-0BD5-4C41-8364-6305F29BE78A}">
      <dgm:prSet/>
      <dgm:spPr/>
      <dgm:t>
        <a:bodyPr/>
        <a:lstStyle/>
        <a:p>
          <a:endParaRPr lang="es-MX">
            <a:latin typeface="Arial" panose="020B0604020202020204" pitchFamily="34" charset="0"/>
            <a:cs typeface="Arial" panose="020B0604020202020204" pitchFamily="34" charset="0"/>
          </a:endParaRPr>
        </a:p>
      </dgm:t>
    </dgm:pt>
    <dgm:pt modelId="{DAAD7CD7-56FA-4B65-A147-5C42207050A5}">
      <dgm:prSet phldrT="[Texto]"/>
      <dgm:spPr/>
      <dgm:t>
        <a:bodyPr/>
        <a:lstStyle/>
        <a:p>
          <a:r>
            <a:rPr lang="es-MX" dirty="0" smtClean="0">
              <a:latin typeface="Arial" panose="020B0604020202020204" pitchFamily="34" charset="0"/>
              <a:cs typeface="Arial" panose="020B0604020202020204" pitchFamily="34" charset="0"/>
            </a:rPr>
            <a:t>Sociológicos</a:t>
          </a:r>
          <a:endParaRPr lang="es-MX" dirty="0">
            <a:latin typeface="Arial" panose="020B0604020202020204" pitchFamily="34" charset="0"/>
            <a:cs typeface="Arial" panose="020B0604020202020204" pitchFamily="34" charset="0"/>
          </a:endParaRPr>
        </a:p>
      </dgm:t>
    </dgm:pt>
    <dgm:pt modelId="{C005CAB4-0FD8-46A4-9B77-439E59453D1F}" type="parTrans" cxnId="{D10C9A30-D0D8-443C-9942-2F5B0876DAD8}">
      <dgm:prSet/>
      <dgm:spPr/>
      <dgm:t>
        <a:bodyPr/>
        <a:lstStyle/>
        <a:p>
          <a:endParaRPr lang="es-MX">
            <a:latin typeface="Arial" panose="020B0604020202020204" pitchFamily="34" charset="0"/>
            <a:cs typeface="Arial" panose="020B0604020202020204" pitchFamily="34" charset="0"/>
          </a:endParaRPr>
        </a:p>
      </dgm:t>
    </dgm:pt>
    <dgm:pt modelId="{D149C967-7542-44BC-BA72-9B3A482B80D5}" type="sibTrans" cxnId="{D10C9A30-D0D8-443C-9942-2F5B0876DAD8}">
      <dgm:prSet/>
      <dgm:spPr/>
      <dgm:t>
        <a:bodyPr/>
        <a:lstStyle/>
        <a:p>
          <a:endParaRPr lang="es-MX">
            <a:latin typeface="Arial" panose="020B0604020202020204" pitchFamily="34" charset="0"/>
            <a:cs typeface="Arial" panose="020B0604020202020204" pitchFamily="34" charset="0"/>
          </a:endParaRPr>
        </a:p>
      </dgm:t>
    </dgm:pt>
    <dgm:pt modelId="{5D4F3EE3-9791-4B3F-875F-03323C487B5E}">
      <dgm:prSet phldrT="[Texto]"/>
      <dgm:spPr/>
      <dgm:t>
        <a:bodyPr/>
        <a:lstStyle/>
        <a:p>
          <a:r>
            <a:rPr lang="es-MX" dirty="0" smtClean="0">
              <a:latin typeface="Arial" panose="020B0604020202020204" pitchFamily="34" charset="0"/>
              <a:cs typeface="Arial" panose="020B0604020202020204" pitchFamily="34" charset="0"/>
            </a:rPr>
            <a:t>Psicopedagógicos</a:t>
          </a:r>
          <a:endParaRPr lang="es-MX" dirty="0">
            <a:latin typeface="Arial" panose="020B0604020202020204" pitchFamily="34" charset="0"/>
            <a:cs typeface="Arial" panose="020B0604020202020204" pitchFamily="34" charset="0"/>
          </a:endParaRPr>
        </a:p>
      </dgm:t>
    </dgm:pt>
    <dgm:pt modelId="{4FCB8B02-FE4C-41FB-97B0-7A51D51CC68F}" type="parTrans" cxnId="{4AC81547-D382-487E-A6B4-38271AB200FF}">
      <dgm:prSet/>
      <dgm:spPr/>
      <dgm:t>
        <a:bodyPr/>
        <a:lstStyle/>
        <a:p>
          <a:endParaRPr lang="es-MX">
            <a:latin typeface="Arial" panose="020B0604020202020204" pitchFamily="34" charset="0"/>
            <a:cs typeface="Arial" panose="020B0604020202020204" pitchFamily="34" charset="0"/>
          </a:endParaRPr>
        </a:p>
      </dgm:t>
    </dgm:pt>
    <dgm:pt modelId="{C4674380-29C5-4F77-A7F0-DD624DA92846}" type="sibTrans" cxnId="{4AC81547-D382-487E-A6B4-38271AB200FF}">
      <dgm:prSet/>
      <dgm:spPr/>
      <dgm:t>
        <a:bodyPr/>
        <a:lstStyle/>
        <a:p>
          <a:endParaRPr lang="es-MX">
            <a:latin typeface="Arial" panose="020B0604020202020204" pitchFamily="34" charset="0"/>
            <a:cs typeface="Arial" panose="020B0604020202020204" pitchFamily="34" charset="0"/>
          </a:endParaRPr>
        </a:p>
      </dgm:t>
    </dgm:pt>
    <dgm:pt modelId="{F1CA9B7D-F6EF-423B-9BCC-1A2FC385342F}">
      <dgm:prSet/>
      <dgm:spPr/>
      <dgm:t>
        <a:bodyPr/>
        <a:lstStyle/>
        <a:p>
          <a:r>
            <a:rPr lang="es-MX" dirty="0" smtClean="0">
              <a:latin typeface="Arial" panose="020B0604020202020204" pitchFamily="34" charset="0"/>
              <a:cs typeface="Arial" panose="020B0604020202020204" pitchFamily="34" charset="0"/>
            </a:rPr>
            <a:t>Didácticos</a:t>
          </a:r>
          <a:endParaRPr lang="es-MX" dirty="0">
            <a:latin typeface="Arial" panose="020B0604020202020204" pitchFamily="34" charset="0"/>
            <a:cs typeface="Arial" panose="020B0604020202020204" pitchFamily="34" charset="0"/>
          </a:endParaRPr>
        </a:p>
      </dgm:t>
    </dgm:pt>
    <dgm:pt modelId="{46865D7C-9FCD-4DD1-9787-82481DE58A47}" type="parTrans" cxnId="{B148D99C-102A-4F65-A0B7-8D77D2FC8C75}">
      <dgm:prSet/>
      <dgm:spPr/>
      <dgm:t>
        <a:bodyPr/>
        <a:lstStyle/>
        <a:p>
          <a:endParaRPr lang="es-MX">
            <a:latin typeface="Arial" panose="020B0604020202020204" pitchFamily="34" charset="0"/>
            <a:cs typeface="Arial" panose="020B0604020202020204" pitchFamily="34" charset="0"/>
          </a:endParaRPr>
        </a:p>
      </dgm:t>
    </dgm:pt>
    <dgm:pt modelId="{6C1110D4-413E-4B20-ADB6-A59EE0B4BA3F}" type="sibTrans" cxnId="{B148D99C-102A-4F65-A0B7-8D77D2FC8C75}">
      <dgm:prSet/>
      <dgm:spPr/>
      <dgm:t>
        <a:bodyPr/>
        <a:lstStyle/>
        <a:p>
          <a:endParaRPr lang="es-MX">
            <a:latin typeface="Arial" panose="020B0604020202020204" pitchFamily="34" charset="0"/>
            <a:cs typeface="Arial" panose="020B0604020202020204" pitchFamily="34" charset="0"/>
          </a:endParaRPr>
        </a:p>
      </dgm:t>
    </dgm:pt>
    <dgm:pt modelId="{8224069D-F403-49BB-8884-5500F5629786}" type="pres">
      <dgm:prSet presAssocID="{C13BEDCA-7542-4F6C-B3D4-9AD3BBCF1153}" presName="hierChild1" presStyleCnt="0">
        <dgm:presLayoutVars>
          <dgm:orgChart val="1"/>
          <dgm:chPref val="1"/>
          <dgm:dir/>
          <dgm:animOne val="branch"/>
          <dgm:animLvl val="lvl"/>
          <dgm:resizeHandles/>
        </dgm:presLayoutVars>
      </dgm:prSet>
      <dgm:spPr/>
      <dgm:t>
        <a:bodyPr/>
        <a:lstStyle/>
        <a:p>
          <a:endParaRPr lang="es-MX"/>
        </a:p>
      </dgm:t>
    </dgm:pt>
    <dgm:pt modelId="{744717EB-78FB-4437-A180-58EB90FEE873}" type="pres">
      <dgm:prSet presAssocID="{1E8A18F2-79C1-4CE4-9346-764DF659582E}" presName="hierRoot1" presStyleCnt="0">
        <dgm:presLayoutVars>
          <dgm:hierBranch val="init"/>
        </dgm:presLayoutVars>
      </dgm:prSet>
      <dgm:spPr/>
      <dgm:t>
        <a:bodyPr/>
        <a:lstStyle/>
        <a:p>
          <a:endParaRPr lang="es-MX"/>
        </a:p>
      </dgm:t>
    </dgm:pt>
    <dgm:pt modelId="{C886A5AD-5C9F-4EAD-933A-EF4529E53EA7}" type="pres">
      <dgm:prSet presAssocID="{1E8A18F2-79C1-4CE4-9346-764DF659582E}" presName="rootComposite1" presStyleCnt="0"/>
      <dgm:spPr/>
      <dgm:t>
        <a:bodyPr/>
        <a:lstStyle/>
        <a:p>
          <a:endParaRPr lang="es-MX"/>
        </a:p>
      </dgm:t>
    </dgm:pt>
    <dgm:pt modelId="{06434DB6-844F-482C-A08F-6EF0A39EBFBE}" type="pres">
      <dgm:prSet presAssocID="{1E8A18F2-79C1-4CE4-9346-764DF659582E}" presName="rootText1" presStyleLbl="node0" presStyleIdx="0" presStyleCnt="1">
        <dgm:presLayoutVars>
          <dgm:chPref val="3"/>
        </dgm:presLayoutVars>
      </dgm:prSet>
      <dgm:spPr/>
      <dgm:t>
        <a:bodyPr/>
        <a:lstStyle/>
        <a:p>
          <a:endParaRPr lang="es-MX"/>
        </a:p>
      </dgm:t>
    </dgm:pt>
    <dgm:pt modelId="{3A7E0042-7CD7-4F1C-8F51-696DE099A661}" type="pres">
      <dgm:prSet presAssocID="{1E8A18F2-79C1-4CE4-9346-764DF659582E}" presName="rootConnector1" presStyleLbl="node1" presStyleIdx="0" presStyleCnt="0"/>
      <dgm:spPr/>
      <dgm:t>
        <a:bodyPr/>
        <a:lstStyle/>
        <a:p>
          <a:endParaRPr lang="es-MX"/>
        </a:p>
      </dgm:t>
    </dgm:pt>
    <dgm:pt modelId="{EF22B3D8-7B2D-44A7-9D6C-AC6150625772}" type="pres">
      <dgm:prSet presAssocID="{1E8A18F2-79C1-4CE4-9346-764DF659582E}" presName="hierChild2" presStyleCnt="0"/>
      <dgm:spPr/>
      <dgm:t>
        <a:bodyPr/>
        <a:lstStyle/>
        <a:p>
          <a:endParaRPr lang="es-MX"/>
        </a:p>
      </dgm:t>
    </dgm:pt>
    <dgm:pt modelId="{0AB4115C-5DDE-4190-B36C-51393AA4E34A}" type="pres">
      <dgm:prSet presAssocID="{69F43D53-606D-4081-807C-7827E9DCE819}" presName="Name64" presStyleLbl="parChTrans1D2" presStyleIdx="0" presStyleCnt="4"/>
      <dgm:spPr/>
      <dgm:t>
        <a:bodyPr/>
        <a:lstStyle/>
        <a:p>
          <a:endParaRPr lang="es-MX"/>
        </a:p>
      </dgm:t>
    </dgm:pt>
    <dgm:pt modelId="{DEE9E966-0F98-424E-AD5D-683F0B6F043E}" type="pres">
      <dgm:prSet presAssocID="{14E2A653-02F0-4F01-B0D1-0E0E639265A4}" presName="hierRoot2" presStyleCnt="0">
        <dgm:presLayoutVars>
          <dgm:hierBranch val="init"/>
        </dgm:presLayoutVars>
      </dgm:prSet>
      <dgm:spPr/>
      <dgm:t>
        <a:bodyPr/>
        <a:lstStyle/>
        <a:p>
          <a:endParaRPr lang="es-MX"/>
        </a:p>
      </dgm:t>
    </dgm:pt>
    <dgm:pt modelId="{76E910B8-4E48-4493-8DA3-4FD647D56784}" type="pres">
      <dgm:prSet presAssocID="{14E2A653-02F0-4F01-B0D1-0E0E639265A4}" presName="rootComposite" presStyleCnt="0"/>
      <dgm:spPr/>
      <dgm:t>
        <a:bodyPr/>
        <a:lstStyle/>
        <a:p>
          <a:endParaRPr lang="es-MX"/>
        </a:p>
      </dgm:t>
    </dgm:pt>
    <dgm:pt modelId="{AA2D19B6-C7F3-4018-A1D1-D4B471D27DA7}" type="pres">
      <dgm:prSet presAssocID="{14E2A653-02F0-4F01-B0D1-0E0E639265A4}" presName="rootText" presStyleLbl="node2" presStyleIdx="0" presStyleCnt="4">
        <dgm:presLayoutVars>
          <dgm:chPref val="3"/>
        </dgm:presLayoutVars>
      </dgm:prSet>
      <dgm:spPr/>
      <dgm:t>
        <a:bodyPr/>
        <a:lstStyle/>
        <a:p>
          <a:endParaRPr lang="es-MX"/>
        </a:p>
      </dgm:t>
    </dgm:pt>
    <dgm:pt modelId="{B4EABCA9-0E3F-4F32-BAE3-614E6EE7D3CB}" type="pres">
      <dgm:prSet presAssocID="{14E2A653-02F0-4F01-B0D1-0E0E639265A4}" presName="rootConnector" presStyleLbl="node2" presStyleIdx="0" presStyleCnt="4"/>
      <dgm:spPr/>
      <dgm:t>
        <a:bodyPr/>
        <a:lstStyle/>
        <a:p>
          <a:endParaRPr lang="es-MX"/>
        </a:p>
      </dgm:t>
    </dgm:pt>
    <dgm:pt modelId="{16F147D9-032F-4D97-BB52-4F820A7A5300}" type="pres">
      <dgm:prSet presAssocID="{14E2A653-02F0-4F01-B0D1-0E0E639265A4}" presName="hierChild4" presStyleCnt="0"/>
      <dgm:spPr/>
      <dgm:t>
        <a:bodyPr/>
        <a:lstStyle/>
        <a:p>
          <a:endParaRPr lang="es-MX"/>
        </a:p>
      </dgm:t>
    </dgm:pt>
    <dgm:pt modelId="{7EB11C88-6CDD-46E6-9EAE-8AFDBC0C6CC7}" type="pres">
      <dgm:prSet presAssocID="{14E2A653-02F0-4F01-B0D1-0E0E639265A4}" presName="hierChild5" presStyleCnt="0"/>
      <dgm:spPr/>
      <dgm:t>
        <a:bodyPr/>
        <a:lstStyle/>
        <a:p>
          <a:endParaRPr lang="es-MX"/>
        </a:p>
      </dgm:t>
    </dgm:pt>
    <dgm:pt modelId="{6E7D63E8-9BF0-49E2-BDB9-09CB36C88012}" type="pres">
      <dgm:prSet presAssocID="{C005CAB4-0FD8-46A4-9B77-439E59453D1F}" presName="Name64" presStyleLbl="parChTrans1D2" presStyleIdx="1" presStyleCnt="4"/>
      <dgm:spPr/>
      <dgm:t>
        <a:bodyPr/>
        <a:lstStyle/>
        <a:p>
          <a:endParaRPr lang="es-MX"/>
        </a:p>
      </dgm:t>
    </dgm:pt>
    <dgm:pt modelId="{19702D21-7DFD-4689-A9FB-33D482D17401}" type="pres">
      <dgm:prSet presAssocID="{DAAD7CD7-56FA-4B65-A147-5C42207050A5}" presName="hierRoot2" presStyleCnt="0">
        <dgm:presLayoutVars>
          <dgm:hierBranch/>
        </dgm:presLayoutVars>
      </dgm:prSet>
      <dgm:spPr/>
      <dgm:t>
        <a:bodyPr/>
        <a:lstStyle/>
        <a:p>
          <a:endParaRPr lang="es-MX"/>
        </a:p>
      </dgm:t>
    </dgm:pt>
    <dgm:pt modelId="{157984C1-C313-4316-B76F-8A647E768B33}" type="pres">
      <dgm:prSet presAssocID="{DAAD7CD7-56FA-4B65-A147-5C42207050A5}" presName="rootComposite" presStyleCnt="0"/>
      <dgm:spPr/>
      <dgm:t>
        <a:bodyPr/>
        <a:lstStyle/>
        <a:p>
          <a:endParaRPr lang="es-MX"/>
        </a:p>
      </dgm:t>
    </dgm:pt>
    <dgm:pt modelId="{2C8D7F6C-ACEB-470E-AC2B-11E55A6FBFC0}" type="pres">
      <dgm:prSet presAssocID="{DAAD7CD7-56FA-4B65-A147-5C42207050A5}" presName="rootText" presStyleLbl="node2" presStyleIdx="1" presStyleCnt="4">
        <dgm:presLayoutVars>
          <dgm:chPref val="3"/>
        </dgm:presLayoutVars>
      </dgm:prSet>
      <dgm:spPr/>
      <dgm:t>
        <a:bodyPr/>
        <a:lstStyle/>
        <a:p>
          <a:endParaRPr lang="es-MX"/>
        </a:p>
      </dgm:t>
    </dgm:pt>
    <dgm:pt modelId="{B79E9A95-96EC-4B56-AD1A-E0FDFE1A6ED4}" type="pres">
      <dgm:prSet presAssocID="{DAAD7CD7-56FA-4B65-A147-5C42207050A5}" presName="rootConnector" presStyleLbl="node2" presStyleIdx="1" presStyleCnt="4"/>
      <dgm:spPr/>
      <dgm:t>
        <a:bodyPr/>
        <a:lstStyle/>
        <a:p>
          <a:endParaRPr lang="es-MX"/>
        </a:p>
      </dgm:t>
    </dgm:pt>
    <dgm:pt modelId="{693F7161-30A6-46A5-B820-B15E4755548A}" type="pres">
      <dgm:prSet presAssocID="{DAAD7CD7-56FA-4B65-A147-5C42207050A5}" presName="hierChild4" presStyleCnt="0"/>
      <dgm:spPr/>
      <dgm:t>
        <a:bodyPr/>
        <a:lstStyle/>
        <a:p>
          <a:endParaRPr lang="es-MX"/>
        </a:p>
      </dgm:t>
    </dgm:pt>
    <dgm:pt modelId="{24A83511-48E5-4E32-B003-DD09D2E56E3E}" type="pres">
      <dgm:prSet presAssocID="{DAAD7CD7-56FA-4B65-A147-5C42207050A5}" presName="hierChild5" presStyleCnt="0"/>
      <dgm:spPr/>
      <dgm:t>
        <a:bodyPr/>
        <a:lstStyle/>
        <a:p>
          <a:endParaRPr lang="es-MX"/>
        </a:p>
      </dgm:t>
    </dgm:pt>
    <dgm:pt modelId="{84C3E79B-9061-4FFF-AD00-F2B1605226A4}" type="pres">
      <dgm:prSet presAssocID="{4FCB8B02-FE4C-41FB-97B0-7A51D51CC68F}" presName="Name64" presStyleLbl="parChTrans1D2" presStyleIdx="2" presStyleCnt="4"/>
      <dgm:spPr/>
      <dgm:t>
        <a:bodyPr/>
        <a:lstStyle/>
        <a:p>
          <a:endParaRPr lang="es-MX"/>
        </a:p>
      </dgm:t>
    </dgm:pt>
    <dgm:pt modelId="{65DF25E5-254B-4B86-AD3F-09C085BDC248}" type="pres">
      <dgm:prSet presAssocID="{5D4F3EE3-9791-4B3F-875F-03323C487B5E}" presName="hierRoot2" presStyleCnt="0">
        <dgm:presLayoutVars>
          <dgm:hierBranch/>
        </dgm:presLayoutVars>
      </dgm:prSet>
      <dgm:spPr/>
      <dgm:t>
        <a:bodyPr/>
        <a:lstStyle/>
        <a:p>
          <a:endParaRPr lang="es-MX"/>
        </a:p>
      </dgm:t>
    </dgm:pt>
    <dgm:pt modelId="{2DD68B30-AC8D-40F4-8A3A-11A5B564BA03}" type="pres">
      <dgm:prSet presAssocID="{5D4F3EE3-9791-4B3F-875F-03323C487B5E}" presName="rootComposite" presStyleCnt="0"/>
      <dgm:spPr/>
      <dgm:t>
        <a:bodyPr/>
        <a:lstStyle/>
        <a:p>
          <a:endParaRPr lang="es-MX"/>
        </a:p>
      </dgm:t>
    </dgm:pt>
    <dgm:pt modelId="{F4EB99D0-A761-484A-A845-977E0DD4D98E}" type="pres">
      <dgm:prSet presAssocID="{5D4F3EE3-9791-4B3F-875F-03323C487B5E}" presName="rootText" presStyleLbl="node2" presStyleIdx="2" presStyleCnt="4">
        <dgm:presLayoutVars>
          <dgm:chPref val="3"/>
        </dgm:presLayoutVars>
      </dgm:prSet>
      <dgm:spPr/>
      <dgm:t>
        <a:bodyPr/>
        <a:lstStyle/>
        <a:p>
          <a:endParaRPr lang="es-MX"/>
        </a:p>
      </dgm:t>
    </dgm:pt>
    <dgm:pt modelId="{07AFC500-2802-4E2C-A05C-D5F94645470B}" type="pres">
      <dgm:prSet presAssocID="{5D4F3EE3-9791-4B3F-875F-03323C487B5E}" presName="rootConnector" presStyleLbl="node2" presStyleIdx="2" presStyleCnt="4"/>
      <dgm:spPr/>
      <dgm:t>
        <a:bodyPr/>
        <a:lstStyle/>
        <a:p>
          <a:endParaRPr lang="es-MX"/>
        </a:p>
      </dgm:t>
    </dgm:pt>
    <dgm:pt modelId="{57148452-641A-4A26-AE83-DF8F07A12B56}" type="pres">
      <dgm:prSet presAssocID="{5D4F3EE3-9791-4B3F-875F-03323C487B5E}" presName="hierChild4" presStyleCnt="0"/>
      <dgm:spPr/>
      <dgm:t>
        <a:bodyPr/>
        <a:lstStyle/>
        <a:p>
          <a:endParaRPr lang="es-MX"/>
        </a:p>
      </dgm:t>
    </dgm:pt>
    <dgm:pt modelId="{F4A47093-E2A7-4C6B-9E2C-61C8EDA8E358}" type="pres">
      <dgm:prSet presAssocID="{5D4F3EE3-9791-4B3F-875F-03323C487B5E}" presName="hierChild5" presStyleCnt="0"/>
      <dgm:spPr/>
      <dgm:t>
        <a:bodyPr/>
        <a:lstStyle/>
        <a:p>
          <a:endParaRPr lang="es-MX"/>
        </a:p>
      </dgm:t>
    </dgm:pt>
    <dgm:pt modelId="{FEF89D34-70D1-43B2-8A56-153326158F52}" type="pres">
      <dgm:prSet presAssocID="{46865D7C-9FCD-4DD1-9787-82481DE58A47}" presName="Name64" presStyleLbl="parChTrans1D2" presStyleIdx="3" presStyleCnt="4"/>
      <dgm:spPr/>
      <dgm:t>
        <a:bodyPr/>
        <a:lstStyle/>
        <a:p>
          <a:endParaRPr lang="es-MX"/>
        </a:p>
      </dgm:t>
    </dgm:pt>
    <dgm:pt modelId="{38CE5B5F-26DB-4145-BE11-9F96CF163BBC}" type="pres">
      <dgm:prSet presAssocID="{F1CA9B7D-F6EF-423B-9BCC-1A2FC385342F}" presName="hierRoot2" presStyleCnt="0">
        <dgm:presLayoutVars>
          <dgm:hierBranch val="init"/>
        </dgm:presLayoutVars>
      </dgm:prSet>
      <dgm:spPr/>
      <dgm:t>
        <a:bodyPr/>
        <a:lstStyle/>
        <a:p>
          <a:endParaRPr lang="es-MX"/>
        </a:p>
      </dgm:t>
    </dgm:pt>
    <dgm:pt modelId="{9A17EED2-0EE1-4797-BC8F-B653DF8016F1}" type="pres">
      <dgm:prSet presAssocID="{F1CA9B7D-F6EF-423B-9BCC-1A2FC385342F}" presName="rootComposite" presStyleCnt="0"/>
      <dgm:spPr/>
      <dgm:t>
        <a:bodyPr/>
        <a:lstStyle/>
        <a:p>
          <a:endParaRPr lang="es-MX"/>
        </a:p>
      </dgm:t>
    </dgm:pt>
    <dgm:pt modelId="{C814CB72-69D9-46E1-B670-40CF71E6252F}" type="pres">
      <dgm:prSet presAssocID="{F1CA9B7D-F6EF-423B-9BCC-1A2FC385342F}" presName="rootText" presStyleLbl="node2" presStyleIdx="3" presStyleCnt="4">
        <dgm:presLayoutVars>
          <dgm:chPref val="3"/>
        </dgm:presLayoutVars>
      </dgm:prSet>
      <dgm:spPr/>
      <dgm:t>
        <a:bodyPr/>
        <a:lstStyle/>
        <a:p>
          <a:endParaRPr lang="es-MX"/>
        </a:p>
      </dgm:t>
    </dgm:pt>
    <dgm:pt modelId="{3E8666DB-133E-4619-87EC-F1DD7355BDC2}" type="pres">
      <dgm:prSet presAssocID="{F1CA9B7D-F6EF-423B-9BCC-1A2FC385342F}" presName="rootConnector" presStyleLbl="node2" presStyleIdx="3" presStyleCnt="4"/>
      <dgm:spPr/>
      <dgm:t>
        <a:bodyPr/>
        <a:lstStyle/>
        <a:p>
          <a:endParaRPr lang="es-MX"/>
        </a:p>
      </dgm:t>
    </dgm:pt>
    <dgm:pt modelId="{36D9F4A8-810C-4B4B-9D28-4F059CE25FE1}" type="pres">
      <dgm:prSet presAssocID="{F1CA9B7D-F6EF-423B-9BCC-1A2FC385342F}" presName="hierChild4" presStyleCnt="0"/>
      <dgm:spPr/>
      <dgm:t>
        <a:bodyPr/>
        <a:lstStyle/>
        <a:p>
          <a:endParaRPr lang="es-MX"/>
        </a:p>
      </dgm:t>
    </dgm:pt>
    <dgm:pt modelId="{D86553CC-B9CF-40AB-B4E9-7F75A1E2FF4E}" type="pres">
      <dgm:prSet presAssocID="{F1CA9B7D-F6EF-423B-9BCC-1A2FC385342F}" presName="hierChild5" presStyleCnt="0"/>
      <dgm:spPr/>
      <dgm:t>
        <a:bodyPr/>
        <a:lstStyle/>
        <a:p>
          <a:endParaRPr lang="es-MX"/>
        </a:p>
      </dgm:t>
    </dgm:pt>
    <dgm:pt modelId="{87DAB861-A75D-443C-A512-ECDAD55EA128}" type="pres">
      <dgm:prSet presAssocID="{1E8A18F2-79C1-4CE4-9346-764DF659582E}" presName="hierChild3" presStyleCnt="0"/>
      <dgm:spPr/>
      <dgm:t>
        <a:bodyPr/>
        <a:lstStyle/>
        <a:p>
          <a:endParaRPr lang="es-MX"/>
        </a:p>
      </dgm:t>
    </dgm:pt>
  </dgm:ptLst>
  <dgm:cxnLst>
    <dgm:cxn modelId="{17805ED0-11A1-4268-8B84-B085DF91AAEC}" type="presOf" srcId="{F1CA9B7D-F6EF-423B-9BCC-1A2FC385342F}" destId="{C814CB72-69D9-46E1-B670-40CF71E6252F}" srcOrd="0" destOrd="0" presId="urn:microsoft.com/office/officeart/2009/3/layout/HorizontalOrganizationChart"/>
    <dgm:cxn modelId="{D10C9A30-D0D8-443C-9942-2F5B0876DAD8}" srcId="{1E8A18F2-79C1-4CE4-9346-764DF659582E}" destId="{DAAD7CD7-56FA-4B65-A147-5C42207050A5}" srcOrd="1" destOrd="0" parTransId="{C005CAB4-0FD8-46A4-9B77-439E59453D1F}" sibTransId="{D149C967-7542-44BC-BA72-9B3A482B80D5}"/>
    <dgm:cxn modelId="{68A138B5-DFA6-419F-BB4D-2DFD7294AB57}" type="presOf" srcId="{69F43D53-606D-4081-807C-7827E9DCE819}" destId="{0AB4115C-5DDE-4190-B36C-51393AA4E34A}" srcOrd="0" destOrd="0" presId="urn:microsoft.com/office/officeart/2009/3/layout/HorizontalOrganizationChart"/>
    <dgm:cxn modelId="{B148D99C-102A-4F65-A0B7-8D77D2FC8C75}" srcId="{1E8A18F2-79C1-4CE4-9346-764DF659582E}" destId="{F1CA9B7D-F6EF-423B-9BCC-1A2FC385342F}" srcOrd="3" destOrd="0" parTransId="{46865D7C-9FCD-4DD1-9787-82481DE58A47}" sibTransId="{6C1110D4-413E-4B20-ADB6-A59EE0B4BA3F}"/>
    <dgm:cxn modelId="{33A97573-3365-4616-8D7E-E3F43DCFC80D}" type="presOf" srcId="{DAAD7CD7-56FA-4B65-A147-5C42207050A5}" destId="{B79E9A95-96EC-4B56-AD1A-E0FDFE1A6ED4}" srcOrd="1" destOrd="0" presId="urn:microsoft.com/office/officeart/2009/3/layout/HorizontalOrganizationChart"/>
    <dgm:cxn modelId="{85D4364D-783A-4D50-ABB2-9019378EF426}" type="presOf" srcId="{F1CA9B7D-F6EF-423B-9BCC-1A2FC385342F}" destId="{3E8666DB-133E-4619-87EC-F1DD7355BDC2}" srcOrd="1" destOrd="0" presId="urn:microsoft.com/office/officeart/2009/3/layout/HorizontalOrganizationChart"/>
    <dgm:cxn modelId="{108446F3-0BD5-4C41-8364-6305F29BE78A}" srcId="{1E8A18F2-79C1-4CE4-9346-764DF659582E}" destId="{14E2A653-02F0-4F01-B0D1-0E0E639265A4}" srcOrd="0" destOrd="0" parTransId="{69F43D53-606D-4081-807C-7827E9DCE819}" sibTransId="{47AF22CA-EF66-4CF6-B119-9C80E2BBB7CA}"/>
    <dgm:cxn modelId="{F4A22234-4B54-4899-9014-2504CD99E23F}" type="presOf" srcId="{1E8A18F2-79C1-4CE4-9346-764DF659582E}" destId="{3A7E0042-7CD7-4F1C-8F51-696DE099A661}" srcOrd="1" destOrd="0" presId="urn:microsoft.com/office/officeart/2009/3/layout/HorizontalOrganizationChart"/>
    <dgm:cxn modelId="{C5026250-B0D7-45D8-AE0A-732A045F2AF5}" type="presOf" srcId="{14E2A653-02F0-4F01-B0D1-0E0E639265A4}" destId="{AA2D19B6-C7F3-4018-A1D1-D4B471D27DA7}" srcOrd="0" destOrd="0" presId="urn:microsoft.com/office/officeart/2009/3/layout/HorizontalOrganizationChart"/>
    <dgm:cxn modelId="{041AF57F-762A-42EA-A5CF-E7E33BB50503}" type="presOf" srcId="{DAAD7CD7-56FA-4B65-A147-5C42207050A5}" destId="{2C8D7F6C-ACEB-470E-AC2B-11E55A6FBFC0}" srcOrd="0" destOrd="0" presId="urn:microsoft.com/office/officeart/2009/3/layout/HorizontalOrganizationChart"/>
    <dgm:cxn modelId="{36D5E726-102E-4D28-AD49-F5D05340D55A}" type="presOf" srcId="{C13BEDCA-7542-4F6C-B3D4-9AD3BBCF1153}" destId="{8224069D-F403-49BB-8884-5500F5629786}" srcOrd="0" destOrd="0" presId="urn:microsoft.com/office/officeart/2009/3/layout/HorizontalOrganizationChart"/>
    <dgm:cxn modelId="{4AC81547-D382-487E-A6B4-38271AB200FF}" srcId="{1E8A18F2-79C1-4CE4-9346-764DF659582E}" destId="{5D4F3EE3-9791-4B3F-875F-03323C487B5E}" srcOrd="2" destOrd="0" parTransId="{4FCB8B02-FE4C-41FB-97B0-7A51D51CC68F}" sibTransId="{C4674380-29C5-4F77-A7F0-DD624DA92846}"/>
    <dgm:cxn modelId="{EE28A68F-AF28-4871-8039-13F7E4D765F6}" type="presOf" srcId="{46865D7C-9FCD-4DD1-9787-82481DE58A47}" destId="{FEF89D34-70D1-43B2-8A56-153326158F52}" srcOrd="0" destOrd="0" presId="urn:microsoft.com/office/officeart/2009/3/layout/HorizontalOrganizationChart"/>
    <dgm:cxn modelId="{DABFBA84-BBEF-4580-8677-D5D059AF1746}" type="presOf" srcId="{4FCB8B02-FE4C-41FB-97B0-7A51D51CC68F}" destId="{84C3E79B-9061-4FFF-AD00-F2B1605226A4}" srcOrd="0" destOrd="0" presId="urn:microsoft.com/office/officeart/2009/3/layout/HorizontalOrganizationChart"/>
    <dgm:cxn modelId="{AE255216-B0DB-426E-AB7B-EDC2A9F944C5}" type="presOf" srcId="{C005CAB4-0FD8-46A4-9B77-439E59453D1F}" destId="{6E7D63E8-9BF0-49E2-BDB9-09CB36C88012}" srcOrd="0" destOrd="0" presId="urn:microsoft.com/office/officeart/2009/3/layout/HorizontalOrganizationChart"/>
    <dgm:cxn modelId="{0A9D4F9A-2F14-44AE-B634-9AA3583C8E91}" type="presOf" srcId="{5D4F3EE3-9791-4B3F-875F-03323C487B5E}" destId="{F4EB99D0-A761-484A-A845-977E0DD4D98E}" srcOrd="0" destOrd="0" presId="urn:microsoft.com/office/officeart/2009/3/layout/HorizontalOrganizationChart"/>
    <dgm:cxn modelId="{FFE31A55-1426-41F1-ADD2-66FEBA40A18A}" srcId="{C13BEDCA-7542-4F6C-B3D4-9AD3BBCF1153}" destId="{1E8A18F2-79C1-4CE4-9346-764DF659582E}" srcOrd="0" destOrd="0" parTransId="{AE0490D0-1BDE-49F9-B74F-0C8F0CFCBA5F}" sibTransId="{A0E455EB-1E2E-4CDE-9512-5B32D8860E58}"/>
    <dgm:cxn modelId="{5751F4FE-6085-4EAE-886A-C0AA594D56D7}" type="presOf" srcId="{5D4F3EE3-9791-4B3F-875F-03323C487B5E}" destId="{07AFC500-2802-4E2C-A05C-D5F94645470B}" srcOrd="1" destOrd="0" presId="urn:microsoft.com/office/officeart/2009/3/layout/HorizontalOrganizationChart"/>
    <dgm:cxn modelId="{A118B10C-827C-41FF-9318-1B953832FE21}" type="presOf" srcId="{14E2A653-02F0-4F01-B0D1-0E0E639265A4}" destId="{B4EABCA9-0E3F-4F32-BAE3-614E6EE7D3CB}" srcOrd="1" destOrd="0" presId="urn:microsoft.com/office/officeart/2009/3/layout/HorizontalOrganizationChart"/>
    <dgm:cxn modelId="{F6D870D6-F81B-4E4E-BA1B-B3BEBDB2E014}" type="presOf" srcId="{1E8A18F2-79C1-4CE4-9346-764DF659582E}" destId="{06434DB6-844F-482C-A08F-6EF0A39EBFBE}" srcOrd="0" destOrd="0" presId="urn:microsoft.com/office/officeart/2009/3/layout/HorizontalOrganizationChart"/>
    <dgm:cxn modelId="{8DF626C5-00AD-4D19-A180-691C02FF3BAD}" type="presParOf" srcId="{8224069D-F403-49BB-8884-5500F5629786}" destId="{744717EB-78FB-4437-A180-58EB90FEE873}" srcOrd="0" destOrd="0" presId="urn:microsoft.com/office/officeart/2009/3/layout/HorizontalOrganizationChart"/>
    <dgm:cxn modelId="{1C22E29F-D161-43EB-BEAE-2D776F4B94FB}" type="presParOf" srcId="{744717EB-78FB-4437-A180-58EB90FEE873}" destId="{C886A5AD-5C9F-4EAD-933A-EF4529E53EA7}" srcOrd="0" destOrd="0" presId="urn:microsoft.com/office/officeart/2009/3/layout/HorizontalOrganizationChart"/>
    <dgm:cxn modelId="{E8767C1D-2D47-42DD-B73A-B4D8B14A67F8}" type="presParOf" srcId="{C886A5AD-5C9F-4EAD-933A-EF4529E53EA7}" destId="{06434DB6-844F-482C-A08F-6EF0A39EBFBE}" srcOrd="0" destOrd="0" presId="urn:microsoft.com/office/officeart/2009/3/layout/HorizontalOrganizationChart"/>
    <dgm:cxn modelId="{723DAE1E-8DC8-42EC-9F4F-DB22BC03F557}" type="presParOf" srcId="{C886A5AD-5C9F-4EAD-933A-EF4529E53EA7}" destId="{3A7E0042-7CD7-4F1C-8F51-696DE099A661}" srcOrd="1" destOrd="0" presId="urn:microsoft.com/office/officeart/2009/3/layout/HorizontalOrganizationChart"/>
    <dgm:cxn modelId="{576D329A-5009-4F90-B8DC-1A27D721DF9A}" type="presParOf" srcId="{744717EB-78FB-4437-A180-58EB90FEE873}" destId="{EF22B3D8-7B2D-44A7-9D6C-AC6150625772}" srcOrd="1" destOrd="0" presId="urn:microsoft.com/office/officeart/2009/3/layout/HorizontalOrganizationChart"/>
    <dgm:cxn modelId="{947E1B77-DEAB-4921-B4ED-595D922C2061}" type="presParOf" srcId="{EF22B3D8-7B2D-44A7-9D6C-AC6150625772}" destId="{0AB4115C-5DDE-4190-B36C-51393AA4E34A}" srcOrd="0" destOrd="0" presId="urn:microsoft.com/office/officeart/2009/3/layout/HorizontalOrganizationChart"/>
    <dgm:cxn modelId="{AA394FC6-CB14-44AF-B0FA-D1C6C6FD14A8}" type="presParOf" srcId="{EF22B3D8-7B2D-44A7-9D6C-AC6150625772}" destId="{DEE9E966-0F98-424E-AD5D-683F0B6F043E}" srcOrd="1" destOrd="0" presId="urn:microsoft.com/office/officeart/2009/3/layout/HorizontalOrganizationChart"/>
    <dgm:cxn modelId="{366BCDEE-CBD5-42E8-848B-81165085E78C}" type="presParOf" srcId="{DEE9E966-0F98-424E-AD5D-683F0B6F043E}" destId="{76E910B8-4E48-4493-8DA3-4FD647D56784}" srcOrd="0" destOrd="0" presId="urn:microsoft.com/office/officeart/2009/3/layout/HorizontalOrganizationChart"/>
    <dgm:cxn modelId="{06379B2C-797F-495D-B3BE-B89236992931}" type="presParOf" srcId="{76E910B8-4E48-4493-8DA3-4FD647D56784}" destId="{AA2D19B6-C7F3-4018-A1D1-D4B471D27DA7}" srcOrd="0" destOrd="0" presId="urn:microsoft.com/office/officeart/2009/3/layout/HorizontalOrganizationChart"/>
    <dgm:cxn modelId="{08914961-896E-4EBC-A846-F961A6565273}" type="presParOf" srcId="{76E910B8-4E48-4493-8DA3-4FD647D56784}" destId="{B4EABCA9-0E3F-4F32-BAE3-614E6EE7D3CB}" srcOrd="1" destOrd="0" presId="urn:microsoft.com/office/officeart/2009/3/layout/HorizontalOrganizationChart"/>
    <dgm:cxn modelId="{2C226C8F-CB7C-48BD-B77B-92C62F69693D}" type="presParOf" srcId="{DEE9E966-0F98-424E-AD5D-683F0B6F043E}" destId="{16F147D9-032F-4D97-BB52-4F820A7A5300}" srcOrd="1" destOrd="0" presId="urn:microsoft.com/office/officeart/2009/3/layout/HorizontalOrganizationChart"/>
    <dgm:cxn modelId="{FBD14595-E896-4A3A-91DF-11AE860840FD}" type="presParOf" srcId="{DEE9E966-0F98-424E-AD5D-683F0B6F043E}" destId="{7EB11C88-6CDD-46E6-9EAE-8AFDBC0C6CC7}" srcOrd="2" destOrd="0" presId="urn:microsoft.com/office/officeart/2009/3/layout/HorizontalOrganizationChart"/>
    <dgm:cxn modelId="{F6BE65B8-6EA4-412A-A51A-94CD19C3ADDE}" type="presParOf" srcId="{EF22B3D8-7B2D-44A7-9D6C-AC6150625772}" destId="{6E7D63E8-9BF0-49E2-BDB9-09CB36C88012}" srcOrd="2" destOrd="0" presId="urn:microsoft.com/office/officeart/2009/3/layout/HorizontalOrganizationChart"/>
    <dgm:cxn modelId="{0E8FAD93-C1EF-4045-A433-7E982F737DBE}" type="presParOf" srcId="{EF22B3D8-7B2D-44A7-9D6C-AC6150625772}" destId="{19702D21-7DFD-4689-A9FB-33D482D17401}" srcOrd="3" destOrd="0" presId="urn:microsoft.com/office/officeart/2009/3/layout/HorizontalOrganizationChart"/>
    <dgm:cxn modelId="{6829CB1F-864F-40E5-A727-65D6695A1056}" type="presParOf" srcId="{19702D21-7DFD-4689-A9FB-33D482D17401}" destId="{157984C1-C313-4316-B76F-8A647E768B33}" srcOrd="0" destOrd="0" presId="urn:microsoft.com/office/officeart/2009/3/layout/HorizontalOrganizationChart"/>
    <dgm:cxn modelId="{7945CFE9-EBD0-42F0-8EE6-97995EB02E8D}" type="presParOf" srcId="{157984C1-C313-4316-B76F-8A647E768B33}" destId="{2C8D7F6C-ACEB-470E-AC2B-11E55A6FBFC0}" srcOrd="0" destOrd="0" presId="urn:microsoft.com/office/officeart/2009/3/layout/HorizontalOrganizationChart"/>
    <dgm:cxn modelId="{FEDEFF96-CA09-4F35-ACE5-EFC305F188BD}" type="presParOf" srcId="{157984C1-C313-4316-B76F-8A647E768B33}" destId="{B79E9A95-96EC-4B56-AD1A-E0FDFE1A6ED4}" srcOrd="1" destOrd="0" presId="urn:microsoft.com/office/officeart/2009/3/layout/HorizontalOrganizationChart"/>
    <dgm:cxn modelId="{592411FA-948E-4879-995E-12476B49BEBB}" type="presParOf" srcId="{19702D21-7DFD-4689-A9FB-33D482D17401}" destId="{693F7161-30A6-46A5-B820-B15E4755548A}" srcOrd="1" destOrd="0" presId="urn:microsoft.com/office/officeart/2009/3/layout/HorizontalOrganizationChart"/>
    <dgm:cxn modelId="{DBA361AA-D4BD-4213-A9A3-8E2C0F73959D}" type="presParOf" srcId="{19702D21-7DFD-4689-A9FB-33D482D17401}" destId="{24A83511-48E5-4E32-B003-DD09D2E56E3E}" srcOrd="2" destOrd="0" presId="urn:microsoft.com/office/officeart/2009/3/layout/HorizontalOrganizationChart"/>
    <dgm:cxn modelId="{9E28D0A9-CF73-4898-AFCD-AA85CBC567DF}" type="presParOf" srcId="{EF22B3D8-7B2D-44A7-9D6C-AC6150625772}" destId="{84C3E79B-9061-4FFF-AD00-F2B1605226A4}" srcOrd="4" destOrd="0" presId="urn:microsoft.com/office/officeart/2009/3/layout/HorizontalOrganizationChart"/>
    <dgm:cxn modelId="{6D4C6D17-EED9-4D4B-B52F-AA3AD662C26F}" type="presParOf" srcId="{EF22B3D8-7B2D-44A7-9D6C-AC6150625772}" destId="{65DF25E5-254B-4B86-AD3F-09C085BDC248}" srcOrd="5" destOrd="0" presId="urn:microsoft.com/office/officeart/2009/3/layout/HorizontalOrganizationChart"/>
    <dgm:cxn modelId="{000CC6F9-0171-42CB-A238-080713EA45B6}" type="presParOf" srcId="{65DF25E5-254B-4B86-AD3F-09C085BDC248}" destId="{2DD68B30-AC8D-40F4-8A3A-11A5B564BA03}" srcOrd="0" destOrd="0" presId="urn:microsoft.com/office/officeart/2009/3/layout/HorizontalOrganizationChart"/>
    <dgm:cxn modelId="{D062266C-E474-4FEA-8396-376D723BDEB5}" type="presParOf" srcId="{2DD68B30-AC8D-40F4-8A3A-11A5B564BA03}" destId="{F4EB99D0-A761-484A-A845-977E0DD4D98E}" srcOrd="0" destOrd="0" presId="urn:microsoft.com/office/officeart/2009/3/layout/HorizontalOrganizationChart"/>
    <dgm:cxn modelId="{0664A96E-861E-4164-B6BC-12EAB71A62B5}" type="presParOf" srcId="{2DD68B30-AC8D-40F4-8A3A-11A5B564BA03}" destId="{07AFC500-2802-4E2C-A05C-D5F94645470B}" srcOrd="1" destOrd="0" presId="urn:microsoft.com/office/officeart/2009/3/layout/HorizontalOrganizationChart"/>
    <dgm:cxn modelId="{BED92768-85BE-429D-9A9C-23BAF4ADF7C7}" type="presParOf" srcId="{65DF25E5-254B-4B86-AD3F-09C085BDC248}" destId="{57148452-641A-4A26-AE83-DF8F07A12B56}" srcOrd="1" destOrd="0" presId="urn:microsoft.com/office/officeart/2009/3/layout/HorizontalOrganizationChart"/>
    <dgm:cxn modelId="{03AFBB3C-048F-4AE1-9B12-DE8D1783471C}" type="presParOf" srcId="{65DF25E5-254B-4B86-AD3F-09C085BDC248}" destId="{F4A47093-E2A7-4C6B-9E2C-61C8EDA8E358}" srcOrd="2" destOrd="0" presId="urn:microsoft.com/office/officeart/2009/3/layout/HorizontalOrganizationChart"/>
    <dgm:cxn modelId="{B1930F9D-9305-4891-8FCA-B6A00FF741BC}" type="presParOf" srcId="{EF22B3D8-7B2D-44A7-9D6C-AC6150625772}" destId="{FEF89D34-70D1-43B2-8A56-153326158F52}" srcOrd="6" destOrd="0" presId="urn:microsoft.com/office/officeart/2009/3/layout/HorizontalOrganizationChart"/>
    <dgm:cxn modelId="{B7E026BC-55C8-4C06-92A1-BD490D243430}" type="presParOf" srcId="{EF22B3D8-7B2D-44A7-9D6C-AC6150625772}" destId="{38CE5B5F-26DB-4145-BE11-9F96CF163BBC}" srcOrd="7" destOrd="0" presId="urn:microsoft.com/office/officeart/2009/3/layout/HorizontalOrganizationChart"/>
    <dgm:cxn modelId="{0B4860DC-C987-40CB-A81C-A4B21C8125C7}" type="presParOf" srcId="{38CE5B5F-26DB-4145-BE11-9F96CF163BBC}" destId="{9A17EED2-0EE1-4797-BC8F-B653DF8016F1}" srcOrd="0" destOrd="0" presId="urn:microsoft.com/office/officeart/2009/3/layout/HorizontalOrganizationChart"/>
    <dgm:cxn modelId="{37A4AE05-0654-47E4-BB5E-AE77326421BE}" type="presParOf" srcId="{9A17EED2-0EE1-4797-BC8F-B653DF8016F1}" destId="{C814CB72-69D9-46E1-B670-40CF71E6252F}" srcOrd="0" destOrd="0" presId="urn:microsoft.com/office/officeart/2009/3/layout/HorizontalOrganizationChart"/>
    <dgm:cxn modelId="{611F3D7F-9E5E-43F6-9863-27C5031F564A}" type="presParOf" srcId="{9A17EED2-0EE1-4797-BC8F-B653DF8016F1}" destId="{3E8666DB-133E-4619-87EC-F1DD7355BDC2}" srcOrd="1" destOrd="0" presId="urn:microsoft.com/office/officeart/2009/3/layout/HorizontalOrganizationChart"/>
    <dgm:cxn modelId="{F6B91E91-801A-4D92-B02D-0A0E1F75D851}" type="presParOf" srcId="{38CE5B5F-26DB-4145-BE11-9F96CF163BBC}" destId="{36D9F4A8-810C-4B4B-9D28-4F059CE25FE1}" srcOrd="1" destOrd="0" presId="urn:microsoft.com/office/officeart/2009/3/layout/HorizontalOrganizationChart"/>
    <dgm:cxn modelId="{40BB7996-7782-4F71-9FD0-F6C64E395225}" type="presParOf" srcId="{38CE5B5F-26DB-4145-BE11-9F96CF163BBC}" destId="{D86553CC-B9CF-40AB-B4E9-7F75A1E2FF4E}" srcOrd="2" destOrd="0" presId="urn:microsoft.com/office/officeart/2009/3/layout/HorizontalOrganizationChart"/>
    <dgm:cxn modelId="{40F6E4A6-F1EF-41C1-B05E-1BF5D174F423}" type="presParOf" srcId="{744717EB-78FB-4437-A180-58EB90FEE873}" destId="{87DAB861-A75D-443C-A512-ECDAD55EA128}" srcOrd="2" destOrd="0" presId="urn:microsoft.com/office/officeart/2009/3/layout/HorizontalOrganizationChart"/>
  </dgm:cxnLst>
  <dgm:bg/>
  <dgm:whole/>
  <dgm:extLst>
    <a:ext uri="http://schemas.microsoft.com/office/drawing/2008/diagram">
      <dsp:dataModelExt xmlns:dsp="http://schemas.microsoft.com/office/drawing/2008/diagram" relId="rId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AFC066-19AE-4A97-B6A2-DD638D46EDF8}" type="doc">
      <dgm:prSet loTypeId="urn:microsoft.com/office/officeart/2005/8/layout/process4" loCatId="process" qsTypeId="urn:microsoft.com/office/officeart/2005/8/quickstyle/simple5" qsCatId="simple" csTypeId="urn:microsoft.com/office/officeart/2005/8/colors/accent0_1" csCatId="mainScheme" phldr="1"/>
      <dgm:spPr/>
      <dgm:t>
        <a:bodyPr/>
        <a:lstStyle/>
        <a:p>
          <a:endParaRPr lang="es-MX"/>
        </a:p>
      </dgm:t>
    </dgm:pt>
    <dgm:pt modelId="{51CF2531-3521-4493-91F2-B376DE7538EA}">
      <dgm:prSet phldrT="[Texto]" custT="1"/>
      <dgm:spPr/>
      <dgm:t>
        <a:bodyPr/>
        <a:lstStyle/>
        <a:p>
          <a:r>
            <a:rPr lang="es-MX" sz="2800" b="1" dirty="0" smtClean="0">
              <a:latin typeface="Arial" pitchFamily="34" charset="0"/>
              <a:cs typeface="Arial" pitchFamily="34" charset="0"/>
            </a:rPr>
            <a:t>El cambio constante de:</a:t>
          </a:r>
          <a:endParaRPr lang="es-MX" sz="2800" b="1" dirty="0">
            <a:latin typeface="Arial" pitchFamily="34" charset="0"/>
            <a:cs typeface="Arial" pitchFamily="34" charset="0"/>
          </a:endParaRPr>
        </a:p>
      </dgm:t>
    </dgm:pt>
    <dgm:pt modelId="{84BEBB00-A04B-49C1-8DEF-A7486878B27C}" type="parTrans" cxnId="{CD231C5E-B228-4B08-84EB-81D297D3966B}">
      <dgm:prSet/>
      <dgm:spPr/>
      <dgm:t>
        <a:bodyPr/>
        <a:lstStyle/>
        <a:p>
          <a:endParaRPr lang="es-MX" sz="2000">
            <a:latin typeface="Arial" pitchFamily="34" charset="0"/>
            <a:cs typeface="Arial" pitchFamily="34" charset="0"/>
          </a:endParaRPr>
        </a:p>
      </dgm:t>
    </dgm:pt>
    <dgm:pt modelId="{C8A40BA0-06AC-4CBA-B158-193421C73C11}" type="sibTrans" cxnId="{CD231C5E-B228-4B08-84EB-81D297D3966B}">
      <dgm:prSet/>
      <dgm:spPr/>
      <dgm:t>
        <a:bodyPr/>
        <a:lstStyle/>
        <a:p>
          <a:endParaRPr lang="es-MX" sz="2000">
            <a:latin typeface="Arial" pitchFamily="34" charset="0"/>
            <a:cs typeface="Arial" pitchFamily="34" charset="0"/>
          </a:endParaRPr>
        </a:p>
      </dgm:t>
    </dgm:pt>
    <dgm:pt modelId="{92DB5774-40F5-4B79-81BC-1A03A1AAD05F}">
      <dgm:prSet phldrT="[Texto]" custT="1"/>
      <dgm:spPr/>
      <dgm:t>
        <a:bodyPr/>
        <a:lstStyle/>
        <a:p>
          <a:pPr algn="just"/>
          <a:r>
            <a:rPr lang="es-ES" sz="2400" dirty="0" smtClean="0">
              <a:latin typeface="Arial" pitchFamily="34" charset="0"/>
              <a:cs typeface="Arial" pitchFamily="34" charset="0"/>
            </a:rPr>
            <a:t>Los escenarios ambientales en que se desenvuelve la humanidad en el que pueden influir además el resultado  del progreso científico y tecnológico</a:t>
          </a:r>
          <a:endParaRPr lang="es-MX" sz="2400" dirty="0">
            <a:latin typeface="Arial" pitchFamily="34" charset="0"/>
            <a:cs typeface="Arial" pitchFamily="34" charset="0"/>
          </a:endParaRPr>
        </a:p>
      </dgm:t>
    </dgm:pt>
    <dgm:pt modelId="{A93E22C0-D6B9-405C-9A43-9551141A0B74}" type="parTrans" cxnId="{66C0E449-12E2-409A-94BF-1A46B623E812}">
      <dgm:prSet/>
      <dgm:spPr/>
      <dgm:t>
        <a:bodyPr/>
        <a:lstStyle/>
        <a:p>
          <a:endParaRPr lang="es-MX" sz="2000">
            <a:latin typeface="Arial" pitchFamily="34" charset="0"/>
            <a:cs typeface="Arial" pitchFamily="34" charset="0"/>
          </a:endParaRPr>
        </a:p>
      </dgm:t>
    </dgm:pt>
    <dgm:pt modelId="{A46283BF-EBD6-44BE-9039-3118339B59AE}" type="sibTrans" cxnId="{66C0E449-12E2-409A-94BF-1A46B623E812}">
      <dgm:prSet/>
      <dgm:spPr/>
      <dgm:t>
        <a:bodyPr/>
        <a:lstStyle/>
        <a:p>
          <a:endParaRPr lang="es-MX" sz="2000">
            <a:latin typeface="Arial" pitchFamily="34" charset="0"/>
            <a:cs typeface="Arial" pitchFamily="34" charset="0"/>
          </a:endParaRPr>
        </a:p>
      </dgm:t>
    </dgm:pt>
    <dgm:pt modelId="{5C3FEE14-03B6-4F4B-805B-EEEB0CDB6DE9}">
      <dgm:prSet phldrT="[Texto]" custT="1"/>
      <dgm:spPr/>
      <dgm:t>
        <a:bodyPr/>
        <a:lstStyle/>
        <a:p>
          <a:r>
            <a:rPr lang="es-ES" sz="2800" b="1" dirty="0" smtClean="0">
              <a:latin typeface="Arial" pitchFamily="34" charset="0"/>
              <a:cs typeface="Arial" pitchFamily="34" charset="0"/>
            </a:rPr>
            <a:t>La aparición de un gran cúmulo de saberes</a:t>
          </a:r>
          <a:endParaRPr lang="es-MX" sz="2800" b="1" dirty="0">
            <a:latin typeface="Arial" pitchFamily="34" charset="0"/>
            <a:cs typeface="Arial" pitchFamily="34" charset="0"/>
          </a:endParaRPr>
        </a:p>
      </dgm:t>
    </dgm:pt>
    <dgm:pt modelId="{EBA42435-81DC-4B45-8EAC-E501FF8E8C77}" type="parTrans" cxnId="{E98769CF-57E2-40EF-8F4C-B23ED08099F7}">
      <dgm:prSet/>
      <dgm:spPr/>
      <dgm:t>
        <a:bodyPr/>
        <a:lstStyle/>
        <a:p>
          <a:endParaRPr lang="es-MX" sz="2000">
            <a:latin typeface="Arial" pitchFamily="34" charset="0"/>
            <a:cs typeface="Arial" pitchFamily="34" charset="0"/>
          </a:endParaRPr>
        </a:p>
      </dgm:t>
    </dgm:pt>
    <dgm:pt modelId="{3C1E1C40-4476-4BBB-BDB8-81E0477B424C}" type="sibTrans" cxnId="{E98769CF-57E2-40EF-8F4C-B23ED08099F7}">
      <dgm:prSet/>
      <dgm:spPr/>
      <dgm:t>
        <a:bodyPr/>
        <a:lstStyle/>
        <a:p>
          <a:endParaRPr lang="es-MX" sz="2000">
            <a:latin typeface="Arial" pitchFamily="34" charset="0"/>
            <a:cs typeface="Arial" pitchFamily="34" charset="0"/>
          </a:endParaRPr>
        </a:p>
      </dgm:t>
    </dgm:pt>
    <dgm:pt modelId="{1847EA88-AD76-45A4-BE75-E1C4053357EA}">
      <dgm:prSet phldrT="[Texto]" custT="1"/>
      <dgm:spPr/>
      <dgm:t>
        <a:bodyPr/>
        <a:lstStyle/>
        <a:p>
          <a:pPr algn="just"/>
          <a:r>
            <a:rPr lang="es-ES" sz="2400" dirty="0" smtClean="0">
              <a:latin typeface="Arial" pitchFamily="34" charset="0"/>
              <a:cs typeface="Arial" pitchFamily="34" charset="0"/>
            </a:rPr>
            <a:t>(no solo en cantidad sino además con calidad) que deben ser dominados  en función de descubrir, regular, mitigar y  resolver los problemas a enfrentar, como respuesta de las ciencias de la naturaleza a las necesidades  de  la vida cotidiana</a:t>
          </a:r>
          <a:endParaRPr lang="es-MX" sz="2400" b="1" dirty="0">
            <a:latin typeface="Arial" pitchFamily="34" charset="0"/>
            <a:cs typeface="Arial" pitchFamily="34" charset="0"/>
          </a:endParaRPr>
        </a:p>
      </dgm:t>
    </dgm:pt>
    <dgm:pt modelId="{CA6D6D59-B88D-407E-AE12-851B2C028299}" type="parTrans" cxnId="{03CE956A-289F-43C0-AB65-F708F6971F95}">
      <dgm:prSet/>
      <dgm:spPr/>
      <dgm:t>
        <a:bodyPr/>
        <a:lstStyle/>
        <a:p>
          <a:endParaRPr lang="es-MX" sz="2000">
            <a:latin typeface="Arial" pitchFamily="34" charset="0"/>
            <a:cs typeface="Arial" pitchFamily="34" charset="0"/>
          </a:endParaRPr>
        </a:p>
      </dgm:t>
    </dgm:pt>
    <dgm:pt modelId="{6D38DC93-2AA4-439B-AE70-287E801225A1}" type="sibTrans" cxnId="{03CE956A-289F-43C0-AB65-F708F6971F95}">
      <dgm:prSet/>
      <dgm:spPr/>
      <dgm:t>
        <a:bodyPr/>
        <a:lstStyle/>
        <a:p>
          <a:endParaRPr lang="es-MX" sz="2000">
            <a:latin typeface="Arial" pitchFamily="34" charset="0"/>
            <a:cs typeface="Arial" pitchFamily="34" charset="0"/>
          </a:endParaRPr>
        </a:p>
      </dgm:t>
    </dgm:pt>
    <dgm:pt modelId="{8C6A5E71-129F-4934-AF48-1C3AEB207A69}" type="pres">
      <dgm:prSet presAssocID="{8AAFC066-19AE-4A97-B6A2-DD638D46EDF8}" presName="Name0" presStyleCnt="0">
        <dgm:presLayoutVars>
          <dgm:dir/>
          <dgm:animLvl val="lvl"/>
          <dgm:resizeHandles val="exact"/>
        </dgm:presLayoutVars>
      </dgm:prSet>
      <dgm:spPr/>
      <dgm:t>
        <a:bodyPr/>
        <a:lstStyle/>
        <a:p>
          <a:endParaRPr lang="es-ES"/>
        </a:p>
      </dgm:t>
    </dgm:pt>
    <dgm:pt modelId="{28FB8FEA-0BAB-4BD7-A873-4FE22F48FBCE}" type="pres">
      <dgm:prSet presAssocID="{5C3FEE14-03B6-4F4B-805B-EEEB0CDB6DE9}" presName="boxAndChildren" presStyleCnt="0"/>
      <dgm:spPr/>
      <dgm:t>
        <a:bodyPr/>
        <a:lstStyle/>
        <a:p>
          <a:endParaRPr lang="es-ES"/>
        </a:p>
      </dgm:t>
    </dgm:pt>
    <dgm:pt modelId="{4283A2A4-B1EC-465E-9EF5-E3B793DC4B70}" type="pres">
      <dgm:prSet presAssocID="{5C3FEE14-03B6-4F4B-805B-EEEB0CDB6DE9}" presName="parentTextBox" presStyleLbl="node1" presStyleIdx="0" presStyleCnt="2"/>
      <dgm:spPr/>
      <dgm:t>
        <a:bodyPr/>
        <a:lstStyle/>
        <a:p>
          <a:endParaRPr lang="es-ES"/>
        </a:p>
      </dgm:t>
    </dgm:pt>
    <dgm:pt modelId="{08CDDE6A-3DBA-4265-AAB6-7BBF82BF8C89}" type="pres">
      <dgm:prSet presAssocID="{5C3FEE14-03B6-4F4B-805B-EEEB0CDB6DE9}" presName="entireBox" presStyleLbl="node1" presStyleIdx="0" presStyleCnt="2" custScaleY="162078"/>
      <dgm:spPr/>
      <dgm:t>
        <a:bodyPr/>
        <a:lstStyle/>
        <a:p>
          <a:endParaRPr lang="es-ES"/>
        </a:p>
      </dgm:t>
    </dgm:pt>
    <dgm:pt modelId="{0577E375-BEE2-4777-AEF0-A284D02D3529}" type="pres">
      <dgm:prSet presAssocID="{5C3FEE14-03B6-4F4B-805B-EEEB0CDB6DE9}" presName="descendantBox" presStyleCnt="0"/>
      <dgm:spPr/>
      <dgm:t>
        <a:bodyPr/>
        <a:lstStyle/>
        <a:p>
          <a:endParaRPr lang="es-ES"/>
        </a:p>
      </dgm:t>
    </dgm:pt>
    <dgm:pt modelId="{3DBF1762-CDE0-44E9-A1C0-0C8146CEE1DE}" type="pres">
      <dgm:prSet presAssocID="{1847EA88-AD76-45A4-BE75-E1C4053357EA}" presName="childTextBox" presStyleLbl="fgAccFollowNode1" presStyleIdx="0" presStyleCnt="2" custScaleY="225245">
        <dgm:presLayoutVars>
          <dgm:bulletEnabled val="1"/>
        </dgm:presLayoutVars>
      </dgm:prSet>
      <dgm:spPr/>
      <dgm:t>
        <a:bodyPr/>
        <a:lstStyle/>
        <a:p>
          <a:endParaRPr lang="es-ES"/>
        </a:p>
      </dgm:t>
    </dgm:pt>
    <dgm:pt modelId="{F54660E8-72D8-45FC-AF0A-7E22C5ACF85F}" type="pres">
      <dgm:prSet presAssocID="{C8A40BA0-06AC-4CBA-B158-193421C73C11}" presName="sp" presStyleCnt="0"/>
      <dgm:spPr/>
      <dgm:t>
        <a:bodyPr/>
        <a:lstStyle/>
        <a:p>
          <a:endParaRPr lang="es-ES"/>
        </a:p>
      </dgm:t>
    </dgm:pt>
    <dgm:pt modelId="{FE9AB343-31E3-4CA1-91C8-0737E4E6B827}" type="pres">
      <dgm:prSet presAssocID="{51CF2531-3521-4493-91F2-B376DE7538EA}" presName="arrowAndChildren" presStyleCnt="0"/>
      <dgm:spPr/>
      <dgm:t>
        <a:bodyPr/>
        <a:lstStyle/>
        <a:p>
          <a:endParaRPr lang="es-ES"/>
        </a:p>
      </dgm:t>
    </dgm:pt>
    <dgm:pt modelId="{B8C17FC4-4D6D-46A4-A511-5B532229A6E4}" type="pres">
      <dgm:prSet presAssocID="{51CF2531-3521-4493-91F2-B376DE7538EA}" presName="parentTextArrow" presStyleLbl="node1" presStyleIdx="0" presStyleCnt="2"/>
      <dgm:spPr/>
      <dgm:t>
        <a:bodyPr/>
        <a:lstStyle/>
        <a:p>
          <a:endParaRPr lang="es-ES"/>
        </a:p>
      </dgm:t>
    </dgm:pt>
    <dgm:pt modelId="{C1E4C824-2D08-46A0-9711-DB5E48C95BD5}" type="pres">
      <dgm:prSet presAssocID="{51CF2531-3521-4493-91F2-B376DE7538EA}" presName="arrow" presStyleLbl="node1" presStyleIdx="1" presStyleCnt="2"/>
      <dgm:spPr/>
      <dgm:t>
        <a:bodyPr/>
        <a:lstStyle/>
        <a:p>
          <a:endParaRPr lang="es-ES"/>
        </a:p>
      </dgm:t>
    </dgm:pt>
    <dgm:pt modelId="{0E58E91A-52B2-4CEF-A678-3AA39D9FAE77}" type="pres">
      <dgm:prSet presAssocID="{51CF2531-3521-4493-91F2-B376DE7538EA}" presName="descendantArrow" presStyleCnt="0"/>
      <dgm:spPr/>
      <dgm:t>
        <a:bodyPr/>
        <a:lstStyle/>
        <a:p>
          <a:endParaRPr lang="es-ES"/>
        </a:p>
      </dgm:t>
    </dgm:pt>
    <dgm:pt modelId="{E3A994AA-DED6-42A0-9029-7CB0D593C3D1}" type="pres">
      <dgm:prSet presAssocID="{92DB5774-40F5-4B79-81BC-1A03A1AAD05F}" presName="childTextArrow" presStyleLbl="fgAccFollowNode1" presStyleIdx="1" presStyleCnt="2" custScaleY="140025">
        <dgm:presLayoutVars>
          <dgm:bulletEnabled val="1"/>
        </dgm:presLayoutVars>
      </dgm:prSet>
      <dgm:spPr/>
      <dgm:t>
        <a:bodyPr/>
        <a:lstStyle/>
        <a:p>
          <a:endParaRPr lang="es-ES"/>
        </a:p>
      </dgm:t>
    </dgm:pt>
  </dgm:ptLst>
  <dgm:cxnLst>
    <dgm:cxn modelId="{CD231C5E-B228-4B08-84EB-81D297D3966B}" srcId="{8AAFC066-19AE-4A97-B6A2-DD638D46EDF8}" destId="{51CF2531-3521-4493-91F2-B376DE7538EA}" srcOrd="0" destOrd="0" parTransId="{84BEBB00-A04B-49C1-8DEF-A7486878B27C}" sibTransId="{C8A40BA0-06AC-4CBA-B158-193421C73C11}"/>
    <dgm:cxn modelId="{0199F569-A37B-47F9-8212-455F579DEF02}" type="presOf" srcId="{51CF2531-3521-4493-91F2-B376DE7538EA}" destId="{C1E4C824-2D08-46A0-9711-DB5E48C95BD5}" srcOrd="1" destOrd="0" presId="urn:microsoft.com/office/officeart/2005/8/layout/process4"/>
    <dgm:cxn modelId="{E98769CF-57E2-40EF-8F4C-B23ED08099F7}" srcId="{8AAFC066-19AE-4A97-B6A2-DD638D46EDF8}" destId="{5C3FEE14-03B6-4F4B-805B-EEEB0CDB6DE9}" srcOrd="1" destOrd="0" parTransId="{EBA42435-81DC-4B45-8EAC-E501FF8E8C77}" sibTransId="{3C1E1C40-4476-4BBB-BDB8-81E0477B424C}"/>
    <dgm:cxn modelId="{03CE956A-289F-43C0-AB65-F708F6971F95}" srcId="{5C3FEE14-03B6-4F4B-805B-EEEB0CDB6DE9}" destId="{1847EA88-AD76-45A4-BE75-E1C4053357EA}" srcOrd="0" destOrd="0" parTransId="{CA6D6D59-B88D-407E-AE12-851B2C028299}" sibTransId="{6D38DC93-2AA4-439B-AE70-287E801225A1}"/>
    <dgm:cxn modelId="{A6BED236-9C38-4EFC-B867-EF33596C049A}" type="presOf" srcId="{92DB5774-40F5-4B79-81BC-1A03A1AAD05F}" destId="{E3A994AA-DED6-42A0-9029-7CB0D593C3D1}" srcOrd="0" destOrd="0" presId="urn:microsoft.com/office/officeart/2005/8/layout/process4"/>
    <dgm:cxn modelId="{6DDF687A-91CF-4175-A931-CC2401D12019}" type="presOf" srcId="{8AAFC066-19AE-4A97-B6A2-DD638D46EDF8}" destId="{8C6A5E71-129F-4934-AF48-1C3AEB207A69}" srcOrd="0" destOrd="0" presId="urn:microsoft.com/office/officeart/2005/8/layout/process4"/>
    <dgm:cxn modelId="{93E8E152-20F2-442F-9E50-BF553B866E3C}" type="presOf" srcId="{5C3FEE14-03B6-4F4B-805B-EEEB0CDB6DE9}" destId="{4283A2A4-B1EC-465E-9EF5-E3B793DC4B70}" srcOrd="0" destOrd="0" presId="urn:microsoft.com/office/officeart/2005/8/layout/process4"/>
    <dgm:cxn modelId="{DB8825C2-8942-45D2-BF89-924853FE65B3}" type="presOf" srcId="{1847EA88-AD76-45A4-BE75-E1C4053357EA}" destId="{3DBF1762-CDE0-44E9-A1C0-0C8146CEE1DE}" srcOrd="0" destOrd="0" presId="urn:microsoft.com/office/officeart/2005/8/layout/process4"/>
    <dgm:cxn modelId="{15BE7919-68C4-49EC-8714-94B798B40CF0}" type="presOf" srcId="{51CF2531-3521-4493-91F2-B376DE7538EA}" destId="{B8C17FC4-4D6D-46A4-A511-5B532229A6E4}" srcOrd="0" destOrd="0" presId="urn:microsoft.com/office/officeart/2005/8/layout/process4"/>
    <dgm:cxn modelId="{5893CBD9-FF14-42D6-AC5D-5B8222DFEB71}" type="presOf" srcId="{5C3FEE14-03B6-4F4B-805B-EEEB0CDB6DE9}" destId="{08CDDE6A-3DBA-4265-AAB6-7BBF82BF8C89}" srcOrd="1" destOrd="0" presId="urn:microsoft.com/office/officeart/2005/8/layout/process4"/>
    <dgm:cxn modelId="{66C0E449-12E2-409A-94BF-1A46B623E812}" srcId="{51CF2531-3521-4493-91F2-B376DE7538EA}" destId="{92DB5774-40F5-4B79-81BC-1A03A1AAD05F}" srcOrd="0" destOrd="0" parTransId="{A93E22C0-D6B9-405C-9A43-9551141A0B74}" sibTransId="{A46283BF-EBD6-44BE-9039-3118339B59AE}"/>
    <dgm:cxn modelId="{F8DFBD64-078C-43C8-9390-E0085E9C6C42}" type="presParOf" srcId="{8C6A5E71-129F-4934-AF48-1C3AEB207A69}" destId="{28FB8FEA-0BAB-4BD7-A873-4FE22F48FBCE}" srcOrd="0" destOrd="0" presId="urn:microsoft.com/office/officeart/2005/8/layout/process4"/>
    <dgm:cxn modelId="{792318EE-8286-41F6-A4EE-B044D021ED98}" type="presParOf" srcId="{28FB8FEA-0BAB-4BD7-A873-4FE22F48FBCE}" destId="{4283A2A4-B1EC-465E-9EF5-E3B793DC4B70}" srcOrd="0" destOrd="0" presId="urn:microsoft.com/office/officeart/2005/8/layout/process4"/>
    <dgm:cxn modelId="{3EA8756A-9060-470D-8433-9DA57F845BDB}" type="presParOf" srcId="{28FB8FEA-0BAB-4BD7-A873-4FE22F48FBCE}" destId="{08CDDE6A-3DBA-4265-AAB6-7BBF82BF8C89}" srcOrd="1" destOrd="0" presId="urn:microsoft.com/office/officeart/2005/8/layout/process4"/>
    <dgm:cxn modelId="{93D9B445-CAA9-426D-9347-66FB823DCDE1}" type="presParOf" srcId="{28FB8FEA-0BAB-4BD7-A873-4FE22F48FBCE}" destId="{0577E375-BEE2-4777-AEF0-A284D02D3529}" srcOrd="2" destOrd="0" presId="urn:microsoft.com/office/officeart/2005/8/layout/process4"/>
    <dgm:cxn modelId="{24234F7C-DAEE-42CA-8388-15511DAE8D7E}" type="presParOf" srcId="{0577E375-BEE2-4777-AEF0-A284D02D3529}" destId="{3DBF1762-CDE0-44E9-A1C0-0C8146CEE1DE}" srcOrd="0" destOrd="0" presId="urn:microsoft.com/office/officeart/2005/8/layout/process4"/>
    <dgm:cxn modelId="{0AA74600-000B-4C76-9A95-A2BF65923144}" type="presParOf" srcId="{8C6A5E71-129F-4934-AF48-1C3AEB207A69}" destId="{F54660E8-72D8-45FC-AF0A-7E22C5ACF85F}" srcOrd="1" destOrd="0" presId="urn:microsoft.com/office/officeart/2005/8/layout/process4"/>
    <dgm:cxn modelId="{7797C087-F158-4137-BEF9-E51D31ED34FD}" type="presParOf" srcId="{8C6A5E71-129F-4934-AF48-1C3AEB207A69}" destId="{FE9AB343-31E3-4CA1-91C8-0737E4E6B827}" srcOrd="2" destOrd="0" presId="urn:microsoft.com/office/officeart/2005/8/layout/process4"/>
    <dgm:cxn modelId="{615C3C30-F4BE-4A2C-8A1D-0E7CDADE9BE4}" type="presParOf" srcId="{FE9AB343-31E3-4CA1-91C8-0737E4E6B827}" destId="{B8C17FC4-4D6D-46A4-A511-5B532229A6E4}" srcOrd="0" destOrd="0" presId="urn:microsoft.com/office/officeart/2005/8/layout/process4"/>
    <dgm:cxn modelId="{1873FBB0-B53C-462E-BE83-70D267CA56AF}" type="presParOf" srcId="{FE9AB343-31E3-4CA1-91C8-0737E4E6B827}" destId="{C1E4C824-2D08-46A0-9711-DB5E48C95BD5}" srcOrd="1" destOrd="0" presId="urn:microsoft.com/office/officeart/2005/8/layout/process4"/>
    <dgm:cxn modelId="{C6757F98-238F-4B69-9A66-57B3568DDD3C}" type="presParOf" srcId="{FE9AB343-31E3-4CA1-91C8-0737E4E6B827}" destId="{0E58E91A-52B2-4CEF-A678-3AA39D9FAE77}" srcOrd="2" destOrd="0" presId="urn:microsoft.com/office/officeart/2005/8/layout/process4"/>
    <dgm:cxn modelId="{EBD50927-47D8-4E9A-A3C8-AFA4E92C5EAC}" type="presParOf" srcId="{0E58E91A-52B2-4CEF-A678-3AA39D9FAE77}" destId="{E3A994AA-DED6-42A0-9029-7CB0D593C3D1}" srcOrd="0" destOrd="0" presId="urn:microsoft.com/office/officeart/2005/8/layout/process4"/>
  </dgm:cxnLst>
  <dgm:bg/>
  <dgm:whole/>
  <dgm:extLst>
    <a:ext uri="http://schemas.microsoft.com/office/drawing/2008/diagram">
      <dsp:dataModelExt xmlns:dsp="http://schemas.microsoft.com/office/drawing/2008/diagram" relId="rId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3E4C89-C1C2-4EC1-AA20-AEAD7020D110}">
      <dsp:nvSpPr>
        <dsp:cNvPr id="0" name=""/>
        <dsp:cNvSpPr/>
      </dsp:nvSpPr>
      <dsp:spPr>
        <a:xfrm rot="5400000">
          <a:off x="513948" y="1312414"/>
          <a:ext cx="1538357" cy="2559791"/>
        </a:xfrm>
        <a:prstGeom prst="corner">
          <a:avLst>
            <a:gd name="adj1" fmla="val 16120"/>
            <a:gd name="adj2" fmla="val 1611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70AD8A-4C72-4789-8A2D-F3C7EDF8ACBC}">
      <dsp:nvSpPr>
        <dsp:cNvPr id="0" name=""/>
        <dsp:cNvSpPr/>
      </dsp:nvSpPr>
      <dsp:spPr>
        <a:xfrm>
          <a:off x="257157" y="2077240"/>
          <a:ext cx="2310994" cy="20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just" defTabSz="1066800">
            <a:lnSpc>
              <a:spcPct val="90000"/>
            </a:lnSpc>
            <a:spcBef>
              <a:spcPct val="0"/>
            </a:spcBef>
            <a:spcAft>
              <a:spcPct val="35000"/>
            </a:spcAft>
          </a:pPr>
          <a:r>
            <a:rPr lang="es-MX" sz="2400" kern="1200" dirty="0" smtClean="0"/>
            <a:t>Sociedad </a:t>
          </a:r>
          <a:endParaRPr lang="es-MX" sz="2400" kern="1200" dirty="0"/>
        </a:p>
        <a:p>
          <a:pPr marL="171450" lvl="1" indent="-171450" algn="just" defTabSz="800100">
            <a:lnSpc>
              <a:spcPct val="90000"/>
            </a:lnSpc>
            <a:spcBef>
              <a:spcPct val="0"/>
            </a:spcBef>
            <a:spcAft>
              <a:spcPct val="15000"/>
            </a:spcAft>
            <a:buChar char="••"/>
          </a:pPr>
          <a:r>
            <a:rPr lang="es-ES" sz="1800" kern="1200" dirty="0" smtClean="0"/>
            <a:t>Produce  y crea todo un conjunto de valores materiales y espirituales, que se reflejan en distintas formas de conocimiento</a:t>
          </a:r>
          <a:endParaRPr lang="es-MX" sz="1800" kern="1200" dirty="0"/>
        </a:p>
      </dsp:txBody>
      <dsp:txXfrm>
        <a:off x="257157" y="2077240"/>
        <a:ext cx="2310994" cy="2025722"/>
      </dsp:txXfrm>
    </dsp:sp>
    <dsp:sp modelId="{09804353-8C8E-4332-B35A-7C0EA28880D1}">
      <dsp:nvSpPr>
        <dsp:cNvPr id="0" name=""/>
        <dsp:cNvSpPr/>
      </dsp:nvSpPr>
      <dsp:spPr>
        <a:xfrm>
          <a:off x="2132115" y="1123959"/>
          <a:ext cx="436036" cy="436036"/>
        </a:xfrm>
        <a:prstGeom prst="triangle">
          <a:avLst>
            <a:gd name="adj" fmla="val 10000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BBDDDC-DEDD-4A25-8409-B5F0036A511A}">
      <dsp:nvSpPr>
        <dsp:cNvPr id="0" name=""/>
        <dsp:cNvSpPr/>
      </dsp:nvSpPr>
      <dsp:spPr>
        <a:xfrm rot="5400000">
          <a:off x="3343056" y="612348"/>
          <a:ext cx="1538357" cy="2559791"/>
        </a:xfrm>
        <a:prstGeom prst="corner">
          <a:avLst>
            <a:gd name="adj1" fmla="val 16120"/>
            <a:gd name="adj2" fmla="val 1611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5802F0-3F93-4848-A8FE-1A256BBF6E93}">
      <dsp:nvSpPr>
        <dsp:cNvPr id="0" name=""/>
        <dsp:cNvSpPr/>
      </dsp:nvSpPr>
      <dsp:spPr>
        <a:xfrm>
          <a:off x="3086266" y="1377174"/>
          <a:ext cx="2310994" cy="20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just" defTabSz="1066800">
            <a:lnSpc>
              <a:spcPct val="90000"/>
            </a:lnSpc>
            <a:spcBef>
              <a:spcPct val="0"/>
            </a:spcBef>
            <a:spcAft>
              <a:spcPct val="35000"/>
            </a:spcAft>
          </a:pPr>
          <a:r>
            <a:rPr lang="es-MX" sz="2400" kern="1200" dirty="0" smtClean="0"/>
            <a:t>Individuo </a:t>
          </a:r>
          <a:endParaRPr lang="es-MX" sz="2400" kern="1200" dirty="0"/>
        </a:p>
        <a:p>
          <a:pPr marL="171450" lvl="1" indent="-171450" algn="just" defTabSz="800100">
            <a:lnSpc>
              <a:spcPct val="90000"/>
            </a:lnSpc>
            <a:spcBef>
              <a:spcPct val="0"/>
            </a:spcBef>
            <a:spcAft>
              <a:spcPct val="15000"/>
            </a:spcAft>
            <a:buChar char="••"/>
          </a:pPr>
          <a:r>
            <a:rPr lang="es-ES" sz="1800" kern="1200" dirty="0" smtClean="0"/>
            <a:t>Se apropia de la cultura por razón de procesos de aprendizaje que lo conducen al desarrollo individual a partir de la interacción social con los otros, particularmente, familia, escuela y comunidad</a:t>
          </a:r>
          <a:endParaRPr lang="es-MX" sz="1800" kern="1200" dirty="0"/>
        </a:p>
      </dsp:txBody>
      <dsp:txXfrm>
        <a:off x="3086266" y="1377174"/>
        <a:ext cx="2310994" cy="2025722"/>
      </dsp:txXfrm>
    </dsp:sp>
    <dsp:sp modelId="{92155B69-7EF7-4DE3-B568-D71964B62ACF}">
      <dsp:nvSpPr>
        <dsp:cNvPr id="0" name=""/>
        <dsp:cNvSpPr/>
      </dsp:nvSpPr>
      <dsp:spPr>
        <a:xfrm>
          <a:off x="4961224" y="423894"/>
          <a:ext cx="436036" cy="436036"/>
        </a:xfrm>
        <a:prstGeom prst="triangle">
          <a:avLst>
            <a:gd name="adj" fmla="val 10000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D712AC-D8DC-4FAF-B30A-0EDFD5ABC8CA}">
      <dsp:nvSpPr>
        <dsp:cNvPr id="0" name=""/>
        <dsp:cNvSpPr/>
      </dsp:nvSpPr>
      <dsp:spPr>
        <a:xfrm rot="5400000">
          <a:off x="6172165" y="-87716"/>
          <a:ext cx="1538357" cy="2559791"/>
        </a:xfrm>
        <a:prstGeom prst="corner">
          <a:avLst>
            <a:gd name="adj1" fmla="val 16120"/>
            <a:gd name="adj2" fmla="val 1611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731CC8-0D40-4AA4-8B86-5BE4F00981EA}">
      <dsp:nvSpPr>
        <dsp:cNvPr id="0" name=""/>
        <dsp:cNvSpPr/>
      </dsp:nvSpPr>
      <dsp:spPr>
        <a:xfrm>
          <a:off x="5915374" y="677109"/>
          <a:ext cx="2310994" cy="20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just" defTabSz="1066800">
            <a:lnSpc>
              <a:spcPct val="90000"/>
            </a:lnSpc>
            <a:spcBef>
              <a:spcPct val="0"/>
            </a:spcBef>
            <a:spcAft>
              <a:spcPct val="35000"/>
            </a:spcAft>
          </a:pPr>
          <a:r>
            <a:rPr lang="es-MX" sz="2400" kern="1200" dirty="0" smtClean="0">
              <a:hlinkClick xmlns:r="http://schemas.openxmlformats.org/officeDocument/2006/relationships" r:id="" action="ppaction://hlinksldjump"/>
            </a:rPr>
            <a:t>Escuela</a:t>
          </a:r>
          <a:r>
            <a:rPr lang="es-MX" sz="2400" kern="1200" dirty="0" smtClean="0"/>
            <a:t> </a:t>
          </a:r>
        </a:p>
        <a:p>
          <a:pPr marL="171450" lvl="1" indent="-171450" algn="just" defTabSz="800100">
            <a:lnSpc>
              <a:spcPct val="90000"/>
            </a:lnSpc>
            <a:spcBef>
              <a:spcPct val="0"/>
            </a:spcBef>
            <a:spcAft>
              <a:spcPct val="15000"/>
            </a:spcAft>
            <a:buChar char="••"/>
          </a:pPr>
          <a:r>
            <a:rPr lang="es-ES" sz="1800" kern="1200" dirty="0" smtClean="0"/>
            <a:t>Tiene como principal mediador al maestro o profesor que lo dirige, y  al grupo de estudiantes que participa en la actividad y en la comunicación, sin olvido del resto de las influencias educativas</a:t>
          </a:r>
          <a:endParaRPr lang="es-MX" sz="1800" kern="1200" dirty="0"/>
        </a:p>
      </dsp:txBody>
      <dsp:txXfrm>
        <a:off x="5915374" y="677109"/>
        <a:ext cx="2310994" cy="20257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F89D34-70D1-43B2-8A56-153326158F52}">
      <dsp:nvSpPr>
        <dsp:cNvPr id="0" name=""/>
        <dsp:cNvSpPr/>
      </dsp:nvSpPr>
      <dsp:spPr>
        <a:xfrm>
          <a:off x="4166693" y="2722612"/>
          <a:ext cx="682342" cy="2200555"/>
        </a:xfrm>
        <a:custGeom>
          <a:avLst/>
          <a:gdLst/>
          <a:ahLst/>
          <a:cxnLst/>
          <a:rect l="0" t="0" r="0" b="0"/>
          <a:pathLst>
            <a:path>
              <a:moveTo>
                <a:pt x="0" y="0"/>
              </a:moveTo>
              <a:lnTo>
                <a:pt x="341171" y="0"/>
              </a:lnTo>
              <a:lnTo>
                <a:pt x="341171" y="2200555"/>
              </a:lnTo>
              <a:lnTo>
                <a:pt x="682342" y="2200555"/>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4C3E79B-9061-4FFF-AD00-F2B1605226A4}">
      <dsp:nvSpPr>
        <dsp:cNvPr id="0" name=""/>
        <dsp:cNvSpPr/>
      </dsp:nvSpPr>
      <dsp:spPr>
        <a:xfrm>
          <a:off x="4166693" y="2722612"/>
          <a:ext cx="682342" cy="733518"/>
        </a:xfrm>
        <a:custGeom>
          <a:avLst/>
          <a:gdLst/>
          <a:ahLst/>
          <a:cxnLst/>
          <a:rect l="0" t="0" r="0" b="0"/>
          <a:pathLst>
            <a:path>
              <a:moveTo>
                <a:pt x="0" y="0"/>
              </a:moveTo>
              <a:lnTo>
                <a:pt x="341171" y="0"/>
              </a:lnTo>
              <a:lnTo>
                <a:pt x="341171" y="733518"/>
              </a:lnTo>
              <a:lnTo>
                <a:pt x="682342" y="733518"/>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E7D63E8-9BF0-49E2-BDB9-09CB36C88012}">
      <dsp:nvSpPr>
        <dsp:cNvPr id="0" name=""/>
        <dsp:cNvSpPr/>
      </dsp:nvSpPr>
      <dsp:spPr>
        <a:xfrm>
          <a:off x="4166693" y="1989093"/>
          <a:ext cx="682342" cy="733518"/>
        </a:xfrm>
        <a:custGeom>
          <a:avLst/>
          <a:gdLst/>
          <a:ahLst/>
          <a:cxnLst/>
          <a:rect l="0" t="0" r="0" b="0"/>
          <a:pathLst>
            <a:path>
              <a:moveTo>
                <a:pt x="0" y="733518"/>
              </a:moveTo>
              <a:lnTo>
                <a:pt x="341171" y="733518"/>
              </a:lnTo>
              <a:lnTo>
                <a:pt x="341171" y="0"/>
              </a:lnTo>
              <a:lnTo>
                <a:pt x="682342" y="0"/>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AB4115C-5DDE-4190-B36C-51393AA4E34A}">
      <dsp:nvSpPr>
        <dsp:cNvPr id="0" name=""/>
        <dsp:cNvSpPr/>
      </dsp:nvSpPr>
      <dsp:spPr>
        <a:xfrm>
          <a:off x="4166693" y="522056"/>
          <a:ext cx="682342" cy="2200555"/>
        </a:xfrm>
        <a:custGeom>
          <a:avLst/>
          <a:gdLst/>
          <a:ahLst/>
          <a:cxnLst/>
          <a:rect l="0" t="0" r="0" b="0"/>
          <a:pathLst>
            <a:path>
              <a:moveTo>
                <a:pt x="0" y="2200555"/>
              </a:moveTo>
              <a:lnTo>
                <a:pt x="341171" y="2200555"/>
              </a:lnTo>
              <a:lnTo>
                <a:pt x="341171" y="0"/>
              </a:lnTo>
              <a:lnTo>
                <a:pt x="682342" y="0"/>
              </a:lnTo>
            </a:path>
          </a:pathLst>
        </a:custGeom>
        <a:noFill/>
        <a:ln w="25400" cap="flat" cmpd="sng" algn="ctr">
          <a:solidFill>
            <a:schemeClr val="dk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6434DB6-844F-482C-A08F-6EF0A39EBFBE}">
      <dsp:nvSpPr>
        <dsp:cNvPr id="0" name=""/>
        <dsp:cNvSpPr/>
      </dsp:nvSpPr>
      <dsp:spPr>
        <a:xfrm>
          <a:off x="754979" y="2202325"/>
          <a:ext cx="3411713" cy="1040572"/>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s-MX" sz="3200" kern="1200" dirty="0" smtClean="0">
              <a:latin typeface="Arial" panose="020B0604020202020204" pitchFamily="34" charset="0"/>
              <a:cs typeface="Arial" panose="020B0604020202020204" pitchFamily="34" charset="0"/>
            </a:rPr>
            <a:t>Saberes </a:t>
          </a:r>
          <a:endParaRPr lang="es-MX" sz="3200" kern="1200" dirty="0">
            <a:latin typeface="Arial" panose="020B0604020202020204" pitchFamily="34" charset="0"/>
            <a:cs typeface="Arial" panose="020B0604020202020204" pitchFamily="34" charset="0"/>
          </a:endParaRPr>
        </a:p>
      </dsp:txBody>
      <dsp:txXfrm>
        <a:off x="754979" y="2202325"/>
        <a:ext cx="3411713" cy="1040572"/>
      </dsp:txXfrm>
    </dsp:sp>
    <dsp:sp modelId="{AA2D19B6-C7F3-4018-A1D1-D4B471D27DA7}">
      <dsp:nvSpPr>
        <dsp:cNvPr id="0" name=""/>
        <dsp:cNvSpPr/>
      </dsp:nvSpPr>
      <dsp:spPr>
        <a:xfrm>
          <a:off x="4849035" y="1770"/>
          <a:ext cx="3411713" cy="1040572"/>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s-MX" sz="3200" kern="1200" dirty="0" smtClean="0">
              <a:latin typeface="Arial" panose="020B0604020202020204" pitchFamily="34" charset="0"/>
              <a:cs typeface="Arial" panose="020B0604020202020204" pitchFamily="34" charset="0"/>
            </a:rPr>
            <a:t>Filosóficos </a:t>
          </a:r>
          <a:endParaRPr lang="es-MX" sz="3200" kern="1200" dirty="0">
            <a:latin typeface="Arial" panose="020B0604020202020204" pitchFamily="34" charset="0"/>
            <a:cs typeface="Arial" panose="020B0604020202020204" pitchFamily="34" charset="0"/>
          </a:endParaRPr>
        </a:p>
      </dsp:txBody>
      <dsp:txXfrm>
        <a:off x="4849035" y="1770"/>
        <a:ext cx="3411713" cy="1040572"/>
      </dsp:txXfrm>
    </dsp:sp>
    <dsp:sp modelId="{2C8D7F6C-ACEB-470E-AC2B-11E55A6FBFC0}">
      <dsp:nvSpPr>
        <dsp:cNvPr id="0" name=""/>
        <dsp:cNvSpPr/>
      </dsp:nvSpPr>
      <dsp:spPr>
        <a:xfrm>
          <a:off x="4849035" y="1468807"/>
          <a:ext cx="3411713" cy="1040572"/>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s-MX" sz="3200" kern="1200" dirty="0" smtClean="0">
              <a:latin typeface="Arial" panose="020B0604020202020204" pitchFamily="34" charset="0"/>
              <a:cs typeface="Arial" panose="020B0604020202020204" pitchFamily="34" charset="0"/>
            </a:rPr>
            <a:t>Sociológicos </a:t>
          </a:r>
          <a:endParaRPr lang="es-MX" sz="3200" kern="1200" dirty="0">
            <a:latin typeface="Arial" panose="020B0604020202020204" pitchFamily="34" charset="0"/>
            <a:cs typeface="Arial" panose="020B0604020202020204" pitchFamily="34" charset="0"/>
          </a:endParaRPr>
        </a:p>
      </dsp:txBody>
      <dsp:txXfrm>
        <a:off x="4849035" y="1468807"/>
        <a:ext cx="3411713" cy="1040572"/>
      </dsp:txXfrm>
    </dsp:sp>
    <dsp:sp modelId="{F4EB99D0-A761-484A-A845-977E0DD4D98E}">
      <dsp:nvSpPr>
        <dsp:cNvPr id="0" name=""/>
        <dsp:cNvSpPr/>
      </dsp:nvSpPr>
      <dsp:spPr>
        <a:xfrm>
          <a:off x="4849035" y="2935844"/>
          <a:ext cx="3411713" cy="1040572"/>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s-MX" sz="3200" kern="1200" dirty="0" smtClean="0">
              <a:latin typeface="Arial" panose="020B0604020202020204" pitchFamily="34" charset="0"/>
              <a:cs typeface="Arial" panose="020B0604020202020204" pitchFamily="34" charset="0"/>
            </a:rPr>
            <a:t>Psicopedagógicos </a:t>
          </a:r>
          <a:endParaRPr lang="es-MX" sz="3200" kern="1200" dirty="0">
            <a:latin typeface="Arial" panose="020B0604020202020204" pitchFamily="34" charset="0"/>
            <a:cs typeface="Arial" panose="020B0604020202020204" pitchFamily="34" charset="0"/>
          </a:endParaRPr>
        </a:p>
      </dsp:txBody>
      <dsp:txXfrm>
        <a:off x="4849035" y="2935844"/>
        <a:ext cx="3411713" cy="1040572"/>
      </dsp:txXfrm>
    </dsp:sp>
    <dsp:sp modelId="{C814CB72-69D9-46E1-B670-40CF71E6252F}">
      <dsp:nvSpPr>
        <dsp:cNvPr id="0" name=""/>
        <dsp:cNvSpPr/>
      </dsp:nvSpPr>
      <dsp:spPr>
        <a:xfrm>
          <a:off x="4849035" y="4402881"/>
          <a:ext cx="3411713" cy="1040572"/>
        </a:xfrm>
        <a:prstGeom prst="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s-MX" sz="3200" kern="1200" dirty="0" smtClean="0">
              <a:latin typeface="Arial" panose="020B0604020202020204" pitchFamily="34" charset="0"/>
              <a:cs typeface="Arial" panose="020B0604020202020204" pitchFamily="34" charset="0"/>
            </a:rPr>
            <a:t>Didácticos  </a:t>
          </a:r>
          <a:endParaRPr lang="es-MX" sz="3200" kern="1200" dirty="0">
            <a:latin typeface="Arial" panose="020B0604020202020204" pitchFamily="34" charset="0"/>
            <a:cs typeface="Arial" panose="020B0604020202020204" pitchFamily="34" charset="0"/>
          </a:endParaRPr>
        </a:p>
      </dsp:txBody>
      <dsp:txXfrm>
        <a:off x="4849035" y="4402881"/>
        <a:ext cx="3411713" cy="10405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CDDE6A-3DBA-4265-AAB6-7BBF82BF8C89}">
      <dsp:nvSpPr>
        <dsp:cNvPr id="0" name=""/>
        <dsp:cNvSpPr/>
      </dsp:nvSpPr>
      <dsp:spPr>
        <a:xfrm>
          <a:off x="0" y="2407061"/>
          <a:ext cx="9144000" cy="2559793"/>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s-ES" sz="2800" b="1" kern="1200" dirty="0" smtClean="0">
              <a:latin typeface="Arial" pitchFamily="34" charset="0"/>
              <a:cs typeface="Arial" pitchFamily="34" charset="0"/>
            </a:rPr>
            <a:t>La aparición de un gran cúmulo de saberes</a:t>
          </a:r>
          <a:endParaRPr lang="es-MX" sz="2800" b="1" kern="1200" dirty="0">
            <a:latin typeface="Arial" pitchFamily="34" charset="0"/>
            <a:cs typeface="Arial" pitchFamily="34" charset="0"/>
          </a:endParaRPr>
        </a:p>
      </dsp:txBody>
      <dsp:txXfrm>
        <a:off x="0" y="2407061"/>
        <a:ext cx="9144000" cy="1382288"/>
      </dsp:txXfrm>
    </dsp:sp>
    <dsp:sp modelId="{3DBF1762-CDE0-44E9-A1C0-0C8146CEE1DE}">
      <dsp:nvSpPr>
        <dsp:cNvPr id="0" name=""/>
        <dsp:cNvSpPr/>
      </dsp:nvSpPr>
      <dsp:spPr>
        <a:xfrm>
          <a:off x="4464" y="3263589"/>
          <a:ext cx="9135070" cy="1636416"/>
        </a:xfrm>
        <a:prstGeom prst="rect">
          <a:avLst/>
        </a:prstGeom>
        <a:solidFill>
          <a:schemeClr val="lt1">
            <a:alpha val="90000"/>
            <a:tint val="40000"/>
            <a:hueOff val="0"/>
            <a:satOff val="0"/>
            <a:lumOff val="0"/>
            <a:alphaOff val="0"/>
          </a:schemeClr>
        </a:solidFill>
        <a:ln w="9525" cap="flat" cmpd="sng" algn="ctr">
          <a:solidFill>
            <a:schemeClr val="dk1">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70688" tIns="30480" rIns="170688" bIns="30480" numCol="1" spcCol="1270" anchor="ctr" anchorCtr="0">
          <a:noAutofit/>
        </a:bodyPr>
        <a:lstStyle/>
        <a:p>
          <a:pPr lvl="0" algn="just" defTabSz="1066800">
            <a:lnSpc>
              <a:spcPct val="90000"/>
            </a:lnSpc>
            <a:spcBef>
              <a:spcPct val="0"/>
            </a:spcBef>
            <a:spcAft>
              <a:spcPct val="35000"/>
            </a:spcAft>
          </a:pPr>
          <a:r>
            <a:rPr lang="es-ES" sz="2400" kern="1200" dirty="0" smtClean="0">
              <a:latin typeface="Arial" pitchFamily="34" charset="0"/>
              <a:cs typeface="Arial" pitchFamily="34" charset="0"/>
            </a:rPr>
            <a:t>(no solo en cantidad sino además con calidad) que deben ser dominados  en función de descubrir, regular, mitigar y  resolver los problemas a enfrentar, como respuesta de las ciencias de la naturaleza a las necesidades  de  la vida cotidiana </a:t>
          </a:r>
          <a:endParaRPr lang="es-MX" sz="2400" b="1" kern="1200" dirty="0">
            <a:latin typeface="Arial" pitchFamily="34" charset="0"/>
            <a:cs typeface="Arial" pitchFamily="34" charset="0"/>
          </a:endParaRPr>
        </a:p>
      </dsp:txBody>
      <dsp:txXfrm>
        <a:off x="4464" y="3263589"/>
        <a:ext cx="9135070" cy="1636416"/>
      </dsp:txXfrm>
    </dsp:sp>
    <dsp:sp modelId="{C1E4C824-2D08-46A0-9711-DB5E48C95BD5}">
      <dsp:nvSpPr>
        <dsp:cNvPr id="0" name=""/>
        <dsp:cNvSpPr/>
      </dsp:nvSpPr>
      <dsp:spPr>
        <a:xfrm rot="10800000">
          <a:off x="0" y="1697"/>
          <a:ext cx="9144000" cy="2429054"/>
        </a:xfrm>
        <a:prstGeom prst="upArrowCallou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s-MX" sz="2800" b="1" kern="1200" dirty="0" smtClean="0">
              <a:latin typeface="Arial" pitchFamily="34" charset="0"/>
              <a:cs typeface="Arial" pitchFamily="34" charset="0"/>
            </a:rPr>
            <a:t>El cambio constante de: </a:t>
          </a:r>
          <a:endParaRPr lang="es-MX" sz="2800" b="1" kern="1200" dirty="0">
            <a:latin typeface="Arial" pitchFamily="34" charset="0"/>
            <a:cs typeface="Arial" pitchFamily="34" charset="0"/>
          </a:endParaRPr>
        </a:p>
      </dsp:txBody>
      <dsp:txXfrm rot="-10800000">
        <a:off x="0" y="1697"/>
        <a:ext cx="9144000" cy="852598"/>
      </dsp:txXfrm>
    </dsp:sp>
    <dsp:sp modelId="{E3A994AA-DED6-42A0-9029-7CB0D593C3D1}">
      <dsp:nvSpPr>
        <dsp:cNvPr id="0" name=""/>
        <dsp:cNvSpPr/>
      </dsp:nvSpPr>
      <dsp:spPr>
        <a:xfrm>
          <a:off x="0" y="708947"/>
          <a:ext cx="9144000" cy="1016983"/>
        </a:xfrm>
        <a:prstGeom prst="rect">
          <a:avLst/>
        </a:prstGeom>
        <a:solidFill>
          <a:schemeClr val="lt1">
            <a:alpha val="90000"/>
            <a:tint val="40000"/>
            <a:hueOff val="0"/>
            <a:satOff val="0"/>
            <a:lumOff val="0"/>
            <a:alphaOff val="0"/>
          </a:schemeClr>
        </a:solidFill>
        <a:ln w="9525" cap="flat" cmpd="sng" algn="ctr">
          <a:solidFill>
            <a:schemeClr val="dk1">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70688" tIns="30480" rIns="170688" bIns="30480" numCol="1" spcCol="1270" anchor="ctr" anchorCtr="0">
          <a:noAutofit/>
        </a:bodyPr>
        <a:lstStyle/>
        <a:p>
          <a:pPr lvl="0" algn="just" defTabSz="1066800">
            <a:lnSpc>
              <a:spcPct val="90000"/>
            </a:lnSpc>
            <a:spcBef>
              <a:spcPct val="0"/>
            </a:spcBef>
            <a:spcAft>
              <a:spcPct val="35000"/>
            </a:spcAft>
          </a:pPr>
          <a:r>
            <a:rPr lang="es-ES" sz="2400" kern="1200" dirty="0" smtClean="0">
              <a:latin typeface="Arial" pitchFamily="34" charset="0"/>
              <a:cs typeface="Arial" pitchFamily="34" charset="0"/>
            </a:rPr>
            <a:t>Los escenarios ambientales en que se desenvuelve la humanidad en el que pueden influir además el resultado  del progreso científico y tecnológico</a:t>
          </a:r>
          <a:endParaRPr lang="es-MX" sz="2400" kern="1200" dirty="0">
            <a:latin typeface="Arial" pitchFamily="34" charset="0"/>
            <a:cs typeface="Arial" pitchFamily="34" charset="0"/>
          </a:endParaRPr>
        </a:p>
      </dsp:txBody>
      <dsp:txXfrm>
        <a:off x="0" y="708947"/>
        <a:ext cx="9144000" cy="1016983"/>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91" name=""/>
        <p:cNvGrpSpPr/>
        <p:nvPr/>
      </p:nvGrpSpPr>
      <p:grpSpPr>
        <a:xfrm>
          <a:off x="0" y="0"/>
          <a:ext cx="0" cy="0"/>
          <a:chOff x="0" y="0"/>
          <a:chExt cx="0" cy="0"/>
        </a:xfrm>
      </p:grpSpPr>
      <p:sp>
        <p:nvSpPr>
          <p:cNvPr id="1048699"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00"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01"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02"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03"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04"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Diapositiva de título">
    <p:spTree>
      <p:nvGrpSpPr>
        <p:cNvPr id="23" name=""/>
        <p:cNvGrpSpPr/>
        <p:nvPr/>
      </p:nvGrpSpPr>
      <p:grpSpPr>
        <a:xfrm>
          <a:off x="0" y="0"/>
          <a:ext cx="0" cy="0"/>
          <a:chOff x="0" y="0"/>
          <a:chExt cx="0" cy="0"/>
        </a:xfrm>
      </p:grpSpPr>
      <p:sp>
        <p:nvSpPr>
          <p:cNvPr id="1048581" name="1 Título"/>
          <p:cNvSpPr>
            <a:spLocks noGrp="1"/>
          </p:cNvSpPr>
          <p:nvPr>
            <p:ph type="ctrTitle"/>
          </p:nvPr>
        </p:nvSpPr>
        <p:spPr>
          <a:xfrm>
            <a:off x="685800" y="2130425"/>
            <a:ext cx="7772400" cy="1470025"/>
          </a:xfrm>
        </p:spPr>
        <p:txBody>
          <a:bodyPr/>
          <a:p>
            <a:r>
              <a:rPr lang="es-ES" smtClean="0"/>
              <a:t>Haga clic para modificar el estilo de título del patrón</a:t>
            </a:r>
            <a:endParaRPr lang="es-ES"/>
          </a:p>
        </p:txBody>
      </p:sp>
      <p:sp>
        <p:nvSpPr>
          <p:cNvPr id="1048582" name="2 Subtítulo"/>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s-ES" smtClean="0"/>
              <a:t>Haga clic para modificar el estilo de subtítulo del patrón</a:t>
            </a:r>
            <a:endParaRPr lang="es-ES"/>
          </a:p>
        </p:txBody>
      </p:sp>
      <p:sp>
        <p:nvSpPr>
          <p:cNvPr id="1048583" name="3 Marcador de fecha"/>
          <p:cNvSpPr>
            <a:spLocks noGrp="1"/>
          </p:cNvSpPr>
          <p:nvPr>
            <p:ph type="dt" sz="half" idx="10"/>
          </p:nvPr>
        </p:nvSpPr>
        <p:spPr/>
        <p:txBody>
          <a:bodyPr/>
          <a:p>
            <a:fld id="{7A847CFC-816F-41D0-AAC0-9BF4FEBC753E}" type="datetimeFigureOut">
              <a:rPr lang="es-ES" smtClean="0"/>
              <a:t>09/10/2024</a:t>
            </a:fld>
            <a:endParaRPr lang="es-ES"/>
          </a:p>
        </p:txBody>
      </p:sp>
      <p:sp>
        <p:nvSpPr>
          <p:cNvPr id="1048584" name="4 Marcador de pie de página"/>
          <p:cNvSpPr>
            <a:spLocks noGrp="1"/>
          </p:cNvSpPr>
          <p:nvPr>
            <p:ph type="ftr" sz="quarter" idx="11"/>
          </p:nvPr>
        </p:nvSpPr>
        <p:spPr/>
        <p:txBody>
          <a:bodyPr/>
          <a:p>
            <a:endParaRPr lang="es-ES"/>
          </a:p>
        </p:txBody>
      </p:sp>
      <p:sp>
        <p:nvSpPr>
          <p:cNvPr id="1048585" name="5 Marcador de número de diapositiva"/>
          <p:cNvSpPr>
            <a:spLocks noGrp="1"/>
          </p:cNvSpPr>
          <p:nvPr>
            <p:ph type="sldNum" sz="quarter" idx="12"/>
          </p:nvPr>
        </p:nvSpPr>
        <p:spPr/>
        <p:txBody>
          <a:bodyPr/>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ítulo y objetos">
    <p:spTree>
      <p:nvGrpSpPr>
        <p:cNvPr id="48" name=""/>
        <p:cNvGrpSpPr/>
        <p:nvPr/>
      </p:nvGrpSpPr>
      <p:grpSpPr>
        <a:xfrm>
          <a:off x="0" y="0"/>
          <a:ext cx="0" cy="0"/>
          <a:chOff x="0" y="0"/>
          <a:chExt cx="0" cy="0"/>
        </a:xfrm>
      </p:grpSpPr>
      <p:sp>
        <p:nvSpPr>
          <p:cNvPr id="1048588" name="1 Título"/>
          <p:cNvSpPr>
            <a:spLocks noGrp="1"/>
          </p:cNvSpPr>
          <p:nvPr>
            <p:ph type="title"/>
          </p:nvPr>
        </p:nvSpPr>
        <p:spPr/>
        <p:txBody>
          <a:bodyPr>
            <a:normAutofit fontScale="90000"/>
          </a:bodyPr>
          <a:p>
            <a:r>
              <a:rPr lang="es-ES" smtClean="0"/>
              <a:t>Haga clic para modificar el estilo de título del patrón</a:t>
            </a:r>
            <a:endParaRPr lang="es-ES"/>
          </a:p>
        </p:txBody>
      </p:sp>
      <p:sp>
        <p:nvSpPr>
          <p:cNvPr id="1048589" name="2 Marcador de contenido"/>
          <p:cNvSpPr>
            <a:spLocks noGrp="1"/>
          </p:cNvSpPr>
          <p:nvPr>
            <p:ph idx="1"/>
          </p:nvPr>
        </p:nvSpPr>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048590" name="3 Marcador de fecha"/>
          <p:cNvSpPr>
            <a:spLocks noGrp="1"/>
          </p:cNvSpPr>
          <p:nvPr>
            <p:ph type="dt" sz="half" idx="10"/>
          </p:nvPr>
        </p:nvSpPr>
        <p:spPr/>
        <p:txBody>
          <a:bodyPr/>
          <a:p>
            <a:fld id="{7A847CFC-816F-41D0-AAC0-9BF4FEBC753E}" type="datetimeFigureOut">
              <a:rPr lang="es-ES" smtClean="0"/>
              <a:t>09/10/2024</a:t>
            </a:fld>
            <a:endParaRPr lang="es-ES"/>
          </a:p>
        </p:txBody>
      </p:sp>
      <p:sp>
        <p:nvSpPr>
          <p:cNvPr id="1048591" name="4 Marcador de pie de página"/>
          <p:cNvSpPr>
            <a:spLocks noGrp="1"/>
          </p:cNvSpPr>
          <p:nvPr>
            <p:ph type="ftr" sz="quarter" idx="11"/>
          </p:nvPr>
        </p:nvSpPr>
        <p:spPr/>
        <p:txBody>
          <a:bodyPr/>
          <a:p>
            <a:endParaRPr lang="es-ES"/>
          </a:p>
        </p:txBody>
      </p:sp>
      <p:sp>
        <p:nvSpPr>
          <p:cNvPr id="1048592" name="5 Marcador de número de diapositiva"/>
          <p:cNvSpPr>
            <a:spLocks noGrp="1"/>
          </p:cNvSpPr>
          <p:nvPr>
            <p:ph type="sldNum" sz="quarter" idx="12"/>
          </p:nvPr>
        </p:nvSpPr>
        <p:spPr/>
        <p:txBody>
          <a:bodyPr/>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Encabezado de sección">
    <p:spTree>
      <p:nvGrpSpPr>
        <p:cNvPr id="87" name=""/>
        <p:cNvGrpSpPr/>
        <p:nvPr/>
      </p:nvGrpSpPr>
      <p:grpSpPr>
        <a:xfrm>
          <a:off x="0" y="0"/>
          <a:ext cx="0" cy="0"/>
          <a:chOff x="0" y="0"/>
          <a:chExt cx="0" cy="0"/>
        </a:xfrm>
      </p:grpSpPr>
      <p:sp>
        <p:nvSpPr>
          <p:cNvPr id="1048680" name="1 Título"/>
          <p:cNvSpPr>
            <a:spLocks noGrp="1"/>
          </p:cNvSpPr>
          <p:nvPr>
            <p:ph type="title"/>
          </p:nvPr>
        </p:nvSpPr>
        <p:spPr>
          <a:xfrm>
            <a:off x="722313" y="4406900"/>
            <a:ext cx="7772400" cy="1362075"/>
          </a:xfrm>
        </p:spPr>
        <p:txBody>
          <a:bodyPr anchor="t"/>
          <a:lstStyle>
            <a:lvl1pPr algn="l">
              <a:defRPr b="1" cap="all" sz="4000"/>
            </a:lvl1pPr>
          </a:lstStyle>
          <a:p>
            <a:r>
              <a:rPr lang="es-ES" smtClean="0"/>
              <a:t>Haga clic para modificar el estilo de título del patrón</a:t>
            </a:r>
            <a:endParaRPr lang="es-ES"/>
          </a:p>
        </p:txBody>
      </p:sp>
      <p:sp>
        <p:nvSpPr>
          <p:cNvPr id="1048681" name="2 Marcador de texto"/>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s-ES" smtClean="0"/>
              <a:t>Haga clic para modificar el estilo de texto del patrón</a:t>
            </a:r>
          </a:p>
        </p:txBody>
      </p:sp>
      <p:sp>
        <p:nvSpPr>
          <p:cNvPr id="1048682" name="3 Marcador de fecha"/>
          <p:cNvSpPr>
            <a:spLocks noGrp="1"/>
          </p:cNvSpPr>
          <p:nvPr>
            <p:ph type="dt" sz="half" idx="10"/>
          </p:nvPr>
        </p:nvSpPr>
        <p:spPr/>
        <p:txBody>
          <a:bodyPr/>
          <a:p>
            <a:fld id="{7A847CFC-816F-41D0-AAC0-9BF4FEBC753E}" type="datetimeFigureOut">
              <a:rPr lang="es-ES" smtClean="0"/>
              <a:t>09/10/2024</a:t>
            </a:fld>
            <a:endParaRPr lang="es-ES"/>
          </a:p>
        </p:txBody>
      </p:sp>
      <p:sp>
        <p:nvSpPr>
          <p:cNvPr id="1048683" name="4 Marcador de pie de página"/>
          <p:cNvSpPr>
            <a:spLocks noGrp="1"/>
          </p:cNvSpPr>
          <p:nvPr>
            <p:ph type="ftr" sz="quarter" idx="11"/>
          </p:nvPr>
        </p:nvSpPr>
        <p:spPr/>
        <p:txBody>
          <a:bodyPr/>
          <a:p>
            <a:endParaRPr lang="es-ES"/>
          </a:p>
        </p:txBody>
      </p:sp>
      <p:sp>
        <p:nvSpPr>
          <p:cNvPr id="1048684" name="5 Marcador de número de diapositiva"/>
          <p:cNvSpPr>
            <a:spLocks noGrp="1"/>
          </p:cNvSpPr>
          <p:nvPr>
            <p:ph type="sldNum" sz="quarter" idx="12"/>
          </p:nvPr>
        </p:nvSpPr>
        <p:spPr/>
        <p:txBody>
          <a:bodyPr/>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os objetos">
    <p:spTree>
      <p:nvGrpSpPr>
        <p:cNvPr id="57" name=""/>
        <p:cNvGrpSpPr/>
        <p:nvPr/>
      </p:nvGrpSpPr>
      <p:grpSpPr>
        <a:xfrm>
          <a:off x="0" y="0"/>
          <a:ext cx="0" cy="0"/>
          <a:chOff x="0" y="0"/>
          <a:chExt cx="0" cy="0"/>
        </a:xfrm>
      </p:grpSpPr>
      <p:sp>
        <p:nvSpPr>
          <p:cNvPr id="1048607" name="1 Título"/>
          <p:cNvSpPr>
            <a:spLocks noGrp="1"/>
          </p:cNvSpPr>
          <p:nvPr>
            <p:ph type="title"/>
          </p:nvPr>
        </p:nvSpPr>
        <p:spPr/>
        <p:txBody>
          <a:bodyPr>
            <a:normAutofit fontScale="90000"/>
          </a:bodyPr>
          <a:p>
            <a:r>
              <a:rPr lang="es-ES" smtClean="0"/>
              <a:t>Haga clic para modificar el estilo de título del patrón</a:t>
            </a:r>
            <a:endParaRPr lang="es-ES"/>
          </a:p>
        </p:txBody>
      </p:sp>
      <p:sp>
        <p:nvSpPr>
          <p:cNvPr id="1048608"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048609"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048610" name="4 Marcador de fecha"/>
          <p:cNvSpPr>
            <a:spLocks noGrp="1"/>
          </p:cNvSpPr>
          <p:nvPr>
            <p:ph type="dt" sz="half" idx="10"/>
          </p:nvPr>
        </p:nvSpPr>
        <p:spPr/>
        <p:txBody>
          <a:bodyPr/>
          <a:p>
            <a:fld id="{7A847CFC-816F-41D0-AAC0-9BF4FEBC753E}" type="datetimeFigureOut">
              <a:rPr lang="es-ES" smtClean="0"/>
              <a:t>09/10/2024</a:t>
            </a:fld>
            <a:endParaRPr lang="es-ES"/>
          </a:p>
        </p:txBody>
      </p:sp>
      <p:sp>
        <p:nvSpPr>
          <p:cNvPr id="1048611" name="5 Marcador de pie de página"/>
          <p:cNvSpPr>
            <a:spLocks noGrp="1"/>
          </p:cNvSpPr>
          <p:nvPr>
            <p:ph type="ftr" sz="quarter" idx="11"/>
          </p:nvPr>
        </p:nvSpPr>
        <p:spPr/>
        <p:txBody>
          <a:bodyPr/>
          <a:p>
            <a:endParaRPr lang="es-ES"/>
          </a:p>
        </p:txBody>
      </p:sp>
      <p:sp>
        <p:nvSpPr>
          <p:cNvPr id="1048612" name="6 Marcador de número de diapositiva"/>
          <p:cNvSpPr>
            <a:spLocks noGrp="1"/>
          </p:cNvSpPr>
          <p:nvPr>
            <p:ph type="sldNum" sz="quarter" idx="12"/>
          </p:nvPr>
        </p:nvSpPr>
        <p:spPr/>
        <p:txBody>
          <a:bodyPr/>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ación">
    <p:spTree>
      <p:nvGrpSpPr>
        <p:cNvPr id="88" name=""/>
        <p:cNvGrpSpPr/>
        <p:nvPr/>
      </p:nvGrpSpPr>
      <p:grpSpPr>
        <a:xfrm>
          <a:off x="0" y="0"/>
          <a:ext cx="0" cy="0"/>
          <a:chOff x="0" y="0"/>
          <a:chExt cx="0" cy="0"/>
        </a:xfrm>
      </p:grpSpPr>
      <p:sp>
        <p:nvSpPr>
          <p:cNvPr id="1048685" name="1 Título"/>
          <p:cNvSpPr>
            <a:spLocks noGrp="1"/>
          </p:cNvSpPr>
          <p:nvPr>
            <p:ph type="title"/>
          </p:nvPr>
        </p:nvSpPr>
        <p:spPr/>
        <p:txBody>
          <a:bodyPr>
            <a:normAutofit fontScale="90000"/>
          </a:bodyPr>
          <a:p>
            <a:r>
              <a:rPr lang="es-ES" smtClean="0"/>
              <a:t>Haga clic para modificar el estilo de título del patrón</a:t>
            </a:r>
            <a:endParaRPr lang="es-ES"/>
          </a:p>
        </p:txBody>
      </p:sp>
      <p:sp>
        <p:nvSpPr>
          <p:cNvPr id="1048686" name="2 Marcador de texto"/>
          <p:cNvSpPr>
            <a:spLocks noGrp="1"/>
          </p:cNvSpPr>
          <p:nvPr>
            <p:ph type="body" idx="1"/>
          </p:nvPr>
        </p:nvSpPr>
        <p:spPr>
          <a:xfrm>
            <a:off x="457200" y="1535113"/>
            <a:ext cx="4040188" cy="639762"/>
          </a:xfrm>
        </p:spPr>
        <p:txBody>
          <a:bodyPr anchor="b">
            <a:normAutofit fontScale="95833" lnSpcReduction="20000"/>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87"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048688" name="4 Marcador de texto"/>
          <p:cNvSpPr>
            <a:spLocks noGrp="1"/>
          </p:cNvSpPr>
          <p:nvPr>
            <p:ph type="body" sz="quarter" idx="3"/>
          </p:nvPr>
        </p:nvSpPr>
        <p:spPr>
          <a:xfrm>
            <a:off x="4645025" y="1535113"/>
            <a:ext cx="4041775" cy="639762"/>
          </a:xfrm>
        </p:spPr>
        <p:txBody>
          <a:bodyPr anchor="b">
            <a:normAutofit fontScale="95833" lnSpcReduction="20000"/>
          </a:bodyPr>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89"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048690" name="6 Marcador de fecha"/>
          <p:cNvSpPr>
            <a:spLocks noGrp="1"/>
          </p:cNvSpPr>
          <p:nvPr>
            <p:ph type="dt" sz="half" idx="10"/>
          </p:nvPr>
        </p:nvSpPr>
        <p:spPr/>
        <p:txBody>
          <a:bodyPr/>
          <a:p>
            <a:fld id="{7A847CFC-816F-41D0-AAC0-9BF4FEBC753E}" type="datetimeFigureOut">
              <a:rPr lang="es-ES" smtClean="0"/>
              <a:t>09/10/2024</a:t>
            </a:fld>
            <a:endParaRPr lang="es-ES"/>
          </a:p>
        </p:txBody>
      </p:sp>
      <p:sp>
        <p:nvSpPr>
          <p:cNvPr id="1048691" name="7 Marcador de pie de página"/>
          <p:cNvSpPr>
            <a:spLocks noGrp="1"/>
          </p:cNvSpPr>
          <p:nvPr>
            <p:ph type="ftr" sz="quarter" idx="11"/>
          </p:nvPr>
        </p:nvSpPr>
        <p:spPr/>
        <p:txBody>
          <a:bodyPr/>
          <a:p>
            <a:endParaRPr lang="es-ES"/>
          </a:p>
        </p:txBody>
      </p:sp>
      <p:sp>
        <p:nvSpPr>
          <p:cNvPr id="1048692" name="8 Marcador de número de diapositiva"/>
          <p:cNvSpPr>
            <a:spLocks noGrp="1"/>
          </p:cNvSpPr>
          <p:nvPr>
            <p:ph type="sldNum" sz="quarter" idx="12"/>
          </p:nvPr>
        </p:nvSpPr>
        <p:spPr/>
        <p:txBody>
          <a:bodyPr/>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Sólo el título">
    <p:spTree>
      <p:nvGrpSpPr>
        <p:cNvPr id="83" name=""/>
        <p:cNvGrpSpPr/>
        <p:nvPr/>
      </p:nvGrpSpPr>
      <p:grpSpPr>
        <a:xfrm>
          <a:off x="0" y="0"/>
          <a:ext cx="0" cy="0"/>
          <a:chOff x="0" y="0"/>
          <a:chExt cx="0" cy="0"/>
        </a:xfrm>
      </p:grpSpPr>
      <p:sp>
        <p:nvSpPr>
          <p:cNvPr id="1048660" name="1 Título"/>
          <p:cNvSpPr>
            <a:spLocks noGrp="1"/>
          </p:cNvSpPr>
          <p:nvPr>
            <p:ph type="title"/>
          </p:nvPr>
        </p:nvSpPr>
        <p:spPr/>
        <p:txBody>
          <a:bodyPr>
            <a:normAutofit fontScale="90000"/>
          </a:bodyPr>
          <a:p>
            <a:r>
              <a:rPr lang="es-ES" smtClean="0"/>
              <a:t>Haga clic para modificar el estilo de título del patrón</a:t>
            </a:r>
            <a:endParaRPr lang="es-ES"/>
          </a:p>
        </p:txBody>
      </p:sp>
      <p:sp>
        <p:nvSpPr>
          <p:cNvPr id="1048661" name="2 Marcador de fecha"/>
          <p:cNvSpPr>
            <a:spLocks noGrp="1"/>
          </p:cNvSpPr>
          <p:nvPr>
            <p:ph type="dt" sz="half" idx="10"/>
          </p:nvPr>
        </p:nvSpPr>
        <p:spPr/>
        <p:txBody>
          <a:bodyPr/>
          <a:p>
            <a:fld id="{7A847CFC-816F-41D0-AAC0-9BF4FEBC753E}" type="datetimeFigureOut">
              <a:rPr lang="es-ES" smtClean="0"/>
              <a:t>09/10/2024</a:t>
            </a:fld>
            <a:endParaRPr lang="es-ES"/>
          </a:p>
        </p:txBody>
      </p:sp>
      <p:sp>
        <p:nvSpPr>
          <p:cNvPr id="1048662" name="3 Marcador de pie de página"/>
          <p:cNvSpPr>
            <a:spLocks noGrp="1"/>
          </p:cNvSpPr>
          <p:nvPr>
            <p:ph type="ftr" sz="quarter" idx="11"/>
          </p:nvPr>
        </p:nvSpPr>
        <p:spPr/>
        <p:txBody>
          <a:bodyPr/>
          <a:p>
            <a:endParaRPr lang="es-ES"/>
          </a:p>
        </p:txBody>
      </p:sp>
      <p:sp>
        <p:nvSpPr>
          <p:cNvPr id="1048663" name="4 Marcador de número de diapositiva"/>
          <p:cNvSpPr>
            <a:spLocks noGrp="1"/>
          </p:cNvSpPr>
          <p:nvPr>
            <p:ph type="sldNum" sz="quarter" idx="12"/>
          </p:nvPr>
        </p:nvSpPr>
        <p:spPr/>
        <p:txBody>
          <a:bodyPr/>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En blanco">
    <p:spTree>
      <p:nvGrpSpPr>
        <p:cNvPr id="53" name=""/>
        <p:cNvGrpSpPr/>
        <p:nvPr/>
      </p:nvGrpSpPr>
      <p:grpSpPr>
        <a:xfrm>
          <a:off x="0" y="0"/>
          <a:ext cx="0" cy="0"/>
          <a:chOff x="0" y="0"/>
          <a:chExt cx="0" cy="0"/>
        </a:xfrm>
      </p:grpSpPr>
      <p:sp>
        <p:nvSpPr>
          <p:cNvPr id="1048599" name="1 Marcador de fecha"/>
          <p:cNvSpPr>
            <a:spLocks noGrp="1"/>
          </p:cNvSpPr>
          <p:nvPr>
            <p:ph type="dt" sz="half" idx="10"/>
          </p:nvPr>
        </p:nvSpPr>
        <p:spPr/>
        <p:txBody>
          <a:bodyPr/>
          <a:p>
            <a:fld id="{7A847CFC-816F-41D0-AAC0-9BF4FEBC753E}" type="datetimeFigureOut">
              <a:rPr lang="es-ES" smtClean="0"/>
              <a:t>09/10/2024</a:t>
            </a:fld>
            <a:endParaRPr lang="es-ES"/>
          </a:p>
        </p:txBody>
      </p:sp>
      <p:sp>
        <p:nvSpPr>
          <p:cNvPr id="1048600" name="2 Marcador de pie de página"/>
          <p:cNvSpPr>
            <a:spLocks noGrp="1"/>
          </p:cNvSpPr>
          <p:nvPr>
            <p:ph type="ftr" sz="quarter" idx="11"/>
          </p:nvPr>
        </p:nvSpPr>
        <p:spPr/>
        <p:txBody>
          <a:bodyPr/>
          <a:p>
            <a:endParaRPr lang="es-ES"/>
          </a:p>
        </p:txBody>
      </p:sp>
      <p:sp>
        <p:nvSpPr>
          <p:cNvPr id="1048601" name="3 Marcador de número de diapositiva"/>
          <p:cNvSpPr>
            <a:spLocks noGrp="1"/>
          </p:cNvSpPr>
          <p:nvPr>
            <p:ph type="sldNum" sz="quarter" idx="12"/>
          </p:nvPr>
        </p:nvSpPr>
        <p:spPr/>
        <p:txBody>
          <a:bodyPr/>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ido con título">
    <p:spTree>
      <p:nvGrpSpPr>
        <p:cNvPr id="89" name=""/>
        <p:cNvGrpSpPr/>
        <p:nvPr/>
      </p:nvGrpSpPr>
      <p:grpSpPr>
        <a:xfrm>
          <a:off x="0" y="0"/>
          <a:ext cx="0" cy="0"/>
          <a:chOff x="0" y="0"/>
          <a:chExt cx="0" cy="0"/>
        </a:xfrm>
      </p:grpSpPr>
      <p:sp>
        <p:nvSpPr>
          <p:cNvPr id="1048693" name="1 Título"/>
          <p:cNvSpPr>
            <a:spLocks noGrp="1"/>
          </p:cNvSpPr>
          <p:nvPr>
            <p:ph type="title"/>
          </p:nvPr>
        </p:nvSpPr>
        <p:spPr>
          <a:xfrm>
            <a:off x="457200" y="273050"/>
            <a:ext cx="3008313" cy="1162050"/>
          </a:xfrm>
        </p:spPr>
        <p:txBody>
          <a:bodyPr anchor="b"/>
          <a:lstStyle>
            <a:lvl1pPr algn="l">
              <a:defRPr b="1" sz="2000"/>
            </a:lvl1pPr>
          </a:lstStyle>
          <a:p>
            <a:r>
              <a:rPr lang="es-ES" smtClean="0"/>
              <a:t>Haga clic para modificar el estilo de título del patrón</a:t>
            </a:r>
            <a:endParaRPr lang="es-ES"/>
          </a:p>
        </p:txBody>
      </p:sp>
      <p:sp>
        <p:nvSpPr>
          <p:cNvPr id="1048694"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048695" name="3 Marcador de texto"/>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s-ES" smtClean="0"/>
              <a:t>Haga clic para modificar el estilo de texto del patrón</a:t>
            </a:r>
          </a:p>
        </p:txBody>
      </p:sp>
      <p:sp>
        <p:nvSpPr>
          <p:cNvPr id="1048696" name="4 Marcador de fecha"/>
          <p:cNvSpPr>
            <a:spLocks noGrp="1"/>
          </p:cNvSpPr>
          <p:nvPr>
            <p:ph type="dt" sz="half" idx="10"/>
          </p:nvPr>
        </p:nvSpPr>
        <p:spPr/>
        <p:txBody>
          <a:bodyPr/>
          <a:p>
            <a:fld id="{7A847CFC-816F-41D0-AAC0-9BF4FEBC753E}" type="datetimeFigureOut">
              <a:rPr lang="es-ES" smtClean="0"/>
              <a:t>09/10/2024</a:t>
            </a:fld>
            <a:endParaRPr lang="es-ES"/>
          </a:p>
        </p:txBody>
      </p:sp>
      <p:sp>
        <p:nvSpPr>
          <p:cNvPr id="1048697" name="5 Marcador de pie de página"/>
          <p:cNvSpPr>
            <a:spLocks noGrp="1"/>
          </p:cNvSpPr>
          <p:nvPr>
            <p:ph type="ftr" sz="quarter" idx="11"/>
          </p:nvPr>
        </p:nvSpPr>
        <p:spPr/>
        <p:txBody>
          <a:bodyPr/>
          <a:p>
            <a:endParaRPr lang="es-ES"/>
          </a:p>
        </p:txBody>
      </p:sp>
      <p:sp>
        <p:nvSpPr>
          <p:cNvPr id="1048698" name="6 Marcador de número de diapositiva"/>
          <p:cNvSpPr>
            <a:spLocks noGrp="1"/>
          </p:cNvSpPr>
          <p:nvPr>
            <p:ph type="sldNum" sz="quarter" idx="12"/>
          </p:nvPr>
        </p:nvSpPr>
        <p:spPr/>
        <p:txBody>
          <a:bodyPr/>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Imagen con título">
    <p:spTree>
      <p:nvGrpSpPr>
        <p:cNvPr id="85" name=""/>
        <p:cNvGrpSpPr/>
        <p:nvPr/>
      </p:nvGrpSpPr>
      <p:grpSpPr>
        <a:xfrm>
          <a:off x="0" y="0"/>
          <a:ext cx="0" cy="0"/>
          <a:chOff x="0" y="0"/>
          <a:chExt cx="0" cy="0"/>
        </a:xfrm>
      </p:grpSpPr>
      <p:sp>
        <p:nvSpPr>
          <p:cNvPr id="1048669" name="1 Título"/>
          <p:cNvSpPr>
            <a:spLocks noGrp="1"/>
          </p:cNvSpPr>
          <p:nvPr>
            <p:ph type="title"/>
          </p:nvPr>
        </p:nvSpPr>
        <p:spPr>
          <a:xfrm>
            <a:off x="1792288" y="4800600"/>
            <a:ext cx="5486400" cy="566738"/>
          </a:xfrm>
        </p:spPr>
        <p:txBody>
          <a:bodyPr anchor="b">
            <a:normAutofit fontScale="90000"/>
          </a:bodyPr>
          <a:lstStyle>
            <a:lvl1pPr algn="l">
              <a:defRPr b="1" sz="2000"/>
            </a:lvl1pPr>
          </a:lstStyle>
          <a:p>
            <a:r>
              <a:rPr lang="es-ES" smtClean="0"/>
              <a:t>Haga clic para modificar el estilo de título del patrón</a:t>
            </a:r>
            <a:endParaRPr lang="es-ES"/>
          </a:p>
        </p:txBody>
      </p:sp>
      <p:sp>
        <p:nvSpPr>
          <p:cNvPr id="1048670" name="2 Marcador de posición de imagen"/>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s-ES"/>
          </a:p>
        </p:txBody>
      </p:sp>
      <p:sp>
        <p:nvSpPr>
          <p:cNvPr id="1048671" name="3 Marcador de texto"/>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s-ES" smtClean="0"/>
              <a:t>Haga clic para modificar el estilo de texto del patrón</a:t>
            </a:r>
          </a:p>
        </p:txBody>
      </p:sp>
      <p:sp>
        <p:nvSpPr>
          <p:cNvPr id="1048672" name="4 Marcador de fecha"/>
          <p:cNvSpPr>
            <a:spLocks noGrp="1"/>
          </p:cNvSpPr>
          <p:nvPr>
            <p:ph type="dt" sz="half" idx="10"/>
          </p:nvPr>
        </p:nvSpPr>
        <p:spPr/>
        <p:txBody>
          <a:bodyPr/>
          <a:p>
            <a:fld id="{7A847CFC-816F-41D0-AAC0-9BF4FEBC753E}" type="datetimeFigureOut">
              <a:rPr lang="es-ES" smtClean="0"/>
              <a:t>09/10/2024</a:t>
            </a:fld>
            <a:endParaRPr lang="es-ES"/>
          </a:p>
        </p:txBody>
      </p:sp>
      <p:sp>
        <p:nvSpPr>
          <p:cNvPr id="1048673" name="5 Marcador de pie de página"/>
          <p:cNvSpPr>
            <a:spLocks noGrp="1"/>
          </p:cNvSpPr>
          <p:nvPr>
            <p:ph type="ftr" sz="quarter" idx="11"/>
          </p:nvPr>
        </p:nvSpPr>
        <p:spPr/>
        <p:txBody>
          <a:bodyPr/>
          <a:p>
            <a:endParaRPr lang="es-ES"/>
          </a:p>
        </p:txBody>
      </p:sp>
      <p:sp>
        <p:nvSpPr>
          <p:cNvPr id="1048674" name="6 Marcador de número de diapositiva"/>
          <p:cNvSpPr>
            <a:spLocks noGrp="1"/>
          </p:cNvSpPr>
          <p:nvPr>
            <p:ph type="sldNum" sz="quarter" idx="12"/>
          </p:nvPr>
        </p:nvSpPr>
        <p:spPr/>
        <p:txBody>
          <a:bodyPr/>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ítulo y texto vertical">
    <p:spTree>
      <p:nvGrpSpPr>
        <p:cNvPr id="86" name=""/>
        <p:cNvGrpSpPr/>
        <p:nvPr/>
      </p:nvGrpSpPr>
      <p:grpSpPr>
        <a:xfrm>
          <a:off x="0" y="0"/>
          <a:ext cx="0" cy="0"/>
          <a:chOff x="0" y="0"/>
          <a:chExt cx="0" cy="0"/>
        </a:xfrm>
      </p:grpSpPr>
      <p:sp>
        <p:nvSpPr>
          <p:cNvPr id="1048675" name="1 Título"/>
          <p:cNvSpPr>
            <a:spLocks noGrp="1"/>
          </p:cNvSpPr>
          <p:nvPr>
            <p:ph type="title"/>
          </p:nvPr>
        </p:nvSpPr>
        <p:spPr/>
        <p:txBody>
          <a:bodyPr>
            <a:normAutofit fontScale="90000"/>
          </a:bodyPr>
          <a:p>
            <a:r>
              <a:rPr lang="es-ES" smtClean="0"/>
              <a:t>Haga clic para modificar el estilo de título del patrón</a:t>
            </a:r>
            <a:endParaRPr lang="es-ES"/>
          </a:p>
        </p:txBody>
      </p:sp>
      <p:sp>
        <p:nvSpPr>
          <p:cNvPr id="1048676" name="2 Marcador de texto vertical"/>
          <p:cNvSpPr>
            <a:spLocks noGrp="1"/>
          </p:cNvSpPr>
          <p:nvPr>
            <p:ph type="body" orient="vert" idx="1"/>
          </p:nvPr>
        </p:nvSpPr>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048677" name="3 Marcador de fecha"/>
          <p:cNvSpPr>
            <a:spLocks noGrp="1"/>
          </p:cNvSpPr>
          <p:nvPr>
            <p:ph type="dt" sz="half" idx="10"/>
          </p:nvPr>
        </p:nvSpPr>
        <p:spPr/>
        <p:txBody>
          <a:bodyPr/>
          <a:p>
            <a:fld id="{7A847CFC-816F-41D0-AAC0-9BF4FEBC753E}" type="datetimeFigureOut">
              <a:rPr lang="es-ES" smtClean="0"/>
              <a:t>09/10/2024</a:t>
            </a:fld>
            <a:endParaRPr lang="es-ES"/>
          </a:p>
        </p:txBody>
      </p:sp>
      <p:sp>
        <p:nvSpPr>
          <p:cNvPr id="1048678" name="4 Marcador de pie de página"/>
          <p:cNvSpPr>
            <a:spLocks noGrp="1"/>
          </p:cNvSpPr>
          <p:nvPr>
            <p:ph type="ftr" sz="quarter" idx="11"/>
          </p:nvPr>
        </p:nvSpPr>
        <p:spPr/>
        <p:txBody>
          <a:bodyPr/>
          <a:p>
            <a:endParaRPr lang="es-ES"/>
          </a:p>
        </p:txBody>
      </p:sp>
      <p:sp>
        <p:nvSpPr>
          <p:cNvPr id="1048679" name="5 Marcador de número de diapositiva"/>
          <p:cNvSpPr>
            <a:spLocks noGrp="1"/>
          </p:cNvSpPr>
          <p:nvPr>
            <p:ph type="sldNum" sz="quarter" idx="12"/>
          </p:nvPr>
        </p:nvSpPr>
        <p:spPr/>
        <p:txBody>
          <a:bodyPr/>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ítulo vertical y texto">
    <p:spTree>
      <p:nvGrpSpPr>
        <p:cNvPr id="84" name=""/>
        <p:cNvGrpSpPr/>
        <p:nvPr/>
      </p:nvGrpSpPr>
      <p:grpSpPr>
        <a:xfrm>
          <a:off x="0" y="0"/>
          <a:ext cx="0" cy="0"/>
          <a:chOff x="0" y="0"/>
          <a:chExt cx="0" cy="0"/>
        </a:xfrm>
      </p:grpSpPr>
      <p:sp>
        <p:nvSpPr>
          <p:cNvPr id="1048664" name="1 Título vertical"/>
          <p:cNvSpPr>
            <a:spLocks noGrp="1"/>
          </p:cNvSpPr>
          <p:nvPr>
            <p:ph type="title" orient="vert"/>
          </p:nvPr>
        </p:nvSpPr>
        <p:spPr>
          <a:xfrm>
            <a:off x="6629400" y="274638"/>
            <a:ext cx="2057400" cy="5851525"/>
          </a:xfrm>
        </p:spPr>
        <p:txBody>
          <a:bodyPr vert="eaVert">
            <a:normAutofit fontScale="95455"/>
          </a:bodyPr>
          <a:p>
            <a:r>
              <a:rPr lang="es-ES" smtClean="0"/>
              <a:t>Haga clic para modificar el estilo de título del patrón</a:t>
            </a:r>
            <a:endParaRPr lang="es-ES"/>
          </a:p>
        </p:txBody>
      </p:sp>
      <p:sp>
        <p:nvSpPr>
          <p:cNvPr id="1048665" name="2 Marcador de texto vertical"/>
          <p:cNvSpPr>
            <a:spLocks noGrp="1"/>
          </p:cNvSpPr>
          <p:nvPr>
            <p:ph type="body" orient="vert" idx="1"/>
          </p:nvPr>
        </p:nvSpPr>
        <p:spPr>
          <a:xfrm>
            <a:off x="457200" y="274638"/>
            <a:ext cx="6019800" cy="5851525"/>
          </a:xfrm>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048666" name="3 Marcador de fecha"/>
          <p:cNvSpPr>
            <a:spLocks noGrp="1"/>
          </p:cNvSpPr>
          <p:nvPr>
            <p:ph type="dt" sz="half" idx="10"/>
          </p:nvPr>
        </p:nvSpPr>
        <p:spPr/>
        <p:txBody>
          <a:bodyPr/>
          <a:p>
            <a:fld id="{7A847CFC-816F-41D0-AAC0-9BF4FEBC753E}" type="datetimeFigureOut">
              <a:rPr lang="es-ES" smtClean="0"/>
              <a:t>09/10/2024</a:t>
            </a:fld>
            <a:endParaRPr lang="es-ES"/>
          </a:p>
        </p:txBody>
      </p:sp>
      <p:sp>
        <p:nvSpPr>
          <p:cNvPr id="1048667" name="4 Marcador de pie de página"/>
          <p:cNvSpPr>
            <a:spLocks noGrp="1"/>
          </p:cNvSpPr>
          <p:nvPr>
            <p:ph type="ftr" sz="quarter" idx="11"/>
          </p:nvPr>
        </p:nvSpPr>
        <p:spPr/>
        <p:txBody>
          <a:bodyPr/>
          <a:p>
            <a:endParaRPr lang="es-ES"/>
          </a:p>
        </p:txBody>
      </p:sp>
      <p:sp>
        <p:nvSpPr>
          <p:cNvPr id="1048668" name="5 Marcador de número de diapositiva"/>
          <p:cNvSpPr>
            <a:spLocks noGrp="1"/>
          </p:cNvSpPr>
          <p:nvPr>
            <p:ph type="sldNum" sz="quarter" idx="12"/>
          </p:nvPr>
        </p:nvSpPr>
        <p:spPr/>
        <p:txBody>
          <a:bodyPr/>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1" name=""/>
        <p:cNvGrpSpPr/>
        <p:nvPr/>
      </p:nvGrpSpPr>
      <p:grpSpPr>
        <a:xfrm>
          <a:off x="0" y="0"/>
          <a:ext cx="0" cy="0"/>
          <a:chOff x="0" y="0"/>
          <a:chExt cx="0" cy="0"/>
        </a:xfrm>
      </p:grpSpPr>
      <p:sp>
        <p:nvSpPr>
          <p:cNvPr id="1048576" name="1 Marcador de título"/>
          <p:cNvSpPr>
            <a:spLocks noGrp="1"/>
          </p:cNvSpPr>
          <p:nvPr>
            <p:ph type="title"/>
          </p:nvPr>
        </p:nvSpPr>
        <p:spPr>
          <a:xfrm>
            <a:off x="457200" y="274638"/>
            <a:ext cx="8229600" cy="1143000"/>
          </a:xfrm>
          <a:prstGeom prst="rect"/>
        </p:spPr>
        <p:txBody>
          <a:bodyPr anchor="ctr" bIns="45720" lIns="91440" rIns="91440" rtlCol="0" tIns="45720" vert="horz">
            <a:normAutofit/>
          </a:bodyPr>
          <a:p>
            <a:r>
              <a:rPr lang="es-ES" smtClean="0"/>
              <a:t>Haga clic para modificar el estilo de título del patrón</a:t>
            </a:r>
            <a:endParaRPr lang="es-ES"/>
          </a:p>
        </p:txBody>
      </p:sp>
      <p:sp>
        <p:nvSpPr>
          <p:cNvPr id="1048577" name="2 Marcador de texto"/>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048578" name="3 Marcador de fecha"/>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7A847CFC-816F-41D0-AAC0-9BF4FEBC753E}" type="datetimeFigureOut">
              <a:rPr lang="es-ES" smtClean="0"/>
              <a:t>09/10/2024</a:t>
            </a:fld>
            <a:endParaRPr lang="es-ES"/>
          </a:p>
        </p:txBody>
      </p:sp>
      <p:sp>
        <p:nvSpPr>
          <p:cNvPr id="1048579" name="4 Marcador de pie de página"/>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s-ES"/>
          </a:p>
        </p:txBody>
      </p:sp>
      <p:sp>
        <p:nvSpPr>
          <p:cNvPr id="1048580" name="5 Marcador de número de diapositiva"/>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diagramLayout" Target="../diagrams/layout1.xml"/><Relationship Id="rId2" Type="http://schemas.openxmlformats.org/officeDocument/2006/relationships/diagramData" Target="../diagrams/data1.xml"/><Relationship Id="rId3" Type="http://schemas.microsoft.com/office/2007/relationships/diagramDrawing" Target="../diagrams/drawing1.xml"/><Relationship Id="rId4" Type="http://schemas.openxmlformats.org/officeDocument/2006/relationships/diagramColors" Target="../diagrams/colors1.xml"/><Relationship Id="rId5" Type="http://schemas.openxmlformats.org/officeDocument/2006/relationships/diagramQuickStyle" Target="../diagrams/quickStyle1.xml"/><Relationship Id="rId6" Type="http://schemas.openxmlformats.org/officeDocument/2006/relationships/image" Target="../media/image2.jpeg"/><Relationship Id="rId7" Type="http://schemas.openxmlformats.org/officeDocument/2006/relationships/image" Target="../media/image3.jpeg"/><Relationship Id="rId8" Type="http://schemas.openxmlformats.org/officeDocument/2006/relationships/image" Target="../media/image4.png"/><Relationship Id="rId9"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diagramLayout" Target="../diagrams/layout2.xml"/><Relationship Id="rId2" Type="http://schemas.openxmlformats.org/officeDocument/2006/relationships/diagramData" Target="../diagrams/data2.xml"/><Relationship Id="rId3" Type="http://schemas.microsoft.com/office/2007/relationships/diagramDrawing" Target="../diagrams/drawing2.xml"/><Relationship Id="rId4" Type="http://schemas.openxmlformats.org/officeDocument/2006/relationships/diagramColors" Target="../diagrams/colors2.xml"/><Relationship Id="rId5" Type="http://schemas.openxmlformats.org/officeDocument/2006/relationships/diagramQuickStyle" Target="../diagrams/quickStyle2.xml"/><Relationship Id="rId6"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diagramLayout" Target="../diagrams/layout3.xml"/><Relationship Id="rId2" Type="http://schemas.openxmlformats.org/officeDocument/2006/relationships/diagramData" Target="../diagrams/data3.xml"/><Relationship Id="rId3" Type="http://schemas.microsoft.com/office/2007/relationships/diagramDrawing" Target="../diagrams/drawing3.xml"/><Relationship Id="rId4" Type="http://schemas.openxmlformats.org/officeDocument/2006/relationships/diagramColors" Target="../diagrams/colors3.xml"/><Relationship Id="rId5" Type="http://schemas.openxmlformats.org/officeDocument/2006/relationships/diagramQuickStyle" Target="../diagrams/quickStyle3.xml"/><Relationship Id="rId6"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4" name=""/>
        <p:cNvGrpSpPr/>
        <p:nvPr/>
      </p:nvGrpSpPr>
      <p:grpSpPr>
        <a:xfrm>
          <a:off x="0" y="0"/>
          <a:ext cx="0" cy="0"/>
          <a:chOff x="0" y="0"/>
          <a:chExt cx="0" cy="0"/>
        </a:xfrm>
      </p:grpSpPr>
      <p:sp>
        <p:nvSpPr>
          <p:cNvPr id="1048586" name="2 Subtítulo"/>
          <p:cNvSpPr>
            <a:spLocks noGrp="1"/>
          </p:cNvSpPr>
          <p:nvPr>
            <p:ph type="subTitle" idx="1"/>
          </p:nvPr>
        </p:nvSpPr>
        <p:spPr>
          <a:xfrm>
            <a:off x="1246598" y="5981700"/>
            <a:ext cx="6400800" cy="1752600"/>
          </a:xfrm>
        </p:spPr>
        <p:txBody>
          <a:bodyPr/>
          <a:p>
            <a:r>
              <a:rPr b="1" dirty="0" lang="es-MX" smtClean="0">
                <a:solidFill>
                  <a:schemeClr val="tx1"/>
                </a:solidFill>
              </a:rPr>
              <a:t>Prof. M.Sc. Mayté Valdés Díaz </a:t>
            </a:r>
            <a:endParaRPr b="1" dirty="0" lang="es-MX">
              <a:solidFill>
                <a:schemeClr val="tx1"/>
              </a:solidFill>
            </a:endParaRPr>
          </a:p>
        </p:txBody>
      </p:sp>
      <p:sp>
        <p:nvSpPr>
          <p:cNvPr id="1048587" name="1 Título"/>
          <p:cNvSpPr>
            <a:spLocks noGrp="1"/>
          </p:cNvSpPr>
          <p:nvPr>
            <p:ph type="ctrTitle"/>
          </p:nvPr>
        </p:nvSpPr>
        <p:spPr>
          <a:xfrm>
            <a:off x="755576" y="116632"/>
            <a:ext cx="7772400" cy="1470025"/>
          </a:xfrm>
        </p:spPr>
        <p:txBody>
          <a:bodyPr/>
          <a:p>
            <a:r>
              <a:rPr b="1" dirty="0" lang="es-MX" smtClean="0">
                <a:latin typeface="Arial" pitchFamily="34" charset="0"/>
                <a:cs typeface="Arial" pitchFamily="34" charset="0"/>
              </a:rPr>
              <a:t>Didáctica de la Geografía I </a:t>
            </a:r>
            <a:br>
              <a:rPr b="1" dirty="0" lang="es-MX" smtClean="0">
                <a:latin typeface="Arial" pitchFamily="34" charset="0"/>
                <a:cs typeface="Arial" pitchFamily="34" charset="0"/>
              </a:rPr>
            </a:br>
            <a:r>
              <a:rPr b="1" dirty="0" lang="es-MX" smtClean="0">
                <a:latin typeface="Arial" pitchFamily="34" charset="0"/>
                <a:cs typeface="Arial" pitchFamily="34" charset="0"/>
              </a:rPr>
              <a:t>3er año</a:t>
            </a:r>
            <a:endParaRPr b="1" dirty="0" lang="es-MX">
              <a:latin typeface="Arial" pitchFamily="34" charset="0"/>
              <a:cs typeface="Arial" pitchFamily="34" charset="0"/>
            </a:endParaRPr>
          </a:p>
        </p:txBody>
      </p:sp>
      <p:pic>
        <p:nvPicPr>
          <p:cNvPr id="2097152" name="4 Imagen"/>
          <p:cNvPicPr>
            <a:picLocks noChangeAspect="1"/>
          </p:cNvPicPr>
          <p:nvPr/>
        </p:nvPicPr>
        <p:blipFill>
          <a:blip xmlns:r="http://schemas.openxmlformats.org/officeDocument/2006/relationships" r:embed="rId1"/>
          <a:stretch>
            <a:fillRect/>
          </a:stretch>
        </p:blipFill>
        <p:spPr>
          <a:xfrm>
            <a:off x="755576" y="1772816"/>
            <a:ext cx="7560840" cy="3795886"/>
          </a:xfrm>
          <a:prstGeom prst="rect"/>
          <a:ln>
            <a:noFill/>
          </a:ln>
          <a:effectLst>
            <a:outerShdw algn="tl" blurRad="292100" dir="2700000" dist="139700" rotWithShape="0">
              <a:srgbClr val="333333">
                <a:alpha val="65000"/>
              </a:srgbClr>
            </a:outerShdw>
          </a:effectLst>
        </p:spPr>
      </p:pic>
    </p:spTree>
  </p:cSld>
  <p:clrMapOvr>
    <a:masterClrMapping/>
  </p:clrMapOvr>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593" name="1 Título"/>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p>
            <a:r>
              <a:rPr dirty="0" lang="es-MX" smtClean="0"/>
              <a:t>TAREA DE LA DIDÁCTICA DE LA GEOGRAFÍA </a:t>
            </a:r>
            <a:endParaRPr dirty="0" lang="es-MX"/>
          </a:p>
        </p:txBody>
      </p:sp>
      <p:sp>
        <p:nvSpPr>
          <p:cNvPr id="1048594" name="2 Marcador de contenido"/>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lnSpcReduction="10000"/>
          </a:bodyPr>
          <a:p>
            <a:pPr algn="just" indent="0" marL="0">
              <a:buNone/>
            </a:pPr>
            <a:endParaRPr dirty="0" lang="es-MX" smtClean="0"/>
          </a:p>
          <a:p>
            <a:pPr algn="just" indent="0" marL="0">
              <a:buNone/>
            </a:pPr>
            <a:r>
              <a:rPr dirty="0" lang="es-MX" smtClean="0"/>
              <a:t>Capacitar </a:t>
            </a:r>
            <a:r>
              <a:rPr dirty="0" lang="es-MX"/>
              <a:t>integralmente al estudiante de la </a:t>
            </a:r>
            <a:r>
              <a:rPr dirty="0" lang="es-MX" smtClean="0"/>
              <a:t>«Licenciatura </a:t>
            </a:r>
            <a:r>
              <a:rPr dirty="0" lang="es-MX"/>
              <a:t>en educación: </a:t>
            </a:r>
            <a:r>
              <a:rPr dirty="0" lang="es-MX" smtClean="0"/>
              <a:t>Geografía», </a:t>
            </a:r>
            <a:r>
              <a:rPr dirty="0" lang="es-MX"/>
              <a:t>para el cumplimiento eficaz y eficiente de las funciones profesionales pedagógicas, tales como: la </a:t>
            </a:r>
            <a:r>
              <a:rPr b="1" dirty="0" lang="es-MX"/>
              <a:t>docente-metodológica, la orientación educativa y la investigación-superación</a:t>
            </a:r>
            <a:r>
              <a:rPr dirty="0" lang="es-MX"/>
              <a:t>; así como para el desarrollo óptimo de las tareas previstas en cada una de dichas funciones</a:t>
            </a:r>
          </a:p>
        </p:txBody>
      </p:sp>
    </p:spTree>
  </p:cSld>
  <p:clrMapOvr>
    <a:masterClrMapping/>
  </p:clrMapOvr>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595" name="1 Título"/>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p>
            <a:r>
              <a:rPr dirty="0" lang="es-MX" smtClean="0"/>
              <a:t>OBJETO DE ESTUDIO DE LA ASIGNATURA</a:t>
            </a:r>
            <a:endParaRPr dirty="0" lang="es-MX"/>
          </a:p>
        </p:txBody>
      </p:sp>
      <p:sp>
        <p:nvSpPr>
          <p:cNvPr id="1048596" name="2 Marcador de contenido"/>
          <p:cNvSpPr>
            <a:spLocks noGrp="1"/>
          </p:cNvSpPr>
          <p:nvPr>
            <p:ph idx="1"/>
          </p:nvPr>
        </p:nvSpPr>
        <p:spPr>
          <a:xfrm>
            <a:off x="457200" y="1600201"/>
            <a:ext cx="8229600" cy="2116832"/>
          </a:xfrm>
        </p:spPr>
        <p:style>
          <a:lnRef idx="2">
            <a:schemeClr val="accent1"/>
          </a:lnRef>
          <a:fillRef idx="1">
            <a:schemeClr val="lt1"/>
          </a:fillRef>
          <a:effectRef idx="0">
            <a:schemeClr val="accent1"/>
          </a:effectRef>
          <a:fontRef idx="minor">
            <a:schemeClr val="dk1"/>
          </a:fontRef>
        </p:style>
        <p:txBody>
          <a:bodyPr/>
          <a:p>
            <a:pPr algn="just" indent="0" marL="0">
              <a:buNone/>
            </a:pPr>
            <a:r>
              <a:rPr dirty="0" lang="es-MX" smtClean="0"/>
              <a:t>El </a:t>
            </a:r>
            <a:r>
              <a:rPr dirty="0" lang="es-MX"/>
              <a:t>proceso de formación y desarrollo de habilidades profesionales pedagógicas en el estudiante de la </a:t>
            </a:r>
            <a:r>
              <a:rPr dirty="0" lang="es-MX" smtClean="0"/>
              <a:t>«Licenciatura </a:t>
            </a:r>
            <a:r>
              <a:rPr dirty="0" lang="es-MX"/>
              <a:t>en educación: Geografía»</a:t>
            </a:r>
          </a:p>
        </p:txBody>
      </p:sp>
    </p:spTree>
  </p:cSld>
  <p:clrMapOvr>
    <a:masterClrMapping/>
  </p:clrMapOvr>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graphicFrame>
        <p:nvGraphicFramePr>
          <p:cNvPr id="4194304" name="3 Marcador de contenido"/>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1" r:qs="rId5" r:cs="rId4"/>
          </a:graphicData>
        </a:graphic>
      </p:graphicFrame>
      <p:pic>
        <p:nvPicPr>
          <p:cNvPr id="2097153" name="4 Imagen"/>
          <p:cNvPicPr>
            <a:picLocks noChangeAspect="1"/>
          </p:cNvPicPr>
          <p:nvPr/>
        </p:nvPicPr>
        <p:blipFill>
          <a:blip xmlns:r="http://schemas.openxmlformats.org/officeDocument/2006/relationships" r:embed="rId6"/>
          <a:stretch>
            <a:fillRect/>
          </a:stretch>
        </p:blipFill>
        <p:spPr>
          <a:xfrm>
            <a:off x="6444208" y="22122"/>
            <a:ext cx="2476500" cy="1857375"/>
          </a:xfrm>
          <a:prstGeom prst="rect"/>
        </p:spPr>
      </p:pic>
      <p:pic>
        <p:nvPicPr>
          <p:cNvPr id="2097154" name="5 Imagen"/>
          <p:cNvPicPr>
            <a:picLocks noChangeAspect="1"/>
          </p:cNvPicPr>
          <p:nvPr/>
        </p:nvPicPr>
        <p:blipFill>
          <a:blip xmlns:r="http://schemas.openxmlformats.org/officeDocument/2006/relationships" r:embed="rId7"/>
          <a:stretch>
            <a:fillRect/>
          </a:stretch>
        </p:blipFill>
        <p:spPr>
          <a:xfrm>
            <a:off x="3491880" y="404664"/>
            <a:ext cx="1771650" cy="2198733"/>
          </a:xfrm>
          <a:prstGeom prst="rect"/>
        </p:spPr>
      </p:pic>
      <p:pic>
        <p:nvPicPr>
          <p:cNvPr id="2097155" name="6 Imagen"/>
          <p:cNvPicPr>
            <a:picLocks noChangeAspect="1"/>
          </p:cNvPicPr>
          <p:nvPr/>
        </p:nvPicPr>
        <p:blipFill>
          <a:blip xmlns:r="http://schemas.openxmlformats.org/officeDocument/2006/relationships" r:embed="rId8"/>
          <a:stretch>
            <a:fillRect/>
          </a:stretch>
        </p:blipFill>
        <p:spPr>
          <a:xfrm>
            <a:off x="395536" y="1879497"/>
            <a:ext cx="2232248" cy="1485900"/>
          </a:xfrm>
          <a:prstGeom prst="rect"/>
        </p:spPr>
      </p:pic>
    </p:spTree>
  </p:cSld>
  <p:clrMapOvr>
    <a:masterClrMapping/>
  </p:clrMapOvr>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597" name="1 Título"/>
          <p:cNvSpPr>
            <a:spLocks noGrp="1"/>
          </p:cNvSpPr>
          <p:nvPr>
            <p:ph type="title"/>
          </p:nvPr>
        </p:nvSpPr>
        <p:spPr/>
        <p:txBody>
          <a:bodyPr/>
          <a:p>
            <a:r>
              <a:rPr dirty="0" lang="es-ES"/>
              <a:t>En ello ha de </a:t>
            </a:r>
            <a:r>
              <a:rPr dirty="0" lang="es-ES" smtClean="0"/>
              <a:t>influir: </a:t>
            </a:r>
            <a:endParaRPr dirty="0" lang="es-MX"/>
          </a:p>
        </p:txBody>
      </p:sp>
      <p:sp>
        <p:nvSpPr>
          <p:cNvPr id="1048598" name="2 Marcador de contenido"/>
          <p:cNvSpPr>
            <a:spLocks noGrp="1"/>
          </p:cNvSpPr>
          <p:nvPr>
            <p:ph idx="1"/>
          </p:nvPr>
        </p:nvSpPr>
        <p:spPr/>
        <p:style>
          <a:lnRef idx="2">
            <a:schemeClr val="dk1"/>
          </a:lnRef>
          <a:fillRef idx="1">
            <a:schemeClr val="lt1"/>
          </a:fillRef>
          <a:effectRef idx="0">
            <a:schemeClr val="dk1"/>
          </a:effectRef>
          <a:fontRef idx="minor">
            <a:schemeClr val="dk1"/>
          </a:fontRef>
        </p:style>
        <p:txBody>
          <a:bodyPr/>
          <a:p>
            <a:pPr algn="just"/>
            <a:r>
              <a:rPr dirty="0" lang="es-ES" smtClean="0">
                <a:latin typeface="Arial" pitchFamily="34" charset="0"/>
                <a:cs typeface="Arial" pitchFamily="34" charset="0"/>
              </a:rPr>
              <a:t>La calidad </a:t>
            </a:r>
            <a:r>
              <a:rPr dirty="0" lang="es-ES">
                <a:latin typeface="Arial" pitchFamily="34" charset="0"/>
                <a:cs typeface="Arial" pitchFamily="34" charset="0"/>
              </a:rPr>
              <a:t>del profesional de la educación encargado de </a:t>
            </a:r>
            <a:r>
              <a:rPr dirty="0" lang="es-ES" smtClean="0">
                <a:latin typeface="Arial" pitchFamily="34" charset="0"/>
                <a:cs typeface="Arial" pitchFamily="34" charset="0"/>
              </a:rPr>
              <a:t>desarrollarlo</a:t>
            </a:r>
          </a:p>
          <a:p>
            <a:pPr algn="just"/>
            <a:r>
              <a:rPr dirty="0" lang="es-ES" smtClean="0">
                <a:latin typeface="Arial" pitchFamily="34" charset="0"/>
                <a:cs typeface="Arial" pitchFamily="34" charset="0"/>
              </a:rPr>
              <a:t>La unidad </a:t>
            </a:r>
            <a:r>
              <a:rPr dirty="0" lang="es-ES">
                <a:latin typeface="Arial" pitchFamily="34" charset="0"/>
                <a:cs typeface="Arial" pitchFamily="34" charset="0"/>
              </a:rPr>
              <a:t>indivisible de su  formación inicial y </a:t>
            </a:r>
            <a:r>
              <a:rPr dirty="0" lang="es-ES" smtClean="0">
                <a:latin typeface="Arial" pitchFamily="34" charset="0"/>
                <a:cs typeface="Arial" pitchFamily="34" charset="0"/>
              </a:rPr>
              <a:t>continua</a:t>
            </a:r>
          </a:p>
          <a:p>
            <a:pPr algn="just"/>
            <a:r>
              <a:rPr dirty="0" lang="es-ES" smtClean="0">
                <a:latin typeface="Arial" pitchFamily="34" charset="0"/>
                <a:cs typeface="Arial" pitchFamily="34" charset="0"/>
              </a:rPr>
              <a:t>Una </a:t>
            </a:r>
            <a:r>
              <a:rPr dirty="0" lang="es-ES">
                <a:latin typeface="Arial" pitchFamily="34" charset="0"/>
                <a:cs typeface="Arial" pitchFamily="34" charset="0"/>
              </a:rPr>
              <a:t>adecuada conducción didáctica de todos los saberes para el alcance de un desempeño competente por el profesional.</a:t>
            </a:r>
            <a:endParaRPr dirty="0" lang="es-MX">
              <a:latin typeface="Arial" pitchFamily="34" charset="0"/>
              <a:cs typeface="Arial" pitchFamily="34" charset="0"/>
            </a:endParaRPr>
          </a:p>
          <a:p>
            <a:pPr algn="just"/>
            <a:endParaRPr dirty="0" lang="es-MX">
              <a:latin typeface="Arial" pitchFamily="34" charset="0"/>
              <a:cs typeface="Arial" pitchFamily="34" charset="0"/>
            </a:endParaRPr>
          </a:p>
        </p:txBody>
      </p:sp>
    </p:spTree>
  </p:cSld>
  <p:clrMapOvr>
    <a:masterClrMapping/>
  </p:clrMapOvr>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02" name="3 Rectángulo"/>
          <p:cNvSpPr/>
          <p:nvPr/>
        </p:nvSpPr>
        <p:spPr>
          <a:xfrm>
            <a:off x="3131840" y="1196752"/>
            <a:ext cx="5616624" cy="4917440"/>
          </a:xfrm>
          <a:prstGeom prst="rect"/>
        </p:spPr>
        <p:txBody>
          <a:bodyPr wrap="square">
            <a:spAutoFit/>
          </a:bodyPr>
          <a:p>
            <a:pPr algn="just"/>
            <a:r>
              <a:rPr dirty="0" sz="3200" lang="es-MX" smtClean="0">
                <a:latin typeface="Arial" pitchFamily="34" charset="0"/>
                <a:cs typeface="Arial" pitchFamily="34" charset="0"/>
              </a:rPr>
              <a:t>No </a:t>
            </a:r>
            <a:r>
              <a:rPr dirty="0" sz="3200" lang="es-MX">
                <a:latin typeface="Arial" pitchFamily="34" charset="0"/>
                <a:cs typeface="Arial" pitchFamily="34" charset="0"/>
              </a:rPr>
              <a:t>queda duda, que la didáctica está llamada a investigar lo que ocurre en el proceso de enseñanza-aprendizaje para que pueda dar cumplimiento a su función de descubrimiento y de garantía de aplicación de los saberes en la práctica social.</a:t>
            </a:r>
          </a:p>
        </p:txBody>
      </p:sp>
      <p:pic>
        <p:nvPicPr>
          <p:cNvPr id="2097156" name="Imagen 1"/>
          <p:cNvPicPr>
            <a:picLocks noChangeAspect="1"/>
          </p:cNvPicPr>
          <p:nvPr/>
        </p:nvPicPr>
        <p:blipFill>
          <a:blip xmlns:r="http://schemas.openxmlformats.org/officeDocument/2006/relationships" r:embed="rId1"/>
          <a:stretch>
            <a:fillRect/>
          </a:stretch>
        </p:blipFill>
        <p:spPr>
          <a:xfrm>
            <a:off x="-828600" y="1026562"/>
            <a:ext cx="5188146" cy="5175953"/>
          </a:xfrm>
          <a:prstGeom prst="rect"/>
        </p:spPr>
      </p:pic>
    </p:spTree>
  </p:cSld>
  <p:clrMapOvr>
    <a:masterClrMapping/>
  </p:clrMapOvr>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03" name="1 Título"/>
          <p:cNvSpPr>
            <a:spLocks noGrp="1"/>
          </p:cNvSpPr>
          <p:nvPr>
            <p:ph type="title"/>
          </p:nvPr>
        </p:nvSpPr>
        <p:spPr/>
        <p:txBody>
          <a:bodyPr/>
          <a:p>
            <a:r>
              <a:rPr dirty="0" lang="es-MX" smtClean="0"/>
              <a:t>Tema 1</a:t>
            </a:r>
            <a:endParaRPr dirty="0" lang="es-MX"/>
          </a:p>
        </p:txBody>
      </p:sp>
      <p:sp>
        <p:nvSpPr>
          <p:cNvPr id="1048604" name="2 Marcador de contenido"/>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90625" lnSpcReduction="20000"/>
          </a:bodyPr>
          <a:p>
            <a:pPr algn="just"/>
            <a:r>
              <a:rPr dirty="0" lang="es-ES"/>
              <a:t>Objeto de estudio de la Didáctica de la Geografía y significación de su estudio. Relación con la filosofía, la sociología, la pedagogía, la psicología y la didáctica "general". Diferencias entre la geografía y la Geografía escolar.  La combinación de los principios pedagógicos con los principios geográficos para la enseñanza de la Geografía. Enfoques y tendencias actuales de la ciencia geográfica: su proyección en el proceso de enseñanza-aprendizaje de la Geografía escolar. Tareas de la didáctica de la Geografía. </a:t>
            </a:r>
            <a:endParaRPr dirty="0" lang="es-MX"/>
          </a:p>
        </p:txBody>
      </p:sp>
    </p:spTree>
  </p:cSld>
  <p:clrMapOvr>
    <a:masterClrMapping/>
  </p:clrMapOvr>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05" name="Title 1"/>
          <p:cNvSpPr>
            <a:spLocks noGrp="1"/>
          </p:cNvSpPr>
          <p:nvPr>
            <p:ph type="title"/>
          </p:nvPr>
        </p:nvSpPr>
        <p:spPr/>
        <p:txBody>
          <a:bodyPr/>
          <a:p>
            <a:r>
              <a:rPr dirty="0" lang="es-ES" smtClean="0"/>
              <a:t>Tema 1</a:t>
            </a:r>
            <a:endParaRPr dirty="0" lang="en-US"/>
          </a:p>
        </p:txBody>
      </p:sp>
      <p:sp>
        <p:nvSpPr>
          <p:cNvPr id="1048606" name="Content Placeholder 2"/>
          <p:cNvSpPr>
            <a:spLocks noGrp="1"/>
          </p:cNvSpPr>
          <p:nvPr>
            <p:ph idx="1"/>
          </p:nvPr>
        </p:nvSpPr>
        <p:spPr>
          <a:xfrm>
            <a:off x="457200" y="1988840"/>
            <a:ext cx="8229600" cy="4525963"/>
          </a:xfrm>
        </p:spPr>
        <p:txBody>
          <a:bodyPr/>
          <a:p>
            <a:pPr algn="just"/>
            <a:r>
              <a:rPr dirty="0" lang="es-ES">
                <a:latin typeface="Arial" panose="020B0604020202020204" pitchFamily="34" charset="0"/>
                <a:cs typeface="Arial" panose="020B0604020202020204" pitchFamily="34" charset="0"/>
              </a:rPr>
              <a:t>Clase </a:t>
            </a:r>
            <a:r>
              <a:rPr dirty="0" lang="es-ES" smtClean="0">
                <a:latin typeface="Arial" panose="020B0604020202020204" pitchFamily="34" charset="0"/>
                <a:cs typeface="Arial" panose="020B0604020202020204" pitchFamily="34" charset="0"/>
              </a:rPr>
              <a:t>1</a:t>
            </a:r>
            <a:r>
              <a:rPr dirty="0" lang="es-ES">
                <a:latin typeface="Arial" panose="020B0604020202020204" pitchFamily="34" charset="0"/>
                <a:cs typeface="Arial" panose="020B0604020202020204" pitchFamily="34" charset="0"/>
              </a:rPr>
              <a:t>: La Didáctica de la Geografía como ciencia pedagógica: su objeto de estudio. Relación con la filosofía, la sociología, la pedagogía, la psicología y la didáctica "general". Diferencias entre la geografía y la Geografía escolar</a:t>
            </a:r>
            <a:r>
              <a:rPr dirty="0" lang="es-ES" smtClean="0">
                <a:latin typeface="Arial" panose="020B0604020202020204" pitchFamily="34" charset="0"/>
                <a:cs typeface="Arial" panose="020B0604020202020204" pitchFamily="34" charset="0"/>
              </a:rPr>
              <a:t>. </a:t>
            </a:r>
            <a:endParaRPr dirty="0" lang="en-US">
              <a:latin typeface="Arial" panose="020B0604020202020204" pitchFamily="34" charset="0"/>
              <a:cs typeface="Arial" panose="020B0604020202020204" pitchFamily="34" charset="0"/>
            </a:endParaRPr>
          </a:p>
        </p:txBody>
      </p:sp>
    </p:spTree>
  </p:cSld>
  <p:clrMapOvr>
    <a:masterClrMapping/>
  </p:clrMapOvr>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13" name="Title 1"/>
          <p:cNvSpPr>
            <a:spLocks noGrp="1"/>
          </p:cNvSpPr>
          <p:nvPr>
            <p:ph type="title"/>
          </p:nvPr>
        </p:nvSpPr>
        <p:spPr/>
        <p:txBody>
          <a:bodyPr>
            <a:normAutofit fontScale="90000"/>
          </a:bodyPr>
          <a:p>
            <a:r>
              <a:rPr dirty="0" lang="es-ES"/>
              <a:t>La didáctica de la Geografía opera con las leyes de la didáctica</a:t>
            </a:r>
            <a:r>
              <a:rPr dirty="0" lang="en-US"/>
              <a:t/>
            </a:r>
            <a:br>
              <a:rPr dirty="0" lang="en-US"/>
            </a:br>
            <a:endParaRPr dirty="0" lang="en-US"/>
          </a:p>
        </p:txBody>
      </p:sp>
      <p:sp>
        <p:nvSpPr>
          <p:cNvPr id="1048614" name="Content Placeholder 2"/>
          <p:cNvSpPr>
            <a:spLocks noGrp="1"/>
          </p:cNvSpPr>
          <p:nvPr>
            <p:ph sz="half" idx="1"/>
          </p:nvPr>
        </p:nvSpPr>
        <p:spPr>
          <a:xfrm>
            <a:off x="323528" y="1600200"/>
            <a:ext cx="4172272" cy="4853136"/>
          </a:xfrm>
        </p:spPr>
        <p:style>
          <a:lnRef idx="2">
            <a:schemeClr val="dk1"/>
          </a:lnRef>
          <a:fillRef idx="1">
            <a:schemeClr val="lt1"/>
          </a:fillRef>
          <a:effectRef idx="0">
            <a:schemeClr val="dk1"/>
          </a:effectRef>
          <a:fontRef idx="minor">
            <a:schemeClr val="dk1"/>
          </a:fontRef>
        </p:style>
        <p:txBody>
          <a:bodyPr>
            <a:normAutofit fontScale="96429" lnSpcReduction="10000"/>
          </a:bodyPr>
          <a:p>
            <a:pPr algn="just"/>
            <a:r>
              <a:rPr b="1" dirty="0" lang="es-ES">
                <a:latin typeface="Arial" panose="020B0604020202020204" pitchFamily="34" charset="0"/>
                <a:cs typeface="Arial" panose="020B0604020202020204" pitchFamily="34" charset="0"/>
              </a:rPr>
              <a:t>Primera ley de la </a:t>
            </a:r>
            <a:r>
              <a:rPr b="1" dirty="0" lang="es-ES" smtClean="0">
                <a:latin typeface="Arial" panose="020B0604020202020204" pitchFamily="34" charset="0"/>
                <a:cs typeface="Arial" panose="020B0604020202020204" pitchFamily="34" charset="0"/>
              </a:rPr>
              <a:t>didáctica</a:t>
            </a:r>
            <a:r>
              <a:rPr dirty="0" lang="es-ES" smtClean="0">
                <a:latin typeface="Arial" panose="020B0604020202020204" pitchFamily="34" charset="0"/>
                <a:cs typeface="Arial" panose="020B0604020202020204" pitchFamily="34" charset="0"/>
              </a:rPr>
              <a:t>:</a:t>
            </a:r>
          </a:p>
          <a:p>
            <a:pPr algn="just" indent="0" marL="0">
              <a:buNone/>
            </a:pPr>
            <a:r>
              <a:rPr dirty="0" lang="es-ES" smtClean="0">
                <a:latin typeface="Arial" panose="020B0604020202020204" pitchFamily="34" charset="0"/>
                <a:cs typeface="Arial" panose="020B0604020202020204" pitchFamily="34" charset="0"/>
              </a:rPr>
              <a:t> </a:t>
            </a:r>
            <a:r>
              <a:rPr dirty="0" lang="es-ES">
                <a:latin typeface="Arial" panose="020B0604020202020204" pitchFamily="34" charset="0"/>
                <a:cs typeface="Arial" panose="020B0604020202020204" pitchFamily="34" charset="0"/>
              </a:rPr>
              <a:t>Relaciones del proceso docente-educativo con el contexto social: </a:t>
            </a:r>
            <a:r>
              <a:rPr dirty="0" i="1" lang="es-ES" u="sng">
                <a:latin typeface="Arial" panose="020B0604020202020204" pitchFamily="34" charset="0"/>
                <a:cs typeface="Arial" panose="020B0604020202020204" pitchFamily="34" charset="0"/>
              </a:rPr>
              <a:t>La </a:t>
            </a:r>
            <a:r>
              <a:rPr dirty="0" i="1" lang="es-ES" u="sng" smtClean="0">
                <a:latin typeface="Arial" panose="020B0604020202020204" pitchFamily="34" charset="0"/>
                <a:cs typeface="Arial" panose="020B0604020202020204" pitchFamily="34" charset="0"/>
              </a:rPr>
              <a:t>escuela en </a:t>
            </a:r>
            <a:r>
              <a:rPr dirty="0" i="1" lang="es-ES" u="sng">
                <a:latin typeface="Arial" panose="020B0604020202020204" pitchFamily="34" charset="0"/>
                <a:cs typeface="Arial" panose="020B0604020202020204" pitchFamily="34" charset="0"/>
              </a:rPr>
              <a:t>la vida</a:t>
            </a:r>
            <a:r>
              <a:rPr dirty="0" i="1" lang="es-ES" u="sng" smtClean="0">
                <a:latin typeface="Arial" panose="020B0604020202020204" pitchFamily="34" charset="0"/>
                <a:cs typeface="Arial" panose="020B0604020202020204" pitchFamily="34" charset="0"/>
              </a:rPr>
              <a:t> </a:t>
            </a:r>
          </a:p>
          <a:p>
            <a:pPr algn="just" indent="0" marL="0">
              <a:buNone/>
            </a:pPr>
            <a:endParaRPr dirty="0" lang="es-ES" smtClean="0">
              <a:latin typeface="Arial" panose="020B0604020202020204" pitchFamily="34" charset="0"/>
              <a:cs typeface="Arial" panose="020B0604020202020204" pitchFamily="34" charset="0"/>
            </a:endParaRPr>
          </a:p>
          <a:p>
            <a:pPr algn="just" indent="0" marL="0">
              <a:buNone/>
            </a:pPr>
            <a:r>
              <a:rPr dirty="0" lang="es-ES" smtClean="0">
                <a:latin typeface="Arial" panose="020B0604020202020204" pitchFamily="34" charset="0"/>
                <a:cs typeface="Arial" panose="020B0604020202020204" pitchFamily="34" charset="0"/>
              </a:rPr>
              <a:t>(</a:t>
            </a:r>
            <a:r>
              <a:rPr b="1" dirty="0" lang="es-ES" smtClean="0">
                <a:solidFill>
                  <a:srgbClr val="FF0000"/>
                </a:solidFill>
                <a:latin typeface="Arial" panose="020B0604020202020204" pitchFamily="34" charset="0"/>
                <a:cs typeface="Arial" panose="020B0604020202020204" pitchFamily="34" charset="0"/>
              </a:rPr>
              <a:t>la </a:t>
            </a:r>
            <a:r>
              <a:rPr b="1" dirty="0" lang="es-ES">
                <a:solidFill>
                  <a:srgbClr val="FF0000"/>
                </a:solidFill>
                <a:latin typeface="Arial" panose="020B0604020202020204" pitchFamily="34" charset="0"/>
                <a:cs typeface="Arial" panose="020B0604020202020204" pitchFamily="34" charset="0"/>
              </a:rPr>
              <a:t>relación entre el proceso docente-educativo y la necesidad </a:t>
            </a:r>
            <a:r>
              <a:rPr b="1" dirty="0" lang="es-ES" smtClean="0">
                <a:solidFill>
                  <a:srgbClr val="FF0000"/>
                </a:solidFill>
                <a:latin typeface="Arial" panose="020B0604020202020204" pitchFamily="34" charset="0"/>
                <a:cs typeface="Arial" panose="020B0604020202020204" pitchFamily="34" charset="0"/>
              </a:rPr>
              <a:t>social</a:t>
            </a:r>
            <a:r>
              <a:rPr dirty="0" lang="es-ES" smtClean="0">
                <a:latin typeface="Arial" panose="020B0604020202020204" pitchFamily="34" charset="0"/>
                <a:cs typeface="Arial" panose="020B0604020202020204" pitchFamily="34" charset="0"/>
              </a:rPr>
              <a:t>)</a:t>
            </a:r>
            <a:endParaRPr dirty="0" lang="en-US">
              <a:latin typeface="Arial" panose="020B0604020202020204" pitchFamily="34" charset="0"/>
              <a:cs typeface="Arial" panose="020B0604020202020204" pitchFamily="34" charset="0"/>
            </a:endParaRPr>
          </a:p>
        </p:txBody>
      </p:sp>
      <p:sp>
        <p:nvSpPr>
          <p:cNvPr id="1048615" name="Content Placeholder 3"/>
          <p:cNvSpPr>
            <a:spLocks noGrp="1"/>
          </p:cNvSpPr>
          <p:nvPr>
            <p:ph sz="half" idx="2"/>
          </p:nvPr>
        </p:nvSpPr>
        <p:spPr>
          <a:xfrm>
            <a:off x="4648200" y="1600200"/>
            <a:ext cx="4172272" cy="4853136"/>
          </a:xfrm>
        </p:spPr>
        <p:style>
          <a:lnRef idx="2">
            <a:schemeClr val="dk1"/>
          </a:lnRef>
          <a:fillRef idx="1">
            <a:schemeClr val="lt1"/>
          </a:fillRef>
          <a:effectRef idx="0">
            <a:schemeClr val="dk1"/>
          </a:effectRef>
          <a:fontRef idx="minor">
            <a:schemeClr val="dk1"/>
          </a:fontRef>
        </p:style>
        <p:txBody>
          <a:bodyPr>
            <a:normAutofit lnSpcReduction="10000"/>
          </a:bodyPr>
          <a:p>
            <a:r>
              <a:rPr b="1" dirty="0" lang="es-ES" smtClean="0">
                <a:latin typeface="Arial" panose="020B0604020202020204" pitchFamily="34" charset="0"/>
                <a:cs typeface="Arial" panose="020B0604020202020204" pitchFamily="34" charset="0"/>
              </a:rPr>
              <a:t>Segunda </a:t>
            </a:r>
            <a:r>
              <a:rPr b="1" dirty="0" lang="es-ES">
                <a:latin typeface="Arial" panose="020B0604020202020204" pitchFamily="34" charset="0"/>
                <a:cs typeface="Arial" panose="020B0604020202020204" pitchFamily="34" charset="0"/>
              </a:rPr>
              <a:t>ley de la </a:t>
            </a:r>
            <a:r>
              <a:rPr b="1" dirty="0" lang="es-ES" smtClean="0">
                <a:latin typeface="Arial" panose="020B0604020202020204" pitchFamily="34" charset="0"/>
                <a:cs typeface="Arial" panose="020B0604020202020204" pitchFamily="34" charset="0"/>
              </a:rPr>
              <a:t>didáctica:</a:t>
            </a:r>
          </a:p>
          <a:p>
            <a:pPr indent="0" marL="0">
              <a:buNone/>
            </a:pPr>
            <a:r>
              <a:rPr dirty="0" lang="es-ES" smtClean="0">
                <a:latin typeface="Arial" panose="020B0604020202020204" pitchFamily="34" charset="0"/>
                <a:cs typeface="Arial" panose="020B0604020202020204" pitchFamily="34" charset="0"/>
              </a:rPr>
              <a:t> </a:t>
            </a:r>
            <a:r>
              <a:rPr dirty="0" lang="es-ES">
                <a:latin typeface="Arial" panose="020B0604020202020204" pitchFamily="34" charset="0"/>
                <a:cs typeface="Arial" panose="020B0604020202020204" pitchFamily="34" charset="0"/>
              </a:rPr>
              <a:t>Relaciones internas entre los componentes del proceso docente-educativo: </a:t>
            </a:r>
            <a:r>
              <a:rPr dirty="0" i="1" lang="es-ES" u="sng">
                <a:latin typeface="Arial" panose="020B0604020202020204" pitchFamily="34" charset="0"/>
                <a:cs typeface="Arial" panose="020B0604020202020204" pitchFamily="34" charset="0"/>
              </a:rPr>
              <a:t>La educación a través de la </a:t>
            </a:r>
            <a:r>
              <a:rPr dirty="0" i="1" lang="es-ES" u="sng" smtClean="0">
                <a:latin typeface="Arial" panose="020B0604020202020204" pitchFamily="34" charset="0"/>
                <a:cs typeface="Arial" panose="020B0604020202020204" pitchFamily="34" charset="0"/>
              </a:rPr>
              <a:t>instrucción</a:t>
            </a:r>
            <a:endParaRPr dirty="0" i="1" lang="es-ES" u="sng">
              <a:latin typeface="Arial" panose="020B0604020202020204" pitchFamily="34" charset="0"/>
              <a:cs typeface="Arial" panose="020B0604020202020204" pitchFamily="34" charset="0"/>
            </a:endParaRPr>
          </a:p>
          <a:p>
            <a:pPr indent="0" marL="0">
              <a:buNone/>
            </a:pPr>
            <a:r>
              <a:rPr dirty="0" lang="es-ES" smtClean="0">
                <a:latin typeface="Arial" panose="020B0604020202020204" pitchFamily="34" charset="0"/>
                <a:cs typeface="Arial" panose="020B0604020202020204" pitchFamily="34" charset="0"/>
              </a:rPr>
              <a:t>(</a:t>
            </a:r>
            <a:r>
              <a:rPr b="1" dirty="0" lang="es-ES" smtClean="0">
                <a:solidFill>
                  <a:srgbClr val="FF0000"/>
                </a:solidFill>
                <a:latin typeface="Arial" panose="020B0604020202020204" pitchFamily="34" charset="0"/>
                <a:cs typeface="Arial" panose="020B0604020202020204" pitchFamily="34" charset="0"/>
              </a:rPr>
              <a:t>preparar </a:t>
            </a:r>
            <a:r>
              <a:rPr b="1" dirty="0" lang="es-ES">
                <a:solidFill>
                  <a:srgbClr val="FF0000"/>
                </a:solidFill>
                <a:latin typeface="Arial" panose="020B0604020202020204" pitchFamily="34" charset="0"/>
                <a:cs typeface="Arial" panose="020B0604020202020204" pitchFamily="34" charset="0"/>
              </a:rPr>
              <a:t>al estudiante para enfrentarse a un tipo de problema y </a:t>
            </a:r>
            <a:r>
              <a:rPr b="1" dirty="0" lang="es-ES" smtClean="0">
                <a:solidFill>
                  <a:srgbClr val="FF0000"/>
                </a:solidFill>
                <a:latin typeface="Arial" panose="020B0604020202020204" pitchFamily="34" charset="0"/>
                <a:cs typeface="Arial" panose="020B0604020202020204" pitchFamily="34" charset="0"/>
              </a:rPr>
              <a:t>resolverlo</a:t>
            </a:r>
            <a:r>
              <a:rPr dirty="0" lang="es-ES" smtClean="0">
                <a:latin typeface="Arial" panose="020B0604020202020204" pitchFamily="34" charset="0"/>
                <a:cs typeface="Arial" panose="020B0604020202020204" pitchFamily="34" charset="0"/>
              </a:rPr>
              <a:t>)</a:t>
            </a:r>
            <a:endParaRPr dirty="0" i="1" lang="en-US" u="sng">
              <a:latin typeface="Arial" panose="020B0604020202020204" pitchFamily="34" charset="0"/>
              <a:cs typeface="Arial" panose="020B0604020202020204" pitchFamily="34" charset="0"/>
            </a:endParaRPr>
          </a:p>
        </p:txBody>
      </p:sp>
    </p:spTree>
  </p:cSld>
  <p:clrMapOvr>
    <a:masterClrMapping/>
  </p:clrMapOvr>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16" name="1 Título"/>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p>
            <a:r>
              <a:rPr dirty="0" lang="es-MX" smtClean="0"/>
              <a:t>Didáctica de la Geografía: </a:t>
            </a:r>
            <a:br>
              <a:rPr dirty="0" lang="es-MX" smtClean="0"/>
            </a:br>
            <a:r>
              <a:rPr dirty="0" lang="es-MX" smtClean="0"/>
              <a:t>¿Ciencia pedagógica?</a:t>
            </a:r>
            <a:endParaRPr dirty="0" lang="es-MX"/>
          </a:p>
        </p:txBody>
      </p:sp>
      <p:sp>
        <p:nvSpPr>
          <p:cNvPr id="1048617" name="2 Marcador de contenido"/>
          <p:cNvSpPr>
            <a:spLocks noGrp="1"/>
          </p:cNvSpPr>
          <p:nvPr>
            <p:ph idx="1"/>
          </p:nvPr>
        </p:nvSpPr>
        <p:spPr>
          <a:xfrm>
            <a:off x="465766" y="1772816"/>
            <a:ext cx="8229600" cy="4525963"/>
          </a:xfrm>
        </p:spPr>
        <p:txBody>
          <a:bodyPr/>
          <a:p>
            <a:pPr algn="just" indent="0" marL="0">
              <a:buNone/>
            </a:pPr>
            <a:r>
              <a:rPr dirty="0" lang="es-MX" smtClean="0"/>
              <a:t>Constituye la teoría de la enseñanza y de la educación, que se manifiesta a través del proceso de aprendizaje geográfico; en la actividad docente teórico-práctica de las asignaturas geográficas</a:t>
            </a:r>
          </a:p>
          <a:p>
            <a:pPr algn="r" indent="0" marL="0">
              <a:buNone/>
            </a:pPr>
            <a:endParaRPr dirty="0" lang="es-MX" smtClean="0"/>
          </a:p>
          <a:p>
            <a:pPr algn="r" indent="0" marL="0">
              <a:buNone/>
            </a:pPr>
            <a:r>
              <a:rPr dirty="0" lang="es-MX" smtClean="0"/>
              <a:t>Graciela Barraqué Nicolau (1991)</a:t>
            </a:r>
            <a:endParaRPr dirty="0" lang="es-MX"/>
          </a:p>
        </p:txBody>
      </p:sp>
    </p:spTree>
  </p:cSld>
  <p:clrMapOvr>
    <a:masterClrMapping/>
  </p:clrMapOvr>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18" name="1 Título"/>
          <p:cNvSpPr>
            <a:spLocks noGrp="1"/>
          </p:cNvSpPr>
          <p:nvPr>
            <p:ph type="title"/>
          </p:nvPr>
        </p:nvSpPr>
        <p:spPr>
          <a:xfrm>
            <a:off x="445622" y="244359"/>
            <a:ext cx="8229600" cy="1143000"/>
          </a:xfrm>
        </p:spPr>
        <p:style>
          <a:lnRef idx="1">
            <a:schemeClr val="accent1"/>
          </a:lnRef>
          <a:fillRef idx="2">
            <a:schemeClr val="accent1"/>
          </a:fillRef>
          <a:effectRef idx="1">
            <a:schemeClr val="accent1"/>
          </a:effectRef>
          <a:fontRef idx="minor">
            <a:schemeClr val="dk1"/>
          </a:fontRef>
        </p:style>
        <p:txBody>
          <a:bodyPr>
            <a:normAutofit fontScale="90000"/>
          </a:bodyPr>
          <a:p>
            <a:r>
              <a:rPr dirty="0" lang="es-MX" smtClean="0"/>
              <a:t>Didáctica de la Geografía</a:t>
            </a:r>
            <a:br>
              <a:rPr dirty="0" lang="es-MX" smtClean="0"/>
            </a:br>
            <a:r>
              <a:rPr dirty="0" lang="es-MX" smtClean="0"/>
              <a:t>Objeto de estudio</a:t>
            </a:r>
            <a:endParaRPr dirty="0" lang="es-MX"/>
          </a:p>
        </p:txBody>
      </p:sp>
      <p:sp>
        <p:nvSpPr>
          <p:cNvPr id="1048619" name="2 Marcador de contenido"/>
          <p:cNvSpPr>
            <a:spLocks noGrp="1"/>
          </p:cNvSpPr>
          <p:nvPr>
            <p:ph idx="1"/>
          </p:nvPr>
        </p:nvSpPr>
        <p:spPr>
          <a:xfrm>
            <a:off x="445622" y="1539847"/>
            <a:ext cx="8229600" cy="1224136"/>
          </a:xfrm>
        </p:spPr>
        <p:style>
          <a:lnRef idx="2">
            <a:schemeClr val="dk1"/>
          </a:lnRef>
          <a:fillRef idx="1">
            <a:schemeClr val="lt1"/>
          </a:fillRef>
          <a:effectRef idx="0">
            <a:schemeClr val="dk1"/>
          </a:effectRef>
          <a:fontRef idx="minor">
            <a:schemeClr val="dk1"/>
          </a:fontRef>
        </p:style>
        <p:txBody>
          <a:bodyPr anchor="t">
            <a:normAutofit/>
          </a:bodyPr>
          <a:p>
            <a:pPr algn="ctr" indent="0" marL="0">
              <a:buNone/>
            </a:pPr>
            <a:r>
              <a:rPr dirty="0" lang="es-ES" smtClean="0">
                <a:latin typeface="Arial" pitchFamily="34" charset="0"/>
                <a:cs typeface="Arial" pitchFamily="34" charset="0"/>
              </a:rPr>
              <a:t>“La dirección </a:t>
            </a:r>
            <a:r>
              <a:rPr dirty="0" lang="es-ES">
                <a:latin typeface="Arial" pitchFamily="34" charset="0"/>
                <a:cs typeface="Arial" pitchFamily="34" charset="0"/>
              </a:rPr>
              <a:t>del proceso de enseñanza-aprendizaje de la Geografía"</a:t>
            </a:r>
            <a:endParaRPr dirty="0" lang="es-MX">
              <a:latin typeface="Arial" pitchFamily="34" charset="0"/>
              <a:cs typeface="Arial" pitchFamily="34" charset="0"/>
            </a:endParaRPr>
          </a:p>
        </p:txBody>
      </p:sp>
      <p:pic>
        <p:nvPicPr>
          <p:cNvPr id="2097157" name="Imagen 3"/>
          <p:cNvPicPr>
            <a:picLocks noChangeAspect="1"/>
          </p:cNvPicPr>
          <p:nvPr/>
        </p:nvPicPr>
        <p:blipFill rotWithShape="1">
          <a:blip xmlns:r="http://schemas.openxmlformats.org/officeDocument/2006/relationships" r:embed="rId1"/>
          <a:srcRect l="21170"/>
          <a:stretch>
            <a:fillRect/>
          </a:stretch>
        </p:blipFill>
        <p:spPr>
          <a:xfrm>
            <a:off x="1475656" y="3068960"/>
            <a:ext cx="5906740" cy="3456384"/>
          </a:xfrm>
          <a:prstGeom prst="rect"/>
          <a:ln>
            <a:noFill/>
          </a:ln>
          <a:effectLst>
            <a:outerShdw algn="tl" blurRad="292100" dir="2700000" dist="139700" rotWithShape="0">
              <a:srgbClr val="333333">
                <a:alpha val="65000"/>
              </a:srgbClr>
            </a:outerShdw>
          </a:effectLst>
        </p:spPr>
      </p:pic>
    </p:spTree>
  </p:cSld>
  <p:clrMapOvr>
    <a:masterClrMapping/>
  </p:clrMapOvr>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20" name="1 Título"/>
          <p:cNvSpPr>
            <a:spLocks noGrp="1"/>
          </p:cNvSpPr>
          <p:nvPr>
            <p:ph type="title"/>
          </p:nvPr>
        </p:nvSpPr>
        <p:spPr>
          <a:xfrm>
            <a:off x="467544" y="188640"/>
            <a:ext cx="8229600" cy="864096"/>
          </a:xfrm>
        </p:spPr>
        <p:txBody>
          <a:bodyPr>
            <a:noAutofit/>
          </a:bodyPr>
          <a:p>
            <a:r>
              <a:rPr dirty="0" sz="3600" lang="es-MX" smtClean="0"/>
              <a:t>Base científica de PEA de Geografía  (amplia y variada)</a:t>
            </a:r>
            <a:endParaRPr dirty="0" sz="3600" lang="es-MX"/>
          </a:p>
        </p:txBody>
      </p:sp>
      <p:graphicFrame>
        <p:nvGraphicFramePr>
          <p:cNvPr id="4194305" name="3 Marcador de contenido"/>
          <p:cNvGraphicFramePr>
            <a:graphicFrameLocks noGrp="1"/>
          </p:cNvGraphicFramePr>
          <p:nvPr>
            <p:ph idx="1"/>
          </p:nvPr>
        </p:nvGraphicFramePr>
        <p:xfrm>
          <a:off x="-180528" y="1422013"/>
          <a:ext cx="9015729" cy="5445224"/>
        </p:xfrm>
        <a:graphic>
          <a:graphicData uri="http://schemas.openxmlformats.org/drawingml/2006/diagram">
            <dgm:relIds xmlns:dgm="http://schemas.openxmlformats.org/drawingml/2006/diagram" xmlns:r="http://schemas.openxmlformats.org/officeDocument/2006/relationships" r:dm="rId2" r:lo="rId1" r:qs="rId5" r:cs="rId4"/>
          </a:graphicData>
        </a:graphic>
      </p:graphicFrame>
    </p:spTree>
  </p:cSld>
  <p:clrMapOvr>
    <a:masterClrMapping/>
  </p:clrMapOvr>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21" name="Título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p>
            <a:r>
              <a:rPr dirty="0" lang="es-ES" smtClean="0"/>
              <a:t>Relación con otras ciencias </a:t>
            </a:r>
            <a:endParaRPr dirty="0" lang="es-ES"/>
          </a:p>
        </p:txBody>
      </p:sp>
      <p:sp>
        <p:nvSpPr>
          <p:cNvPr id="1048622" name="Marcador de contenido 2"/>
          <p:cNvSpPr>
            <a:spLocks noGrp="1"/>
          </p:cNvSpPr>
          <p:nvPr>
            <p:ph idx="1"/>
          </p:nvPr>
        </p:nvSpPr>
        <p:spPr>
          <a:xfrm>
            <a:off x="467544" y="1844824"/>
            <a:ext cx="8229600" cy="4525963"/>
          </a:xfrm>
        </p:spPr>
        <p:txBody>
          <a:bodyPr>
            <a:normAutofit/>
          </a:bodyPr>
          <a:p>
            <a:pPr algn="just"/>
            <a:r>
              <a:rPr b="1" dirty="0" lang="es-ES" smtClean="0"/>
              <a:t>Filosofía</a:t>
            </a:r>
            <a:r>
              <a:rPr dirty="0" lang="es-ES" smtClean="0"/>
              <a:t>: </a:t>
            </a:r>
          </a:p>
          <a:p>
            <a:pPr algn="just" indent="0" lvl="0" marL="0">
              <a:buNone/>
            </a:pPr>
            <a:r>
              <a:rPr dirty="0" lang="es-ES" smtClean="0"/>
              <a:t>Se basa en la concepción filosófica del materialismo dialéctico para a través de este dar un </a:t>
            </a:r>
            <a:r>
              <a:rPr dirty="0" lang="es-ES"/>
              <a:t>conocimiento correcto del mundo y en el poder del hombre sobre la naturaleza y sobre su propio destino </a:t>
            </a:r>
            <a:r>
              <a:rPr dirty="0" lang="es-ES" smtClean="0"/>
              <a:t>ya que este es p</a:t>
            </a:r>
            <a:r>
              <a:rPr dirty="0" lang="es-CU" smtClean="0"/>
              <a:t>oseedor </a:t>
            </a:r>
            <a:r>
              <a:rPr dirty="0" lang="es-CU"/>
              <a:t>de una estructura intrínseca para ser </a:t>
            </a:r>
            <a:r>
              <a:rPr dirty="0" lang="es-CU" smtClean="0"/>
              <a:t>educado, para autoeducarse y educar a los demás. </a:t>
            </a:r>
            <a:endParaRPr dirty="0" lang="es-ES"/>
          </a:p>
          <a:p>
            <a:pPr algn="just" indent="0" marL="0">
              <a:buNone/>
            </a:pPr>
            <a:endParaRPr dirty="0" lang="es-ES" smtClean="0"/>
          </a:p>
        </p:txBody>
      </p:sp>
    </p:spTree>
  </p:cSld>
  <p:clrMapOvr>
    <a:masterClrMapping/>
  </p:clrMapOvr>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23" name="1 Título"/>
          <p:cNvSpPr>
            <a:spLocks noGrp="1"/>
          </p:cNvSpPr>
          <p:nvPr>
            <p:ph type="title"/>
          </p:nvPr>
        </p:nvSpPr>
        <p:spPr/>
        <p:txBody>
          <a:bodyPr/>
          <a:p>
            <a:endParaRPr lang="es-MX"/>
          </a:p>
        </p:txBody>
      </p:sp>
      <p:sp>
        <p:nvSpPr>
          <p:cNvPr id="1048624" name="2 Marcador de contenido"/>
          <p:cNvSpPr>
            <a:spLocks noGrp="1"/>
          </p:cNvSpPr>
          <p:nvPr>
            <p:ph idx="1"/>
          </p:nvPr>
        </p:nvSpPr>
        <p:spPr/>
        <p:txBody>
          <a:bodyPr/>
          <a:p>
            <a:pPr algn="just"/>
            <a:r>
              <a:rPr dirty="0" lang="es-ES"/>
              <a:t>Ayuda a entender el PEA de la Geografía en su complejidad, contradicciones y sobre todo, atendiendo a su finalidad mediante el empleo del método científico </a:t>
            </a:r>
          </a:p>
          <a:p>
            <a:endParaRPr dirty="0" lang="es-MX"/>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25" name="1 Título"/>
          <p:cNvSpPr>
            <a:spLocks noGrp="1"/>
          </p:cNvSpPr>
          <p:nvPr>
            <p:ph type="title"/>
          </p:nvPr>
        </p:nvSpPr>
        <p:spPr>
          <a:xfrm>
            <a:off x="457200" y="116632"/>
            <a:ext cx="8229600" cy="1143000"/>
          </a:xfrm>
        </p:spPr>
        <p:txBody>
          <a:bodyPr>
            <a:normAutofit fontScale="90000"/>
          </a:bodyPr>
          <a:p>
            <a:r>
              <a:rPr dirty="0" lang="es-MX" smtClean="0"/>
              <a:t>El PEA de la Geografía desde la filosofía debe considerar:</a:t>
            </a:r>
            <a:endParaRPr dirty="0" lang="es-MX"/>
          </a:p>
        </p:txBody>
      </p:sp>
      <p:graphicFrame>
        <p:nvGraphicFramePr>
          <p:cNvPr id="4194306" name="3 Marcador de contenido"/>
          <p:cNvGraphicFramePr>
            <a:graphicFrameLocks noGrp="1"/>
          </p:cNvGraphicFramePr>
          <p:nvPr>
            <p:ph idx="1"/>
          </p:nvPr>
        </p:nvGraphicFramePr>
        <p:xfrm>
          <a:off x="0" y="1259632"/>
          <a:ext cx="9144000" cy="4968552"/>
        </p:xfrm>
        <a:graphic>
          <a:graphicData uri="http://schemas.openxmlformats.org/drawingml/2006/diagram">
            <dgm:relIds xmlns:dgm="http://schemas.openxmlformats.org/drawingml/2006/diagram" xmlns:r="http://schemas.openxmlformats.org/officeDocument/2006/relationships" r:dm="rId2" r:lo="rId1" r:qs="rId5" r:cs="rId4"/>
          </a:graphicData>
        </a:graphic>
      </p:graphicFrame>
      <p:sp>
        <p:nvSpPr>
          <p:cNvPr id="1048626" name="Text Box 4"/>
          <p:cNvSpPr txBox="1">
            <a:spLocks noChangeArrowheads="1"/>
          </p:cNvSpPr>
          <p:nvPr/>
        </p:nvSpPr>
        <p:spPr bwMode="auto">
          <a:xfrm>
            <a:off x="530239" y="6228184"/>
            <a:ext cx="1643380" cy="550643"/>
          </a:xfrm>
          <a:prstGeom prst="rect"/>
          <a:solidFill>
            <a:schemeClr val="bg1"/>
          </a:solidFill>
          <a:ln w="9525">
            <a:solidFill>
              <a:srgbClr val="000000"/>
            </a:solidFill>
            <a:miter lim="800000"/>
            <a:headEnd/>
            <a:tailEnd/>
          </a:ln>
          <a:effectLst>
            <a:outerShdw algn="ctr" dir="18900000" dist="107763" rotWithShape="0">
              <a:srgbClr val="808080"/>
            </a:outerShdw>
          </a:effectLst>
        </p:spPr>
        <p:txBody>
          <a:bodyPr/>
          <a:p>
            <a:pPr algn="ctr"/>
            <a:r>
              <a:rPr b="1" dirty="0" sz="1200" lang="es-ES">
                <a:solidFill>
                  <a:srgbClr val="000000"/>
                </a:solidFill>
                <a:latin typeface="Arial" charset="0"/>
              </a:rPr>
              <a:t>CONTEMPLACIÓN VIVA</a:t>
            </a:r>
          </a:p>
        </p:txBody>
      </p:sp>
      <p:sp>
        <p:nvSpPr>
          <p:cNvPr id="1048627" name="Text Box 5"/>
          <p:cNvSpPr txBox="1">
            <a:spLocks noChangeArrowheads="1"/>
          </p:cNvSpPr>
          <p:nvPr/>
        </p:nvSpPr>
        <p:spPr bwMode="auto">
          <a:xfrm>
            <a:off x="4073539" y="6228184"/>
            <a:ext cx="1332230" cy="547467"/>
          </a:xfrm>
          <a:prstGeom prst="rect"/>
          <a:solidFill>
            <a:schemeClr val="bg1"/>
          </a:solidFill>
          <a:ln w="9525">
            <a:solidFill>
              <a:srgbClr val="000000"/>
            </a:solidFill>
            <a:miter lim="800000"/>
            <a:headEnd/>
            <a:tailEnd/>
          </a:ln>
          <a:effectLst>
            <a:outerShdw algn="ctr" dir="18900000" dist="107763" rotWithShape="0">
              <a:srgbClr val="808080"/>
            </a:outerShdw>
          </a:effectLst>
        </p:spPr>
        <p:txBody>
          <a:bodyPr/>
          <a:p>
            <a:pPr algn="ctr"/>
            <a:r>
              <a:rPr b="1" dirty="0" sz="1200" lang="es-ES">
                <a:solidFill>
                  <a:srgbClr val="000000"/>
                </a:solidFill>
                <a:latin typeface="Arial" charset="0"/>
              </a:rPr>
              <a:t>PENSAMIENTO </a:t>
            </a:r>
          </a:p>
          <a:p>
            <a:pPr algn="ctr"/>
            <a:r>
              <a:rPr b="1" dirty="0" sz="1200" lang="es-ES">
                <a:solidFill>
                  <a:srgbClr val="000000"/>
                </a:solidFill>
                <a:latin typeface="Arial" charset="0"/>
              </a:rPr>
              <a:t>ABSTRACTO</a:t>
            </a:r>
            <a:endParaRPr dirty="0" sz="900" lang="es-ES">
              <a:solidFill>
                <a:srgbClr val="000000"/>
              </a:solidFill>
              <a:latin typeface="Arial" charset="0"/>
            </a:endParaRPr>
          </a:p>
        </p:txBody>
      </p:sp>
      <p:sp>
        <p:nvSpPr>
          <p:cNvPr id="1048628" name="Text Box 6"/>
          <p:cNvSpPr txBox="1">
            <a:spLocks noChangeArrowheads="1"/>
          </p:cNvSpPr>
          <p:nvPr/>
        </p:nvSpPr>
        <p:spPr bwMode="auto">
          <a:xfrm>
            <a:off x="7388239" y="6342504"/>
            <a:ext cx="1279525" cy="457281"/>
          </a:xfrm>
          <a:prstGeom prst="rect"/>
          <a:solidFill>
            <a:schemeClr val="bg1"/>
          </a:solidFill>
          <a:ln w="9525">
            <a:solidFill>
              <a:srgbClr val="000000"/>
            </a:solidFill>
            <a:miter lim="800000"/>
            <a:headEnd/>
            <a:tailEnd/>
          </a:ln>
          <a:effectLst>
            <a:outerShdw algn="ctr" dir="18900000" dist="107763" rotWithShape="0">
              <a:srgbClr val="808080"/>
            </a:outerShdw>
          </a:effectLst>
        </p:spPr>
        <p:txBody>
          <a:bodyPr/>
          <a:p>
            <a:pPr algn="ctr"/>
            <a:r>
              <a:rPr b="1" sz="1200" lang="es-ES">
                <a:solidFill>
                  <a:srgbClr val="000000"/>
                </a:solidFill>
                <a:latin typeface="Arial" charset="0"/>
              </a:rPr>
              <a:t>PRÁCTICA</a:t>
            </a:r>
          </a:p>
        </p:txBody>
      </p:sp>
    </p:spTree>
  </p:cSld>
  <p:clrMapOvr>
    <a:masterClrMapping/>
  </p:clrMapOvr>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pic>
        <p:nvPicPr>
          <p:cNvPr id="2097158" name="Imagen 3"/>
          <p:cNvPicPr>
            <a:picLocks noChangeAspect="1"/>
          </p:cNvPicPr>
          <p:nvPr/>
        </p:nvPicPr>
        <p:blipFill>
          <a:blip xmlns:r="http://schemas.openxmlformats.org/officeDocument/2006/relationships" r:embed="rId1"/>
          <a:stretch>
            <a:fillRect/>
          </a:stretch>
        </p:blipFill>
        <p:spPr>
          <a:xfrm>
            <a:off x="408071" y="265060"/>
            <a:ext cx="8327858" cy="1335140"/>
          </a:xfrm>
          <a:prstGeom prst="rect"/>
        </p:spPr>
      </p:pic>
      <p:sp>
        <p:nvSpPr>
          <p:cNvPr id="1048629" name="Marcador de contenido 2"/>
          <p:cNvSpPr>
            <a:spLocks noGrp="1"/>
          </p:cNvSpPr>
          <p:nvPr>
            <p:ph idx="1"/>
          </p:nvPr>
        </p:nvSpPr>
        <p:spPr/>
        <p:txBody>
          <a:bodyPr/>
          <a:p>
            <a:pPr algn="just"/>
            <a:r>
              <a:rPr b="1" dirty="0" lang="es-ES" smtClean="0">
                <a:latin typeface="Arial" panose="020B0604020202020204" pitchFamily="34" charset="0"/>
                <a:cs typeface="Arial" panose="020B0604020202020204" pitchFamily="34" charset="0"/>
              </a:rPr>
              <a:t>Sociología</a:t>
            </a:r>
            <a:r>
              <a:rPr dirty="0" lang="es-ES">
                <a:latin typeface="Arial" panose="020B0604020202020204" pitchFamily="34" charset="0"/>
                <a:cs typeface="Arial" panose="020B0604020202020204" pitchFamily="34" charset="0"/>
              </a:rPr>
              <a:t>:   </a:t>
            </a:r>
            <a:endParaRPr dirty="0" lang="es-ES" smtClean="0">
              <a:latin typeface="Arial" panose="020B0604020202020204" pitchFamily="34" charset="0"/>
              <a:cs typeface="Arial" panose="020B0604020202020204" pitchFamily="34" charset="0"/>
            </a:endParaRPr>
          </a:p>
          <a:p>
            <a:pPr algn="just" indent="0" marL="0">
              <a:buNone/>
            </a:pPr>
            <a:r>
              <a:rPr dirty="0" lang="es-ES" smtClean="0">
                <a:latin typeface="Arial" panose="020B0604020202020204" pitchFamily="34" charset="0"/>
                <a:cs typeface="Arial" panose="020B0604020202020204" pitchFamily="34" charset="0"/>
              </a:rPr>
              <a:t>La </a:t>
            </a:r>
            <a:r>
              <a:rPr dirty="0" lang="es-ES">
                <a:latin typeface="Arial" panose="020B0604020202020204" pitchFamily="34" charset="0"/>
                <a:cs typeface="Arial" panose="020B0604020202020204" pitchFamily="34" charset="0"/>
              </a:rPr>
              <a:t>Educación, según A. </a:t>
            </a:r>
            <a:r>
              <a:rPr dirty="0" lang="es-ES" err="1">
                <a:latin typeface="Arial" panose="020B0604020202020204" pitchFamily="34" charset="0"/>
                <a:cs typeface="Arial" panose="020B0604020202020204" pitchFamily="34" charset="0"/>
              </a:rPr>
              <a:t>Meier</a:t>
            </a:r>
            <a:r>
              <a:rPr dirty="0" lang="es-ES">
                <a:latin typeface="Arial" panose="020B0604020202020204" pitchFamily="34" charset="0"/>
                <a:cs typeface="Arial" panose="020B0604020202020204" pitchFamily="34" charset="0"/>
              </a:rPr>
              <a:t> "</a:t>
            </a:r>
            <a:r>
              <a:rPr dirty="0" lang="es-ES" smtClean="0">
                <a:latin typeface="Arial" panose="020B0604020202020204" pitchFamily="34" charset="0"/>
                <a:cs typeface="Arial" panose="020B0604020202020204" pitchFamily="34" charset="0"/>
              </a:rPr>
              <a:t>constituye un </a:t>
            </a:r>
            <a:r>
              <a:rPr dirty="0" lang="es-ES">
                <a:latin typeface="Arial" panose="020B0604020202020204" pitchFamily="34" charset="0"/>
                <a:cs typeface="Arial" panose="020B0604020202020204" pitchFamily="34" charset="0"/>
              </a:rPr>
              <a:t>fenómeno social que se manifiesta en múltiples formas, como praxis social, y a niveles sociales totalmente distintos. No se limita a determinada época de la vida ni a una única esfera de la vida. </a:t>
            </a:r>
          </a:p>
        </p:txBody>
      </p:sp>
    </p:spTree>
  </p:cSld>
  <p:clrMapOvr>
    <a:masterClrMapping/>
  </p:clrMapOvr>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30" name="Título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p>
            <a:r>
              <a:rPr dirty="0" lang="es-ES"/>
              <a:t>El PEA de la Geografía desde la S</a:t>
            </a:r>
            <a:r>
              <a:rPr dirty="0" lang="es-ES" smtClean="0"/>
              <a:t>ociología </a:t>
            </a:r>
            <a:r>
              <a:rPr dirty="0" lang="es-ES"/>
              <a:t>debe </a:t>
            </a:r>
            <a:r>
              <a:rPr dirty="0" lang="es-ES" smtClean="0"/>
              <a:t>considerar: </a:t>
            </a:r>
            <a:endParaRPr dirty="0" lang="es-ES"/>
          </a:p>
        </p:txBody>
      </p:sp>
      <p:sp>
        <p:nvSpPr>
          <p:cNvPr id="1048631" name="Marcador de contenido 2"/>
          <p:cNvSpPr>
            <a:spLocks noGrp="1"/>
          </p:cNvSpPr>
          <p:nvPr>
            <p:ph idx="1"/>
          </p:nvPr>
        </p:nvSpPr>
        <p:spPr>
          <a:xfrm>
            <a:off x="463207" y="1772816"/>
            <a:ext cx="8229600" cy="4525963"/>
          </a:xfrm>
        </p:spPr>
        <p:txBody>
          <a:bodyPr/>
          <a:p>
            <a:pPr algn="just">
              <a:buFont typeface="Wingdings" panose="05000000000000000000" pitchFamily="2" charset="2"/>
              <a:buChar char="Ø"/>
            </a:pPr>
            <a:r>
              <a:rPr dirty="0" lang="es-ES" smtClean="0">
                <a:latin typeface="Arial" panose="020B0604020202020204" pitchFamily="34" charset="0"/>
                <a:cs typeface="Arial" panose="020B0604020202020204" pitchFamily="34" charset="0"/>
              </a:rPr>
              <a:t>El análisis </a:t>
            </a:r>
            <a:r>
              <a:rPr dirty="0" lang="es-ES">
                <a:latin typeface="Arial" panose="020B0604020202020204" pitchFamily="34" charset="0"/>
                <a:cs typeface="Arial" panose="020B0604020202020204" pitchFamily="34" charset="0"/>
              </a:rPr>
              <a:t>de las relaciones sociales que influyen y participan en el proceso de </a:t>
            </a:r>
            <a:r>
              <a:rPr dirty="0" lang="es-ES" smtClean="0">
                <a:latin typeface="Arial" panose="020B0604020202020204" pitchFamily="34" charset="0"/>
                <a:cs typeface="Arial" panose="020B0604020202020204" pitchFamily="34" charset="0"/>
              </a:rPr>
              <a:t>enseñanza-aprendizaje geográfico, </a:t>
            </a:r>
            <a:r>
              <a:rPr dirty="0" lang="es-ES">
                <a:latin typeface="Arial" panose="020B0604020202020204" pitchFamily="34" charset="0"/>
                <a:cs typeface="Arial" panose="020B0604020202020204" pitchFamily="34" charset="0"/>
              </a:rPr>
              <a:t>así como las influencias de esta última en el desarrollo de la sociedad</a:t>
            </a:r>
            <a:r>
              <a:rPr dirty="0" lang="es-ES" smtClean="0">
                <a:latin typeface="Arial" panose="020B0604020202020204" pitchFamily="34" charset="0"/>
                <a:cs typeface="Arial" panose="020B0604020202020204" pitchFamily="34" charset="0"/>
              </a:rPr>
              <a:t>.</a:t>
            </a:r>
          </a:p>
          <a:p>
            <a:pPr algn="just">
              <a:buFont typeface="Wingdings" panose="05000000000000000000" pitchFamily="2" charset="2"/>
              <a:buChar char="Ø"/>
            </a:pPr>
            <a:r>
              <a:rPr dirty="0" lang="es-ES" smtClean="0">
                <a:latin typeface="Arial" panose="020B0604020202020204" pitchFamily="34" charset="0"/>
                <a:cs typeface="Arial" panose="020B0604020202020204" pitchFamily="34" charset="0"/>
              </a:rPr>
              <a:t>Los cambios que se realizan en el currículo escolar para cumplir con las demandas de la sociedad</a:t>
            </a:r>
            <a:endParaRPr dirty="0" lang="es-ES">
              <a:latin typeface="Arial" panose="020B0604020202020204" pitchFamily="34" charset="0"/>
              <a:cs typeface="Arial" panose="020B0604020202020204" pitchFamily="34" charset="0"/>
            </a:endParaRPr>
          </a:p>
        </p:txBody>
      </p:sp>
    </p:spTree>
  </p:cSld>
  <p:clrMapOvr>
    <a:masterClrMapping/>
  </p:clrMapOvr>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32" name="Título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p>
            <a:r>
              <a:rPr dirty="0" lang="es-ES" smtClean="0"/>
              <a:t>Relación con otras ciencias </a:t>
            </a:r>
            <a:endParaRPr dirty="0" lang="es-ES"/>
          </a:p>
        </p:txBody>
      </p:sp>
      <p:sp>
        <p:nvSpPr>
          <p:cNvPr id="1048633" name="Marcador de contenido 2"/>
          <p:cNvSpPr>
            <a:spLocks noGrp="1"/>
          </p:cNvSpPr>
          <p:nvPr>
            <p:ph idx="1"/>
          </p:nvPr>
        </p:nvSpPr>
        <p:spPr>
          <a:xfrm>
            <a:off x="107504" y="1600200"/>
            <a:ext cx="8579296" cy="4925144"/>
          </a:xfrm>
        </p:spPr>
        <p:txBody>
          <a:bodyPr>
            <a:normAutofit/>
          </a:bodyPr>
          <a:p>
            <a:pPr algn="just"/>
            <a:r>
              <a:rPr b="1" dirty="0" lang="es-ES" smtClean="0">
                <a:latin typeface="Arial" panose="020B0604020202020204" pitchFamily="34" charset="0"/>
                <a:cs typeface="Arial" panose="020B0604020202020204" pitchFamily="34" charset="0"/>
              </a:rPr>
              <a:t>Pedagogía</a:t>
            </a:r>
            <a:r>
              <a:rPr dirty="0" lang="es-ES" smtClean="0">
                <a:latin typeface="Arial" panose="020B0604020202020204" pitchFamily="34" charset="0"/>
                <a:cs typeface="Arial" panose="020B0604020202020204" pitchFamily="34" charset="0"/>
              </a:rPr>
              <a:t>:</a:t>
            </a:r>
          </a:p>
          <a:p>
            <a:pPr algn="just" indent="0" marL="0">
              <a:buNone/>
            </a:pPr>
            <a:r>
              <a:rPr dirty="0" lang="es-ES" smtClean="0">
                <a:latin typeface="Arial" panose="020B0604020202020204" pitchFamily="34" charset="0"/>
                <a:cs typeface="Arial" panose="020B0604020202020204" pitchFamily="34" charset="0"/>
              </a:rPr>
              <a:t>Asume la formación del estudiante desde un </a:t>
            </a:r>
            <a:r>
              <a:rPr dirty="0" lang="es-ES">
                <a:latin typeface="Arial" panose="020B0604020202020204" pitchFamily="34" charset="0"/>
                <a:cs typeface="Arial" panose="020B0604020202020204" pitchFamily="34" charset="0"/>
              </a:rPr>
              <a:t>proceso </a:t>
            </a:r>
            <a:r>
              <a:rPr dirty="0" lang="es-ES" smtClean="0">
                <a:latin typeface="Arial" panose="020B0604020202020204" pitchFamily="34" charset="0"/>
                <a:cs typeface="Arial" panose="020B0604020202020204" pitchFamily="34" charset="0"/>
              </a:rPr>
              <a:t>educativo en el cual influye lo cognitivo</a:t>
            </a:r>
            <a:r>
              <a:rPr dirty="0" lang="es-ES">
                <a:latin typeface="Arial" panose="020B0604020202020204" pitchFamily="34" charset="0"/>
                <a:cs typeface="Arial" panose="020B0604020202020204" pitchFamily="34" charset="0"/>
              </a:rPr>
              <a:t>, afectivo, volitivo y </a:t>
            </a:r>
            <a:r>
              <a:rPr dirty="0" lang="es-ES" smtClean="0">
                <a:latin typeface="Arial" panose="020B0604020202020204" pitchFamily="34" charset="0"/>
                <a:cs typeface="Arial" panose="020B0604020202020204" pitchFamily="34" charset="0"/>
              </a:rPr>
              <a:t>físico.</a:t>
            </a:r>
          </a:p>
          <a:p>
            <a:pPr algn="just" indent="0" marL="0">
              <a:buNone/>
            </a:pPr>
            <a:r>
              <a:rPr dirty="0" lang="es-ES" smtClean="0">
                <a:latin typeface="Arial" panose="020B0604020202020204" pitchFamily="34" charset="0"/>
                <a:cs typeface="Arial" panose="020B0604020202020204" pitchFamily="34" charset="0"/>
              </a:rPr>
              <a:t>Ese </a:t>
            </a:r>
            <a:r>
              <a:rPr dirty="0" lang="es-ES">
                <a:latin typeface="Arial" panose="020B0604020202020204" pitchFamily="34" charset="0"/>
                <a:cs typeface="Arial" panose="020B0604020202020204" pitchFamily="34" charset="0"/>
              </a:rPr>
              <a:t>proceso, aunque tiene lugar fundamentalmente en la escuela, puede desenvolverse en otras alternativas no escolarizadas, si bien permanecen vinculadas al fin de la educación y a dicha institución. </a:t>
            </a:r>
          </a:p>
        </p:txBody>
      </p:sp>
    </p:spTree>
  </p:cSld>
  <p:clrMapOvr>
    <a:masterClrMapping/>
  </p:clrMapOvr>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34" name="Título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p>
            <a:r>
              <a:rPr dirty="0" lang="es-ES"/>
              <a:t>El PEA de la Geografía desde la </a:t>
            </a:r>
            <a:r>
              <a:rPr dirty="0" lang="es-ES" smtClean="0"/>
              <a:t>Pedagogía </a:t>
            </a:r>
            <a:r>
              <a:rPr dirty="0" lang="es-ES"/>
              <a:t>debe considerar</a:t>
            </a:r>
          </a:p>
        </p:txBody>
      </p:sp>
      <p:sp>
        <p:nvSpPr>
          <p:cNvPr id="1048635" name="Marcador de contenido 2"/>
          <p:cNvSpPr>
            <a:spLocks noGrp="1"/>
          </p:cNvSpPr>
          <p:nvPr>
            <p:ph idx="1"/>
          </p:nvPr>
        </p:nvSpPr>
        <p:spPr>
          <a:xfrm>
            <a:off x="484130" y="1700808"/>
            <a:ext cx="8229600" cy="4741987"/>
          </a:xfrm>
        </p:spPr>
        <p:txBody>
          <a:bodyPr>
            <a:normAutofit/>
          </a:bodyPr>
          <a:p>
            <a:pPr algn="just" indent="0" marL="0">
              <a:buNone/>
            </a:pPr>
            <a:r>
              <a:rPr b="1" dirty="0" lang="es-ES" smtClean="0">
                <a:latin typeface="Arial" panose="020B0604020202020204" pitchFamily="34" charset="0"/>
                <a:cs typeface="Arial" panose="020B0604020202020204" pitchFamily="34" charset="0"/>
              </a:rPr>
              <a:t>Cumplir con:</a:t>
            </a:r>
          </a:p>
          <a:p>
            <a:pPr algn="just"/>
            <a:r>
              <a:rPr dirty="0" lang="es-ES" smtClean="0">
                <a:latin typeface="Arial" panose="020B0604020202020204" pitchFamily="34" charset="0"/>
                <a:cs typeface="Arial" panose="020B0604020202020204" pitchFamily="34" charset="0"/>
              </a:rPr>
              <a:t>El proceso instructivo orientado desde la Pedagogía </a:t>
            </a:r>
            <a:r>
              <a:rPr dirty="0" lang="es-ES">
                <a:latin typeface="Arial" panose="020B0604020202020204" pitchFamily="34" charset="0"/>
                <a:cs typeface="Arial" panose="020B0604020202020204" pitchFamily="34" charset="0"/>
              </a:rPr>
              <a:t>al </a:t>
            </a:r>
            <a:r>
              <a:rPr dirty="0" lang="es-ES" smtClean="0">
                <a:latin typeface="Arial" panose="020B0604020202020204" pitchFamily="34" charset="0"/>
                <a:cs typeface="Arial" panose="020B0604020202020204" pitchFamily="34" charset="0"/>
              </a:rPr>
              <a:t>desarrollar los </a:t>
            </a:r>
            <a:r>
              <a:rPr dirty="0" lang="es-ES">
                <a:latin typeface="Arial" panose="020B0604020202020204" pitchFamily="34" charset="0"/>
                <a:cs typeface="Arial" panose="020B0604020202020204" pitchFamily="34" charset="0"/>
              </a:rPr>
              <a:t>conocimientos y a los procedimientos - contenidos conceptuales y procedimentales -, que los estudiantes deben alcanzar en función de la concepción </a:t>
            </a:r>
            <a:r>
              <a:rPr dirty="0" lang="es-ES" smtClean="0">
                <a:latin typeface="Arial" panose="020B0604020202020204" pitchFamily="34" charset="0"/>
                <a:cs typeface="Arial" panose="020B0604020202020204" pitchFamily="34" charset="0"/>
              </a:rPr>
              <a:t>curricular</a:t>
            </a:r>
          </a:p>
          <a:p>
            <a:pPr algn="just"/>
            <a:r>
              <a:rPr dirty="0" lang="es-ES" smtClean="0">
                <a:latin typeface="Arial" panose="020B0604020202020204" pitchFamily="34" charset="0"/>
                <a:cs typeface="Arial" panose="020B0604020202020204" pitchFamily="34" charset="0"/>
              </a:rPr>
              <a:t>El proceso </a:t>
            </a:r>
            <a:r>
              <a:rPr dirty="0" lang="es-ES">
                <a:latin typeface="Arial" panose="020B0604020202020204" pitchFamily="34" charset="0"/>
                <a:cs typeface="Arial" panose="020B0604020202020204" pitchFamily="34" charset="0"/>
              </a:rPr>
              <a:t>educativo – también llamado formativo </a:t>
            </a:r>
            <a:r>
              <a:rPr dirty="0" lang="es-ES" smtClean="0">
                <a:latin typeface="Arial" panose="020B0604020202020204" pitchFamily="34" charset="0"/>
                <a:cs typeface="Arial" panose="020B0604020202020204" pitchFamily="34" charset="0"/>
              </a:rPr>
              <a:t>– al dar salida al cumplimiento del sistema de valores a formar desde la asignatura en el estudiante </a:t>
            </a:r>
          </a:p>
        </p:txBody>
      </p:sp>
    </p:spTree>
  </p:cSld>
  <p:clrMapOvr>
    <a:masterClrMapping/>
  </p:clrMapOvr>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36" name="Título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p>
            <a:r>
              <a:rPr dirty="0" lang="es-ES" smtClean="0"/>
              <a:t>Relación con otras ciencias </a:t>
            </a:r>
            <a:endParaRPr dirty="0" lang="es-ES"/>
          </a:p>
        </p:txBody>
      </p:sp>
      <p:sp>
        <p:nvSpPr>
          <p:cNvPr id="1048637" name="Marcador de contenido 2"/>
          <p:cNvSpPr>
            <a:spLocks noGrp="1"/>
          </p:cNvSpPr>
          <p:nvPr>
            <p:ph idx="1"/>
          </p:nvPr>
        </p:nvSpPr>
        <p:spPr>
          <a:xfrm>
            <a:off x="251520" y="1600200"/>
            <a:ext cx="8712968" cy="4997152"/>
          </a:xfrm>
        </p:spPr>
        <p:txBody>
          <a:bodyPr>
            <a:normAutofit/>
          </a:bodyPr>
          <a:p>
            <a:pPr algn="just"/>
            <a:r>
              <a:rPr b="1" dirty="0" sz="3300" lang="es-ES" smtClean="0">
                <a:latin typeface="Arial" panose="020B0604020202020204" pitchFamily="34" charset="0"/>
                <a:cs typeface="Arial" panose="020B0604020202020204" pitchFamily="34" charset="0"/>
              </a:rPr>
              <a:t>Psicología</a:t>
            </a:r>
            <a:r>
              <a:rPr dirty="0" lang="es-ES" smtClean="0">
                <a:latin typeface="Arial" panose="020B0604020202020204" pitchFamily="34" charset="0"/>
                <a:cs typeface="Arial" panose="020B0604020202020204" pitchFamily="34" charset="0"/>
              </a:rPr>
              <a:t>: </a:t>
            </a:r>
          </a:p>
          <a:p>
            <a:pPr algn="just" indent="0" marL="0">
              <a:buNone/>
            </a:pPr>
            <a:r>
              <a:rPr dirty="0" lang="es-ES" smtClean="0">
                <a:latin typeface="Arial" panose="020B0604020202020204" pitchFamily="34" charset="0"/>
                <a:cs typeface="Arial" panose="020B0604020202020204" pitchFamily="34" charset="0"/>
              </a:rPr>
              <a:t>La </a:t>
            </a:r>
            <a:r>
              <a:rPr dirty="0" lang="es-ES">
                <a:latin typeface="Arial" panose="020B0604020202020204" pitchFamily="34" charset="0"/>
                <a:cs typeface="Arial" panose="020B0604020202020204" pitchFamily="34" charset="0"/>
              </a:rPr>
              <a:t>formación del hombre no puede ser analizada fuera del contexto histórico en el cual se desarrolla. Las condiciones de vida y de educación constituyen otro pilar fundamental para comprender al hombre como ser social, que está altamente condicionado por el medio sociocultural en el cual se educa. Todo lo cual se desarrolla estrechamente con el problema del análisis de la época en la cual vive el niño y con las condiciones sociales concretas en las que se forma y desarrolla</a:t>
            </a:r>
          </a:p>
        </p:txBody>
      </p:sp>
    </p:spTree>
  </p:cSld>
  <p:clrMapOvr>
    <a:masterClrMapping/>
  </p:clrMapOvr>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38" name="Título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p>
            <a:r>
              <a:rPr dirty="0" lang="es-ES"/>
              <a:t>El PEA de la Geografía desde la </a:t>
            </a:r>
            <a:r>
              <a:rPr dirty="0" lang="es-ES" smtClean="0"/>
              <a:t>Psicología </a:t>
            </a:r>
            <a:r>
              <a:rPr dirty="0" lang="es-ES"/>
              <a:t>debe considerar</a:t>
            </a:r>
          </a:p>
        </p:txBody>
      </p:sp>
      <p:sp>
        <p:nvSpPr>
          <p:cNvPr id="1048639" name="Marcador de contenido 2"/>
          <p:cNvSpPr>
            <a:spLocks noGrp="1"/>
          </p:cNvSpPr>
          <p:nvPr>
            <p:ph idx="1"/>
          </p:nvPr>
        </p:nvSpPr>
        <p:spPr>
          <a:xfrm>
            <a:off x="457200" y="1916832"/>
            <a:ext cx="8229600" cy="4525963"/>
          </a:xfrm>
        </p:spPr>
        <p:txBody>
          <a:bodyPr/>
          <a:p>
            <a:pPr algn="just"/>
            <a:r>
              <a:rPr dirty="0" lang="es-ES">
                <a:latin typeface="Arial" panose="020B0604020202020204" pitchFamily="34" charset="0"/>
                <a:cs typeface="Arial" panose="020B0604020202020204" pitchFamily="34" charset="0"/>
              </a:rPr>
              <a:t>Entre los rasgos que caracterizan al proceso de enseñanza se señalan: el carácter social, individual, activo, comunicativo, motivante, significativo, cooperativo y consciente, este último en dependencia de la etapa evolutiva del niño</a:t>
            </a:r>
          </a:p>
        </p:txBody>
      </p:sp>
    </p:spTree>
  </p:cSld>
  <p:clrMapOvr>
    <a:masterClrMapping/>
  </p:clrMapOvr>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640" name="Marcador de contenido 2"/>
          <p:cNvSpPr>
            <a:spLocks noGrp="1"/>
          </p:cNvSpPr>
          <p:nvPr>
            <p:ph idx="1"/>
          </p:nvPr>
        </p:nvSpPr>
        <p:spPr/>
        <p:txBody>
          <a:bodyPr>
            <a:normAutofit/>
          </a:bodyPr>
          <a:p>
            <a:pPr algn="ctr" indent="0" marL="0">
              <a:buNone/>
            </a:pPr>
            <a:r>
              <a:rPr dirty="0" sz="5400" lang="es-ES" smtClean="0">
                <a:latin typeface="Arial" panose="020B0604020202020204" pitchFamily="34" charset="0"/>
                <a:cs typeface="Arial" panose="020B0604020202020204" pitchFamily="34" charset="0"/>
              </a:rPr>
              <a:t>Diferencia entre la Geografía y la Geografía Escolar </a:t>
            </a:r>
            <a:endParaRPr dirty="0" sz="5400" lang="es-ES">
              <a:latin typeface="Arial" panose="020B0604020202020204" pitchFamily="34" charset="0"/>
              <a:cs typeface="Arial" panose="020B0604020202020204" pitchFamily="34" charset="0"/>
            </a:endParaRPr>
          </a:p>
        </p:txBody>
      </p:sp>
    </p:spTree>
  </p:cSld>
  <p:clrMapOvr>
    <a:masterClrMapping/>
  </p:clrMapOvr>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41" name="1 Título"/>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p>
            <a:r>
              <a:rPr dirty="0" lang="es-MX" smtClean="0"/>
              <a:t>GEOGRAFÍA </a:t>
            </a:r>
            <a:endParaRPr dirty="0" lang="es-MX"/>
          </a:p>
        </p:txBody>
      </p:sp>
      <p:sp>
        <p:nvSpPr>
          <p:cNvPr id="1048642" name="2 Marcador de contenido"/>
          <p:cNvSpPr>
            <a:spLocks noGrp="1"/>
          </p:cNvSpPr>
          <p:nvPr>
            <p:ph idx="1"/>
          </p:nvPr>
        </p:nvSpPr>
        <p:spPr/>
        <p:txBody>
          <a:bodyPr/>
          <a:p>
            <a:pPr algn="just"/>
            <a:r>
              <a:rPr dirty="0" lang="es-MX"/>
              <a:t>es la ciencia que estudia la superficie terrestre, las sociedades que la habitan y los territorios, paisajes, lugares o regiones que la forman al relacionarse entre sí</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43" name="Marcador de contenido 2"/>
          <p:cNvSpPr>
            <a:spLocks noGrp="1"/>
          </p:cNvSpPr>
          <p:nvPr>
            <p:ph idx="1"/>
          </p:nvPr>
        </p:nvSpPr>
        <p:spPr>
          <a:xfrm>
            <a:off x="179512" y="1196752"/>
            <a:ext cx="5040560" cy="3556992"/>
          </a:xfrm>
        </p:spPr>
        <p:txBody>
          <a:bodyPr>
            <a:noAutofit/>
          </a:bodyPr>
          <a:p>
            <a:pPr algn="just" indent="0" marL="0">
              <a:buNone/>
            </a:pPr>
            <a:r>
              <a:rPr dirty="0" lang="es-ES"/>
              <a:t>La Geografía como ciencia relativa al conocimiento de la naturaleza y de la acción transformadora del hombre sobre ella, permite valorar su manifestación vinculada a la relación naturaleza-sociedad y los problemas correspondientes a la interacción Hombre-Tierra.</a:t>
            </a:r>
          </a:p>
        </p:txBody>
      </p:sp>
      <p:pic>
        <p:nvPicPr>
          <p:cNvPr id="2097159" name="Imagen 5"/>
          <p:cNvPicPr>
            <a:picLocks noChangeAspect="1"/>
          </p:cNvPicPr>
          <p:nvPr/>
        </p:nvPicPr>
        <p:blipFill>
          <a:blip xmlns:r="http://schemas.openxmlformats.org/officeDocument/2006/relationships" r:embed="rId1"/>
          <a:stretch>
            <a:fillRect/>
          </a:stretch>
        </p:blipFill>
        <p:spPr>
          <a:xfrm>
            <a:off x="5220072" y="1196752"/>
            <a:ext cx="3816424" cy="5112568"/>
          </a:xfrm>
          <a:prstGeom prst="rect"/>
        </p:spPr>
      </p:pic>
    </p:spTree>
  </p:cSld>
  <p:clrMapOvr>
    <a:masterClrMapping/>
  </p:clrMapOvr>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44" name="Marcador de contenido 2"/>
          <p:cNvSpPr>
            <a:spLocks noGrp="1"/>
          </p:cNvSpPr>
          <p:nvPr>
            <p:ph idx="1"/>
          </p:nvPr>
        </p:nvSpPr>
        <p:spPr>
          <a:xfrm>
            <a:off x="251520" y="4663558"/>
            <a:ext cx="8679577" cy="4525963"/>
          </a:xfrm>
        </p:spPr>
        <p:txBody>
          <a:bodyPr/>
          <a:p>
            <a:pPr algn="just" indent="0" marL="0">
              <a:buNone/>
            </a:pPr>
            <a:r>
              <a:rPr dirty="0" lang="es-ES"/>
              <a:t>La ciencia geográfica trata de explicar el carácter de los lugares y la distribución de la población, los rasgos de los hechos como ocurren y su desarrollo en la superficie de la Tierra.</a:t>
            </a:r>
          </a:p>
        </p:txBody>
      </p:sp>
      <p:pic>
        <p:nvPicPr>
          <p:cNvPr id="2097160" name="Imagen 3"/>
          <p:cNvPicPr>
            <a:picLocks noChangeAspect="1"/>
          </p:cNvPicPr>
          <p:nvPr/>
        </p:nvPicPr>
        <p:blipFill>
          <a:blip xmlns:r="http://schemas.openxmlformats.org/officeDocument/2006/relationships" r:embed="rId1"/>
          <a:stretch>
            <a:fillRect/>
          </a:stretch>
        </p:blipFill>
        <p:spPr>
          <a:xfrm>
            <a:off x="683568" y="30270"/>
            <a:ext cx="7416824" cy="4525963"/>
          </a:xfrm>
          <a:prstGeom prst="rect"/>
        </p:spPr>
      </p:pic>
    </p:spTree>
  </p:cSld>
  <p:clrMapOvr>
    <a:masterClrMapping/>
  </p:clrMapOvr>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45" name="Marcador de contenido 2"/>
          <p:cNvSpPr>
            <a:spLocks noGrp="1"/>
          </p:cNvSpPr>
          <p:nvPr>
            <p:ph idx="1"/>
          </p:nvPr>
        </p:nvSpPr>
        <p:spPr>
          <a:xfrm>
            <a:off x="425479" y="476672"/>
            <a:ext cx="8229600" cy="4525963"/>
          </a:xfrm>
        </p:spPr>
        <p:txBody>
          <a:bodyPr/>
          <a:p>
            <a:pPr algn="just"/>
            <a:r>
              <a:rPr dirty="0" lang="es-ES" smtClean="0"/>
              <a:t>El  problema </a:t>
            </a:r>
            <a:r>
              <a:rPr dirty="0" lang="es-ES"/>
              <a:t>principal de la Geografía radica en identificar y explicar las relaciones entre los componentes naturales y de estos con el hombre; así como su actividad transformadora del entorno.</a:t>
            </a:r>
          </a:p>
        </p:txBody>
      </p:sp>
      <p:pic>
        <p:nvPicPr>
          <p:cNvPr id="2097161" name="Imagen 4"/>
          <p:cNvPicPr>
            <a:picLocks noChangeAspect="1"/>
          </p:cNvPicPr>
          <p:nvPr/>
        </p:nvPicPr>
        <p:blipFill>
          <a:blip xmlns:r="http://schemas.openxmlformats.org/officeDocument/2006/relationships" r:embed="rId1"/>
          <a:stretch>
            <a:fillRect/>
          </a:stretch>
        </p:blipFill>
        <p:spPr>
          <a:xfrm>
            <a:off x="683568" y="2996952"/>
            <a:ext cx="8460431" cy="4176464"/>
          </a:xfrm>
          <a:prstGeom prst="rect"/>
        </p:spPr>
      </p:pic>
    </p:spTree>
  </p:cSld>
  <p:clrMapOvr>
    <a:masterClrMapping/>
  </p:clrMapOvr>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646" name="Título 1"/>
          <p:cNvSpPr>
            <a:spLocks noGrp="1"/>
          </p:cNvSpPr>
          <p:nvPr>
            <p:ph type="title"/>
          </p:nvPr>
        </p:nvSpPr>
        <p:spPr>
          <a:xfrm>
            <a:off x="485909" y="111514"/>
            <a:ext cx="8229600" cy="1143000"/>
          </a:xfrm>
        </p:spPr>
        <p:style>
          <a:lnRef idx="1">
            <a:schemeClr val="accent1"/>
          </a:lnRef>
          <a:fillRef idx="2">
            <a:schemeClr val="accent1"/>
          </a:fillRef>
          <a:effectRef idx="1">
            <a:schemeClr val="accent1"/>
          </a:effectRef>
          <a:fontRef idx="minor">
            <a:schemeClr val="dk1"/>
          </a:fontRef>
        </p:style>
        <p:txBody>
          <a:bodyPr/>
          <a:p>
            <a:r>
              <a:rPr dirty="0" lang="es-ES" smtClean="0"/>
              <a:t>Geografía escolar </a:t>
            </a:r>
            <a:endParaRPr dirty="0" lang="es-ES"/>
          </a:p>
        </p:txBody>
      </p:sp>
      <p:sp>
        <p:nvSpPr>
          <p:cNvPr id="1048647" name="Marcador de contenido 2"/>
          <p:cNvSpPr>
            <a:spLocks noGrp="1"/>
          </p:cNvSpPr>
          <p:nvPr>
            <p:ph idx="1"/>
          </p:nvPr>
        </p:nvSpPr>
        <p:spPr>
          <a:xfrm>
            <a:off x="485909" y="1844824"/>
            <a:ext cx="8229600" cy="4525963"/>
          </a:xfrm>
        </p:spPr>
        <p:txBody>
          <a:bodyPr>
            <a:noAutofit/>
          </a:bodyPr>
          <a:p>
            <a:pPr algn="just" indent="0" marL="0">
              <a:buNone/>
            </a:pPr>
            <a:r>
              <a:rPr dirty="0" lang="es-ES" smtClean="0">
                <a:latin typeface="Arial" panose="020B0604020202020204" pitchFamily="34" charset="0"/>
                <a:cs typeface="Arial" panose="020B0604020202020204" pitchFamily="34" charset="0"/>
              </a:rPr>
              <a:t>Está llamada </a:t>
            </a:r>
            <a:r>
              <a:rPr dirty="0" lang="es-ES">
                <a:latin typeface="Arial" panose="020B0604020202020204" pitchFamily="34" charset="0"/>
                <a:cs typeface="Arial" panose="020B0604020202020204" pitchFamily="34" charset="0"/>
              </a:rPr>
              <a:t>a intervenir en la formación de una cultura general integral de niños, adolescentes y jóvenes, a partir de la apropiación por estos de sólidos conocimientos, de la formación y desarrollo de habilidades propias del trabajo </a:t>
            </a:r>
            <a:r>
              <a:rPr dirty="0" lang="es-ES" smtClean="0">
                <a:latin typeface="Arial" panose="020B0604020202020204" pitchFamily="34" charset="0"/>
                <a:cs typeface="Arial" panose="020B0604020202020204" pitchFamily="34" charset="0"/>
              </a:rPr>
              <a:t>geográfico mediado por una institución especializada para ello. </a:t>
            </a:r>
            <a:endParaRPr dirty="0" lang="es-ES">
              <a:latin typeface="Arial" panose="020B0604020202020204" pitchFamily="34" charset="0"/>
              <a:cs typeface="Arial" panose="020B0604020202020204" pitchFamily="34" charset="0"/>
            </a:endParaRPr>
          </a:p>
        </p:txBody>
      </p:sp>
    </p:spTree>
  </p:cSld>
  <p:clrMapOvr>
    <a:masterClrMapping/>
  </p:clrMapOvr>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48" name="Título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a:bodyPr>
          <a:p>
            <a:r>
              <a:rPr dirty="0" lang="es-ES"/>
              <a:t>Geografía escolar</a:t>
            </a:r>
          </a:p>
        </p:txBody>
      </p:sp>
      <p:sp>
        <p:nvSpPr>
          <p:cNvPr id="1048649" name="Marcador de contenido 2"/>
          <p:cNvSpPr>
            <a:spLocks noGrp="1"/>
          </p:cNvSpPr>
          <p:nvPr>
            <p:ph idx="1"/>
          </p:nvPr>
        </p:nvSpPr>
        <p:spPr>
          <a:xfrm>
            <a:off x="457200" y="1916832"/>
            <a:ext cx="8229600" cy="4525963"/>
          </a:xfrm>
        </p:spPr>
        <p:txBody>
          <a:bodyPr/>
          <a:p>
            <a:pPr algn="just" indent="0" marL="0">
              <a:buNone/>
            </a:pPr>
            <a:r>
              <a:rPr dirty="0" lang="es-ES" smtClean="0">
                <a:latin typeface="Arial" panose="020B0604020202020204" pitchFamily="34" charset="0"/>
                <a:cs typeface="Arial" panose="020B0604020202020204" pitchFamily="34" charset="0"/>
              </a:rPr>
              <a:t>Contribuye además a la </a:t>
            </a:r>
            <a:r>
              <a:rPr dirty="0" lang="es-ES">
                <a:latin typeface="Arial" panose="020B0604020202020204" pitchFamily="34" charset="0"/>
                <a:cs typeface="Arial" panose="020B0604020202020204" pitchFamily="34" charset="0"/>
              </a:rPr>
              <a:t>formación y desarrollo de sentimientos de amor y compromiso hacia su país y el resto del mundo, como garantía de su elevación a nivel de valores y actitudes, en especial, de comportamientos que garanticen su participación en la sostenibilidad del ecosistema Hombre-Tierra.</a:t>
            </a:r>
          </a:p>
          <a:p>
            <a:pPr algn="just" indent="0" marL="0">
              <a:buNone/>
            </a:pPr>
            <a:endParaRPr dirty="0" lang="es-ES">
              <a:latin typeface="Arial" panose="020B0604020202020204" pitchFamily="34" charset="0"/>
              <a:cs typeface="Arial" panose="020B0604020202020204" pitchFamily="34" charset="0"/>
            </a:endParaRPr>
          </a:p>
        </p:txBody>
      </p:sp>
    </p:spTree>
  </p:cSld>
  <p:clrMapOvr>
    <a:masterClrMapping/>
  </p:clrMapOvr>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650" name="Título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p>
            <a:r>
              <a:rPr dirty="0" lang="es-ES" smtClean="0"/>
              <a:t>Geografía escolar </a:t>
            </a:r>
            <a:endParaRPr dirty="0" lang="es-ES"/>
          </a:p>
        </p:txBody>
      </p:sp>
      <p:sp>
        <p:nvSpPr>
          <p:cNvPr id="1048651" name="Marcador de contenido 2"/>
          <p:cNvSpPr>
            <a:spLocks noGrp="1"/>
          </p:cNvSpPr>
          <p:nvPr>
            <p:ph idx="1"/>
          </p:nvPr>
        </p:nvSpPr>
        <p:spPr>
          <a:xfrm>
            <a:off x="474222" y="1844824"/>
            <a:ext cx="8229600" cy="4525963"/>
          </a:xfrm>
        </p:spPr>
        <p:txBody>
          <a:bodyPr>
            <a:normAutofit/>
          </a:bodyPr>
          <a:p>
            <a:pPr algn="just" indent="0" marL="0">
              <a:buNone/>
            </a:pPr>
            <a:r>
              <a:rPr dirty="0" lang="es-ES" smtClean="0">
                <a:latin typeface="Arial" panose="020B0604020202020204" pitchFamily="34" charset="0"/>
                <a:cs typeface="Arial" panose="020B0604020202020204" pitchFamily="34" charset="0"/>
              </a:rPr>
              <a:t>Propicia la </a:t>
            </a:r>
            <a:r>
              <a:rPr dirty="0" lang="es-ES">
                <a:latin typeface="Arial" panose="020B0604020202020204" pitchFamily="34" charset="0"/>
                <a:cs typeface="Arial" panose="020B0604020202020204" pitchFamily="34" charset="0"/>
              </a:rPr>
              <a:t>formación de actitudes de gran valor social. Entre estas, las relativas a la conservación y protección del medioambiente, mediante </a:t>
            </a:r>
            <a:r>
              <a:rPr dirty="0" lang="es-ES" smtClean="0">
                <a:latin typeface="Arial" panose="020B0604020202020204" pitchFamily="34" charset="0"/>
                <a:cs typeface="Arial" panose="020B0604020202020204" pitchFamily="34" charset="0"/>
              </a:rPr>
              <a:t>el conocimiento </a:t>
            </a:r>
            <a:r>
              <a:rPr dirty="0" lang="es-ES">
                <a:latin typeface="Arial" panose="020B0604020202020204" pitchFamily="34" charset="0"/>
                <a:cs typeface="Arial" panose="020B0604020202020204" pitchFamily="34" charset="0"/>
              </a:rPr>
              <a:t>de los recursos de la naturaleza y la necesidad de su uso racional, dígase agua, petróleo, entre otros, por citar algunos ejemplos de las complejas relaciones que se dan el ecosistema </a:t>
            </a:r>
            <a:r>
              <a:rPr dirty="0" lang="es-ES" smtClean="0">
                <a:latin typeface="Arial" panose="020B0604020202020204" pitchFamily="34" charset="0"/>
                <a:cs typeface="Arial" panose="020B0604020202020204" pitchFamily="34" charset="0"/>
              </a:rPr>
              <a:t>Hombre-Tierra</a:t>
            </a:r>
            <a:endParaRPr dirty="0" lang="es-ES">
              <a:latin typeface="Arial" panose="020B0604020202020204" pitchFamily="34" charset="0"/>
              <a:cs typeface="Arial" panose="020B0604020202020204" pitchFamily="34" charset="0"/>
            </a:endParaRPr>
          </a:p>
        </p:txBody>
      </p:sp>
    </p:spTree>
  </p:cSld>
  <p:clrMapOvr>
    <a:masterClrMapping/>
  </p:clrMapOvr>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652" name="Título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p>
            <a:r>
              <a:rPr dirty="0" lang="es-ES" smtClean="0"/>
              <a:t>Geografía escolar </a:t>
            </a:r>
            <a:endParaRPr dirty="0" lang="es-ES"/>
          </a:p>
        </p:txBody>
      </p:sp>
      <p:sp>
        <p:nvSpPr>
          <p:cNvPr id="1048653" name="Marcador de contenido 2"/>
          <p:cNvSpPr>
            <a:spLocks noGrp="1"/>
          </p:cNvSpPr>
          <p:nvPr>
            <p:ph idx="1"/>
          </p:nvPr>
        </p:nvSpPr>
        <p:spPr>
          <a:xfrm>
            <a:off x="457200" y="1916832"/>
            <a:ext cx="8229600" cy="4525963"/>
          </a:xfrm>
        </p:spPr>
        <p:txBody>
          <a:bodyPr/>
          <a:p>
            <a:pPr algn="just" indent="0" marL="0">
              <a:buNone/>
            </a:pPr>
            <a:r>
              <a:rPr dirty="0" lang="es-ES" smtClean="0">
                <a:latin typeface="Arial" panose="020B0604020202020204" pitchFamily="34" charset="0"/>
                <a:cs typeface="Arial" panose="020B0604020202020204" pitchFamily="34" charset="0"/>
              </a:rPr>
              <a:t>Constituye la </a:t>
            </a:r>
            <a:r>
              <a:rPr dirty="0" lang="es-ES">
                <a:latin typeface="Arial" panose="020B0604020202020204" pitchFamily="34" charset="0"/>
                <a:cs typeface="Arial" panose="020B0604020202020204" pitchFamily="34" charset="0"/>
              </a:rPr>
              <a:t>base para el desarrollo conceptual y de las habilidades sobre objetos, procesos y </a:t>
            </a:r>
            <a:r>
              <a:rPr dirty="0" lang="es-ES" smtClean="0">
                <a:latin typeface="Arial" panose="020B0604020202020204" pitchFamily="34" charset="0"/>
                <a:cs typeface="Arial" panose="020B0604020202020204" pitchFamily="34" charset="0"/>
              </a:rPr>
              <a:t>fenómenos que resultan necesarias </a:t>
            </a:r>
            <a:r>
              <a:rPr dirty="0" lang="es-ES">
                <a:latin typeface="Arial" panose="020B0604020202020204" pitchFamily="34" charset="0"/>
                <a:cs typeface="Arial" panose="020B0604020202020204" pitchFamily="34" charset="0"/>
              </a:rPr>
              <a:t>para </a:t>
            </a:r>
            <a:r>
              <a:rPr dirty="0" lang="es-ES" smtClean="0">
                <a:latin typeface="Arial" panose="020B0604020202020204" pitchFamily="34" charset="0"/>
                <a:cs typeface="Arial" panose="020B0604020202020204" pitchFamily="34" charset="0"/>
              </a:rPr>
              <a:t>los estudiantes, los cuales son ordenados según complejidad desde el programa de asignatura o disciplina</a:t>
            </a:r>
            <a:endParaRPr dirty="0" lang="es-ES">
              <a:latin typeface="Arial" panose="020B0604020202020204" pitchFamily="34" charset="0"/>
              <a:cs typeface="Arial" panose="020B0604020202020204" pitchFamily="34" charset="0"/>
            </a:endParaRPr>
          </a:p>
        </p:txBody>
      </p:sp>
    </p:spTree>
  </p:cSld>
  <p:clrMapOvr>
    <a:masterClrMapping/>
  </p:clrMapOvr>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sp>
        <p:nvSpPr>
          <p:cNvPr id="1048654" name="Título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a:bodyPr>
          <a:p>
            <a:r>
              <a:rPr dirty="0" lang="es-ES" smtClean="0"/>
              <a:t>Geografía escolar </a:t>
            </a:r>
            <a:endParaRPr dirty="0" lang="es-ES"/>
          </a:p>
        </p:txBody>
      </p:sp>
      <p:sp>
        <p:nvSpPr>
          <p:cNvPr id="1048655" name="Marcador de contenido 2"/>
          <p:cNvSpPr>
            <a:spLocks noGrp="1"/>
          </p:cNvSpPr>
          <p:nvPr>
            <p:ph idx="1"/>
          </p:nvPr>
        </p:nvSpPr>
        <p:spPr>
          <a:xfrm>
            <a:off x="457200" y="1600200"/>
            <a:ext cx="8229600" cy="4997152"/>
          </a:xfrm>
        </p:spPr>
        <p:txBody>
          <a:bodyPr>
            <a:normAutofit/>
          </a:bodyPr>
          <a:p>
            <a:pPr algn="just" indent="0" marL="0">
              <a:buNone/>
            </a:pPr>
            <a:r>
              <a:rPr dirty="0" sz="3600" lang="es-ES" smtClean="0">
                <a:latin typeface="Arial" panose="020B0604020202020204" pitchFamily="34" charset="0"/>
                <a:cs typeface="Arial" panose="020B0604020202020204" pitchFamily="34" charset="0"/>
              </a:rPr>
              <a:t>Se desarrolla a través del </a:t>
            </a:r>
            <a:r>
              <a:rPr dirty="0" sz="3600" lang="es-ES">
                <a:latin typeface="Arial" panose="020B0604020202020204" pitchFamily="34" charset="0"/>
                <a:cs typeface="Arial" panose="020B0604020202020204" pitchFamily="34" charset="0"/>
              </a:rPr>
              <a:t>proceso de enseñanza-aprendizaje, por lo que se deben seguir </a:t>
            </a:r>
            <a:r>
              <a:rPr dirty="0" sz="3600" lang="es-ES" smtClean="0">
                <a:latin typeface="Arial" panose="020B0604020202020204" pitchFamily="34" charset="0"/>
                <a:cs typeface="Arial" panose="020B0604020202020204" pitchFamily="34" charset="0"/>
              </a:rPr>
              <a:t>procedimientos metodológicos.</a:t>
            </a:r>
          </a:p>
          <a:p>
            <a:pPr algn="just" indent="0" marL="0">
              <a:buNone/>
            </a:pPr>
            <a:r>
              <a:rPr dirty="0" sz="3600" lang="es-ES" smtClean="0">
                <a:latin typeface="Arial" panose="020B0604020202020204" pitchFamily="34" charset="0"/>
                <a:cs typeface="Arial" panose="020B0604020202020204" pitchFamily="34" charset="0"/>
              </a:rPr>
              <a:t>En ella se definen objetivos generales, específicos y particulares y el contenido adquiere en función de estos un carácter de sistema</a:t>
            </a:r>
            <a:endParaRPr dirty="0" sz="3600" lang="es-ES">
              <a:latin typeface="Arial" panose="020B0604020202020204" pitchFamily="34" charset="0"/>
              <a:cs typeface="Arial" panose="020B0604020202020204" pitchFamily="34" charset="0"/>
            </a:endParaRPr>
          </a:p>
        </p:txBody>
      </p:sp>
    </p:spTree>
  </p:cSld>
  <p:clrMapOvr>
    <a:masterClrMapping/>
  </p:clrMapOvr>
  <p:timing/>
</p:sld>
</file>

<file path=ppt/theme/theme1.xml><?xml version="1.0" encoding="utf-8"?>
<a:theme xmlns:a="http://schemas.openxmlformats.org/drawingml/2006/main" name="Tema de Office">
  <a:themeElements>
    <a:clrScheme name="Oficina">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Didáctica de la Geografía I  3er año</dc:title>
  <dc:creator>Maitee</dc:creator>
  <cp:lastModifiedBy>PC 4</cp:lastModifiedBy>
  <dcterms:created xsi:type="dcterms:W3CDTF">2023-02-23T05:32:11Z</dcterms:created>
  <dcterms:modified xsi:type="dcterms:W3CDTF">2026-09-04T19:12:44Z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1e1f1b5e6731474a91f916982c60a010</vt:lpwstr>
  </property>
</Properties>
</file>