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73" r:id="rId5"/>
    <p:sldId id="271" r:id="rId6"/>
    <p:sldId id="274" r:id="rId7"/>
    <p:sldId id="259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5BC9"/>
    <a:srgbClr val="E3C9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4" d="100"/>
          <a:sy n="64" d="100"/>
        </p:scale>
        <p:origin x="90" y="204"/>
      </p:cViewPr>
      <p:guideLst>
        <p:guide orient="horz" pos="195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64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759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09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10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2827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570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8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16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0763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733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785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1605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9448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3663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670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81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858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tx2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3001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1960" y="995034"/>
            <a:ext cx="11347422" cy="543990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DISCIPLINA: </a:t>
            </a: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>TEORÍA </a:t>
            </a:r>
            <a:r>
              <a:rPr lang="es-ES" b="1" dirty="0">
                <a:solidFill>
                  <a:schemeClr val="bg1"/>
                </a:solidFill>
              </a:rPr>
              <a:t>E INVESTIGACIÓN EN COMUNICACIÓN           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/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>Asignatura: </a:t>
            </a:r>
            <a:r>
              <a:rPr lang="es-ES" b="1" dirty="0">
                <a:solidFill>
                  <a:schemeClr val="bg1"/>
                </a:solidFill>
              </a:rPr>
              <a:t>Teoría de la Comunicación I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 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Tema: El proceso de la comunicación. </a:t>
            </a: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 </a:t>
            </a:r>
            <a:r>
              <a:rPr lang="es-ES" b="1" dirty="0" smtClean="0">
                <a:solidFill>
                  <a:schemeClr val="bg1"/>
                </a:solidFill>
              </a:rPr>
              <a:t>          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041" y="1971911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2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53886" y="920621"/>
            <a:ext cx="98842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4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palabra comunicación </a:t>
            </a:r>
            <a:r>
              <a:rPr lang="es-ES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proviene del latín</a:t>
            </a:r>
            <a:r>
              <a:rPr lang="es-ES" sz="4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s-ES" sz="4000" b="1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comunis</a:t>
            </a:r>
            <a:r>
              <a:rPr lang="es-ES" sz="4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que significa </a:t>
            </a:r>
            <a:r>
              <a:rPr lang="es-ES" sz="4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"común". </a:t>
            </a:r>
          </a:p>
          <a:p>
            <a:pPr algn="just">
              <a:spcAft>
                <a:spcPts val="0"/>
              </a:spcAft>
            </a:pPr>
            <a:endParaRPr lang="es-ES" sz="40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" sz="4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ahí que </a:t>
            </a:r>
            <a:r>
              <a:rPr lang="es-ES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comunicar</a:t>
            </a:r>
            <a:r>
              <a:rPr lang="es-ES" sz="40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signifique transmitir ideas y pensamientos con el objetivo de ponerlos "en común" con otro.</a:t>
            </a:r>
          </a:p>
          <a:p>
            <a:pPr algn="just">
              <a:spcAft>
                <a:spcPts val="0"/>
              </a:spcAft>
            </a:pPr>
            <a:r>
              <a:rPr lang="es-ES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ES" sz="40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Comunicación = poner en común</a:t>
            </a:r>
            <a:endParaRPr lang="es-ES" sz="40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40" y="5142042"/>
            <a:ext cx="1858861" cy="1236987"/>
          </a:xfrm>
          <a:prstGeom prst="rect">
            <a:avLst/>
          </a:prstGeom>
        </p:spPr>
      </p:pic>
      <p:sp>
        <p:nvSpPr>
          <p:cNvPr id="4" name="Flecha derecha 3"/>
          <p:cNvSpPr/>
          <p:nvPr/>
        </p:nvSpPr>
        <p:spPr>
          <a:xfrm>
            <a:off x="9277224" y="5390421"/>
            <a:ext cx="821316" cy="35723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85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22514" y="43543"/>
            <a:ext cx="5536974" cy="674030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polisemia </a:t>
            </a:r>
            <a:r>
              <a:rPr lang="es-ES" sz="3600" dirty="0">
                <a:solidFill>
                  <a:schemeClr val="bg1"/>
                </a:solidFill>
              </a:rPr>
              <a:t>es la </a:t>
            </a:r>
            <a:r>
              <a:rPr lang="es-ES" sz="3600" b="1" dirty="0">
                <a:solidFill>
                  <a:schemeClr val="bg1"/>
                </a:solidFill>
              </a:rPr>
              <a:t>pluralidad de significados de una expresión </a:t>
            </a:r>
            <a:r>
              <a:rPr lang="es-ES" sz="3600" b="1" dirty="0" smtClean="0">
                <a:solidFill>
                  <a:schemeClr val="bg1"/>
                </a:solidFill>
              </a:rPr>
              <a:t>lingüística.</a:t>
            </a:r>
            <a:endParaRPr lang="es-ES" sz="36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3600" dirty="0" smtClean="0">
                <a:solidFill>
                  <a:schemeClr val="bg1"/>
                </a:solidFill>
              </a:rPr>
              <a:t>Las </a:t>
            </a:r>
            <a:r>
              <a:rPr lang="es-ES" sz="3600" dirty="0">
                <a:solidFill>
                  <a:schemeClr val="bg1"/>
                </a:solidFill>
              </a:rPr>
              <a:t>palabras polisémicas son aquellas que tienen más de un </a:t>
            </a:r>
            <a:r>
              <a:rPr lang="es-ES" sz="3600" dirty="0" smtClean="0">
                <a:solidFill>
                  <a:schemeClr val="bg1"/>
                </a:solidFill>
              </a:rPr>
              <a:t>significado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488" y="0"/>
            <a:ext cx="6081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8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1" y="0"/>
            <a:ext cx="5987143" cy="2068286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f. Acción y efecto de comunicar o comunicarse.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26572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f. Acción y efecto de comunicar o comunicarse. 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510098" y="1552574"/>
            <a:ext cx="11355330" cy="493041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1.- Acción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efecto de comunicar o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comunicarse.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2.- Trato, correspondencia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relación, intercambio,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 entre dos o más personas.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3.- Unión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se establece entre ciertas cosas, tales como mares, pueblos, casas o habitaciones, mediante pasos, crujías, escaleras, vías, canales, cables y otros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4.- Medio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permite que haya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 entre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ciertas cosas.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257" y="235630"/>
            <a:ext cx="1356399" cy="131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8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30815"/>
            <a:ext cx="109222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Funciones de la comunicación</a:t>
            </a:r>
          </a:p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1. Función </a:t>
            </a:r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8764" y="1457236"/>
            <a:ext cx="111390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1.- 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Función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informativa</a:t>
            </a:r>
          </a:p>
          <a:p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Transmitir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datos, hechos y conocimientos.</a:t>
            </a:r>
          </a:p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Ejemplo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noticiero que informa sobre la situación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98764" y="3689132"/>
            <a:ext cx="108550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2 .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Función expresiva</a:t>
            </a:r>
          </a:p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Manifestar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emociones, sentimientos o estados personales.</a:t>
            </a:r>
          </a:p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Ejemplo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Una carta personal, un poema, un post en redes sociales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56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340923" y="263009"/>
            <a:ext cx="6197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Funciones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60217" y="977833"/>
            <a:ext cx="117832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3.- Función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persuasiva</a:t>
            </a:r>
          </a:p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Orientar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actitudes o conductas, convencer o influir.</a:t>
            </a:r>
          </a:p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Ejemplo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Una campaña de salud que promueve la vacunación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73181" y="2783814"/>
            <a:ext cx="113399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Función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reguladora</a:t>
            </a:r>
          </a:p>
          <a:p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Orientar normas de conducta y convivencia.</a:t>
            </a:r>
          </a:p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Ejemplo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Señales de tránsito, reglamentos escolares, discursos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institucionales.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0217" y="5020682"/>
            <a:ext cx="113676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Función cultural</a:t>
            </a:r>
          </a:p>
          <a:p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Transmitir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valores, tradiciones e identidad colectiva.</a:t>
            </a:r>
          </a:p>
          <a:p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Ejemplo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Narrativas históricas, música popular, rituales comunitarios.</a:t>
            </a:r>
          </a:p>
        </p:txBody>
      </p:sp>
    </p:spTree>
    <p:extLst>
      <p:ext uri="{BB962C8B-B14F-4D97-AF65-F5344CB8AC3E}">
        <p14:creationId xmlns:p14="http://schemas.microsoft.com/office/powerpoint/2010/main" val="35212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:\Users\Casa\Downloads\elementos-de-la-comunicacio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301" y="468922"/>
            <a:ext cx="11443398" cy="5920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497" y="774778"/>
            <a:ext cx="1296143" cy="102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9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1071</TotalTime>
  <Words>302</Words>
  <Application>Microsoft Office PowerPoint</Application>
  <PresentationFormat>Panorámica</PresentationFormat>
  <Paragraphs>32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Times New Roman</vt:lpstr>
      <vt:lpstr>Wingdings 3</vt:lpstr>
      <vt:lpstr>Sector</vt:lpstr>
      <vt:lpstr>DISCIPLINA:  TEORÍA E INVESTIGACIÓN EN COMUNICACIÓN                Asignatura: Teoría de la Comunicación I   Tema: El proceso de la comunicación.      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DISCIPLINA: TEORÍA E INVESTIGACIÓN EN COMUNICACIÓN             Asignatura Teoría de la Comunicación I   Tema: El proceso de la comunicación.             Elementos de la comunicación.</dc:title>
  <dc:creator>ALOIMA</dc:creator>
  <cp:lastModifiedBy>ALOIMA</cp:lastModifiedBy>
  <cp:revision>67</cp:revision>
  <dcterms:created xsi:type="dcterms:W3CDTF">2024-09-23T16:30:26Z</dcterms:created>
  <dcterms:modified xsi:type="dcterms:W3CDTF">2026-09-05T20:16:01Z</dcterms:modified>
</cp:coreProperties>
</file>