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1" r:id="rId1"/>
  </p:sldMasterIdLst>
  <p:notesMasterIdLst>
    <p:notesMasterId r:id="rId2"/>
  </p:notesMasterIdLst>
  <p:sldIdLst>
    <p:sldId id="267" r:id="rId3"/>
    <p:sldId id="268" r:id="rId4"/>
    <p:sldId id="269" r:id="rId5"/>
    <p:sldId id="270" r:id="rId6"/>
    <p:sldId id="271" r:id="rId7"/>
    <p:sldId id="272" r:id="rId8"/>
    <p:sldId id="273" r:id="rId9"/>
    <p:sldId id="274" r:id="rId10"/>
    <p:sldId id="275" r:id="rId11"/>
    <p:sldId id="276" r:id="rId12"/>
    <p:sldId id="277" r:id="rId13"/>
  </p:sldIdLst>
  <p:sldSz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00808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000" autoAdjust="0"/>
    <p:restoredTop sz="94660"/>
  </p:normalViewPr>
  <p:slideViewPr>
    <p:cSldViewPr snapToGrid="0">
      <p:cViewPr varScale="1">
        <p:scale>
          <a:sx n="70" d="100"/>
          <a:sy n="70" d="100"/>
        </p:scale>
        <p:origin x="660" y="4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tableStyles" Target="tableStyles.xml"/><Relationship Id="rId15" Type="http://schemas.openxmlformats.org/officeDocument/2006/relationships/presProps" Target="presProps.xml"/><Relationship Id="rId1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49" name=""/>
        <p:cNvGrpSpPr/>
        <p:nvPr/>
      </p:nvGrpSpPr>
      <p:grpSpPr>
        <a:xfrm>
          <a:off x="0" y="0"/>
          <a:ext cx="0" cy="0"/>
          <a:chOff x="0" y="0"/>
          <a:chExt cx="0" cy="0"/>
        </a:xfrm>
      </p:grpSpPr>
      <p:sp>
        <p:nvSpPr>
          <p:cNvPr id="1048669"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70"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71"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72"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73"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74"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Pr>
        <a:blipFill rotWithShape="1" dpi="0">
          <a:blip xmlns:r="http://schemas.openxmlformats.org/officeDocument/2006/relationships" r:embed="rId1">
            <a:lum/>
          </a:blip>
          <a:srcRect/>
          <a:stretch>
            <a:fillRect/>
          </a:stretch>
        </a:blipFill>
      </p:bgPr>
    </p:bg>
    <p:spTree>
      <p:nvGrpSpPr>
        <p:cNvPr id="38" name=""/>
        <p:cNvGrpSpPr/>
        <p:nvPr/>
      </p:nvGrpSpPr>
      <p:grpSpPr>
        <a:xfrm>
          <a:off x="0" y="0"/>
          <a:ext cx="0" cy="0"/>
          <a:chOff x="0" y="0"/>
          <a:chExt cx="0" cy="0"/>
        </a:xfrm>
      </p:grpSpPr>
      <p:sp>
        <p:nvSpPr>
          <p:cNvPr id="1048614" name="Title 1"/>
          <p:cNvSpPr>
            <a:spLocks noGrp="1"/>
          </p:cNvSpPr>
          <p:nvPr>
            <p:ph type="ctrTitle" hasCustomPrompt="1"/>
          </p:nvPr>
        </p:nvSpPr>
        <p:spPr>
          <a:xfrm>
            <a:off x="802227" y="3836213"/>
            <a:ext cx="10791152" cy="1845096"/>
          </a:xfrm>
          <a:noFill/>
          <a:effectLst>
            <a:outerShdw algn="tl" blurRad="50800" dir="2700000" dist="38100" rotWithShape="0">
              <a:prstClr val="black">
                <a:alpha val="40000"/>
              </a:prstClr>
            </a:outerShdw>
          </a:effectLst>
        </p:spPr>
        <p:txBody>
          <a:bodyPr>
            <a:normAutofit/>
          </a:bodyPr>
          <a:lstStyle>
            <a:lvl1pPr algn="r">
              <a:defRPr sz="4800">
                <a:solidFill>
                  <a:schemeClr val="bg1"/>
                </a:solidFill>
              </a:defRPr>
            </a:lvl1pPr>
          </a:lstStyle>
          <a:p>
            <a:r>
              <a:rPr dirty="0" lang="en-US"/>
              <a:t>Click to edit </a:t>
            </a:r>
            <a:br>
              <a:rPr dirty="0" lang="en-US"/>
            </a:br>
            <a:r>
              <a:rPr dirty="0" lang="en-US"/>
              <a:t>Master title style</a:t>
            </a:r>
          </a:p>
        </p:txBody>
      </p:sp>
      <p:sp>
        <p:nvSpPr>
          <p:cNvPr id="1048615" name="Subtitle 2"/>
          <p:cNvSpPr>
            <a:spLocks noGrp="1"/>
          </p:cNvSpPr>
          <p:nvPr>
            <p:ph type="subTitle" idx="1"/>
          </p:nvPr>
        </p:nvSpPr>
        <p:spPr>
          <a:xfrm>
            <a:off x="802226" y="5668674"/>
            <a:ext cx="10791155" cy="814425"/>
          </a:xfrm>
        </p:spPr>
        <p:txBody>
          <a:bodyPr>
            <a:normAutofit/>
          </a:bodyPr>
          <a:lstStyle>
            <a:lvl1pPr algn="r" indent="0" marL="0">
              <a:buNone/>
              <a:defRPr b="0" sz="3733" i="0">
                <a:solidFill>
                  <a:srgbClr val="002060"/>
                </a:solidFill>
              </a:defRPr>
            </a:lvl1pPr>
            <a:lvl2pPr algn="ctr" indent="0" marL="609585">
              <a:buNone/>
              <a:defRPr>
                <a:solidFill>
                  <a:schemeClr val="tx1">
                    <a:tint val="75000"/>
                  </a:schemeClr>
                </a:solidFill>
              </a:defRPr>
            </a:lvl2pPr>
            <a:lvl3pPr algn="ctr" indent="0" marL="1219170">
              <a:buNone/>
              <a:defRPr>
                <a:solidFill>
                  <a:schemeClr val="tx1">
                    <a:tint val="75000"/>
                  </a:schemeClr>
                </a:solidFill>
              </a:defRPr>
            </a:lvl3pPr>
            <a:lvl4pPr algn="ctr" indent="0" marL="1828754">
              <a:buNone/>
              <a:defRPr>
                <a:solidFill>
                  <a:schemeClr val="tx1">
                    <a:tint val="75000"/>
                  </a:schemeClr>
                </a:solidFill>
              </a:defRPr>
            </a:lvl4pPr>
            <a:lvl5pPr algn="ctr" indent="0" marL="2438339">
              <a:buNone/>
              <a:defRPr>
                <a:solidFill>
                  <a:schemeClr val="tx1">
                    <a:tint val="75000"/>
                  </a:schemeClr>
                </a:solidFill>
              </a:defRPr>
            </a:lvl5pPr>
            <a:lvl6pPr algn="ctr" indent="0" marL="3047924">
              <a:buNone/>
              <a:defRPr>
                <a:solidFill>
                  <a:schemeClr val="tx1">
                    <a:tint val="75000"/>
                  </a:schemeClr>
                </a:solidFill>
              </a:defRPr>
            </a:lvl6pPr>
            <a:lvl7pPr algn="ctr" indent="0" marL="3657509">
              <a:buNone/>
              <a:defRPr>
                <a:solidFill>
                  <a:schemeClr val="tx1">
                    <a:tint val="75000"/>
                  </a:schemeClr>
                </a:solidFill>
              </a:defRPr>
            </a:lvl7pPr>
            <a:lvl8pPr algn="ctr" indent="0" marL="4267093">
              <a:buNone/>
              <a:defRPr>
                <a:solidFill>
                  <a:schemeClr val="tx1">
                    <a:tint val="75000"/>
                  </a:schemeClr>
                </a:solidFill>
              </a:defRPr>
            </a:lvl8pPr>
            <a:lvl9pPr algn="ctr" indent="0" marL="4876678">
              <a:buNone/>
              <a:defRPr>
                <a:solidFill>
                  <a:schemeClr val="tx1">
                    <a:tint val="75000"/>
                  </a:schemeClr>
                </a:solidFill>
              </a:defRPr>
            </a:lvl9pPr>
          </a:lstStyle>
          <a:p>
            <a:r>
              <a:rPr dirty="0" lang="en-US"/>
              <a:t>Click to edit Master subtitle style</a:t>
            </a:r>
          </a:p>
        </p:txBody>
      </p:sp>
      <p:sp>
        <p:nvSpPr>
          <p:cNvPr id="1048616"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7"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8"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2" name=""/>
        <p:cNvGrpSpPr/>
        <p:nvPr/>
      </p:nvGrpSpPr>
      <p:grpSpPr>
        <a:xfrm>
          <a:off x="0" y="0"/>
          <a:ext cx="0" cy="0"/>
          <a:chOff x="0" y="0"/>
          <a:chExt cx="0" cy="0"/>
        </a:xfrm>
      </p:grpSpPr>
      <p:sp>
        <p:nvSpPr>
          <p:cNvPr id="1048637" name="Title 1"/>
          <p:cNvSpPr>
            <a:spLocks noGrp="1"/>
          </p:cNvSpPr>
          <p:nvPr>
            <p:ph type="title"/>
          </p:nvPr>
        </p:nvSpPr>
        <p:spPr>
          <a:xfrm>
            <a:off x="598620" y="1722845"/>
            <a:ext cx="10994760" cy="1018033"/>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38" name="Content Placeholder 2"/>
          <p:cNvSpPr>
            <a:spLocks noGrp="1"/>
          </p:cNvSpPr>
          <p:nvPr>
            <p:ph idx="1"/>
          </p:nvPr>
        </p:nvSpPr>
        <p:spPr>
          <a:xfrm>
            <a:off x="598621" y="2818180"/>
            <a:ext cx="10994760" cy="3461307"/>
          </a:xfrm>
        </p:spPr>
        <p:txBody>
          <a:bodyPr/>
          <a:lstStyle>
            <a:lvl1pPr algn="l">
              <a:defRPr sz="3733">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39"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0"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1"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1_Title and Content">
    <p:bg>
      <p:bgPr>
        <a:blipFill rotWithShape="1" dpi="0">
          <a:blip xmlns:r="http://schemas.openxmlformats.org/officeDocument/2006/relationships" r:embed="rId1">
            <a:lum/>
          </a:blip>
          <a:srcRect/>
          <a:stretch>
            <a:fillRect/>
          </a:stretch>
        </a:blipFill>
      </p:bgPr>
    </p:bg>
    <p:spTree>
      <p:nvGrpSpPr>
        <p:cNvPr id="25" name=""/>
        <p:cNvGrpSpPr/>
        <p:nvPr/>
      </p:nvGrpSpPr>
      <p:grpSpPr>
        <a:xfrm>
          <a:off x="0" y="0"/>
          <a:ext cx="0" cy="0"/>
          <a:chOff x="0" y="0"/>
          <a:chExt cx="0" cy="0"/>
        </a:xfrm>
      </p:grpSpPr>
      <p:sp>
        <p:nvSpPr>
          <p:cNvPr id="1048582" name="Title 1"/>
          <p:cNvSpPr>
            <a:spLocks noGrp="1"/>
          </p:cNvSpPr>
          <p:nvPr>
            <p:ph type="title"/>
          </p:nvPr>
        </p:nvSpPr>
        <p:spPr>
          <a:xfrm>
            <a:off x="3652719" y="578507"/>
            <a:ext cx="7940660" cy="763525"/>
          </a:xfrm>
        </p:spPr>
        <p:txBody>
          <a:bodyPr>
            <a:normAutofit/>
          </a:bodyPr>
          <a:lstStyle>
            <a:lvl1pPr algn="l">
              <a:defRPr sz="4800">
                <a:solidFill>
                  <a:srgbClr val="FF990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583" name="Content Placeholder 2"/>
          <p:cNvSpPr>
            <a:spLocks noGrp="1"/>
          </p:cNvSpPr>
          <p:nvPr>
            <p:ph idx="1"/>
          </p:nvPr>
        </p:nvSpPr>
        <p:spPr>
          <a:xfrm>
            <a:off x="3652719" y="1598079"/>
            <a:ext cx="7940660" cy="4681415"/>
          </a:xfrm>
        </p:spPr>
        <p:txBody>
          <a:bodyPr/>
          <a:lstStyle>
            <a:lvl1pPr>
              <a:defRPr sz="3733">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584"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5"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6"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45" name=""/>
        <p:cNvGrpSpPr/>
        <p:nvPr/>
      </p:nvGrpSpPr>
      <p:grpSpPr>
        <a:xfrm>
          <a:off x="0" y="0"/>
          <a:ext cx="0" cy="0"/>
          <a:chOff x="0" y="0"/>
          <a:chExt cx="0" cy="0"/>
        </a:xfrm>
      </p:grpSpPr>
      <p:sp>
        <p:nvSpPr>
          <p:cNvPr id="1048654" name="Title 1"/>
          <p:cNvSpPr>
            <a:spLocks noGrp="1"/>
          </p:cNvSpPr>
          <p:nvPr>
            <p:ph type="title"/>
          </p:nvPr>
        </p:nvSpPr>
        <p:spPr>
          <a:xfrm>
            <a:off x="963084" y="4406901"/>
            <a:ext cx="10363200" cy="1362075"/>
          </a:xfrm>
        </p:spPr>
        <p:txBody>
          <a:bodyPr anchor="t"/>
          <a:lstStyle>
            <a:lvl1pPr algn="l">
              <a:defRPr b="1" cap="all" sz="5333"/>
            </a:lvl1pPr>
          </a:lstStyle>
          <a:p>
            <a:r>
              <a:rPr lang="en-US"/>
              <a:t>Click to edit Master title style</a:t>
            </a:r>
          </a:p>
        </p:txBody>
      </p:sp>
      <p:sp>
        <p:nvSpPr>
          <p:cNvPr id="1048655" name="Text Placeholder 2"/>
          <p:cNvSpPr>
            <a:spLocks noGrp="1"/>
          </p:cNvSpPr>
          <p:nvPr>
            <p:ph type="body" idx="1"/>
          </p:nvPr>
        </p:nvSpPr>
        <p:spPr>
          <a:xfrm>
            <a:off x="963084" y="2906713"/>
            <a:ext cx="10363200" cy="1500187"/>
          </a:xfrm>
        </p:spPr>
        <p:txBody>
          <a:bodyPr anchor="b"/>
          <a:lstStyle>
            <a:lvl1pPr indent="0" marL="0">
              <a:buNone/>
              <a:defRPr sz="2667">
                <a:solidFill>
                  <a:schemeClr val="tx1">
                    <a:tint val="75000"/>
                  </a:schemeClr>
                </a:solidFill>
              </a:defRPr>
            </a:lvl1pPr>
            <a:lvl2pPr indent="0" marL="609585">
              <a:buNone/>
              <a:defRPr sz="2400">
                <a:solidFill>
                  <a:schemeClr val="tx1">
                    <a:tint val="75000"/>
                  </a:schemeClr>
                </a:solidFill>
              </a:defRPr>
            </a:lvl2pPr>
            <a:lvl3pPr indent="0" marL="1219170">
              <a:buNone/>
              <a:defRPr sz="2133">
                <a:solidFill>
                  <a:schemeClr val="tx1">
                    <a:tint val="75000"/>
                  </a:schemeClr>
                </a:solidFill>
              </a:defRPr>
            </a:lvl3pPr>
            <a:lvl4pPr indent="0" marL="1828754">
              <a:buNone/>
              <a:defRPr sz="1867">
                <a:solidFill>
                  <a:schemeClr val="tx1">
                    <a:tint val="75000"/>
                  </a:schemeClr>
                </a:solidFill>
              </a:defRPr>
            </a:lvl4pPr>
            <a:lvl5pPr indent="0" marL="2438339">
              <a:buNone/>
              <a:defRPr sz="1867">
                <a:solidFill>
                  <a:schemeClr val="tx1">
                    <a:tint val="75000"/>
                  </a:schemeClr>
                </a:solidFill>
              </a:defRPr>
            </a:lvl5pPr>
            <a:lvl6pPr indent="0" marL="3047924">
              <a:buNone/>
              <a:defRPr sz="1867">
                <a:solidFill>
                  <a:schemeClr val="tx1">
                    <a:tint val="75000"/>
                  </a:schemeClr>
                </a:solidFill>
              </a:defRPr>
            </a:lvl6pPr>
            <a:lvl7pPr indent="0" marL="3657509">
              <a:buNone/>
              <a:defRPr sz="1867">
                <a:solidFill>
                  <a:schemeClr val="tx1">
                    <a:tint val="75000"/>
                  </a:schemeClr>
                </a:solidFill>
              </a:defRPr>
            </a:lvl7pPr>
            <a:lvl8pPr indent="0" marL="4267093">
              <a:buNone/>
              <a:defRPr sz="1867">
                <a:solidFill>
                  <a:schemeClr val="tx1">
                    <a:tint val="75000"/>
                  </a:schemeClr>
                </a:solidFill>
              </a:defRPr>
            </a:lvl8pPr>
            <a:lvl9pPr indent="0" marL="4876678">
              <a:buNone/>
              <a:defRPr sz="1867">
                <a:solidFill>
                  <a:schemeClr val="tx1">
                    <a:tint val="75000"/>
                  </a:schemeClr>
                </a:solidFill>
              </a:defRPr>
            </a:lvl9pPr>
          </a:lstStyle>
          <a:p>
            <a:pPr lvl="0"/>
            <a:r>
              <a:rPr lang="en-US"/>
              <a:t>Click to edit Master text styles</a:t>
            </a:r>
          </a:p>
        </p:txBody>
      </p:sp>
      <p:sp>
        <p:nvSpPr>
          <p:cNvPr id="1048656"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7"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8"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6" name=""/>
        <p:cNvGrpSpPr/>
        <p:nvPr/>
      </p:nvGrpSpPr>
      <p:grpSpPr>
        <a:xfrm>
          <a:off x="0" y="0"/>
          <a:ext cx="0" cy="0"/>
          <a:chOff x="0" y="0"/>
          <a:chExt cx="0" cy="0"/>
        </a:xfrm>
      </p:grpSpPr>
      <p:sp>
        <p:nvSpPr>
          <p:cNvPr id="1048659" name="Title 1"/>
          <p:cNvSpPr>
            <a:spLocks noGrp="1"/>
          </p:cNvSpPr>
          <p:nvPr>
            <p:ph type="title"/>
          </p:nvPr>
        </p:nvSpPr>
        <p:spPr/>
        <p:txBody>
          <a:bodyPr/>
          <a:p>
            <a:r>
              <a:rPr lang="en-US"/>
              <a:t>Click to edit Master title style</a:t>
            </a:r>
          </a:p>
        </p:txBody>
      </p:sp>
      <p:sp>
        <p:nvSpPr>
          <p:cNvPr id="1048660"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1"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2"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3"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4"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39" name=""/>
        <p:cNvGrpSpPr/>
        <p:nvPr/>
      </p:nvGrpSpPr>
      <p:grpSpPr>
        <a:xfrm>
          <a:off x="0" y="0"/>
          <a:ext cx="0" cy="0"/>
          <a:chOff x="0" y="0"/>
          <a:chExt cx="0" cy="0"/>
        </a:xfrm>
      </p:grpSpPr>
      <p:sp>
        <p:nvSpPr>
          <p:cNvPr id="1048619" name="Title 1"/>
          <p:cNvSpPr>
            <a:spLocks noGrp="1"/>
          </p:cNvSpPr>
          <p:nvPr>
            <p:ph type="title"/>
          </p:nvPr>
        </p:nvSpPr>
        <p:spPr>
          <a:xfrm>
            <a:off x="598620" y="1596540"/>
            <a:ext cx="10994761" cy="814427"/>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20" name="Text Placeholder 2"/>
          <p:cNvSpPr>
            <a:spLocks noGrp="1"/>
          </p:cNvSpPr>
          <p:nvPr>
            <p:ph type="body" idx="1"/>
          </p:nvPr>
        </p:nvSpPr>
        <p:spPr>
          <a:xfrm>
            <a:off x="715839" y="2446425"/>
            <a:ext cx="5386917"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21" name="Content Placeholder 3"/>
          <p:cNvSpPr>
            <a:spLocks noGrp="1"/>
          </p:cNvSpPr>
          <p:nvPr>
            <p:ph sz="half" idx="2"/>
          </p:nvPr>
        </p:nvSpPr>
        <p:spPr>
          <a:xfrm>
            <a:off x="715839" y="3021786"/>
            <a:ext cx="5386917"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22" name="Text Placeholder 4"/>
          <p:cNvSpPr>
            <a:spLocks noGrp="1"/>
          </p:cNvSpPr>
          <p:nvPr>
            <p:ph type="body" sz="quarter" idx="3"/>
          </p:nvPr>
        </p:nvSpPr>
        <p:spPr>
          <a:xfrm>
            <a:off x="6096001" y="2446425"/>
            <a:ext cx="5389033"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23" name="Content Placeholder 5"/>
          <p:cNvSpPr>
            <a:spLocks noGrp="1"/>
          </p:cNvSpPr>
          <p:nvPr>
            <p:ph sz="quarter" idx="4"/>
          </p:nvPr>
        </p:nvSpPr>
        <p:spPr>
          <a:xfrm>
            <a:off x="6096001" y="3021786"/>
            <a:ext cx="5389033"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24" name="Date Placeholder 6"/>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5" name="Footer Placeholder 7"/>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6" name="Slide Number Placeholder 8"/>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7" name=""/>
        <p:cNvGrpSpPr/>
        <p:nvPr/>
      </p:nvGrpSpPr>
      <p:grpSpPr>
        <a:xfrm>
          <a:off x="0" y="0"/>
          <a:ext cx="0" cy="0"/>
          <a:chOff x="0" y="0"/>
          <a:chExt cx="0" cy="0"/>
        </a:xfrm>
      </p:grpSpPr>
      <p:sp>
        <p:nvSpPr>
          <p:cNvPr id="1048665" name="Title 1"/>
          <p:cNvSpPr>
            <a:spLocks noGrp="1"/>
          </p:cNvSpPr>
          <p:nvPr>
            <p:ph type="title"/>
          </p:nvPr>
        </p:nvSpPr>
        <p:spPr/>
        <p:txBody>
          <a:bodyPr/>
          <a:p>
            <a:r>
              <a:rPr lang="en-US"/>
              <a:t>Click to edit Master title style</a:t>
            </a:r>
          </a:p>
        </p:txBody>
      </p:sp>
      <p:sp>
        <p:nvSpPr>
          <p:cNvPr id="1048666" name="Date Placeholder 2"/>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7" name="Footer Placeholder 3"/>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8" name="Slide Number Placeholder 4"/>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31" name=""/>
        <p:cNvGrpSpPr/>
        <p:nvPr/>
      </p:nvGrpSpPr>
      <p:grpSpPr>
        <a:xfrm>
          <a:off x="0" y="0"/>
          <a:ext cx="0" cy="0"/>
          <a:chOff x="0" y="0"/>
          <a:chExt cx="0" cy="0"/>
        </a:xfrm>
      </p:grpSpPr>
      <p:sp>
        <p:nvSpPr>
          <p:cNvPr id="1048599" name="Date Placeholder 1"/>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0" name="Footer Placeholder 2"/>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1" name="Slide Number Placeholder 3"/>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3" name=""/>
        <p:cNvGrpSpPr/>
        <p:nvPr/>
      </p:nvGrpSpPr>
      <p:grpSpPr>
        <a:xfrm>
          <a:off x="0" y="0"/>
          <a:ext cx="0" cy="0"/>
          <a:chOff x="0" y="0"/>
          <a:chExt cx="0" cy="0"/>
        </a:xfrm>
      </p:grpSpPr>
      <p:sp>
        <p:nvSpPr>
          <p:cNvPr id="1048642" name="Title 1"/>
          <p:cNvSpPr>
            <a:spLocks noGrp="1"/>
          </p:cNvSpPr>
          <p:nvPr>
            <p:ph type="title"/>
          </p:nvPr>
        </p:nvSpPr>
        <p:spPr>
          <a:xfrm>
            <a:off x="609602" y="273049"/>
            <a:ext cx="4011084" cy="1162051"/>
          </a:xfrm>
        </p:spPr>
        <p:txBody>
          <a:bodyPr anchor="b"/>
          <a:lstStyle>
            <a:lvl1pPr algn="l">
              <a:defRPr b="1" sz="2667"/>
            </a:lvl1pPr>
          </a:lstStyle>
          <a:p>
            <a:r>
              <a:rPr lang="en-US"/>
              <a:t>Click to edit Master title style</a:t>
            </a:r>
          </a:p>
        </p:txBody>
      </p:sp>
      <p:sp>
        <p:nvSpPr>
          <p:cNvPr id="104864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4" name="Text Placeholder 3"/>
          <p:cNvSpPr>
            <a:spLocks noGrp="1"/>
          </p:cNvSpPr>
          <p:nvPr>
            <p:ph type="body" sz="half" idx="2"/>
          </p:nvPr>
        </p:nvSpPr>
        <p:spPr>
          <a:xfrm>
            <a:off x="609602" y="1435102"/>
            <a:ext cx="4011084" cy="46910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45"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6"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7"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44" name=""/>
        <p:cNvGrpSpPr/>
        <p:nvPr/>
      </p:nvGrpSpPr>
      <p:grpSpPr>
        <a:xfrm>
          <a:off x="0" y="0"/>
          <a:ext cx="0" cy="0"/>
          <a:chOff x="0" y="0"/>
          <a:chExt cx="0" cy="0"/>
        </a:xfrm>
      </p:grpSpPr>
      <p:sp>
        <p:nvSpPr>
          <p:cNvPr id="1048648" name="Title 1"/>
          <p:cNvSpPr>
            <a:spLocks noGrp="1"/>
          </p:cNvSpPr>
          <p:nvPr>
            <p:ph type="title"/>
          </p:nvPr>
        </p:nvSpPr>
        <p:spPr>
          <a:xfrm>
            <a:off x="2389717" y="4800600"/>
            <a:ext cx="7315200" cy="566739"/>
          </a:xfrm>
        </p:spPr>
        <p:txBody>
          <a:bodyPr anchor="b"/>
          <a:lstStyle>
            <a:lvl1pPr algn="l">
              <a:defRPr b="1" sz="2667"/>
            </a:lvl1pPr>
          </a:lstStyle>
          <a:p>
            <a:r>
              <a:rPr lang="en-US"/>
              <a:t>Click to edit Master title style</a:t>
            </a:r>
          </a:p>
        </p:txBody>
      </p:sp>
      <p:sp>
        <p:nvSpPr>
          <p:cNvPr id="1048649" name="Picture Placeholder 2"/>
          <p:cNvSpPr>
            <a:spLocks noGrp="1"/>
          </p:cNvSpPr>
          <p:nvPr>
            <p:ph type="pic" idx="1"/>
          </p:nvPr>
        </p:nvSpPr>
        <p:spPr>
          <a:xfrm>
            <a:off x="2389717" y="612775"/>
            <a:ext cx="7315200" cy="4114800"/>
          </a:xfrm>
        </p:spPr>
        <p:txBody>
          <a:bodyPr/>
          <a:lstStyle>
            <a:lvl1pPr indent="0" marL="0">
              <a:buNone/>
              <a:defRPr sz="4267"/>
            </a:lvl1pPr>
            <a:lvl2pPr indent="0" marL="609585">
              <a:buNone/>
              <a:defRPr sz="3733"/>
            </a:lvl2pPr>
            <a:lvl3pPr indent="0" marL="1219170">
              <a:buNone/>
              <a:defRPr sz="3200"/>
            </a:lvl3pPr>
            <a:lvl4pPr indent="0" marL="1828754">
              <a:buNone/>
              <a:defRPr sz="2667"/>
            </a:lvl4pPr>
            <a:lvl5pPr indent="0" marL="2438339">
              <a:buNone/>
              <a:defRPr sz="2667"/>
            </a:lvl5pPr>
            <a:lvl6pPr indent="0" marL="3047924">
              <a:buNone/>
              <a:defRPr sz="2667"/>
            </a:lvl6pPr>
            <a:lvl7pPr indent="0" marL="3657509">
              <a:buNone/>
              <a:defRPr sz="2667"/>
            </a:lvl7pPr>
            <a:lvl8pPr indent="0" marL="4267093">
              <a:buNone/>
              <a:defRPr sz="2667"/>
            </a:lvl8pPr>
            <a:lvl9pPr indent="0" marL="4876678">
              <a:buNone/>
              <a:defRPr sz="2667"/>
            </a:lvl9pPr>
          </a:lstStyle>
          <a:p>
            <a:endParaRPr lang="en-US"/>
          </a:p>
        </p:txBody>
      </p:sp>
      <p:sp>
        <p:nvSpPr>
          <p:cNvPr id="1048650" name="Text Placeholder 3"/>
          <p:cNvSpPr>
            <a:spLocks noGrp="1"/>
          </p:cNvSpPr>
          <p:nvPr>
            <p:ph type="body" sz="half" idx="2"/>
          </p:nvPr>
        </p:nvSpPr>
        <p:spPr>
          <a:xfrm>
            <a:off x="2389717" y="5367338"/>
            <a:ext cx="7315200" cy="8048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51"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2"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3"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1" name=""/>
        <p:cNvGrpSpPr/>
        <p:nvPr/>
      </p:nvGrpSpPr>
      <p:grpSpPr>
        <a:xfrm>
          <a:off x="0" y="0"/>
          <a:ext cx="0" cy="0"/>
          <a:chOff x="0" y="0"/>
          <a:chExt cx="0" cy="0"/>
        </a:xfrm>
      </p:grpSpPr>
      <p:sp>
        <p:nvSpPr>
          <p:cNvPr id="1048632" name="Title 1"/>
          <p:cNvSpPr>
            <a:spLocks noGrp="1"/>
          </p:cNvSpPr>
          <p:nvPr>
            <p:ph type="title"/>
          </p:nvPr>
        </p:nvSpPr>
        <p:spPr/>
        <p:txBody>
          <a:bodyPr/>
          <a:p>
            <a:r>
              <a:rPr lang="en-US"/>
              <a:t>Click to edit Master title style</a:t>
            </a:r>
          </a:p>
        </p:txBody>
      </p:sp>
      <p:sp>
        <p:nvSpPr>
          <p:cNvPr id="1048633"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4"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5"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6"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0" name=""/>
        <p:cNvGrpSpPr/>
        <p:nvPr/>
      </p:nvGrpSpPr>
      <p:grpSpPr>
        <a:xfrm>
          <a:off x="0" y="0"/>
          <a:ext cx="0" cy="0"/>
          <a:chOff x="0" y="0"/>
          <a:chExt cx="0" cy="0"/>
        </a:xfrm>
      </p:grpSpPr>
      <p:sp>
        <p:nvSpPr>
          <p:cNvPr id="1048627" name="Vertical Title 1"/>
          <p:cNvSpPr>
            <a:spLocks noGrp="1"/>
          </p:cNvSpPr>
          <p:nvPr>
            <p:ph type="title" orient="vert"/>
          </p:nvPr>
        </p:nvSpPr>
        <p:spPr>
          <a:xfrm>
            <a:off x="8839200" y="274639"/>
            <a:ext cx="2743200" cy="5851525"/>
          </a:xfrm>
        </p:spPr>
        <p:txBody>
          <a:bodyPr vert="eaVert"/>
          <a:p>
            <a:r>
              <a:rPr lang="en-US"/>
              <a:t>Click to edit Master title style</a:t>
            </a:r>
          </a:p>
        </p:txBody>
      </p:sp>
      <p:sp>
        <p:nvSpPr>
          <p:cNvPr id="1048628" name="Vertical Text Placeholder 2"/>
          <p:cNvSpPr>
            <a:spLocks noGrp="1"/>
          </p:cNvSpPr>
          <p:nvPr>
            <p:ph type="body" orient="vert" idx="1"/>
          </p:nvPr>
        </p:nvSpPr>
        <p:spPr>
          <a:xfrm>
            <a:off x="609600" y="274639"/>
            <a:ext cx="80264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9"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0"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1"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pic>
        <p:nvPicPr>
          <p:cNvPr id="2097154" name="Picture 6" descr="E:\websites\free-power-point-templates\2012\logos.png"/>
          <p:cNvPicPr>
            <a:picLocks noChangeAspect="1" noChangeArrowheads="1"/>
          </p:cNvPicPr>
          <p:nvPr userDrawn="1"/>
        </p:nvPicPr>
        <p:blipFill>
          <a:blip xmlns:r="http://schemas.openxmlformats.org/officeDocument/2006/relationships" r:embed="rId1"/>
          <a:stretch>
            <a:fillRect/>
          </a:stretch>
        </p:blipFill>
        <p:spPr bwMode="auto">
          <a:xfrm>
            <a:off x="5224408" y="3101618"/>
            <a:ext cx="1951712" cy="702615"/>
          </a:xfrm>
          <a:prstGeom prst="rect"/>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image" Target="../media/image4.jpeg"/><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dpi="0">
          <a:blip xmlns:r="http://schemas.openxmlformats.org/officeDocument/2006/relationships" r:embed="rId13">
            <a:lum/>
          </a:blip>
          <a:srcRect/>
          <a:stretch>
            <a:fillRect/>
          </a:stretch>
        </a:blipFill>
      </p:bgPr>
    </p:bg>
    <p:spTree>
      <p:nvGrpSpPr>
        <p:cNvPr id="12" name=""/>
        <p:cNvGrpSpPr/>
        <p:nvPr/>
      </p:nvGrpSpPr>
      <p:grpSpPr>
        <a:xfrm>
          <a:off x="0" y="0"/>
          <a:ext cx="0" cy="0"/>
          <a:chOff x="0" y="0"/>
          <a:chExt cx="0" cy="0"/>
        </a:xfrm>
      </p:grpSpPr>
      <p:sp>
        <p:nvSpPr>
          <p:cNvPr id="1048576" name="Title Placeholder 1"/>
          <p:cNvSpPr>
            <a:spLocks noGrp="1"/>
          </p:cNvSpPr>
          <p:nvPr>
            <p:ph type="title"/>
          </p:nvPr>
        </p:nvSpPr>
        <p:spPr>
          <a:xfrm>
            <a:off x="609600" y="274639"/>
            <a:ext cx="109728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609600" y="1600201"/>
            <a:ext cx="109728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609600" y="6356351"/>
            <a:ext cx="2844800" cy="365125"/>
          </a:xfrm>
          <a:prstGeom prst="rect"/>
        </p:spPr>
        <p:txBody>
          <a:bodyPr anchor="ctr" bIns="45720" lIns="91440" rIns="91440" rtlCol="0" tIns="45720" vert="horz"/>
          <a:lstStyle>
            <a:lvl1pPr algn="l">
              <a:defRPr sz="1600">
                <a:solidFill>
                  <a:schemeClr val="tx1">
                    <a:tint val="75000"/>
                  </a:schemeClr>
                </a:solidFill>
              </a:defRPr>
            </a:lvl1pPr>
          </a:lstStyle>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79" name="Footer Placeholder 4"/>
          <p:cNvSpPr>
            <a:spLocks noGrp="1"/>
          </p:cNvSpPr>
          <p:nvPr>
            <p:ph type="ftr" sz="quarter" idx="3"/>
          </p:nvPr>
        </p:nvSpPr>
        <p:spPr>
          <a:xfrm>
            <a:off x="4165600" y="6356351"/>
            <a:ext cx="3860800" cy="365125"/>
          </a:xfrm>
          <a:prstGeom prst="rect"/>
        </p:spPr>
        <p:txBody>
          <a:bodyPr anchor="ctr" bIns="45720" lIns="91440" rIns="91440" rtlCol="0" tIns="45720" vert="horz"/>
          <a:lstStyle>
            <a:lvl1pPr algn="ctr">
              <a:defRPr sz="1600">
                <a:solidFill>
                  <a:schemeClr val="tx1">
                    <a:tint val="75000"/>
                  </a:schemeClr>
                </a:solidFill>
              </a:defRPr>
            </a:lvl1pPr>
          </a:lstStyle>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0" name="Slide Number Placeholder 5"/>
          <p:cNvSpPr>
            <a:spLocks noGrp="1"/>
          </p:cNvSpPr>
          <p:nvPr>
            <p:ph type="sldNum" sz="quarter" idx="4"/>
          </p:nvPr>
        </p:nvSpPr>
        <p:spPr>
          <a:xfrm>
            <a:off x="8737600" y="6356351"/>
            <a:ext cx="2844800" cy="365125"/>
          </a:xfrm>
          <a:prstGeom prst="rect"/>
        </p:spPr>
        <p:txBody>
          <a:bodyPr anchor="ctr" bIns="45720" lIns="91440" rIns="91440" rtlCol="0" tIns="45720" vert="horz"/>
          <a:lstStyle>
            <a:lvl1pPr algn="r">
              <a:defRPr sz="1600">
                <a:solidFill>
                  <a:schemeClr val="tx1">
                    <a:tint val="75000"/>
                  </a:schemeClr>
                </a:solidFill>
              </a:defRPr>
            </a:lvl1pPr>
          </a:lstStyle>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1" name="TextBox 6"/>
          <p:cNvSpPr txBox="1"/>
          <p:nvPr userDrawn="1"/>
        </p:nvSpPr>
        <p:spPr>
          <a:xfrm>
            <a:off x="-12200" y="6951663"/>
            <a:ext cx="11186167" cy="666977"/>
          </a:xfrm>
          <a:prstGeom prst="rect"/>
          <a:noFill/>
        </p:spPr>
        <p:txBody>
          <a:bodyPr rtlCol="0" wrap="square">
            <a:spAutoFit/>
          </a:bodyPr>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This presentation uses a free template provided by FPPT.com</a:t>
            </a:r>
          </a:p>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www.free-power-point-templates.com</a:t>
            </a:r>
          </a:p>
        </p:txBody>
      </p:sp>
    </p:spTree>
  </p:cSld>
  <p:clrMap accent1="accent1" accent2="accent2" accent3="accent3" accent4="accent4" accent5="accent5" accent6="accent6" bg1="lt1" bg2="lt2" tx1="dk1" tx2="dk2"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1219170" eaLnBrk="1" hangingPunct="1" latinLnBrk="0" rtl="0">
        <a:spcBef>
          <a:spcPct val="0"/>
        </a:spcBef>
        <a:buNone/>
        <a:defRPr sz="5867" kern="1200">
          <a:solidFill>
            <a:schemeClr val="tx1"/>
          </a:solidFill>
          <a:latin typeface="+mj-lt"/>
          <a:ea typeface="+mj-ea"/>
          <a:cs typeface="+mj-cs"/>
        </a:defRPr>
      </a:lvl1pPr>
    </p:titleStyle>
    <p:bodyStyle>
      <a:lvl1pPr algn="l" defTabSz="1219170" eaLnBrk="1" hangingPunct="1" indent="-457189" latinLnBrk="0" marL="457189" rtl="0">
        <a:spcBef>
          <a:spcPct val="20000"/>
        </a:spcBef>
        <a:buFont typeface="Arial" pitchFamily="34" charset="0"/>
        <a:buChar char="•"/>
        <a:defRPr sz="4267" kern="1200">
          <a:solidFill>
            <a:schemeClr val="tx1"/>
          </a:solidFill>
          <a:latin typeface="+mn-lt"/>
          <a:ea typeface="+mn-ea"/>
          <a:cs typeface="+mn-cs"/>
        </a:defRPr>
      </a:lvl1pPr>
      <a:lvl2pPr algn="l" defTabSz="1219170" eaLnBrk="1" hangingPunct="1" indent="-380990" latinLnBrk="0" marL="990575" rtl="0">
        <a:spcBef>
          <a:spcPct val="20000"/>
        </a:spcBef>
        <a:buFont typeface="Arial" pitchFamily="34" charset="0"/>
        <a:buChar char="–"/>
        <a:defRPr sz="3733" kern="1200">
          <a:solidFill>
            <a:schemeClr val="tx1"/>
          </a:solidFill>
          <a:latin typeface="+mn-lt"/>
          <a:ea typeface="+mn-ea"/>
          <a:cs typeface="+mn-cs"/>
        </a:defRPr>
      </a:lvl2pPr>
      <a:lvl3pPr algn="l" defTabSz="1219170" eaLnBrk="1" hangingPunct="1" indent="-304792" latinLnBrk="0" marL="1523962" rtl="0">
        <a:spcBef>
          <a:spcPct val="20000"/>
        </a:spcBef>
        <a:buFont typeface="Arial" pitchFamily="34" charset="0"/>
        <a:buChar char="•"/>
        <a:defRPr sz="3200" kern="1200">
          <a:solidFill>
            <a:schemeClr val="tx1"/>
          </a:solidFill>
          <a:latin typeface="+mn-lt"/>
          <a:ea typeface="+mn-ea"/>
          <a:cs typeface="+mn-cs"/>
        </a:defRPr>
      </a:lvl3pPr>
      <a:lvl4pPr algn="l" defTabSz="1219170" eaLnBrk="1" hangingPunct="1" indent="-304792" latinLnBrk="0" marL="2133547" rtl="0">
        <a:spcBef>
          <a:spcPct val="20000"/>
        </a:spcBef>
        <a:buFont typeface="Arial" pitchFamily="34" charset="0"/>
        <a:buChar char="–"/>
        <a:defRPr sz="2667" kern="1200">
          <a:solidFill>
            <a:schemeClr val="tx1"/>
          </a:solidFill>
          <a:latin typeface="+mn-lt"/>
          <a:ea typeface="+mn-ea"/>
          <a:cs typeface="+mn-cs"/>
        </a:defRPr>
      </a:lvl4pPr>
      <a:lvl5pPr algn="l" defTabSz="1219170" eaLnBrk="1" hangingPunct="1" indent="-304792" latinLnBrk="0" marL="2743131" rtl="0">
        <a:spcBef>
          <a:spcPct val="20000"/>
        </a:spcBef>
        <a:buFont typeface="Arial" pitchFamily="34" charset="0"/>
        <a:buChar char="»"/>
        <a:defRPr sz="2667" kern="1200">
          <a:solidFill>
            <a:schemeClr val="tx1"/>
          </a:solidFill>
          <a:latin typeface="+mn-lt"/>
          <a:ea typeface="+mn-ea"/>
          <a:cs typeface="+mn-cs"/>
        </a:defRPr>
      </a:lvl5pPr>
      <a:lvl6pPr algn="l" defTabSz="1219170" eaLnBrk="1" hangingPunct="1" indent="-304792" latinLnBrk="0" marL="3352716" rtl="0">
        <a:spcBef>
          <a:spcPct val="20000"/>
        </a:spcBef>
        <a:buFont typeface="Arial" pitchFamily="34" charset="0"/>
        <a:buChar char="•"/>
        <a:defRPr sz="2667" kern="1200">
          <a:solidFill>
            <a:schemeClr val="tx1"/>
          </a:solidFill>
          <a:latin typeface="+mn-lt"/>
          <a:ea typeface="+mn-ea"/>
          <a:cs typeface="+mn-cs"/>
        </a:defRPr>
      </a:lvl6pPr>
      <a:lvl7pPr algn="l" defTabSz="1219170" eaLnBrk="1" hangingPunct="1" indent="-304792" latinLnBrk="0" marL="3962301" rtl="0">
        <a:spcBef>
          <a:spcPct val="20000"/>
        </a:spcBef>
        <a:buFont typeface="Arial" pitchFamily="34" charset="0"/>
        <a:buChar char="•"/>
        <a:defRPr sz="2667" kern="1200">
          <a:solidFill>
            <a:schemeClr val="tx1"/>
          </a:solidFill>
          <a:latin typeface="+mn-lt"/>
          <a:ea typeface="+mn-ea"/>
          <a:cs typeface="+mn-cs"/>
        </a:defRPr>
      </a:lvl7pPr>
      <a:lvl8pPr algn="l" defTabSz="1219170" eaLnBrk="1" hangingPunct="1" indent="-304792" latinLnBrk="0" marL="4571886" rtl="0">
        <a:spcBef>
          <a:spcPct val="20000"/>
        </a:spcBef>
        <a:buFont typeface="Arial" pitchFamily="34" charset="0"/>
        <a:buChar char="•"/>
        <a:defRPr sz="2667" kern="1200">
          <a:solidFill>
            <a:schemeClr val="tx1"/>
          </a:solidFill>
          <a:latin typeface="+mn-lt"/>
          <a:ea typeface="+mn-ea"/>
          <a:cs typeface="+mn-cs"/>
        </a:defRPr>
      </a:lvl8pPr>
      <a:lvl9pPr algn="l" defTabSz="1219170" eaLnBrk="1" hangingPunct="1" indent="-304792" latinLnBrk="0" marL="5181470" rtl="0">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algn="l" defTabSz="1219170" eaLnBrk="1" hangingPunct="1" latinLnBrk="0" marL="0" rtl="0">
        <a:defRPr sz="2400" kern="1200">
          <a:solidFill>
            <a:schemeClr val="tx1"/>
          </a:solidFill>
          <a:latin typeface="+mn-lt"/>
          <a:ea typeface="+mn-ea"/>
          <a:cs typeface="+mn-cs"/>
        </a:defRPr>
      </a:lvl1pPr>
      <a:lvl2pPr algn="l" defTabSz="1219170" eaLnBrk="1" hangingPunct="1" latinLnBrk="0" marL="609585" rtl="0">
        <a:defRPr sz="2400" kern="1200">
          <a:solidFill>
            <a:schemeClr val="tx1"/>
          </a:solidFill>
          <a:latin typeface="+mn-lt"/>
          <a:ea typeface="+mn-ea"/>
          <a:cs typeface="+mn-cs"/>
        </a:defRPr>
      </a:lvl2pPr>
      <a:lvl3pPr algn="l" defTabSz="1219170" eaLnBrk="1" hangingPunct="1" latinLnBrk="0" marL="1219170" rtl="0">
        <a:defRPr sz="2400" kern="1200">
          <a:solidFill>
            <a:schemeClr val="tx1"/>
          </a:solidFill>
          <a:latin typeface="+mn-lt"/>
          <a:ea typeface="+mn-ea"/>
          <a:cs typeface="+mn-cs"/>
        </a:defRPr>
      </a:lvl3pPr>
      <a:lvl4pPr algn="l" defTabSz="1219170" eaLnBrk="1" hangingPunct="1" latinLnBrk="0" marL="1828754" rtl="0">
        <a:defRPr sz="2400" kern="1200">
          <a:solidFill>
            <a:schemeClr val="tx1"/>
          </a:solidFill>
          <a:latin typeface="+mn-lt"/>
          <a:ea typeface="+mn-ea"/>
          <a:cs typeface="+mn-cs"/>
        </a:defRPr>
      </a:lvl4pPr>
      <a:lvl5pPr algn="l" defTabSz="1219170" eaLnBrk="1" hangingPunct="1" latinLnBrk="0" marL="2438339" rtl="0">
        <a:defRPr sz="2400" kern="1200">
          <a:solidFill>
            <a:schemeClr val="tx1"/>
          </a:solidFill>
          <a:latin typeface="+mn-lt"/>
          <a:ea typeface="+mn-ea"/>
          <a:cs typeface="+mn-cs"/>
        </a:defRPr>
      </a:lvl5pPr>
      <a:lvl6pPr algn="l" defTabSz="1219170" eaLnBrk="1" hangingPunct="1" latinLnBrk="0" marL="3047924" rtl="0">
        <a:defRPr sz="2400" kern="1200">
          <a:solidFill>
            <a:schemeClr val="tx1"/>
          </a:solidFill>
          <a:latin typeface="+mn-lt"/>
          <a:ea typeface="+mn-ea"/>
          <a:cs typeface="+mn-cs"/>
        </a:defRPr>
      </a:lvl6pPr>
      <a:lvl7pPr algn="l" defTabSz="1219170" eaLnBrk="1" hangingPunct="1" latinLnBrk="0" marL="3657509" rtl="0">
        <a:defRPr sz="2400" kern="1200">
          <a:solidFill>
            <a:schemeClr val="tx1"/>
          </a:solidFill>
          <a:latin typeface="+mn-lt"/>
          <a:ea typeface="+mn-ea"/>
          <a:cs typeface="+mn-cs"/>
        </a:defRPr>
      </a:lvl7pPr>
      <a:lvl8pPr algn="l" defTabSz="1219170" eaLnBrk="1" hangingPunct="1" latinLnBrk="0" marL="4267093" rtl="0">
        <a:defRPr sz="2400" kern="1200">
          <a:solidFill>
            <a:schemeClr val="tx1"/>
          </a:solidFill>
          <a:latin typeface="+mn-lt"/>
          <a:ea typeface="+mn-ea"/>
          <a:cs typeface="+mn-cs"/>
        </a:defRPr>
      </a:lvl8pPr>
      <a:lvl9pPr algn="l" defTabSz="1219170" eaLnBrk="1" hangingPunct="1" latinLnBrk="0" marL="4876678" rtl="0">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7"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588" name="CuadroTexto 4"/>
          <p:cNvSpPr txBox="1"/>
          <p:nvPr/>
        </p:nvSpPr>
        <p:spPr>
          <a:xfrm rot="20530022">
            <a:off x="419408" y="1569117"/>
            <a:ext cx="1839325" cy="1699895"/>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 </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589"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d</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r</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ana </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0" name="Rectangle 3"/>
          <p:cNvSpPr/>
          <p:nvPr/>
        </p:nvSpPr>
        <p:spPr>
          <a:xfrm>
            <a:off x="3104147" y="695956"/>
            <a:ext cx="9087853" cy="4163666"/>
          </a:xfrm>
          <a:prstGeom prst="rect"/>
        </p:spPr>
        <p:txBody>
          <a:bodyPr wrap="square">
            <a:spAutoFit/>
          </a:bodyPr>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Conferencia No </a:t>
            </a:r>
            <a:r>
              <a:rPr altLang="es-ES" b="1" dirty="0" sz="3200" lang="en-US">
                <a:latin typeface="Arial" panose="020B0604020202020204" pitchFamily="34" charset="0"/>
                <a:ea typeface="Calibri" panose="020F0502020204030204" pitchFamily="34" charset="0"/>
                <a:cs typeface="Times New Roman" panose="02020603050405020304" pitchFamily="18" charset="0"/>
              </a:rPr>
              <a:t>3</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Tema </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b="1" dirty="0" sz="3200" lang="es-ES">
                <a:latin typeface="Arial" panose="020B0604020202020204" pitchFamily="34" charset="0"/>
                <a:ea typeface="Calibri" panose="020F0502020204030204" pitchFamily="34" charset="0"/>
                <a:cs typeface="Times New Roman" panose="02020603050405020304" pitchFamily="18" charset="0"/>
              </a:rPr>
              <a:t>:</a:t>
            </a:r>
            <a:r>
              <a:rPr dirty="0" sz="3200" lang="es-ES">
                <a:latin typeface="Arial" panose="020B0604020202020204" pitchFamily="34" charset="0"/>
                <a:ea typeface="Calibri" panose="020F0502020204030204" pitchFamily="34" charset="0"/>
                <a:cs typeface="Times New Roman" panose="02020603050405020304" pitchFamily="18" charset="0"/>
              </a:rPr>
              <a:t> Introducción a la Auditoría de Gestión.</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Sumario</a:t>
            </a:r>
            <a:r>
              <a:rPr dirty="0" sz="3200" lang="es-ES" smtClean="0">
                <a:latin typeface="Arial" panose="020B0604020202020204" pitchFamily="34" charset="0"/>
                <a:ea typeface="Calibri" panose="020F0502020204030204" pitchFamily="34" charset="0"/>
                <a:cs typeface="Times New Roman" panose="02020603050405020304" pitchFamily="18" charset="0"/>
              </a:rPr>
              <a:t>:</a:t>
            </a:r>
          </a:p>
          <a:p>
            <a:pPr algn="just" indent="-457200" marL="457200">
              <a:lnSpc>
                <a:spcPct val="107000"/>
              </a:lnSpc>
              <a:spcAft>
                <a:spcPts val="800"/>
              </a:spcAft>
              <a:buFontTx/>
              <a:buChar char="-"/>
            </a:pPr>
            <a:r>
              <a:rPr dirty="0" sz="3200" lang="es-ES" smtClean="0">
                <a:latin typeface="Arial" panose="020B0604020202020204" pitchFamily="34" charset="0"/>
                <a:ea typeface="Calibri" panose="020F0502020204030204" pitchFamily="34" charset="0"/>
                <a:cs typeface="Times New Roman" panose="02020603050405020304" pitchFamily="18" charset="0"/>
              </a:rPr>
              <a:t>Hallazgos </a:t>
            </a:r>
          </a:p>
          <a:p>
            <a:pPr algn="just" indent="-457200" marL="457200">
              <a:lnSpc>
                <a:spcPct val="107000"/>
              </a:lnSpc>
              <a:spcAft>
                <a:spcPts val="800"/>
              </a:spcAft>
              <a:buFontTx/>
              <a:buChar char="-"/>
            </a:pPr>
            <a:r>
              <a:rPr dirty="0" sz="3200" lang="es-ES" smtClean="0">
                <a:latin typeface="Arial" panose="020B0604020202020204" pitchFamily="34" charset="0"/>
                <a:ea typeface="Calibri" panose="020F0502020204030204" pitchFamily="34" charset="0"/>
                <a:cs typeface="Times New Roman" panose="02020603050405020304" pitchFamily="18" charset="0"/>
              </a:rPr>
              <a:t>Evidencia y técnicas de recolección de información en la auditoría de gestión</a:t>
            </a:r>
          </a:p>
          <a:p>
            <a:pPr algn="just" indent="-457200" marL="457200">
              <a:lnSpc>
                <a:spcPct val="107000"/>
              </a:lnSpc>
              <a:spcAft>
                <a:spcPts val="800"/>
              </a:spcAft>
              <a:buFontTx/>
              <a:buChar char="-"/>
            </a:pPr>
            <a:r>
              <a:rPr dirty="0" sz="3200" lang="es-ES" smtClean="0">
                <a:latin typeface="Arial" panose="020B0604020202020204" pitchFamily="34" charset="0"/>
                <a:ea typeface="Calibri" panose="020F0502020204030204" pitchFamily="34" charset="0"/>
                <a:cs typeface="Times New Roman" panose="02020603050405020304" pitchFamily="18" charset="0"/>
              </a:rPr>
              <a:t>Fases o etapa de la auditoría de gestión</a:t>
            </a:r>
            <a:endParaRPr dirty="0" sz="3200" lang="en-US">
              <a:latin typeface="Calibri" panose="020F0502020204030204" pitchFamily="34" charset="0"/>
              <a:ea typeface="Calibri" panose="020F0502020204030204" pitchFamily="34" charset="0"/>
              <a:cs typeface="Times New Roman" panose="02020603050405020304" pitchFamily="18" charset="0"/>
            </a:endParaRPr>
          </a:p>
        </p:txBody>
      </p:sp>
      <p:sp>
        <p:nvSpPr>
          <p:cNvPr id="1048591" name="TextBox 1"/>
          <p:cNvSpPr txBox="1"/>
          <p:nvPr/>
        </p:nvSpPr>
        <p:spPr>
          <a:xfrm rot="20710511">
            <a:off x="450376" y="1628795"/>
            <a:ext cx="1119117" cy="1323340"/>
          </a:xfrm>
          <a:prstGeom prst="rect"/>
          <a:noFill/>
        </p:spPr>
        <p:txBody>
          <a:bodyPr rtlCol="0" wrap="square">
            <a:spAutoFit/>
          </a:bodyPr>
          <a:p>
            <a:pPr algn="ctr"/>
            <a:r>
              <a:rPr dirty="0" lang="es-ES" smtClean="0">
                <a:solidFill>
                  <a:schemeClr val="bg1"/>
                </a:solidFill>
              </a:rPr>
              <a:t>Folleto de la página 3-28</a:t>
            </a:r>
            <a:endParaRPr dirty="0" lang="en-US">
              <a:solidFill>
                <a:schemeClr val="bg1"/>
              </a:solidFill>
            </a:endParaRPr>
          </a:p>
        </p:txBody>
      </p:sp>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2" name="Rectangle 1"/>
          <p:cNvSpPr/>
          <p:nvPr/>
        </p:nvSpPr>
        <p:spPr>
          <a:xfrm>
            <a:off x="3663856" y="1514726"/>
            <a:ext cx="7284085" cy="933799"/>
          </a:xfrm>
          <a:prstGeom prst="rect"/>
        </p:spPr>
        <p:txBody>
          <a:bodyPr wrap="none">
            <a:spAutoFit/>
          </a:bodyPr>
          <a:p>
            <a:pPr algn="just" hangingPunct="0" indent="-900430" marL="900430" marR="0">
              <a:lnSpc>
                <a:spcPct val="150000"/>
              </a:lnSpc>
              <a:spcBef>
                <a:spcPts val="0"/>
              </a:spcBef>
              <a:spcAft>
                <a:spcPts val="0"/>
              </a:spcAft>
            </a:pPr>
            <a:r>
              <a:rPr b="1" dirty="0" sz="4000" lang="es-ES_tradnl" spc="10">
                <a:latin typeface="Arial" panose="020B0604020202020204" pitchFamily="34" charset="0"/>
                <a:ea typeface="Times New Roman" panose="02020603050405020304" pitchFamily="18" charset="0"/>
                <a:cs typeface="Arial" panose="020B0604020202020204" pitchFamily="34" charset="0"/>
              </a:rPr>
              <a:t>¿Qué es evidencia de auditoría?</a:t>
            </a:r>
            <a:endParaRPr b="1" dirty="0" sz="4000" lang="en-US">
              <a:latin typeface="Arial" panose="020B0604020202020204" pitchFamily="34" charset="0"/>
              <a:ea typeface="Times New Roman" panose="02020603050405020304" pitchFamily="18" charset="0"/>
              <a:cs typeface="Times New Roman" panose="02020603050405020304" pitchFamily="18" charset="0"/>
            </a:endParaRPr>
          </a:p>
        </p:txBody>
      </p:sp>
      <p:pic>
        <p:nvPicPr>
          <p:cNvPr id="2097152" name="Picture 8" descr="D:\frida25814\facultad\2015\imagenes para ppt\ugiiiiiii.jpg"/>
          <p:cNvPicPr>
            <a:picLocks noChangeAspect="1" noChangeArrowheads="1"/>
          </p:cNvPicPr>
          <p:nvPr/>
        </p:nvPicPr>
        <p:blipFill>
          <a:blip xmlns:r="http://schemas.openxmlformats.org/officeDocument/2006/relationships" r:embed="rId1"/>
          <a:srcRect/>
          <a:stretch>
            <a:fillRect/>
          </a:stretch>
        </p:blipFill>
        <p:spPr bwMode="auto">
          <a:xfrm>
            <a:off x="9493250" y="3643313"/>
            <a:ext cx="2698750" cy="3214687"/>
          </a:xfrm>
          <a:prstGeom prst="rect"/>
          <a:noFill/>
          <a:ln w="9525">
            <a:noFill/>
            <a:miter lim="800000"/>
            <a:headEnd/>
            <a:tailEnd/>
          </a:ln>
        </p:spPr>
      </p:pic>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93" name="Rectangle 1"/>
          <p:cNvSpPr/>
          <p:nvPr/>
        </p:nvSpPr>
        <p:spPr>
          <a:xfrm>
            <a:off x="3047999" y="1097593"/>
            <a:ext cx="8911389" cy="5138182"/>
          </a:xfrm>
          <a:prstGeom prst="rect"/>
        </p:spPr>
        <p:txBody>
          <a:bodyPr wrap="square">
            <a:spAutoFit/>
          </a:bodyPr>
          <a:p>
            <a:pPr algn="just" hangingPunct="0" indent="-900430" marL="900430" marR="0">
              <a:lnSpc>
                <a:spcPct val="150000"/>
              </a:lnSpc>
              <a:spcBef>
                <a:spcPts val="0"/>
              </a:spcBef>
              <a:spcAft>
                <a:spcPts val="0"/>
              </a:spcAft>
            </a:pP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altLang="es-ES_tradnl" dirty="0" sz="2400" lang="en-US" smtClean="0">
                <a:latin typeface="Arial" panose="020B0604020202020204" pitchFamily="34" charset="0"/>
                <a:ea typeface="Times New Roman" panose="02020603050405020304" pitchFamily="18" charset="0"/>
                <a:cs typeface="Times New Roman" panose="02020603050405020304" pitchFamily="18" charset="0"/>
              </a:rPr>
              <a:t> </a:t>
            </a:r>
            <a:r>
              <a:rPr dirty="0" sz="2400" lang="es-ES_tradnl" smtClean="0">
                <a:latin typeface="Arial" panose="020B0604020202020204" pitchFamily="34" charset="0"/>
                <a:ea typeface="Times New Roman" panose="02020603050405020304" pitchFamily="18" charset="0"/>
                <a:cs typeface="Times New Roman" panose="02020603050405020304" pitchFamily="18" charset="0"/>
              </a:rPr>
              <a:t>información </a:t>
            </a:r>
            <a:r>
              <a:rPr dirty="0" sz="2400" lang="es-ES_tradnl">
                <a:latin typeface="Arial" panose="020B0604020202020204" pitchFamily="34" charset="0"/>
                <a:ea typeface="Times New Roman" panose="02020603050405020304" pitchFamily="18" charset="0"/>
                <a:cs typeface="Times New Roman" panose="02020603050405020304" pitchFamily="18" charset="0"/>
              </a:rPr>
              <a:t>obtenida por el auditor para llegar a las conclusiones </a:t>
            </a:r>
            <a:r>
              <a:rPr dirty="0" sz="2400" lang="es-ES_tradnl" smtClean="0">
                <a:latin typeface="Arial" panose="020B0604020202020204" pitchFamily="34" charset="0"/>
                <a:ea typeface="Times New Roman" panose="02020603050405020304" pitchFamily="18" charset="0"/>
                <a:cs typeface="Times New Roman" panose="02020603050405020304" pitchFamily="18" charset="0"/>
              </a:rPr>
              <a:t>que fundamentan </a:t>
            </a:r>
            <a:r>
              <a:rPr dirty="0" sz="2400" lang="es-ES_tradnl">
                <a:latin typeface="Arial" panose="020B0604020202020204" pitchFamily="34" charset="0"/>
                <a:ea typeface="Times New Roman" panose="02020603050405020304" pitchFamily="18" charset="0"/>
                <a:cs typeface="Times New Roman" panose="02020603050405020304" pitchFamily="18" charset="0"/>
              </a:rPr>
              <a:t>su opinión sobre los resultados de la revisión de documentos y registros contables que sustentan los Estados Financieros y otras operaciones sujetas a verificación, así como información confirmada de otras fuentes; se obtiene aplicando una combinación apropiada de pruebas de control y de procedimientos sustantivos </a:t>
            </a:r>
            <a:r>
              <a:rPr dirty="0" sz="2400" lang="es-ES_tradnl" spc="10">
                <a:latin typeface="Arial" panose="020B0604020202020204" pitchFamily="34" charset="0"/>
                <a:ea typeface="Times New Roman" panose="02020603050405020304" pitchFamily="18" charset="0"/>
                <a:cs typeface="Arial" panose="020B0604020202020204" pitchFamily="34" charset="0"/>
              </a:rPr>
              <a:t>según la Norma Cubana de Auditoría 700 Evidencia y Hallazgos de Auditoría</a:t>
            </a:r>
            <a:r>
              <a:rPr dirty="0" sz="2400" lang="es-ES_tradnl">
                <a:latin typeface="Arial" panose="020B0604020202020204" pitchFamily="34" charset="0"/>
                <a:ea typeface="Times New Roman" panose="02020603050405020304" pitchFamily="18" charset="0"/>
                <a:cs typeface="Times New Roman" panose="02020603050405020304" pitchFamily="18" charset="0"/>
              </a:rPr>
              <a:t>.</a:t>
            </a:r>
            <a:endParaRPr dirty="0" sz="2400" lang="en-US">
              <a:latin typeface="Arial" panose="020B0604020202020204" pitchFamily="34" charset="0"/>
              <a:ea typeface="Times New Roman" panose="02020603050405020304" pitchFamily="18" charset="0"/>
              <a:cs typeface="Times New Roman" panose="02020603050405020304" pitchFamily="18" charset="0"/>
            </a:endParaRPr>
          </a:p>
        </p:txBody>
      </p:sp>
      <p:sp>
        <p:nvSpPr>
          <p:cNvPr id="1048594" name="Rectangle 2"/>
          <p:cNvSpPr/>
          <p:nvPr/>
        </p:nvSpPr>
        <p:spPr>
          <a:xfrm rot="20476873">
            <a:off x="511028" y="1990218"/>
            <a:ext cx="1441263" cy="1015663"/>
          </a:xfrm>
          <a:prstGeom prst="rect"/>
        </p:spPr>
        <p:txBody>
          <a:bodyPr wrap="square">
            <a:spAutoFit/>
          </a:bodyPr>
          <a:p>
            <a:pPr algn="ctr"/>
            <a:r>
              <a:rPr b="1" dirty="0" sz="2000" lang="es-ES_tradnl" spc="10">
                <a:solidFill>
                  <a:schemeClr val="bg1"/>
                </a:solidFill>
                <a:latin typeface="Arial" panose="020B0604020202020204" pitchFamily="34" charset="0"/>
                <a:ea typeface="Times New Roman" panose="02020603050405020304" pitchFamily="18" charset="0"/>
                <a:cs typeface="Arial" panose="020B0604020202020204" pitchFamily="34" charset="0"/>
              </a:rPr>
              <a:t>evidencia de auditoría</a:t>
            </a:r>
            <a:endParaRPr dirty="0" sz="2000" lang="en-US">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5" name="Title 3"/>
          <p:cNvSpPr>
            <a:spLocks noGrp="1"/>
          </p:cNvSpPr>
          <p:nvPr>
            <p:ph type="title"/>
          </p:nvPr>
        </p:nvSpPr>
        <p:spPr>
          <a:xfrm>
            <a:off x="3027361" y="120756"/>
            <a:ext cx="8539281" cy="763525"/>
          </a:xfrm>
        </p:spPr>
        <p:txBody>
          <a:bodyPr>
            <a:normAutofit/>
          </a:bodyPr>
          <a:p>
            <a:pPr algn="ctr"/>
            <a:r>
              <a:rPr b="1" dirty="0" sz="3200" lang="en-US" err="1" smtClean="0">
                <a:solidFill>
                  <a:schemeClr val="tx1"/>
                </a:solidFill>
              </a:rPr>
              <a:t>Hallazgos</a:t>
            </a:r>
            <a:r>
              <a:rPr b="1" dirty="0" sz="3200" lang="en-US" smtClean="0">
                <a:solidFill>
                  <a:schemeClr val="tx1"/>
                </a:solidFill>
              </a:rPr>
              <a:t> de </a:t>
            </a:r>
            <a:r>
              <a:rPr b="1" dirty="0" sz="3200" lang="en-US" err="1" smtClean="0">
                <a:solidFill>
                  <a:schemeClr val="tx1"/>
                </a:solidFill>
              </a:rPr>
              <a:t>auditoría</a:t>
            </a:r>
            <a:endParaRPr b="1" dirty="0" sz="3200" lang="en-US">
              <a:solidFill>
                <a:schemeClr val="tx1"/>
              </a:solidFill>
            </a:endParaRPr>
          </a:p>
        </p:txBody>
      </p:sp>
      <p:sp>
        <p:nvSpPr>
          <p:cNvPr id="1048596" name="CuadroTexto 4"/>
          <p:cNvSpPr txBox="1"/>
          <p:nvPr/>
        </p:nvSpPr>
        <p:spPr>
          <a:xfrm rot="20530022">
            <a:off x="419408" y="2065121"/>
            <a:ext cx="1839325" cy="707886"/>
          </a:xfrm>
          <a:prstGeom prst="rect"/>
          <a:noFill/>
        </p:spPr>
        <p:txBody>
          <a:bodyPr rtlCol="0" wrap="square">
            <a:spAutoFit/>
          </a:bodyPr>
          <a:p>
            <a:r>
              <a:rPr dirty="0" sz="2000" lang="es-ES" smtClean="0">
                <a:solidFill>
                  <a:schemeClr val="bg1"/>
                </a:solidFill>
              </a:rPr>
              <a:t>Libro de Texto </a:t>
            </a:r>
          </a:p>
          <a:p>
            <a:r>
              <a:rPr dirty="0" sz="2000" lang="es-ES" smtClean="0">
                <a:solidFill>
                  <a:schemeClr val="bg1"/>
                </a:solidFill>
              </a:rPr>
              <a:t>De Auditoría</a:t>
            </a:r>
            <a:endParaRPr dirty="0" sz="2000" lang="en-US">
              <a:solidFill>
                <a:schemeClr val="bg1"/>
              </a:solidFill>
            </a:endParaRPr>
          </a:p>
        </p:txBody>
      </p:sp>
      <p:sp>
        <p:nvSpPr>
          <p:cNvPr id="1048597" name="Rectángulo 7"/>
          <p:cNvSpPr/>
          <p:nvPr/>
        </p:nvSpPr>
        <p:spPr>
          <a:xfrm>
            <a:off x="3281905" y="843340"/>
            <a:ext cx="8720920" cy="5779770"/>
          </a:xfrm>
          <a:prstGeom prst="rect"/>
        </p:spPr>
        <p:txBody>
          <a:bodyPr wrap="square">
            <a:spAutoFit/>
          </a:bodyPr>
          <a:p>
            <a:pPr algn="just">
              <a:lnSpc>
                <a:spcPct val="150000"/>
              </a:lnSpc>
            </a:pPr>
            <a:r>
              <a:rPr dirty="0" sz="2800" lang="es-ES" smtClean="0"/>
              <a:t>Resultados obtenidos de la comprobación de los hechos y operaciones mediante la aplicación de procedimientos y técnicas de auditoría. Constituyen el fundamento de las opiniones y conclusiones a las que arriba el auditor, que sirven de base para l</a:t>
            </a:r>
            <a:r>
              <a:rPr altLang="es-ES" dirty="0" sz="2800" lang="en-US" smtClean="0"/>
              <a:t>a</a:t>
            </a:r>
            <a:r>
              <a:rPr altLang="es-ES" dirty="0" sz="2800" lang="en-US" smtClean="0"/>
              <a:t> </a:t>
            </a:r>
            <a:r>
              <a:rPr dirty="0" sz="2800" lang="es-ES" smtClean="0"/>
              <a:t>confección del informe de auditoría</a:t>
            </a:r>
            <a:endParaRPr altLang="en-US" lang="zh-CN"/>
          </a:p>
          <a:p>
            <a:pPr algn="just">
              <a:lnSpc>
                <a:spcPct val="150000"/>
              </a:lnSpc>
            </a:pPr>
            <a:r>
              <a:rPr dirty="0" sz="2800" lang="es-ES" smtClean="0"/>
              <a:t>Cuando se detectan deficiencias, los hallazgos de auditoría deben contener:</a:t>
            </a:r>
          </a:p>
        </p:txBody>
      </p:sp>
      <p:sp>
        <p:nvSpPr>
          <p:cNvPr id="1048598" name="Right Arrow 1"/>
          <p:cNvSpPr/>
          <p:nvPr/>
        </p:nvSpPr>
        <p:spPr>
          <a:xfrm>
            <a:off x="7560860" y="6100549"/>
            <a:ext cx="2265528" cy="655093"/>
          </a:xfrm>
          <a:prstGeom prst="rightArrow"/>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graphicFrame>
        <p:nvGraphicFramePr>
          <p:cNvPr id="4194304" name="Table 2"/>
          <p:cNvGraphicFramePr>
            <a:graphicFrameLocks noGrp="1"/>
          </p:cNvGraphicFramePr>
          <p:nvPr/>
        </p:nvGraphicFramePr>
        <p:xfrm>
          <a:off x="0" y="1637728"/>
          <a:ext cx="12192000" cy="5132703"/>
        </p:xfrm>
        <a:graphic>
          <a:graphicData uri="http://schemas.openxmlformats.org/drawingml/2006/table">
            <a:tbl>
              <a:tblPr>
                <a:tableStyleId>{3C2FFA5D-87B4-456A-9821-1D502468CF0F}</a:tableStyleId>
              </a:tblPr>
              <a:tblGrid>
                <a:gridCol w="2388334"/>
                <a:gridCol w="5977222"/>
                <a:gridCol w="3826444"/>
              </a:tblGrid>
              <a:tr h="305682">
                <a:tc>
                  <a:txBody>
                    <a:bodyPr/>
                    <a:p>
                      <a:pPr algn="ctr" marL="0" marR="0">
                        <a:spcBef>
                          <a:spcPts val="0"/>
                        </a:spcBef>
                        <a:spcAft>
                          <a:spcPts val="0"/>
                        </a:spcAft>
                        <a:tabLst>
                          <a:tab algn="l" pos="895350"/>
                        </a:tabLst>
                      </a:pPr>
                      <a:r>
                        <a:rPr dirty="0" sz="1800" lang="es-ES">
                          <a:effectLst/>
                        </a:rPr>
                        <a:t>ATRIBUTO</a:t>
                      </a:r>
                      <a:endParaRPr dirty="0" sz="1800" lang="en-US">
                        <a:effectLst/>
                        <a:latin typeface="Times New Roman" panose="02020603050405020304" pitchFamily="18" charset="0"/>
                        <a:ea typeface="Times New Roman" panose="02020603050405020304" pitchFamily="18" charset="0"/>
                      </a:endParaRPr>
                    </a:p>
                  </a:txBody>
                  <a:tcPr marL="44450" marR="44450" marT="0" marB="0"/>
                </a:tc>
                <a:tc>
                  <a:txBody>
                    <a:bodyPr/>
                    <a:p>
                      <a:pPr algn="ctr" marL="0" marR="0">
                        <a:spcBef>
                          <a:spcPts val="0"/>
                        </a:spcBef>
                        <a:spcAft>
                          <a:spcPts val="0"/>
                        </a:spcAft>
                        <a:tabLst>
                          <a:tab algn="l" pos="895350"/>
                        </a:tabLst>
                      </a:pPr>
                      <a:r>
                        <a:rPr sz="1800" lang="es-ES">
                          <a:effectLst/>
                        </a:rPr>
                        <a:t>DESCRIPCIÓN</a:t>
                      </a:r>
                      <a:endParaRPr sz="1800" lang="en-US">
                        <a:effectLst/>
                        <a:latin typeface="Times New Roman" panose="02020603050405020304" pitchFamily="18" charset="0"/>
                        <a:ea typeface="Times New Roman" panose="02020603050405020304" pitchFamily="18" charset="0"/>
                      </a:endParaRPr>
                    </a:p>
                  </a:txBody>
                  <a:tcPr marL="44450" marR="44450" marT="0" marB="0"/>
                </a:tc>
                <a:tc>
                  <a:txBody>
                    <a:bodyPr/>
                    <a:p>
                      <a:pPr algn="ctr" marL="0" marR="0">
                        <a:spcBef>
                          <a:spcPts val="0"/>
                        </a:spcBef>
                        <a:spcAft>
                          <a:spcPts val="0"/>
                        </a:spcAft>
                        <a:tabLst>
                          <a:tab algn="l" pos="895350"/>
                        </a:tabLst>
                      </a:pPr>
                      <a:r>
                        <a:rPr sz="1800" lang="es-ES">
                          <a:effectLst/>
                        </a:rPr>
                        <a:t>SIGNIFICADO</a:t>
                      </a:r>
                      <a:endParaRPr sz="1800" lang="en-US">
                        <a:effectLst/>
                        <a:latin typeface="Times New Roman" panose="02020603050405020304" pitchFamily="18" charset="0"/>
                        <a:ea typeface="Times New Roman" panose="02020603050405020304" pitchFamily="18" charset="0"/>
                      </a:endParaRPr>
                    </a:p>
                  </a:txBody>
                  <a:tcPr marL="44450" marR="44450" marT="0" marB="0"/>
                </a:tc>
              </a:tr>
              <a:tr h="1528414">
                <a:tc>
                  <a:txBody>
                    <a:bodyPr/>
                    <a:p>
                      <a:pPr algn="just" marL="0" marR="0">
                        <a:spcBef>
                          <a:spcPts val="0"/>
                        </a:spcBef>
                        <a:spcAft>
                          <a:spcPts val="0"/>
                        </a:spcAft>
                        <a:tabLst>
                          <a:tab algn="l" pos="895350"/>
                        </a:tabLst>
                      </a:pPr>
                      <a:r>
                        <a:rPr sz="1800" lang="es-CR">
                          <a:effectLst/>
                        </a:rPr>
                        <a:t>CONDICIÓN</a:t>
                      </a:r>
                      <a:endParaRPr sz="1800" lang="en-US">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tc>
                <a:tc>
                  <a:txBody>
                    <a:bodyPr/>
                    <a:p>
                      <a:pPr algn="just" marL="0" marR="0">
                        <a:spcBef>
                          <a:spcPts val="0"/>
                        </a:spcBef>
                        <a:spcAft>
                          <a:spcPts val="0"/>
                        </a:spcAft>
                        <a:tabLst>
                          <a:tab algn="l" pos="895350"/>
                        </a:tabLst>
                      </a:pPr>
                      <a:r>
                        <a:rPr dirty="0" sz="1800" lang="es-CR">
                          <a:effectLst/>
                        </a:rPr>
                        <a:t>SITUACIONES ACTUALES ENCONTRADAS</a:t>
                      </a:r>
                      <a:endParaRPr dirty="0" sz="1800" lang="en-US">
                        <a:effectLst/>
                      </a:endParaRPr>
                    </a:p>
                    <a:p>
                      <a:pPr algn="just" marL="0" marR="0">
                        <a:spcBef>
                          <a:spcPts val="0"/>
                        </a:spcBef>
                        <a:spcAft>
                          <a:spcPts val="0"/>
                        </a:spcAft>
                        <a:tabLst>
                          <a:tab algn="l" pos="895350"/>
                        </a:tabLst>
                      </a:pPr>
                      <a:r>
                        <a:rPr dirty="0" sz="1800" lang="es-CR">
                          <a:effectLst/>
                        </a:rPr>
                        <a:t> </a:t>
                      </a:r>
                      <a:endParaRPr dirty="0" sz="1800" lang="en-US">
                        <a:effectLst/>
                      </a:endParaRPr>
                    </a:p>
                    <a:p>
                      <a:pPr algn="just" marL="0" marR="0">
                        <a:spcBef>
                          <a:spcPts val="0"/>
                        </a:spcBef>
                        <a:spcAft>
                          <a:spcPts val="0"/>
                        </a:spcAft>
                        <a:tabLst>
                          <a:tab algn="l" pos="895350"/>
                        </a:tabLst>
                      </a:pPr>
                      <a:r>
                        <a:rPr dirty="0" sz="1800" lang="es-CR" err="1">
                          <a:effectLst/>
                        </a:rPr>
                        <a:t>Ej</a:t>
                      </a:r>
                      <a:r>
                        <a:rPr dirty="0" sz="1800" lang="es-CR">
                          <a:effectLst/>
                        </a:rPr>
                        <a:t>: Se están o no cumpliendo los criterios</a:t>
                      </a:r>
                      <a:endParaRPr dirty="0" sz="1800" lang="en-US">
                        <a:effectLst/>
                      </a:endParaRPr>
                    </a:p>
                    <a:p>
                      <a:pPr algn="just" marL="0" marR="0">
                        <a:spcBef>
                          <a:spcPts val="0"/>
                        </a:spcBef>
                        <a:spcAft>
                          <a:spcPts val="0"/>
                        </a:spcAft>
                        <a:tabLst>
                          <a:tab algn="l" pos="895350"/>
                        </a:tabLst>
                      </a:pPr>
                      <a:r>
                        <a:rPr dirty="0" sz="1800" lang="es-CR">
                          <a:effectLst/>
                        </a:rPr>
                        <a:t>Qué está haciendo el programa</a:t>
                      </a:r>
                      <a:endParaRPr dirty="0" sz="1800" lang="en-US">
                        <a:effectLst/>
                      </a:endParaRPr>
                    </a:p>
                    <a:p>
                      <a:pPr algn="just" marL="0" marR="0">
                        <a:spcBef>
                          <a:spcPts val="0"/>
                        </a:spcBef>
                        <a:spcAft>
                          <a:spcPts val="0"/>
                        </a:spcAft>
                        <a:tabLst>
                          <a:tab algn="l" pos="895350"/>
                        </a:tabLst>
                      </a:pPr>
                      <a:r>
                        <a:rPr dirty="0" sz="1800" lang="es-CR">
                          <a:effectLst/>
                        </a:rPr>
                        <a:t> </a:t>
                      </a:r>
                      <a:endParaRPr dirty="0" sz="1800" lang="en-US">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tc>
                <a:tc>
                  <a:txBody>
                    <a:bodyPr/>
                    <a:p>
                      <a:pPr algn="just" marL="0" marR="0">
                        <a:spcBef>
                          <a:spcPts val="0"/>
                        </a:spcBef>
                        <a:spcAft>
                          <a:spcPts val="0"/>
                        </a:spcAft>
                        <a:tabLst>
                          <a:tab algn="l" pos="895350"/>
                        </a:tabLst>
                      </a:pPr>
                      <a:r>
                        <a:rPr sz="1800" lang="es-CR">
                          <a:effectLst/>
                        </a:rPr>
                        <a:t>Lo que es</a:t>
                      </a:r>
                      <a:endParaRPr sz="1800" lang="en-US">
                        <a:effectLst/>
                        <a:latin typeface="Arial" panose="020B0604020202020204" pitchFamily="34" charset="0"/>
                        <a:ea typeface="Times New Roman" panose="02020603050405020304" pitchFamily="18" charset="0"/>
                        <a:cs typeface="Times New Roman" panose="02020603050405020304" pitchFamily="18" charset="0"/>
                      </a:endParaRPr>
                    </a:p>
                  </a:txBody>
                  <a:tcPr marL="44450" marR="44450" marT="0" marB="0"/>
                </a:tc>
              </a:tr>
              <a:tr h="1528414">
                <a:tc>
                  <a:txBody>
                    <a:bodyPr/>
                    <a:p>
                      <a:pPr algn="just" marL="0" marR="0">
                        <a:spcBef>
                          <a:spcPts val="0"/>
                        </a:spcBef>
                        <a:spcAft>
                          <a:spcPts val="0"/>
                        </a:spcAft>
                        <a:tabLst>
                          <a:tab algn="l" pos="895350"/>
                        </a:tabLst>
                      </a:pPr>
                      <a:r>
                        <a:rPr sz="1800" lang="es-ES">
                          <a:effectLst/>
                        </a:rPr>
                        <a:t>CRITERIO</a:t>
                      </a:r>
                      <a:endParaRPr sz="1800" lang="en-US">
                        <a:effectLst/>
                        <a:latin typeface="Times New Roman" panose="02020603050405020304" pitchFamily="18" charset="0"/>
                        <a:ea typeface="Times New Roman" panose="02020603050405020304" pitchFamily="18" charset="0"/>
                      </a:endParaRPr>
                    </a:p>
                  </a:txBody>
                  <a:tcPr marL="44450" marR="44450" marT="0" marB="0"/>
                </a:tc>
                <a:tc>
                  <a:txBody>
                    <a:bodyPr/>
                    <a:p>
                      <a:pPr algn="just" marL="0" marR="0">
                        <a:spcBef>
                          <a:spcPts val="0"/>
                        </a:spcBef>
                        <a:spcAft>
                          <a:spcPts val="0"/>
                        </a:spcAft>
                        <a:tabLst>
                          <a:tab algn="l" pos="895350"/>
                        </a:tabLst>
                      </a:pPr>
                      <a:r>
                        <a:rPr dirty="0" sz="1800" lang="es-ES">
                          <a:effectLst/>
                        </a:rPr>
                        <a:t>UNIDADES DE MEDIDA O NORMAS APLICABLES</a:t>
                      </a:r>
                      <a:endParaRPr dirty="0" sz="1800" lang="en-US">
                        <a:effectLst/>
                      </a:endParaRPr>
                    </a:p>
                    <a:p>
                      <a:pPr algn="just" marL="0" marR="0">
                        <a:spcBef>
                          <a:spcPts val="0"/>
                        </a:spcBef>
                        <a:spcAft>
                          <a:spcPts val="0"/>
                        </a:spcAft>
                        <a:tabLst>
                          <a:tab algn="l" pos="895350"/>
                        </a:tabLst>
                      </a:pPr>
                      <a:r>
                        <a:rPr dirty="0" sz="1800" lang="es-ES">
                          <a:effectLst/>
                        </a:rPr>
                        <a:t> </a:t>
                      </a:r>
                      <a:endParaRPr dirty="0" sz="1800" lang="en-US">
                        <a:effectLst/>
                      </a:endParaRPr>
                    </a:p>
                    <a:p>
                      <a:pPr algn="just" marL="0" marR="0">
                        <a:spcBef>
                          <a:spcPts val="0"/>
                        </a:spcBef>
                        <a:spcAft>
                          <a:spcPts val="0"/>
                        </a:spcAft>
                        <a:tabLst>
                          <a:tab algn="l" pos="895350"/>
                        </a:tabLst>
                      </a:pPr>
                      <a:r>
                        <a:rPr dirty="0" sz="1800" lang="es-CR" err="1">
                          <a:effectLst/>
                        </a:rPr>
                        <a:t>Ej</a:t>
                      </a:r>
                      <a:r>
                        <a:rPr dirty="0" sz="1800" lang="es-CR">
                          <a:effectLst/>
                        </a:rPr>
                        <a:t>: Las leyes y regulaciones políticas establecen que los fondos se gasten económica y eficientemente.</a:t>
                      </a:r>
                      <a:endParaRPr dirty="0" sz="1800" lang="en-US">
                        <a:effectLst/>
                      </a:endParaRPr>
                    </a:p>
                    <a:p>
                      <a:pPr algn="just" marL="0" marR="0">
                        <a:spcBef>
                          <a:spcPts val="0"/>
                        </a:spcBef>
                        <a:spcAft>
                          <a:spcPts val="0"/>
                        </a:spcAft>
                        <a:tabLst>
                          <a:tab algn="l" pos="895350"/>
                        </a:tabLst>
                      </a:pPr>
                      <a:r>
                        <a:rPr dirty="0" sz="1800" lang="es-ES">
                          <a:effectLst/>
                        </a:rPr>
                        <a:t> </a:t>
                      </a:r>
                      <a:endParaRPr dirty="0" sz="1800" lang="en-US">
                        <a:effectLst/>
                        <a:latin typeface="Times New Roman" panose="02020603050405020304" pitchFamily="18" charset="0"/>
                        <a:ea typeface="Times New Roman" panose="02020603050405020304" pitchFamily="18" charset="0"/>
                      </a:endParaRPr>
                    </a:p>
                  </a:txBody>
                  <a:tcPr marL="44450" marR="44450" marT="0" marB="0"/>
                </a:tc>
                <a:tc>
                  <a:txBody>
                    <a:bodyPr/>
                    <a:p>
                      <a:pPr algn="just" marL="0" marR="0">
                        <a:spcBef>
                          <a:spcPts val="0"/>
                        </a:spcBef>
                        <a:spcAft>
                          <a:spcPts val="0"/>
                        </a:spcAft>
                        <a:tabLst>
                          <a:tab algn="l" pos="895350"/>
                        </a:tabLst>
                      </a:pPr>
                      <a:r>
                        <a:rPr sz="1800" lang="es-ES">
                          <a:effectLst/>
                        </a:rPr>
                        <a:t>Lo que debe ser</a:t>
                      </a:r>
                      <a:endParaRPr sz="1800" lang="en-US">
                        <a:effectLst/>
                        <a:latin typeface="Times New Roman" panose="02020603050405020304" pitchFamily="18" charset="0"/>
                        <a:ea typeface="Times New Roman" panose="02020603050405020304" pitchFamily="18" charset="0"/>
                      </a:endParaRPr>
                    </a:p>
                  </a:txBody>
                  <a:tcPr marL="44450" marR="44450" marT="0" marB="0"/>
                </a:tc>
              </a:tr>
              <a:tr h="917049">
                <a:tc>
                  <a:txBody>
                    <a:bodyPr/>
                    <a:p>
                      <a:pPr algn="just" marL="0" marR="0">
                        <a:spcBef>
                          <a:spcPts val="0"/>
                        </a:spcBef>
                        <a:spcAft>
                          <a:spcPts val="0"/>
                        </a:spcAft>
                        <a:tabLst>
                          <a:tab algn="l" pos="895350"/>
                        </a:tabLst>
                      </a:pPr>
                      <a:r>
                        <a:rPr sz="1800" lang="es-ES">
                          <a:effectLst/>
                        </a:rPr>
                        <a:t>CAUSA</a:t>
                      </a:r>
                      <a:endParaRPr sz="1800" lang="en-US">
                        <a:effectLst/>
                        <a:latin typeface="Times New Roman" panose="02020603050405020304" pitchFamily="18" charset="0"/>
                        <a:ea typeface="Times New Roman" panose="02020603050405020304" pitchFamily="18" charset="0"/>
                      </a:endParaRPr>
                    </a:p>
                  </a:txBody>
                  <a:tcPr marL="44450" marR="44450" marT="0" marB="0"/>
                </a:tc>
                <a:tc>
                  <a:txBody>
                    <a:bodyPr/>
                    <a:p>
                      <a:pPr algn="just" marL="0" marR="0">
                        <a:spcBef>
                          <a:spcPts val="0"/>
                        </a:spcBef>
                        <a:spcAft>
                          <a:spcPts val="0"/>
                        </a:spcAft>
                        <a:tabLst>
                          <a:tab algn="l" pos="895350"/>
                        </a:tabLst>
                      </a:pPr>
                      <a:r>
                        <a:rPr dirty="0" sz="1800" lang="es-ES">
                          <a:effectLst/>
                        </a:rPr>
                        <a:t>RAZONES DE DESVIACIÓN, determinar por qué la condición no cumple con el criterio</a:t>
                      </a:r>
                      <a:endParaRPr dirty="0" sz="1800" lang="en-US">
                        <a:effectLst/>
                      </a:endParaRPr>
                    </a:p>
                    <a:p>
                      <a:pPr algn="just" marL="0" marR="0">
                        <a:spcBef>
                          <a:spcPts val="0"/>
                        </a:spcBef>
                        <a:spcAft>
                          <a:spcPts val="0"/>
                        </a:spcAft>
                        <a:tabLst>
                          <a:tab algn="l" pos="895350"/>
                        </a:tabLst>
                      </a:pPr>
                      <a:r>
                        <a:rPr dirty="0" sz="1800" lang="es-ES">
                          <a:effectLst/>
                        </a:rPr>
                        <a:t> </a:t>
                      </a:r>
                      <a:endParaRPr dirty="0" sz="1800" lang="en-US">
                        <a:effectLst/>
                        <a:latin typeface="Times New Roman" panose="02020603050405020304" pitchFamily="18" charset="0"/>
                        <a:ea typeface="Times New Roman" panose="02020603050405020304" pitchFamily="18" charset="0"/>
                      </a:endParaRPr>
                    </a:p>
                  </a:txBody>
                  <a:tcPr marL="44450" marR="44450" marT="0" marB="0"/>
                </a:tc>
                <a:tc>
                  <a:txBody>
                    <a:bodyPr/>
                    <a:p>
                      <a:pPr algn="just" marL="0" marR="0">
                        <a:spcBef>
                          <a:spcPts val="0"/>
                        </a:spcBef>
                        <a:spcAft>
                          <a:spcPts val="0"/>
                        </a:spcAft>
                        <a:tabLst>
                          <a:tab algn="l" pos="895350"/>
                        </a:tabLst>
                      </a:pPr>
                      <a:r>
                        <a:rPr dirty="0" sz="1800" lang="es-ES">
                          <a:effectLst/>
                        </a:rPr>
                        <a:t>Por qué sucede</a:t>
                      </a:r>
                      <a:endParaRPr dirty="0" sz="1800" lang="en-US">
                        <a:effectLst/>
                        <a:latin typeface="Times New Roman" panose="02020603050405020304" pitchFamily="18" charset="0"/>
                        <a:ea typeface="Times New Roman" panose="02020603050405020304" pitchFamily="18" charset="0"/>
                      </a:endParaRPr>
                    </a:p>
                  </a:txBody>
                  <a:tcPr marL="44450" marR="44450" marT="0" marB="0"/>
                </a:tc>
              </a:tr>
              <a:tr h="853141">
                <a:tc>
                  <a:txBody>
                    <a:bodyPr/>
                    <a:p>
                      <a:pPr algn="just" marL="0" marR="0">
                        <a:spcBef>
                          <a:spcPts val="0"/>
                        </a:spcBef>
                        <a:spcAft>
                          <a:spcPts val="0"/>
                        </a:spcAft>
                        <a:tabLst>
                          <a:tab algn="l" pos="895350"/>
                        </a:tabLst>
                      </a:pPr>
                      <a:r>
                        <a:rPr sz="1800" lang="es-ES">
                          <a:effectLst/>
                        </a:rPr>
                        <a:t>EFECTO</a:t>
                      </a:r>
                      <a:endParaRPr sz="1800" lang="en-US">
                        <a:effectLst/>
                        <a:latin typeface="Times New Roman" panose="02020603050405020304" pitchFamily="18" charset="0"/>
                        <a:ea typeface="Times New Roman" panose="02020603050405020304" pitchFamily="18" charset="0"/>
                      </a:endParaRPr>
                    </a:p>
                  </a:txBody>
                  <a:tcPr marL="44450" marR="44450" marT="0" marB="0"/>
                </a:tc>
                <a:tc>
                  <a:txBody>
                    <a:bodyPr/>
                    <a:p>
                      <a:pPr algn="just" marL="0" marR="0">
                        <a:spcBef>
                          <a:spcPts val="0"/>
                        </a:spcBef>
                        <a:spcAft>
                          <a:spcPts val="0"/>
                        </a:spcAft>
                        <a:tabLst>
                          <a:tab algn="l" pos="895350"/>
                        </a:tabLst>
                      </a:pPr>
                      <a:r>
                        <a:rPr sz="1800" lang="es-ES">
                          <a:effectLst/>
                        </a:rPr>
                        <a:t>IMPORTANCIA RELATIVA DEL ASUNTO,  determinar los resultados de las consecuencias de la condición al no cumplir con el criterio</a:t>
                      </a:r>
                      <a:endParaRPr sz="1800" lang="en-US">
                        <a:effectLst/>
                        <a:latin typeface="Times New Roman" panose="02020603050405020304" pitchFamily="18" charset="0"/>
                        <a:ea typeface="Times New Roman" panose="02020603050405020304" pitchFamily="18" charset="0"/>
                      </a:endParaRPr>
                    </a:p>
                  </a:txBody>
                  <a:tcPr marL="44450" marR="44450" marT="0" marB="0"/>
                </a:tc>
                <a:tc>
                  <a:txBody>
                    <a:bodyPr/>
                    <a:p>
                      <a:pPr algn="just" marL="0" marR="0">
                        <a:spcBef>
                          <a:spcPts val="0"/>
                        </a:spcBef>
                        <a:spcAft>
                          <a:spcPts val="0"/>
                        </a:spcAft>
                        <a:tabLst>
                          <a:tab algn="l" pos="895350"/>
                        </a:tabLst>
                      </a:pPr>
                      <a:r>
                        <a:rPr dirty="0" sz="1800" lang="es-ES">
                          <a:effectLst/>
                        </a:rPr>
                        <a:t>La consecuencia por la diferencia entre lo que es y lo que debe ser</a:t>
                      </a:r>
                      <a:endParaRPr dirty="0" sz="1800" lang="en-US">
                        <a:effectLst/>
                        <a:latin typeface="Times New Roman" panose="02020603050405020304" pitchFamily="18" charset="0"/>
                        <a:ea typeface="Times New Roman" panose="02020603050405020304" pitchFamily="18" charset="0"/>
                      </a:endParaRPr>
                    </a:p>
                  </a:txBody>
                  <a:tcPr marL="44450" marR="44450" marT="0" marB="0"/>
                </a:tc>
              </a:tr>
            </a:tbl>
          </a:graphicData>
        </a:graphic>
      </p:graphicFrame>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2" name="Rectangle 2"/>
          <p:cNvSpPr/>
          <p:nvPr/>
        </p:nvSpPr>
        <p:spPr>
          <a:xfrm>
            <a:off x="3935105" y="1070296"/>
            <a:ext cx="7419832" cy="2009140"/>
          </a:xfrm>
          <a:prstGeom prst="rect"/>
        </p:spPr>
        <p:txBody>
          <a:bodyPr wrap="square">
            <a:spAutoFit/>
          </a:bodyPr>
          <a:p>
            <a:pPr algn="ctr" hangingPunct="0" indent="-900430" marL="900430" marR="0">
              <a:lnSpc>
                <a:spcPct val="150000"/>
              </a:lnSpc>
              <a:spcBef>
                <a:spcPts val="0"/>
              </a:spcBef>
              <a:spcAft>
                <a:spcPts val="0"/>
              </a:spcAft>
            </a:pPr>
            <a:r>
              <a:rPr dirty="0" sz="2800" lang="es-ES_tradnl" spc="10">
                <a:latin typeface="Arial" panose="020B0604020202020204" pitchFamily="34" charset="0"/>
                <a:ea typeface="Times New Roman" panose="02020603050405020304" pitchFamily="18" charset="0"/>
                <a:cs typeface="Arial" panose="020B0604020202020204" pitchFamily="34" charset="0"/>
              </a:rPr>
              <a:t>¿Qué son las técnicas de auditoría, también conocidas como de recolección de información?</a:t>
            </a:r>
            <a:endParaRPr dirty="0" sz="2800" lang="en-US">
              <a:latin typeface="Arial" panose="020B0604020202020204" pitchFamily="34" charset="0"/>
              <a:ea typeface="Times New Roman" panose="02020603050405020304" pitchFamily="18" charset="0"/>
              <a:cs typeface="Times New Roman" panose="02020603050405020304" pitchFamily="18" charset="0"/>
            </a:endParaRPr>
          </a:p>
        </p:txBody>
      </p:sp>
      <p:pic>
        <p:nvPicPr>
          <p:cNvPr id="2097153" name="Picture 8" descr="D:\frida25814\facultad\2015\imagenes para ppt\ugiiiiiii.jpg"/>
          <p:cNvPicPr>
            <a:picLocks noChangeAspect="1" noChangeArrowheads="1"/>
          </p:cNvPicPr>
          <p:nvPr/>
        </p:nvPicPr>
        <p:blipFill>
          <a:blip xmlns:r="http://schemas.openxmlformats.org/officeDocument/2006/relationships" r:embed="rId1"/>
          <a:srcRect/>
          <a:stretch>
            <a:fillRect/>
          </a:stretch>
        </p:blipFill>
        <p:spPr bwMode="auto">
          <a:xfrm>
            <a:off x="9493250" y="3643313"/>
            <a:ext cx="2698750" cy="3214687"/>
          </a:xfrm>
          <a:prstGeom prst="rect"/>
          <a:noFill/>
          <a:ln w="9525">
            <a:noFill/>
            <a:miter lim="800000"/>
            <a:headEnd/>
            <a:tailEnd/>
          </a:ln>
        </p:spPr>
      </p:pic>
      <p:sp>
        <p:nvSpPr>
          <p:cNvPr id="1048603" name="CuadroTexto 4"/>
          <p:cNvSpPr txBox="1"/>
          <p:nvPr/>
        </p:nvSpPr>
        <p:spPr>
          <a:xfrm rot="20530022">
            <a:off x="419408" y="2065121"/>
            <a:ext cx="1839325" cy="707886"/>
          </a:xfrm>
          <a:prstGeom prst="rect"/>
          <a:noFill/>
        </p:spPr>
        <p:txBody>
          <a:bodyPr rtlCol="0" wrap="square">
            <a:spAutoFit/>
          </a:bodyPr>
          <a:p>
            <a:r>
              <a:rPr dirty="0" sz="2000" lang="es-ES" smtClean="0">
                <a:solidFill>
                  <a:schemeClr val="bg1"/>
                </a:solidFill>
              </a:rPr>
              <a:t>Libro de Texto </a:t>
            </a:r>
          </a:p>
          <a:p>
            <a:r>
              <a:rPr dirty="0" sz="2000" lang="es-ES" smtClean="0">
                <a:solidFill>
                  <a:schemeClr val="bg1"/>
                </a:solidFill>
              </a:rPr>
              <a:t>De Auditoría</a:t>
            </a:r>
            <a:endParaRPr dirty="0" sz="2000" lang="en-US">
              <a:solidFill>
                <a:schemeClr val="bg1"/>
              </a:solidFill>
            </a:endParaRPr>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4" name="Title 3"/>
          <p:cNvSpPr>
            <a:spLocks noGrp="1"/>
          </p:cNvSpPr>
          <p:nvPr>
            <p:ph type="title"/>
          </p:nvPr>
        </p:nvSpPr>
        <p:spPr>
          <a:xfrm>
            <a:off x="3027361" y="66165"/>
            <a:ext cx="8539281" cy="397860"/>
          </a:xfrm>
        </p:spPr>
        <p:txBody>
          <a:bodyPr>
            <a:noAutofit/>
          </a:bodyPr>
          <a:p>
            <a:pPr algn="ctr"/>
            <a:r>
              <a:rPr b="1" dirty="0" sz="2800" lang="en-US" smtClean="0">
                <a:solidFill>
                  <a:schemeClr val="tx1"/>
                </a:solidFill>
              </a:rPr>
              <a:t>Tipos de </a:t>
            </a:r>
            <a:r>
              <a:rPr b="1" dirty="0" sz="2800" lang="en-US" err="1" smtClean="0">
                <a:solidFill>
                  <a:schemeClr val="tx1"/>
                </a:solidFill>
              </a:rPr>
              <a:t>Evidencia</a:t>
            </a:r>
            <a:endParaRPr b="1" dirty="0" sz="2800" lang="en-US">
              <a:solidFill>
                <a:schemeClr val="tx1"/>
              </a:solidFill>
            </a:endParaRPr>
          </a:p>
        </p:txBody>
      </p:sp>
      <p:sp>
        <p:nvSpPr>
          <p:cNvPr id="1048605" name="Rectangle 5"/>
          <p:cNvSpPr/>
          <p:nvPr/>
        </p:nvSpPr>
        <p:spPr>
          <a:xfrm>
            <a:off x="3232538" y="562140"/>
            <a:ext cx="8777491" cy="6358890"/>
          </a:xfrm>
          <a:prstGeom prst="rect"/>
        </p:spPr>
        <p:txBody>
          <a:bodyPr wrap="square">
            <a:spAutoFit/>
          </a:bodyPr>
          <a:p>
            <a:r>
              <a:rPr dirty="0" lang="en-US" err="1" smtClean="0"/>
              <a:t>Físicas</a:t>
            </a:r>
            <a:r>
              <a:rPr dirty="0" lang="en-US" smtClean="0"/>
              <a:t>: </a:t>
            </a:r>
            <a:r>
              <a:rPr dirty="0" lang="es-ES"/>
              <a:t>esta evidencia puede presentarse en forma de documentos, fotografías, gráficos, cuadros, mapas o muestras </a:t>
            </a:r>
            <a:r>
              <a:rPr dirty="0" lang="es-ES" smtClean="0"/>
              <a:t>materiales</a:t>
            </a:r>
          </a:p>
          <a:p>
            <a:endParaRPr dirty="0" lang="es-ES"/>
          </a:p>
          <a:p>
            <a:r>
              <a:rPr dirty="0" lang="es-ES" smtClean="0"/>
              <a:t>Testimonial: </a:t>
            </a:r>
            <a:r>
              <a:rPr dirty="0" lang="es-ES"/>
              <a:t>obtiene de otras personas en forma de declaraciones hechas en el curso de investigaciones o </a:t>
            </a:r>
            <a:r>
              <a:rPr dirty="0" lang="es-ES" smtClean="0"/>
              <a:t>entrevistas</a:t>
            </a:r>
          </a:p>
          <a:p>
            <a:endParaRPr dirty="0" lang="es-ES"/>
          </a:p>
          <a:p>
            <a:pPr algn="just"/>
            <a:r>
              <a:rPr dirty="0" lang="es-ES" smtClean="0"/>
              <a:t>Documental: </a:t>
            </a:r>
            <a:r>
              <a:rPr dirty="0" lang="es-ES"/>
              <a:t>Es de carácter física o electrónica. Pueden ser externas o internas al sujeto de la acción de control. Las evidencias externas abarcan, entre otras, cartas, facturas de proveedores, contratos, auditorías externas y otros informes o dictámenes y confirmaciones de terceros. Las evidencias internas tienen su origen en el sujeto de la acción de control, incluye, entre otros, registros contables, correspondencias enviadas, descripciones de puestos de trabajo, planes, presupuestos, informes internos, políticas y procedimientos </a:t>
            </a:r>
            <a:r>
              <a:rPr dirty="0" lang="es-ES" smtClean="0"/>
              <a:t>internos</a:t>
            </a:r>
          </a:p>
          <a:p>
            <a:pPr algn="just"/>
            <a:endParaRPr dirty="0" lang="es-ES"/>
          </a:p>
          <a:p>
            <a:pPr algn="just"/>
            <a:r>
              <a:rPr dirty="0" lang="es-ES" smtClean="0"/>
              <a:t>Analítica: </a:t>
            </a:r>
            <a:r>
              <a:rPr dirty="0" lang="es-ES"/>
              <a:t>surge del análisis y verificación de los datos. El análisis puede realizarse sobre cálculos, indicadores de rendimiento y tendencias procedentes del sujeto de la acción de control u otras fuentes que pueden ser </a:t>
            </a:r>
            <a:r>
              <a:rPr dirty="0" lang="es-ES" smtClean="0"/>
              <a:t>utilizadas</a:t>
            </a:r>
          </a:p>
          <a:p>
            <a:pPr algn="just"/>
            <a:endParaRPr dirty="0" lang="es-ES"/>
          </a:p>
          <a:p>
            <a:pPr algn="just"/>
            <a:r>
              <a:rPr dirty="0" lang="es-ES" smtClean="0"/>
              <a:t>Informática: </a:t>
            </a:r>
            <a:r>
              <a:rPr dirty="0" lang="es-ES"/>
              <a:t>puede encontrarse en datos, sistemas de aplicaciones, instalaciones y soportes, tecnologías y personal informático utilizados en los procedimientos del sujeto de la acción de control</a:t>
            </a:r>
            <a:endParaRPr dirty="0" lang="en-US"/>
          </a:p>
        </p:txBody>
      </p:sp>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6" name="Title 3"/>
          <p:cNvSpPr>
            <a:spLocks noGrp="1"/>
          </p:cNvSpPr>
          <p:nvPr>
            <p:ph type="title"/>
          </p:nvPr>
        </p:nvSpPr>
        <p:spPr>
          <a:xfrm>
            <a:off x="3150191" y="175350"/>
            <a:ext cx="8539281" cy="1585063"/>
          </a:xfrm>
        </p:spPr>
        <p:txBody>
          <a:bodyPr>
            <a:normAutofit/>
          </a:bodyPr>
          <a:p>
            <a:pPr algn="ctr"/>
            <a:r>
              <a:rPr b="1" dirty="0" sz="3600" lang="en-US" smtClean="0">
                <a:solidFill>
                  <a:schemeClr val="tx1"/>
                </a:solidFill>
              </a:rPr>
              <a:t>Etapas en la realización de la </a:t>
            </a:r>
            <a:r>
              <a:rPr b="1" dirty="0" sz="3600" lang="en-US" err="1" smtClean="0">
                <a:solidFill>
                  <a:schemeClr val="tx1"/>
                </a:solidFill>
              </a:rPr>
              <a:t>Auditoría</a:t>
            </a:r>
            <a:r>
              <a:rPr b="1" dirty="0" sz="3600" lang="en-US" smtClean="0">
                <a:solidFill>
                  <a:schemeClr val="tx1"/>
                </a:solidFill>
              </a:rPr>
              <a:t> de </a:t>
            </a:r>
            <a:r>
              <a:rPr b="1" dirty="0" sz="3600" lang="en-US" err="1" smtClean="0">
                <a:solidFill>
                  <a:schemeClr val="tx1"/>
                </a:solidFill>
              </a:rPr>
              <a:t>Gestión</a:t>
            </a:r>
            <a:endParaRPr b="1" dirty="0" sz="3600" lang="en-US">
              <a:solidFill>
                <a:schemeClr val="tx1"/>
              </a:solidFill>
            </a:endParaRPr>
          </a:p>
        </p:txBody>
      </p:sp>
      <p:sp>
        <p:nvSpPr>
          <p:cNvPr id="1048607" name="CuadroTexto 4"/>
          <p:cNvSpPr txBox="1"/>
          <p:nvPr/>
        </p:nvSpPr>
        <p:spPr>
          <a:xfrm rot="20530022">
            <a:off x="292988" y="1440045"/>
            <a:ext cx="1968858" cy="1997708"/>
          </a:xfrm>
          <a:prstGeom prst="rect"/>
          <a:noFill/>
        </p:spPr>
        <p:txBody>
          <a:bodyPr rtlCol="0" wrap="square">
            <a:spAutoFit/>
          </a:bodyPr>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Normas Cubanas</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ctr"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Resolución 76/2020</a:t>
            </a:r>
          </a:p>
          <a:p>
            <a:pPr algn="ctr" defTabSz="914400" eaLnBrk="1" fontAlgn="auto" hangingPunct="1" indent="0" latinLnBrk="0" lvl="0" marL="0" marR="0" rtl="0">
              <a:lnSpc>
                <a:spcPct val="100000"/>
              </a:lnSpc>
              <a:spcBef>
                <a:spcPts val="0"/>
              </a:spcBef>
              <a:spcAft>
                <a:spcPts val="0"/>
              </a:spcAft>
              <a:buClrTx/>
              <a:buSzTx/>
              <a:buFontTx/>
              <a:buNone/>
            </a:pPr>
            <a:r>
              <a:rPr dirty="0" sz="2000" lang="es-ES" smtClean="0">
                <a:solidFill>
                  <a:prstClr val="white"/>
                </a:solidFill>
                <a:latin typeface="Calibri"/>
              </a:rPr>
              <a:t>CGR</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08" name="Rectangle 1"/>
          <p:cNvSpPr/>
          <p:nvPr/>
        </p:nvSpPr>
        <p:spPr>
          <a:xfrm>
            <a:off x="3880512" y="2316466"/>
            <a:ext cx="7078638" cy="1518920"/>
          </a:xfrm>
          <a:prstGeom prst="rect"/>
        </p:spPr>
        <p:txBody>
          <a:bodyPr wrap="square">
            <a:spAutoFit/>
          </a:bodyPr>
          <a:p>
            <a:pPr algn="just" marL="899160" marR="0">
              <a:spcBef>
                <a:spcPts val="0"/>
              </a:spcBef>
              <a:spcAft>
                <a:spcPts val="0"/>
              </a:spcAft>
            </a:pPr>
            <a:r>
              <a:rPr dirty="0" sz="2400" lang="es-ES" spc="-15">
                <a:latin typeface="Arial" panose="020B0604020202020204" pitchFamily="34" charset="0"/>
                <a:ea typeface="Times New Roman" panose="02020603050405020304" pitchFamily="18" charset="0"/>
              </a:rPr>
              <a:t>I.   Fase de Planeación y Estudio Preliminar</a:t>
            </a:r>
            <a:endParaRPr dirty="0" sz="2400" lang="en-US">
              <a:latin typeface="Times New Roman" panose="02020603050405020304" pitchFamily="18" charset="0"/>
              <a:ea typeface="Times New Roman" panose="02020603050405020304" pitchFamily="18" charset="0"/>
            </a:endParaRPr>
          </a:p>
          <a:p>
            <a:pPr algn="just" marL="899160" marR="0">
              <a:spcBef>
                <a:spcPts val="0"/>
              </a:spcBef>
              <a:spcAft>
                <a:spcPts val="0"/>
              </a:spcAft>
            </a:pPr>
            <a:r>
              <a:rPr dirty="0" sz="2400" lang="es-ES" spc="-15">
                <a:latin typeface="Arial" panose="020B0604020202020204" pitchFamily="34" charset="0"/>
                <a:ea typeface="Times New Roman" panose="02020603050405020304" pitchFamily="18" charset="0"/>
              </a:rPr>
              <a:t>II.  Fase de Ejecución</a:t>
            </a:r>
            <a:endParaRPr dirty="0" sz="2400" lang="en-US">
              <a:latin typeface="Times New Roman" panose="02020603050405020304" pitchFamily="18" charset="0"/>
              <a:ea typeface="Times New Roman" panose="02020603050405020304" pitchFamily="18" charset="0"/>
            </a:endParaRPr>
          </a:p>
          <a:p>
            <a:pPr algn="just" marL="899160" marR="0">
              <a:spcBef>
                <a:spcPts val="0"/>
              </a:spcBef>
              <a:spcAft>
                <a:spcPts val="0"/>
              </a:spcAft>
            </a:pPr>
            <a:r>
              <a:rPr dirty="0" sz="2400" lang="es-ES" spc="-15">
                <a:latin typeface="Arial" panose="020B0604020202020204" pitchFamily="34" charset="0"/>
                <a:ea typeface="Times New Roman" panose="02020603050405020304" pitchFamily="18" charset="0"/>
              </a:rPr>
              <a:t>III. Fase de Informe</a:t>
            </a:r>
            <a:endParaRPr dirty="0" sz="2400" lang="en-US">
              <a:latin typeface="Times New Roman" panose="02020603050405020304" pitchFamily="18" charset="0"/>
              <a:ea typeface="Times New Roman" panose="02020603050405020304" pitchFamily="18" charset="0"/>
            </a:endParaRPr>
          </a:p>
          <a:p>
            <a:pPr algn="just" marL="899160" marR="0">
              <a:spcBef>
                <a:spcPts val="0"/>
              </a:spcBef>
              <a:spcAft>
                <a:spcPts val="0"/>
              </a:spcAft>
            </a:pPr>
            <a:r>
              <a:rPr dirty="0" sz="2400" lang="es-ES" spc="-15">
                <a:latin typeface="Arial" panose="020B0604020202020204" pitchFamily="34" charset="0"/>
                <a:ea typeface="Times New Roman" panose="02020603050405020304" pitchFamily="18" charset="0"/>
              </a:rPr>
              <a:t>IV. Fase de Seguimiento</a:t>
            </a:r>
            <a:endParaRPr dirty="0" sz="2400" lang="en-US">
              <a:latin typeface="Times New Roman" panose="02020603050405020304" pitchFamily="18" charset="0"/>
              <a:ea typeface="Times New Roman" panose="02020603050405020304" pitchFamily="18" charset="0"/>
            </a:endParaRPr>
          </a:p>
        </p:txBody>
      </p:sp>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9" name="Rectangle 3"/>
          <p:cNvSpPr/>
          <p:nvPr/>
        </p:nvSpPr>
        <p:spPr>
          <a:xfrm>
            <a:off x="3047999" y="58847"/>
            <a:ext cx="9016621" cy="5994321"/>
          </a:xfrm>
          <a:prstGeom prst="rect"/>
        </p:spPr>
        <p:txBody>
          <a:bodyPr wrap="square">
            <a:spAutoFit/>
          </a:bodyPr>
          <a:p>
            <a:pPr algn="just" indent="-342900" lvl="0" marL="342900" marR="0">
              <a:lnSpc>
                <a:spcPct val="150000"/>
              </a:lnSpc>
              <a:spcBef>
                <a:spcPts val="0"/>
              </a:spcBef>
              <a:spcAft>
                <a:spcPts val="0"/>
              </a:spcAft>
              <a:buFont typeface="+mj-lt"/>
              <a:buAutoNum type="arabicParenR"/>
            </a:pPr>
            <a:r>
              <a:rPr dirty="0" sz="2000" lang="es-ES" spc="-15">
                <a:latin typeface="Arial" panose="020B0604020202020204" pitchFamily="34" charset="0"/>
                <a:ea typeface="Times New Roman" panose="02020603050405020304" pitchFamily="18" charset="0"/>
              </a:rPr>
              <a:t>Elaborar una tabla comparativa, como práctica autónoma de la estrategia de aprendizaje,  entre las cuatro fases respecto a los elementos siguientes: concepto, objetivo y procedimientos </a:t>
            </a:r>
            <a:r>
              <a:rPr dirty="0" sz="2000" lang="es-ES" spc="-15" smtClean="0">
                <a:latin typeface="Arial" panose="020B0604020202020204" pitchFamily="34" charset="0"/>
                <a:ea typeface="Times New Roman" panose="02020603050405020304" pitchFamily="18" charset="0"/>
              </a:rPr>
              <a:t>generales.</a:t>
            </a:r>
            <a:endParaRPr dirty="0" sz="2000" lang="en-US" smtClean="0">
              <a:latin typeface="Times New Roman" panose="02020603050405020304" pitchFamily="18"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arenR"/>
            </a:pPr>
            <a:r>
              <a:rPr dirty="0" sz="2000" lang="es-ES" spc="-15" smtClean="0">
                <a:latin typeface="Arial" panose="020B0604020202020204" pitchFamily="34" charset="0"/>
                <a:ea typeface="Times New Roman" panose="02020603050405020304" pitchFamily="18" charset="0"/>
              </a:rPr>
              <a:t>Pregunta </a:t>
            </a:r>
            <a:r>
              <a:rPr dirty="0" sz="2000" lang="es-ES" spc="-15">
                <a:latin typeface="Arial" panose="020B0604020202020204" pitchFamily="34" charset="0"/>
                <a:ea typeface="Times New Roman" panose="02020603050405020304" pitchFamily="18" charset="0"/>
              </a:rPr>
              <a:t>de Repaso 1.1 excepto el a) y Problemas Propuestos 1.1 y 1.4 del Laboratorio de Auditoría de Gestión, para el </a:t>
            </a:r>
            <a:r>
              <a:rPr dirty="0" sz="2000" lang="es-ES" spc="-15" smtClean="0">
                <a:latin typeface="Arial" panose="020B0604020202020204" pitchFamily="34" charset="0"/>
                <a:ea typeface="Times New Roman" panose="02020603050405020304" pitchFamily="18" charset="0"/>
              </a:rPr>
              <a:t>seminario</a:t>
            </a:r>
            <a:endParaRPr dirty="0" sz="2000" lang="en-US" smtClean="0">
              <a:latin typeface="Times New Roman" panose="02020603050405020304" pitchFamily="18"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arenR"/>
            </a:pPr>
            <a:r>
              <a:rPr dirty="0" sz="2000" lang="es-ES" spc="-15" smtClean="0">
                <a:latin typeface="Arial" panose="020B0604020202020204" pitchFamily="34" charset="0"/>
                <a:ea typeface="Times New Roman" panose="02020603050405020304" pitchFamily="18" charset="0"/>
              </a:rPr>
              <a:t>Pregunta </a:t>
            </a:r>
            <a:r>
              <a:rPr dirty="0" sz="2000" lang="es-ES" spc="-15">
                <a:latin typeface="Arial" panose="020B0604020202020204" pitchFamily="34" charset="0"/>
                <a:ea typeface="Times New Roman" panose="02020603050405020304" pitchFamily="18" charset="0"/>
              </a:rPr>
              <a:t>de Repaso 1.2 y Problemas Propuestos 1.2 al 1.3 del Laboratorio de Auditoría de Gestión para la clase práctica demostrativa de la semana próxima. Orientar traerlo impreso o copiado en sus </a:t>
            </a:r>
            <a:r>
              <a:rPr dirty="0" sz="2000" lang="es-ES" spc="-15" smtClean="0">
                <a:latin typeface="Arial" panose="020B0604020202020204" pitchFamily="34" charset="0"/>
                <a:ea typeface="Times New Roman" panose="02020603050405020304" pitchFamily="18" charset="0"/>
              </a:rPr>
              <a:t>libretas.</a:t>
            </a:r>
            <a:endParaRPr dirty="0" sz="2000" lang="en-US" smtClean="0">
              <a:latin typeface="Times New Roman" panose="02020603050405020304" pitchFamily="18"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arenR"/>
            </a:pPr>
            <a:r>
              <a:rPr dirty="0" sz="2000" lang="es-ES" spc="-15" smtClean="0">
                <a:latin typeface="Arial" panose="020B0604020202020204" pitchFamily="34" charset="0"/>
                <a:ea typeface="Times New Roman" panose="02020603050405020304" pitchFamily="18" charset="0"/>
              </a:rPr>
              <a:t>Formar </a:t>
            </a:r>
            <a:r>
              <a:rPr dirty="0" sz="2000" lang="es-ES" spc="-15">
                <a:latin typeface="Arial" panose="020B0604020202020204" pitchFamily="34" charset="0"/>
                <a:ea typeface="Times New Roman" panose="02020603050405020304" pitchFamily="18" charset="0"/>
              </a:rPr>
              <a:t>equipos de trabajo, para </a:t>
            </a:r>
            <a:r>
              <a:rPr dirty="0" sz="2000" lang="es-ES">
                <a:latin typeface="Arial" panose="020B0604020202020204" pitchFamily="34" charset="0"/>
                <a:ea typeface="Times New Roman" panose="02020603050405020304" pitchFamily="18" charset="0"/>
              </a:rPr>
              <a:t>trabajo </a:t>
            </a:r>
            <a:r>
              <a:rPr dirty="0" sz="2000" lang="es-ES" err="1">
                <a:latin typeface="Arial" panose="020B0604020202020204" pitchFamily="34" charset="0"/>
                <a:ea typeface="Times New Roman" panose="02020603050405020304" pitchFamily="18" charset="0"/>
              </a:rPr>
              <a:t>extraclase</a:t>
            </a:r>
            <a:r>
              <a:rPr dirty="0" sz="2000" lang="es-ES">
                <a:latin typeface="Arial" panose="020B0604020202020204" pitchFamily="34" charset="0"/>
                <a:ea typeface="Times New Roman" panose="02020603050405020304" pitchFamily="18" charset="0"/>
              </a:rPr>
              <a:t> como parte de la </a:t>
            </a:r>
            <a:r>
              <a:rPr dirty="0" sz="2000" lang="es-ES" err="1">
                <a:latin typeface="Arial" panose="020B0604020202020204" pitchFamily="34" charset="0"/>
                <a:ea typeface="Times New Roman" panose="02020603050405020304" pitchFamily="18" charset="0"/>
              </a:rPr>
              <a:t>autopreparación</a:t>
            </a:r>
            <a:r>
              <a:rPr dirty="0" sz="2000" lang="es-ES">
                <a:latin typeface="Arial" panose="020B0604020202020204" pitchFamily="34" charset="0"/>
                <a:ea typeface="Times New Roman" panose="02020603050405020304" pitchFamily="18" charset="0"/>
              </a:rPr>
              <a:t> de los estudiantes sobre</a:t>
            </a:r>
            <a:r>
              <a:rPr dirty="0" sz="2000" lang="es-ES" smtClean="0">
                <a:latin typeface="Arial" panose="020B0604020202020204" pitchFamily="34" charset="0"/>
                <a:ea typeface="Times New Roman" panose="02020603050405020304" pitchFamily="18" charset="0"/>
              </a:rPr>
              <a:t>:</a:t>
            </a:r>
            <a:endParaRPr dirty="0" sz="2000" lang="en-US" smtClean="0">
              <a:latin typeface="Times New Roman" panose="02020603050405020304" pitchFamily="18" charset="0"/>
              <a:ea typeface="Times New Roman" panose="02020603050405020304" pitchFamily="18" charset="0"/>
            </a:endParaRPr>
          </a:p>
          <a:p>
            <a:pPr lvl="0"/>
            <a:r>
              <a:rPr dirty="0" sz="2000" lang="es-ES"/>
              <a:t>Lectura y análisis de las NCA 100, 590 y 700.</a:t>
            </a:r>
            <a:endParaRPr dirty="0" sz="2000" lang="en-US"/>
          </a:p>
          <a:p>
            <a:pPr lvl="0"/>
            <a:r>
              <a:rPr dirty="0" sz="2000" lang="es-ES"/>
              <a:t>Lectura y análisis de las Directrices para la auditoría de gestión o rendimiento, regulada en la RS-678-2013 de la Contralora General de la República</a:t>
            </a:r>
            <a:endParaRPr dirty="0" sz="2000" lang="en-US"/>
          </a:p>
          <a:p>
            <a:pPr algn="just" indent="-342900" lvl="0" marL="342900" marR="0">
              <a:lnSpc>
                <a:spcPct val="150000"/>
              </a:lnSpc>
              <a:spcBef>
                <a:spcPts val="0"/>
              </a:spcBef>
              <a:spcAft>
                <a:spcPts val="0"/>
              </a:spcAft>
              <a:buFont typeface="+mj-lt"/>
              <a:buAutoNum type="arabicParenR"/>
            </a:pPr>
            <a:endParaRPr dirty="0" sz="2000" lang="es-ES" smtClean="0">
              <a:latin typeface="Arial" panose="020B0604020202020204" pitchFamily="34" charset="0"/>
              <a:ea typeface="Times New Roman" panose="02020603050405020304" pitchFamily="18" charset="0"/>
            </a:endParaRPr>
          </a:p>
        </p:txBody>
      </p:sp>
      <p:sp>
        <p:nvSpPr>
          <p:cNvPr id="1048610" name="Rectangle 4"/>
          <p:cNvSpPr/>
          <p:nvPr/>
        </p:nvSpPr>
        <p:spPr>
          <a:xfrm rot="20534529">
            <a:off x="399530" y="1898110"/>
            <a:ext cx="1841500" cy="687070"/>
          </a:xfrm>
          <a:prstGeom prst="rect"/>
        </p:spPr>
        <p:txBody>
          <a:bodyPr wrap="none">
            <a:spAutoFit/>
          </a:bodyPr>
          <a:p>
            <a:pPr algn="ctr"/>
            <a:r>
              <a:rPr dirty="0" sz="2000" lang="es-ES_tradnl" spc="10" smtClean="0">
                <a:solidFill>
                  <a:schemeClr val="bg1"/>
                </a:solidFill>
                <a:latin typeface="Times New Roman" panose="02020603050405020304" pitchFamily="18" charset="0"/>
                <a:ea typeface="Times New Roman" panose="02020603050405020304" pitchFamily="18" charset="0"/>
                <a:cs typeface="Arial" panose="020B0604020202020204" pitchFamily="34" charset="0"/>
              </a:rPr>
              <a:t>Estudio</a:t>
            </a:r>
          </a:p>
          <a:p>
            <a:pPr algn="ctr"/>
            <a:r>
              <a:rPr dirty="0" sz="2000" lang="es-ES_tradnl" spc="10" smtClean="0">
                <a:solidFill>
                  <a:schemeClr val="bg1"/>
                </a:solidFill>
                <a:latin typeface="Times New Roman" panose="02020603050405020304" pitchFamily="18" charset="0"/>
                <a:ea typeface="Times New Roman" panose="02020603050405020304" pitchFamily="18" charset="0"/>
                <a:cs typeface="Arial" panose="020B0604020202020204" pitchFamily="34" charset="0"/>
              </a:rPr>
              <a:t> </a:t>
            </a:r>
            <a:r>
              <a:rPr dirty="0" sz="2000" lang="es-ES_tradnl" spc="10">
                <a:solidFill>
                  <a:schemeClr val="bg1"/>
                </a:solidFill>
                <a:latin typeface="Times New Roman" panose="02020603050405020304" pitchFamily="18" charset="0"/>
                <a:ea typeface="Times New Roman" panose="02020603050405020304" pitchFamily="18" charset="0"/>
                <a:cs typeface="Arial" panose="020B0604020202020204" pitchFamily="34" charset="0"/>
              </a:rPr>
              <a:t>independiente</a:t>
            </a:r>
            <a:endParaRPr dirty="0" sz="2000" lang="en-US">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11"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612" name="CuadroTexto 4"/>
          <p:cNvSpPr txBox="1"/>
          <p:nvPr/>
        </p:nvSpPr>
        <p:spPr>
          <a:xfrm rot="20530022">
            <a:off x="419408" y="1569117"/>
            <a:ext cx="1839325" cy="1699895"/>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 </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13"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d</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Triana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timing/>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5to año Pan D</dc:title>
  <dc:creator>Usuario de Windows</dc:creator>
  <cp:lastModifiedBy>Windows User</cp:lastModifiedBy>
  <dcterms:created xsi:type="dcterms:W3CDTF">2021-11-06T11:27:01Z</dcterms:created>
  <dcterms:modified xsi:type="dcterms:W3CDTF">2026-08-16T20:43:18Z</dcterms:modified>
</cp:coreProperties>
</file>