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329" r:id="rId2"/>
    <p:sldId id="328" r:id="rId3"/>
    <p:sldId id="312" r:id="rId4"/>
    <p:sldId id="315" r:id="rId5"/>
    <p:sldId id="476" r:id="rId6"/>
    <p:sldId id="477" r:id="rId7"/>
    <p:sldId id="478" r:id="rId8"/>
    <p:sldId id="479" r:id="rId9"/>
    <p:sldId id="480" r:id="rId10"/>
    <p:sldId id="481" r:id="rId11"/>
    <p:sldId id="482" r:id="rId12"/>
    <p:sldId id="483" r:id="rId13"/>
    <p:sldId id="484" r:id="rId14"/>
    <p:sldId id="485" r:id="rId15"/>
    <p:sldId id="486" r:id="rId16"/>
    <p:sldId id="487" r:id="rId17"/>
    <p:sldId id="488" r:id="rId18"/>
    <p:sldId id="489" r:id="rId19"/>
    <p:sldId id="490" r:id="rId20"/>
    <p:sldId id="491" r:id="rId21"/>
    <p:sldId id="492" r:id="rId22"/>
    <p:sldId id="493" r:id="rId23"/>
    <p:sldId id="494" r:id="rId24"/>
    <p:sldId id="495" r:id="rId25"/>
    <p:sldId id="496" r:id="rId26"/>
    <p:sldId id="497" r:id="rId27"/>
    <p:sldId id="498" r:id="rId28"/>
    <p:sldId id="499" r:id="rId29"/>
    <p:sldId id="500" r:id="rId30"/>
    <p:sldId id="501" r:id="rId31"/>
    <p:sldId id="502" r:id="rId32"/>
    <p:sldId id="503" r:id="rId33"/>
    <p:sldId id="504" r:id="rId34"/>
    <p:sldId id="505" r:id="rId35"/>
    <p:sldId id="506" r:id="rId36"/>
    <p:sldId id="507" r:id="rId37"/>
    <p:sldId id="508" r:id="rId38"/>
    <p:sldId id="509" r:id="rId39"/>
    <p:sldId id="510" r:id="rId40"/>
    <p:sldId id="518" r:id="rId41"/>
    <p:sldId id="512" r:id="rId42"/>
    <p:sldId id="513" r:id="rId43"/>
    <p:sldId id="514" r:id="rId44"/>
    <p:sldId id="515" r:id="rId45"/>
    <p:sldId id="516" r:id="rId46"/>
    <p:sldId id="517" r:id="rId47"/>
    <p:sldId id="475" r:id="rId48"/>
    <p:sldId id="352" r:id="rId49"/>
    <p:sldId id="307" r:id="rId50"/>
    <p:sldId id="399" r:id="rId51"/>
    <p:sldId id="309" r:id="rId52"/>
    <p:sldId id="354" r:id="rId53"/>
    <p:sldId id="355" r:id="rId5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E3F727"/>
    <a:srgbClr val="969696"/>
    <a:srgbClr val="FFFFFF"/>
    <a:srgbClr val="0D345F"/>
    <a:srgbClr val="FCF0DA"/>
    <a:srgbClr val="A973BF"/>
    <a:srgbClr val="FCC69E"/>
    <a:srgbClr val="FD77F7"/>
    <a:srgbClr val="11F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37" autoAdjust="0"/>
    <p:restoredTop sz="94660" autoAdjust="0"/>
  </p:normalViewPr>
  <p:slideViewPr>
    <p:cSldViewPr>
      <p:cViewPr varScale="1">
        <p:scale>
          <a:sx n="56" d="100"/>
          <a:sy n="56" d="100"/>
        </p:scale>
        <p:origin x="7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8F1BEB-12F2-414F-B22F-EB8AEDD2ACFC}" type="doc">
      <dgm:prSet loTypeId="urn:microsoft.com/office/officeart/2005/8/layout/hList1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F50F817-69C2-4D0E-9DF3-BDA244FB6843}">
      <dgm:prSet phldrT="[Texto]" custT="1"/>
      <dgm:spPr/>
      <dgm:t>
        <a:bodyPr/>
        <a:lstStyle/>
        <a:p>
          <a:pPr algn="ctr"/>
          <a:r>
            <a:rPr lang="es-ES" sz="2400" b="1" dirty="0" smtClean="0">
              <a:solidFill>
                <a:schemeClr val="tx2"/>
              </a:solidFill>
            </a:rPr>
            <a:t>Del emisor</a:t>
          </a:r>
          <a:endParaRPr lang="es-ES" sz="2400" b="1" dirty="0">
            <a:solidFill>
              <a:schemeClr val="tx2"/>
            </a:solidFill>
          </a:endParaRPr>
        </a:p>
      </dgm:t>
    </dgm:pt>
    <dgm:pt modelId="{BAA4B0BF-81EC-434A-9C89-14AD86177594}" type="parTrans" cxnId="{7232E7E0-CBEB-4C50-958C-D5C281A4653A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F6CD743A-7BDF-4163-A931-5E4B36925E10}" type="sibTrans" cxnId="{7232E7E0-CBEB-4C50-958C-D5C281A4653A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E8D55DB2-8344-4B9E-ACB0-6BB3BFA82128}">
      <dgm:prSet phldrT="[Texto]" custT="1"/>
      <dgm:spPr/>
      <dgm:t>
        <a:bodyPr/>
        <a:lstStyle/>
        <a:p>
          <a:pPr algn="ctr"/>
          <a:r>
            <a:rPr lang="es-ES" sz="2400" dirty="0" smtClean="0">
              <a:solidFill>
                <a:schemeClr val="tx2"/>
              </a:solidFill>
            </a:rPr>
            <a:t>Factores de aptitud</a:t>
          </a:r>
          <a:endParaRPr lang="es-ES" sz="2400" dirty="0">
            <a:solidFill>
              <a:schemeClr val="tx2"/>
            </a:solidFill>
          </a:endParaRPr>
        </a:p>
      </dgm:t>
    </dgm:pt>
    <dgm:pt modelId="{217313D0-2295-4DB8-BDFD-E162A1AE883D}" type="parTrans" cxnId="{EA1A8577-B1BA-4D9F-9960-2A1560A554D6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398D16E4-27B4-4715-A14A-EE9FC3F3BBCC}" type="sibTrans" cxnId="{EA1A8577-B1BA-4D9F-9960-2A1560A554D6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C3EA8C36-501F-4DBF-A772-BF6D6DA0E825}">
      <dgm:prSet phldrT="[Texto]" custT="1"/>
      <dgm:spPr/>
      <dgm:t>
        <a:bodyPr/>
        <a:lstStyle/>
        <a:p>
          <a:pPr algn="ctr"/>
          <a:r>
            <a:rPr lang="es-ES" sz="2400" b="1" dirty="0" smtClean="0">
              <a:solidFill>
                <a:schemeClr val="tx2"/>
              </a:solidFill>
            </a:rPr>
            <a:t>Del entorno</a:t>
          </a:r>
          <a:endParaRPr lang="es-ES" sz="2400" b="1" dirty="0">
            <a:solidFill>
              <a:schemeClr val="tx2"/>
            </a:solidFill>
          </a:endParaRPr>
        </a:p>
      </dgm:t>
    </dgm:pt>
    <dgm:pt modelId="{68D0D513-452E-4D49-8E01-1468019D5609}" type="parTrans" cxnId="{DF413ED0-A363-4813-8DEB-33E5CBEECA1B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04AD40CB-1A06-498C-B248-7FA4ACEF7CF4}" type="sibTrans" cxnId="{DF413ED0-A363-4813-8DEB-33E5CBEECA1B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137BDCCD-C28C-4ED3-A593-35A7ABD0B553}">
      <dgm:prSet phldrT="[Texto]" custT="1"/>
      <dgm:spPr/>
      <dgm:t>
        <a:bodyPr/>
        <a:lstStyle/>
        <a:p>
          <a:pPr algn="ctr"/>
          <a:r>
            <a:rPr lang="es-ES" sz="2400" dirty="0" smtClean="0">
              <a:solidFill>
                <a:schemeClr val="tx2"/>
              </a:solidFill>
            </a:rPr>
            <a:t>Ruidos</a:t>
          </a:r>
          <a:endParaRPr lang="es-ES" sz="2400" dirty="0">
            <a:solidFill>
              <a:schemeClr val="tx2"/>
            </a:solidFill>
          </a:endParaRPr>
        </a:p>
      </dgm:t>
    </dgm:pt>
    <dgm:pt modelId="{3940542E-FC2A-41D4-990E-04DBA1F5A35E}" type="parTrans" cxnId="{22C053F9-4529-4F9A-98FC-255E8D504D4F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83971B32-DC5F-4592-86C2-4EAFB391BB17}" type="sibTrans" cxnId="{22C053F9-4529-4F9A-98FC-255E8D504D4F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8072F16D-A921-44AD-BFFF-FB5C0C51BD6D}">
      <dgm:prSet custT="1"/>
      <dgm:spPr/>
      <dgm:t>
        <a:bodyPr/>
        <a:lstStyle/>
        <a:p>
          <a:pPr algn="ctr"/>
          <a:r>
            <a:rPr lang="es-ES" sz="2400" smtClean="0">
              <a:solidFill>
                <a:schemeClr val="tx2"/>
              </a:solidFill>
            </a:rPr>
            <a:t>Factores de aptitud</a:t>
          </a:r>
          <a:endParaRPr lang="es-ES" sz="2400">
            <a:solidFill>
              <a:schemeClr val="tx2"/>
            </a:solidFill>
          </a:endParaRPr>
        </a:p>
      </dgm:t>
    </dgm:pt>
    <dgm:pt modelId="{A3670AE4-43EB-4627-A0AA-219112F85270}" type="parTrans" cxnId="{BFD61276-60F2-4CEB-BDF2-2B7FC0B38C32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28069781-2652-40C1-89B8-3CE48745A315}" type="sibTrans" cxnId="{BFD61276-60F2-4CEB-BDF2-2B7FC0B38C32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F1FD5DD3-FBFC-4619-A2CD-0EC27078F01D}">
      <dgm:prSet custT="1"/>
      <dgm:spPr/>
      <dgm:t>
        <a:bodyPr/>
        <a:lstStyle/>
        <a:p>
          <a:pPr algn="ctr"/>
          <a:r>
            <a:rPr lang="es-ES" sz="2400" smtClean="0">
              <a:solidFill>
                <a:schemeClr val="tx2"/>
              </a:solidFill>
            </a:rPr>
            <a:t>Factores de actitud</a:t>
          </a:r>
          <a:endParaRPr lang="es-ES" sz="2400">
            <a:solidFill>
              <a:schemeClr val="tx2"/>
            </a:solidFill>
          </a:endParaRPr>
        </a:p>
      </dgm:t>
    </dgm:pt>
    <dgm:pt modelId="{0D62BD15-D157-444E-9782-067F427DE5D2}" type="parTrans" cxnId="{D9A19F2F-8E6A-4430-A848-2A0651EEC3D2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E23248B9-C3EF-4022-B6FA-F0F422CF25A3}" type="sibTrans" cxnId="{D9A19F2F-8E6A-4430-A848-2A0651EEC3D2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6A1AA56B-744E-43CF-9302-16D5CEA63774}">
      <dgm:prSet custT="1"/>
      <dgm:spPr/>
      <dgm:t>
        <a:bodyPr/>
        <a:lstStyle/>
        <a:p>
          <a:pPr algn="ctr"/>
          <a:r>
            <a:rPr lang="es-ES" sz="2400" dirty="0" smtClean="0">
              <a:solidFill>
                <a:schemeClr val="tx2"/>
              </a:solidFill>
            </a:rPr>
            <a:t>Conocimiento sobre el tema</a:t>
          </a:r>
          <a:endParaRPr lang="es-ES" sz="2400" dirty="0">
            <a:solidFill>
              <a:schemeClr val="tx2"/>
            </a:solidFill>
          </a:endParaRPr>
        </a:p>
      </dgm:t>
    </dgm:pt>
    <dgm:pt modelId="{6E44BF58-9857-4E99-8D75-A7E293BAAC33}" type="parTrans" cxnId="{301C263F-4EFB-4F5F-B338-AC0C6BF3DEC8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895F2D53-F633-40E6-B5D2-3C44E7B900AA}" type="sibTrans" cxnId="{301C263F-4EFB-4F5F-B338-AC0C6BF3DEC8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367DB7D3-FF03-424F-8250-9FE78A461888}">
      <dgm:prSet custT="1"/>
      <dgm:spPr/>
      <dgm:t>
        <a:bodyPr/>
        <a:lstStyle/>
        <a:p>
          <a:pPr algn="ctr"/>
          <a:r>
            <a:rPr lang="es-ES" sz="2400" smtClean="0">
              <a:solidFill>
                <a:schemeClr val="tx2"/>
              </a:solidFill>
            </a:rPr>
            <a:t>Posición del emisor dentro del sistema</a:t>
          </a:r>
          <a:endParaRPr lang="es-ES" sz="2400">
            <a:solidFill>
              <a:schemeClr val="tx2"/>
            </a:solidFill>
          </a:endParaRPr>
        </a:p>
      </dgm:t>
    </dgm:pt>
    <dgm:pt modelId="{958AD416-E748-425A-88C4-9044425E4E26}" type="parTrans" cxnId="{836E4F75-7150-4B80-A0F0-FD1E70773F21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F7F453AF-E64E-42CB-9EBE-A753C9E820AB}" type="sibTrans" cxnId="{836E4F75-7150-4B80-A0F0-FD1E70773F21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8CECF821-199F-477C-A6E8-78A5B9AEB65F}">
      <dgm:prSet custT="1"/>
      <dgm:spPr/>
      <dgm:t>
        <a:bodyPr/>
        <a:lstStyle/>
        <a:p>
          <a:pPr algn="ctr"/>
          <a:r>
            <a:rPr lang="es-ES" sz="2400" b="1" dirty="0" smtClean="0">
              <a:solidFill>
                <a:schemeClr val="tx2"/>
              </a:solidFill>
            </a:rPr>
            <a:t>Del  receptor</a:t>
          </a:r>
          <a:endParaRPr lang="es-ES" sz="2400" b="1" dirty="0">
            <a:solidFill>
              <a:schemeClr val="tx2"/>
            </a:solidFill>
          </a:endParaRPr>
        </a:p>
      </dgm:t>
    </dgm:pt>
    <dgm:pt modelId="{9737F5CC-49C4-49EC-A0C3-2C74CE7C9208}" type="parTrans" cxnId="{153237A4-81FA-41ED-A8C6-42EFC2C994A6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0B508A83-ED0F-4F71-B0DC-B7370CF49CD3}" type="sibTrans" cxnId="{153237A4-81FA-41ED-A8C6-42EFC2C994A6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23D52BA8-3176-4D4F-B154-B096B9330248}">
      <dgm:prSet custT="1"/>
      <dgm:spPr/>
      <dgm:t>
        <a:bodyPr/>
        <a:lstStyle/>
        <a:p>
          <a:pPr algn="ctr"/>
          <a:r>
            <a:rPr lang="es-ES" sz="2400" smtClean="0">
              <a:solidFill>
                <a:schemeClr val="tx2"/>
              </a:solidFill>
            </a:rPr>
            <a:t>Factores de actitud</a:t>
          </a:r>
          <a:endParaRPr lang="es-ES" sz="2400">
            <a:solidFill>
              <a:schemeClr val="tx2"/>
            </a:solidFill>
          </a:endParaRPr>
        </a:p>
      </dgm:t>
    </dgm:pt>
    <dgm:pt modelId="{BD6048E0-0A85-48D0-83E7-3433C93FD903}" type="parTrans" cxnId="{DF3DF803-FFF8-4EE2-BF8F-93E2F260C73D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79B8475C-1716-4BBB-8D96-7806BFE53C2C}" type="sibTrans" cxnId="{DF3DF803-FFF8-4EE2-BF8F-93E2F260C73D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8624B703-6DFE-43D9-B9D8-EDA4B3831546}">
      <dgm:prSet custT="1"/>
      <dgm:spPr/>
      <dgm:t>
        <a:bodyPr/>
        <a:lstStyle/>
        <a:p>
          <a:pPr algn="ctr"/>
          <a:r>
            <a:rPr lang="es-ES" sz="2400" dirty="0" smtClean="0">
              <a:solidFill>
                <a:schemeClr val="tx2"/>
              </a:solidFill>
            </a:rPr>
            <a:t>Conocimiento sobre el tema</a:t>
          </a:r>
          <a:endParaRPr lang="es-ES" sz="2400" dirty="0">
            <a:solidFill>
              <a:schemeClr val="tx2"/>
            </a:solidFill>
          </a:endParaRPr>
        </a:p>
      </dgm:t>
    </dgm:pt>
    <dgm:pt modelId="{9DE044CB-DD4F-46C2-83FC-235C36A7CBC8}" type="parTrans" cxnId="{E59B705C-5BE2-4AD5-9760-4140E472CB00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AB0A7BDD-047F-425B-81BD-68A6EC9D66D0}" type="sibTrans" cxnId="{E59B705C-5BE2-4AD5-9760-4140E472CB00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29967CB3-F983-454E-B919-CA63F187368D}">
      <dgm:prSet custT="1"/>
      <dgm:spPr/>
      <dgm:t>
        <a:bodyPr/>
        <a:lstStyle/>
        <a:p>
          <a:pPr algn="ctr"/>
          <a:r>
            <a:rPr lang="es-ES" sz="2400" dirty="0" smtClean="0">
              <a:solidFill>
                <a:schemeClr val="tx2"/>
              </a:solidFill>
            </a:rPr>
            <a:t>Condiciones ambientales</a:t>
          </a:r>
          <a:endParaRPr lang="es-ES" sz="2400" dirty="0">
            <a:solidFill>
              <a:schemeClr val="tx2"/>
            </a:solidFill>
          </a:endParaRPr>
        </a:p>
      </dgm:t>
    </dgm:pt>
    <dgm:pt modelId="{52D90C13-66C1-4441-9AE0-EFEAB5D20567}" type="parTrans" cxnId="{491C30F2-474D-4A01-BCA6-CBC37E56B5A2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12C8EDA4-C368-4E50-825A-8844B5051E35}" type="sibTrans" cxnId="{491C30F2-474D-4A01-BCA6-CBC37E56B5A2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7308FD87-C033-4338-8D42-636325F2870E}">
      <dgm:prSet custT="1"/>
      <dgm:spPr/>
      <dgm:t>
        <a:bodyPr/>
        <a:lstStyle/>
        <a:p>
          <a:pPr algn="ctr"/>
          <a:r>
            <a:rPr lang="es-ES" sz="2400" dirty="0" smtClean="0">
              <a:solidFill>
                <a:schemeClr val="tx2"/>
              </a:solidFill>
            </a:rPr>
            <a:t>Interrupciones</a:t>
          </a:r>
          <a:endParaRPr lang="es-ES" sz="2400" dirty="0">
            <a:solidFill>
              <a:schemeClr val="tx2"/>
            </a:solidFill>
          </a:endParaRPr>
        </a:p>
      </dgm:t>
    </dgm:pt>
    <dgm:pt modelId="{FDC43AB7-52F0-4BB5-B68E-1AEACA3581B2}" type="parTrans" cxnId="{837B3EEE-B974-436D-B07D-5E9CA1DF410B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EE11D6B4-14A7-4EB4-93C3-7FAD9F9F24A3}" type="sibTrans" cxnId="{837B3EEE-B974-436D-B07D-5E9CA1DF410B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93F31463-59C7-4DFA-8E77-CDD75F3B1CF5}">
      <dgm:prSet custT="1"/>
      <dgm:spPr/>
      <dgm:t>
        <a:bodyPr/>
        <a:lstStyle/>
        <a:p>
          <a:pPr algn="ctr"/>
          <a:endParaRPr lang="es-ES" sz="2400" dirty="0">
            <a:solidFill>
              <a:schemeClr val="tx2"/>
            </a:solidFill>
          </a:endParaRPr>
        </a:p>
      </dgm:t>
    </dgm:pt>
    <dgm:pt modelId="{D328DFCE-62CC-4D36-8375-6B1E7FCFF60B}" type="parTrans" cxnId="{F2B3C6F4-B625-4FE2-8008-EAC2ACA1CE1E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A0E896A6-2E04-4B64-85C7-A406A0E895F7}" type="sibTrans" cxnId="{F2B3C6F4-B625-4FE2-8008-EAC2ACA1CE1E}">
      <dgm:prSet/>
      <dgm:spPr/>
      <dgm:t>
        <a:bodyPr/>
        <a:lstStyle/>
        <a:p>
          <a:pPr algn="ctr"/>
          <a:endParaRPr lang="es-ES" sz="2400">
            <a:solidFill>
              <a:schemeClr val="tx2"/>
            </a:solidFill>
          </a:endParaRPr>
        </a:p>
      </dgm:t>
    </dgm:pt>
    <dgm:pt modelId="{7BDAF6A0-150F-4C89-9E9E-9518FE3094E5}" type="pres">
      <dgm:prSet presAssocID="{258F1BEB-12F2-414F-B22F-EB8AEDD2ACF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10EFA31-5AEB-4EC3-9597-516AF0757C5D}" type="pres">
      <dgm:prSet presAssocID="{7F50F817-69C2-4D0E-9DF3-BDA244FB6843}" presName="composite" presStyleCnt="0"/>
      <dgm:spPr/>
      <dgm:t>
        <a:bodyPr/>
        <a:lstStyle/>
        <a:p>
          <a:endParaRPr lang="es-ES"/>
        </a:p>
      </dgm:t>
    </dgm:pt>
    <dgm:pt modelId="{AF87452F-451D-460E-B6DA-160815978984}" type="pres">
      <dgm:prSet presAssocID="{7F50F817-69C2-4D0E-9DF3-BDA244FB6843}" presName="parTx" presStyleLbl="alignNode1" presStyleIdx="0" presStyleCnt="3" custScaleX="1146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E59301B-FD0D-4DE8-817F-37301F1FD36D}" type="pres">
      <dgm:prSet presAssocID="{7F50F817-69C2-4D0E-9DF3-BDA244FB6843}" presName="desTx" presStyleLbl="alignAccFollowNode1" presStyleIdx="0" presStyleCnt="3" custScaleX="11165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E6B3838-401A-4FC5-8B60-425D1A42F86B}" type="pres">
      <dgm:prSet presAssocID="{F6CD743A-7BDF-4163-A931-5E4B36925E10}" presName="space" presStyleCnt="0"/>
      <dgm:spPr/>
      <dgm:t>
        <a:bodyPr/>
        <a:lstStyle/>
        <a:p>
          <a:endParaRPr lang="es-ES"/>
        </a:p>
      </dgm:t>
    </dgm:pt>
    <dgm:pt modelId="{0F163AAD-8CF1-4612-8D8F-C9D123B813B4}" type="pres">
      <dgm:prSet presAssocID="{8CECF821-199F-477C-A6E8-78A5B9AEB65F}" presName="composite" presStyleCnt="0"/>
      <dgm:spPr/>
      <dgm:t>
        <a:bodyPr/>
        <a:lstStyle/>
        <a:p>
          <a:endParaRPr lang="es-ES"/>
        </a:p>
      </dgm:t>
    </dgm:pt>
    <dgm:pt modelId="{41CA48CF-840C-432B-B726-8E9EB1D3CA2F}" type="pres">
      <dgm:prSet presAssocID="{8CECF821-199F-477C-A6E8-78A5B9AEB65F}" presName="parTx" presStyleLbl="alignNode1" presStyleIdx="1" presStyleCnt="3" custScaleX="1215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83BAE8-0621-433A-BC85-C1DA5D98673E}" type="pres">
      <dgm:prSet presAssocID="{8CECF821-199F-477C-A6E8-78A5B9AEB65F}" presName="desTx" presStyleLbl="alignAccFollowNode1" presStyleIdx="1" presStyleCnt="3" custScaleX="12308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67C5B8F-8F2C-490F-879C-170BA5CF4FA2}" type="pres">
      <dgm:prSet presAssocID="{0B508A83-ED0F-4F71-B0DC-B7370CF49CD3}" presName="space" presStyleCnt="0"/>
      <dgm:spPr/>
      <dgm:t>
        <a:bodyPr/>
        <a:lstStyle/>
        <a:p>
          <a:endParaRPr lang="es-ES"/>
        </a:p>
      </dgm:t>
    </dgm:pt>
    <dgm:pt modelId="{38B4B089-A611-4855-ABF1-708674033E39}" type="pres">
      <dgm:prSet presAssocID="{C3EA8C36-501F-4DBF-A772-BF6D6DA0E825}" presName="composite" presStyleCnt="0"/>
      <dgm:spPr/>
      <dgm:t>
        <a:bodyPr/>
        <a:lstStyle/>
        <a:p>
          <a:endParaRPr lang="es-ES"/>
        </a:p>
      </dgm:t>
    </dgm:pt>
    <dgm:pt modelId="{5AF495C3-EED0-4C78-9771-D8B6405DF8E3}" type="pres">
      <dgm:prSet presAssocID="{C3EA8C36-501F-4DBF-A772-BF6D6DA0E825}" presName="parTx" presStyleLbl="alignNode1" presStyleIdx="2" presStyleCnt="3" custScaleX="1355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8BF6D67-07F0-42E4-ABFD-24D7E84753EC}" type="pres">
      <dgm:prSet presAssocID="{C3EA8C36-501F-4DBF-A772-BF6D6DA0E825}" presName="desTx" presStyleLbl="alignAccFollowNode1" presStyleIdx="2" presStyleCnt="3" custScaleX="13803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53237A4-81FA-41ED-A8C6-42EFC2C994A6}" srcId="{258F1BEB-12F2-414F-B22F-EB8AEDD2ACFC}" destId="{8CECF821-199F-477C-A6E8-78A5B9AEB65F}" srcOrd="1" destOrd="0" parTransId="{9737F5CC-49C4-49EC-A0C3-2C74CE7C9208}" sibTransId="{0B508A83-ED0F-4F71-B0DC-B7370CF49CD3}"/>
    <dgm:cxn modelId="{F2B3C6F4-B625-4FE2-8008-EAC2ACA1CE1E}" srcId="{C3EA8C36-501F-4DBF-A772-BF6D6DA0E825}" destId="{93F31463-59C7-4DFA-8E77-CDD75F3B1CF5}" srcOrd="3" destOrd="0" parTransId="{D328DFCE-62CC-4D36-8375-6B1E7FCFF60B}" sibTransId="{A0E896A6-2E04-4B64-85C7-A406A0E895F7}"/>
    <dgm:cxn modelId="{52A5A270-D7B1-47C8-8A70-76F687EE4895}" type="presOf" srcId="{137BDCCD-C28C-4ED3-A593-35A7ABD0B553}" destId="{98BF6D67-07F0-42E4-ABFD-24D7E84753EC}" srcOrd="0" destOrd="0" presId="urn:microsoft.com/office/officeart/2005/8/layout/hList1"/>
    <dgm:cxn modelId="{FA102F3C-38D9-4A56-BD5A-B613D86B1324}" type="presOf" srcId="{8072F16D-A921-44AD-BFFF-FB5C0C51BD6D}" destId="{FE59301B-FD0D-4DE8-817F-37301F1FD36D}" srcOrd="0" destOrd="0" presId="urn:microsoft.com/office/officeart/2005/8/layout/hList1"/>
    <dgm:cxn modelId="{6C4E172F-4626-47EF-8DE6-E913B89620A1}" type="presOf" srcId="{E8D55DB2-8344-4B9E-ACB0-6BB3BFA82128}" destId="{B683BAE8-0621-433A-BC85-C1DA5D98673E}" srcOrd="0" destOrd="0" presId="urn:microsoft.com/office/officeart/2005/8/layout/hList1"/>
    <dgm:cxn modelId="{BFD61276-60F2-4CEB-BDF2-2B7FC0B38C32}" srcId="{7F50F817-69C2-4D0E-9DF3-BDA244FB6843}" destId="{8072F16D-A921-44AD-BFFF-FB5C0C51BD6D}" srcOrd="0" destOrd="0" parTransId="{A3670AE4-43EB-4627-A0AA-219112F85270}" sibTransId="{28069781-2652-40C1-89B8-3CE48745A315}"/>
    <dgm:cxn modelId="{D040FAF3-E686-4B70-B1E8-F3F0C2AD2689}" type="presOf" srcId="{29967CB3-F983-454E-B919-CA63F187368D}" destId="{98BF6D67-07F0-42E4-ABFD-24D7E84753EC}" srcOrd="0" destOrd="1" presId="urn:microsoft.com/office/officeart/2005/8/layout/hList1"/>
    <dgm:cxn modelId="{D9A19F2F-8E6A-4430-A848-2A0651EEC3D2}" srcId="{7F50F817-69C2-4D0E-9DF3-BDA244FB6843}" destId="{F1FD5DD3-FBFC-4619-A2CD-0EC27078F01D}" srcOrd="1" destOrd="0" parTransId="{0D62BD15-D157-444E-9782-067F427DE5D2}" sibTransId="{E23248B9-C3EF-4022-B6FA-F0F422CF25A3}"/>
    <dgm:cxn modelId="{301C263F-4EFB-4F5F-B338-AC0C6BF3DEC8}" srcId="{7F50F817-69C2-4D0E-9DF3-BDA244FB6843}" destId="{6A1AA56B-744E-43CF-9302-16D5CEA63774}" srcOrd="2" destOrd="0" parTransId="{6E44BF58-9857-4E99-8D75-A7E293BAAC33}" sibTransId="{895F2D53-F633-40E6-B5D2-3C44E7B900AA}"/>
    <dgm:cxn modelId="{491C30F2-474D-4A01-BCA6-CBC37E56B5A2}" srcId="{C3EA8C36-501F-4DBF-A772-BF6D6DA0E825}" destId="{29967CB3-F983-454E-B919-CA63F187368D}" srcOrd="1" destOrd="0" parTransId="{52D90C13-66C1-4441-9AE0-EFEAB5D20567}" sibTransId="{12C8EDA4-C368-4E50-825A-8844B5051E35}"/>
    <dgm:cxn modelId="{22C053F9-4529-4F9A-98FC-255E8D504D4F}" srcId="{C3EA8C36-501F-4DBF-A772-BF6D6DA0E825}" destId="{137BDCCD-C28C-4ED3-A593-35A7ABD0B553}" srcOrd="0" destOrd="0" parTransId="{3940542E-FC2A-41D4-990E-04DBA1F5A35E}" sibTransId="{83971B32-DC5F-4592-86C2-4EAFB391BB17}"/>
    <dgm:cxn modelId="{EA1A8577-B1BA-4D9F-9960-2A1560A554D6}" srcId="{8CECF821-199F-477C-A6E8-78A5B9AEB65F}" destId="{E8D55DB2-8344-4B9E-ACB0-6BB3BFA82128}" srcOrd="0" destOrd="0" parTransId="{217313D0-2295-4DB8-BDFD-E162A1AE883D}" sibTransId="{398D16E4-27B4-4715-A14A-EE9FC3F3BBCC}"/>
    <dgm:cxn modelId="{9ACE99DA-C9F9-4D8B-999C-9541776FE269}" type="presOf" srcId="{6A1AA56B-744E-43CF-9302-16D5CEA63774}" destId="{FE59301B-FD0D-4DE8-817F-37301F1FD36D}" srcOrd="0" destOrd="2" presId="urn:microsoft.com/office/officeart/2005/8/layout/hList1"/>
    <dgm:cxn modelId="{DF413ED0-A363-4813-8DEB-33E5CBEECA1B}" srcId="{258F1BEB-12F2-414F-B22F-EB8AEDD2ACFC}" destId="{C3EA8C36-501F-4DBF-A772-BF6D6DA0E825}" srcOrd="2" destOrd="0" parTransId="{68D0D513-452E-4D49-8E01-1468019D5609}" sibTransId="{04AD40CB-1A06-498C-B248-7FA4ACEF7CF4}"/>
    <dgm:cxn modelId="{652E3190-C2EF-4BDC-9B43-A87B71001113}" type="presOf" srcId="{7308FD87-C033-4338-8D42-636325F2870E}" destId="{98BF6D67-07F0-42E4-ABFD-24D7E84753EC}" srcOrd="0" destOrd="2" presId="urn:microsoft.com/office/officeart/2005/8/layout/hList1"/>
    <dgm:cxn modelId="{5D1C4D26-55E1-4FF5-8443-8C3B8A0C3146}" type="presOf" srcId="{8CECF821-199F-477C-A6E8-78A5B9AEB65F}" destId="{41CA48CF-840C-432B-B726-8E9EB1D3CA2F}" srcOrd="0" destOrd="0" presId="urn:microsoft.com/office/officeart/2005/8/layout/hList1"/>
    <dgm:cxn modelId="{725605D9-017A-4643-A66E-B2D2ED3D6EA1}" type="presOf" srcId="{7F50F817-69C2-4D0E-9DF3-BDA244FB6843}" destId="{AF87452F-451D-460E-B6DA-160815978984}" srcOrd="0" destOrd="0" presId="urn:microsoft.com/office/officeart/2005/8/layout/hList1"/>
    <dgm:cxn modelId="{DBDAE54F-405B-40B1-AA93-E05704D8DE67}" type="presOf" srcId="{8624B703-6DFE-43D9-B9D8-EDA4B3831546}" destId="{B683BAE8-0621-433A-BC85-C1DA5D98673E}" srcOrd="0" destOrd="2" presId="urn:microsoft.com/office/officeart/2005/8/layout/hList1"/>
    <dgm:cxn modelId="{837B3EEE-B974-436D-B07D-5E9CA1DF410B}" srcId="{C3EA8C36-501F-4DBF-A772-BF6D6DA0E825}" destId="{7308FD87-C033-4338-8D42-636325F2870E}" srcOrd="2" destOrd="0" parTransId="{FDC43AB7-52F0-4BB5-B68E-1AEACA3581B2}" sibTransId="{EE11D6B4-14A7-4EB4-93C3-7FAD9F9F24A3}"/>
    <dgm:cxn modelId="{DF3DF803-FFF8-4EE2-BF8F-93E2F260C73D}" srcId="{8CECF821-199F-477C-A6E8-78A5B9AEB65F}" destId="{23D52BA8-3176-4D4F-B154-B096B9330248}" srcOrd="1" destOrd="0" parTransId="{BD6048E0-0A85-48D0-83E7-3433C93FD903}" sibTransId="{79B8475C-1716-4BBB-8D96-7806BFE53C2C}"/>
    <dgm:cxn modelId="{E59B705C-5BE2-4AD5-9760-4140E472CB00}" srcId="{8CECF821-199F-477C-A6E8-78A5B9AEB65F}" destId="{8624B703-6DFE-43D9-B9D8-EDA4B3831546}" srcOrd="2" destOrd="0" parTransId="{9DE044CB-DD4F-46C2-83FC-235C36A7CBC8}" sibTransId="{AB0A7BDD-047F-425B-81BD-68A6EC9D66D0}"/>
    <dgm:cxn modelId="{9DE7831A-34CE-49C0-855E-FB562D13CA66}" type="presOf" srcId="{F1FD5DD3-FBFC-4619-A2CD-0EC27078F01D}" destId="{FE59301B-FD0D-4DE8-817F-37301F1FD36D}" srcOrd="0" destOrd="1" presId="urn:microsoft.com/office/officeart/2005/8/layout/hList1"/>
    <dgm:cxn modelId="{ACF4FF54-FDFB-47C9-987D-F0252DF9A327}" type="presOf" srcId="{23D52BA8-3176-4D4F-B154-B096B9330248}" destId="{B683BAE8-0621-433A-BC85-C1DA5D98673E}" srcOrd="0" destOrd="1" presId="urn:microsoft.com/office/officeart/2005/8/layout/hList1"/>
    <dgm:cxn modelId="{1A1CF263-816C-4EEE-A520-6671F6599411}" type="presOf" srcId="{367DB7D3-FF03-424F-8250-9FE78A461888}" destId="{FE59301B-FD0D-4DE8-817F-37301F1FD36D}" srcOrd="0" destOrd="3" presId="urn:microsoft.com/office/officeart/2005/8/layout/hList1"/>
    <dgm:cxn modelId="{A6055434-95DF-42B1-B958-8023FED0BA2D}" type="presOf" srcId="{258F1BEB-12F2-414F-B22F-EB8AEDD2ACFC}" destId="{7BDAF6A0-150F-4C89-9E9E-9518FE3094E5}" srcOrd="0" destOrd="0" presId="urn:microsoft.com/office/officeart/2005/8/layout/hList1"/>
    <dgm:cxn modelId="{836E4F75-7150-4B80-A0F0-FD1E70773F21}" srcId="{7F50F817-69C2-4D0E-9DF3-BDA244FB6843}" destId="{367DB7D3-FF03-424F-8250-9FE78A461888}" srcOrd="3" destOrd="0" parTransId="{958AD416-E748-425A-88C4-9044425E4E26}" sibTransId="{F7F453AF-E64E-42CB-9EBE-A753C9E820AB}"/>
    <dgm:cxn modelId="{78F30856-D011-4454-96C9-FCA5A5EF4F1B}" type="presOf" srcId="{C3EA8C36-501F-4DBF-A772-BF6D6DA0E825}" destId="{5AF495C3-EED0-4C78-9771-D8B6405DF8E3}" srcOrd="0" destOrd="0" presId="urn:microsoft.com/office/officeart/2005/8/layout/hList1"/>
    <dgm:cxn modelId="{7232E7E0-CBEB-4C50-958C-D5C281A4653A}" srcId="{258F1BEB-12F2-414F-B22F-EB8AEDD2ACFC}" destId="{7F50F817-69C2-4D0E-9DF3-BDA244FB6843}" srcOrd="0" destOrd="0" parTransId="{BAA4B0BF-81EC-434A-9C89-14AD86177594}" sibTransId="{F6CD743A-7BDF-4163-A931-5E4B36925E10}"/>
    <dgm:cxn modelId="{3A7ED6D7-7C6E-4972-ABFF-6F754BB3D582}" type="presOf" srcId="{93F31463-59C7-4DFA-8E77-CDD75F3B1CF5}" destId="{98BF6D67-07F0-42E4-ABFD-24D7E84753EC}" srcOrd="0" destOrd="3" presId="urn:microsoft.com/office/officeart/2005/8/layout/hList1"/>
    <dgm:cxn modelId="{779A60CC-83B2-4CE5-AD21-15813B2A0125}" type="presParOf" srcId="{7BDAF6A0-150F-4C89-9E9E-9518FE3094E5}" destId="{910EFA31-5AEB-4EC3-9597-516AF0757C5D}" srcOrd="0" destOrd="0" presId="urn:microsoft.com/office/officeart/2005/8/layout/hList1"/>
    <dgm:cxn modelId="{96830FC1-6355-4F6A-98D8-EEC5C8012174}" type="presParOf" srcId="{910EFA31-5AEB-4EC3-9597-516AF0757C5D}" destId="{AF87452F-451D-460E-B6DA-160815978984}" srcOrd="0" destOrd="0" presId="urn:microsoft.com/office/officeart/2005/8/layout/hList1"/>
    <dgm:cxn modelId="{17C4D107-5743-4DCB-A671-C1A00F3A8B6E}" type="presParOf" srcId="{910EFA31-5AEB-4EC3-9597-516AF0757C5D}" destId="{FE59301B-FD0D-4DE8-817F-37301F1FD36D}" srcOrd="1" destOrd="0" presId="urn:microsoft.com/office/officeart/2005/8/layout/hList1"/>
    <dgm:cxn modelId="{D02FBACC-4196-4C0B-8D6D-D252A06AD71B}" type="presParOf" srcId="{7BDAF6A0-150F-4C89-9E9E-9518FE3094E5}" destId="{7E6B3838-401A-4FC5-8B60-425D1A42F86B}" srcOrd="1" destOrd="0" presId="urn:microsoft.com/office/officeart/2005/8/layout/hList1"/>
    <dgm:cxn modelId="{9C695609-3F5D-409E-B0C3-BA80B61E0389}" type="presParOf" srcId="{7BDAF6A0-150F-4C89-9E9E-9518FE3094E5}" destId="{0F163AAD-8CF1-4612-8D8F-C9D123B813B4}" srcOrd="2" destOrd="0" presId="urn:microsoft.com/office/officeart/2005/8/layout/hList1"/>
    <dgm:cxn modelId="{6C6DBC94-6B1E-4E73-84A3-C1C906DAC2CC}" type="presParOf" srcId="{0F163AAD-8CF1-4612-8D8F-C9D123B813B4}" destId="{41CA48CF-840C-432B-B726-8E9EB1D3CA2F}" srcOrd="0" destOrd="0" presId="urn:microsoft.com/office/officeart/2005/8/layout/hList1"/>
    <dgm:cxn modelId="{760D84DB-EB04-49FD-AAB2-F22D485901CE}" type="presParOf" srcId="{0F163AAD-8CF1-4612-8D8F-C9D123B813B4}" destId="{B683BAE8-0621-433A-BC85-C1DA5D98673E}" srcOrd="1" destOrd="0" presId="urn:microsoft.com/office/officeart/2005/8/layout/hList1"/>
    <dgm:cxn modelId="{6EEAA966-6C41-4351-8E5C-4E21A56C03E2}" type="presParOf" srcId="{7BDAF6A0-150F-4C89-9E9E-9518FE3094E5}" destId="{D67C5B8F-8F2C-490F-879C-170BA5CF4FA2}" srcOrd="3" destOrd="0" presId="urn:microsoft.com/office/officeart/2005/8/layout/hList1"/>
    <dgm:cxn modelId="{297E42E5-002E-42AA-89E4-CFD708878AC1}" type="presParOf" srcId="{7BDAF6A0-150F-4C89-9E9E-9518FE3094E5}" destId="{38B4B089-A611-4855-ABF1-708674033E39}" srcOrd="4" destOrd="0" presId="urn:microsoft.com/office/officeart/2005/8/layout/hList1"/>
    <dgm:cxn modelId="{B7844E18-5421-4D07-87C9-E698F22A8AF3}" type="presParOf" srcId="{38B4B089-A611-4855-ABF1-708674033E39}" destId="{5AF495C3-EED0-4C78-9771-D8B6405DF8E3}" srcOrd="0" destOrd="0" presId="urn:microsoft.com/office/officeart/2005/8/layout/hList1"/>
    <dgm:cxn modelId="{2015BCC8-DA6D-46CD-A5CE-F6CC79E4A643}" type="presParOf" srcId="{38B4B089-A611-4855-ABF1-708674033E39}" destId="{98BF6D67-07F0-42E4-ABFD-24D7E84753E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E28629-EC99-453F-B5F8-D252456A6DAE}" type="doc">
      <dgm:prSet loTypeId="urn:microsoft.com/office/officeart/2005/8/layout/radial5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EA5287E5-E598-4819-BA2F-96B08C017660}">
      <dgm:prSet phldrT="[Texto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s-ES" sz="1600" b="1" dirty="0" smtClean="0">
              <a:solidFill>
                <a:schemeClr val="tx2"/>
              </a:solidFill>
            </a:rPr>
            <a:t>HERRAMIENTAS</a:t>
          </a:r>
          <a:endParaRPr lang="es-ES" sz="1600" b="1" dirty="0">
            <a:solidFill>
              <a:schemeClr val="tx2"/>
            </a:solidFill>
          </a:endParaRPr>
        </a:p>
      </dgm:t>
    </dgm:pt>
    <dgm:pt modelId="{2027612D-B4BA-4006-B0EE-01E7A36CE584}" type="parTrans" cxnId="{430B04C5-86EB-409F-82FC-DC6B9D842606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1A52A829-89CF-430E-87D2-2C2FE13E5A49}" type="sibTrans" cxnId="{430B04C5-86EB-409F-82FC-DC6B9D842606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7D3BD1A6-4069-4D3C-A330-755D11209F0F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PUBLICIDAD</a:t>
          </a:r>
          <a:endParaRPr lang="es-ES" sz="1800" b="1" dirty="0">
            <a:solidFill>
              <a:schemeClr val="tx2"/>
            </a:solidFill>
          </a:endParaRPr>
        </a:p>
      </dgm:t>
    </dgm:pt>
    <dgm:pt modelId="{BC475F8E-D3F0-4C44-B78E-45DA463CEF26}" type="parTrans" cxnId="{56354D7F-8A48-4E3E-9566-9AF02F861839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0BBCBA58-1762-4FA6-9C38-30FBA5CC9518}" type="sibTrans" cxnId="{56354D7F-8A48-4E3E-9566-9AF02F861839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15F7979D-6AF3-47C5-BCF0-576F8B07F39B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RELACIONES PUBLICAS</a:t>
          </a:r>
          <a:endParaRPr lang="es-ES" sz="1800" b="1" dirty="0">
            <a:solidFill>
              <a:schemeClr val="tx2"/>
            </a:solidFill>
          </a:endParaRPr>
        </a:p>
      </dgm:t>
    </dgm:pt>
    <dgm:pt modelId="{BC1A569C-C8BE-462E-B4F4-BA599FFCC7B9}" type="parTrans" cxnId="{0600599B-5746-4C64-B2F6-FF2AC3B43E8F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F7D3EA4D-71A4-439C-A9E6-EEA610DA3D8E}" type="sibTrans" cxnId="{0600599B-5746-4C64-B2F6-FF2AC3B43E8F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8C3A362E-F0B0-4769-9125-D99BE706FE17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PROMOCIÓN DE VENTAS</a:t>
          </a:r>
          <a:endParaRPr lang="es-ES" sz="1800" b="1" dirty="0">
            <a:solidFill>
              <a:schemeClr val="tx2"/>
            </a:solidFill>
          </a:endParaRPr>
        </a:p>
      </dgm:t>
    </dgm:pt>
    <dgm:pt modelId="{2C3F835F-5626-4125-9A4F-64A1AE2B9537}" type="parTrans" cxnId="{B6DC0403-38C7-4D7B-A767-5C60341F37AD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29BA0551-C054-442E-B31D-C7081C50E732}" type="sibTrans" cxnId="{B6DC0403-38C7-4D7B-A767-5C60341F37AD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D7547D4B-F4D0-4ABC-8942-D245733F9145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FUERZA DE VENTAS </a:t>
          </a:r>
          <a:endParaRPr lang="es-ES" sz="1800" b="1" dirty="0">
            <a:solidFill>
              <a:schemeClr val="tx2"/>
            </a:solidFill>
          </a:endParaRPr>
        </a:p>
      </dgm:t>
    </dgm:pt>
    <dgm:pt modelId="{E63ED898-5EA8-40C8-AC0A-7A3B1C67C588}" type="parTrans" cxnId="{54589CC9-6480-4A4C-ADE6-2A35D9854DBF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025E1306-0133-4206-A0B0-6E13EE1AA669}" type="sibTrans" cxnId="{54589CC9-6480-4A4C-ADE6-2A35D9854DBF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D6ADE8E7-95E1-42E4-B10F-42FE9B34B9E2}">
      <dgm:prSet/>
      <dgm:spPr/>
      <dgm:t>
        <a:bodyPr/>
        <a:lstStyle/>
        <a:p>
          <a:endParaRPr lang="es-ES">
            <a:solidFill>
              <a:schemeClr val="tx2"/>
            </a:solidFill>
          </a:endParaRPr>
        </a:p>
      </dgm:t>
    </dgm:pt>
    <dgm:pt modelId="{908820B1-7A31-4316-ADD0-4EC15BAA507C}" type="parTrans" cxnId="{8695D20F-C9C0-426C-A185-39364465C650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E72B8B12-D984-49B1-8A18-D98CEC0E00EF}" type="sibTrans" cxnId="{8695D20F-C9C0-426C-A185-39364465C650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64A85707-D282-446E-9D41-45AC6FD94F3F}" type="pres">
      <dgm:prSet presAssocID="{ACE28629-EC99-453F-B5F8-D252456A6DA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A7E4252-AD89-4341-8A18-E2AD655ECAE8}" type="pres">
      <dgm:prSet presAssocID="{EA5287E5-E598-4819-BA2F-96B08C017660}" presName="centerShape" presStyleLbl="node0" presStyleIdx="0" presStyleCnt="1" custScaleX="157231" custScaleY="80807"/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3954B591-4183-43E0-8157-462EBE95EF15}" type="pres">
      <dgm:prSet presAssocID="{BC475F8E-D3F0-4C44-B78E-45DA463CEF26}" presName="parTrans" presStyleLbl="sibTrans2D1" presStyleIdx="0" presStyleCnt="4"/>
      <dgm:spPr/>
      <dgm:t>
        <a:bodyPr/>
        <a:lstStyle/>
        <a:p>
          <a:endParaRPr lang="es-ES"/>
        </a:p>
      </dgm:t>
    </dgm:pt>
    <dgm:pt modelId="{9FF6F816-63D8-4A17-A510-C5D3D40A6455}" type="pres">
      <dgm:prSet presAssocID="{BC475F8E-D3F0-4C44-B78E-45DA463CEF26}" presName="connectorText" presStyleLbl="sibTrans2D1" presStyleIdx="0" presStyleCnt="4"/>
      <dgm:spPr/>
      <dgm:t>
        <a:bodyPr/>
        <a:lstStyle/>
        <a:p>
          <a:endParaRPr lang="es-ES"/>
        </a:p>
      </dgm:t>
    </dgm:pt>
    <dgm:pt modelId="{A205ED99-1CDC-4FDB-BC07-D52659899AC8}" type="pres">
      <dgm:prSet presAssocID="{7D3BD1A6-4069-4D3C-A330-755D11209F0F}" presName="node" presStyleLbl="node1" presStyleIdx="0" presStyleCnt="4" custScaleX="157080" custScaleY="6185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A5B5E09A-9ECF-4307-9C31-5D7FA99A6B3C}" type="pres">
      <dgm:prSet presAssocID="{BC1A569C-C8BE-462E-B4F4-BA599FFCC7B9}" presName="parTrans" presStyleLbl="sibTrans2D1" presStyleIdx="1" presStyleCnt="4"/>
      <dgm:spPr/>
      <dgm:t>
        <a:bodyPr/>
        <a:lstStyle/>
        <a:p>
          <a:endParaRPr lang="es-ES"/>
        </a:p>
      </dgm:t>
    </dgm:pt>
    <dgm:pt modelId="{96C9F1B9-1A7B-44C5-A36F-35F33025C5E8}" type="pres">
      <dgm:prSet presAssocID="{BC1A569C-C8BE-462E-B4F4-BA599FFCC7B9}" presName="connectorText" presStyleLbl="sibTrans2D1" presStyleIdx="1" presStyleCnt="4"/>
      <dgm:spPr/>
      <dgm:t>
        <a:bodyPr/>
        <a:lstStyle/>
        <a:p>
          <a:endParaRPr lang="es-ES"/>
        </a:p>
      </dgm:t>
    </dgm:pt>
    <dgm:pt modelId="{F55123DC-0A21-4873-A736-C10AF5EDAA5F}" type="pres">
      <dgm:prSet presAssocID="{15F7979D-6AF3-47C5-BCF0-576F8B07F39B}" presName="node" presStyleLbl="node1" presStyleIdx="1" presStyleCnt="4" custScaleX="150139" custScaleY="89310" custRadScaleRad="15636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18A501C7-E23F-4D9C-87E4-1FA8AC1FD4EC}" type="pres">
      <dgm:prSet presAssocID="{2C3F835F-5626-4125-9A4F-64A1AE2B9537}" presName="parTrans" presStyleLbl="sibTrans2D1" presStyleIdx="2" presStyleCnt="4"/>
      <dgm:spPr/>
      <dgm:t>
        <a:bodyPr/>
        <a:lstStyle/>
        <a:p>
          <a:endParaRPr lang="es-ES"/>
        </a:p>
      </dgm:t>
    </dgm:pt>
    <dgm:pt modelId="{706725D5-3DB9-45C4-81FA-B07470DF9BA2}" type="pres">
      <dgm:prSet presAssocID="{2C3F835F-5626-4125-9A4F-64A1AE2B9537}" presName="connectorText" presStyleLbl="sibTrans2D1" presStyleIdx="2" presStyleCnt="4"/>
      <dgm:spPr/>
      <dgm:t>
        <a:bodyPr/>
        <a:lstStyle/>
        <a:p>
          <a:endParaRPr lang="es-ES"/>
        </a:p>
      </dgm:t>
    </dgm:pt>
    <dgm:pt modelId="{B394F840-1E92-4F95-86D6-EA07C0E62927}" type="pres">
      <dgm:prSet presAssocID="{8C3A362E-F0B0-4769-9125-D99BE706FE17}" presName="node" presStyleLbl="node1" presStyleIdx="2" presStyleCnt="4" custScaleX="171366" custScaleY="7593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  <dgm:pt modelId="{AA9087F9-BFBD-4DE8-8183-06C7590E961D}" type="pres">
      <dgm:prSet presAssocID="{E63ED898-5EA8-40C8-AC0A-7A3B1C67C588}" presName="parTrans" presStyleLbl="sibTrans2D1" presStyleIdx="3" presStyleCnt="4"/>
      <dgm:spPr/>
      <dgm:t>
        <a:bodyPr/>
        <a:lstStyle/>
        <a:p>
          <a:endParaRPr lang="es-ES"/>
        </a:p>
      </dgm:t>
    </dgm:pt>
    <dgm:pt modelId="{BD3F8812-F54E-4676-B1A8-0BB451CD858A}" type="pres">
      <dgm:prSet presAssocID="{E63ED898-5EA8-40C8-AC0A-7A3B1C67C588}" presName="connectorText" presStyleLbl="sibTrans2D1" presStyleIdx="3" presStyleCnt="4"/>
      <dgm:spPr/>
      <dgm:t>
        <a:bodyPr/>
        <a:lstStyle/>
        <a:p>
          <a:endParaRPr lang="es-ES"/>
        </a:p>
      </dgm:t>
    </dgm:pt>
    <dgm:pt modelId="{9C18FF7D-EB34-42D2-ABCC-5550A7CC04A0}" type="pres">
      <dgm:prSet presAssocID="{D7547D4B-F4D0-4ABC-8942-D245733F9145}" presName="node" presStyleLbl="node1" presStyleIdx="3" presStyleCnt="4" custScaleX="112010" custScaleY="99905" custRadScaleRad="14488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ES"/>
        </a:p>
      </dgm:t>
    </dgm:pt>
  </dgm:ptLst>
  <dgm:cxnLst>
    <dgm:cxn modelId="{A1D2DF78-D1A9-4EFA-9FF0-B695EDC1F659}" type="presOf" srcId="{D7547D4B-F4D0-4ABC-8942-D245733F9145}" destId="{9C18FF7D-EB34-42D2-ABCC-5550A7CC04A0}" srcOrd="0" destOrd="0" presId="urn:microsoft.com/office/officeart/2005/8/layout/radial5"/>
    <dgm:cxn modelId="{F8DC6FD4-361F-4BFD-8D68-AE7901A4414A}" type="presOf" srcId="{BC475F8E-D3F0-4C44-B78E-45DA463CEF26}" destId="{9FF6F816-63D8-4A17-A510-C5D3D40A6455}" srcOrd="1" destOrd="0" presId="urn:microsoft.com/office/officeart/2005/8/layout/radial5"/>
    <dgm:cxn modelId="{B155CBC6-BA04-4C6A-BF55-FA8ACA5AFB9E}" type="presOf" srcId="{2C3F835F-5626-4125-9A4F-64A1AE2B9537}" destId="{706725D5-3DB9-45C4-81FA-B07470DF9BA2}" srcOrd="1" destOrd="0" presId="urn:microsoft.com/office/officeart/2005/8/layout/radial5"/>
    <dgm:cxn modelId="{46735640-0E03-4E4E-A746-51DBB88CF050}" type="presOf" srcId="{15F7979D-6AF3-47C5-BCF0-576F8B07F39B}" destId="{F55123DC-0A21-4873-A736-C10AF5EDAA5F}" srcOrd="0" destOrd="0" presId="urn:microsoft.com/office/officeart/2005/8/layout/radial5"/>
    <dgm:cxn modelId="{226059CB-0FBE-431A-A6E0-30A6E53868FA}" type="presOf" srcId="{ACE28629-EC99-453F-B5F8-D252456A6DAE}" destId="{64A85707-D282-446E-9D41-45AC6FD94F3F}" srcOrd="0" destOrd="0" presId="urn:microsoft.com/office/officeart/2005/8/layout/radial5"/>
    <dgm:cxn modelId="{56354D7F-8A48-4E3E-9566-9AF02F861839}" srcId="{EA5287E5-E598-4819-BA2F-96B08C017660}" destId="{7D3BD1A6-4069-4D3C-A330-755D11209F0F}" srcOrd="0" destOrd="0" parTransId="{BC475F8E-D3F0-4C44-B78E-45DA463CEF26}" sibTransId="{0BBCBA58-1762-4FA6-9C38-30FBA5CC9518}"/>
    <dgm:cxn modelId="{0600599B-5746-4C64-B2F6-FF2AC3B43E8F}" srcId="{EA5287E5-E598-4819-BA2F-96B08C017660}" destId="{15F7979D-6AF3-47C5-BCF0-576F8B07F39B}" srcOrd="1" destOrd="0" parTransId="{BC1A569C-C8BE-462E-B4F4-BA599FFCC7B9}" sibTransId="{F7D3EA4D-71A4-439C-A9E6-EEA610DA3D8E}"/>
    <dgm:cxn modelId="{2B6C8698-FD09-4231-ABB2-6B56EAECCEFA}" type="presOf" srcId="{E63ED898-5EA8-40C8-AC0A-7A3B1C67C588}" destId="{AA9087F9-BFBD-4DE8-8183-06C7590E961D}" srcOrd="0" destOrd="0" presId="urn:microsoft.com/office/officeart/2005/8/layout/radial5"/>
    <dgm:cxn modelId="{EAC8339F-A351-4E7C-9278-F25CEB151C18}" type="presOf" srcId="{EA5287E5-E598-4819-BA2F-96B08C017660}" destId="{2A7E4252-AD89-4341-8A18-E2AD655ECAE8}" srcOrd="0" destOrd="0" presId="urn:microsoft.com/office/officeart/2005/8/layout/radial5"/>
    <dgm:cxn modelId="{B6DC0403-38C7-4D7B-A767-5C60341F37AD}" srcId="{EA5287E5-E598-4819-BA2F-96B08C017660}" destId="{8C3A362E-F0B0-4769-9125-D99BE706FE17}" srcOrd="2" destOrd="0" parTransId="{2C3F835F-5626-4125-9A4F-64A1AE2B9537}" sibTransId="{29BA0551-C054-442E-B31D-C7081C50E732}"/>
    <dgm:cxn modelId="{8695D20F-C9C0-426C-A185-39364465C650}" srcId="{ACE28629-EC99-453F-B5F8-D252456A6DAE}" destId="{D6ADE8E7-95E1-42E4-B10F-42FE9B34B9E2}" srcOrd="1" destOrd="0" parTransId="{908820B1-7A31-4316-ADD0-4EC15BAA507C}" sibTransId="{E72B8B12-D984-49B1-8A18-D98CEC0E00EF}"/>
    <dgm:cxn modelId="{BF71AA3E-29BC-4FFA-A58E-BED789EA3536}" type="presOf" srcId="{E63ED898-5EA8-40C8-AC0A-7A3B1C67C588}" destId="{BD3F8812-F54E-4676-B1A8-0BB451CD858A}" srcOrd="1" destOrd="0" presId="urn:microsoft.com/office/officeart/2005/8/layout/radial5"/>
    <dgm:cxn modelId="{19BEB682-BE36-4C9D-93FA-E49CD50386E0}" type="presOf" srcId="{2C3F835F-5626-4125-9A4F-64A1AE2B9537}" destId="{18A501C7-E23F-4D9C-87E4-1FA8AC1FD4EC}" srcOrd="0" destOrd="0" presId="urn:microsoft.com/office/officeart/2005/8/layout/radial5"/>
    <dgm:cxn modelId="{EFF2FFEB-923F-445C-BABA-67CF485F8AC3}" type="presOf" srcId="{8C3A362E-F0B0-4769-9125-D99BE706FE17}" destId="{B394F840-1E92-4F95-86D6-EA07C0E62927}" srcOrd="0" destOrd="0" presId="urn:microsoft.com/office/officeart/2005/8/layout/radial5"/>
    <dgm:cxn modelId="{7BDE5AB0-60BF-45A9-A515-BEA884495616}" type="presOf" srcId="{BC1A569C-C8BE-462E-B4F4-BA599FFCC7B9}" destId="{A5B5E09A-9ECF-4307-9C31-5D7FA99A6B3C}" srcOrd="0" destOrd="0" presId="urn:microsoft.com/office/officeart/2005/8/layout/radial5"/>
    <dgm:cxn modelId="{AEECBC50-E48A-4E25-9E32-507A3B70E1FB}" type="presOf" srcId="{BC1A569C-C8BE-462E-B4F4-BA599FFCC7B9}" destId="{96C9F1B9-1A7B-44C5-A36F-35F33025C5E8}" srcOrd="1" destOrd="0" presId="urn:microsoft.com/office/officeart/2005/8/layout/radial5"/>
    <dgm:cxn modelId="{36A8F141-8A7E-4A63-956D-FA5C91E29109}" type="presOf" srcId="{BC475F8E-D3F0-4C44-B78E-45DA463CEF26}" destId="{3954B591-4183-43E0-8157-462EBE95EF15}" srcOrd="0" destOrd="0" presId="urn:microsoft.com/office/officeart/2005/8/layout/radial5"/>
    <dgm:cxn modelId="{B178801B-E956-439F-80F6-B3B63CBDA80B}" type="presOf" srcId="{7D3BD1A6-4069-4D3C-A330-755D11209F0F}" destId="{A205ED99-1CDC-4FDB-BC07-D52659899AC8}" srcOrd="0" destOrd="0" presId="urn:microsoft.com/office/officeart/2005/8/layout/radial5"/>
    <dgm:cxn modelId="{430B04C5-86EB-409F-82FC-DC6B9D842606}" srcId="{ACE28629-EC99-453F-B5F8-D252456A6DAE}" destId="{EA5287E5-E598-4819-BA2F-96B08C017660}" srcOrd="0" destOrd="0" parTransId="{2027612D-B4BA-4006-B0EE-01E7A36CE584}" sibTransId="{1A52A829-89CF-430E-87D2-2C2FE13E5A49}"/>
    <dgm:cxn modelId="{54589CC9-6480-4A4C-ADE6-2A35D9854DBF}" srcId="{EA5287E5-E598-4819-BA2F-96B08C017660}" destId="{D7547D4B-F4D0-4ABC-8942-D245733F9145}" srcOrd="3" destOrd="0" parTransId="{E63ED898-5EA8-40C8-AC0A-7A3B1C67C588}" sibTransId="{025E1306-0133-4206-A0B0-6E13EE1AA669}"/>
    <dgm:cxn modelId="{C2AA88E0-E3F7-44D0-BCA6-56A679E14094}" type="presParOf" srcId="{64A85707-D282-446E-9D41-45AC6FD94F3F}" destId="{2A7E4252-AD89-4341-8A18-E2AD655ECAE8}" srcOrd="0" destOrd="0" presId="urn:microsoft.com/office/officeart/2005/8/layout/radial5"/>
    <dgm:cxn modelId="{176A25B5-6C99-4EAD-89F6-ECDFA61258E5}" type="presParOf" srcId="{64A85707-D282-446E-9D41-45AC6FD94F3F}" destId="{3954B591-4183-43E0-8157-462EBE95EF15}" srcOrd="1" destOrd="0" presId="urn:microsoft.com/office/officeart/2005/8/layout/radial5"/>
    <dgm:cxn modelId="{ADFCFBA2-81D3-4292-B3F9-5714E04C2DE1}" type="presParOf" srcId="{3954B591-4183-43E0-8157-462EBE95EF15}" destId="{9FF6F816-63D8-4A17-A510-C5D3D40A6455}" srcOrd="0" destOrd="0" presId="urn:microsoft.com/office/officeart/2005/8/layout/radial5"/>
    <dgm:cxn modelId="{5019E3D8-F8B1-48BA-94EB-C913B0B57D82}" type="presParOf" srcId="{64A85707-D282-446E-9D41-45AC6FD94F3F}" destId="{A205ED99-1CDC-4FDB-BC07-D52659899AC8}" srcOrd="2" destOrd="0" presId="urn:microsoft.com/office/officeart/2005/8/layout/radial5"/>
    <dgm:cxn modelId="{17E987F7-AF44-4A5E-A437-B651E67ED3EF}" type="presParOf" srcId="{64A85707-D282-446E-9D41-45AC6FD94F3F}" destId="{A5B5E09A-9ECF-4307-9C31-5D7FA99A6B3C}" srcOrd="3" destOrd="0" presId="urn:microsoft.com/office/officeart/2005/8/layout/radial5"/>
    <dgm:cxn modelId="{2FB02955-22FE-4664-88BD-0A257174A456}" type="presParOf" srcId="{A5B5E09A-9ECF-4307-9C31-5D7FA99A6B3C}" destId="{96C9F1B9-1A7B-44C5-A36F-35F33025C5E8}" srcOrd="0" destOrd="0" presId="urn:microsoft.com/office/officeart/2005/8/layout/radial5"/>
    <dgm:cxn modelId="{0B2C6C72-55C8-462F-AB7C-2B1C8E392934}" type="presParOf" srcId="{64A85707-D282-446E-9D41-45AC6FD94F3F}" destId="{F55123DC-0A21-4873-A736-C10AF5EDAA5F}" srcOrd="4" destOrd="0" presId="urn:microsoft.com/office/officeart/2005/8/layout/radial5"/>
    <dgm:cxn modelId="{BEA71EEB-51E8-4A35-82CC-CC0F015AAF70}" type="presParOf" srcId="{64A85707-D282-446E-9D41-45AC6FD94F3F}" destId="{18A501C7-E23F-4D9C-87E4-1FA8AC1FD4EC}" srcOrd="5" destOrd="0" presId="urn:microsoft.com/office/officeart/2005/8/layout/radial5"/>
    <dgm:cxn modelId="{DFF8D4E2-9233-4A6D-97EF-8666029661B8}" type="presParOf" srcId="{18A501C7-E23F-4D9C-87E4-1FA8AC1FD4EC}" destId="{706725D5-3DB9-45C4-81FA-B07470DF9BA2}" srcOrd="0" destOrd="0" presId="urn:microsoft.com/office/officeart/2005/8/layout/radial5"/>
    <dgm:cxn modelId="{377E29A0-AE0D-4156-AD9B-CDB9E34DDCC1}" type="presParOf" srcId="{64A85707-D282-446E-9D41-45AC6FD94F3F}" destId="{B394F840-1E92-4F95-86D6-EA07C0E62927}" srcOrd="6" destOrd="0" presId="urn:microsoft.com/office/officeart/2005/8/layout/radial5"/>
    <dgm:cxn modelId="{DC0BEC27-A9DB-49C6-95ED-9E30FE5BCB94}" type="presParOf" srcId="{64A85707-D282-446E-9D41-45AC6FD94F3F}" destId="{AA9087F9-BFBD-4DE8-8183-06C7590E961D}" srcOrd="7" destOrd="0" presId="urn:microsoft.com/office/officeart/2005/8/layout/radial5"/>
    <dgm:cxn modelId="{FBBFB1EC-12F6-4C37-85DF-15E8148274FD}" type="presParOf" srcId="{AA9087F9-BFBD-4DE8-8183-06C7590E961D}" destId="{BD3F8812-F54E-4676-B1A8-0BB451CD858A}" srcOrd="0" destOrd="0" presId="urn:microsoft.com/office/officeart/2005/8/layout/radial5"/>
    <dgm:cxn modelId="{76721EB4-BE4D-4C41-AF6D-D451E0EE2C53}" type="presParOf" srcId="{64A85707-D282-446E-9D41-45AC6FD94F3F}" destId="{9C18FF7D-EB34-42D2-ABCC-5550A7CC04A0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7F125C-B476-4B78-9F39-2D9DDCF22452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84F42A23-31C6-41D2-AAC4-7B9EF7F3EE51}">
      <dgm:prSet phldrT="[Texto]" custT="1"/>
      <dgm:spPr/>
      <dgm:t>
        <a:bodyPr/>
        <a:lstStyle/>
        <a:p>
          <a:pPr algn="just"/>
          <a:r>
            <a:rPr lang="es-ES" sz="2400" dirty="0" smtClean="0">
              <a:solidFill>
                <a:schemeClr val="tx2"/>
              </a:solidFill>
            </a:rPr>
            <a:t>Necesidad de dar salida a una producción masiva resultante del avance tecnológico</a:t>
          </a:r>
          <a:endParaRPr lang="es-ES" sz="2400" dirty="0">
            <a:solidFill>
              <a:schemeClr val="tx2"/>
            </a:solidFill>
          </a:endParaRPr>
        </a:p>
      </dgm:t>
    </dgm:pt>
    <dgm:pt modelId="{27D5BC2D-52A8-405B-87E1-641B7007A306}" type="parTrans" cxnId="{DDFBE410-69C0-43F5-BB05-92915CB1AEEE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03521DF7-5C2C-4987-BB1D-C3150B233AE5}" type="sibTrans" cxnId="{DDFBE410-69C0-43F5-BB05-92915CB1AEEE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5A23CBA6-D8BB-4F29-9EDF-60FD1B5FC4E8}">
      <dgm:prSet phldrT="[Texto]" custT="1"/>
      <dgm:spPr/>
      <dgm:t>
        <a:bodyPr/>
        <a:lstStyle/>
        <a:p>
          <a:pPr algn="just"/>
          <a:r>
            <a:rPr lang="es-ES" sz="2400" dirty="0" smtClean="0">
              <a:solidFill>
                <a:schemeClr val="tx2"/>
              </a:solidFill>
            </a:rPr>
            <a:t>Desarrollo de los medios de comunicación y de su utilización por grupos cada vez más amplios</a:t>
          </a:r>
          <a:endParaRPr lang="es-ES" sz="2400" dirty="0">
            <a:solidFill>
              <a:schemeClr val="tx2"/>
            </a:solidFill>
          </a:endParaRPr>
        </a:p>
      </dgm:t>
    </dgm:pt>
    <dgm:pt modelId="{5C98502F-6B8A-4C17-9E09-5EE16CC07854}" type="parTrans" cxnId="{CDB402E8-D8E1-4F8D-8A00-951387B381BB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6383F05A-FD64-449E-AE1D-CA7AB80FCB3C}" type="sibTrans" cxnId="{CDB402E8-D8E1-4F8D-8A00-951387B381BB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84B9AF9C-D61B-404B-85B9-976A0506B626}">
      <dgm:prSet phldrT="[Texto]" custT="1"/>
      <dgm:spPr/>
      <dgm:t>
        <a:bodyPr/>
        <a:lstStyle/>
        <a:p>
          <a:pPr algn="just"/>
          <a:r>
            <a:rPr lang="es-ES" sz="2400" dirty="0" smtClean="0">
              <a:solidFill>
                <a:schemeClr val="tx2"/>
              </a:solidFill>
            </a:rPr>
            <a:t>Generalización del uso de marcas en la comercialización de productos.</a:t>
          </a:r>
          <a:endParaRPr lang="es-ES" sz="2400" dirty="0">
            <a:solidFill>
              <a:schemeClr val="tx2"/>
            </a:solidFill>
          </a:endParaRPr>
        </a:p>
      </dgm:t>
    </dgm:pt>
    <dgm:pt modelId="{05BF0845-8F28-4AB3-9734-89D1E0092CC2}" type="parTrans" cxnId="{70A39F1F-B8FC-43A2-8716-14E487A61DF8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56F80E10-CDD5-4B27-A5DE-9EF5D5E2EC0A}" type="sibTrans" cxnId="{70A39F1F-B8FC-43A2-8716-14E487A61DF8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61D4A058-86CD-4B14-BF5F-36D3EBC8B2D9}">
      <dgm:prSet custT="1"/>
      <dgm:spPr/>
      <dgm:t>
        <a:bodyPr/>
        <a:lstStyle/>
        <a:p>
          <a:pPr algn="just"/>
          <a:r>
            <a:rPr lang="es-ES" sz="2400" dirty="0" smtClean="0">
              <a:solidFill>
                <a:schemeClr val="tx2"/>
              </a:solidFill>
            </a:rPr>
            <a:t>Implantación de nuevas fórmulas de venta (autoservicio).</a:t>
          </a:r>
          <a:endParaRPr lang="es-ES" sz="2400" dirty="0">
            <a:solidFill>
              <a:schemeClr val="tx2"/>
            </a:solidFill>
          </a:endParaRPr>
        </a:p>
      </dgm:t>
    </dgm:pt>
    <dgm:pt modelId="{CA6E6F3C-C2A4-406A-A46D-0EADF55EF1CC}" type="parTrans" cxnId="{0A753587-90E2-4046-95F0-7F4078768DE1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A4477093-1E50-481F-8C70-EBE9F4704167}" type="sibTrans" cxnId="{0A753587-90E2-4046-95F0-7F4078768DE1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C42FC7BD-0DAD-4638-A93A-A5853821C013}" type="pres">
      <dgm:prSet presAssocID="{9D7F125C-B476-4B78-9F39-2D9DDCF2245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E4E4616-B446-4853-B11B-FB8E899EC210}" type="pres">
      <dgm:prSet presAssocID="{84F42A23-31C6-41D2-AAC4-7B9EF7F3EE51}" presName="parentLin" presStyleCnt="0"/>
      <dgm:spPr/>
      <dgm:t>
        <a:bodyPr/>
        <a:lstStyle/>
        <a:p>
          <a:endParaRPr lang="es-ES"/>
        </a:p>
      </dgm:t>
    </dgm:pt>
    <dgm:pt modelId="{87C9C1E7-E066-4C08-8E58-B88EE792BD07}" type="pres">
      <dgm:prSet presAssocID="{84F42A23-31C6-41D2-AAC4-7B9EF7F3EE51}" presName="parentLeftMargin" presStyleLbl="node1" presStyleIdx="0" presStyleCnt="4"/>
      <dgm:spPr/>
      <dgm:t>
        <a:bodyPr/>
        <a:lstStyle/>
        <a:p>
          <a:endParaRPr lang="es-ES"/>
        </a:p>
      </dgm:t>
    </dgm:pt>
    <dgm:pt modelId="{BBFE5C2C-C356-4B41-B610-F93AD936D1D4}" type="pres">
      <dgm:prSet presAssocID="{84F42A23-31C6-41D2-AAC4-7B9EF7F3EE51}" presName="parentText" presStyleLbl="node1" presStyleIdx="0" presStyleCnt="4" custScaleX="12820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E38D8CF-D362-4A39-9D08-EB7B7113BDF8}" type="pres">
      <dgm:prSet presAssocID="{84F42A23-31C6-41D2-AAC4-7B9EF7F3EE51}" presName="negativeSpace" presStyleCnt="0"/>
      <dgm:spPr/>
      <dgm:t>
        <a:bodyPr/>
        <a:lstStyle/>
        <a:p>
          <a:endParaRPr lang="es-ES"/>
        </a:p>
      </dgm:t>
    </dgm:pt>
    <dgm:pt modelId="{4CC01E3F-8391-49E6-96DD-8ABAED22AAF9}" type="pres">
      <dgm:prSet presAssocID="{84F42A23-31C6-41D2-AAC4-7B9EF7F3EE51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0C8600D-8C60-446D-A888-A102F7C8B7BB}" type="pres">
      <dgm:prSet presAssocID="{03521DF7-5C2C-4987-BB1D-C3150B233AE5}" presName="spaceBetweenRectangles" presStyleCnt="0"/>
      <dgm:spPr/>
      <dgm:t>
        <a:bodyPr/>
        <a:lstStyle/>
        <a:p>
          <a:endParaRPr lang="es-ES"/>
        </a:p>
      </dgm:t>
    </dgm:pt>
    <dgm:pt modelId="{54015887-3896-43E9-BB71-B4AE1A7116C8}" type="pres">
      <dgm:prSet presAssocID="{5A23CBA6-D8BB-4F29-9EDF-60FD1B5FC4E8}" presName="parentLin" presStyleCnt="0"/>
      <dgm:spPr/>
      <dgm:t>
        <a:bodyPr/>
        <a:lstStyle/>
        <a:p>
          <a:endParaRPr lang="es-ES"/>
        </a:p>
      </dgm:t>
    </dgm:pt>
    <dgm:pt modelId="{B9A9C0EE-B8A6-4269-A9ED-832322772225}" type="pres">
      <dgm:prSet presAssocID="{5A23CBA6-D8BB-4F29-9EDF-60FD1B5FC4E8}" presName="parentLeftMargin" presStyleLbl="node1" presStyleIdx="0" presStyleCnt="4"/>
      <dgm:spPr/>
      <dgm:t>
        <a:bodyPr/>
        <a:lstStyle/>
        <a:p>
          <a:endParaRPr lang="es-ES"/>
        </a:p>
      </dgm:t>
    </dgm:pt>
    <dgm:pt modelId="{1D4C0BA4-B090-427B-9828-7ACF96C34C5E}" type="pres">
      <dgm:prSet presAssocID="{5A23CBA6-D8BB-4F29-9EDF-60FD1B5FC4E8}" presName="parentText" presStyleLbl="node1" presStyleIdx="1" presStyleCnt="4" custScaleX="128207" custScaleY="12356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CEF5451-2F1A-4911-A593-49397AA3108A}" type="pres">
      <dgm:prSet presAssocID="{5A23CBA6-D8BB-4F29-9EDF-60FD1B5FC4E8}" presName="negativeSpace" presStyleCnt="0"/>
      <dgm:spPr/>
      <dgm:t>
        <a:bodyPr/>
        <a:lstStyle/>
        <a:p>
          <a:endParaRPr lang="es-ES"/>
        </a:p>
      </dgm:t>
    </dgm:pt>
    <dgm:pt modelId="{CC3B0B69-19AB-4364-A65E-2B4D3BDAB512}" type="pres">
      <dgm:prSet presAssocID="{5A23CBA6-D8BB-4F29-9EDF-60FD1B5FC4E8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8E95FFD-3111-44FA-94E5-DFE7B23F47E6}" type="pres">
      <dgm:prSet presAssocID="{6383F05A-FD64-449E-AE1D-CA7AB80FCB3C}" presName="spaceBetweenRectangles" presStyleCnt="0"/>
      <dgm:spPr/>
      <dgm:t>
        <a:bodyPr/>
        <a:lstStyle/>
        <a:p>
          <a:endParaRPr lang="es-ES"/>
        </a:p>
      </dgm:t>
    </dgm:pt>
    <dgm:pt modelId="{3385F5A8-6B0C-4214-9BC9-8C5BD9C7A3DA}" type="pres">
      <dgm:prSet presAssocID="{84B9AF9C-D61B-404B-85B9-976A0506B626}" presName="parentLin" presStyleCnt="0"/>
      <dgm:spPr/>
      <dgm:t>
        <a:bodyPr/>
        <a:lstStyle/>
        <a:p>
          <a:endParaRPr lang="es-ES"/>
        </a:p>
      </dgm:t>
    </dgm:pt>
    <dgm:pt modelId="{BDE2377E-DBA8-493D-80D1-203AD60C4C44}" type="pres">
      <dgm:prSet presAssocID="{84B9AF9C-D61B-404B-85B9-976A0506B626}" presName="parentLeftMargin" presStyleLbl="node1" presStyleIdx="1" presStyleCnt="4"/>
      <dgm:spPr/>
      <dgm:t>
        <a:bodyPr/>
        <a:lstStyle/>
        <a:p>
          <a:endParaRPr lang="es-ES"/>
        </a:p>
      </dgm:t>
    </dgm:pt>
    <dgm:pt modelId="{5002EC9C-76B0-4678-9A61-A6B62F2B2A02}" type="pres">
      <dgm:prSet presAssocID="{84B9AF9C-D61B-404B-85B9-976A0506B626}" presName="parentText" presStyleLbl="node1" presStyleIdx="2" presStyleCnt="4" custScaleX="12820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3CA2542-4204-41F3-9530-F5032F59CABF}" type="pres">
      <dgm:prSet presAssocID="{84B9AF9C-D61B-404B-85B9-976A0506B626}" presName="negativeSpace" presStyleCnt="0"/>
      <dgm:spPr/>
      <dgm:t>
        <a:bodyPr/>
        <a:lstStyle/>
        <a:p>
          <a:endParaRPr lang="es-ES"/>
        </a:p>
      </dgm:t>
    </dgm:pt>
    <dgm:pt modelId="{376B4272-6A98-4D8F-AF90-2B87B27405CD}" type="pres">
      <dgm:prSet presAssocID="{84B9AF9C-D61B-404B-85B9-976A0506B626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83BC5D-95B6-4AB1-B3A6-8FDD9C392D8F}" type="pres">
      <dgm:prSet presAssocID="{56F80E10-CDD5-4B27-A5DE-9EF5D5E2EC0A}" presName="spaceBetweenRectangles" presStyleCnt="0"/>
      <dgm:spPr/>
      <dgm:t>
        <a:bodyPr/>
        <a:lstStyle/>
        <a:p>
          <a:endParaRPr lang="es-ES"/>
        </a:p>
      </dgm:t>
    </dgm:pt>
    <dgm:pt modelId="{029324C4-5116-4394-AF7B-14F5495F6ECC}" type="pres">
      <dgm:prSet presAssocID="{61D4A058-86CD-4B14-BF5F-36D3EBC8B2D9}" presName="parentLin" presStyleCnt="0"/>
      <dgm:spPr/>
      <dgm:t>
        <a:bodyPr/>
        <a:lstStyle/>
        <a:p>
          <a:endParaRPr lang="es-ES"/>
        </a:p>
      </dgm:t>
    </dgm:pt>
    <dgm:pt modelId="{BA2B2725-9243-4395-9627-9C8848FF85EE}" type="pres">
      <dgm:prSet presAssocID="{61D4A058-86CD-4B14-BF5F-36D3EBC8B2D9}" presName="parentLeftMargin" presStyleLbl="node1" presStyleIdx="2" presStyleCnt="4"/>
      <dgm:spPr/>
      <dgm:t>
        <a:bodyPr/>
        <a:lstStyle/>
        <a:p>
          <a:endParaRPr lang="es-ES"/>
        </a:p>
      </dgm:t>
    </dgm:pt>
    <dgm:pt modelId="{4B7EBB1B-1E62-419A-82EA-825A7C28641B}" type="pres">
      <dgm:prSet presAssocID="{61D4A058-86CD-4B14-BF5F-36D3EBC8B2D9}" presName="parentText" presStyleLbl="node1" presStyleIdx="3" presStyleCnt="4" custScaleX="12820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5BAC00D-5EDD-4D19-9D6D-CC6A4412DE8D}" type="pres">
      <dgm:prSet presAssocID="{61D4A058-86CD-4B14-BF5F-36D3EBC8B2D9}" presName="negativeSpace" presStyleCnt="0"/>
      <dgm:spPr/>
      <dgm:t>
        <a:bodyPr/>
        <a:lstStyle/>
        <a:p>
          <a:endParaRPr lang="es-ES"/>
        </a:p>
      </dgm:t>
    </dgm:pt>
    <dgm:pt modelId="{910BEBF0-B49E-469C-BAED-0FEE3D3C9686}" type="pres">
      <dgm:prSet presAssocID="{61D4A058-86CD-4B14-BF5F-36D3EBC8B2D9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4CFDDEA-914F-4EB5-B9B8-352C7FCA04FF}" type="presOf" srcId="{5A23CBA6-D8BB-4F29-9EDF-60FD1B5FC4E8}" destId="{1D4C0BA4-B090-427B-9828-7ACF96C34C5E}" srcOrd="1" destOrd="0" presId="urn:microsoft.com/office/officeart/2005/8/layout/list1"/>
    <dgm:cxn modelId="{6A6C2BAC-5A07-438F-B443-43330D8E2633}" type="presOf" srcId="{84B9AF9C-D61B-404B-85B9-976A0506B626}" destId="{BDE2377E-DBA8-493D-80D1-203AD60C4C44}" srcOrd="0" destOrd="0" presId="urn:microsoft.com/office/officeart/2005/8/layout/list1"/>
    <dgm:cxn modelId="{0A753587-90E2-4046-95F0-7F4078768DE1}" srcId="{9D7F125C-B476-4B78-9F39-2D9DDCF22452}" destId="{61D4A058-86CD-4B14-BF5F-36D3EBC8B2D9}" srcOrd="3" destOrd="0" parTransId="{CA6E6F3C-C2A4-406A-A46D-0EADF55EF1CC}" sibTransId="{A4477093-1E50-481F-8C70-EBE9F4704167}"/>
    <dgm:cxn modelId="{0D357885-647F-458A-8A06-BF34675F0AFD}" type="presOf" srcId="{5A23CBA6-D8BB-4F29-9EDF-60FD1B5FC4E8}" destId="{B9A9C0EE-B8A6-4269-A9ED-832322772225}" srcOrd="0" destOrd="0" presId="urn:microsoft.com/office/officeart/2005/8/layout/list1"/>
    <dgm:cxn modelId="{299D0557-76B7-4DEA-9072-1D7D90886A28}" type="presOf" srcId="{61D4A058-86CD-4B14-BF5F-36D3EBC8B2D9}" destId="{BA2B2725-9243-4395-9627-9C8848FF85EE}" srcOrd="0" destOrd="0" presId="urn:microsoft.com/office/officeart/2005/8/layout/list1"/>
    <dgm:cxn modelId="{CDB402E8-D8E1-4F8D-8A00-951387B381BB}" srcId="{9D7F125C-B476-4B78-9F39-2D9DDCF22452}" destId="{5A23CBA6-D8BB-4F29-9EDF-60FD1B5FC4E8}" srcOrd="1" destOrd="0" parTransId="{5C98502F-6B8A-4C17-9E09-5EE16CC07854}" sibTransId="{6383F05A-FD64-449E-AE1D-CA7AB80FCB3C}"/>
    <dgm:cxn modelId="{70A39F1F-B8FC-43A2-8716-14E487A61DF8}" srcId="{9D7F125C-B476-4B78-9F39-2D9DDCF22452}" destId="{84B9AF9C-D61B-404B-85B9-976A0506B626}" srcOrd="2" destOrd="0" parTransId="{05BF0845-8F28-4AB3-9734-89D1E0092CC2}" sibTransId="{56F80E10-CDD5-4B27-A5DE-9EF5D5E2EC0A}"/>
    <dgm:cxn modelId="{A74CB572-ECED-4277-AFB2-FC76542315A9}" type="presOf" srcId="{84B9AF9C-D61B-404B-85B9-976A0506B626}" destId="{5002EC9C-76B0-4678-9A61-A6B62F2B2A02}" srcOrd="1" destOrd="0" presId="urn:microsoft.com/office/officeart/2005/8/layout/list1"/>
    <dgm:cxn modelId="{0D434070-197E-4878-954E-B9C5C18C630D}" type="presOf" srcId="{84F42A23-31C6-41D2-AAC4-7B9EF7F3EE51}" destId="{87C9C1E7-E066-4C08-8E58-B88EE792BD07}" srcOrd="0" destOrd="0" presId="urn:microsoft.com/office/officeart/2005/8/layout/list1"/>
    <dgm:cxn modelId="{DB84ECD1-FEC1-4E2B-8431-4F10AAE90769}" type="presOf" srcId="{84F42A23-31C6-41D2-AAC4-7B9EF7F3EE51}" destId="{BBFE5C2C-C356-4B41-B610-F93AD936D1D4}" srcOrd="1" destOrd="0" presId="urn:microsoft.com/office/officeart/2005/8/layout/list1"/>
    <dgm:cxn modelId="{DDFBE410-69C0-43F5-BB05-92915CB1AEEE}" srcId="{9D7F125C-B476-4B78-9F39-2D9DDCF22452}" destId="{84F42A23-31C6-41D2-AAC4-7B9EF7F3EE51}" srcOrd="0" destOrd="0" parTransId="{27D5BC2D-52A8-405B-87E1-641B7007A306}" sibTransId="{03521DF7-5C2C-4987-BB1D-C3150B233AE5}"/>
    <dgm:cxn modelId="{460F7534-A776-4813-86FE-3F30BC3D37A6}" type="presOf" srcId="{9D7F125C-B476-4B78-9F39-2D9DDCF22452}" destId="{C42FC7BD-0DAD-4638-A93A-A5853821C013}" srcOrd="0" destOrd="0" presId="urn:microsoft.com/office/officeart/2005/8/layout/list1"/>
    <dgm:cxn modelId="{ED0AF7E4-0406-4D99-99CA-0214FFFED95C}" type="presOf" srcId="{61D4A058-86CD-4B14-BF5F-36D3EBC8B2D9}" destId="{4B7EBB1B-1E62-419A-82EA-825A7C28641B}" srcOrd="1" destOrd="0" presId="urn:microsoft.com/office/officeart/2005/8/layout/list1"/>
    <dgm:cxn modelId="{6CF2F366-FF5A-473B-90E6-08C366285DE0}" type="presParOf" srcId="{C42FC7BD-0DAD-4638-A93A-A5853821C013}" destId="{3E4E4616-B446-4853-B11B-FB8E899EC210}" srcOrd="0" destOrd="0" presId="urn:microsoft.com/office/officeart/2005/8/layout/list1"/>
    <dgm:cxn modelId="{C940F998-FB2F-406E-9525-106DDBC405C2}" type="presParOf" srcId="{3E4E4616-B446-4853-B11B-FB8E899EC210}" destId="{87C9C1E7-E066-4C08-8E58-B88EE792BD07}" srcOrd="0" destOrd="0" presId="urn:microsoft.com/office/officeart/2005/8/layout/list1"/>
    <dgm:cxn modelId="{4BE77999-57B0-49BB-A411-F3B534171E46}" type="presParOf" srcId="{3E4E4616-B446-4853-B11B-FB8E899EC210}" destId="{BBFE5C2C-C356-4B41-B610-F93AD936D1D4}" srcOrd="1" destOrd="0" presId="urn:microsoft.com/office/officeart/2005/8/layout/list1"/>
    <dgm:cxn modelId="{0122AF26-D960-45BD-9E5F-8FFAF7C8F4C6}" type="presParOf" srcId="{C42FC7BD-0DAD-4638-A93A-A5853821C013}" destId="{9E38D8CF-D362-4A39-9D08-EB7B7113BDF8}" srcOrd="1" destOrd="0" presId="urn:microsoft.com/office/officeart/2005/8/layout/list1"/>
    <dgm:cxn modelId="{5D70AA38-72D5-4BBC-8275-180A15BF31DB}" type="presParOf" srcId="{C42FC7BD-0DAD-4638-A93A-A5853821C013}" destId="{4CC01E3F-8391-49E6-96DD-8ABAED22AAF9}" srcOrd="2" destOrd="0" presId="urn:microsoft.com/office/officeart/2005/8/layout/list1"/>
    <dgm:cxn modelId="{3FDCE4F2-B389-4E4B-BEDC-13C21CC87949}" type="presParOf" srcId="{C42FC7BD-0DAD-4638-A93A-A5853821C013}" destId="{A0C8600D-8C60-446D-A888-A102F7C8B7BB}" srcOrd="3" destOrd="0" presId="urn:microsoft.com/office/officeart/2005/8/layout/list1"/>
    <dgm:cxn modelId="{4E957296-F6E3-4033-A947-356DBDAB2F60}" type="presParOf" srcId="{C42FC7BD-0DAD-4638-A93A-A5853821C013}" destId="{54015887-3896-43E9-BB71-B4AE1A7116C8}" srcOrd="4" destOrd="0" presId="urn:microsoft.com/office/officeart/2005/8/layout/list1"/>
    <dgm:cxn modelId="{6B85D35F-C65B-4870-9A33-E187412EA130}" type="presParOf" srcId="{54015887-3896-43E9-BB71-B4AE1A7116C8}" destId="{B9A9C0EE-B8A6-4269-A9ED-832322772225}" srcOrd="0" destOrd="0" presId="urn:microsoft.com/office/officeart/2005/8/layout/list1"/>
    <dgm:cxn modelId="{FD6250BD-CC35-4CE1-8889-5230E4D64D72}" type="presParOf" srcId="{54015887-3896-43E9-BB71-B4AE1A7116C8}" destId="{1D4C0BA4-B090-427B-9828-7ACF96C34C5E}" srcOrd="1" destOrd="0" presId="urn:microsoft.com/office/officeart/2005/8/layout/list1"/>
    <dgm:cxn modelId="{B257FABE-2601-4773-A53F-3BDAAC071A41}" type="presParOf" srcId="{C42FC7BD-0DAD-4638-A93A-A5853821C013}" destId="{6CEF5451-2F1A-4911-A593-49397AA3108A}" srcOrd="5" destOrd="0" presId="urn:microsoft.com/office/officeart/2005/8/layout/list1"/>
    <dgm:cxn modelId="{002BA0CE-5775-4CB8-B7EB-3AE8E7B5AA53}" type="presParOf" srcId="{C42FC7BD-0DAD-4638-A93A-A5853821C013}" destId="{CC3B0B69-19AB-4364-A65E-2B4D3BDAB512}" srcOrd="6" destOrd="0" presId="urn:microsoft.com/office/officeart/2005/8/layout/list1"/>
    <dgm:cxn modelId="{3F1BD24A-7A68-4B6B-A43A-67D4C1D95F5F}" type="presParOf" srcId="{C42FC7BD-0DAD-4638-A93A-A5853821C013}" destId="{08E95FFD-3111-44FA-94E5-DFE7B23F47E6}" srcOrd="7" destOrd="0" presId="urn:microsoft.com/office/officeart/2005/8/layout/list1"/>
    <dgm:cxn modelId="{3A0D9665-FDCA-4B82-BB22-5809FF9DABF5}" type="presParOf" srcId="{C42FC7BD-0DAD-4638-A93A-A5853821C013}" destId="{3385F5A8-6B0C-4214-9BC9-8C5BD9C7A3DA}" srcOrd="8" destOrd="0" presId="urn:microsoft.com/office/officeart/2005/8/layout/list1"/>
    <dgm:cxn modelId="{7A4DFE9C-394C-447F-B1E4-6A77DEFBA48C}" type="presParOf" srcId="{3385F5A8-6B0C-4214-9BC9-8C5BD9C7A3DA}" destId="{BDE2377E-DBA8-493D-80D1-203AD60C4C44}" srcOrd="0" destOrd="0" presId="urn:microsoft.com/office/officeart/2005/8/layout/list1"/>
    <dgm:cxn modelId="{155C2125-BD96-407A-AAA9-90F53D407AD3}" type="presParOf" srcId="{3385F5A8-6B0C-4214-9BC9-8C5BD9C7A3DA}" destId="{5002EC9C-76B0-4678-9A61-A6B62F2B2A02}" srcOrd="1" destOrd="0" presId="urn:microsoft.com/office/officeart/2005/8/layout/list1"/>
    <dgm:cxn modelId="{D78FEA69-B402-458C-8B24-B94E8AFE93C1}" type="presParOf" srcId="{C42FC7BD-0DAD-4638-A93A-A5853821C013}" destId="{13CA2542-4204-41F3-9530-F5032F59CABF}" srcOrd="9" destOrd="0" presId="urn:microsoft.com/office/officeart/2005/8/layout/list1"/>
    <dgm:cxn modelId="{3DEEC99B-AF51-4375-9338-61843E926F6B}" type="presParOf" srcId="{C42FC7BD-0DAD-4638-A93A-A5853821C013}" destId="{376B4272-6A98-4D8F-AF90-2B87B27405CD}" srcOrd="10" destOrd="0" presId="urn:microsoft.com/office/officeart/2005/8/layout/list1"/>
    <dgm:cxn modelId="{55BDAF66-0A84-4CA7-AA68-112996891F43}" type="presParOf" srcId="{C42FC7BD-0DAD-4638-A93A-A5853821C013}" destId="{5383BC5D-95B6-4AB1-B3A6-8FDD9C392D8F}" srcOrd="11" destOrd="0" presId="urn:microsoft.com/office/officeart/2005/8/layout/list1"/>
    <dgm:cxn modelId="{BF0E534A-5E4D-4AB3-BA59-47B1DDEB8270}" type="presParOf" srcId="{C42FC7BD-0DAD-4638-A93A-A5853821C013}" destId="{029324C4-5116-4394-AF7B-14F5495F6ECC}" srcOrd="12" destOrd="0" presId="urn:microsoft.com/office/officeart/2005/8/layout/list1"/>
    <dgm:cxn modelId="{5452DD15-E07D-4742-8A7C-E4C15E600499}" type="presParOf" srcId="{029324C4-5116-4394-AF7B-14F5495F6ECC}" destId="{BA2B2725-9243-4395-9627-9C8848FF85EE}" srcOrd="0" destOrd="0" presId="urn:microsoft.com/office/officeart/2005/8/layout/list1"/>
    <dgm:cxn modelId="{504C34CF-CC61-4D57-9659-03128EE192A7}" type="presParOf" srcId="{029324C4-5116-4394-AF7B-14F5495F6ECC}" destId="{4B7EBB1B-1E62-419A-82EA-825A7C28641B}" srcOrd="1" destOrd="0" presId="urn:microsoft.com/office/officeart/2005/8/layout/list1"/>
    <dgm:cxn modelId="{F0329AD5-8521-46C0-8A5B-64F632C6837E}" type="presParOf" srcId="{C42FC7BD-0DAD-4638-A93A-A5853821C013}" destId="{85BAC00D-5EDD-4D19-9D6D-CC6A4412DE8D}" srcOrd="13" destOrd="0" presId="urn:microsoft.com/office/officeart/2005/8/layout/list1"/>
    <dgm:cxn modelId="{2B07D038-3CB4-4735-8FA5-954CB45A2972}" type="presParOf" srcId="{C42FC7BD-0DAD-4638-A93A-A5853821C013}" destId="{910BEBF0-B49E-469C-BAED-0FEE3D3C968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063C558-F521-478C-820E-32D585A3ECFE}" type="doc">
      <dgm:prSet loTypeId="urn:microsoft.com/office/officeart/2005/8/layout/hierarchy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0A229352-8380-44CF-B504-B8F968BB4871}">
      <dgm:prSet phldrT="[Texto]"/>
      <dgm:spPr/>
      <dgm:t>
        <a:bodyPr/>
        <a:lstStyle/>
        <a:p>
          <a:r>
            <a:rPr lang="es-ES" b="1" dirty="0" smtClean="0">
              <a:solidFill>
                <a:schemeClr val="tx2"/>
              </a:solidFill>
            </a:rPr>
            <a:t>CONVENCIONAL</a:t>
          </a:r>
          <a:endParaRPr lang="es-ES" b="1" dirty="0">
            <a:solidFill>
              <a:schemeClr val="tx2"/>
            </a:solidFill>
          </a:endParaRPr>
        </a:p>
      </dgm:t>
    </dgm:pt>
    <dgm:pt modelId="{40EA971D-D062-4098-9681-B4E827FA926D}" type="parTrans" cxnId="{4044982B-5340-4AF9-BDAC-6479C7AE0859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3D5082B4-EBD1-4EC2-A920-ACC28B92D8F3}" type="sibTrans" cxnId="{4044982B-5340-4AF9-BDAC-6479C7AE0859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3FBEACA8-B088-41B9-845B-4C3377100794}">
      <dgm:prSet phldrT="[Texto]" custT="1"/>
      <dgm:spPr/>
      <dgm:t>
        <a:bodyPr anchor="t"/>
        <a:lstStyle/>
        <a:p>
          <a:pPr algn="ctr"/>
          <a:r>
            <a:rPr lang="es-ES" sz="1600" b="1" dirty="0" smtClean="0">
              <a:solidFill>
                <a:schemeClr val="tx2"/>
              </a:solidFill>
            </a:rPr>
            <a:t>La prensa diaria.</a:t>
          </a:r>
        </a:p>
        <a:p>
          <a:pPr algn="ctr"/>
          <a:r>
            <a:rPr lang="es-ES" sz="1600" b="1" dirty="0" smtClean="0">
              <a:solidFill>
                <a:schemeClr val="tx2"/>
              </a:solidFill>
            </a:rPr>
            <a:t>Los suplementos dominicales. </a:t>
          </a:r>
        </a:p>
        <a:p>
          <a:pPr algn="ctr"/>
          <a:r>
            <a:rPr lang="es-ES" sz="1600" b="1" dirty="0" smtClean="0">
              <a:solidFill>
                <a:schemeClr val="tx2"/>
              </a:solidFill>
            </a:rPr>
            <a:t>Las revistas.</a:t>
          </a:r>
        </a:p>
        <a:p>
          <a:pPr algn="ctr"/>
          <a:r>
            <a:rPr lang="es-ES" sz="1600" b="1" dirty="0" smtClean="0">
              <a:solidFill>
                <a:schemeClr val="tx2"/>
              </a:solidFill>
            </a:rPr>
            <a:t> La televisión. </a:t>
          </a:r>
        </a:p>
        <a:p>
          <a:pPr algn="ctr"/>
          <a:r>
            <a:rPr lang="es-ES" sz="1600" b="1" dirty="0" smtClean="0">
              <a:solidFill>
                <a:schemeClr val="tx2"/>
              </a:solidFill>
            </a:rPr>
            <a:t>La radio.</a:t>
          </a:r>
        </a:p>
        <a:p>
          <a:pPr algn="ctr"/>
          <a:r>
            <a:rPr lang="es-ES" sz="1600" b="1" dirty="0" smtClean="0">
              <a:solidFill>
                <a:schemeClr val="tx2"/>
              </a:solidFill>
            </a:rPr>
            <a:t> El cine. </a:t>
          </a:r>
        </a:p>
        <a:p>
          <a:r>
            <a:rPr lang="es-ES" sz="1600" b="1" dirty="0" smtClean="0">
              <a:solidFill>
                <a:schemeClr val="tx2"/>
              </a:solidFill>
            </a:rPr>
            <a:t>  La publicidad exterior. </a:t>
          </a:r>
        </a:p>
        <a:p>
          <a:r>
            <a:rPr lang="es-ES" sz="1600" b="1" dirty="0" smtClean="0">
              <a:solidFill>
                <a:schemeClr val="tx2"/>
              </a:solidFill>
            </a:rPr>
            <a:t>(Vallas, muros y murales, modelos gigantes, Publicidad en transporte colectivo, Lugares públicos (estadios)</a:t>
          </a:r>
        </a:p>
        <a:p>
          <a:r>
            <a:rPr lang="es-ES" sz="1600" b="1" dirty="0" smtClean="0">
              <a:solidFill>
                <a:schemeClr val="tx2"/>
              </a:solidFill>
            </a:rPr>
            <a:t> </a:t>
          </a:r>
          <a:endParaRPr lang="es-ES" sz="1600" b="1" dirty="0">
            <a:solidFill>
              <a:schemeClr val="tx2"/>
            </a:solidFill>
          </a:endParaRPr>
        </a:p>
      </dgm:t>
    </dgm:pt>
    <dgm:pt modelId="{74CCD122-651F-4F67-8B0F-82F20D09FB41}" type="parTrans" cxnId="{82465490-34D6-4471-AC18-52F38CA14406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769EEED7-9398-4332-BB72-DD8C2D8DE573}" type="sibTrans" cxnId="{82465490-34D6-4471-AC18-52F38CA14406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1FA9D5D1-7BEC-4067-A773-E01F31DA318D}">
      <dgm:prSet phldrT="[Texto]"/>
      <dgm:spPr/>
      <dgm:t>
        <a:bodyPr/>
        <a:lstStyle/>
        <a:p>
          <a:r>
            <a:rPr lang="es-ES" b="1" dirty="0" smtClean="0">
              <a:solidFill>
                <a:schemeClr val="tx2"/>
              </a:solidFill>
            </a:rPr>
            <a:t>No</a:t>
          </a:r>
        </a:p>
        <a:p>
          <a:r>
            <a:rPr lang="es-ES" b="1" dirty="0" smtClean="0">
              <a:solidFill>
                <a:schemeClr val="tx2"/>
              </a:solidFill>
            </a:rPr>
            <a:t>CONVENCIONAL</a:t>
          </a:r>
          <a:endParaRPr lang="es-ES" b="1" dirty="0">
            <a:solidFill>
              <a:schemeClr val="tx2"/>
            </a:solidFill>
          </a:endParaRPr>
        </a:p>
      </dgm:t>
    </dgm:pt>
    <dgm:pt modelId="{828D5EFB-E5AF-45E3-88DC-02F568E88AA6}" type="parTrans" cxnId="{F8E7C6E6-8F22-4686-8F47-79D03E7256BF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05261974-9ED1-40FF-B045-9B927E76E9F7}" type="sibTrans" cxnId="{F8E7C6E6-8F22-4686-8F47-79D03E7256BF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EAFAE4E1-7F78-4612-9F7D-1DA5BBEC1B71}">
      <dgm:prSet custT="1"/>
      <dgm:spPr/>
      <dgm:t>
        <a:bodyPr anchor="t"/>
        <a:lstStyle/>
        <a:p>
          <a:pPr algn="ctr"/>
          <a:r>
            <a:rPr lang="es-ES" sz="1600" b="1" dirty="0" smtClean="0">
              <a:solidFill>
                <a:schemeClr val="tx2"/>
              </a:solidFill>
            </a:rPr>
            <a:t>Publicidad en Internet. </a:t>
          </a:r>
        </a:p>
        <a:p>
          <a:pPr algn="ctr"/>
          <a:r>
            <a:rPr lang="es-ES" sz="1600" b="1" dirty="0" smtClean="0">
              <a:solidFill>
                <a:schemeClr val="tx2"/>
              </a:solidFill>
            </a:rPr>
            <a:t>Regalos publicitarios. Anuarios, Guías, Directorios.</a:t>
          </a:r>
        </a:p>
        <a:p>
          <a:pPr algn="ctr"/>
          <a:r>
            <a:rPr lang="es-ES" sz="1600" b="1" dirty="0" smtClean="0">
              <a:solidFill>
                <a:schemeClr val="tx2"/>
              </a:solidFill>
            </a:rPr>
            <a:t> Catálogos. Publicaciones de empresas</a:t>
          </a:r>
        </a:p>
        <a:p>
          <a:pPr algn="ctr"/>
          <a:r>
            <a:rPr lang="es-ES" sz="1600" b="1" dirty="0" smtClean="0">
              <a:solidFill>
                <a:schemeClr val="tx2"/>
              </a:solidFill>
            </a:rPr>
            <a:t>Ferias y exposiciones</a:t>
          </a:r>
        </a:p>
        <a:p>
          <a:pPr algn="ctr"/>
          <a:r>
            <a:rPr lang="es-ES" sz="1600" b="1" dirty="0" smtClean="0">
              <a:solidFill>
                <a:schemeClr val="tx2"/>
              </a:solidFill>
            </a:rPr>
            <a:t>Patrocinio</a:t>
          </a:r>
        </a:p>
        <a:p>
          <a:pPr algn="ctr"/>
          <a:endParaRPr lang="es-ES" sz="1600" b="1" dirty="0" smtClean="0">
            <a:solidFill>
              <a:schemeClr val="tx2"/>
            </a:solidFill>
          </a:endParaRPr>
        </a:p>
        <a:p>
          <a:pPr algn="ctr"/>
          <a:r>
            <a:rPr lang="es-ES" sz="1600" b="1" dirty="0" smtClean="0">
              <a:solidFill>
                <a:schemeClr val="tx2"/>
              </a:solidFill>
            </a:rPr>
            <a:t> </a:t>
          </a:r>
        </a:p>
        <a:p>
          <a:pPr algn="ctr"/>
          <a:r>
            <a:rPr lang="es-ES" sz="1600" b="1" dirty="0" smtClean="0">
              <a:solidFill>
                <a:schemeClr val="tx2"/>
              </a:solidFill>
            </a:rPr>
            <a:t>  </a:t>
          </a:r>
          <a:endParaRPr lang="es-ES" sz="1600" b="1" dirty="0">
            <a:solidFill>
              <a:schemeClr val="tx2"/>
            </a:solidFill>
          </a:endParaRPr>
        </a:p>
      </dgm:t>
    </dgm:pt>
    <dgm:pt modelId="{16A74A38-58B5-4AC1-A463-D345961C0AEA}" type="parTrans" cxnId="{91E75E9C-A9FF-4585-BE28-ACD13C006E9B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C2AD3CEA-A31B-4181-BF23-1E7BAF57B7C4}" type="sibTrans" cxnId="{91E75E9C-A9FF-4585-BE28-ACD13C006E9B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1716C51C-9328-42EA-B7FC-E4215ABE62F9}" type="pres">
      <dgm:prSet presAssocID="{4063C558-F521-478C-820E-32D585A3ECF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411198B-ADAE-4447-BCEE-9C71C4ADE727}" type="pres">
      <dgm:prSet presAssocID="{0A229352-8380-44CF-B504-B8F968BB4871}" presName="root" presStyleCnt="0"/>
      <dgm:spPr/>
      <dgm:t>
        <a:bodyPr/>
        <a:lstStyle/>
        <a:p>
          <a:endParaRPr lang="es-ES"/>
        </a:p>
      </dgm:t>
    </dgm:pt>
    <dgm:pt modelId="{554256AA-801B-4BAD-90C7-36BDB0F53B6F}" type="pres">
      <dgm:prSet presAssocID="{0A229352-8380-44CF-B504-B8F968BB4871}" presName="rootComposite" presStyleCnt="0"/>
      <dgm:spPr/>
      <dgm:t>
        <a:bodyPr/>
        <a:lstStyle/>
        <a:p>
          <a:endParaRPr lang="es-ES"/>
        </a:p>
      </dgm:t>
    </dgm:pt>
    <dgm:pt modelId="{F542AD8F-5CB2-4722-8A0A-14B688F67165}" type="pres">
      <dgm:prSet presAssocID="{0A229352-8380-44CF-B504-B8F968BB4871}" presName="rootText" presStyleLbl="node1" presStyleIdx="0" presStyleCnt="2"/>
      <dgm:spPr/>
      <dgm:t>
        <a:bodyPr/>
        <a:lstStyle/>
        <a:p>
          <a:endParaRPr lang="es-ES"/>
        </a:p>
      </dgm:t>
    </dgm:pt>
    <dgm:pt modelId="{B12A7261-8DF5-485C-921B-D7216C60667B}" type="pres">
      <dgm:prSet presAssocID="{0A229352-8380-44CF-B504-B8F968BB4871}" presName="rootConnector" presStyleLbl="node1" presStyleIdx="0" presStyleCnt="2"/>
      <dgm:spPr/>
      <dgm:t>
        <a:bodyPr/>
        <a:lstStyle/>
        <a:p>
          <a:endParaRPr lang="es-ES"/>
        </a:p>
      </dgm:t>
    </dgm:pt>
    <dgm:pt modelId="{FA5F8846-BA9C-4854-8583-9322D6951F09}" type="pres">
      <dgm:prSet presAssocID="{0A229352-8380-44CF-B504-B8F968BB4871}" presName="childShape" presStyleCnt="0"/>
      <dgm:spPr/>
      <dgm:t>
        <a:bodyPr/>
        <a:lstStyle/>
        <a:p>
          <a:endParaRPr lang="es-ES"/>
        </a:p>
      </dgm:t>
    </dgm:pt>
    <dgm:pt modelId="{89082C65-0C66-4003-8103-78BAB22A321F}" type="pres">
      <dgm:prSet presAssocID="{74CCD122-651F-4F67-8B0F-82F20D09FB41}" presName="Name13" presStyleLbl="parChTrans1D2" presStyleIdx="0" presStyleCnt="2"/>
      <dgm:spPr/>
      <dgm:t>
        <a:bodyPr/>
        <a:lstStyle/>
        <a:p>
          <a:endParaRPr lang="es-ES"/>
        </a:p>
      </dgm:t>
    </dgm:pt>
    <dgm:pt modelId="{D714ED19-612E-4251-99E3-6423FE0D73C3}" type="pres">
      <dgm:prSet presAssocID="{3FBEACA8-B088-41B9-845B-4C3377100794}" presName="childText" presStyleLbl="bgAcc1" presStyleIdx="0" presStyleCnt="2" custScaleX="138149" custScaleY="19025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18D00FB-9D63-4DD3-AB7B-C9049B27A446}" type="pres">
      <dgm:prSet presAssocID="{1FA9D5D1-7BEC-4067-A773-E01F31DA318D}" presName="root" presStyleCnt="0"/>
      <dgm:spPr/>
      <dgm:t>
        <a:bodyPr/>
        <a:lstStyle/>
        <a:p>
          <a:endParaRPr lang="es-ES"/>
        </a:p>
      </dgm:t>
    </dgm:pt>
    <dgm:pt modelId="{AD08FC67-F424-4B40-9828-C6CCEB671D1B}" type="pres">
      <dgm:prSet presAssocID="{1FA9D5D1-7BEC-4067-A773-E01F31DA318D}" presName="rootComposite" presStyleCnt="0"/>
      <dgm:spPr/>
      <dgm:t>
        <a:bodyPr/>
        <a:lstStyle/>
        <a:p>
          <a:endParaRPr lang="es-ES"/>
        </a:p>
      </dgm:t>
    </dgm:pt>
    <dgm:pt modelId="{596856AA-B48F-4486-95F5-A3F23E81660B}" type="pres">
      <dgm:prSet presAssocID="{1FA9D5D1-7BEC-4067-A773-E01F31DA318D}" presName="rootText" presStyleLbl="node1" presStyleIdx="1" presStyleCnt="2"/>
      <dgm:spPr/>
      <dgm:t>
        <a:bodyPr/>
        <a:lstStyle/>
        <a:p>
          <a:endParaRPr lang="es-ES"/>
        </a:p>
      </dgm:t>
    </dgm:pt>
    <dgm:pt modelId="{9391DA4B-A7A6-4DAA-A9EC-FD4C66178FD2}" type="pres">
      <dgm:prSet presAssocID="{1FA9D5D1-7BEC-4067-A773-E01F31DA318D}" presName="rootConnector" presStyleLbl="node1" presStyleIdx="1" presStyleCnt="2"/>
      <dgm:spPr/>
      <dgm:t>
        <a:bodyPr/>
        <a:lstStyle/>
        <a:p>
          <a:endParaRPr lang="es-ES"/>
        </a:p>
      </dgm:t>
    </dgm:pt>
    <dgm:pt modelId="{C32EAD3F-B02B-4202-BB2B-B1B24A3CC162}" type="pres">
      <dgm:prSet presAssocID="{1FA9D5D1-7BEC-4067-A773-E01F31DA318D}" presName="childShape" presStyleCnt="0"/>
      <dgm:spPr/>
      <dgm:t>
        <a:bodyPr/>
        <a:lstStyle/>
        <a:p>
          <a:endParaRPr lang="es-ES"/>
        </a:p>
      </dgm:t>
    </dgm:pt>
    <dgm:pt modelId="{46AD038A-8F06-4F18-8BC1-FD9BED8F8252}" type="pres">
      <dgm:prSet presAssocID="{16A74A38-58B5-4AC1-A463-D345961C0AEA}" presName="Name13" presStyleLbl="parChTrans1D2" presStyleIdx="1" presStyleCnt="2"/>
      <dgm:spPr/>
      <dgm:t>
        <a:bodyPr/>
        <a:lstStyle/>
        <a:p>
          <a:endParaRPr lang="es-ES"/>
        </a:p>
      </dgm:t>
    </dgm:pt>
    <dgm:pt modelId="{86054DAB-ABC7-4F14-8DE3-46A353B0CF23}" type="pres">
      <dgm:prSet presAssocID="{EAFAE4E1-7F78-4612-9F7D-1DA5BBEC1B71}" presName="childText" presStyleLbl="bgAcc1" presStyleIdx="1" presStyleCnt="2" custScaleX="103326" custScaleY="17981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44A95FA-660B-4573-A357-5D88C8D2A8CB}" type="presOf" srcId="{16A74A38-58B5-4AC1-A463-D345961C0AEA}" destId="{46AD038A-8F06-4F18-8BC1-FD9BED8F8252}" srcOrd="0" destOrd="0" presId="urn:microsoft.com/office/officeart/2005/8/layout/hierarchy3"/>
    <dgm:cxn modelId="{9DCCE6E0-7B17-4115-849A-818540A710F7}" type="presOf" srcId="{1FA9D5D1-7BEC-4067-A773-E01F31DA318D}" destId="{596856AA-B48F-4486-95F5-A3F23E81660B}" srcOrd="0" destOrd="0" presId="urn:microsoft.com/office/officeart/2005/8/layout/hierarchy3"/>
    <dgm:cxn modelId="{6E3FF894-F856-4EE6-9FE3-A0C29FADF92E}" type="presOf" srcId="{74CCD122-651F-4F67-8B0F-82F20D09FB41}" destId="{89082C65-0C66-4003-8103-78BAB22A321F}" srcOrd="0" destOrd="0" presId="urn:microsoft.com/office/officeart/2005/8/layout/hierarchy3"/>
    <dgm:cxn modelId="{4044982B-5340-4AF9-BDAC-6479C7AE0859}" srcId="{4063C558-F521-478C-820E-32D585A3ECFE}" destId="{0A229352-8380-44CF-B504-B8F968BB4871}" srcOrd="0" destOrd="0" parTransId="{40EA971D-D062-4098-9681-B4E827FA926D}" sibTransId="{3D5082B4-EBD1-4EC2-A920-ACC28B92D8F3}"/>
    <dgm:cxn modelId="{794D1675-A38D-40CB-A507-DA0AE185F332}" type="presOf" srcId="{EAFAE4E1-7F78-4612-9F7D-1DA5BBEC1B71}" destId="{86054DAB-ABC7-4F14-8DE3-46A353B0CF23}" srcOrd="0" destOrd="0" presId="urn:microsoft.com/office/officeart/2005/8/layout/hierarchy3"/>
    <dgm:cxn modelId="{4AA38181-9CEF-41D5-ABF1-3346ABC8AA9D}" type="presOf" srcId="{1FA9D5D1-7BEC-4067-A773-E01F31DA318D}" destId="{9391DA4B-A7A6-4DAA-A9EC-FD4C66178FD2}" srcOrd="1" destOrd="0" presId="urn:microsoft.com/office/officeart/2005/8/layout/hierarchy3"/>
    <dgm:cxn modelId="{6E8D4E93-4E3E-4373-BB29-291459DF4222}" type="presOf" srcId="{4063C558-F521-478C-820E-32D585A3ECFE}" destId="{1716C51C-9328-42EA-B7FC-E4215ABE62F9}" srcOrd="0" destOrd="0" presId="urn:microsoft.com/office/officeart/2005/8/layout/hierarchy3"/>
    <dgm:cxn modelId="{F8E7C6E6-8F22-4686-8F47-79D03E7256BF}" srcId="{4063C558-F521-478C-820E-32D585A3ECFE}" destId="{1FA9D5D1-7BEC-4067-A773-E01F31DA318D}" srcOrd="1" destOrd="0" parTransId="{828D5EFB-E5AF-45E3-88DC-02F568E88AA6}" sibTransId="{05261974-9ED1-40FF-B045-9B927E76E9F7}"/>
    <dgm:cxn modelId="{91E75E9C-A9FF-4585-BE28-ACD13C006E9B}" srcId="{1FA9D5D1-7BEC-4067-A773-E01F31DA318D}" destId="{EAFAE4E1-7F78-4612-9F7D-1DA5BBEC1B71}" srcOrd="0" destOrd="0" parTransId="{16A74A38-58B5-4AC1-A463-D345961C0AEA}" sibTransId="{C2AD3CEA-A31B-4181-BF23-1E7BAF57B7C4}"/>
    <dgm:cxn modelId="{82465490-34D6-4471-AC18-52F38CA14406}" srcId="{0A229352-8380-44CF-B504-B8F968BB4871}" destId="{3FBEACA8-B088-41B9-845B-4C3377100794}" srcOrd="0" destOrd="0" parTransId="{74CCD122-651F-4F67-8B0F-82F20D09FB41}" sibTransId="{769EEED7-9398-4332-BB72-DD8C2D8DE573}"/>
    <dgm:cxn modelId="{0ABF18AC-FDE5-412C-B3FE-5C2405816592}" type="presOf" srcId="{0A229352-8380-44CF-B504-B8F968BB4871}" destId="{F542AD8F-5CB2-4722-8A0A-14B688F67165}" srcOrd="0" destOrd="0" presId="urn:microsoft.com/office/officeart/2005/8/layout/hierarchy3"/>
    <dgm:cxn modelId="{C2C73BDC-0566-45B5-997E-B5B81478316D}" type="presOf" srcId="{3FBEACA8-B088-41B9-845B-4C3377100794}" destId="{D714ED19-612E-4251-99E3-6423FE0D73C3}" srcOrd="0" destOrd="0" presId="urn:microsoft.com/office/officeart/2005/8/layout/hierarchy3"/>
    <dgm:cxn modelId="{50DE4130-84A6-45B0-8878-E617EEB24C50}" type="presOf" srcId="{0A229352-8380-44CF-B504-B8F968BB4871}" destId="{B12A7261-8DF5-485C-921B-D7216C60667B}" srcOrd="1" destOrd="0" presId="urn:microsoft.com/office/officeart/2005/8/layout/hierarchy3"/>
    <dgm:cxn modelId="{DEF8E88D-4034-4299-BAE4-8CCFA6E1E904}" type="presParOf" srcId="{1716C51C-9328-42EA-B7FC-E4215ABE62F9}" destId="{3411198B-ADAE-4447-BCEE-9C71C4ADE727}" srcOrd="0" destOrd="0" presId="urn:microsoft.com/office/officeart/2005/8/layout/hierarchy3"/>
    <dgm:cxn modelId="{C3EAFB11-2690-42FB-BF59-C6AE7BBEF50F}" type="presParOf" srcId="{3411198B-ADAE-4447-BCEE-9C71C4ADE727}" destId="{554256AA-801B-4BAD-90C7-36BDB0F53B6F}" srcOrd="0" destOrd="0" presId="urn:microsoft.com/office/officeart/2005/8/layout/hierarchy3"/>
    <dgm:cxn modelId="{09852385-859C-4CEB-857F-8C7E37DFA9E9}" type="presParOf" srcId="{554256AA-801B-4BAD-90C7-36BDB0F53B6F}" destId="{F542AD8F-5CB2-4722-8A0A-14B688F67165}" srcOrd="0" destOrd="0" presId="urn:microsoft.com/office/officeart/2005/8/layout/hierarchy3"/>
    <dgm:cxn modelId="{7423C33F-7FE4-4C10-BD18-6E7ED6F7A9A2}" type="presParOf" srcId="{554256AA-801B-4BAD-90C7-36BDB0F53B6F}" destId="{B12A7261-8DF5-485C-921B-D7216C60667B}" srcOrd="1" destOrd="0" presId="urn:microsoft.com/office/officeart/2005/8/layout/hierarchy3"/>
    <dgm:cxn modelId="{F2152021-2A85-47E2-BB11-1BE32FA4EC16}" type="presParOf" srcId="{3411198B-ADAE-4447-BCEE-9C71C4ADE727}" destId="{FA5F8846-BA9C-4854-8583-9322D6951F09}" srcOrd="1" destOrd="0" presId="urn:microsoft.com/office/officeart/2005/8/layout/hierarchy3"/>
    <dgm:cxn modelId="{06EE01C8-55A3-45D5-BCA4-4F0554BAE815}" type="presParOf" srcId="{FA5F8846-BA9C-4854-8583-9322D6951F09}" destId="{89082C65-0C66-4003-8103-78BAB22A321F}" srcOrd="0" destOrd="0" presId="urn:microsoft.com/office/officeart/2005/8/layout/hierarchy3"/>
    <dgm:cxn modelId="{C6BDC16D-A8F6-411F-ADB8-1DC84ABEC20F}" type="presParOf" srcId="{FA5F8846-BA9C-4854-8583-9322D6951F09}" destId="{D714ED19-612E-4251-99E3-6423FE0D73C3}" srcOrd="1" destOrd="0" presId="urn:microsoft.com/office/officeart/2005/8/layout/hierarchy3"/>
    <dgm:cxn modelId="{EB89A6A2-084E-4F4E-A0C4-02FE3C960D74}" type="presParOf" srcId="{1716C51C-9328-42EA-B7FC-E4215ABE62F9}" destId="{518D00FB-9D63-4DD3-AB7B-C9049B27A446}" srcOrd="1" destOrd="0" presId="urn:microsoft.com/office/officeart/2005/8/layout/hierarchy3"/>
    <dgm:cxn modelId="{0FDABCB4-2F58-486B-8204-7EAA1D5C570C}" type="presParOf" srcId="{518D00FB-9D63-4DD3-AB7B-C9049B27A446}" destId="{AD08FC67-F424-4B40-9828-C6CCEB671D1B}" srcOrd="0" destOrd="0" presId="urn:microsoft.com/office/officeart/2005/8/layout/hierarchy3"/>
    <dgm:cxn modelId="{95BD2DA5-7EE2-4476-A827-3C13C1A4246F}" type="presParOf" srcId="{AD08FC67-F424-4B40-9828-C6CCEB671D1B}" destId="{596856AA-B48F-4486-95F5-A3F23E81660B}" srcOrd="0" destOrd="0" presId="urn:microsoft.com/office/officeart/2005/8/layout/hierarchy3"/>
    <dgm:cxn modelId="{814E7DEC-2035-4FC5-A7A8-C0B1ED5C5FF5}" type="presParOf" srcId="{AD08FC67-F424-4B40-9828-C6CCEB671D1B}" destId="{9391DA4B-A7A6-4DAA-A9EC-FD4C66178FD2}" srcOrd="1" destOrd="0" presId="urn:microsoft.com/office/officeart/2005/8/layout/hierarchy3"/>
    <dgm:cxn modelId="{5785034E-2AE8-4EE0-96A4-7CC63AC3F8C8}" type="presParOf" srcId="{518D00FB-9D63-4DD3-AB7B-C9049B27A446}" destId="{C32EAD3F-B02B-4202-BB2B-B1B24A3CC162}" srcOrd="1" destOrd="0" presId="urn:microsoft.com/office/officeart/2005/8/layout/hierarchy3"/>
    <dgm:cxn modelId="{D8914793-3E2C-4993-914F-43BDFC691E43}" type="presParOf" srcId="{C32EAD3F-B02B-4202-BB2B-B1B24A3CC162}" destId="{46AD038A-8F06-4F18-8BC1-FD9BED8F8252}" srcOrd="0" destOrd="0" presId="urn:microsoft.com/office/officeart/2005/8/layout/hierarchy3"/>
    <dgm:cxn modelId="{9504C139-3F10-4CCE-B693-AE88C39F4ED5}" type="presParOf" srcId="{C32EAD3F-B02B-4202-BB2B-B1B24A3CC162}" destId="{86054DAB-ABC7-4F14-8DE3-46A353B0CF2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51A34F1-9DFF-41C8-9846-058A9EE160B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0055AA5-D097-4691-BF1F-1B5C42B32043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PRENSA</a:t>
          </a:r>
          <a:endParaRPr lang="es-ES" sz="1800" b="1" dirty="0">
            <a:solidFill>
              <a:schemeClr val="tx2"/>
            </a:solidFill>
          </a:endParaRPr>
        </a:p>
      </dgm:t>
    </dgm:pt>
    <dgm:pt modelId="{31D08BCD-0734-40F1-BFF3-F7F283242A7F}" type="parTrans" cxnId="{BE3A8E86-1611-4E86-AD6F-5338A2F77012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07D46B87-AFAA-45DA-80F3-D0F9D2409FED}" type="sibTrans" cxnId="{BE3A8E86-1611-4E86-AD6F-5338A2F77012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19EEC13D-5669-4510-9C1D-5BA7A7F01486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CARACTERÍSTICAS</a:t>
          </a:r>
          <a:endParaRPr lang="es-ES" sz="1800" b="1" dirty="0">
            <a:solidFill>
              <a:schemeClr val="tx2"/>
            </a:solidFill>
          </a:endParaRPr>
        </a:p>
      </dgm:t>
    </dgm:pt>
    <dgm:pt modelId="{5EBE1C51-3B04-420B-94DE-C56AD6571D37}" type="parTrans" cxnId="{CF18B2B4-B181-4E93-9F5C-C29AF297CF45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DEBF9B51-7A92-4C3C-B1AC-13399759E18B}" type="sibTrans" cxnId="{CF18B2B4-B181-4E93-9F5C-C29AF297CF45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C23CFAC3-0DA5-47C8-8226-64A0CECEA0BB}">
      <dgm:prSet phldrT="[Texto]" custT="1"/>
      <dgm:spPr/>
      <dgm:t>
        <a:bodyPr anchor="t"/>
        <a:lstStyle/>
        <a:p>
          <a:pPr algn="ctr"/>
          <a:r>
            <a:rPr lang="es-ES" sz="1800" dirty="0" smtClean="0">
              <a:solidFill>
                <a:schemeClr val="tx2"/>
              </a:solidFill>
            </a:rPr>
            <a:t>Gran selectividad  geográfica</a:t>
          </a:r>
        </a:p>
        <a:p>
          <a:pPr algn="ctr"/>
          <a:r>
            <a:rPr lang="es-ES" sz="1800" dirty="0" smtClean="0">
              <a:solidFill>
                <a:schemeClr val="tx2"/>
              </a:solidFill>
            </a:rPr>
            <a:t>Rápida caducidad</a:t>
          </a:r>
        </a:p>
        <a:p>
          <a:pPr algn="ctr"/>
          <a:r>
            <a:rPr lang="es-ES" sz="1800" dirty="0" smtClean="0">
              <a:solidFill>
                <a:schemeClr val="tx2"/>
              </a:solidFill>
            </a:rPr>
            <a:t>Escasa calidad de reproducción</a:t>
          </a:r>
        </a:p>
        <a:p>
          <a:pPr algn="ctr"/>
          <a:r>
            <a:rPr lang="es-ES" sz="1800" dirty="0" smtClean="0">
              <a:solidFill>
                <a:schemeClr val="tx2"/>
              </a:solidFill>
            </a:rPr>
            <a:t> </a:t>
          </a:r>
        </a:p>
        <a:p>
          <a:pPr algn="ctr"/>
          <a:r>
            <a:rPr lang="es-ES" sz="1800" dirty="0" smtClean="0">
              <a:solidFill>
                <a:schemeClr val="tx2"/>
              </a:solidFill>
            </a:rPr>
            <a:t>  </a:t>
          </a:r>
        </a:p>
        <a:p>
          <a:pPr algn="ctr"/>
          <a:endParaRPr lang="es-ES" sz="1800" dirty="0">
            <a:solidFill>
              <a:schemeClr val="tx2"/>
            </a:solidFill>
          </a:endParaRPr>
        </a:p>
      </dgm:t>
    </dgm:pt>
    <dgm:pt modelId="{F44DFA83-3CAE-4DA6-B179-7165BBAE350D}" type="parTrans" cxnId="{BF1608EA-A470-43C6-92D9-D33FFD8AB219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0A9F3BF2-F38C-4862-9287-9DA3B1187A48}" type="sibTrans" cxnId="{BF1608EA-A470-43C6-92D9-D33FFD8AB219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2ED1DC34-2172-42D8-BB7E-FE59686AB252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SOPORTES</a:t>
          </a:r>
          <a:endParaRPr lang="es-ES" sz="1800" b="1" dirty="0">
            <a:solidFill>
              <a:schemeClr val="tx2"/>
            </a:solidFill>
          </a:endParaRPr>
        </a:p>
      </dgm:t>
    </dgm:pt>
    <dgm:pt modelId="{3A9FC45D-28A5-49E5-B190-44C607B0FEB9}" type="parTrans" cxnId="{2493E870-F220-4BBC-9DEC-9A6BE407E85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A3CC5DE2-2537-4A7F-9271-7F9C1745B9CB}" type="sibTrans" cxnId="{2493E870-F220-4BBC-9DEC-9A6BE407E85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2049D32C-6207-482B-9183-A4C1E68037E0}">
      <dgm:prSet phldrT="[Texto]" custT="1"/>
      <dgm:spPr/>
      <dgm:t>
        <a:bodyPr anchor="t"/>
        <a:lstStyle/>
        <a:p>
          <a:r>
            <a:rPr lang="es-ES" sz="1800" dirty="0" smtClean="0">
              <a:solidFill>
                <a:schemeClr val="tx2"/>
              </a:solidFill>
            </a:rPr>
            <a:t>Nacionales</a:t>
          </a:r>
        </a:p>
        <a:p>
          <a:r>
            <a:rPr lang="es-ES" sz="1800" dirty="0" smtClean="0">
              <a:solidFill>
                <a:schemeClr val="tx2"/>
              </a:solidFill>
            </a:rPr>
            <a:t>Regionales</a:t>
          </a:r>
        </a:p>
        <a:p>
          <a:r>
            <a:rPr lang="es-ES" sz="1800" dirty="0" smtClean="0">
              <a:solidFill>
                <a:schemeClr val="tx2"/>
              </a:solidFill>
            </a:rPr>
            <a:t>Locales</a:t>
          </a:r>
        </a:p>
        <a:p>
          <a:r>
            <a:rPr lang="es-ES" sz="1800" dirty="0" smtClean="0">
              <a:solidFill>
                <a:schemeClr val="tx2"/>
              </a:solidFill>
            </a:rPr>
            <a:t>Prensa especializada</a:t>
          </a:r>
        </a:p>
        <a:p>
          <a:endParaRPr lang="es-ES" sz="1800" dirty="0">
            <a:solidFill>
              <a:schemeClr val="tx2"/>
            </a:solidFill>
          </a:endParaRPr>
        </a:p>
      </dgm:t>
    </dgm:pt>
    <dgm:pt modelId="{14ECEB0C-9A1D-4FD8-A7FD-863A50DF14DD}" type="parTrans" cxnId="{4DB7402A-58E0-4485-A697-29205002AE9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5D857788-7B00-47C7-9F00-C6F527352ABD}" type="sibTrans" cxnId="{4DB7402A-58E0-4485-A697-29205002AE9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335BECD4-11BD-46B8-B5D9-CCDD07D9E446}" type="pres">
      <dgm:prSet presAssocID="{851A34F1-9DFF-41C8-9846-058A9EE160B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CAADC01-F0F4-4067-B534-3B83E1492FF5}" type="pres">
      <dgm:prSet presAssocID="{20055AA5-D097-4691-BF1F-1B5C42B32043}" presName="hierRoot1" presStyleCnt="0"/>
      <dgm:spPr/>
    </dgm:pt>
    <dgm:pt modelId="{0985FC8B-D66B-44BE-ACF5-F5C9574F6824}" type="pres">
      <dgm:prSet presAssocID="{20055AA5-D097-4691-BF1F-1B5C42B32043}" presName="composite" presStyleCnt="0"/>
      <dgm:spPr/>
    </dgm:pt>
    <dgm:pt modelId="{B82D7D05-C05D-4E16-BBEA-CE17283D8523}" type="pres">
      <dgm:prSet presAssocID="{20055AA5-D097-4691-BF1F-1B5C42B32043}" presName="background" presStyleLbl="node0" presStyleIdx="0" presStyleCnt="1"/>
      <dgm:spPr/>
    </dgm:pt>
    <dgm:pt modelId="{7D81761D-7178-4799-9C94-A6A1592255A1}" type="pres">
      <dgm:prSet presAssocID="{20055AA5-D097-4691-BF1F-1B5C42B32043}" presName="text" presStyleLbl="fgAcc0" presStyleIdx="0" presStyleCnt="1" custScaleY="328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3EEA93E-9AC1-452F-8B62-2C3AB16F6897}" type="pres">
      <dgm:prSet presAssocID="{20055AA5-D097-4691-BF1F-1B5C42B32043}" presName="hierChild2" presStyleCnt="0"/>
      <dgm:spPr/>
    </dgm:pt>
    <dgm:pt modelId="{908C93E9-AB6A-4183-B0BB-3F96DE53EE33}" type="pres">
      <dgm:prSet presAssocID="{5EBE1C51-3B04-420B-94DE-C56AD6571D37}" presName="Name10" presStyleLbl="parChTrans1D2" presStyleIdx="0" presStyleCnt="2"/>
      <dgm:spPr/>
      <dgm:t>
        <a:bodyPr/>
        <a:lstStyle/>
        <a:p>
          <a:endParaRPr lang="es-ES"/>
        </a:p>
      </dgm:t>
    </dgm:pt>
    <dgm:pt modelId="{09C56A77-E83E-43BB-A091-05E2BD167C05}" type="pres">
      <dgm:prSet presAssocID="{19EEC13D-5669-4510-9C1D-5BA7A7F01486}" presName="hierRoot2" presStyleCnt="0"/>
      <dgm:spPr/>
    </dgm:pt>
    <dgm:pt modelId="{C7B755BB-B633-41DD-BD76-7F7959D85B8C}" type="pres">
      <dgm:prSet presAssocID="{19EEC13D-5669-4510-9C1D-5BA7A7F01486}" presName="composite2" presStyleCnt="0"/>
      <dgm:spPr/>
    </dgm:pt>
    <dgm:pt modelId="{6C0A2C26-B6F0-404C-A155-E9BE01483703}" type="pres">
      <dgm:prSet presAssocID="{19EEC13D-5669-4510-9C1D-5BA7A7F01486}" presName="background2" presStyleLbl="node2" presStyleIdx="0" presStyleCnt="2"/>
      <dgm:spPr/>
    </dgm:pt>
    <dgm:pt modelId="{3239D1B2-9A8E-4670-858D-F0A82732C812}" type="pres">
      <dgm:prSet presAssocID="{19EEC13D-5669-4510-9C1D-5BA7A7F01486}" presName="text2" presStyleLbl="fgAcc2" presStyleIdx="0" presStyleCnt="2" custScaleY="768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DA1F6B9-CF54-4803-81BF-569F944A5442}" type="pres">
      <dgm:prSet presAssocID="{19EEC13D-5669-4510-9C1D-5BA7A7F01486}" presName="hierChild3" presStyleCnt="0"/>
      <dgm:spPr/>
    </dgm:pt>
    <dgm:pt modelId="{789D6FB6-DF6F-4BB6-95E5-D943E4B91433}" type="pres">
      <dgm:prSet presAssocID="{F44DFA83-3CAE-4DA6-B179-7165BBAE350D}" presName="Name17" presStyleLbl="parChTrans1D3" presStyleIdx="0" presStyleCnt="2"/>
      <dgm:spPr/>
      <dgm:t>
        <a:bodyPr/>
        <a:lstStyle/>
        <a:p>
          <a:endParaRPr lang="es-ES"/>
        </a:p>
      </dgm:t>
    </dgm:pt>
    <dgm:pt modelId="{A7F0EDBD-66E6-4688-943D-153F2510F220}" type="pres">
      <dgm:prSet presAssocID="{C23CFAC3-0DA5-47C8-8226-64A0CECEA0BB}" presName="hierRoot3" presStyleCnt="0"/>
      <dgm:spPr/>
    </dgm:pt>
    <dgm:pt modelId="{EB224246-511A-4388-A01F-A0FC42E87776}" type="pres">
      <dgm:prSet presAssocID="{C23CFAC3-0DA5-47C8-8226-64A0CECEA0BB}" presName="composite3" presStyleCnt="0"/>
      <dgm:spPr/>
    </dgm:pt>
    <dgm:pt modelId="{9F07FED6-5A60-4CAD-AEF8-E85165336E42}" type="pres">
      <dgm:prSet presAssocID="{C23CFAC3-0DA5-47C8-8226-64A0CECEA0BB}" presName="background3" presStyleLbl="node3" presStyleIdx="0" presStyleCnt="2"/>
      <dgm:spPr/>
    </dgm:pt>
    <dgm:pt modelId="{4D958B1B-ABC1-4EE4-AB50-AA3A2E9CACBA}" type="pres">
      <dgm:prSet presAssocID="{C23CFAC3-0DA5-47C8-8226-64A0CECEA0BB}" presName="text3" presStyleLbl="fgAcc3" presStyleIdx="0" presStyleCnt="2" custScaleX="1432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2EFE8EE-52D6-40AF-B4A8-5ED22E83C627}" type="pres">
      <dgm:prSet presAssocID="{C23CFAC3-0DA5-47C8-8226-64A0CECEA0BB}" presName="hierChild4" presStyleCnt="0"/>
      <dgm:spPr/>
    </dgm:pt>
    <dgm:pt modelId="{DFD59E14-938A-49A0-9A06-3FDAF6FFB605}" type="pres">
      <dgm:prSet presAssocID="{3A9FC45D-28A5-49E5-B190-44C607B0FEB9}" presName="Name10" presStyleLbl="parChTrans1D2" presStyleIdx="1" presStyleCnt="2"/>
      <dgm:spPr/>
      <dgm:t>
        <a:bodyPr/>
        <a:lstStyle/>
        <a:p>
          <a:endParaRPr lang="es-ES"/>
        </a:p>
      </dgm:t>
    </dgm:pt>
    <dgm:pt modelId="{2675D686-81DA-487F-B138-36C9A9DA77B3}" type="pres">
      <dgm:prSet presAssocID="{2ED1DC34-2172-42D8-BB7E-FE59686AB252}" presName="hierRoot2" presStyleCnt="0"/>
      <dgm:spPr/>
    </dgm:pt>
    <dgm:pt modelId="{3C6C093F-98EF-4DA1-9A16-BD32996259F3}" type="pres">
      <dgm:prSet presAssocID="{2ED1DC34-2172-42D8-BB7E-FE59686AB252}" presName="composite2" presStyleCnt="0"/>
      <dgm:spPr/>
    </dgm:pt>
    <dgm:pt modelId="{CA1C43BB-C2D5-45D5-AE81-47E7F2EE3076}" type="pres">
      <dgm:prSet presAssocID="{2ED1DC34-2172-42D8-BB7E-FE59686AB252}" presName="background2" presStyleLbl="node2" presStyleIdx="1" presStyleCnt="2"/>
      <dgm:spPr/>
    </dgm:pt>
    <dgm:pt modelId="{20EC359D-24F7-4CA0-B94C-8178290BD741}" type="pres">
      <dgm:prSet presAssocID="{2ED1DC34-2172-42D8-BB7E-FE59686AB252}" presName="text2" presStyleLbl="fgAcc2" presStyleIdx="1" presStyleCnt="2" custScaleY="757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3A748E-5270-410B-A1AF-B9052D2313F2}" type="pres">
      <dgm:prSet presAssocID="{2ED1DC34-2172-42D8-BB7E-FE59686AB252}" presName="hierChild3" presStyleCnt="0"/>
      <dgm:spPr/>
    </dgm:pt>
    <dgm:pt modelId="{4971E10E-E0C5-4195-8135-B24D4249EC9D}" type="pres">
      <dgm:prSet presAssocID="{14ECEB0C-9A1D-4FD8-A7FD-863A50DF14DD}" presName="Name17" presStyleLbl="parChTrans1D3" presStyleIdx="1" presStyleCnt="2"/>
      <dgm:spPr/>
      <dgm:t>
        <a:bodyPr/>
        <a:lstStyle/>
        <a:p>
          <a:endParaRPr lang="es-ES"/>
        </a:p>
      </dgm:t>
    </dgm:pt>
    <dgm:pt modelId="{FACA1DD0-B283-48F4-A857-064EA9C6E77E}" type="pres">
      <dgm:prSet presAssocID="{2049D32C-6207-482B-9183-A4C1E68037E0}" presName="hierRoot3" presStyleCnt="0"/>
      <dgm:spPr/>
    </dgm:pt>
    <dgm:pt modelId="{F0033736-85E4-488D-B48C-15B74620EFDD}" type="pres">
      <dgm:prSet presAssocID="{2049D32C-6207-482B-9183-A4C1E68037E0}" presName="composite3" presStyleCnt="0"/>
      <dgm:spPr/>
    </dgm:pt>
    <dgm:pt modelId="{35857C81-3A90-453E-8A96-F0AE4394AC86}" type="pres">
      <dgm:prSet presAssocID="{2049D32C-6207-482B-9183-A4C1E68037E0}" presName="background3" presStyleLbl="node3" presStyleIdx="1" presStyleCnt="2"/>
      <dgm:spPr/>
    </dgm:pt>
    <dgm:pt modelId="{A0EDB8F2-7B80-4192-8BD6-A0F4E6D0AA07}" type="pres">
      <dgm:prSet presAssocID="{2049D32C-6207-482B-9183-A4C1E68037E0}" presName="text3" presStyleLbl="fgAcc3" presStyleIdx="1" presStyleCnt="2" custScaleX="1237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91567E-AD3F-4665-999E-D02A2BABCA3B}" type="pres">
      <dgm:prSet presAssocID="{2049D32C-6207-482B-9183-A4C1E68037E0}" presName="hierChild4" presStyleCnt="0"/>
      <dgm:spPr/>
    </dgm:pt>
  </dgm:ptLst>
  <dgm:cxnLst>
    <dgm:cxn modelId="{CF18B2B4-B181-4E93-9F5C-C29AF297CF45}" srcId="{20055AA5-D097-4691-BF1F-1B5C42B32043}" destId="{19EEC13D-5669-4510-9C1D-5BA7A7F01486}" srcOrd="0" destOrd="0" parTransId="{5EBE1C51-3B04-420B-94DE-C56AD6571D37}" sibTransId="{DEBF9B51-7A92-4C3C-B1AC-13399759E18B}"/>
    <dgm:cxn modelId="{84389400-8A74-46B7-928E-B19DD313ED35}" type="presOf" srcId="{851A34F1-9DFF-41C8-9846-058A9EE160B3}" destId="{335BECD4-11BD-46B8-B5D9-CCDD07D9E446}" srcOrd="0" destOrd="0" presId="urn:microsoft.com/office/officeart/2005/8/layout/hierarchy1"/>
    <dgm:cxn modelId="{37FE11A6-DEFD-444B-B024-F704BC16E9F0}" type="presOf" srcId="{20055AA5-D097-4691-BF1F-1B5C42B32043}" destId="{7D81761D-7178-4799-9C94-A6A1592255A1}" srcOrd="0" destOrd="0" presId="urn:microsoft.com/office/officeart/2005/8/layout/hierarchy1"/>
    <dgm:cxn modelId="{4C1572FF-4B63-40FB-85FF-5F3BA55008FE}" type="presOf" srcId="{5EBE1C51-3B04-420B-94DE-C56AD6571D37}" destId="{908C93E9-AB6A-4183-B0BB-3F96DE53EE33}" srcOrd="0" destOrd="0" presId="urn:microsoft.com/office/officeart/2005/8/layout/hierarchy1"/>
    <dgm:cxn modelId="{BE3A8E86-1611-4E86-AD6F-5338A2F77012}" srcId="{851A34F1-9DFF-41C8-9846-058A9EE160B3}" destId="{20055AA5-D097-4691-BF1F-1B5C42B32043}" srcOrd="0" destOrd="0" parTransId="{31D08BCD-0734-40F1-BFF3-F7F283242A7F}" sibTransId="{07D46B87-AFAA-45DA-80F3-D0F9D2409FED}"/>
    <dgm:cxn modelId="{7DF3FB38-99BB-48C3-9E55-BE39631DDDF3}" type="presOf" srcId="{F44DFA83-3CAE-4DA6-B179-7165BBAE350D}" destId="{789D6FB6-DF6F-4BB6-95E5-D943E4B91433}" srcOrd="0" destOrd="0" presId="urn:microsoft.com/office/officeart/2005/8/layout/hierarchy1"/>
    <dgm:cxn modelId="{BE803BEC-E0D9-43A7-9E13-C4BC5A56FC6D}" type="presOf" srcId="{C23CFAC3-0DA5-47C8-8226-64A0CECEA0BB}" destId="{4D958B1B-ABC1-4EE4-AB50-AA3A2E9CACBA}" srcOrd="0" destOrd="0" presId="urn:microsoft.com/office/officeart/2005/8/layout/hierarchy1"/>
    <dgm:cxn modelId="{68D3BE4F-7BAC-4323-A386-5965ED098560}" type="presOf" srcId="{3A9FC45D-28A5-49E5-B190-44C607B0FEB9}" destId="{DFD59E14-938A-49A0-9A06-3FDAF6FFB605}" srcOrd="0" destOrd="0" presId="urn:microsoft.com/office/officeart/2005/8/layout/hierarchy1"/>
    <dgm:cxn modelId="{4DB7402A-58E0-4485-A697-29205002AE98}" srcId="{2ED1DC34-2172-42D8-BB7E-FE59686AB252}" destId="{2049D32C-6207-482B-9183-A4C1E68037E0}" srcOrd="0" destOrd="0" parTransId="{14ECEB0C-9A1D-4FD8-A7FD-863A50DF14DD}" sibTransId="{5D857788-7B00-47C7-9F00-C6F527352ABD}"/>
    <dgm:cxn modelId="{2493E870-F220-4BBC-9DEC-9A6BE407E858}" srcId="{20055AA5-D097-4691-BF1F-1B5C42B32043}" destId="{2ED1DC34-2172-42D8-BB7E-FE59686AB252}" srcOrd="1" destOrd="0" parTransId="{3A9FC45D-28A5-49E5-B190-44C607B0FEB9}" sibTransId="{A3CC5DE2-2537-4A7F-9271-7F9C1745B9CB}"/>
    <dgm:cxn modelId="{BF1608EA-A470-43C6-92D9-D33FFD8AB219}" srcId="{19EEC13D-5669-4510-9C1D-5BA7A7F01486}" destId="{C23CFAC3-0DA5-47C8-8226-64A0CECEA0BB}" srcOrd="0" destOrd="0" parTransId="{F44DFA83-3CAE-4DA6-B179-7165BBAE350D}" sibTransId="{0A9F3BF2-F38C-4862-9287-9DA3B1187A48}"/>
    <dgm:cxn modelId="{531FB291-33F4-46CC-A9BE-7C5FBEC40642}" type="presOf" srcId="{14ECEB0C-9A1D-4FD8-A7FD-863A50DF14DD}" destId="{4971E10E-E0C5-4195-8135-B24D4249EC9D}" srcOrd="0" destOrd="0" presId="urn:microsoft.com/office/officeart/2005/8/layout/hierarchy1"/>
    <dgm:cxn modelId="{FA544D8B-EAB0-4C68-93CC-3BFFC647E5E9}" type="presOf" srcId="{2ED1DC34-2172-42D8-BB7E-FE59686AB252}" destId="{20EC359D-24F7-4CA0-B94C-8178290BD741}" srcOrd="0" destOrd="0" presId="urn:microsoft.com/office/officeart/2005/8/layout/hierarchy1"/>
    <dgm:cxn modelId="{506BDC5A-0A56-4CFB-B5D0-D5FC80839E68}" type="presOf" srcId="{19EEC13D-5669-4510-9C1D-5BA7A7F01486}" destId="{3239D1B2-9A8E-4670-858D-F0A82732C812}" srcOrd="0" destOrd="0" presId="urn:microsoft.com/office/officeart/2005/8/layout/hierarchy1"/>
    <dgm:cxn modelId="{B7E89482-6E20-4909-BC30-AA98EB21F891}" type="presOf" srcId="{2049D32C-6207-482B-9183-A4C1E68037E0}" destId="{A0EDB8F2-7B80-4192-8BD6-A0F4E6D0AA07}" srcOrd="0" destOrd="0" presId="urn:microsoft.com/office/officeart/2005/8/layout/hierarchy1"/>
    <dgm:cxn modelId="{DC003FAD-A6E4-423E-9750-92658983DE10}" type="presParOf" srcId="{335BECD4-11BD-46B8-B5D9-CCDD07D9E446}" destId="{7CAADC01-F0F4-4067-B534-3B83E1492FF5}" srcOrd="0" destOrd="0" presId="urn:microsoft.com/office/officeart/2005/8/layout/hierarchy1"/>
    <dgm:cxn modelId="{7F3E5C42-3403-4BFF-AAA1-4FE0838BB51B}" type="presParOf" srcId="{7CAADC01-F0F4-4067-B534-3B83E1492FF5}" destId="{0985FC8B-D66B-44BE-ACF5-F5C9574F6824}" srcOrd="0" destOrd="0" presId="urn:microsoft.com/office/officeart/2005/8/layout/hierarchy1"/>
    <dgm:cxn modelId="{B2D305B8-763A-4EA7-A617-6A61313B77CB}" type="presParOf" srcId="{0985FC8B-D66B-44BE-ACF5-F5C9574F6824}" destId="{B82D7D05-C05D-4E16-BBEA-CE17283D8523}" srcOrd="0" destOrd="0" presId="urn:microsoft.com/office/officeart/2005/8/layout/hierarchy1"/>
    <dgm:cxn modelId="{8AC4E198-C740-4DDC-89B5-F237D8C45FB2}" type="presParOf" srcId="{0985FC8B-D66B-44BE-ACF5-F5C9574F6824}" destId="{7D81761D-7178-4799-9C94-A6A1592255A1}" srcOrd="1" destOrd="0" presId="urn:microsoft.com/office/officeart/2005/8/layout/hierarchy1"/>
    <dgm:cxn modelId="{7D5BDF74-695A-4964-B671-D0D6381D2858}" type="presParOf" srcId="{7CAADC01-F0F4-4067-B534-3B83E1492FF5}" destId="{C3EEA93E-9AC1-452F-8B62-2C3AB16F6897}" srcOrd="1" destOrd="0" presId="urn:microsoft.com/office/officeart/2005/8/layout/hierarchy1"/>
    <dgm:cxn modelId="{34F1ABEF-F1E5-455D-A276-96D80EBB95AB}" type="presParOf" srcId="{C3EEA93E-9AC1-452F-8B62-2C3AB16F6897}" destId="{908C93E9-AB6A-4183-B0BB-3F96DE53EE33}" srcOrd="0" destOrd="0" presId="urn:microsoft.com/office/officeart/2005/8/layout/hierarchy1"/>
    <dgm:cxn modelId="{CAEB60BD-8491-43AF-B19B-724E1B0D3E6F}" type="presParOf" srcId="{C3EEA93E-9AC1-452F-8B62-2C3AB16F6897}" destId="{09C56A77-E83E-43BB-A091-05E2BD167C05}" srcOrd="1" destOrd="0" presId="urn:microsoft.com/office/officeart/2005/8/layout/hierarchy1"/>
    <dgm:cxn modelId="{A77E29DF-A982-4602-9297-E11C242B0DB3}" type="presParOf" srcId="{09C56A77-E83E-43BB-A091-05E2BD167C05}" destId="{C7B755BB-B633-41DD-BD76-7F7959D85B8C}" srcOrd="0" destOrd="0" presId="urn:microsoft.com/office/officeart/2005/8/layout/hierarchy1"/>
    <dgm:cxn modelId="{F127938E-5DA2-4BDB-861D-E3F388056EE1}" type="presParOf" srcId="{C7B755BB-B633-41DD-BD76-7F7959D85B8C}" destId="{6C0A2C26-B6F0-404C-A155-E9BE01483703}" srcOrd="0" destOrd="0" presId="urn:microsoft.com/office/officeart/2005/8/layout/hierarchy1"/>
    <dgm:cxn modelId="{70CBCCD0-DB5D-4730-AD0F-AD04A0AA0B31}" type="presParOf" srcId="{C7B755BB-B633-41DD-BD76-7F7959D85B8C}" destId="{3239D1B2-9A8E-4670-858D-F0A82732C812}" srcOrd="1" destOrd="0" presId="urn:microsoft.com/office/officeart/2005/8/layout/hierarchy1"/>
    <dgm:cxn modelId="{79CC6C24-EA71-45F6-A4CA-2FC84C822F5F}" type="presParOf" srcId="{09C56A77-E83E-43BB-A091-05E2BD167C05}" destId="{3DA1F6B9-CF54-4803-81BF-569F944A5442}" srcOrd="1" destOrd="0" presId="urn:microsoft.com/office/officeart/2005/8/layout/hierarchy1"/>
    <dgm:cxn modelId="{FBDFACA0-2BA4-4B78-A593-287E5629CBE7}" type="presParOf" srcId="{3DA1F6B9-CF54-4803-81BF-569F944A5442}" destId="{789D6FB6-DF6F-4BB6-95E5-D943E4B91433}" srcOrd="0" destOrd="0" presId="urn:microsoft.com/office/officeart/2005/8/layout/hierarchy1"/>
    <dgm:cxn modelId="{DAC63DD7-01CC-418B-920F-85AE2A5FCE96}" type="presParOf" srcId="{3DA1F6B9-CF54-4803-81BF-569F944A5442}" destId="{A7F0EDBD-66E6-4688-943D-153F2510F220}" srcOrd="1" destOrd="0" presId="urn:microsoft.com/office/officeart/2005/8/layout/hierarchy1"/>
    <dgm:cxn modelId="{76079990-E772-4570-B747-36ECCE873864}" type="presParOf" srcId="{A7F0EDBD-66E6-4688-943D-153F2510F220}" destId="{EB224246-511A-4388-A01F-A0FC42E87776}" srcOrd="0" destOrd="0" presId="urn:microsoft.com/office/officeart/2005/8/layout/hierarchy1"/>
    <dgm:cxn modelId="{6E89B074-332C-44EF-BD08-7ECB667D0D53}" type="presParOf" srcId="{EB224246-511A-4388-A01F-A0FC42E87776}" destId="{9F07FED6-5A60-4CAD-AEF8-E85165336E42}" srcOrd="0" destOrd="0" presId="urn:microsoft.com/office/officeart/2005/8/layout/hierarchy1"/>
    <dgm:cxn modelId="{07C5E8A4-8BCE-44AF-A748-97D1CBEB861B}" type="presParOf" srcId="{EB224246-511A-4388-A01F-A0FC42E87776}" destId="{4D958B1B-ABC1-4EE4-AB50-AA3A2E9CACBA}" srcOrd="1" destOrd="0" presId="urn:microsoft.com/office/officeart/2005/8/layout/hierarchy1"/>
    <dgm:cxn modelId="{EBAA1CB0-D15A-4796-A776-A39CDE8F7E95}" type="presParOf" srcId="{A7F0EDBD-66E6-4688-943D-153F2510F220}" destId="{12EFE8EE-52D6-40AF-B4A8-5ED22E83C627}" srcOrd="1" destOrd="0" presId="urn:microsoft.com/office/officeart/2005/8/layout/hierarchy1"/>
    <dgm:cxn modelId="{EAEFD7CB-C0BB-4D53-ACB5-F2769384C13E}" type="presParOf" srcId="{C3EEA93E-9AC1-452F-8B62-2C3AB16F6897}" destId="{DFD59E14-938A-49A0-9A06-3FDAF6FFB605}" srcOrd="2" destOrd="0" presId="urn:microsoft.com/office/officeart/2005/8/layout/hierarchy1"/>
    <dgm:cxn modelId="{8BFECAF3-D109-48D7-B695-5AA53B2EB151}" type="presParOf" srcId="{C3EEA93E-9AC1-452F-8B62-2C3AB16F6897}" destId="{2675D686-81DA-487F-B138-36C9A9DA77B3}" srcOrd="3" destOrd="0" presId="urn:microsoft.com/office/officeart/2005/8/layout/hierarchy1"/>
    <dgm:cxn modelId="{79ECEA44-B10D-40AE-B0B8-B42DE73EDDAC}" type="presParOf" srcId="{2675D686-81DA-487F-B138-36C9A9DA77B3}" destId="{3C6C093F-98EF-4DA1-9A16-BD32996259F3}" srcOrd="0" destOrd="0" presId="urn:microsoft.com/office/officeart/2005/8/layout/hierarchy1"/>
    <dgm:cxn modelId="{1E6543E5-3D67-40A9-B8A5-EE9448FAE3F6}" type="presParOf" srcId="{3C6C093F-98EF-4DA1-9A16-BD32996259F3}" destId="{CA1C43BB-C2D5-45D5-AE81-47E7F2EE3076}" srcOrd="0" destOrd="0" presId="urn:microsoft.com/office/officeart/2005/8/layout/hierarchy1"/>
    <dgm:cxn modelId="{1D31BD48-DFAF-4EDE-AA1A-65C0138FB608}" type="presParOf" srcId="{3C6C093F-98EF-4DA1-9A16-BD32996259F3}" destId="{20EC359D-24F7-4CA0-B94C-8178290BD741}" srcOrd="1" destOrd="0" presId="urn:microsoft.com/office/officeart/2005/8/layout/hierarchy1"/>
    <dgm:cxn modelId="{0966746F-992B-46E5-8714-025A6616A748}" type="presParOf" srcId="{2675D686-81DA-487F-B138-36C9A9DA77B3}" destId="{D23A748E-5270-410B-A1AF-B9052D2313F2}" srcOrd="1" destOrd="0" presId="urn:microsoft.com/office/officeart/2005/8/layout/hierarchy1"/>
    <dgm:cxn modelId="{CC8C515E-E237-4278-AE2A-A48544D3875B}" type="presParOf" srcId="{D23A748E-5270-410B-A1AF-B9052D2313F2}" destId="{4971E10E-E0C5-4195-8135-B24D4249EC9D}" srcOrd="0" destOrd="0" presId="urn:microsoft.com/office/officeart/2005/8/layout/hierarchy1"/>
    <dgm:cxn modelId="{B598D781-045F-4898-BAEE-D3FED6848D5F}" type="presParOf" srcId="{D23A748E-5270-410B-A1AF-B9052D2313F2}" destId="{FACA1DD0-B283-48F4-A857-064EA9C6E77E}" srcOrd="1" destOrd="0" presId="urn:microsoft.com/office/officeart/2005/8/layout/hierarchy1"/>
    <dgm:cxn modelId="{857578A8-F2F6-4A9C-8BB0-929F46C4C133}" type="presParOf" srcId="{FACA1DD0-B283-48F4-A857-064EA9C6E77E}" destId="{F0033736-85E4-488D-B48C-15B74620EFDD}" srcOrd="0" destOrd="0" presId="urn:microsoft.com/office/officeart/2005/8/layout/hierarchy1"/>
    <dgm:cxn modelId="{4FAAAF17-8F7F-482F-8833-1740E7034FE3}" type="presParOf" srcId="{F0033736-85E4-488D-B48C-15B74620EFDD}" destId="{35857C81-3A90-453E-8A96-F0AE4394AC86}" srcOrd="0" destOrd="0" presId="urn:microsoft.com/office/officeart/2005/8/layout/hierarchy1"/>
    <dgm:cxn modelId="{2E69AEA6-FC37-422C-8848-BD2A87A61CF1}" type="presParOf" srcId="{F0033736-85E4-488D-B48C-15B74620EFDD}" destId="{A0EDB8F2-7B80-4192-8BD6-A0F4E6D0AA07}" srcOrd="1" destOrd="0" presId="urn:microsoft.com/office/officeart/2005/8/layout/hierarchy1"/>
    <dgm:cxn modelId="{24A0DC18-914F-43F0-ABCD-50EA6DDE5635}" type="presParOf" srcId="{FACA1DD0-B283-48F4-A857-064EA9C6E77E}" destId="{1491567E-AD3F-4665-999E-D02A2BABCA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51A34F1-9DFF-41C8-9846-058A9EE160B3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0055AA5-D097-4691-BF1F-1B5C42B32043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REVISTAS</a:t>
          </a:r>
          <a:endParaRPr lang="es-ES" sz="1800" b="1" dirty="0">
            <a:solidFill>
              <a:schemeClr val="tx2"/>
            </a:solidFill>
          </a:endParaRPr>
        </a:p>
      </dgm:t>
    </dgm:pt>
    <dgm:pt modelId="{31D08BCD-0734-40F1-BFF3-F7F283242A7F}" type="parTrans" cxnId="{BE3A8E86-1611-4E86-AD6F-5338A2F77012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07D46B87-AFAA-45DA-80F3-D0F9D2409FED}" type="sibTrans" cxnId="{BE3A8E86-1611-4E86-AD6F-5338A2F77012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19EEC13D-5669-4510-9C1D-5BA7A7F01486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CARACTERÍSTICAS</a:t>
          </a:r>
          <a:endParaRPr lang="es-ES" sz="1800" b="1" dirty="0">
            <a:solidFill>
              <a:schemeClr val="tx2"/>
            </a:solidFill>
          </a:endParaRPr>
        </a:p>
      </dgm:t>
    </dgm:pt>
    <dgm:pt modelId="{5EBE1C51-3B04-420B-94DE-C56AD6571D37}" type="parTrans" cxnId="{CF18B2B4-B181-4E93-9F5C-C29AF297CF45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DEBF9B51-7A92-4C3C-B1AC-13399759E18B}" type="sibTrans" cxnId="{CF18B2B4-B181-4E93-9F5C-C29AF297CF45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C23CFAC3-0DA5-47C8-8226-64A0CECEA0BB}">
      <dgm:prSet phldrT="[Texto]" custT="1"/>
      <dgm:spPr/>
      <dgm:t>
        <a:bodyPr anchor="t"/>
        <a:lstStyle/>
        <a:p>
          <a:pPr algn="l"/>
          <a:r>
            <a:rPr lang="es-ES" sz="1800" dirty="0" smtClean="0">
              <a:solidFill>
                <a:schemeClr val="tx2"/>
              </a:solidFill>
            </a:rPr>
            <a:t>Gran Selectividad sociodemográfica</a:t>
          </a:r>
        </a:p>
        <a:p>
          <a:r>
            <a:rPr lang="es-ES" sz="1800" dirty="0" smtClean="0">
              <a:solidFill>
                <a:schemeClr val="tx2"/>
              </a:solidFill>
            </a:rPr>
            <a:t>Alta calidad de reproducción</a:t>
          </a:r>
        </a:p>
        <a:p>
          <a:r>
            <a:rPr lang="es-ES" sz="1800" dirty="0" smtClean="0">
              <a:solidFill>
                <a:schemeClr val="tx2"/>
              </a:solidFill>
            </a:rPr>
            <a:t>Menor caducidad</a:t>
          </a:r>
        </a:p>
        <a:p>
          <a:pPr algn="l"/>
          <a:r>
            <a:rPr lang="es-ES" sz="1800" dirty="0" smtClean="0">
              <a:solidFill>
                <a:schemeClr val="tx2"/>
              </a:solidFill>
            </a:rPr>
            <a:t> </a:t>
          </a:r>
        </a:p>
        <a:p>
          <a:pPr algn="l"/>
          <a:r>
            <a:rPr lang="es-ES" sz="1800" dirty="0" smtClean="0">
              <a:solidFill>
                <a:schemeClr val="tx2"/>
              </a:solidFill>
            </a:rPr>
            <a:t>  </a:t>
          </a:r>
        </a:p>
        <a:p>
          <a:pPr algn="l"/>
          <a:endParaRPr lang="es-ES" sz="1800" dirty="0">
            <a:solidFill>
              <a:schemeClr val="tx2"/>
            </a:solidFill>
          </a:endParaRPr>
        </a:p>
      </dgm:t>
    </dgm:pt>
    <dgm:pt modelId="{F44DFA83-3CAE-4DA6-B179-7165BBAE350D}" type="parTrans" cxnId="{BF1608EA-A470-43C6-92D9-D33FFD8AB219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0A9F3BF2-F38C-4862-9287-9DA3B1187A48}" type="sibTrans" cxnId="{BF1608EA-A470-43C6-92D9-D33FFD8AB219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2ED1DC34-2172-42D8-BB7E-FE59686AB252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SOPORTES</a:t>
          </a:r>
          <a:endParaRPr lang="es-ES" sz="1800" b="1" dirty="0">
            <a:solidFill>
              <a:schemeClr val="tx2"/>
            </a:solidFill>
          </a:endParaRPr>
        </a:p>
      </dgm:t>
    </dgm:pt>
    <dgm:pt modelId="{3A9FC45D-28A5-49E5-B190-44C607B0FEB9}" type="parTrans" cxnId="{2493E870-F220-4BBC-9DEC-9A6BE407E85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A3CC5DE2-2537-4A7F-9271-7F9C1745B9CB}" type="sibTrans" cxnId="{2493E870-F220-4BBC-9DEC-9A6BE407E85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2049D32C-6207-482B-9183-A4C1E68037E0}">
      <dgm:prSet phldrT="[Texto]" custT="1"/>
      <dgm:spPr/>
      <dgm:t>
        <a:bodyPr anchor="t"/>
        <a:lstStyle/>
        <a:p>
          <a:r>
            <a:rPr lang="es-ES" sz="1800" dirty="0" smtClean="0">
              <a:solidFill>
                <a:schemeClr val="tx2"/>
              </a:solidFill>
            </a:rPr>
            <a:t>Interés general</a:t>
          </a:r>
        </a:p>
        <a:p>
          <a:r>
            <a:rPr lang="es-ES" sz="1800" dirty="0" smtClean="0">
              <a:solidFill>
                <a:schemeClr val="tx2"/>
              </a:solidFill>
            </a:rPr>
            <a:t>Especializadas</a:t>
          </a:r>
        </a:p>
        <a:p>
          <a:r>
            <a:rPr lang="es-ES" sz="1800" dirty="0" smtClean="0">
              <a:solidFill>
                <a:schemeClr val="tx2"/>
              </a:solidFill>
            </a:rPr>
            <a:t>Suplementos</a:t>
          </a:r>
        </a:p>
        <a:p>
          <a:endParaRPr lang="es-ES" sz="1800" dirty="0">
            <a:solidFill>
              <a:schemeClr val="tx2"/>
            </a:solidFill>
          </a:endParaRPr>
        </a:p>
      </dgm:t>
    </dgm:pt>
    <dgm:pt modelId="{14ECEB0C-9A1D-4FD8-A7FD-863A50DF14DD}" type="parTrans" cxnId="{4DB7402A-58E0-4485-A697-29205002AE9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5D857788-7B00-47C7-9F00-C6F527352ABD}" type="sibTrans" cxnId="{4DB7402A-58E0-4485-A697-29205002AE9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335BECD4-11BD-46B8-B5D9-CCDD07D9E446}" type="pres">
      <dgm:prSet presAssocID="{851A34F1-9DFF-41C8-9846-058A9EE160B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CAADC01-F0F4-4067-B534-3B83E1492FF5}" type="pres">
      <dgm:prSet presAssocID="{20055AA5-D097-4691-BF1F-1B5C42B32043}" presName="hierRoot1" presStyleCnt="0"/>
      <dgm:spPr/>
      <dgm:t>
        <a:bodyPr/>
        <a:lstStyle/>
        <a:p>
          <a:endParaRPr lang="es-ES"/>
        </a:p>
      </dgm:t>
    </dgm:pt>
    <dgm:pt modelId="{0985FC8B-D66B-44BE-ACF5-F5C9574F6824}" type="pres">
      <dgm:prSet presAssocID="{20055AA5-D097-4691-BF1F-1B5C42B32043}" presName="composite" presStyleCnt="0"/>
      <dgm:spPr/>
      <dgm:t>
        <a:bodyPr/>
        <a:lstStyle/>
        <a:p>
          <a:endParaRPr lang="es-ES"/>
        </a:p>
      </dgm:t>
    </dgm:pt>
    <dgm:pt modelId="{B82D7D05-C05D-4E16-BBEA-CE17283D8523}" type="pres">
      <dgm:prSet presAssocID="{20055AA5-D097-4691-BF1F-1B5C42B32043}" presName="background" presStyleLbl="node0" presStyleIdx="0" presStyleCnt="1"/>
      <dgm:spPr/>
      <dgm:t>
        <a:bodyPr/>
        <a:lstStyle/>
        <a:p>
          <a:endParaRPr lang="es-ES"/>
        </a:p>
      </dgm:t>
    </dgm:pt>
    <dgm:pt modelId="{7D81761D-7178-4799-9C94-A6A1592255A1}" type="pres">
      <dgm:prSet presAssocID="{20055AA5-D097-4691-BF1F-1B5C42B32043}" presName="text" presStyleLbl="fgAcc0" presStyleIdx="0" presStyleCnt="1" custScaleY="328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3EEA93E-9AC1-452F-8B62-2C3AB16F6897}" type="pres">
      <dgm:prSet presAssocID="{20055AA5-D097-4691-BF1F-1B5C42B32043}" presName="hierChild2" presStyleCnt="0"/>
      <dgm:spPr/>
      <dgm:t>
        <a:bodyPr/>
        <a:lstStyle/>
        <a:p>
          <a:endParaRPr lang="es-ES"/>
        </a:p>
      </dgm:t>
    </dgm:pt>
    <dgm:pt modelId="{908C93E9-AB6A-4183-B0BB-3F96DE53EE33}" type="pres">
      <dgm:prSet presAssocID="{5EBE1C51-3B04-420B-94DE-C56AD6571D37}" presName="Name10" presStyleLbl="parChTrans1D2" presStyleIdx="0" presStyleCnt="2"/>
      <dgm:spPr/>
      <dgm:t>
        <a:bodyPr/>
        <a:lstStyle/>
        <a:p>
          <a:endParaRPr lang="es-ES"/>
        </a:p>
      </dgm:t>
    </dgm:pt>
    <dgm:pt modelId="{09C56A77-E83E-43BB-A091-05E2BD167C05}" type="pres">
      <dgm:prSet presAssocID="{19EEC13D-5669-4510-9C1D-5BA7A7F01486}" presName="hierRoot2" presStyleCnt="0"/>
      <dgm:spPr/>
      <dgm:t>
        <a:bodyPr/>
        <a:lstStyle/>
        <a:p>
          <a:endParaRPr lang="es-ES"/>
        </a:p>
      </dgm:t>
    </dgm:pt>
    <dgm:pt modelId="{C7B755BB-B633-41DD-BD76-7F7959D85B8C}" type="pres">
      <dgm:prSet presAssocID="{19EEC13D-5669-4510-9C1D-5BA7A7F01486}" presName="composite2" presStyleCnt="0"/>
      <dgm:spPr/>
      <dgm:t>
        <a:bodyPr/>
        <a:lstStyle/>
        <a:p>
          <a:endParaRPr lang="es-ES"/>
        </a:p>
      </dgm:t>
    </dgm:pt>
    <dgm:pt modelId="{6C0A2C26-B6F0-404C-A155-E9BE01483703}" type="pres">
      <dgm:prSet presAssocID="{19EEC13D-5669-4510-9C1D-5BA7A7F01486}" presName="background2" presStyleLbl="node2" presStyleIdx="0" presStyleCnt="2"/>
      <dgm:spPr/>
      <dgm:t>
        <a:bodyPr/>
        <a:lstStyle/>
        <a:p>
          <a:endParaRPr lang="es-ES"/>
        </a:p>
      </dgm:t>
    </dgm:pt>
    <dgm:pt modelId="{3239D1B2-9A8E-4670-858D-F0A82732C812}" type="pres">
      <dgm:prSet presAssocID="{19EEC13D-5669-4510-9C1D-5BA7A7F01486}" presName="text2" presStyleLbl="fgAcc2" presStyleIdx="0" presStyleCnt="2" custScaleX="111570" custScaleY="768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DA1F6B9-CF54-4803-81BF-569F944A5442}" type="pres">
      <dgm:prSet presAssocID="{19EEC13D-5669-4510-9C1D-5BA7A7F01486}" presName="hierChild3" presStyleCnt="0"/>
      <dgm:spPr/>
      <dgm:t>
        <a:bodyPr/>
        <a:lstStyle/>
        <a:p>
          <a:endParaRPr lang="es-ES"/>
        </a:p>
      </dgm:t>
    </dgm:pt>
    <dgm:pt modelId="{789D6FB6-DF6F-4BB6-95E5-D943E4B91433}" type="pres">
      <dgm:prSet presAssocID="{F44DFA83-3CAE-4DA6-B179-7165BBAE350D}" presName="Name17" presStyleLbl="parChTrans1D3" presStyleIdx="0" presStyleCnt="2"/>
      <dgm:spPr/>
      <dgm:t>
        <a:bodyPr/>
        <a:lstStyle/>
        <a:p>
          <a:endParaRPr lang="es-ES"/>
        </a:p>
      </dgm:t>
    </dgm:pt>
    <dgm:pt modelId="{A7F0EDBD-66E6-4688-943D-153F2510F220}" type="pres">
      <dgm:prSet presAssocID="{C23CFAC3-0DA5-47C8-8226-64A0CECEA0BB}" presName="hierRoot3" presStyleCnt="0"/>
      <dgm:spPr/>
      <dgm:t>
        <a:bodyPr/>
        <a:lstStyle/>
        <a:p>
          <a:endParaRPr lang="es-ES"/>
        </a:p>
      </dgm:t>
    </dgm:pt>
    <dgm:pt modelId="{EB224246-511A-4388-A01F-A0FC42E87776}" type="pres">
      <dgm:prSet presAssocID="{C23CFAC3-0DA5-47C8-8226-64A0CECEA0BB}" presName="composite3" presStyleCnt="0"/>
      <dgm:spPr/>
      <dgm:t>
        <a:bodyPr/>
        <a:lstStyle/>
        <a:p>
          <a:endParaRPr lang="es-ES"/>
        </a:p>
      </dgm:t>
    </dgm:pt>
    <dgm:pt modelId="{9F07FED6-5A60-4CAD-AEF8-E85165336E42}" type="pres">
      <dgm:prSet presAssocID="{C23CFAC3-0DA5-47C8-8226-64A0CECEA0BB}" presName="background3" presStyleLbl="node3" presStyleIdx="0" presStyleCnt="2"/>
      <dgm:spPr/>
      <dgm:t>
        <a:bodyPr/>
        <a:lstStyle/>
        <a:p>
          <a:endParaRPr lang="es-ES"/>
        </a:p>
      </dgm:t>
    </dgm:pt>
    <dgm:pt modelId="{4D958B1B-ABC1-4EE4-AB50-AA3A2E9CACBA}" type="pres">
      <dgm:prSet presAssocID="{C23CFAC3-0DA5-47C8-8226-64A0CECEA0BB}" presName="text3" presStyleLbl="fgAcc3" presStyleIdx="0" presStyleCnt="2" custScaleX="1795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2EFE8EE-52D6-40AF-B4A8-5ED22E83C627}" type="pres">
      <dgm:prSet presAssocID="{C23CFAC3-0DA5-47C8-8226-64A0CECEA0BB}" presName="hierChild4" presStyleCnt="0"/>
      <dgm:spPr/>
      <dgm:t>
        <a:bodyPr/>
        <a:lstStyle/>
        <a:p>
          <a:endParaRPr lang="es-ES"/>
        </a:p>
      </dgm:t>
    </dgm:pt>
    <dgm:pt modelId="{DFD59E14-938A-49A0-9A06-3FDAF6FFB605}" type="pres">
      <dgm:prSet presAssocID="{3A9FC45D-28A5-49E5-B190-44C607B0FEB9}" presName="Name10" presStyleLbl="parChTrans1D2" presStyleIdx="1" presStyleCnt="2"/>
      <dgm:spPr/>
      <dgm:t>
        <a:bodyPr/>
        <a:lstStyle/>
        <a:p>
          <a:endParaRPr lang="es-ES"/>
        </a:p>
      </dgm:t>
    </dgm:pt>
    <dgm:pt modelId="{2675D686-81DA-487F-B138-36C9A9DA77B3}" type="pres">
      <dgm:prSet presAssocID="{2ED1DC34-2172-42D8-BB7E-FE59686AB252}" presName="hierRoot2" presStyleCnt="0"/>
      <dgm:spPr/>
      <dgm:t>
        <a:bodyPr/>
        <a:lstStyle/>
        <a:p>
          <a:endParaRPr lang="es-ES"/>
        </a:p>
      </dgm:t>
    </dgm:pt>
    <dgm:pt modelId="{3C6C093F-98EF-4DA1-9A16-BD32996259F3}" type="pres">
      <dgm:prSet presAssocID="{2ED1DC34-2172-42D8-BB7E-FE59686AB252}" presName="composite2" presStyleCnt="0"/>
      <dgm:spPr/>
      <dgm:t>
        <a:bodyPr/>
        <a:lstStyle/>
        <a:p>
          <a:endParaRPr lang="es-ES"/>
        </a:p>
      </dgm:t>
    </dgm:pt>
    <dgm:pt modelId="{CA1C43BB-C2D5-45D5-AE81-47E7F2EE3076}" type="pres">
      <dgm:prSet presAssocID="{2ED1DC34-2172-42D8-BB7E-FE59686AB252}" presName="background2" presStyleLbl="node2" presStyleIdx="1" presStyleCnt="2"/>
      <dgm:spPr/>
      <dgm:t>
        <a:bodyPr/>
        <a:lstStyle/>
        <a:p>
          <a:endParaRPr lang="es-ES"/>
        </a:p>
      </dgm:t>
    </dgm:pt>
    <dgm:pt modelId="{20EC359D-24F7-4CA0-B94C-8178290BD741}" type="pres">
      <dgm:prSet presAssocID="{2ED1DC34-2172-42D8-BB7E-FE59686AB252}" presName="text2" presStyleLbl="fgAcc2" presStyleIdx="1" presStyleCnt="2" custScaleY="757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3A748E-5270-410B-A1AF-B9052D2313F2}" type="pres">
      <dgm:prSet presAssocID="{2ED1DC34-2172-42D8-BB7E-FE59686AB252}" presName="hierChild3" presStyleCnt="0"/>
      <dgm:spPr/>
      <dgm:t>
        <a:bodyPr/>
        <a:lstStyle/>
        <a:p>
          <a:endParaRPr lang="es-ES"/>
        </a:p>
      </dgm:t>
    </dgm:pt>
    <dgm:pt modelId="{4971E10E-E0C5-4195-8135-B24D4249EC9D}" type="pres">
      <dgm:prSet presAssocID="{14ECEB0C-9A1D-4FD8-A7FD-863A50DF14DD}" presName="Name17" presStyleLbl="parChTrans1D3" presStyleIdx="1" presStyleCnt="2"/>
      <dgm:spPr/>
      <dgm:t>
        <a:bodyPr/>
        <a:lstStyle/>
        <a:p>
          <a:endParaRPr lang="es-ES"/>
        </a:p>
      </dgm:t>
    </dgm:pt>
    <dgm:pt modelId="{FACA1DD0-B283-48F4-A857-064EA9C6E77E}" type="pres">
      <dgm:prSet presAssocID="{2049D32C-6207-482B-9183-A4C1E68037E0}" presName="hierRoot3" presStyleCnt="0"/>
      <dgm:spPr/>
      <dgm:t>
        <a:bodyPr/>
        <a:lstStyle/>
        <a:p>
          <a:endParaRPr lang="es-ES"/>
        </a:p>
      </dgm:t>
    </dgm:pt>
    <dgm:pt modelId="{F0033736-85E4-488D-B48C-15B74620EFDD}" type="pres">
      <dgm:prSet presAssocID="{2049D32C-6207-482B-9183-A4C1E68037E0}" presName="composite3" presStyleCnt="0"/>
      <dgm:spPr/>
      <dgm:t>
        <a:bodyPr/>
        <a:lstStyle/>
        <a:p>
          <a:endParaRPr lang="es-ES"/>
        </a:p>
      </dgm:t>
    </dgm:pt>
    <dgm:pt modelId="{35857C81-3A90-453E-8A96-F0AE4394AC86}" type="pres">
      <dgm:prSet presAssocID="{2049D32C-6207-482B-9183-A4C1E68037E0}" presName="background3" presStyleLbl="node3" presStyleIdx="1" presStyleCnt="2"/>
      <dgm:spPr/>
      <dgm:t>
        <a:bodyPr/>
        <a:lstStyle/>
        <a:p>
          <a:endParaRPr lang="es-ES"/>
        </a:p>
      </dgm:t>
    </dgm:pt>
    <dgm:pt modelId="{A0EDB8F2-7B80-4192-8BD6-A0F4E6D0AA07}" type="pres">
      <dgm:prSet presAssocID="{2049D32C-6207-482B-9183-A4C1E68037E0}" presName="text3" presStyleLbl="fgAcc3" presStyleIdx="1" presStyleCnt="2" custScaleX="1237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91567E-AD3F-4665-999E-D02A2BABCA3B}" type="pres">
      <dgm:prSet presAssocID="{2049D32C-6207-482B-9183-A4C1E68037E0}" presName="hierChild4" presStyleCnt="0"/>
      <dgm:spPr/>
      <dgm:t>
        <a:bodyPr/>
        <a:lstStyle/>
        <a:p>
          <a:endParaRPr lang="es-ES"/>
        </a:p>
      </dgm:t>
    </dgm:pt>
  </dgm:ptLst>
  <dgm:cxnLst>
    <dgm:cxn modelId="{CF18B2B4-B181-4E93-9F5C-C29AF297CF45}" srcId="{20055AA5-D097-4691-BF1F-1B5C42B32043}" destId="{19EEC13D-5669-4510-9C1D-5BA7A7F01486}" srcOrd="0" destOrd="0" parTransId="{5EBE1C51-3B04-420B-94DE-C56AD6571D37}" sibTransId="{DEBF9B51-7A92-4C3C-B1AC-13399759E18B}"/>
    <dgm:cxn modelId="{84389400-8A74-46B7-928E-B19DD313ED35}" type="presOf" srcId="{851A34F1-9DFF-41C8-9846-058A9EE160B3}" destId="{335BECD4-11BD-46B8-B5D9-CCDD07D9E446}" srcOrd="0" destOrd="0" presId="urn:microsoft.com/office/officeart/2005/8/layout/hierarchy1"/>
    <dgm:cxn modelId="{37FE11A6-DEFD-444B-B024-F704BC16E9F0}" type="presOf" srcId="{20055AA5-D097-4691-BF1F-1B5C42B32043}" destId="{7D81761D-7178-4799-9C94-A6A1592255A1}" srcOrd="0" destOrd="0" presId="urn:microsoft.com/office/officeart/2005/8/layout/hierarchy1"/>
    <dgm:cxn modelId="{4C1572FF-4B63-40FB-85FF-5F3BA55008FE}" type="presOf" srcId="{5EBE1C51-3B04-420B-94DE-C56AD6571D37}" destId="{908C93E9-AB6A-4183-B0BB-3F96DE53EE33}" srcOrd="0" destOrd="0" presId="urn:microsoft.com/office/officeart/2005/8/layout/hierarchy1"/>
    <dgm:cxn modelId="{BE3A8E86-1611-4E86-AD6F-5338A2F77012}" srcId="{851A34F1-9DFF-41C8-9846-058A9EE160B3}" destId="{20055AA5-D097-4691-BF1F-1B5C42B32043}" srcOrd="0" destOrd="0" parTransId="{31D08BCD-0734-40F1-BFF3-F7F283242A7F}" sibTransId="{07D46B87-AFAA-45DA-80F3-D0F9D2409FED}"/>
    <dgm:cxn modelId="{7DF3FB38-99BB-48C3-9E55-BE39631DDDF3}" type="presOf" srcId="{F44DFA83-3CAE-4DA6-B179-7165BBAE350D}" destId="{789D6FB6-DF6F-4BB6-95E5-D943E4B91433}" srcOrd="0" destOrd="0" presId="urn:microsoft.com/office/officeart/2005/8/layout/hierarchy1"/>
    <dgm:cxn modelId="{BE803BEC-E0D9-43A7-9E13-C4BC5A56FC6D}" type="presOf" srcId="{C23CFAC3-0DA5-47C8-8226-64A0CECEA0BB}" destId="{4D958B1B-ABC1-4EE4-AB50-AA3A2E9CACBA}" srcOrd="0" destOrd="0" presId="urn:microsoft.com/office/officeart/2005/8/layout/hierarchy1"/>
    <dgm:cxn modelId="{68D3BE4F-7BAC-4323-A386-5965ED098560}" type="presOf" srcId="{3A9FC45D-28A5-49E5-B190-44C607B0FEB9}" destId="{DFD59E14-938A-49A0-9A06-3FDAF6FFB605}" srcOrd="0" destOrd="0" presId="urn:microsoft.com/office/officeart/2005/8/layout/hierarchy1"/>
    <dgm:cxn modelId="{4DB7402A-58E0-4485-A697-29205002AE98}" srcId="{2ED1DC34-2172-42D8-BB7E-FE59686AB252}" destId="{2049D32C-6207-482B-9183-A4C1E68037E0}" srcOrd="0" destOrd="0" parTransId="{14ECEB0C-9A1D-4FD8-A7FD-863A50DF14DD}" sibTransId="{5D857788-7B00-47C7-9F00-C6F527352ABD}"/>
    <dgm:cxn modelId="{2493E870-F220-4BBC-9DEC-9A6BE407E858}" srcId="{20055AA5-D097-4691-BF1F-1B5C42B32043}" destId="{2ED1DC34-2172-42D8-BB7E-FE59686AB252}" srcOrd="1" destOrd="0" parTransId="{3A9FC45D-28A5-49E5-B190-44C607B0FEB9}" sibTransId="{A3CC5DE2-2537-4A7F-9271-7F9C1745B9CB}"/>
    <dgm:cxn modelId="{BF1608EA-A470-43C6-92D9-D33FFD8AB219}" srcId="{19EEC13D-5669-4510-9C1D-5BA7A7F01486}" destId="{C23CFAC3-0DA5-47C8-8226-64A0CECEA0BB}" srcOrd="0" destOrd="0" parTransId="{F44DFA83-3CAE-4DA6-B179-7165BBAE350D}" sibTransId="{0A9F3BF2-F38C-4862-9287-9DA3B1187A48}"/>
    <dgm:cxn modelId="{531FB291-33F4-46CC-A9BE-7C5FBEC40642}" type="presOf" srcId="{14ECEB0C-9A1D-4FD8-A7FD-863A50DF14DD}" destId="{4971E10E-E0C5-4195-8135-B24D4249EC9D}" srcOrd="0" destOrd="0" presId="urn:microsoft.com/office/officeart/2005/8/layout/hierarchy1"/>
    <dgm:cxn modelId="{FA544D8B-EAB0-4C68-93CC-3BFFC647E5E9}" type="presOf" srcId="{2ED1DC34-2172-42D8-BB7E-FE59686AB252}" destId="{20EC359D-24F7-4CA0-B94C-8178290BD741}" srcOrd="0" destOrd="0" presId="urn:microsoft.com/office/officeart/2005/8/layout/hierarchy1"/>
    <dgm:cxn modelId="{506BDC5A-0A56-4CFB-B5D0-D5FC80839E68}" type="presOf" srcId="{19EEC13D-5669-4510-9C1D-5BA7A7F01486}" destId="{3239D1B2-9A8E-4670-858D-F0A82732C812}" srcOrd="0" destOrd="0" presId="urn:microsoft.com/office/officeart/2005/8/layout/hierarchy1"/>
    <dgm:cxn modelId="{B7E89482-6E20-4909-BC30-AA98EB21F891}" type="presOf" srcId="{2049D32C-6207-482B-9183-A4C1E68037E0}" destId="{A0EDB8F2-7B80-4192-8BD6-A0F4E6D0AA07}" srcOrd="0" destOrd="0" presId="urn:microsoft.com/office/officeart/2005/8/layout/hierarchy1"/>
    <dgm:cxn modelId="{DC003FAD-A6E4-423E-9750-92658983DE10}" type="presParOf" srcId="{335BECD4-11BD-46B8-B5D9-CCDD07D9E446}" destId="{7CAADC01-F0F4-4067-B534-3B83E1492FF5}" srcOrd="0" destOrd="0" presId="urn:microsoft.com/office/officeart/2005/8/layout/hierarchy1"/>
    <dgm:cxn modelId="{7F3E5C42-3403-4BFF-AAA1-4FE0838BB51B}" type="presParOf" srcId="{7CAADC01-F0F4-4067-B534-3B83E1492FF5}" destId="{0985FC8B-D66B-44BE-ACF5-F5C9574F6824}" srcOrd="0" destOrd="0" presId="urn:microsoft.com/office/officeart/2005/8/layout/hierarchy1"/>
    <dgm:cxn modelId="{B2D305B8-763A-4EA7-A617-6A61313B77CB}" type="presParOf" srcId="{0985FC8B-D66B-44BE-ACF5-F5C9574F6824}" destId="{B82D7D05-C05D-4E16-BBEA-CE17283D8523}" srcOrd="0" destOrd="0" presId="urn:microsoft.com/office/officeart/2005/8/layout/hierarchy1"/>
    <dgm:cxn modelId="{8AC4E198-C740-4DDC-89B5-F237D8C45FB2}" type="presParOf" srcId="{0985FC8B-D66B-44BE-ACF5-F5C9574F6824}" destId="{7D81761D-7178-4799-9C94-A6A1592255A1}" srcOrd="1" destOrd="0" presId="urn:microsoft.com/office/officeart/2005/8/layout/hierarchy1"/>
    <dgm:cxn modelId="{7D5BDF74-695A-4964-B671-D0D6381D2858}" type="presParOf" srcId="{7CAADC01-F0F4-4067-B534-3B83E1492FF5}" destId="{C3EEA93E-9AC1-452F-8B62-2C3AB16F6897}" srcOrd="1" destOrd="0" presId="urn:microsoft.com/office/officeart/2005/8/layout/hierarchy1"/>
    <dgm:cxn modelId="{34F1ABEF-F1E5-455D-A276-96D80EBB95AB}" type="presParOf" srcId="{C3EEA93E-9AC1-452F-8B62-2C3AB16F6897}" destId="{908C93E9-AB6A-4183-B0BB-3F96DE53EE33}" srcOrd="0" destOrd="0" presId="urn:microsoft.com/office/officeart/2005/8/layout/hierarchy1"/>
    <dgm:cxn modelId="{CAEB60BD-8491-43AF-B19B-724E1B0D3E6F}" type="presParOf" srcId="{C3EEA93E-9AC1-452F-8B62-2C3AB16F6897}" destId="{09C56A77-E83E-43BB-A091-05E2BD167C05}" srcOrd="1" destOrd="0" presId="urn:microsoft.com/office/officeart/2005/8/layout/hierarchy1"/>
    <dgm:cxn modelId="{A77E29DF-A982-4602-9297-E11C242B0DB3}" type="presParOf" srcId="{09C56A77-E83E-43BB-A091-05E2BD167C05}" destId="{C7B755BB-B633-41DD-BD76-7F7959D85B8C}" srcOrd="0" destOrd="0" presId="urn:microsoft.com/office/officeart/2005/8/layout/hierarchy1"/>
    <dgm:cxn modelId="{F127938E-5DA2-4BDB-861D-E3F388056EE1}" type="presParOf" srcId="{C7B755BB-B633-41DD-BD76-7F7959D85B8C}" destId="{6C0A2C26-B6F0-404C-A155-E9BE01483703}" srcOrd="0" destOrd="0" presId="urn:microsoft.com/office/officeart/2005/8/layout/hierarchy1"/>
    <dgm:cxn modelId="{70CBCCD0-DB5D-4730-AD0F-AD04A0AA0B31}" type="presParOf" srcId="{C7B755BB-B633-41DD-BD76-7F7959D85B8C}" destId="{3239D1B2-9A8E-4670-858D-F0A82732C812}" srcOrd="1" destOrd="0" presId="urn:microsoft.com/office/officeart/2005/8/layout/hierarchy1"/>
    <dgm:cxn modelId="{79CC6C24-EA71-45F6-A4CA-2FC84C822F5F}" type="presParOf" srcId="{09C56A77-E83E-43BB-A091-05E2BD167C05}" destId="{3DA1F6B9-CF54-4803-81BF-569F944A5442}" srcOrd="1" destOrd="0" presId="urn:microsoft.com/office/officeart/2005/8/layout/hierarchy1"/>
    <dgm:cxn modelId="{FBDFACA0-2BA4-4B78-A593-287E5629CBE7}" type="presParOf" srcId="{3DA1F6B9-CF54-4803-81BF-569F944A5442}" destId="{789D6FB6-DF6F-4BB6-95E5-D943E4B91433}" srcOrd="0" destOrd="0" presId="urn:microsoft.com/office/officeart/2005/8/layout/hierarchy1"/>
    <dgm:cxn modelId="{DAC63DD7-01CC-418B-920F-85AE2A5FCE96}" type="presParOf" srcId="{3DA1F6B9-CF54-4803-81BF-569F944A5442}" destId="{A7F0EDBD-66E6-4688-943D-153F2510F220}" srcOrd="1" destOrd="0" presId="urn:microsoft.com/office/officeart/2005/8/layout/hierarchy1"/>
    <dgm:cxn modelId="{76079990-E772-4570-B747-36ECCE873864}" type="presParOf" srcId="{A7F0EDBD-66E6-4688-943D-153F2510F220}" destId="{EB224246-511A-4388-A01F-A0FC42E87776}" srcOrd="0" destOrd="0" presId="urn:microsoft.com/office/officeart/2005/8/layout/hierarchy1"/>
    <dgm:cxn modelId="{6E89B074-332C-44EF-BD08-7ECB667D0D53}" type="presParOf" srcId="{EB224246-511A-4388-A01F-A0FC42E87776}" destId="{9F07FED6-5A60-4CAD-AEF8-E85165336E42}" srcOrd="0" destOrd="0" presId="urn:microsoft.com/office/officeart/2005/8/layout/hierarchy1"/>
    <dgm:cxn modelId="{07C5E8A4-8BCE-44AF-A748-97D1CBEB861B}" type="presParOf" srcId="{EB224246-511A-4388-A01F-A0FC42E87776}" destId="{4D958B1B-ABC1-4EE4-AB50-AA3A2E9CACBA}" srcOrd="1" destOrd="0" presId="urn:microsoft.com/office/officeart/2005/8/layout/hierarchy1"/>
    <dgm:cxn modelId="{EBAA1CB0-D15A-4796-A776-A39CDE8F7E95}" type="presParOf" srcId="{A7F0EDBD-66E6-4688-943D-153F2510F220}" destId="{12EFE8EE-52D6-40AF-B4A8-5ED22E83C627}" srcOrd="1" destOrd="0" presId="urn:microsoft.com/office/officeart/2005/8/layout/hierarchy1"/>
    <dgm:cxn modelId="{EAEFD7CB-C0BB-4D53-ACB5-F2769384C13E}" type="presParOf" srcId="{C3EEA93E-9AC1-452F-8B62-2C3AB16F6897}" destId="{DFD59E14-938A-49A0-9A06-3FDAF6FFB605}" srcOrd="2" destOrd="0" presId="urn:microsoft.com/office/officeart/2005/8/layout/hierarchy1"/>
    <dgm:cxn modelId="{8BFECAF3-D109-48D7-B695-5AA53B2EB151}" type="presParOf" srcId="{C3EEA93E-9AC1-452F-8B62-2C3AB16F6897}" destId="{2675D686-81DA-487F-B138-36C9A9DA77B3}" srcOrd="3" destOrd="0" presId="urn:microsoft.com/office/officeart/2005/8/layout/hierarchy1"/>
    <dgm:cxn modelId="{79ECEA44-B10D-40AE-B0B8-B42DE73EDDAC}" type="presParOf" srcId="{2675D686-81DA-487F-B138-36C9A9DA77B3}" destId="{3C6C093F-98EF-4DA1-9A16-BD32996259F3}" srcOrd="0" destOrd="0" presId="urn:microsoft.com/office/officeart/2005/8/layout/hierarchy1"/>
    <dgm:cxn modelId="{1E6543E5-3D67-40A9-B8A5-EE9448FAE3F6}" type="presParOf" srcId="{3C6C093F-98EF-4DA1-9A16-BD32996259F3}" destId="{CA1C43BB-C2D5-45D5-AE81-47E7F2EE3076}" srcOrd="0" destOrd="0" presId="urn:microsoft.com/office/officeart/2005/8/layout/hierarchy1"/>
    <dgm:cxn modelId="{1D31BD48-DFAF-4EDE-AA1A-65C0138FB608}" type="presParOf" srcId="{3C6C093F-98EF-4DA1-9A16-BD32996259F3}" destId="{20EC359D-24F7-4CA0-B94C-8178290BD741}" srcOrd="1" destOrd="0" presId="urn:microsoft.com/office/officeart/2005/8/layout/hierarchy1"/>
    <dgm:cxn modelId="{0966746F-992B-46E5-8714-025A6616A748}" type="presParOf" srcId="{2675D686-81DA-487F-B138-36C9A9DA77B3}" destId="{D23A748E-5270-410B-A1AF-B9052D2313F2}" srcOrd="1" destOrd="0" presId="urn:microsoft.com/office/officeart/2005/8/layout/hierarchy1"/>
    <dgm:cxn modelId="{CC8C515E-E237-4278-AE2A-A48544D3875B}" type="presParOf" srcId="{D23A748E-5270-410B-A1AF-B9052D2313F2}" destId="{4971E10E-E0C5-4195-8135-B24D4249EC9D}" srcOrd="0" destOrd="0" presId="urn:microsoft.com/office/officeart/2005/8/layout/hierarchy1"/>
    <dgm:cxn modelId="{B598D781-045F-4898-BAEE-D3FED6848D5F}" type="presParOf" srcId="{D23A748E-5270-410B-A1AF-B9052D2313F2}" destId="{FACA1DD0-B283-48F4-A857-064EA9C6E77E}" srcOrd="1" destOrd="0" presId="urn:microsoft.com/office/officeart/2005/8/layout/hierarchy1"/>
    <dgm:cxn modelId="{857578A8-F2F6-4A9C-8BB0-929F46C4C133}" type="presParOf" srcId="{FACA1DD0-B283-48F4-A857-064EA9C6E77E}" destId="{F0033736-85E4-488D-B48C-15B74620EFDD}" srcOrd="0" destOrd="0" presId="urn:microsoft.com/office/officeart/2005/8/layout/hierarchy1"/>
    <dgm:cxn modelId="{4FAAAF17-8F7F-482F-8833-1740E7034FE3}" type="presParOf" srcId="{F0033736-85E4-488D-B48C-15B74620EFDD}" destId="{35857C81-3A90-453E-8A96-F0AE4394AC86}" srcOrd="0" destOrd="0" presId="urn:microsoft.com/office/officeart/2005/8/layout/hierarchy1"/>
    <dgm:cxn modelId="{2E69AEA6-FC37-422C-8848-BD2A87A61CF1}" type="presParOf" srcId="{F0033736-85E4-488D-B48C-15B74620EFDD}" destId="{A0EDB8F2-7B80-4192-8BD6-A0F4E6D0AA07}" srcOrd="1" destOrd="0" presId="urn:microsoft.com/office/officeart/2005/8/layout/hierarchy1"/>
    <dgm:cxn modelId="{24A0DC18-914F-43F0-ABCD-50EA6DDE5635}" type="presParOf" srcId="{FACA1DD0-B283-48F4-A857-064EA9C6E77E}" destId="{1491567E-AD3F-4665-999E-D02A2BABCA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51A34F1-9DFF-41C8-9846-058A9EE160B3}" type="doc">
      <dgm:prSet loTypeId="urn:microsoft.com/office/officeart/2005/8/layout/hierarchy1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S"/>
        </a:p>
      </dgm:t>
    </dgm:pt>
    <dgm:pt modelId="{20055AA5-D097-4691-BF1F-1B5C42B32043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LA RADIO</a:t>
          </a:r>
          <a:endParaRPr lang="es-ES" sz="1800" b="1" dirty="0">
            <a:solidFill>
              <a:schemeClr val="tx2"/>
            </a:solidFill>
          </a:endParaRPr>
        </a:p>
      </dgm:t>
    </dgm:pt>
    <dgm:pt modelId="{31D08BCD-0734-40F1-BFF3-F7F283242A7F}" type="parTrans" cxnId="{BE3A8E86-1611-4E86-AD6F-5338A2F77012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07D46B87-AFAA-45DA-80F3-D0F9D2409FED}" type="sibTrans" cxnId="{BE3A8E86-1611-4E86-AD6F-5338A2F77012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19EEC13D-5669-4510-9C1D-5BA7A7F01486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CARACTERÍSTICAS</a:t>
          </a:r>
          <a:endParaRPr lang="es-ES" sz="1800" b="1" dirty="0">
            <a:solidFill>
              <a:schemeClr val="tx2"/>
            </a:solidFill>
          </a:endParaRPr>
        </a:p>
      </dgm:t>
    </dgm:pt>
    <dgm:pt modelId="{5EBE1C51-3B04-420B-94DE-C56AD6571D37}" type="parTrans" cxnId="{CF18B2B4-B181-4E93-9F5C-C29AF297CF45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DEBF9B51-7A92-4C3C-B1AC-13399759E18B}" type="sibTrans" cxnId="{CF18B2B4-B181-4E93-9F5C-C29AF297CF45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C23CFAC3-0DA5-47C8-8226-64A0CECEA0BB}">
      <dgm:prSet phldrT="[Texto]" custT="1"/>
      <dgm:spPr/>
      <dgm:t>
        <a:bodyPr anchor="t"/>
        <a:lstStyle/>
        <a:p>
          <a:pPr algn="l"/>
          <a:r>
            <a:rPr lang="es-ES" sz="1800" b="1" dirty="0" smtClean="0">
              <a:solidFill>
                <a:schemeClr val="tx2"/>
              </a:solidFill>
            </a:rPr>
            <a:t>Inmediatez</a:t>
          </a:r>
        </a:p>
        <a:p>
          <a:r>
            <a:rPr lang="es-ES" sz="1800" b="1" dirty="0" smtClean="0">
              <a:solidFill>
                <a:schemeClr val="tx2"/>
              </a:solidFill>
            </a:rPr>
            <a:t>Imaginación sin límites</a:t>
          </a:r>
        </a:p>
        <a:p>
          <a:r>
            <a:rPr lang="es-ES" sz="1800" b="1" dirty="0" smtClean="0">
              <a:solidFill>
                <a:schemeClr val="tx2"/>
              </a:solidFill>
            </a:rPr>
            <a:t>Gran selectividad  geográfica</a:t>
          </a:r>
        </a:p>
        <a:p>
          <a:r>
            <a:rPr lang="es-ES" sz="1800" b="1" dirty="0" smtClean="0">
              <a:solidFill>
                <a:schemeClr val="tx2"/>
              </a:solidFill>
            </a:rPr>
            <a:t>Alta frecuencia de repetición</a:t>
          </a:r>
        </a:p>
        <a:p>
          <a:endParaRPr lang="es-ES" sz="1800" b="1" dirty="0" smtClean="0">
            <a:solidFill>
              <a:schemeClr val="tx2"/>
            </a:solidFill>
          </a:endParaRPr>
        </a:p>
        <a:p>
          <a:pPr algn="l"/>
          <a:r>
            <a:rPr lang="es-ES" sz="1800" b="1" dirty="0" smtClean="0">
              <a:solidFill>
                <a:schemeClr val="tx2"/>
              </a:solidFill>
            </a:rPr>
            <a:t> </a:t>
          </a:r>
        </a:p>
        <a:p>
          <a:pPr algn="l"/>
          <a:r>
            <a:rPr lang="es-ES" sz="1800" b="1" dirty="0" smtClean="0">
              <a:solidFill>
                <a:schemeClr val="tx2"/>
              </a:solidFill>
            </a:rPr>
            <a:t>  </a:t>
          </a:r>
        </a:p>
        <a:p>
          <a:pPr algn="l"/>
          <a:endParaRPr lang="es-ES" sz="1800" b="1" dirty="0">
            <a:solidFill>
              <a:schemeClr val="tx2"/>
            </a:solidFill>
          </a:endParaRPr>
        </a:p>
      </dgm:t>
    </dgm:pt>
    <dgm:pt modelId="{F44DFA83-3CAE-4DA6-B179-7165BBAE350D}" type="parTrans" cxnId="{BF1608EA-A470-43C6-92D9-D33FFD8AB219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0A9F3BF2-F38C-4862-9287-9DA3B1187A48}" type="sibTrans" cxnId="{BF1608EA-A470-43C6-92D9-D33FFD8AB219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2ED1DC34-2172-42D8-BB7E-FE59686AB252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SOPORTES</a:t>
          </a:r>
          <a:endParaRPr lang="es-ES" sz="1800" b="1" dirty="0">
            <a:solidFill>
              <a:schemeClr val="tx2"/>
            </a:solidFill>
          </a:endParaRPr>
        </a:p>
      </dgm:t>
    </dgm:pt>
    <dgm:pt modelId="{3A9FC45D-28A5-49E5-B190-44C607B0FEB9}" type="parTrans" cxnId="{2493E870-F220-4BBC-9DEC-9A6BE407E85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A3CC5DE2-2537-4A7F-9271-7F9C1745B9CB}" type="sibTrans" cxnId="{2493E870-F220-4BBC-9DEC-9A6BE407E85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2049D32C-6207-482B-9183-A4C1E68037E0}">
      <dgm:prSet phldrT="[Texto]" custT="1"/>
      <dgm:spPr/>
      <dgm:t>
        <a:bodyPr anchor="t"/>
        <a:lstStyle/>
        <a:p>
          <a:r>
            <a:rPr lang="es-ES" sz="1800" b="1" dirty="0" smtClean="0">
              <a:solidFill>
                <a:schemeClr val="tx2"/>
              </a:solidFill>
            </a:rPr>
            <a:t>EMISORAS: Locales</a:t>
          </a:r>
        </a:p>
        <a:p>
          <a:endParaRPr lang="es-ES" sz="1800" b="1" dirty="0" smtClean="0">
            <a:solidFill>
              <a:schemeClr val="tx2"/>
            </a:solidFill>
          </a:endParaRPr>
        </a:p>
        <a:p>
          <a:r>
            <a:rPr lang="es-ES" sz="1800" b="1" dirty="0" smtClean="0">
              <a:solidFill>
                <a:schemeClr val="tx2"/>
              </a:solidFill>
            </a:rPr>
            <a:t>CADENAS: Nacionales</a:t>
          </a:r>
        </a:p>
        <a:p>
          <a:endParaRPr lang="es-ES" sz="1800" b="1" dirty="0">
            <a:solidFill>
              <a:schemeClr val="tx2"/>
            </a:solidFill>
          </a:endParaRPr>
        </a:p>
      </dgm:t>
    </dgm:pt>
    <dgm:pt modelId="{14ECEB0C-9A1D-4FD8-A7FD-863A50DF14DD}" type="parTrans" cxnId="{4DB7402A-58E0-4485-A697-29205002AE9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5D857788-7B00-47C7-9F00-C6F527352ABD}" type="sibTrans" cxnId="{4DB7402A-58E0-4485-A697-29205002AE9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335BECD4-11BD-46B8-B5D9-CCDD07D9E446}" type="pres">
      <dgm:prSet presAssocID="{851A34F1-9DFF-41C8-9846-058A9EE160B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CAADC01-F0F4-4067-B534-3B83E1492FF5}" type="pres">
      <dgm:prSet presAssocID="{20055AA5-D097-4691-BF1F-1B5C42B32043}" presName="hierRoot1" presStyleCnt="0"/>
      <dgm:spPr/>
      <dgm:t>
        <a:bodyPr/>
        <a:lstStyle/>
        <a:p>
          <a:endParaRPr lang="es-ES"/>
        </a:p>
      </dgm:t>
    </dgm:pt>
    <dgm:pt modelId="{0985FC8B-D66B-44BE-ACF5-F5C9574F6824}" type="pres">
      <dgm:prSet presAssocID="{20055AA5-D097-4691-BF1F-1B5C42B32043}" presName="composite" presStyleCnt="0"/>
      <dgm:spPr/>
      <dgm:t>
        <a:bodyPr/>
        <a:lstStyle/>
        <a:p>
          <a:endParaRPr lang="es-ES"/>
        </a:p>
      </dgm:t>
    </dgm:pt>
    <dgm:pt modelId="{B82D7D05-C05D-4E16-BBEA-CE17283D8523}" type="pres">
      <dgm:prSet presAssocID="{20055AA5-D097-4691-BF1F-1B5C42B32043}" presName="background" presStyleLbl="node0" presStyleIdx="0" presStyleCnt="1"/>
      <dgm:spPr/>
      <dgm:t>
        <a:bodyPr/>
        <a:lstStyle/>
        <a:p>
          <a:endParaRPr lang="es-ES"/>
        </a:p>
      </dgm:t>
    </dgm:pt>
    <dgm:pt modelId="{7D81761D-7178-4799-9C94-A6A1592255A1}" type="pres">
      <dgm:prSet presAssocID="{20055AA5-D097-4691-BF1F-1B5C42B32043}" presName="text" presStyleLbl="fgAcc0" presStyleIdx="0" presStyleCnt="1" custScaleY="328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3EEA93E-9AC1-452F-8B62-2C3AB16F6897}" type="pres">
      <dgm:prSet presAssocID="{20055AA5-D097-4691-BF1F-1B5C42B32043}" presName="hierChild2" presStyleCnt="0"/>
      <dgm:spPr/>
      <dgm:t>
        <a:bodyPr/>
        <a:lstStyle/>
        <a:p>
          <a:endParaRPr lang="es-ES"/>
        </a:p>
      </dgm:t>
    </dgm:pt>
    <dgm:pt modelId="{908C93E9-AB6A-4183-B0BB-3F96DE53EE33}" type="pres">
      <dgm:prSet presAssocID="{5EBE1C51-3B04-420B-94DE-C56AD6571D37}" presName="Name10" presStyleLbl="parChTrans1D2" presStyleIdx="0" presStyleCnt="2"/>
      <dgm:spPr/>
      <dgm:t>
        <a:bodyPr/>
        <a:lstStyle/>
        <a:p>
          <a:endParaRPr lang="es-ES"/>
        </a:p>
      </dgm:t>
    </dgm:pt>
    <dgm:pt modelId="{09C56A77-E83E-43BB-A091-05E2BD167C05}" type="pres">
      <dgm:prSet presAssocID="{19EEC13D-5669-4510-9C1D-5BA7A7F01486}" presName="hierRoot2" presStyleCnt="0"/>
      <dgm:spPr/>
      <dgm:t>
        <a:bodyPr/>
        <a:lstStyle/>
        <a:p>
          <a:endParaRPr lang="es-ES"/>
        </a:p>
      </dgm:t>
    </dgm:pt>
    <dgm:pt modelId="{C7B755BB-B633-41DD-BD76-7F7959D85B8C}" type="pres">
      <dgm:prSet presAssocID="{19EEC13D-5669-4510-9C1D-5BA7A7F01486}" presName="composite2" presStyleCnt="0"/>
      <dgm:spPr/>
      <dgm:t>
        <a:bodyPr/>
        <a:lstStyle/>
        <a:p>
          <a:endParaRPr lang="es-ES"/>
        </a:p>
      </dgm:t>
    </dgm:pt>
    <dgm:pt modelId="{6C0A2C26-B6F0-404C-A155-E9BE01483703}" type="pres">
      <dgm:prSet presAssocID="{19EEC13D-5669-4510-9C1D-5BA7A7F01486}" presName="background2" presStyleLbl="node2" presStyleIdx="0" presStyleCnt="2"/>
      <dgm:spPr/>
      <dgm:t>
        <a:bodyPr/>
        <a:lstStyle/>
        <a:p>
          <a:endParaRPr lang="es-ES"/>
        </a:p>
      </dgm:t>
    </dgm:pt>
    <dgm:pt modelId="{3239D1B2-9A8E-4670-858D-F0A82732C812}" type="pres">
      <dgm:prSet presAssocID="{19EEC13D-5669-4510-9C1D-5BA7A7F01486}" presName="text2" presStyleLbl="fgAcc2" presStyleIdx="0" presStyleCnt="2" custScaleX="111570" custScaleY="768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DA1F6B9-CF54-4803-81BF-569F944A5442}" type="pres">
      <dgm:prSet presAssocID="{19EEC13D-5669-4510-9C1D-5BA7A7F01486}" presName="hierChild3" presStyleCnt="0"/>
      <dgm:spPr/>
      <dgm:t>
        <a:bodyPr/>
        <a:lstStyle/>
        <a:p>
          <a:endParaRPr lang="es-ES"/>
        </a:p>
      </dgm:t>
    </dgm:pt>
    <dgm:pt modelId="{789D6FB6-DF6F-4BB6-95E5-D943E4B91433}" type="pres">
      <dgm:prSet presAssocID="{F44DFA83-3CAE-4DA6-B179-7165BBAE350D}" presName="Name17" presStyleLbl="parChTrans1D3" presStyleIdx="0" presStyleCnt="2"/>
      <dgm:spPr/>
      <dgm:t>
        <a:bodyPr/>
        <a:lstStyle/>
        <a:p>
          <a:endParaRPr lang="es-ES"/>
        </a:p>
      </dgm:t>
    </dgm:pt>
    <dgm:pt modelId="{A7F0EDBD-66E6-4688-943D-153F2510F220}" type="pres">
      <dgm:prSet presAssocID="{C23CFAC3-0DA5-47C8-8226-64A0CECEA0BB}" presName="hierRoot3" presStyleCnt="0"/>
      <dgm:spPr/>
      <dgm:t>
        <a:bodyPr/>
        <a:lstStyle/>
        <a:p>
          <a:endParaRPr lang="es-ES"/>
        </a:p>
      </dgm:t>
    </dgm:pt>
    <dgm:pt modelId="{EB224246-511A-4388-A01F-A0FC42E87776}" type="pres">
      <dgm:prSet presAssocID="{C23CFAC3-0DA5-47C8-8226-64A0CECEA0BB}" presName="composite3" presStyleCnt="0"/>
      <dgm:spPr/>
      <dgm:t>
        <a:bodyPr/>
        <a:lstStyle/>
        <a:p>
          <a:endParaRPr lang="es-ES"/>
        </a:p>
      </dgm:t>
    </dgm:pt>
    <dgm:pt modelId="{9F07FED6-5A60-4CAD-AEF8-E85165336E42}" type="pres">
      <dgm:prSet presAssocID="{C23CFAC3-0DA5-47C8-8226-64A0CECEA0BB}" presName="background3" presStyleLbl="node3" presStyleIdx="0" presStyleCnt="2"/>
      <dgm:spPr/>
      <dgm:t>
        <a:bodyPr/>
        <a:lstStyle/>
        <a:p>
          <a:endParaRPr lang="es-ES"/>
        </a:p>
      </dgm:t>
    </dgm:pt>
    <dgm:pt modelId="{4D958B1B-ABC1-4EE4-AB50-AA3A2E9CACBA}" type="pres">
      <dgm:prSet presAssocID="{C23CFAC3-0DA5-47C8-8226-64A0CECEA0BB}" presName="text3" presStyleLbl="fgAcc3" presStyleIdx="0" presStyleCnt="2" custScaleX="1795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2EFE8EE-52D6-40AF-B4A8-5ED22E83C627}" type="pres">
      <dgm:prSet presAssocID="{C23CFAC3-0DA5-47C8-8226-64A0CECEA0BB}" presName="hierChild4" presStyleCnt="0"/>
      <dgm:spPr/>
      <dgm:t>
        <a:bodyPr/>
        <a:lstStyle/>
        <a:p>
          <a:endParaRPr lang="es-ES"/>
        </a:p>
      </dgm:t>
    </dgm:pt>
    <dgm:pt modelId="{DFD59E14-938A-49A0-9A06-3FDAF6FFB605}" type="pres">
      <dgm:prSet presAssocID="{3A9FC45D-28A5-49E5-B190-44C607B0FEB9}" presName="Name10" presStyleLbl="parChTrans1D2" presStyleIdx="1" presStyleCnt="2"/>
      <dgm:spPr/>
      <dgm:t>
        <a:bodyPr/>
        <a:lstStyle/>
        <a:p>
          <a:endParaRPr lang="es-ES"/>
        </a:p>
      </dgm:t>
    </dgm:pt>
    <dgm:pt modelId="{2675D686-81DA-487F-B138-36C9A9DA77B3}" type="pres">
      <dgm:prSet presAssocID="{2ED1DC34-2172-42D8-BB7E-FE59686AB252}" presName="hierRoot2" presStyleCnt="0"/>
      <dgm:spPr/>
      <dgm:t>
        <a:bodyPr/>
        <a:lstStyle/>
        <a:p>
          <a:endParaRPr lang="es-ES"/>
        </a:p>
      </dgm:t>
    </dgm:pt>
    <dgm:pt modelId="{3C6C093F-98EF-4DA1-9A16-BD32996259F3}" type="pres">
      <dgm:prSet presAssocID="{2ED1DC34-2172-42D8-BB7E-FE59686AB252}" presName="composite2" presStyleCnt="0"/>
      <dgm:spPr/>
      <dgm:t>
        <a:bodyPr/>
        <a:lstStyle/>
        <a:p>
          <a:endParaRPr lang="es-ES"/>
        </a:p>
      </dgm:t>
    </dgm:pt>
    <dgm:pt modelId="{CA1C43BB-C2D5-45D5-AE81-47E7F2EE3076}" type="pres">
      <dgm:prSet presAssocID="{2ED1DC34-2172-42D8-BB7E-FE59686AB252}" presName="background2" presStyleLbl="node2" presStyleIdx="1" presStyleCnt="2"/>
      <dgm:spPr/>
      <dgm:t>
        <a:bodyPr/>
        <a:lstStyle/>
        <a:p>
          <a:endParaRPr lang="es-ES"/>
        </a:p>
      </dgm:t>
    </dgm:pt>
    <dgm:pt modelId="{20EC359D-24F7-4CA0-B94C-8178290BD741}" type="pres">
      <dgm:prSet presAssocID="{2ED1DC34-2172-42D8-BB7E-FE59686AB252}" presName="text2" presStyleLbl="fgAcc2" presStyleIdx="1" presStyleCnt="2" custScaleY="757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3A748E-5270-410B-A1AF-B9052D2313F2}" type="pres">
      <dgm:prSet presAssocID="{2ED1DC34-2172-42D8-BB7E-FE59686AB252}" presName="hierChild3" presStyleCnt="0"/>
      <dgm:spPr/>
      <dgm:t>
        <a:bodyPr/>
        <a:lstStyle/>
        <a:p>
          <a:endParaRPr lang="es-ES"/>
        </a:p>
      </dgm:t>
    </dgm:pt>
    <dgm:pt modelId="{4971E10E-E0C5-4195-8135-B24D4249EC9D}" type="pres">
      <dgm:prSet presAssocID="{14ECEB0C-9A1D-4FD8-A7FD-863A50DF14DD}" presName="Name17" presStyleLbl="parChTrans1D3" presStyleIdx="1" presStyleCnt="2"/>
      <dgm:spPr/>
      <dgm:t>
        <a:bodyPr/>
        <a:lstStyle/>
        <a:p>
          <a:endParaRPr lang="es-ES"/>
        </a:p>
      </dgm:t>
    </dgm:pt>
    <dgm:pt modelId="{FACA1DD0-B283-48F4-A857-064EA9C6E77E}" type="pres">
      <dgm:prSet presAssocID="{2049D32C-6207-482B-9183-A4C1E68037E0}" presName="hierRoot3" presStyleCnt="0"/>
      <dgm:spPr/>
      <dgm:t>
        <a:bodyPr/>
        <a:lstStyle/>
        <a:p>
          <a:endParaRPr lang="es-ES"/>
        </a:p>
      </dgm:t>
    </dgm:pt>
    <dgm:pt modelId="{F0033736-85E4-488D-B48C-15B74620EFDD}" type="pres">
      <dgm:prSet presAssocID="{2049D32C-6207-482B-9183-A4C1E68037E0}" presName="composite3" presStyleCnt="0"/>
      <dgm:spPr/>
      <dgm:t>
        <a:bodyPr/>
        <a:lstStyle/>
        <a:p>
          <a:endParaRPr lang="es-ES"/>
        </a:p>
      </dgm:t>
    </dgm:pt>
    <dgm:pt modelId="{35857C81-3A90-453E-8A96-F0AE4394AC86}" type="pres">
      <dgm:prSet presAssocID="{2049D32C-6207-482B-9183-A4C1E68037E0}" presName="background3" presStyleLbl="node3" presStyleIdx="1" presStyleCnt="2"/>
      <dgm:spPr/>
      <dgm:t>
        <a:bodyPr/>
        <a:lstStyle/>
        <a:p>
          <a:endParaRPr lang="es-ES"/>
        </a:p>
      </dgm:t>
    </dgm:pt>
    <dgm:pt modelId="{A0EDB8F2-7B80-4192-8BD6-A0F4E6D0AA07}" type="pres">
      <dgm:prSet presAssocID="{2049D32C-6207-482B-9183-A4C1E68037E0}" presName="text3" presStyleLbl="fgAcc3" presStyleIdx="1" presStyleCnt="2" custScaleX="1237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91567E-AD3F-4665-999E-D02A2BABCA3B}" type="pres">
      <dgm:prSet presAssocID="{2049D32C-6207-482B-9183-A4C1E68037E0}" presName="hierChild4" presStyleCnt="0"/>
      <dgm:spPr/>
      <dgm:t>
        <a:bodyPr/>
        <a:lstStyle/>
        <a:p>
          <a:endParaRPr lang="es-ES"/>
        </a:p>
      </dgm:t>
    </dgm:pt>
  </dgm:ptLst>
  <dgm:cxnLst>
    <dgm:cxn modelId="{CF18B2B4-B181-4E93-9F5C-C29AF297CF45}" srcId="{20055AA5-D097-4691-BF1F-1B5C42B32043}" destId="{19EEC13D-5669-4510-9C1D-5BA7A7F01486}" srcOrd="0" destOrd="0" parTransId="{5EBE1C51-3B04-420B-94DE-C56AD6571D37}" sibTransId="{DEBF9B51-7A92-4C3C-B1AC-13399759E18B}"/>
    <dgm:cxn modelId="{84389400-8A74-46B7-928E-B19DD313ED35}" type="presOf" srcId="{851A34F1-9DFF-41C8-9846-058A9EE160B3}" destId="{335BECD4-11BD-46B8-B5D9-CCDD07D9E446}" srcOrd="0" destOrd="0" presId="urn:microsoft.com/office/officeart/2005/8/layout/hierarchy1"/>
    <dgm:cxn modelId="{37FE11A6-DEFD-444B-B024-F704BC16E9F0}" type="presOf" srcId="{20055AA5-D097-4691-BF1F-1B5C42B32043}" destId="{7D81761D-7178-4799-9C94-A6A1592255A1}" srcOrd="0" destOrd="0" presId="urn:microsoft.com/office/officeart/2005/8/layout/hierarchy1"/>
    <dgm:cxn modelId="{4C1572FF-4B63-40FB-85FF-5F3BA55008FE}" type="presOf" srcId="{5EBE1C51-3B04-420B-94DE-C56AD6571D37}" destId="{908C93E9-AB6A-4183-B0BB-3F96DE53EE33}" srcOrd="0" destOrd="0" presId="urn:microsoft.com/office/officeart/2005/8/layout/hierarchy1"/>
    <dgm:cxn modelId="{BE3A8E86-1611-4E86-AD6F-5338A2F77012}" srcId="{851A34F1-9DFF-41C8-9846-058A9EE160B3}" destId="{20055AA5-D097-4691-BF1F-1B5C42B32043}" srcOrd="0" destOrd="0" parTransId="{31D08BCD-0734-40F1-BFF3-F7F283242A7F}" sibTransId="{07D46B87-AFAA-45DA-80F3-D0F9D2409FED}"/>
    <dgm:cxn modelId="{7DF3FB38-99BB-48C3-9E55-BE39631DDDF3}" type="presOf" srcId="{F44DFA83-3CAE-4DA6-B179-7165BBAE350D}" destId="{789D6FB6-DF6F-4BB6-95E5-D943E4B91433}" srcOrd="0" destOrd="0" presId="urn:microsoft.com/office/officeart/2005/8/layout/hierarchy1"/>
    <dgm:cxn modelId="{BE803BEC-E0D9-43A7-9E13-C4BC5A56FC6D}" type="presOf" srcId="{C23CFAC3-0DA5-47C8-8226-64A0CECEA0BB}" destId="{4D958B1B-ABC1-4EE4-AB50-AA3A2E9CACBA}" srcOrd="0" destOrd="0" presId="urn:microsoft.com/office/officeart/2005/8/layout/hierarchy1"/>
    <dgm:cxn modelId="{68D3BE4F-7BAC-4323-A386-5965ED098560}" type="presOf" srcId="{3A9FC45D-28A5-49E5-B190-44C607B0FEB9}" destId="{DFD59E14-938A-49A0-9A06-3FDAF6FFB605}" srcOrd="0" destOrd="0" presId="urn:microsoft.com/office/officeart/2005/8/layout/hierarchy1"/>
    <dgm:cxn modelId="{4DB7402A-58E0-4485-A697-29205002AE98}" srcId="{2ED1DC34-2172-42D8-BB7E-FE59686AB252}" destId="{2049D32C-6207-482B-9183-A4C1E68037E0}" srcOrd="0" destOrd="0" parTransId="{14ECEB0C-9A1D-4FD8-A7FD-863A50DF14DD}" sibTransId="{5D857788-7B00-47C7-9F00-C6F527352ABD}"/>
    <dgm:cxn modelId="{2493E870-F220-4BBC-9DEC-9A6BE407E858}" srcId="{20055AA5-D097-4691-BF1F-1B5C42B32043}" destId="{2ED1DC34-2172-42D8-BB7E-FE59686AB252}" srcOrd="1" destOrd="0" parTransId="{3A9FC45D-28A5-49E5-B190-44C607B0FEB9}" sibTransId="{A3CC5DE2-2537-4A7F-9271-7F9C1745B9CB}"/>
    <dgm:cxn modelId="{BF1608EA-A470-43C6-92D9-D33FFD8AB219}" srcId="{19EEC13D-5669-4510-9C1D-5BA7A7F01486}" destId="{C23CFAC3-0DA5-47C8-8226-64A0CECEA0BB}" srcOrd="0" destOrd="0" parTransId="{F44DFA83-3CAE-4DA6-B179-7165BBAE350D}" sibTransId="{0A9F3BF2-F38C-4862-9287-9DA3B1187A48}"/>
    <dgm:cxn modelId="{531FB291-33F4-46CC-A9BE-7C5FBEC40642}" type="presOf" srcId="{14ECEB0C-9A1D-4FD8-A7FD-863A50DF14DD}" destId="{4971E10E-E0C5-4195-8135-B24D4249EC9D}" srcOrd="0" destOrd="0" presId="urn:microsoft.com/office/officeart/2005/8/layout/hierarchy1"/>
    <dgm:cxn modelId="{FA544D8B-EAB0-4C68-93CC-3BFFC647E5E9}" type="presOf" srcId="{2ED1DC34-2172-42D8-BB7E-FE59686AB252}" destId="{20EC359D-24F7-4CA0-B94C-8178290BD741}" srcOrd="0" destOrd="0" presId="urn:microsoft.com/office/officeart/2005/8/layout/hierarchy1"/>
    <dgm:cxn modelId="{506BDC5A-0A56-4CFB-B5D0-D5FC80839E68}" type="presOf" srcId="{19EEC13D-5669-4510-9C1D-5BA7A7F01486}" destId="{3239D1B2-9A8E-4670-858D-F0A82732C812}" srcOrd="0" destOrd="0" presId="urn:microsoft.com/office/officeart/2005/8/layout/hierarchy1"/>
    <dgm:cxn modelId="{B7E89482-6E20-4909-BC30-AA98EB21F891}" type="presOf" srcId="{2049D32C-6207-482B-9183-A4C1E68037E0}" destId="{A0EDB8F2-7B80-4192-8BD6-A0F4E6D0AA07}" srcOrd="0" destOrd="0" presId="urn:microsoft.com/office/officeart/2005/8/layout/hierarchy1"/>
    <dgm:cxn modelId="{DC003FAD-A6E4-423E-9750-92658983DE10}" type="presParOf" srcId="{335BECD4-11BD-46B8-B5D9-CCDD07D9E446}" destId="{7CAADC01-F0F4-4067-B534-3B83E1492FF5}" srcOrd="0" destOrd="0" presId="urn:microsoft.com/office/officeart/2005/8/layout/hierarchy1"/>
    <dgm:cxn modelId="{7F3E5C42-3403-4BFF-AAA1-4FE0838BB51B}" type="presParOf" srcId="{7CAADC01-F0F4-4067-B534-3B83E1492FF5}" destId="{0985FC8B-D66B-44BE-ACF5-F5C9574F6824}" srcOrd="0" destOrd="0" presId="urn:microsoft.com/office/officeart/2005/8/layout/hierarchy1"/>
    <dgm:cxn modelId="{B2D305B8-763A-4EA7-A617-6A61313B77CB}" type="presParOf" srcId="{0985FC8B-D66B-44BE-ACF5-F5C9574F6824}" destId="{B82D7D05-C05D-4E16-BBEA-CE17283D8523}" srcOrd="0" destOrd="0" presId="urn:microsoft.com/office/officeart/2005/8/layout/hierarchy1"/>
    <dgm:cxn modelId="{8AC4E198-C740-4DDC-89B5-F237D8C45FB2}" type="presParOf" srcId="{0985FC8B-D66B-44BE-ACF5-F5C9574F6824}" destId="{7D81761D-7178-4799-9C94-A6A1592255A1}" srcOrd="1" destOrd="0" presId="urn:microsoft.com/office/officeart/2005/8/layout/hierarchy1"/>
    <dgm:cxn modelId="{7D5BDF74-695A-4964-B671-D0D6381D2858}" type="presParOf" srcId="{7CAADC01-F0F4-4067-B534-3B83E1492FF5}" destId="{C3EEA93E-9AC1-452F-8B62-2C3AB16F6897}" srcOrd="1" destOrd="0" presId="urn:microsoft.com/office/officeart/2005/8/layout/hierarchy1"/>
    <dgm:cxn modelId="{34F1ABEF-F1E5-455D-A276-96D80EBB95AB}" type="presParOf" srcId="{C3EEA93E-9AC1-452F-8B62-2C3AB16F6897}" destId="{908C93E9-AB6A-4183-B0BB-3F96DE53EE33}" srcOrd="0" destOrd="0" presId="urn:microsoft.com/office/officeart/2005/8/layout/hierarchy1"/>
    <dgm:cxn modelId="{CAEB60BD-8491-43AF-B19B-724E1B0D3E6F}" type="presParOf" srcId="{C3EEA93E-9AC1-452F-8B62-2C3AB16F6897}" destId="{09C56A77-E83E-43BB-A091-05E2BD167C05}" srcOrd="1" destOrd="0" presId="urn:microsoft.com/office/officeart/2005/8/layout/hierarchy1"/>
    <dgm:cxn modelId="{A77E29DF-A982-4602-9297-E11C242B0DB3}" type="presParOf" srcId="{09C56A77-E83E-43BB-A091-05E2BD167C05}" destId="{C7B755BB-B633-41DD-BD76-7F7959D85B8C}" srcOrd="0" destOrd="0" presId="urn:microsoft.com/office/officeart/2005/8/layout/hierarchy1"/>
    <dgm:cxn modelId="{F127938E-5DA2-4BDB-861D-E3F388056EE1}" type="presParOf" srcId="{C7B755BB-B633-41DD-BD76-7F7959D85B8C}" destId="{6C0A2C26-B6F0-404C-A155-E9BE01483703}" srcOrd="0" destOrd="0" presId="urn:microsoft.com/office/officeart/2005/8/layout/hierarchy1"/>
    <dgm:cxn modelId="{70CBCCD0-DB5D-4730-AD0F-AD04A0AA0B31}" type="presParOf" srcId="{C7B755BB-B633-41DD-BD76-7F7959D85B8C}" destId="{3239D1B2-9A8E-4670-858D-F0A82732C812}" srcOrd="1" destOrd="0" presId="urn:microsoft.com/office/officeart/2005/8/layout/hierarchy1"/>
    <dgm:cxn modelId="{79CC6C24-EA71-45F6-A4CA-2FC84C822F5F}" type="presParOf" srcId="{09C56A77-E83E-43BB-A091-05E2BD167C05}" destId="{3DA1F6B9-CF54-4803-81BF-569F944A5442}" srcOrd="1" destOrd="0" presId="urn:microsoft.com/office/officeart/2005/8/layout/hierarchy1"/>
    <dgm:cxn modelId="{FBDFACA0-2BA4-4B78-A593-287E5629CBE7}" type="presParOf" srcId="{3DA1F6B9-CF54-4803-81BF-569F944A5442}" destId="{789D6FB6-DF6F-4BB6-95E5-D943E4B91433}" srcOrd="0" destOrd="0" presId="urn:microsoft.com/office/officeart/2005/8/layout/hierarchy1"/>
    <dgm:cxn modelId="{DAC63DD7-01CC-418B-920F-85AE2A5FCE96}" type="presParOf" srcId="{3DA1F6B9-CF54-4803-81BF-569F944A5442}" destId="{A7F0EDBD-66E6-4688-943D-153F2510F220}" srcOrd="1" destOrd="0" presId="urn:microsoft.com/office/officeart/2005/8/layout/hierarchy1"/>
    <dgm:cxn modelId="{76079990-E772-4570-B747-36ECCE873864}" type="presParOf" srcId="{A7F0EDBD-66E6-4688-943D-153F2510F220}" destId="{EB224246-511A-4388-A01F-A0FC42E87776}" srcOrd="0" destOrd="0" presId="urn:microsoft.com/office/officeart/2005/8/layout/hierarchy1"/>
    <dgm:cxn modelId="{6E89B074-332C-44EF-BD08-7ECB667D0D53}" type="presParOf" srcId="{EB224246-511A-4388-A01F-A0FC42E87776}" destId="{9F07FED6-5A60-4CAD-AEF8-E85165336E42}" srcOrd="0" destOrd="0" presId="urn:microsoft.com/office/officeart/2005/8/layout/hierarchy1"/>
    <dgm:cxn modelId="{07C5E8A4-8BCE-44AF-A748-97D1CBEB861B}" type="presParOf" srcId="{EB224246-511A-4388-A01F-A0FC42E87776}" destId="{4D958B1B-ABC1-4EE4-AB50-AA3A2E9CACBA}" srcOrd="1" destOrd="0" presId="urn:microsoft.com/office/officeart/2005/8/layout/hierarchy1"/>
    <dgm:cxn modelId="{EBAA1CB0-D15A-4796-A776-A39CDE8F7E95}" type="presParOf" srcId="{A7F0EDBD-66E6-4688-943D-153F2510F220}" destId="{12EFE8EE-52D6-40AF-B4A8-5ED22E83C627}" srcOrd="1" destOrd="0" presId="urn:microsoft.com/office/officeart/2005/8/layout/hierarchy1"/>
    <dgm:cxn modelId="{EAEFD7CB-C0BB-4D53-ACB5-F2769384C13E}" type="presParOf" srcId="{C3EEA93E-9AC1-452F-8B62-2C3AB16F6897}" destId="{DFD59E14-938A-49A0-9A06-3FDAF6FFB605}" srcOrd="2" destOrd="0" presId="urn:microsoft.com/office/officeart/2005/8/layout/hierarchy1"/>
    <dgm:cxn modelId="{8BFECAF3-D109-48D7-B695-5AA53B2EB151}" type="presParOf" srcId="{C3EEA93E-9AC1-452F-8B62-2C3AB16F6897}" destId="{2675D686-81DA-487F-B138-36C9A9DA77B3}" srcOrd="3" destOrd="0" presId="urn:microsoft.com/office/officeart/2005/8/layout/hierarchy1"/>
    <dgm:cxn modelId="{79ECEA44-B10D-40AE-B0B8-B42DE73EDDAC}" type="presParOf" srcId="{2675D686-81DA-487F-B138-36C9A9DA77B3}" destId="{3C6C093F-98EF-4DA1-9A16-BD32996259F3}" srcOrd="0" destOrd="0" presId="urn:microsoft.com/office/officeart/2005/8/layout/hierarchy1"/>
    <dgm:cxn modelId="{1E6543E5-3D67-40A9-B8A5-EE9448FAE3F6}" type="presParOf" srcId="{3C6C093F-98EF-4DA1-9A16-BD32996259F3}" destId="{CA1C43BB-C2D5-45D5-AE81-47E7F2EE3076}" srcOrd="0" destOrd="0" presId="urn:microsoft.com/office/officeart/2005/8/layout/hierarchy1"/>
    <dgm:cxn modelId="{1D31BD48-DFAF-4EDE-AA1A-65C0138FB608}" type="presParOf" srcId="{3C6C093F-98EF-4DA1-9A16-BD32996259F3}" destId="{20EC359D-24F7-4CA0-B94C-8178290BD741}" srcOrd="1" destOrd="0" presId="urn:microsoft.com/office/officeart/2005/8/layout/hierarchy1"/>
    <dgm:cxn modelId="{0966746F-992B-46E5-8714-025A6616A748}" type="presParOf" srcId="{2675D686-81DA-487F-B138-36C9A9DA77B3}" destId="{D23A748E-5270-410B-A1AF-B9052D2313F2}" srcOrd="1" destOrd="0" presId="urn:microsoft.com/office/officeart/2005/8/layout/hierarchy1"/>
    <dgm:cxn modelId="{CC8C515E-E237-4278-AE2A-A48544D3875B}" type="presParOf" srcId="{D23A748E-5270-410B-A1AF-B9052D2313F2}" destId="{4971E10E-E0C5-4195-8135-B24D4249EC9D}" srcOrd="0" destOrd="0" presId="urn:microsoft.com/office/officeart/2005/8/layout/hierarchy1"/>
    <dgm:cxn modelId="{B598D781-045F-4898-BAEE-D3FED6848D5F}" type="presParOf" srcId="{D23A748E-5270-410B-A1AF-B9052D2313F2}" destId="{FACA1DD0-B283-48F4-A857-064EA9C6E77E}" srcOrd="1" destOrd="0" presId="urn:microsoft.com/office/officeart/2005/8/layout/hierarchy1"/>
    <dgm:cxn modelId="{857578A8-F2F6-4A9C-8BB0-929F46C4C133}" type="presParOf" srcId="{FACA1DD0-B283-48F4-A857-064EA9C6E77E}" destId="{F0033736-85E4-488D-B48C-15B74620EFDD}" srcOrd="0" destOrd="0" presId="urn:microsoft.com/office/officeart/2005/8/layout/hierarchy1"/>
    <dgm:cxn modelId="{4FAAAF17-8F7F-482F-8833-1740E7034FE3}" type="presParOf" srcId="{F0033736-85E4-488D-B48C-15B74620EFDD}" destId="{35857C81-3A90-453E-8A96-F0AE4394AC86}" srcOrd="0" destOrd="0" presId="urn:microsoft.com/office/officeart/2005/8/layout/hierarchy1"/>
    <dgm:cxn modelId="{2E69AEA6-FC37-422C-8848-BD2A87A61CF1}" type="presParOf" srcId="{F0033736-85E4-488D-B48C-15B74620EFDD}" destId="{A0EDB8F2-7B80-4192-8BD6-A0F4E6D0AA07}" srcOrd="1" destOrd="0" presId="urn:microsoft.com/office/officeart/2005/8/layout/hierarchy1"/>
    <dgm:cxn modelId="{24A0DC18-914F-43F0-ABCD-50EA6DDE5635}" type="presParOf" srcId="{FACA1DD0-B283-48F4-A857-064EA9C6E77E}" destId="{1491567E-AD3F-4665-999E-D02A2BABCA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51A34F1-9DFF-41C8-9846-058A9EE160B3}" type="doc">
      <dgm:prSet loTypeId="urn:microsoft.com/office/officeart/2005/8/layout/hierarchy1" loCatId="hierarchy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s-ES"/>
        </a:p>
      </dgm:t>
    </dgm:pt>
    <dgm:pt modelId="{20055AA5-D097-4691-BF1F-1B5C42B32043}">
      <dgm:prSet phldrT="[Texto]" custT="1"/>
      <dgm:spPr/>
      <dgm:t>
        <a:bodyPr anchor="t"/>
        <a:lstStyle/>
        <a:p>
          <a:r>
            <a:rPr lang="es-ES" sz="1800" b="1" dirty="0" smtClean="0">
              <a:solidFill>
                <a:schemeClr val="tx2"/>
              </a:solidFill>
            </a:rPr>
            <a:t>LA PUBLICIDAD EXTERIOR</a:t>
          </a:r>
        </a:p>
        <a:p>
          <a:endParaRPr lang="es-ES" sz="1800" b="1" dirty="0">
            <a:solidFill>
              <a:schemeClr val="tx2"/>
            </a:solidFill>
          </a:endParaRPr>
        </a:p>
      </dgm:t>
    </dgm:pt>
    <dgm:pt modelId="{31D08BCD-0734-40F1-BFF3-F7F283242A7F}" type="parTrans" cxnId="{BE3A8E86-1611-4E86-AD6F-5338A2F77012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07D46B87-AFAA-45DA-80F3-D0F9D2409FED}" type="sibTrans" cxnId="{BE3A8E86-1611-4E86-AD6F-5338A2F77012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19EEC13D-5669-4510-9C1D-5BA7A7F01486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CARACTERÍSTICAS</a:t>
          </a:r>
          <a:endParaRPr lang="es-ES" sz="1800" b="1" dirty="0">
            <a:solidFill>
              <a:schemeClr val="tx2"/>
            </a:solidFill>
          </a:endParaRPr>
        </a:p>
      </dgm:t>
    </dgm:pt>
    <dgm:pt modelId="{5EBE1C51-3B04-420B-94DE-C56AD6571D37}" type="parTrans" cxnId="{CF18B2B4-B181-4E93-9F5C-C29AF297CF45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DEBF9B51-7A92-4C3C-B1AC-13399759E18B}" type="sibTrans" cxnId="{CF18B2B4-B181-4E93-9F5C-C29AF297CF45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C23CFAC3-0DA5-47C8-8226-64A0CECEA0BB}">
      <dgm:prSet phldrT="[Texto]" custT="1"/>
      <dgm:spPr/>
      <dgm:t>
        <a:bodyPr anchor="t"/>
        <a:lstStyle/>
        <a:p>
          <a:pPr algn="just"/>
          <a:r>
            <a:rPr lang="es-ES" sz="1800" b="1" dirty="0" smtClean="0">
              <a:solidFill>
                <a:schemeClr val="tx2"/>
              </a:solidFill>
            </a:rPr>
            <a:t>Puede ser muy efectiva si es impactante.</a:t>
          </a:r>
        </a:p>
        <a:p>
          <a:pPr algn="just"/>
          <a:r>
            <a:rPr lang="es-ES" sz="1800" b="1" dirty="0" smtClean="0">
              <a:solidFill>
                <a:schemeClr val="tx2"/>
              </a:solidFill>
            </a:rPr>
            <a:t>Admite segmentación.</a:t>
          </a:r>
        </a:p>
        <a:p>
          <a:pPr algn="just"/>
          <a:r>
            <a:rPr lang="es-ES" sz="1800" b="1" dirty="0" smtClean="0">
              <a:solidFill>
                <a:schemeClr val="tx2"/>
              </a:solidFill>
            </a:rPr>
            <a:t>Pueden desplegarse cerca del punto de venta.</a:t>
          </a:r>
        </a:p>
        <a:p>
          <a:pPr algn="just"/>
          <a:r>
            <a:rPr lang="es-ES" sz="1800" b="1" dirty="0" smtClean="0">
              <a:solidFill>
                <a:schemeClr val="tx2"/>
              </a:solidFill>
            </a:rPr>
            <a:t> </a:t>
          </a:r>
        </a:p>
        <a:p>
          <a:pPr algn="just"/>
          <a:endParaRPr lang="es-ES" sz="1800" b="1" dirty="0" smtClean="0">
            <a:solidFill>
              <a:schemeClr val="tx2"/>
            </a:solidFill>
          </a:endParaRPr>
        </a:p>
        <a:p>
          <a:pPr algn="just"/>
          <a:r>
            <a:rPr lang="es-ES" sz="1800" b="1" dirty="0" smtClean="0">
              <a:solidFill>
                <a:schemeClr val="tx2"/>
              </a:solidFill>
            </a:rPr>
            <a:t> </a:t>
          </a:r>
        </a:p>
        <a:p>
          <a:pPr algn="just"/>
          <a:r>
            <a:rPr lang="es-ES" sz="1800" b="1" dirty="0" smtClean="0">
              <a:solidFill>
                <a:schemeClr val="tx2"/>
              </a:solidFill>
            </a:rPr>
            <a:t>  </a:t>
          </a:r>
        </a:p>
        <a:p>
          <a:pPr algn="just"/>
          <a:endParaRPr lang="es-ES" sz="1800" b="1" dirty="0">
            <a:solidFill>
              <a:schemeClr val="tx2"/>
            </a:solidFill>
          </a:endParaRPr>
        </a:p>
      </dgm:t>
    </dgm:pt>
    <dgm:pt modelId="{F44DFA83-3CAE-4DA6-B179-7165BBAE350D}" type="parTrans" cxnId="{BF1608EA-A470-43C6-92D9-D33FFD8AB219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0A9F3BF2-F38C-4862-9287-9DA3B1187A48}" type="sibTrans" cxnId="{BF1608EA-A470-43C6-92D9-D33FFD8AB219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2ED1DC34-2172-42D8-BB7E-FE59686AB252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SOPORTES</a:t>
          </a:r>
          <a:endParaRPr lang="es-ES" sz="1800" b="1" dirty="0">
            <a:solidFill>
              <a:schemeClr val="tx2"/>
            </a:solidFill>
          </a:endParaRPr>
        </a:p>
      </dgm:t>
    </dgm:pt>
    <dgm:pt modelId="{3A9FC45D-28A5-49E5-B190-44C607B0FEB9}" type="parTrans" cxnId="{2493E870-F220-4BBC-9DEC-9A6BE407E85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A3CC5DE2-2537-4A7F-9271-7F9C1745B9CB}" type="sibTrans" cxnId="{2493E870-F220-4BBC-9DEC-9A6BE407E85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2049D32C-6207-482B-9183-A4C1E68037E0}">
      <dgm:prSet phldrT="[Texto]" custT="1"/>
      <dgm:spPr/>
      <dgm:t>
        <a:bodyPr anchor="t"/>
        <a:lstStyle/>
        <a:p>
          <a:pPr algn="ctr"/>
          <a:r>
            <a:rPr lang="es-ES" sz="1800" b="1" dirty="0" smtClean="0">
              <a:solidFill>
                <a:schemeClr val="tx2"/>
              </a:solidFill>
            </a:rPr>
            <a:t>Vallas, muros y murales, modelos gigantes</a:t>
          </a:r>
        </a:p>
        <a:p>
          <a:pPr algn="ctr"/>
          <a:r>
            <a:rPr lang="es-ES" sz="1800" b="1" dirty="0" smtClean="0">
              <a:solidFill>
                <a:schemeClr val="tx2"/>
              </a:solidFill>
            </a:rPr>
            <a:t>Publicidad en transporte colectivo y en vehículos de carga </a:t>
          </a:r>
        </a:p>
        <a:p>
          <a:pPr algn="ctr"/>
          <a:r>
            <a:rPr lang="es-ES" sz="1800" b="1" dirty="0" smtClean="0">
              <a:solidFill>
                <a:schemeClr val="tx2"/>
              </a:solidFill>
            </a:rPr>
            <a:t>Lugares públicos (estadios...)</a:t>
          </a:r>
        </a:p>
        <a:p>
          <a:pPr algn="ctr"/>
          <a:endParaRPr lang="es-ES" sz="1800" b="1" dirty="0" smtClean="0">
            <a:solidFill>
              <a:schemeClr val="tx2"/>
            </a:solidFill>
          </a:endParaRPr>
        </a:p>
        <a:p>
          <a:pPr algn="ctr"/>
          <a:endParaRPr lang="es-ES" sz="1800" b="1" dirty="0" smtClean="0">
            <a:solidFill>
              <a:schemeClr val="tx2"/>
            </a:solidFill>
          </a:endParaRPr>
        </a:p>
        <a:p>
          <a:pPr algn="ctr"/>
          <a:endParaRPr lang="es-ES" sz="1800" b="1" dirty="0">
            <a:solidFill>
              <a:schemeClr val="tx2"/>
            </a:solidFill>
          </a:endParaRPr>
        </a:p>
      </dgm:t>
    </dgm:pt>
    <dgm:pt modelId="{14ECEB0C-9A1D-4FD8-A7FD-863A50DF14DD}" type="parTrans" cxnId="{4DB7402A-58E0-4485-A697-29205002AE9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5D857788-7B00-47C7-9F00-C6F527352ABD}" type="sibTrans" cxnId="{4DB7402A-58E0-4485-A697-29205002AE9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335BECD4-11BD-46B8-B5D9-CCDD07D9E446}" type="pres">
      <dgm:prSet presAssocID="{851A34F1-9DFF-41C8-9846-058A9EE160B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CAADC01-F0F4-4067-B534-3B83E1492FF5}" type="pres">
      <dgm:prSet presAssocID="{20055AA5-D097-4691-BF1F-1B5C42B32043}" presName="hierRoot1" presStyleCnt="0"/>
      <dgm:spPr/>
      <dgm:t>
        <a:bodyPr/>
        <a:lstStyle/>
        <a:p>
          <a:endParaRPr lang="es-ES"/>
        </a:p>
      </dgm:t>
    </dgm:pt>
    <dgm:pt modelId="{0985FC8B-D66B-44BE-ACF5-F5C9574F6824}" type="pres">
      <dgm:prSet presAssocID="{20055AA5-D097-4691-BF1F-1B5C42B32043}" presName="composite" presStyleCnt="0"/>
      <dgm:spPr/>
      <dgm:t>
        <a:bodyPr/>
        <a:lstStyle/>
        <a:p>
          <a:endParaRPr lang="es-ES"/>
        </a:p>
      </dgm:t>
    </dgm:pt>
    <dgm:pt modelId="{B82D7D05-C05D-4E16-BBEA-CE17283D8523}" type="pres">
      <dgm:prSet presAssocID="{20055AA5-D097-4691-BF1F-1B5C42B32043}" presName="background" presStyleLbl="node0" presStyleIdx="0" presStyleCnt="1"/>
      <dgm:spPr/>
      <dgm:t>
        <a:bodyPr/>
        <a:lstStyle/>
        <a:p>
          <a:endParaRPr lang="es-ES"/>
        </a:p>
      </dgm:t>
    </dgm:pt>
    <dgm:pt modelId="{7D81761D-7178-4799-9C94-A6A1592255A1}" type="pres">
      <dgm:prSet presAssocID="{20055AA5-D097-4691-BF1F-1B5C42B32043}" presName="text" presStyleLbl="fgAcc0" presStyleIdx="0" presStyleCnt="1" custScaleY="458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3EEA93E-9AC1-452F-8B62-2C3AB16F6897}" type="pres">
      <dgm:prSet presAssocID="{20055AA5-D097-4691-BF1F-1B5C42B32043}" presName="hierChild2" presStyleCnt="0"/>
      <dgm:spPr/>
      <dgm:t>
        <a:bodyPr/>
        <a:lstStyle/>
        <a:p>
          <a:endParaRPr lang="es-ES"/>
        </a:p>
      </dgm:t>
    </dgm:pt>
    <dgm:pt modelId="{908C93E9-AB6A-4183-B0BB-3F96DE53EE33}" type="pres">
      <dgm:prSet presAssocID="{5EBE1C51-3B04-420B-94DE-C56AD6571D37}" presName="Name10" presStyleLbl="parChTrans1D2" presStyleIdx="0" presStyleCnt="2"/>
      <dgm:spPr/>
      <dgm:t>
        <a:bodyPr/>
        <a:lstStyle/>
        <a:p>
          <a:endParaRPr lang="es-ES"/>
        </a:p>
      </dgm:t>
    </dgm:pt>
    <dgm:pt modelId="{09C56A77-E83E-43BB-A091-05E2BD167C05}" type="pres">
      <dgm:prSet presAssocID="{19EEC13D-5669-4510-9C1D-5BA7A7F01486}" presName="hierRoot2" presStyleCnt="0"/>
      <dgm:spPr/>
      <dgm:t>
        <a:bodyPr/>
        <a:lstStyle/>
        <a:p>
          <a:endParaRPr lang="es-ES"/>
        </a:p>
      </dgm:t>
    </dgm:pt>
    <dgm:pt modelId="{C7B755BB-B633-41DD-BD76-7F7959D85B8C}" type="pres">
      <dgm:prSet presAssocID="{19EEC13D-5669-4510-9C1D-5BA7A7F01486}" presName="composite2" presStyleCnt="0"/>
      <dgm:spPr/>
      <dgm:t>
        <a:bodyPr/>
        <a:lstStyle/>
        <a:p>
          <a:endParaRPr lang="es-ES"/>
        </a:p>
      </dgm:t>
    </dgm:pt>
    <dgm:pt modelId="{6C0A2C26-B6F0-404C-A155-E9BE01483703}" type="pres">
      <dgm:prSet presAssocID="{19EEC13D-5669-4510-9C1D-5BA7A7F01486}" presName="background2" presStyleLbl="node2" presStyleIdx="0" presStyleCnt="2"/>
      <dgm:spPr/>
      <dgm:t>
        <a:bodyPr/>
        <a:lstStyle/>
        <a:p>
          <a:endParaRPr lang="es-ES"/>
        </a:p>
      </dgm:t>
    </dgm:pt>
    <dgm:pt modelId="{3239D1B2-9A8E-4670-858D-F0A82732C812}" type="pres">
      <dgm:prSet presAssocID="{19EEC13D-5669-4510-9C1D-5BA7A7F01486}" presName="text2" presStyleLbl="fgAcc2" presStyleIdx="0" presStyleCnt="2" custScaleX="130715" custScaleY="768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DA1F6B9-CF54-4803-81BF-569F944A5442}" type="pres">
      <dgm:prSet presAssocID="{19EEC13D-5669-4510-9C1D-5BA7A7F01486}" presName="hierChild3" presStyleCnt="0"/>
      <dgm:spPr/>
      <dgm:t>
        <a:bodyPr/>
        <a:lstStyle/>
        <a:p>
          <a:endParaRPr lang="es-ES"/>
        </a:p>
      </dgm:t>
    </dgm:pt>
    <dgm:pt modelId="{789D6FB6-DF6F-4BB6-95E5-D943E4B91433}" type="pres">
      <dgm:prSet presAssocID="{F44DFA83-3CAE-4DA6-B179-7165BBAE350D}" presName="Name17" presStyleLbl="parChTrans1D3" presStyleIdx="0" presStyleCnt="2"/>
      <dgm:spPr/>
      <dgm:t>
        <a:bodyPr/>
        <a:lstStyle/>
        <a:p>
          <a:endParaRPr lang="es-ES"/>
        </a:p>
      </dgm:t>
    </dgm:pt>
    <dgm:pt modelId="{A7F0EDBD-66E6-4688-943D-153F2510F220}" type="pres">
      <dgm:prSet presAssocID="{C23CFAC3-0DA5-47C8-8226-64A0CECEA0BB}" presName="hierRoot3" presStyleCnt="0"/>
      <dgm:spPr/>
      <dgm:t>
        <a:bodyPr/>
        <a:lstStyle/>
        <a:p>
          <a:endParaRPr lang="es-ES"/>
        </a:p>
      </dgm:t>
    </dgm:pt>
    <dgm:pt modelId="{EB224246-511A-4388-A01F-A0FC42E87776}" type="pres">
      <dgm:prSet presAssocID="{C23CFAC3-0DA5-47C8-8226-64A0CECEA0BB}" presName="composite3" presStyleCnt="0"/>
      <dgm:spPr/>
      <dgm:t>
        <a:bodyPr/>
        <a:lstStyle/>
        <a:p>
          <a:endParaRPr lang="es-ES"/>
        </a:p>
      </dgm:t>
    </dgm:pt>
    <dgm:pt modelId="{9F07FED6-5A60-4CAD-AEF8-E85165336E42}" type="pres">
      <dgm:prSet presAssocID="{C23CFAC3-0DA5-47C8-8226-64A0CECEA0BB}" presName="background3" presStyleLbl="node3" presStyleIdx="0" presStyleCnt="2"/>
      <dgm:spPr/>
      <dgm:t>
        <a:bodyPr/>
        <a:lstStyle/>
        <a:p>
          <a:endParaRPr lang="es-ES"/>
        </a:p>
      </dgm:t>
    </dgm:pt>
    <dgm:pt modelId="{4D958B1B-ABC1-4EE4-AB50-AA3A2E9CACBA}" type="pres">
      <dgm:prSet presAssocID="{C23CFAC3-0DA5-47C8-8226-64A0CECEA0BB}" presName="text3" presStyleLbl="fgAcc3" presStyleIdx="0" presStyleCnt="2" custScaleX="179594" custScaleY="1145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2EFE8EE-52D6-40AF-B4A8-5ED22E83C627}" type="pres">
      <dgm:prSet presAssocID="{C23CFAC3-0DA5-47C8-8226-64A0CECEA0BB}" presName="hierChild4" presStyleCnt="0"/>
      <dgm:spPr/>
      <dgm:t>
        <a:bodyPr/>
        <a:lstStyle/>
        <a:p>
          <a:endParaRPr lang="es-ES"/>
        </a:p>
      </dgm:t>
    </dgm:pt>
    <dgm:pt modelId="{DFD59E14-938A-49A0-9A06-3FDAF6FFB605}" type="pres">
      <dgm:prSet presAssocID="{3A9FC45D-28A5-49E5-B190-44C607B0FEB9}" presName="Name10" presStyleLbl="parChTrans1D2" presStyleIdx="1" presStyleCnt="2"/>
      <dgm:spPr/>
      <dgm:t>
        <a:bodyPr/>
        <a:lstStyle/>
        <a:p>
          <a:endParaRPr lang="es-ES"/>
        </a:p>
      </dgm:t>
    </dgm:pt>
    <dgm:pt modelId="{2675D686-81DA-487F-B138-36C9A9DA77B3}" type="pres">
      <dgm:prSet presAssocID="{2ED1DC34-2172-42D8-BB7E-FE59686AB252}" presName="hierRoot2" presStyleCnt="0"/>
      <dgm:spPr/>
      <dgm:t>
        <a:bodyPr/>
        <a:lstStyle/>
        <a:p>
          <a:endParaRPr lang="es-ES"/>
        </a:p>
      </dgm:t>
    </dgm:pt>
    <dgm:pt modelId="{3C6C093F-98EF-4DA1-9A16-BD32996259F3}" type="pres">
      <dgm:prSet presAssocID="{2ED1DC34-2172-42D8-BB7E-FE59686AB252}" presName="composite2" presStyleCnt="0"/>
      <dgm:spPr/>
      <dgm:t>
        <a:bodyPr/>
        <a:lstStyle/>
        <a:p>
          <a:endParaRPr lang="es-ES"/>
        </a:p>
      </dgm:t>
    </dgm:pt>
    <dgm:pt modelId="{CA1C43BB-C2D5-45D5-AE81-47E7F2EE3076}" type="pres">
      <dgm:prSet presAssocID="{2ED1DC34-2172-42D8-BB7E-FE59686AB252}" presName="background2" presStyleLbl="node2" presStyleIdx="1" presStyleCnt="2"/>
      <dgm:spPr/>
      <dgm:t>
        <a:bodyPr/>
        <a:lstStyle/>
        <a:p>
          <a:endParaRPr lang="es-ES"/>
        </a:p>
      </dgm:t>
    </dgm:pt>
    <dgm:pt modelId="{20EC359D-24F7-4CA0-B94C-8178290BD741}" type="pres">
      <dgm:prSet presAssocID="{2ED1DC34-2172-42D8-BB7E-FE59686AB252}" presName="text2" presStyleLbl="fgAcc2" presStyleIdx="1" presStyleCnt="2" custScaleY="757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3A748E-5270-410B-A1AF-B9052D2313F2}" type="pres">
      <dgm:prSet presAssocID="{2ED1DC34-2172-42D8-BB7E-FE59686AB252}" presName="hierChild3" presStyleCnt="0"/>
      <dgm:spPr/>
      <dgm:t>
        <a:bodyPr/>
        <a:lstStyle/>
        <a:p>
          <a:endParaRPr lang="es-ES"/>
        </a:p>
      </dgm:t>
    </dgm:pt>
    <dgm:pt modelId="{4971E10E-E0C5-4195-8135-B24D4249EC9D}" type="pres">
      <dgm:prSet presAssocID="{14ECEB0C-9A1D-4FD8-A7FD-863A50DF14DD}" presName="Name17" presStyleLbl="parChTrans1D3" presStyleIdx="1" presStyleCnt="2"/>
      <dgm:spPr/>
      <dgm:t>
        <a:bodyPr/>
        <a:lstStyle/>
        <a:p>
          <a:endParaRPr lang="es-ES"/>
        </a:p>
      </dgm:t>
    </dgm:pt>
    <dgm:pt modelId="{FACA1DD0-B283-48F4-A857-064EA9C6E77E}" type="pres">
      <dgm:prSet presAssocID="{2049D32C-6207-482B-9183-A4C1E68037E0}" presName="hierRoot3" presStyleCnt="0"/>
      <dgm:spPr/>
      <dgm:t>
        <a:bodyPr/>
        <a:lstStyle/>
        <a:p>
          <a:endParaRPr lang="es-ES"/>
        </a:p>
      </dgm:t>
    </dgm:pt>
    <dgm:pt modelId="{F0033736-85E4-488D-B48C-15B74620EFDD}" type="pres">
      <dgm:prSet presAssocID="{2049D32C-6207-482B-9183-A4C1E68037E0}" presName="composite3" presStyleCnt="0"/>
      <dgm:spPr/>
      <dgm:t>
        <a:bodyPr/>
        <a:lstStyle/>
        <a:p>
          <a:endParaRPr lang="es-ES"/>
        </a:p>
      </dgm:t>
    </dgm:pt>
    <dgm:pt modelId="{35857C81-3A90-453E-8A96-F0AE4394AC86}" type="pres">
      <dgm:prSet presAssocID="{2049D32C-6207-482B-9183-A4C1E68037E0}" presName="background3" presStyleLbl="node3" presStyleIdx="1" presStyleCnt="2"/>
      <dgm:spPr/>
      <dgm:t>
        <a:bodyPr/>
        <a:lstStyle/>
        <a:p>
          <a:endParaRPr lang="es-ES"/>
        </a:p>
      </dgm:t>
    </dgm:pt>
    <dgm:pt modelId="{A0EDB8F2-7B80-4192-8BD6-A0F4E6D0AA07}" type="pres">
      <dgm:prSet presAssocID="{2049D32C-6207-482B-9183-A4C1E68037E0}" presName="text3" presStyleLbl="fgAcc3" presStyleIdx="1" presStyleCnt="2" custScaleX="163865" custScaleY="14625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91567E-AD3F-4665-999E-D02A2BABCA3B}" type="pres">
      <dgm:prSet presAssocID="{2049D32C-6207-482B-9183-A4C1E68037E0}" presName="hierChild4" presStyleCnt="0"/>
      <dgm:spPr/>
      <dgm:t>
        <a:bodyPr/>
        <a:lstStyle/>
        <a:p>
          <a:endParaRPr lang="es-ES"/>
        </a:p>
      </dgm:t>
    </dgm:pt>
  </dgm:ptLst>
  <dgm:cxnLst>
    <dgm:cxn modelId="{CF18B2B4-B181-4E93-9F5C-C29AF297CF45}" srcId="{20055AA5-D097-4691-BF1F-1B5C42B32043}" destId="{19EEC13D-5669-4510-9C1D-5BA7A7F01486}" srcOrd="0" destOrd="0" parTransId="{5EBE1C51-3B04-420B-94DE-C56AD6571D37}" sibTransId="{DEBF9B51-7A92-4C3C-B1AC-13399759E18B}"/>
    <dgm:cxn modelId="{84389400-8A74-46B7-928E-B19DD313ED35}" type="presOf" srcId="{851A34F1-9DFF-41C8-9846-058A9EE160B3}" destId="{335BECD4-11BD-46B8-B5D9-CCDD07D9E446}" srcOrd="0" destOrd="0" presId="urn:microsoft.com/office/officeart/2005/8/layout/hierarchy1"/>
    <dgm:cxn modelId="{37FE11A6-DEFD-444B-B024-F704BC16E9F0}" type="presOf" srcId="{20055AA5-D097-4691-BF1F-1B5C42B32043}" destId="{7D81761D-7178-4799-9C94-A6A1592255A1}" srcOrd="0" destOrd="0" presId="urn:microsoft.com/office/officeart/2005/8/layout/hierarchy1"/>
    <dgm:cxn modelId="{4C1572FF-4B63-40FB-85FF-5F3BA55008FE}" type="presOf" srcId="{5EBE1C51-3B04-420B-94DE-C56AD6571D37}" destId="{908C93E9-AB6A-4183-B0BB-3F96DE53EE33}" srcOrd="0" destOrd="0" presId="urn:microsoft.com/office/officeart/2005/8/layout/hierarchy1"/>
    <dgm:cxn modelId="{BE3A8E86-1611-4E86-AD6F-5338A2F77012}" srcId="{851A34F1-9DFF-41C8-9846-058A9EE160B3}" destId="{20055AA5-D097-4691-BF1F-1B5C42B32043}" srcOrd="0" destOrd="0" parTransId="{31D08BCD-0734-40F1-BFF3-F7F283242A7F}" sibTransId="{07D46B87-AFAA-45DA-80F3-D0F9D2409FED}"/>
    <dgm:cxn modelId="{7DF3FB38-99BB-48C3-9E55-BE39631DDDF3}" type="presOf" srcId="{F44DFA83-3CAE-4DA6-B179-7165BBAE350D}" destId="{789D6FB6-DF6F-4BB6-95E5-D943E4B91433}" srcOrd="0" destOrd="0" presId="urn:microsoft.com/office/officeart/2005/8/layout/hierarchy1"/>
    <dgm:cxn modelId="{BE803BEC-E0D9-43A7-9E13-C4BC5A56FC6D}" type="presOf" srcId="{C23CFAC3-0DA5-47C8-8226-64A0CECEA0BB}" destId="{4D958B1B-ABC1-4EE4-AB50-AA3A2E9CACBA}" srcOrd="0" destOrd="0" presId="urn:microsoft.com/office/officeart/2005/8/layout/hierarchy1"/>
    <dgm:cxn modelId="{68D3BE4F-7BAC-4323-A386-5965ED098560}" type="presOf" srcId="{3A9FC45D-28A5-49E5-B190-44C607B0FEB9}" destId="{DFD59E14-938A-49A0-9A06-3FDAF6FFB605}" srcOrd="0" destOrd="0" presId="urn:microsoft.com/office/officeart/2005/8/layout/hierarchy1"/>
    <dgm:cxn modelId="{4DB7402A-58E0-4485-A697-29205002AE98}" srcId="{2ED1DC34-2172-42D8-BB7E-FE59686AB252}" destId="{2049D32C-6207-482B-9183-A4C1E68037E0}" srcOrd="0" destOrd="0" parTransId="{14ECEB0C-9A1D-4FD8-A7FD-863A50DF14DD}" sibTransId="{5D857788-7B00-47C7-9F00-C6F527352ABD}"/>
    <dgm:cxn modelId="{2493E870-F220-4BBC-9DEC-9A6BE407E858}" srcId="{20055AA5-D097-4691-BF1F-1B5C42B32043}" destId="{2ED1DC34-2172-42D8-BB7E-FE59686AB252}" srcOrd="1" destOrd="0" parTransId="{3A9FC45D-28A5-49E5-B190-44C607B0FEB9}" sibTransId="{A3CC5DE2-2537-4A7F-9271-7F9C1745B9CB}"/>
    <dgm:cxn modelId="{BF1608EA-A470-43C6-92D9-D33FFD8AB219}" srcId="{19EEC13D-5669-4510-9C1D-5BA7A7F01486}" destId="{C23CFAC3-0DA5-47C8-8226-64A0CECEA0BB}" srcOrd="0" destOrd="0" parTransId="{F44DFA83-3CAE-4DA6-B179-7165BBAE350D}" sibTransId="{0A9F3BF2-F38C-4862-9287-9DA3B1187A48}"/>
    <dgm:cxn modelId="{531FB291-33F4-46CC-A9BE-7C5FBEC40642}" type="presOf" srcId="{14ECEB0C-9A1D-4FD8-A7FD-863A50DF14DD}" destId="{4971E10E-E0C5-4195-8135-B24D4249EC9D}" srcOrd="0" destOrd="0" presId="urn:microsoft.com/office/officeart/2005/8/layout/hierarchy1"/>
    <dgm:cxn modelId="{FA544D8B-EAB0-4C68-93CC-3BFFC647E5E9}" type="presOf" srcId="{2ED1DC34-2172-42D8-BB7E-FE59686AB252}" destId="{20EC359D-24F7-4CA0-B94C-8178290BD741}" srcOrd="0" destOrd="0" presId="urn:microsoft.com/office/officeart/2005/8/layout/hierarchy1"/>
    <dgm:cxn modelId="{506BDC5A-0A56-4CFB-B5D0-D5FC80839E68}" type="presOf" srcId="{19EEC13D-5669-4510-9C1D-5BA7A7F01486}" destId="{3239D1B2-9A8E-4670-858D-F0A82732C812}" srcOrd="0" destOrd="0" presId="urn:microsoft.com/office/officeart/2005/8/layout/hierarchy1"/>
    <dgm:cxn modelId="{B7E89482-6E20-4909-BC30-AA98EB21F891}" type="presOf" srcId="{2049D32C-6207-482B-9183-A4C1E68037E0}" destId="{A0EDB8F2-7B80-4192-8BD6-A0F4E6D0AA07}" srcOrd="0" destOrd="0" presId="urn:microsoft.com/office/officeart/2005/8/layout/hierarchy1"/>
    <dgm:cxn modelId="{DC003FAD-A6E4-423E-9750-92658983DE10}" type="presParOf" srcId="{335BECD4-11BD-46B8-B5D9-CCDD07D9E446}" destId="{7CAADC01-F0F4-4067-B534-3B83E1492FF5}" srcOrd="0" destOrd="0" presId="urn:microsoft.com/office/officeart/2005/8/layout/hierarchy1"/>
    <dgm:cxn modelId="{7F3E5C42-3403-4BFF-AAA1-4FE0838BB51B}" type="presParOf" srcId="{7CAADC01-F0F4-4067-B534-3B83E1492FF5}" destId="{0985FC8B-D66B-44BE-ACF5-F5C9574F6824}" srcOrd="0" destOrd="0" presId="urn:microsoft.com/office/officeart/2005/8/layout/hierarchy1"/>
    <dgm:cxn modelId="{B2D305B8-763A-4EA7-A617-6A61313B77CB}" type="presParOf" srcId="{0985FC8B-D66B-44BE-ACF5-F5C9574F6824}" destId="{B82D7D05-C05D-4E16-BBEA-CE17283D8523}" srcOrd="0" destOrd="0" presId="urn:microsoft.com/office/officeart/2005/8/layout/hierarchy1"/>
    <dgm:cxn modelId="{8AC4E198-C740-4DDC-89B5-F237D8C45FB2}" type="presParOf" srcId="{0985FC8B-D66B-44BE-ACF5-F5C9574F6824}" destId="{7D81761D-7178-4799-9C94-A6A1592255A1}" srcOrd="1" destOrd="0" presId="urn:microsoft.com/office/officeart/2005/8/layout/hierarchy1"/>
    <dgm:cxn modelId="{7D5BDF74-695A-4964-B671-D0D6381D2858}" type="presParOf" srcId="{7CAADC01-F0F4-4067-B534-3B83E1492FF5}" destId="{C3EEA93E-9AC1-452F-8B62-2C3AB16F6897}" srcOrd="1" destOrd="0" presId="urn:microsoft.com/office/officeart/2005/8/layout/hierarchy1"/>
    <dgm:cxn modelId="{34F1ABEF-F1E5-455D-A276-96D80EBB95AB}" type="presParOf" srcId="{C3EEA93E-9AC1-452F-8B62-2C3AB16F6897}" destId="{908C93E9-AB6A-4183-B0BB-3F96DE53EE33}" srcOrd="0" destOrd="0" presId="urn:microsoft.com/office/officeart/2005/8/layout/hierarchy1"/>
    <dgm:cxn modelId="{CAEB60BD-8491-43AF-B19B-724E1B0D3E6F}" type="presParOf" srcId="{C3EEA93E-9AC1-452F-8B62-2C3AB16F6897}" destId="{09C56A77-E83E-43BB-A091-05E2BD167C05}" srcOrd="1" destOrd="0" presId="urn:microsoft.com/office/officeart/2005/8/layout/hierarchy1"/>
    <dgm:cxn modelId="{A77E29DF-A982-4602-9297-E11C242B0DB3}" type="presParOf" srcId="{09C56A77-E83E-43BB-A091-05E2BD167C05}" destId="{C7B755BB-B633-41DD-BD76-7F7959D85B8C}" srcOrd="0" destOrd="0" presId="urn:microsoft.com/office/officeart/2005/8/layout/hierarchy1"/>
    <dgm:cxn modelId="{F127938E-5DA2-4BDB-861D-E3F388056EE1}" type="presParOf" srcId="{C7B755BB-B633-41DD-BD76-7F7959D85B8C}" destId="{6C0A2C26-B6F0-404C-A155-E9BE01483703}" srcOrd="0" destOrd="0" presId="urn:microsoft.com/office/officeart/2005/8/layout/hierarchy1"/>
    <dgm:cxn modelId="{70CBCCD0-DB5D-4730-AD0F-AD04A0AA0B31}" type="presParOf" srcId="{C7B755BB-B633-41DD-BD76-7F7959D85B8C}" destId="{3239D1B2-9A8E-4670-858D-F0A82732C812}" srcOrd="1" destOrd="0" presId="urn:microsoft.com/office/officeart/2005/8/layout/hierarchy1"/>
    <dgm:cxn modelId="{79CC6C24-EA71-45F6-A4CA-2FC84C822F5F}" type="presParOf" srcId="{09C56A77-E83E-43BB-A091-05E2BD167C05}" destId="{3DA1F6B9-CF54-4803-81BF-569F944A5442}" srcOrd="1" destOrd="0" presId="urn:microsoft.com/office/officeart/2005/8/layout/hierarchy1"/>
    <dgm:cxn modelId="{FBDFACA0-2BA4-4B78-A593-287E5629CBE7}" type="presParOf" srcId="{3DA1F6B9-CF54-4803-81BF-569F944A5442}" destId="{789D6FB6-DF6F-4BB6-95E5-D943E4B91433}" srcOrd="0" destOrd="0" presId="urn:microsoft.com/office/officeart/2005/8/layout/hierarchy1"/>
    <dgm:cxn modelId="{DAC63DD7-01CC-418B-920F-85AE2A5FCE96}" type="presParOf" srcId="{3DA1F6B9-CF54-4803-81BF-569F944A5442}" destId="{A7F0EDBD-66E6-4688-943D-153F2510F220}" srcOrd="1" destOrd="0" presId="urn:microsoft.com/office/officeart/2005/8/layout/hierarchy1"/>
    <dgm:cxn modelId="{76079990-E772-4570-B747-36ECCE873864}" type="presParOf" srcId="{A7F0EDBD-66E6-4688-943D-153F2510F220}" destId="{EB224246-511A-4388-A01F-A0FC42E87776}" srcOrd="0" destOrd="0" presId="urn:microsoft.com/office/officeart/2005/8/layout/hierarchy1"/>
    <dgm:cxn modelId="{6E89B074-332C-44EF-BD08-7ECB667D0D53}" type="presParOf" srcId="{EB224246-511A-4388-A01F-A0FC42E87776}" destId="{9F07FED6-5A60-4CAD-AEF8-E85165336E42}" srcOrd="0" destOrd="0" presId="urn:microsoft.com/office/officeart/2005/8/layout/hierarchy1"/>
    <dgm:cxn modelId="{07C5E8A4-8BCE-44AF-A748-97D1CBEB861B}" type="presParOf" srcId="{EB224246-511A-4388-A01F-A0FC42E87776}" destId="{4D958B1B-ABC1-4EE4-AB50-AA3A2E9CACBA}" srcOrd="1" destOrd="0" presId="urn:microsoft.com/office/officeart/2005/8/layout/hierarchy1"/>
    <dgm:cxn modelId="{EBAA1CB0-D15A-4796-A776-A39CDE8F7E95}" type="presParOf" srcId="{A7F0EDBD-66E6-4688-943D-153F2510F220}" destId="{12EFE8EE-52D6-40AF-B4A8-5ED22E83C627}" srcOrd="1" destOrd="0" presId="urn:microsoft.com/office/officeart/2005/8/layout/hierarchy1"/>
    <dgm:cxn modelId="{EAEFD7CB-C0BB-4D53-ACB5-F2769384C13E}" type="presParOf" srcId="{C3EEA93E-9AC1-452F-8B62-2C3AB16F6897}" destId="{DFD59E14-938A-49A0-9A06-3FDAF6FFB605}" srcOrd="2" destOrd="0" presId="urn:microsoft.com/office/officeart/2005/8/layout/hierarchy1"/>
    <dgm:cxn modelId="{8BFECAF3-D109-48D7-B695-5AA53B2EB151}" type="presParOf" srcId="{C3EEA93E-9AC1-452F-8B62-2C3AB16F6897}" destId="{2675D686-81DA-487F-B138-36C9A9DA77B3}" srcOrd="3" destOrd="0" presId="urn:microsoft.com/office/officeart/2005/8/layout/hierarchy1"/>
    <dgm:cxn modelId="{79ECEA44-B10D-40AE-B0B8-B42DE73EDDAC}" type="presParOf" srcId="{2675D686-81DA-487F-B138-36C9A9DA77B3}" destId="{3C6C093F-98EF-4DA1-9A16-BD32996259F3}" srcOrd="0" destOrd="0" presId="urn:microsoft.com/office/officeart/2005/8/layout/hierarchy1"/>
    <dgm:cxn modelId="{1E6543E5-3D67-40A9-B8A5-EE9448FAE3F6}" type="presParOf" srcId="{3C6C093F-98EF-4DA1-9A16-BD32996259F3}" destId="{CA1C43BB-C2D5-45D5-AE81-47E7F2EE3076}" srcOrd="0" destOrd="0" presId="urn:microsoft.com/office/officeart/2005/8/layout/hierarchy1"/>
    <dgm:cxn modelId="{1D31BD48-DFAF-4EDE-AA1A-65C0138FB608}" type="presParOf" srcId="{3C6C093F-98EF-4DA1-9A16-BD32996259F3}" destId="{20EC359D-24F7-4CA0-B94C-8178290BD741}" srcOrd="1" destOrd="0" presId="urn:microsoft.com/office/officeart/2005/8/layout/hierarchy1"/>
    <dgm:cxn modelId="{0966746F-992B-46E5-8714-025A6616A748}" type="presParOf" srcId="{2675D686-81DA-487F-B138-36C9A9DA77B3}" destId="{D23A748E-5270-410B-A1AF-B9052D2313F2}" srcOrd="1" destOrd="0" presId="urn:microsoft.com/office/officeart/2005/8/layout/hierarchy1"/>
    <dgm:cxn modelId="{CC8C515E-E237-4278-AE2A-A48544D3875B}" type="presParOf" srcId="{D23A748E-5270-410B-A1AF-B9052D2313F2}" destId="{4971E10E-E0C5-4195-8135-B24D4249EC9D}" srcOrd="0" destOrd="0" presId="urn:microsoft.com/office/officeart/2005/8/layout/hierarchy1"/>
    <dgm:cxn modelId="{B598D781-045F-4898-BAEE-D3FED6848D5F}" type="presParOf" srcId="{D23A748E-5270-410B-A1AF-B9052D2313F2}" destId="{FACA1DD0-B283-48F4-A857-064EA9C6E77E}" srcOrd="1" destOrd="0" presId="urn:microsoft.com/office/officeart/2005/8/layout/hierarchy1"/>
    <dgm:cxn modelId="{857578A8-F2F6-4A9C-8BB0-929F46C4C133}" type="presParOf" srcId="{FACA1DD0-B283-48F4-A857-064EA9C6E77E}" destId="{F0033736-85E4-488D-B48C-15B74620EFDD}" srcOrd="0" destOrd="0" presId="urn:microsoft.com/office/officeart/2005/8/layout/hierarchy1"/>
    <dgm:cxn modelId="{4FAAAF17-8F7F-482F-8833-1740E7034FE3}" type="presParOf" srcId="{F0033736-85E4-488D-B48C-15B74620EFDD}" destId="{35857C81-3A90-453E-8A96-F0AE4394AC86}" srcOrd="0" destOrd="0" presId="urn:microsoft.com/office/officeart/2005/8/layout/hierarchy1"/>
    <dgm:cxn modelId="{2E69AEA6-FC37-422C-8848-BD2A87A61CF1}" type="presParOf" srcId="{F0033736-85E4-488D-B48C-15B74620EFDD}" destId="{A0EDB8F2-7B80-4192-8BD6-A0F4E6D0AA07}" srcOrd="1" destOrd="0" presId="urn:microsoft.com/office/officeart/2005/8/layout/hierarchy1"/>
    <dgm:cxn modelId="{24A0DC18-914F-43F0-ABCD-50EA6DDE5635}" type="presParOf" srcId="{FACA1DD0-B283-48F4-A857-064EA9C6E77E}" destId="{1491567E-AD3F-4665-999E-D02A2BABCA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51A34F1-9DFF-41C8-9846-058A9EE160B3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0055AA5-D097-4691-BF1F-1B5C42B32043}">
      <dgm:prSet phldrT="[Texto]" custT="1"/>
      <dgm:spPr/>
      <dgm:t>
        <a:bodyPr anchor="t"/>
        <a:lstStyle/>
        <a:p>
          <a:r>
            <a:rPr lang="es-ES" sz="1800" b="1" dirty="0" smtClean="0">
              <a:solidFill>
                <a:schemeClr val="tx2"/>
              </a:solidFill>
            </a:rPr>
            <a:t>LA TELEVISIÓN</a:t>
          </a:r>
        </a:p>
        <a:p>
          <a:endParaRPr lang="es-ES" sz="1800" b="1" dirty="0">
            <a:solidFill>
              <a:schemeClr val="tx2"/>
            </a:solidFill>
          </a:endParaRPr>
        </a:p>
      </dgm:t>
    </dgm:pt>
    <dgm:pt modelId="{31D08BCD-0734-40F1-BFF3-F7F283242A7F}" type="parTrans" cxnId="{BE3A8E86-1611-4E86-AD6F-5338A2F77012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07D46B87-AFAA-45DA-80F3-D0F9D2409FED}" type="sibTrans" cxnId="{BE3A8E86-1611-4E86-AD6F-5338A2F77012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19EEC13D-5669-4510-9C1D-5BA7A7F01486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CARACTERÍSTICAS</a:t>
          </a:r>
          <a:endParaRPr lang="es-ES" sz="1800" b="1" dirty="0">
            <a:solidFill>
              <a:schemeClr val="tx2"/>
            </a:solidFill>
          </a:endParaRPr>
        </a:p>
      </dgm:t>
    </dgm:pt>
    <dgm:pt modelId="{5EBE1C51-3B04-420B-94DE-C56AD6571D37}" type="parTrans" cxnId="{CF18B2B4-B181-4E93-9F5C-C29AF297CF45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DEBF9B51-7A92-4C3C-B1AC-13399759E18B}" type="sibTrans" cxnId="{CF18B2B4-B181-4E93-9F5C-C29AF297CF45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C23CFAC3-0DA5-47C8-8226-64A0CECEA0BB}">
      <dgm:prSet phldrT="[Texto]" custT="1"/>
      <dgm:spPr/>
      <dgm:t>
        <a:bodyPr anchor="t"/>
        <a:lstStyle/>
        <a:p>
          <a:pPr algn="just"/>
          <a:r>
            <a:rPr lang="es-ES" sz="1800" b="1" dirty="0" smtClean="0">
              <a:solidFill>
                <a:schemeClr val="tx2"/>
              </a:solidFill>
            </a:rPr>
            <a:t>Alto poder de atracción.</a:t>
          </a:r>
        </a:p>
        <a:p>
          <a:pPr algn="just"/>
          <a:r>
            <a:rPr lang="es-ES" sz="1800" b="1" dirty="0" smtClean="0">
              <a:solidFill>
                <a:schemeClr val="tx2"/>
              </a:solidFill>
            </a:rPr>
            <a:t>Gran selectividad geográfica.</a:t>
          </a:r>
        </a:p>
        <a:p>
          <a:pPr algn="just"/>
          <a:r>
            <a:rPr lang="es-ES" sz="1800" b="1" dirty="0" smtClean="0">
              <a:solidFill>
                <a:schemeClr val="tx2"/>
              </a:solidFill>
            </a:rPr>
            <a:t>Espectacularidad.</a:t>
          </a:r>
        </a:p>
        <a:p>
          <a:pPr algn="just"/>
          <a:r>
            <a:rPr lang="es-ES" sz="1800" b="1" dirty="0" smtClean="0">
              <a:solidFill>
                <a:schemeClr val="tx2"/>
              </a:solidFill>
            </a:rPr>
            <a:t>Alta audiencia.</a:t>
          </a:r>
        </a:p>
        <a:p>
          <a:pPr algn="just"/>
          <a:r>
            <a:rPr lang="es-ES" sz="1800" b="1" dirty="0" smtClean="0">
              <a:solidFill>
                <a:schemeClr val="tx2"/>
              </a:solidFill>
            </a:rPr>
            <a:t>Escasa selectividad sociodemográfica</a:t>
          </a:r>
        </a:p>
        <a:p>
          <a:endParaRPr lang="es-ES" sz="1800" b="1" dirty="0" smtClean="0">
            <a:solidFill>
              <a:schemeClr val="tx2"/>
            </a:solidFill>
          </a:endParaRPr>
        </a:p>
        <a:p>
          <a:pPr algn="just"/>
          <a:endParaRPr lang="es-ES" sz="1800" b="1" dirty="0" smtClean="0">
            <a:solidFill>
              <a:schemeClr val="tx2"/>
            </a:solidFill>
          </a:endParaRPr>
        </a:p>
        <a:p>
          <a:pPr algn="just"/>
          <a:endParaRPr lang="es-ES" sz="1800" b="1" dirty="0" smtClean="0">
            <a:solidFill>
              <a:schemeClr val="tx2"/>
            </a:solidFill>
          </a:endParaRPr>
        </a:p>
        <a:p>
          <a:pPr algn="just"/>
          <a:r>
            <a:rPr lang="es-ES" sz="1800" b="1" dirty="0" smtClean="0">
              <a:solidFill>
                <a:schemeClr val="tx2"/>
              </a:solidFill>
            </a:rPr>
            <a:t> </a:t>
          </a:r>
        </a:p>
        <a:p>
          <a:pPr algn="just"/>
          <a:r>
            <a:rPr lang="es-ES" sz="1800" b="1" dirty="0" smtClean="0">
              <a:solidFill>
                <a:schemeClr val="tx2"/>
              </a:solidFill>
            </a:rPr>
            <a:t>  </a:t>
          </a:r>
        </a:p>
        <a:p>
          <a:pPr algn="just"/>
          <a:endParaRPr lang="es-ES" sz="1800" b="1" dirty="0">
            <a:solidFill>
              <a:schemeClr val="tx2"/>
            </a:solidFill>
          </a:endParaRPr>
        </a:p>
      </dgm:t>
    </dgm:pt>
    <dgm:pt modelId="{F44DFA83-3CAE-4DA6-B179-7165BBAE350D}" type="parTrans" cxnId="{BF1608EA-A470-43C6-92D9-D33FFD8AB219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0A9F3BF2-F38C-4862-9287-9DA3B1187A48}" type="sibTrans" cxnId="{BF1608EA-A470-43C6-92D9-D33FFD8AB219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2ED1DC34-2172-42D8-BB7E-FE59686AB252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SOPORTES</a:t>
          </a:r>
          <a:endParaRPr lang="es-ES" sz="1800" b="1" dirty="0">
            <a:solidFill>
              <a:schemeClr val="tx2"/>
            </a:solidFill>
          </a:endParaRPr>
        </a:p>
      </dgm:t>
    </dgm:pt>
    <dgm:pt modelId="{3A9FC45D-28A5-49E5-B190-44C607B0FEB9}" type="parTrans" cxnId="{2493E870-F220-4BBC-9DEC-9A6BE407E85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A3CC5DE2-2537-4A7F-9271-7F9C1745B9CB}" type="sibTrans" cxnId="{2493E870-F220-4BBC-9DEC-9A6BE407E85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2049D32C-6207-482B-9183-A4C1E68037E0}">
      <dgm:prSet phldrT="[Texto]" custT="1"/>
      <dgm:spPr/>
      <dgm:t>
        <a:bodyPr anchor="t"/>
        <a:lstStyle/>
        <a:p>
          <a:pPr algn="ctr"/>
          <a:r>
            <a:rPr lang="es-ES" sz="1800" b="1" dirty="0" smtClean="0">
              <a:solidFill>
                <a:schemeClr val="tx2"/>
              </a:solidFill>
            </a:rPr>
            <a:t>Televisiones de ámbito nacional</a:t>
          </a:r>
        </a:p>
        <a:p>
          <a:pPr algn="ctr"/>
          <a:r>
            <a:rPr lang="es-ES" sz="1800" b="1" dirty="0" smtClean="0">
              <a:solidFill>
                <a:schemeClr val="tx2"/>
              </a:solidFill>
            </a:rPr>
            <a:t>Televisiones de ámbito regional/local</a:t>
          </a:r>
        </a:p>
        <a:p>
          <a:pPr algn="ctr"/>
          <a:r>
            <a:rPr lang="es-ES" sz="1800" b="1" dirty="0" smtClean="0">
              <a:solidFill>
                <a:schemeClr val="tx2"/>
              </a:solidFill>
            </a:rPr>
            <a:t>Televisiones vía satélite.</a:t>
          </a:r>
        </a:p>
        <a:p>
          <a:pPr algn="ctr"/>
          <a:r>
            <a:rPr lang="es-ES" sz="1800" b="1" dirty="0" smtClean="0">
              <a:solidFill>
                <a:schemeClr val="tx2"/>
              </a:solidFill>
            </a:rPr>
            <a:t>Televisión por cable.</a:t>
          </a:r>
        </a:p>
        <a:p>
          <a:pPr algn="ctr"/>
          <a:endParaRPr lang="es-ES" sz="1800" b="1" dirty="0" smtClean="0">
            <a:solidFill>
              <a:schemeClr val="tx2"/>
            </a:solidFill>
          </a:endParaRPr>
        </a:p>
        <a:p>
          <a:pPr algn="ctr"/>
          <a:endParaRPr lang="es-ES" sz="1800" b="1" dirty="0" smtClean="0">
            <a:solidFill>
              <a:schemeClr val="tx2"/>
            </a:solidFill>
          </a:endParaRPr>
        </a:p>
        <a:p>
          <a:pPr algn="ctr"/>
          <a:endParaRPr lang="es-ES" sz="1800" b="1" dirty="0">
            <a:solidFill>
              <a:schemeClr val="tx2"/>
            </a:solidFill>
          </a:endParaRPr>
        </a:p>
      </dgm:t>
    </dgm:pt>
    <dgm:pt modelId="{14ECEB0C-9A1D-4FD8-A7FD-863A50DF14DD}" type="parTrans" cxnId="{4DB7402A-58E0-4485-A697-29205002AE9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5D857788-7B00-47C7-9F00-C6F527352ABD}" type="sibTrans" cxnId="{4DB7402A-58E0-4485-A697-29205002AE9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335BECD4-11BD-46B8-B5D9-CCDD07D9E446}" type="pres">
      <dgm:prSet presAssocID="{851A34F1-9DFF-41C8-9846-058A9EE160B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CAADC01-F0F4-4067-B534-3B83E1492FF5}" type="pres">
      <dgm:prSet presAssocID="{20055AA5-D097-4691-BF1F-1B5C42B32043}" presName="hierRoot1" presStyleCnt="0"/>
      <dgm:spPr/>
      <dgm:t>
        <a:bodyPr/>
        <a:lstStyle/>
        <a:p>
          <a:endParaRPr lang="es-ES"/>
        </a:p>
      </dgm:t>
    </dgm:pt>
    <dgm:pt modelId="{0985FC8B-D66B-44BE-ACF5-F5C9574F6824}" type="pres">
      <dgm:prSet presAssocID="{20055AA5-D097-4691-BF1F-1B5C42B32043}" presName="composite" presStyleCnt="0"/>
      <dgm:spPr/>
      <dgm:t>
        <a:bodyPr/>
        <a:lstStyle/>
        <a:p>
          <a:endParaRPr lang="es-ES"/>
        </a:p>
      </dgm:t>
    </dgm:pt>
    <dgm:pt modelId="{B82D7D05-C05D-4E16-BBEA-CE17283D8523}" type="pres">
      <dgm:prSet presAssocID="{20055AA5-D097-4691-BF1F-1B5C42B32043}" presName="background" presStyleLbl="node0" presStyleIdx="0" presStyleCnt="1"/>
      <dgm:spPr/>
      <dgm:t>
        <a:bodyPr/>
        <a:lstStyle/>
        <a:p>
          <a:endParaRPr lang="es-ES"/>
        </a:p>
      </dgm:t>
    </dgm:pt>
    <dgm:pt modelId="{7D81761D-7178-4799-9C94-A6A1592255A1}" type="pres">
      <dgm:prSet presAssocID="{20055AA5-D097-4691-BF1F-1B5C42B32043}" presName="text" presStyleLbl="fgAcc0" presStyleIdx="0" presStyleCnt="1" custScaleY="458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3EEA93E-9AC1-452F-8B62-2C3AB16F6897}" type="pres">
      <dgm:prSet presAssocID="{20055AA5-D097-4691-BF1F-1B5C42B32043}" presName="hierChild2" presStyleCnt="0"/>
      <dgm:spPr/>
      <dgm:t>
        <a:bodyPr/>
        <a:lstStyle/>
        <a:p>
          <a:endParaRPr lang="es-ES"/>
        </a:p>
      </dgm:t>
    </dgm:pt>
    <dgm:pt modelId="{908C93E9-AB6A-4183-B0BB-3F96DE53EE33}" type="pres">
      <dgm:prSet presAssocID="{5EBE1C51-3B04-420B-94DE-C56AD6571D37}" presName="Name10" presStyleLbl="parChTrans1D2" presStyleIdx="0" presStyleCnt="2"/>
      <dgm:spPr/>
      <dgm:t>
        <a:bodyPr/>
        <a:lstStyle/>
        <a:p>
          <a:endParaRPr lang="es-ES"/>
        </a:p>
      </dgm:t>
    </dgm:pt>
    <dgm:pt modelId="{09C56A77-E83E-43BB-A091-05E2BD167C05}" type="pres">
      <dgm:prSet presAssocID="{19EEC13D-5669-4510-9C1D-5BA7A7F01486}" presName="hierRoot2" presStyleCnt="0"/>
      <dgm:spPr/>
      <dgm:t>
        <a:bodyPr/>
        <a:lstStyle/>
        <a:p>
          <a:endParaRPr lang="es-ES"/>
        </a:p>
      </dgm:t>
    </dgm:pt>
    <dgm:pt modelId="{C7B755BB-B633-41DD-BD76-7F7959D85B8C}" type="pres">
      <dgm:prSet presAssocID="{19EEC13D-5669-4510-9C1D-5BA7A7F01486}" presName="composite2" presStyleCnt="0"/>
      <dgm:spPr/>
      <dgm:t>
        <a:bodyPr/>
        <a:lstStyle/>
        <a:p>
          <a:endParaRPr lang="es-ES"/>
        </a:p>
      </dgm:t>
    </dgm:pt>
    <dgm:pt modelId="{6C0A2C26-B6F0-404C-A155-E9BE01483703}" type="pres">
      <dgm:prSet presAssocID="{19EEC13D-5669-4510-9C1D-5BA7A7F01486}" presName="background2" presStyleLbl="node2" presStyleIdx="0" presStyleCnt="2"/>
      <dgm:spPr/>
      <dgm:t>
        <a:bodyPr/>
        <a:lstStyle/>
        <a:p>
          <a:endParaRPr lang="es-ES"/>
        </a:p>
      </dgm:t>
    </dgm:pt>
    <dgm:pt modelId="{3239D1B2-9A8E-4670-858D-F0A82732C812}" type="pres">
      <dgm:prSet presAssocID="{19EEC13D-5669-4510-9C1D-5BA7A7F01486}" presName="text2" presStyleLbl="fgAcc2" presStyleIdx="0" presStyleCnt="2" custScaleX="146855" custScaleY="768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DA1F6B9-CF54-4803-81BF-569F944A5442}" type="pres">
      <dgm:prSet presAssocID="{19EEC13D-5669-4510-9C1D-5BA7A7F01486}" presName="hierChild3" presStyleCnt="0"/>
      <dgm:spPr/>
      <dgm:t>
        <a:bodyPr/>
        <a:lstStyle/>
        <a:p>
          <a:endParaRPr lang="es-ES"/>
        </a:p>
      </dgm:t>
    </dgm:pt>
    <dgm:pt modelId="{789D6FB6-DF6F-4BB6-95E5-D943E4B91433}" type="pres">
      <dgm:prSet presAssocID="{F44DFA83-3CAE-4DA6-B179-7165BBAE350D}" presName="Name17" presStyleLbl="parChTrans1D3" presStyleIdx="0" presStyleCnt="2"/>
      <dgm:spPr/>
      <dgm:t>
        <a:bodyPr/>
        <a:lstStyle/>
        <a:p>
          <a:endParaRPr lang="es-ES"/>
        </a:p>
      </dgm:t>
    </dgm:pt>
    <dgm:pt modelId="{A7F0EDBD-66E6-4688-943D-153F2510F220}" type="pres">
      <dgm:prSet presAssocID="{C23CFAC3-0DA5-47C8-8226-64A0CECEA0BB}" presName="hierRoot3" presStyleCnt="0"/>
      <dgm:spPr/>
      <dgm:t>
        <a:bodyPr/>
        <a:lstStyle/>
        <a:p>
          <a:endParaRPr lang="es-ES"/>
        </a:p>
      </dgm:t>
    </dgm:pt>
    <dgm:pt modelId="{EB224246-511A-4388-A01F-A0FC42E87776}" type="pres">
      <dgm:prSet presAssocID="{C23CFAC3-0DA5-47C8-8226-64A0CECEA0BB}" presName="composite3" presStyleCnt="0"/>
      <dgm:spPr/>
      <dgm:t>
        <a:bodyPr/>
        <a:lstStyle/>
        <a:p>
          <a:endParaRPr lang="es-ES"/>
        </a:p>
      </dgm:t>
    </dgm:pt>
    <dgm:pt modelId="{9F07FED6-5A60-4CAD-AEF8-E85165336E42}" type="pres">
      <dgm:prSet presAssocID="{C23CFAC3-0DA5-47C8-8226-64A0CECEA0BB}" presName="background3" presStyleLbl="node3" presStyleIdx="0" presStyleCnt="2"/>
      <dgm:spPr/>
      <dgm:t>
        <a:bodyPr/>
        <a:lstStyle/>
        <a:p>
          <a:endParaRPr lang="es-ES"/>
        </a:p>
      </dgm:t>
    </dgm:pt>
    <dgm:pt modelId="{4D958B1B-ABC1-4EE4-AB50-AA3A2E9CACBA}" type="pres">
      <dgm:prSet presAssocID="{C23CFAC3-0DA5-47C8-8226-64A0CECEA0BB}" presName="text3" presStyleLbl="fgAcc3" presStyleIdx="0" presStyleCnt="2" custScaleX="238539" custScaleY="19733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2EFE8EE-52D6-40AF-B4A8-5ED22E83C627}" type="pres">
      <dgm:prSet presAssocID="{C23CFAC3-0DA5-47C8-8226-64A0CECEA0BB}" presName="hierChild4" presStyleCnt="0"/>
      <dgm:spPr/>
      <dgm:t>
        <a:bodyPr/>
        <a:lstStyle/>
        <a:p>
          <a:endParaRPr lang="es-ES"/>
        </a:p>
      </dgm:t>
    </dgm:pt>
    <dgm:pt modelId="{DFD59E14-938A-49A0-9A06-3FDAF6FFB605}" type="pres">
      <dgm:prSet presAssocID="{3A9FC45D-28A5-49E5-B190-44C607B0FEB9}" presName="Name10" presStyleLbl="parChTrans1D2" presStyleIdx="1" presStyleCnt="2"/>
      <dgm:spPr/>
      <dgm:t>
        <a:bodyPr/>
        <a:lstStyle/>
        <a:p>
          <a:endParaRPr lang="es-ES"/>
        </a:p>
      </dgm:t>
    </dgm:pt>
    <dgm:pt modelId="{2675D686-81DA-487F-B138-36C9A9DA77B3}" type="pres">
      <dgm:prSet presAssocID="{2ED1DC34-2172-42D8-BB7E-FE59686AB252}" presName="hierRoot2" presStyleCnt="0"/>
      <dgm:spPr/>
      <dgm:t>
        <a:bodyPr/>
        <a:lstStyle/>
        <a:p>
          <a:endParaRPr lang="es-ES"/>
        </a:p>
      </dgm:t>
    </dgm:pt>
    <dgm:pt modelId="{3C6C093F-98EF-4DA1-9A16-BD32996259F3}" type="pres">
      <dgm:prSet presAssocID="{2ED1DC34-2172-42D8-BB7E-FE59686AB252}" presName="composite2" presStyleCnt="0"/>
      <dgm:spPr/>
      <dgm:t>
        <a:bodyPr/>
        <a:lstStyle/>
        <a:p>
          <a:endParaRPr lang="es-ES"/>
        </a:p>
      </dgm:t>
    </dgm:pt>
    <dgm:pt modelId="{CA1C43BB-C2D5-45D5-AE81-47E7F2EE3076}" type="pres">
      <dgm:prSet presAssocID="{2ED1DC34-2172-42D8-BB7E-FE59686AB252}" presName="background2" presStyleLbl="node2" presStyleIdx="1" presStyleCnt="2"/>
      <dgm:spPr/>
      <dgm:t>
        <a:bodyPr/>
        <a:lstStyle/>
        <a:p>
          <a:endParaRPr lang="es-ES"/>
        </a:p>
      </dgm:t>
    </dgm:pt>
    <dgm:pt modelId="{20EC359D-24F7-4CA0-B94C-8178290BD741}" type="pres">
      <dgm:prSet presAssocID="{2ED1DC34-2172-42D8-BB7E-FE59686AB252}" presName="text2" presStyleLbl="fgAcc2" presStyleIdx="1" presStyleCnt="2" custScaleY="757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3A748E-5270-410B-A1AF-B9052D2313F2}" type="pres">
      <dgm:prSet presAssocID="{2ED1DC34-2172-42D8-BB7E-FE59686AB252}" presName="hierChild3" presStyleCnt="0"/>
      <dgm:spPr/>
      <dgm:t>
        <a:bodyPr/>
        <a:lstStyle/>
        <a:p>
          <a:endParaRPr lang="es-ES"/>
        </a:p>
      </dgm:t>
    </dgm:pt>
    <dgm:pt modelId="{4971E10E-E0C5-4195-8135-B24D4249EC9D}" type="pres">
      <dgm:prSet presAssocID="{14ECEB0C-9A1D-4FD8-A7FD-863A50DF14DD}" presName="Name17" presStyleLbl="parChTrans1D3" presStyleIdx="1" presStyleCnt="2"/>
      <dgm:spPr/>
      <dgm:t>
        <a:bodyPr/>
        <a:lstStyle/>
        <a:p>
          <a:endParaRPr lang="es-ES"/>
        </a:p>
      </dgm:t>
    </dgm:pt>
    <dgm:pt modelId="{FACA1DD0-B283-48F4-A857-064EA9C6E77E}" type="pres">
      <dgm:prSet presAssocID="{2049D32C-6207-482B-9183-A4C1E68037E0}" presName="hierRoot3" presStyleCnt="0"/>
      <dgm:spPr/>
      <dgm:t>
        <a:bodyPr/>
        <a:lstStyle/>
        <a:p>
          <a:endParaRPr lang="es-ES"/>
        </a:p>
      </dgm:t>
    </dgm:pt>
    <dgm:pt modelId="{F0033736-85E4-488D-B48C-15B74620EFDD}" type="pres">
      <dgm:prSet presAssocID="{2049D32C-6207-482B-9183-A4C1E68037E0}" presName="composite3" presStyleCnt="0"/>
      <dgm:spPr/>
      <dgm:t>
        <a:bodyPr/>
        <a:lstStyle/>
        <a:p>
          <a:endParaRPr lang="es-ES"/>
        </a:p>
      </dgm:t>
    </dgm:pt>
    <dgm:pt modelId="{35857C81-3A90-453E-8A96-F0AE4394AC86}" type="pres">
      <dgm:prSet presAssocID="{2049D32C-6207-482B-9183-A4C1E68037E0}" presName="background3" presStyleLbl="node3" presStyleIdx="1" presStyleCnt="2"/>
      <dgm:spPr/>
      <dgm:t>
        <a:bodyPr/>
        <a:lstStyle/>
        <a:p>
          <a:endParaRPr lang="es-ES"/>
        </a:p>
      </dgm:t>
    </dgm:pt>
    <dgm:pt modelId="{A0EDB8F2-7B80-4192-8BD6-A0F4E6D0AA07}" type="pres">
      <dgm:prSet presAssocID="{2049D32C-6207-482B-9183-A4C1E68037E0}" presName="text3" presStyleLbl="fgAcc3" presStyleIdx="1" presStyleCnt="2" custScaleX="163865" custScaleY="1836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91567E-AD3F-4665-999E-D02A2BABCA3B}" type="pres">
      <dgm:prSet presAssocID="{2049D32C-6207-482B-9183-A4C1E68037E0}" presName="hierChild4" presStyleCnt="0"/>
      <dgm:spPr/>
      <dgm:t>
        <a:bodyPr/>
        <a:lstStyle/>
        <a:p>
          <a:endParaRPr lang="es-ES"/>
        </a:p>
      </dgm:t>
    </dgm:pt>
  </dgm:ptLst>
  <dgm:cxnLst>
    <dgm:cxn modelId="{CF18B2B4-B181-4E93-9F5C-C29AF297CF45}" srcId="{20055AA5-D097-4691-BF1F-1B5C42B32043}" destId="{19EEC13D-5669-4510-9C1D-5BA7A7F01486}" srcOrd="0" destOrd="0" parTransId="{5EBE1C51-3B04-420B-94DE-C56AD6571D37}" sibTransId="{DEBF9B51-7A92-4C3C-B1AC-13399759E18B}"/>
    <dgm:cxn modelId="{84389400-8A74-46B7-928E-B19DD313ED35}" type="presOf" srcId="{851A34F1-9DFF-41C8-9846-058A9EE160B3}" destId="{335BECD4-11BD-46B8-B5D9-CCDD07D9E446}" srcOrd="0" destOrd="0" presId="urn:microsoft.com/office/officeart/2005/8/layout/hierarchy1"/>
    <dgm:cxn modelId="{37FE11A6-DEFD-444B-B024-F704BC16E9F0}" type="presOf" srcId="{20055AA5-D097-4691-BF1F-1B5C42B32043}" destId="{7D81761D-7178-4799-9C94-A6A1592255A1}" srcOrd="0" destOrd="0" presId="urn:microsoft.com/office/officeart/2005/8/layout/hierarchy1"/>
    <dgm:cxn modelId="{4C1572FF-4B63-40FB-85FF-5F3BA55008FE}" type="presOf" srcId="{5EBE1C51-3B04-420B-94DE-C56AD6571D37}" destId="{908C93E9-AB6A-4183-B0BB-3F96DE53EE33}" srcOrd="0" destOrd="0" presId="urn:microsoft.com/office/officeart/2005/8/layout/hierarchy1"/>
    <dgm:cxn modelId="{BE3A8E86-1611-4E86-AD6F-5338A2F77012}" srcId="{851A34F1-9DFF-41C8-9846-058A9EE160B3}" destId="{20055AA5-D097-4691-BF1F-1B5C42B32043}" srcOrd="0" destOrd="0" parTransId="{31D08BCD-0734-40F1-BFF3-F7F283242A7F}" sibTransId="{07D46B87-AFAA-45DA-80F3-D0F9D2409FED}"/>
    <dgm:cxn modelId="{7DF3FB38-99BB-48C3-9E55-BE39631DDDF3}" type="presOf" srcId="{F44DFA83-3CAE-4DA6-B179-7165BBAE350D}" destId="{789D6FB6-DF6F-4BB6-95E5-D943E4B91433}" srcOrd="0" destOrd="0" presId="urn:microsoft.com/office/officeart/2005/8/layout/hierarchy1"/>
    <dgm:cxn modelId="{BE803BEC-E0D9-43A7-9E13-C4BC5A56FC6D}" type="presOf" srcId="{C23CFAC3-0DA5-47C8-8226-64A0CECEA0BB}" destId="{4D958B1B-ABC1-4EE4-AB50-AA3A2E9CACBA}" srcOrd="0" destOrd="0" presId="urn:microsoft.com/office/officeart/2005/8/layout/hierarchy1"/>
    <dgm:cxn modelId="{68D3BE4F-7BAC-4323-A386-5965ED098560}" type="presOf" srcId="{3A9FC45D-28A5-49E5-B190-44C607B0FEB9}" destId="{DFD59E14-938A-49A0-9A06-3FDAF6FFB605}" srcOrd="0" destOrd="0" presId="urn:microsoft.com/office/officeart/2005/8/layout/hierarchy1"/>
    <dgm:cxn modelId="{4DB7402A-58E0-4485-A697-29205002AE98}" srcId="{2ED1DC34-2172-42D8-BB7E-FE59686AB252}" destId="{2049D32C-6207-482B-9183-A4C1E68037E0}" srcOrd="0" destOrd="0" parTransId="{14ECEB0C-9A1D-4FD8-A7FD-863A50DF14DD}" sibTransId="{5D857788-7B00-47C7-9F00-C6F527352ABD}"/>
    <dgm:cxn modelId="{2493E870-F220-4BBC-9DEC-9A6BE407E858}" srcId="{20055AA5-D097-4691-BF1F-1B5C42B32043}" destId="{2ED1DC34-2172-42D8-BB7E-FE59686AB252}" srcOrd="1" destOrd="0" parTransId="{3A9FC45D-28A5-49E5-B190-44C607B0FEB9}" sibTransId="{A3CC5DE2-2537-4A7F-9271-7F9C1745B9CB}"/>
    <dgm:cxn modelId="{BF1608EA-A470-43C6-92D9-D33FFD8AB219}" srcId="{19EEC13D-5669-4510-9C1D-5BA7A7F01486}" destId="{C23CFAC3-0DA5-47C8-8226-64A0CECEA0BB}" srcOrd="0" destOrd="0" parTransId="{F44DFA83-3CAE-4DA6-B179-7165BBAE350D}" sibTransId="{0A9F3BF2-F38C-4862-9287-9DA3B1187A48}"/>
    <dgm:cxn modelId="{531FB291-33F4-46CC-A9BE-7C5FBEC40642}" type="presOf" srcId="{14ECEB0C-9A1D-4FD8-A7FD-863A50DF14DD}" destId="{4971E10E-E0C5-4195-8135-B24D4249EC9D}" srcOrd="0" destOrd="0" presId="urn:microsoft.com/office/officeart/2005/8/layout/hierarchy1"/>
    <dgm:cxn modelId="{FA544D8B-EAB0-4C68-93CC-3BFFC647E5E9}" type="presOf" srcId="{2ED1DC34-2172-42D8-BB7E-FE59686AB252}" destId="{20EC359D-24F7-4CA0-B94C-8178290BD741}" srcOrd="0" destOrd="0" presId="urn:microsoft.com/office/officeart/2005/8/layout/hierarchy1"/>
    <dgm:cxn modelId="{506BDC5A-0A56-4CFB-B5D0-D5FC80839E68}" type="presOf" srcId="{19EEC13D-5669-4510-9C1D-5BA7A7F01486}" destId="{3239D1B2-9A8E-4670-858D-F0A82732C812}" srcOrd="0" destOrd="0" presId="urn:microsoft.com/office/officeart/2005/8/layout/hierarchy1"/>
    <dgm:cxn modelId="{B7E89482-6E20-4909-BC30-AA98EB21F891}" type="presOf" srcId="{2049D32C-6207-482B-9183-A4C1E68037E0}" destId="{A0EDB8F2-7B80-4192-8BD6-A0F4E6D0AA07}" srcOrd="0" destOrd="0" presId="urn:microsoft.com/office/officeart/2005/8/layout/hierarchy1"/>
    <dgm:cxn modelId="{DC003FAD-A6E4-423E-9750-92658983DE10}" type="presParOf" srcId="{335BECD4-11BD-46B8-B5D9-CCDD07D9E446}" destId="{7CAADC01-F0F4-4067-B534-3B83E1492FF5}" srcOrd="0" destOrd="0" presId="urn:microsoft.com/office/officeart/2005/8/layout/hierarchy1"/>
    <dgm:cxn modelId="{7F3E5C42-3403-4BFF-AAA1-4FE0838BB51B}" type="presParOf" srcId="{7CAADC01-F0F4-4067-B534-3B83E1492FF5}" destId="{0985FC8B-D66B-44BE-ACF5-F5C9574F6824}" srcOrd="0" destOrd="0" presId="urn:microsoft.com/office/officeart/2005/8/layout/hierarchy1"/>
    <dgm:cxn modelId="{B2D305B8-763A-4EA7-A617-6A61313B77CB}" type="presParOf" srcId="{0985FC8B-D66B-44BE-ACF5-F5C9574F6824}" destId="{B82D7D05-C05D-4E16-BBEA-CE17283D8523}" srcOrd="0" destOrd="0" presId="urn:microsoft.com/office/officeart/2005/8/layout/hierarchy1"/>
    <dgm:cxn modelId="{8AC4E198-C740-4DDC-89B5-F237D8C45FB2}" type="presParOf" srcId="{0985FC8B-D66B-44BE-ACF5-F5C9574F6824}" destId="{7D81761D-7178-4799-9C94-A6A1592255A1}" srcOrd="1" destOrd="0" presId="urn:microsoft.com/office/officeart/2005/8/layout/hierarchy1"/>
    <dgm:cxn modelId="{7D5BDF74-695A-4964-B671-D0D6381D2858}" type="presParOf" srcId="{7CAADC01-F0F4-4067-B534-3B83E1492FF5}" destId="{C3EEA93E-9AC1-452F-8B62-2C3AB16F6897}" srcOrd="1" destOrd="0" presId="urn:microsoft.com/office/officeart/2005/8/layout/hierarchy1"/>
    <dgm:cxn modelId="{34F1ABEF-F1E5-455D-A276-96D80EBB95AB}" type="presParOf" srcId="{C3EEA93E-9AC1-452F-8B62-2C3AB16F6897}" destId="{908C93E9-AB6A-4183-B0BB-3F96DE53EE33}" srcOrd="0" destOrd="0" presId="urn:microsoft.com/office/officeart/2005/8/layout/hierarchy1"/>
    <dgm:cxn modelId="{CAEB60BD-8491-43AF-B19B-724E1B0D3E6F}" type="presParOf" srcId="{C3EEA93E-9AC1-452F-8B62-2C3AB16F6897}" destId="{09C56A77-E83E-43BB-A091-05E2BD167C05}" srcOrd="1" destOrd="0" presId="urn:microsoft.com/office/officeart/2005/8/layout/hierarchy1"/>
    <dgm:cxn modelId="{A77E29DF-A982-4602-9297-E11C242B0DB3}" type="presParOf" srcId="{09C56A77-E83E-43BB-A091-05E2BD167C05}" destId="{C7B755BB-B633-41DD-BD76-7F7959D85B8C}" srcOrd="0" destOrd="0" presId="urn:microsoft.com/office/officeart/2005/8/layout/hierarchy1"/>
    <dgm:cxn modelId="{F127938E-5DA2-4BDB-861D-E3F388056EE1}" type="presParOf" srcId="{C7B755BB-B633-41DD-BD76-7F7959D85B8C}" destId="{6C0A2C26-B6F0-404C-A155-E9BE01483703}" srcOrd="0" destOrd="0" presId="urn:microsoft.com/office/officeart/2005/8/layout/hierarchy1"/>
    <dgm:cxn modelId="{70CBCCD0-DB5D-4730-AD0F-AD04A0AA0B31}" type="presParOf" srcId="{C7B755BB-B633-41DD-BD76-7F7959D85B8C}" destId="{3239D1B2-9A8E-4670-858D-F0A82732C812}" srcOrd="1" destOrd="0" presId="urn:microsoft.com/office/officeart/2005/8/layout/hierarchy1"/>
    <dgm:cxn modelId="{79CC6C24-EA71-45F6-A4CA-2FC84C822F5F}" type="presParOf" srcId="{09C56A77-E83E-43BB-A091-05E2BD167C05}" destId="{3DA1F6B9-CF54-4803-81BF-569F944A5442}" srcOrd="1" destOrd="0" presId="urn:microsoft.com/office/officeart/2005/8/layout/hierarchy1"/>
    <dgm:cxn modelId="{FBDFACA0-2BA4-4B78-A593-287E5629CBE7}" type="presParOf" srcId="{3DA1F6B9-CF54-4803-81BF-569F944A5442}" destId="{789D6FB6-DF6F-4BB6-95E5-D943E4B91433}" srcOrd="0" destOrd="0" presId="urn:microsoft.com/office/officeart/2005/8/layout/hierarchy1"/>
    <dgm:cxn modelId="{DAC63DD7-01CC-418B-920F-85AE2A5FCE96}" type="presParOf" srcId="{3DA1F6B9-CF54-4803-81BF-569F944A5442}" destId="{A7F0EDBD-66E6-4688-943D-153F2510F220}" srcOrd="1" destOrd="0" presId="urn:microsoft.com/office/officeart/2005/8/layout/hierarchy1"/>
    <dgm:cxn modelId="{76079990-E772-4570-B747-36ECCE873864}" type="presParOf" srcId="{A7F0EDBD-66E6-4688-943D-153F2510F220}" destId="{EB224246-511A-4388-A01F-A0FC42E87776}" srcOrd="0" destOrd="0" presId="urn:microsoft.com/office/officeart/2005/8/layout/hierarchy1"/>
    <dgm:cxn modelId="{6E89B074-332C-44EF-BD08-7ECB667D0D53}" type="presParOf" srcId="{EB224246-511A-4388-A01F-A0FC42E87776}" destId="{9F07FED6-5A60-4CAD-AEF8-E85165336E42}" srcOrd="0" destOrd="0" presId="urn:microsoft.com/office/officeart/2005/8/layout/hierarchy1"/>
    <dgm:cxn modelId="{07C5E8A4-8BCE-44AF-A748-97D1CBEB861B}" type="presParOf" srcId="{EB224246-511A-4388-A01F-A0FC42E87776}" destId="{4D958B1B-ABC1-4EE4-AB50-AA3A2E9CACBA}" srcOrd="1" destOrd="0" presId="urn:microsoft.com/office/officeart/2005/8/layout/hierarchy1"/>
    <dgm:cxn modelId="{EBAA1CB0-D15A-4796-A776-A39CDE8F7E95}" type="presParOf" srcId="{A7F0EDBD-66E6-4688-943D-153F2510F220}" destId="{12EFE8EE-52D6-40AF-B4A8-5ED22E83C627}" srcOrd="1" destOrd="0" presId="urn:microsoft.com/office/officeart/2005/8/layout/hierarchy1"/>
    <dgm:cxn modelId="{EAEFD7CB-C0BB-4D53-ACB5-F2769384C13E}" type="presParOf" srcId="{C3EEA93E-9AC1-452F-8B62-2C3AB16F6897}" destId="{DFD59E14-938A-49A0-9A06-3FDAF6FFB605}" srcOrd="2" destOrd="0" presId="urn:microsoft.com/office/officeart/2005/8/layout/hierarchy1"/>
    <dgm:cxn modelId="{8BFECAF3-D109-48D7-B695-5AA53B2EB151}" type="presParOf" srcId="{C3EEA93E-9AC1-452F-8B62-2C3AB16F6897}" destId="{2675D686-81DA-487F-B138-36C9A9DA77B3}" srcOrd="3" destOrd="0" presId="urn:microsoft.com/office/officeart/2005/8/layout/hierarchy1"/>
    <dgm:cxn modelId="{79ECEA44-B10D-40AE-B0B8-B42DE73EDDAC}" type="presParOf" srcId="{2675D686-81DA-487F-B138-36C9A9DA77B3}" destId="{3C6C093F-98EF-4DA1-9A16-BD32996259F3}" srcOrd="0" destOrd="0" presId="urn:microsoft.com/office/officeart/2005/8/layout/hierarchy1"/>
    <dgm:cxn modelId="{1E6543E5-3D67-40A9-B8A5-EE9448FAE3F6}" type="presParOf" srcId="{3C6C093F-98EF-4DA1-9A16-BD32996259F3}" destId="{CA1C43BB-C2D5-45D5-AE81-47E7F2EE3076}" srcOrd="0" destOrd="0" presId="urn:microsoft.com/office/officeart/2005/8/layout/hierarchy1"/>
    <dgm:cxn modelId="{1D31BD48-DFAF-4EDE-AA1A-65C0138FB608}" type="presParOf" srcId="{3C6C093F-98EF-4DA1-9A16-BD32996259F3}" destId="{20EC359D-24F7-4CA0-B94C-8178290BD741}" srcOrd="1" destOrd="0" presId="urn:microsoft.com/office/officeart/2005/8/layout/hierarchy1"/>
    <dgm:cxn modelId="{0966746F-992B-46E5-8714-025A6616A748}" type="presParOf" srcId="{2675D686-81DA-487F-B138-36C9A9DA77B3}" destId="{D23A748E-5270-410B-A1AF-B9052D2313F2}" srcOrd="1" destOrd="0" presId="urn:microsoft.com/office/officeart/2005/8/layout/hierarchy1"/>
    <dgm:cxn modelId="{CC8C515E-E237-4278-AE2A-A48544D3875B}" type="presParOf" srcId="{D23A748E-5270-410B-A1AF-B9052D2313F2}" destId="{4971E10E-E0C5-4195-8135-B24D4249EC9D}" srcOrd="0" destOrd="0" presId="urn:microsoft.com/office/officeart/2005/8/layout/hierarchy1"/>
    <dgm:cxn modelId="{B598D781-045F-4898-BAEE-D3FED6848D5F}" type="presParOf" srcId="{D23A748E-5270-410B-A1AF-B9052D2313F2}" destId="{FACA1DD0-B283-48F4-A857-064EA9C6E77E}" srcOrd="1" destOrd="0" presId="urn:microsoft.com/office/officeart/2005/8/layout/hierarchy1"/>
    <dgm:cxn modelId="{857578A8-F2F6-4A9C-8BB0-929F46C4C133}" type="presParOf" srcId="{FACA1DD0-B283-48F4-A857-064EA9C6E77E}" destId="{F0033736-85E4-488D-B48C-15B74620EFDD}" srcOrd="0" destOrd="0" presId="urn:microsoft.com/office/officeart/2005/8/layout/hierarchy1"/>
    <dgm:cxn modelId="{4FAAAF17-8F7F-482F-8833-1740E7034FE3}" type="presParOf" srcId="{F0033736-85E4-488D-B48C-15B74620EFDD}" destId="{35857C81-3A90-453E-8A96-F0AE4394AC86}" srcOrd="0" destOrd="0" presId="urn:microsoft.com/office/officeart/2005/8/layout/hierarchy1"/>
    <dgm:cxn modelId="{2E69AEA6-FC37-422C-8848-BD2A87A61CF1}" type="presParOf" srcId="{F0033736-85E4-488D-B48C-15B74620EFDD}" destId="{A0EDB8F2-7B80-4192-8BD6-A0F4E6D0AA07}" srcOrd="1" destOrd="0" presId="urn:microsoft.com/office/officeart/2005/8/layout/hierarchy1"/>
    <dgm:cxn modelId="{24A0DC18-914F-43F0-ABCD-50EA6DDE5635}" type="presParOf" srcId="{FACA1DD0-B283-48F4-A857-064EA9C6E77E}" destId="{1491567E-AD3F-4665-999E-D02A2BABCA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51A34F1-9DFF-41C8-9846-058A9EE160B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0055AA5-D097-4691-BF1F-1B5C42B32043}">
      <dgm:prSet phldrT="[Texto]" custT="1"/>
      <dgm:spPr/>
      <dgm:t>
        <a:bodyPr anchor="t"/>
        <a:lstStyle/>
        <a:p>
          <a:r>
            <a:rPr lang="es-ES" sz="1800" b="1" dirty="0" smtClean="0">
              <a:solidFill>
                <a:schemeClr val="tx2"/>
              </a:solidFill>
            </a:rPr>
            <a:t>INTERNET</a:t>
          </a:r>
          <a:endParaRPr lang="es-ES" sz="1800" b="1" dirty="0">
            <a:solidFill>
              <a:schemeClr val="tx2"/>
            </a:solidFill>
          </a:endParaRPr>
        </a:p>
      </dgm:t>
    </dgm:pt>
    <dgm:pt modelId="{31D08BCD-0734-40F1-BFF3-F7F283242A7F}" type="parTrans" cxnId="{BE3A8E86-1611-4E86-AD6F-5338A2F77012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07D46B87-AFAA-45DA-80F3-D0F9D2409FED}" type="sibTrans" cxnId="{BE3A8E86-1611-4E86-AD6F-5338A2F77012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19EEC13D-5669-4510-9C1D-5BA7A7F01486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CARACTERÍSTICAS</a:t>
          </a:r>
          <a:endParaRPr lang="es-ES" sz="1800" b="1" dirty="0">
            <a:solidFill>
              <a:schemeClr val="tx2"/>
            </a:solidFill>
          </a:endParaRPr>
        </a:p>
      </dgm:t>
    </dgm:pt>
    <dgm:pt modelId="{5EBE1C51-3B04-420B-94DE-C56AD6571D37}" type="parTrans" cxnId="{CF18B2B4-B181-4E93-9F5C-C29AF297CF45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DEBF9B51-7A92-4C3C-B1AC-13399759E18B}" type="sibTrans" cxnId="{CF18B2B4-B181-4E93-9F5C-C29AF297CF45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C23CFAC3-0DA5-47C8-8226-64A0CECEA0BB}">
      <dgm:prSet phldrT="[Texto]" custT="1"/>
      <dgm:spPr/>
      <dgm:t>
        <a:bodyPr anchor="t"/>
        <a:lstStyle/>
        <a:p>
          <a:pPr algn="just"/>
          <a:r>
            <a:rPr lang="es-ES" sz="1800" dirty="0" smtClean="0">
              <a:solidFill>
                <a:schemeClr val="tx2"/>
              </a:solidFill>
            </a:rPr>
            <a:t>Permite el contacto a tiempo real o diferido</a:t>
          </a:r>
        </a:p>
        <a:p>
          <a:pPr algn="just"/>
          <a:r>
            <a:rPr lang="es-ES" sz="1800" dirty="0" smtClean="0">
              <a:solidFill>
                <a:schemeClr val="tx2"/>
              </a:solidFill>
            </a:rPr>
            <a:t>Permite personalizar la comunicación (cookies)</a:t>
          </a:r>
        </a:p>
        <a:p>
          <a:pPr algn="just"/>
          <a:r>
            <a:rPr lang="es-ES" sz="1800" dirty="0" smtClean="0">
              <a:solidFill>
                <a:schemeClr val="tx2"/>
              </a:solidFill>
            </a:rPr>
            <a:t>Posibilidad de segmentación</a:t>
          </a:r>
        </a:p>
        <a:p>
          <a:pPr algn="just"/>
          <a:r>
            <a:rPr lang="es-ES" sz="1800" dirty="0" smtClean="0">
              <a:solidFill>
                <a:schemeClr val="tx2"/>
              </a:solidFill>
            </a:rPr>
            <a:t>Permite localizar información sobre los temas más diversos.</a:t>
          </a:r>
        </a:p>
        <a:p>
          <a:r>
            <a:rPr lang="es-ES" sz="1800" dirty="0" smtClean="0">
              <a:solidFill>
                <a:schemeClr val="tx2"/>
              </a:solidFill>
            </a:rPr>
            <a:t>Interactividad</a:t>
          </a:r>
        </a:p>
        <a:p>
          <a:pPr algn="just"/>
          <a:endParaRPr lang="es-ES" sz="1800" dirty="0" smtClean="0">
            <a:solidFill>
              <a:schemeClr val="tx2"/>
            </a:solidFill>
          </a:endParaRPr>
        </a:p>
        <a:p>
          <a:pPr algn="just"/>
          <a:endParaRPr lang="es-ES" sz="1800" dirty="0" smtClean="0">
            <a:solidFill>
              <a:schemeClr val="tx2"/>
            </a:solidFill>
          </a:endParaRPr>
        </a:p>
        <a:p>
          <a:pPr algn="just"/>
          <a:endParaRPr lang="es-ES" sz="1800" dirty="0" smtClean="0">
            <a:solidFill>
              <a:schemeClr val="tx2"/>
            </a:solidFill>
          </a:endParaRPr>
        </a:p>
        <a:p>
          <a:pPr algn="just"/>
          <a:endParaRPr lang="es-ES" sz="1800" dirty="0" smtClean="0">
            <a:solidFill>
              <a:schemeClr val="tx2"/>
            </a:solidFill>
          </a:endParaRPr>
        </a:p>
        <a:p>
          <a:pPr algn="just"/>
          <a:r>
            <a:rPr lang="es-ES" sz="1800" dirty="0" smtClean="0">
              <a:solidFill>
                <a:schemeClr val="tx2"/>
              </a:solidFill>
            </a:rPr>
            <a:t> </a:t>
          </a:r>
        </a:p>
        <a:p>
          <a:pPr algn="just"/>
          <a:r>
            <a:rPr lang="es-ES" sz="1800" dirty="0" smtClean="0">
              <a:solidFill>
                <a:schemeClr val="tx2"/>
              </a:solidFill>
            </a:rPr>
            <a:t>  </a:t>
          </a:r>
        </a:p>
        <a:p>
          <a:pPr algn="just"/>
          <a:endParaRPr lang="es-ES" sz="1800" dirty="0">
            <a:solidFill>
              <a:schemeClr val="tx2"/>
            </a:solidFill>
          </a:endParaRPr>
        </a:p>
      </dgm:t>
    </dgm:pt>
    <dgm:pt modelId="{F44DFA83-3CAE-4DA6-B179-7165BBAE350D}" type="parTrans" cxnId="{BF1608EA-A470-43C6-92D9-D33FFD8AB219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0A9F3BF2-F38C-4862-9287-9DA3B1187A48}" type="sibTrans" cxnId="{BF1608EA-A470-43C6-92D9-D33FFD8AB219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2ED1DC34-2172-42D8-BB7E-FE59686AB252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SOPORTES</a:t>
          </a:r>
          <a:endParaRPr lang="es-ES" sz="1800" b="1" dirty="0">
            <a:solidFill>
              <a:schemeClr val="tx2"/>
            </a:solidFill>
          </a:endParaRPr>
        </a:p>
      </dgm:t>
    </dgm:pt>
    <dgm:pt modelId="{3A9FC45D-28A5-49E5-B190-44C607B0FEB9}" type="parTrans" cxnId="{2493E870-F220-4BBC-9DEC-9A6BE407E85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A3CC5DE2-2537-4A7F-9271-7F9C1745B9CB}" type="sibTrans" cxnId="{2493E870-F220-4BBC-9DEC-9A6BE407E85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2049D32C-6207-482B-9183-A4C1E68037E0}">
      <dgm:prSet phldrT="[Texto]" custT="1"/>
      <dgm:spPr/>
      <dgm:t>
        <a:bodyPr anchor="t"/>
        <a:lstStyle/>
        <a:p>
          <a:pPr algn="ctr"/>
          <a:endParaRPr lang="es-ES" sz="1800" dirty="0" smtClean="0">
            <a:solidFill>
              <a:schemeClr val="tx2"/>
            </a:solidFill>
          </a:endParaRPr>
        </a:p>
        <a:p>
          <a:pPr algn="ctr"/>
          <a:r>
            <a:rPr lang="es-ES" sz="1800" dirty="0" smtClean="0">
              <a:solidFill>
                <a:schemeClr val="tx2"/>
              </a:solidFill>
            </a:rPr>
            <a:t>Correo electrónico</a:t>
          </a:r>
        </a:p>
        <a:p>
          <a:pPr algn="ctr"/>
          <a:r>
            <a:rPr lang="es-ES" sz="1800" dirty="0" smtClean="0">
              <a:solidFill>
                <a:schemeClr val="tx2"/>
              </a:solidFill>
            </a:rPr>
            <a:t>Página web</a:t>
          </a:r>
        </a:p>
        <a:p>
          <a:pPr algn="ctr"/>
          <a:r>
            <a:rPr lang="es-ES" sz="1800" dirty="0" smtClean="0">
              <a:solidFill>
                <a:schemeClr val="tx2"/>
              </a:solidFill>
            </a:rPr>
            <a:t>Página web</a:t>
          </a:r>
        </a:p>
        <a:p>
          <a:pPr algn="ctr"/>
          <a:endParaRPr lang="es-ES" sz="1800" dirty="0">
            <a:solidFill>
              <a:schemeClr val="tx2"/>
            </a:solidFill>
          </a:endParaRPr>
        </a:p>
      </dgm:t>
    </dgm:pt>
    <dgm:pt modelId="{14ECEB0C-9A1D-4FD8-A7FD-863A50DF14DD}" type="parTrans" cxnId="{4DB7402A-58E0-4485-A697-29205002AE9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5D857788-7B00-47C7-9F00-C6F527352ABD}" type="sibTrans" cxnId="{4DB7402A-58E0-4485-A697-29205002AE9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335BECD4-11BD-46B8-B5D9-CCDD07D9E446}" type="pres">
      <dgm:prSet presAssocID="{851A34F1-9DFF-41C8-9846-058A9EE160B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CAADC01-F0F4-4067-B534-3B83E1492FF5}" type="pres">
      <dgm:prSet presAssocID="{20055AA5-D097-4691-BF1F-1B5C42B32043}" presName="hierRoot1" presStyleCnt="0"/>
      <dgm:spPr/>
    </dgm:pt>
    <dgm:pt modelId="{0985FC8B-D66B-44BE-ACF5-F5C9574F6824}" type="pres">
      <dgm:prSet presAssocID="{20055AA5-D097-4691-BF1F-1B5C42B32043}" presName="composite" presStyleCnt="0"/>
      <dgm:spPr/>
    </dgm:pt>
    <dgm:pt modelId="{B82D7D05-C05D-4E16-BBEA-CE17283D8523}" type="pres">
      <dgm:prSet presAssocID="{20055AA5-D097-4691-BF1F-1B5C42B32043}" presName="background" presStyleLbl="node0" presStyleIdx="0" presStyleCnt="1"/>
      <dgm:spPr/>
    </dgm:pt>
    <dgm:pt modelId="{7D81761D-7178-4799-9C94-A6A1592255A1}" type="pres">
      <dgm:prSet presAssocID="{20055AA5-D097-4691-BF1F-1B5C42B32043}" presName="text" presStyleLbl="fgAcc0" presStyleIdx="0" presStyleCnt="1" custScaleY="4585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3EEA93E-9AC1-452F-8B62-2C3AB16F6897}" type="pres">
      <dgm:prSet presAssocID="{20055AA5-D097-4691-BF1F-1B5C42B32043}" presName="hierChild2" presStyleCnt="0"/>
      <dgm:spPr/>
    </dgm:pt>
    <dgm:pt modelId="{908C93E9-AB6A-4183-B0BB-3F96DE53EE33}" type="pres">
      <dgm:prSet presAssocID="{5EBE1C51-3B04-420B-94DE-C56AD6571D37}" presName="Name10" presStyleLbl="parChTrans1D2" presStyleIdx="0" presStyleCnt="2"/>
      <dgm:spPr/>
      <dgm:t>
        <a:bodyPr/>
        <a:lstStyle/>
        <a:p>
          <a:endParaRPr lang="es-ES"/>
        </a:p>
      </dgm:t>
    </dgm:pt>
    <dgm:pt modelId="{09C56A77-E83E-43BB-A091-05E2BD167C05}" type="pres">
      <dgm:prSet presAssocID="{19EEC13D-5669-4510-9C1D-5BA7A7F01486}" presName="hierRoot2" presStyleCnt="0"/>
      <dgm:spPr/>
    </dgm:pt>
    <dgm:pt modelId="{C7B755BB-B633-41DD-BD76-7F7959D85B8C}" type="pres">
      <dgm:prSet presAssocID="{19EEC13D-5669-4510-9C1D-5BA7A7F01486}" presName="composite2" presStyleCnt="0"/>
      <dgm:spPr/>
    </dgm:pt>
    <dgm:pt modelId="{6C0A2C26-B6F0-404C-A155-E9BE01483703}" type="pres">
      <dgm:prSet presAssocID="{19EEC13D-5669-4510-9C1D-5BA7A7F01486}" presName="background2" presStyleLbl="node2" presStyleIdx="0" presStyleCnt="2"/>
      <dgm:spPr/>
    </dgm:pt>
    <dgm:pt modelId="{3239D1B2-9A8E-4670-858D-F0A82732C812}" type="pres">
      <dgm:prSet presAssocID="{19EEC13D-5669-4510-9C1D-5BA7A7F01486}" presName="text2" presStyleLbl="fgAcc2" presStyleIdx="0" presStyleCnt="2" custScaleX="146855" custScaleY="7683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DA1F6B9-CF54-4803-81BF-569F944A5442}" type="pres">
      <dgm:prSet presAssocID="{19EEC13D-5669-4510-9C1D-5BA7A7F01486}" presName="hierChild3" presStyleCnt="0"/>
      <dgm:spPr/>
    </dgm:pt>
    <dgm:pt modelId="{789D6FB6-DF6F-4BB6-95E5-D943E4B91433}" type="pres">
      <dgm:prSet presAssocID="{F44DFA83-3CAE-4DA6-B179-7165BBAE350D}" presName="Name17" presStyleLbl="parChTrans1D3" presStyleIdx="0" presStyleCnt="2"/>
      <dgm:spPr/>
      <dgm:t>
        <a:bodyPr/>
        <a:lstStyle/>
        <a:p>
          <a:endParaRPr lang="es-ES"/>
        </a:p>
      </dgm:t>
    </dgm:pt>
    <dgm:pt modelId="{A7F0EDBD-66E6-4688-943D-153F2510F220}" type="pres">
      <dgm:prSet presAssocID="{C23CFAC3-0DA5-47C8-8226-64A0CECEA0BB}" presName="hierRoot3" presStyleCnt="0"/>
      <dgm:spPr/>
    </dgm:pt>
    <dgm:pt modelId="{EB224246-511A-4388-A01F-A0FC42E87776}" type="pres">
      <dgm:prSet presAssocID="{C23CFAC3-0DA5-47C8-8226-64A0CECEA0BB}" presName="composite3" presStyleCnt="0"/>
      <dgm:spPr/>
    </dgm:pt>
    <dgm:pt modelId="{9F07FED6-5A60-4CAD-AEF8-E85165336E42}" type="pres">
      <dgm:prSet presAssocID="{C23CFAC3-0DA5-47C8-8226-64A0CECEA0BB}" presName="background3" presStyleLbl="node3" presStyleIdx="0" presStyleCnt="2"/>
      <dgm:spPr/>
    </dgm:pt>
    <dgm:pt modelId="{4D958B1B-ABC1-4EE4-AB50-AA3A2E9CACBA}" type="pres">
      <dgm:prSet presAssocID="{C23CFAC3-0DA5-47C8-8226-64A0CECEA0BB}" presName="text3" presStyleLbl="fgAcc3" presStyleIdx="0" presStyleCnt="2" custScaleX="226173" custScaleY="20521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2EFE8EE-52D6-40AF-B4A8-5ED22E83C627}" type="pres">
      <dgm:prSet presAssocID="{C23CFAC3-0DA5-47C8-8226-64A0CECEA0BB}" presName="hierChild4" presStyleCnt="0"/>
      <dgm:spPr/>
    </dgm:pt>
    <dgm:pt modelId="{DFD59E14-938A-49A0-9A06-3FDAF6FFB605}" type="pres">
      <dgm:prSet presAssocID="{3A9FC45D-28A5-49E5-B190-44C607B0FEB9}" presName="Name10" presStyleLbl="parChTrans1D2" presStyleIdx="1" presStyleCnt="2"/>
      <dgm:spPr/>
      <dgm:t>
        <a:bodyPr/>
        <a:lstStyle/>
        <a:p>
          <a:endParaRPr lang="es-ES"/>
        </a:p>
      </dgm:t>
    </dgm:pt>
    <dgm:pt modelId="{2675D686-81DA-487F-B138-36C9A9DA77B3}" type="pres">
      <dgm:prSet presAssocID="{2ED1DC34-2172-42D8-BB7E-FE59686AB252}" presName="hierRoot2" presStyleCnt="0"/>
      <dgm:spPr/>
    </dgm:pt>
    <dgm:pt modelId="{3C6C093F-98EF-4DA1-9A16-BD32996259F3}" type="pres">
      <dgm:prSet presAssocID="{2ED1DC34-2172-42D8-BB7E-FE59686AB252}" presName="composite2" presStyleCnt="0"/>
      <dgm:spPr/>
    </dgm:pt>
    <dgm:pt modelId="{CA1C43BB-C2D5-45D5-AE81-47E7F2EE3076}" type="pres">
      <dgm:prSet presAssocID="{2ED1DC34-2172-42D8-BB7E-FE59686AB252}" presName="background2" presStyleLbl="node2" presStyleIdx="1" presStyleCnt="2"/>
      <dgm:spPr/>
    </dgm:pt>
    <dgm:pt modelId="{20EC359D-24F7-4CA0-B94C-8178290BD741}" type="pres">
      <dgm:prSet presAssocID="{2ED1DC34-2172-42D8-BB7E-FE59686AB252}" presName="text2" presStyleLbl="fgAcc2" presStyleIdx="1" presStyleCnt="2" custScaleY="757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3A748E-5270-410B-A1AF-B9052D2313F2}" type="pres">
      <dgm:prSet presAssocID="{2ED1DC34-2172-42D8-BB7E-FE59686AB252}" presName="hierChild3" presStyleCnt="0"/>
      <dgm:spPr/>
    </dgm:pt>
    <dgm:pt modelId="{4971E10E-E0C5-4195-8135-B24D4249EC9D}" type="pres">
      <dgm:prSet presAssocID="{14ECEB0C-9A1D-4FD8-A7FD-863A50DF14DD}" presName="Name17" presStyleLbl="parChTrans1D3" presStyleIdx="1" presStyleCnt="2"/>
      <dgm:spPr/>
      <dgm:t>
        <a:bodyPr/>
        <a:lstStyle/>
        <a:p>
          <a:endParaRPr lang="es-ES"/>
        </a:p>
      </dgm:t>
    </dgm:pt>
    <dgm:pt modelId="{FACA1DD0-B283-48F4-A857-064EA9C6E77E}" type="pres">
      <dgm:prSet presAssocID="{2049D32C-6207-482B-9183-A4C1E68037E0}" presName="hierRoot3" presStyleCnt="0"/>
      <dgm:spPr/>
    </dgm:pt>
    <dgm:pt modelId="{F0033736-85E4-488D-B48C-15B74620EFDD}" type="pres">
      <dgm:prSet presAssocID="{2049D32C-6207-482B-9183-A4C1E68037E0}" presName="composite3" presStyleCnt="0"/>
      <dgm:spPr/>
    </dgm:pt>
    <dgm:pt modelId="{35857C81-3A90-453E-8A96-F0AE4394AC86}" type="pres">
      <dgm:prSet presAssocID="{2049D32C-6207-482B-9183-A4C1E68037E0}" presName="background3" presStyleLbl="node3" presStyleIdx="1" presStyleCnt="2"/>
      <dgm:spPr/>
    </dgm:pt>
    <dgm:pt modelId="{A0EDB8F2-7B80-4192-8BD6-A0F4E6D0AA07}" type="pres">
      <dgm:prSet presAssocID="{2049D32C-6207-482B-9183-A4C1E68037E0}" presName="text3" presStyleLbl="fgAcc3" presStyleIdx="1" presStyleCnt="2" custScaleX="163865" custScaleY="14713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491567E-AD3F-4665-999E-D02A2BABCA3B}" type="pres">
      <dgm:prSet presAssocID="{2049D32C-6207-482B-9183-A4C1E68037E0}" presName="hierChild4" presStyleCnt="0"/>
      <dgm:spPr/>
    </dgm:pt>
  </dgm:ptLst>
  <dgm:cxnLst>
    <dgm:cxn modelId="{CF18B2B4-B181-4E93-9F5C-C29AF297CF45}" srcId="{20055AA5-D097-4691-BF1F-1B5C42B32043}" destId="{19EEC13D-5669-4510-9C1D-5BA7A7F01486}" srcOrd="0" destOrd="0" parTransId="{5EBE1C51-3B04-420B-94DE-C56AD6571D37}" sibTransId="{DEBF9B51-7A92-4C3C-B1AC-13399759E18B}"/>
    <dgm:cxn modelId="{84389400-8A74-46B7-928E-B19DD313ED35}" type="presOf" srcId="{851A34F1-9DFF-41C8-9846-058A9EE160B3}" destId="{335BECD4-11BD-46B8-B5D9-CCDD07D9E446}" srcOrd="0" destOrd="0" presId="urn:microsoft.com/office/officeart/2005/8/layout/hierarchy1"/>
    <dgm:cxn modelId="{37FE11A6-DEFD-444B-B024-F704BC16E9F0}" type="presOf" srcId="{20055AA5-D097-4691-BF1F-1B5C42B32043}" destId="{7D81761D-7178-4799-9C94-A6A1592255A1}" srcOrd="0" destOrd="0" presId="urn:microsoft.com/office/officeart/2005/8/layout/hierarchy1"/>
    <dgm:cxn modelId="{4C1572FF-4B63-40FB-85FF-5F3BA55008FE}" type="presOf" srcId="{5EBE1C51-3B04-420B-94DE-C56AD6571D37}" destId="{908C93E9-AB6A-4183-B0BB-3F96DE53EE33}" srcOrd="0" destOrd="0" presId="urn:microsoft.com/office/officeart/2005/8/layout/hierarchy1"/>
    <dgm:cxn modelId="{BE3A8E86-1611-4E86-AD6F-5338A2F77012}" srcId="{851A34F1-9DFF-41C8-9846-058A9EE160B3}" destId="{20055AA5-D097-4691-BF1F-1B5C42B32043}" srcOrd="0" destOrd="0" parTransId="{31D08BCD-0734-40F1-BFF3-F7F283242A7F}" sibTransId="{07D46B87-AFAA-45DA-80F3-D0F9D2409FED}"/>
    <dgm:cxn modelId="{7DF3FB38-99BB-48C3-9E55-BE39631DDDF3}" type="presOf" srcId="{F44DFA83-3CAE-4DA6-B179-7165BBAE350D}" destId="{789D6FB6-DF6F-4BB6-95E5-D943E4B91433}" srcOrd="0" destOrd="0" presId="urn:microsoft.com/office/officeart/2005/8/layout/hierarchy1"/>
    <dgm:cxn modelId="{BE803BEC-E0D9-43A7-9E13-C4BC5A56FC6D}" type="presOf" srcId="{C23CFAC3-0DA5-47C8-8226-64A0CECEA0BB}" destId="{4D958B1B-ABC1-4EE4-AB50-AA3A2E9CACBA}" srcOrd="0" destOrd="0" presId="urn:microsoft.com/office/officeart/2005/8/layout/hierarchy1"/>
    <dgm:cxn modelId="{68D3BE4F-7BAC-4323-A386-5965ED098560}" type="presOf" srcId="{3A9FC45D-28A5-49E5-B190-44C607B0FEB9}" destId="{DFD59E14-938A-49A0-9A06-3FDAF6FFB605}" srcOrd="0" destOrd="0" presId="urn:microsoft.com/office/officeart/2005/8/layout/hierarchy1"/>
    <dgm:cxn modelId="{4DB7402A-58E0-4485-A697-29205002AE98}" srcId="{2ED1DC34-2172-42D8-BB7E-FE59686AB252}" destId="{2049D32C-6207-482B-9183-A4C1E68037E0}" srcOrd="0" destOrd="0" parTransId="{14ECEB0C-9A1D-4FD8-A7FD-863A50DF14DD}" sibTransId="{5D857788-7B00-47C7-9F00-C6F527352ABD}"/>
    <dgm:cxn modelId="{2493E870-F220-4BBC-9DEC-9A6BE407E858}" srcId="{20055AA5-D097-4691-BF1F-1B5C42B32043}" destId="{2ED1DC34-2172-42D8-BB7E-FE59686AB252}" srcOrd="1" destOrd="0" parTransId="{3A9FC45D-28A5-49E5-B190-44C607B0FEB9}" sibTransId="{A3CC5DE2-2537-4A7F-9271-7F9C1745B9CB}"/>
    <dgm:cxn modelId="{BF1608EA-A470-43C6-92D9-D33FFD8AB219}" srcId="{19EEC13D-5669-4510-9C1D-5BA7A7F01486}" destId="{C23CFAC3-0DA5-47C8-8226-64A0CECEA0BB}" srcOrd="0" destOrd="0" parTransId="{F44DFA83-3CAE-4DA6-B179-7165BBAE350D}" sibTransId="{0A9F3BF2-F38C-4862-9287-9DA3B1187A48}"/>
    <dgm:cxn modelId="{531FB291-33F4-46CC-A9BE-7C5FBEC40642}" type="presOf" srcId="{14ECEB0C-9A1D-4FD8-A7FD-863A50DF14DD}" destId="{4971E10E-E0C5-4195-8135-B24D4249EC9D}" srcOrd="0" destOrd="0" presId="urn:microsoft.com/office/officeart/2005/8/layout/hierarchy1"/>
    <dgm:cxn modelId="{FA544D8B-EAB0-4C68-93CC-3BFFC647E5E9}" type="presOf" srcId="{2ED1DC34-2172-42D8-BB7E-FE59686AB252}" destId="{20EC359D-24F7-4CA0-B94C-8178290BD741}" srcOrd="0" destOrd="0" presId="urn:microsoft.com/office/officeart/2005/8/layout/hierarchy1"/>
    <dgm:cxn modelId="{506BDC5A-0A56-4CFB-B5D0-D5FC80839E68}" type="presOf" srcId="{19EEC13D-5669-4510-9C1D-5BA7A7F01486}" destId="{3239D1B2-9A8E-4670-858D-F0A82732C812}" srcOrd="0" destOrd="0" presId="urn:microsoft.com/office/officeart/2005/8/layout/hierarchy1"/>
    <dgm:cxn modelId="{B7E89482-6E20-4909-BC30-AA98EB21F891}" type="presOf" srcId="{2049D32C-6207-482B-9183-A4C1E68037E0}" destId="{A0EDB8F2-7B80-4192-8BD6-A0F4E6D0AA07}" srcOrd="0" destOrd="0" presId="urn:microsoft.com/office/officeart/2005/8/layout/hierarchy1"/>
    <dgm:cxn modelId="{DC003FAD-A6E4-423E-9750-92658983DE10}" type="presParOf" srcId="{335BECD4-11BD-46B8-B5D9-CCDD07D9E446}" destId="{7CAADC01-F0F4-4067-B534-3B83E1492FF5}" srcOrd="0" destOrd="0" presId="urn:microsoft.com/office/officeart/2005/8/layout/hierarchy1"/>
    <dgm:cxn modelId="{7F3E5C42-3403-4BFF-AAA1-4FE0838BB51B}" type="presParOf" srcId="{7CAADC01-F0F4-4067-B534-3B83E1492FF5}" destId="{0985FC8B-D66B-44BE-ACF5-F5C9574F6824}" srcOrd="0" destOrd="0" presId="urn:microsoft.com/office/officeart/2005/8/layout/hierarchy1"/>
    <dgm:cxn modelId="{B2D305B8-763A-4EA7-A617-6A61313B77CB}" type="presParOf" srcId="{0985FC8B-D66B-44BE-ACF5-F5C9574F6824}" destId="{B82D7D05-C05D-4E16-BBEA-CE17283D8523}" srcOrd="0" destOrd="0" presId="urn:microsoft.com/office/officeart/2005/8/layout/hierarchy1"/>
    <dgm:cxn modelId="{8AC4E198-C740-4DDC-89B5-F237D8C45FB2}" type="presParOf" srcId="{0985FC8B-D66B-44BE-ACF5-F5C9574F6824}" destId="{7D81761D-7178-4799-9C94-A6A1592255A1}" srcOrd="1" destOrd="0" presId="urn:microsoft.com/office/officeart/2005/8/layout/hierarchy1"/>
    <dgm:cxn modelId="{7D5BDF74-695A-4964-B671-D0D6381D2858}" type="presParOf" srcId="{7CAADC01-F0F4-4067-B534-3B83E1492FF5}" destId="{C3EEA93E-9AC1-452F-8B62-2C3AB16F6897}" srcOrd="1" destOrd="0" presId="urn:microsoft.com/office/officeart/2005/8/layout/hierarchy1"/>
    <dgm:cxn modelId="{34F1ABEF-F1E5-455D-A276-96D80EBB95AB}" type="presParOf" srcId="{C3EEA93E-9AC1-452F-8B62-2C3AB16F6897}" destId="{908C93E9-AB6A-4183-B0BB-3F96DE53EE33}" srcOrd="0" destOrd="0" presId="urn:microsoft.com/office/officeart/2005/8/layout/hierarchy1"/>
    <dgm:cxn modelId="{CAEB60BD-8491-43AF-B19B-724E1B0D3E6F}" type="presParOf" srcId="{C3EEA93E-9AC1-452F-8B62-2C3AB16F6897}" destId="{09C56A77-E83E-43BB-A091-05E2BD167C05}" srcOrd="1" destOrd="0" presId="urn:microsoft.com/office/officeart/2005/8/layout/hierarchy1"/>
    <dgm:cxn modelId="{A77E29DF-A982-4602-9297-E11C242B0DB3}" type="presParOf" srcId="{09C56A77-E83E-43BB-A091-05E2BD167C05}" destId="{C7B755BB-B633-41DD-BD76-7F7959D85B8C}" srcOrd="0" destOrd="0" presId="urn:microsoft.com/office/officeart/2005/8/layout/hierarchy1"/>
    <dgm:cxn modelId="{F127938E-5DA2-4BDB-861D-E3F388056EE1}" type="presParOf" srcId="{C7B755BB-B633-41DD-BD76-7F7959D85B8C}" destId="{6C0A2C26-B6F0-404C-A155-E9BE01483703}" srcOrd="0" destOrd="0" presId="urn:microsoft.com/office/officeart/2005/8/layout/hierarchy1"/>
    <dgm:cxn modelId="{70CBCCD0-DB5D-4730-AD0F-AD04A0AA0B31}" type="presParOf" srcId="{C7B755BB-B633-41DD-BD76-7F7959D85B8C}" destId="{3239D1B2-9A8E-4670-858D-F0A82732C812}" srcOrd="1" destOrd="0" presId="urn:microsoft.com/office/officeart/2005/8/layout/hierarchy1"/>
    <dgm:cxn modelId="{79CC6C24-EA71-45F6-A4CA-2FC84C822F5F}" type="presParOf" srcId="{09C56A77-E83E-43BB-A091-05E2BD167C05}" destId="{3DA1F6B9-CF54-4803-81BF-569F944A5442}" srcOrd="1" destOrd="0" presId="urn:microsoft.com/office/officeart/2005/8/layout/hierarchy1"/>
    <dgm:cxn modelId="{FBDFACA0-2BA4-4B78-A593-287E5629CBE7}" type="presParOf" srcId="{3DA1F6B9-CF54-4803-81BF-569F944A5442}" destId="{789D6FB6-DF6F-4BB6-95E5-D943E4B91433}" srcOrd="0" destOrd="0" presId="urn:microsoft.com/office/officeart/2005/8/layout/hierarchy1"/>
    <dgm:cxn modelId="{DAC63DD7-01CC-418B-920F-85AE2A5FCE96}" type="presParOf" srcId="{3DA1F6B9-CF54-4803-81BF-569F944A5442}" destId="{A7F0EDBD-66E6-4688-943D-153F2510F220}" srcOrd="1" destOrd="0" presId="urn:microsoft.com/office/officeart/2005/8/layout/hierarchy1"/>
    <dgm:cxn modelId="{76079990-E772-4570-B747-36ECCE873864}" type="presParOf" srcId="{A7F0EDBD-66E6-4688-943D-153F2510F220}" destId="{EB224246-511A-4388-A01F-A0FC42E87776}" srcOrd="0" destOrd="0" presId="urn:microsoft.com/office/officeart/2005/8/layout/hierarchy1"/>
    <dgm:cxn modelId="{6E89B074-332C-44EF-BD08-7ECB667D0D53}" type="presParOf" srcId="{EB224246-511A-4388-A01F-A0FC42E87776}" destId="{9F07FED6-5A60-4CAD-AEF8-E85165336E42}" srcOrd="0" destOrd="0" presId="urn:microsoft.com/office/officeart/2005/8/layout/hierarchy1"/>
    <dgm:cxn modelId="{07C5E8A4-8BCE-44AF-A748-97D1CBEB861B}" type="presParOf" srcId="{EB224246-511A-4388-A01F-A0FC42E87776}" destId="{4D958B1B-ABC1-4EE4-AB50-AA3A2E9CACBA}" srcOrd="1" destOrd="0" presId="urn:microsoft.com/office/officeart/2005/8/layout/hierarchy1"/>
    <dgm:cxn modelId="{EBAA1CB0-D15A-4796-A776-A39CDE8F7E95}" type="presParOf" srcId="{A7F0EDBD-66E6-4688-943D-153F2510F220}" destId="{12EFE8EE-52D6-40AF-B4A8-5ED22E83C627}" srcOrd="1" destOrd="0" presId="urn:microsoft.com/office/officeart/2005/8/layout/hierarchy1"/>
    <dgm:cxn modelId="{EAEFD7CB-C0BB-4D53-ACB5-F2769384C13E}" type="presParOf" srcId="{C3EEA93E-9AC1-452F-8B62-2C3AB16F6897}" destId="{DFD59E14-938A-49A0-9A06-3FDAF6FFB605}" srcOrd="2" destOrd="0" presId="urn:microsoft.com/office/officeart/2005/8/layout/hierarchy1"/>
    <dgm:cxn modelId="{8BFECAF3-D109-48D7-B695-5AA53B2EB151}" type="presParOf" srcId="{C3EEA93E-9AC1-452F-8B62-2C3AB16F6897}" destId="{2675D686-81DA-487F-B138-36C9A9DA77B3}" srcOrd="3" destOrd="0" presId="urn:microsoft.com/office/officeart/2005/8/layout/hierarchy1"/>
    <dgm:cxn modelId="{79ECEA44-B10D-40AE-B0B8-B42DE73EDDAC}" type="presParOf" srcId="{2675D686-81DA-487F-B138-36C9A9DA77B3}" destId="{3C6C093F-98EF-4DA1-9A16-BD32996259F3}" srcOrd="0" destOrd="0" presId="urn:microsoft.com/office/officeart/2005/8/layout/hierarchy1"/>
    <dgm:cxn modelId="{1E6543E5-3D67-40A9-B8A5-EE9448FAE3F6}" type="presParOf" srcId="{3C6C093F-98EF-4DA1-9A16-BD32996259F3}" destId="{CA1C43BB-C2D5-45D5-AE81-47E7F2EE3076}" srcOrd="0" destOrd="0" presId="urn:microsoft.com/office/officeart/2005/8/layout/hierarchy1"/>
    <dgm:cxn modelId="{1D31BD48-DFAF-4EDE-AA1A-65C0138FB608}" type="presParOf" srcId="{3C6C093F-98EF-4DA1-9A16-BD32996259F3}" destId="{20EC359D-24F7-4CA0-B94C-8178290BD741}" srcOrd="1" destOrd="0" presId="urn:microsoft.com/office/officeart/2005/8/layout/hierarchy1"/>
    <dgm:cxn modelId="{0966746F-992B-46E5-8714-025A6616A748}" type="presParOf" srcId="{2675D686-81DA-487F-B138-36C9A9DA77B3}" destId="{D23A748E-5270-410B-A1AF-B9052D2313F2}" srcOrd="1" destOrd="0" presId="urn:microsoft.com/office/officeart/2005/8/layout/hierarchy1"/>
    <dgm:cxn modelId="{CC8C515E-E237-4278-AE2A-A48544D3875B}" type="presParOf" srcId="{D23A748E-5270-410B-A1AF-B9052D2313F2}" destId="{4971E10E-E0C5-4195-8135-B24D4249EC9D}" srcOrd="0" destOrd="0" presId="urn:microsoft.com/office/officeart/2005/8/layout/hierarchy1"/>
    <dgm:cxn modelId="{B598D781-045F-4898-BAEE-D3FED6848D5F}" type="presParOf" srcId="{D23A748E-5270-410B-A1AF-B9052D2313F2}" destId="{FACA1DD0-B283-48F4-A857-064EA9C6E77E}" srcOrd="1" destOrd="0" presId="urn:microsoft.com/office/officeart/2005/8/layout/hierarchy1"/>
    <dgm:cxn modelId="{857578A8-F2F6-4A9C-8BB0-929F46C4C133}" type="presParOf" srcId="{FACA1DD0-B283-48F4-A857-064EA9C6E77E}" destId="{F0033736-85E4-488D-B48C-15B74620EFDD}" srcOrd="0" destOrd="0" presId="urn:microsoft.com/office/officeart/2005/8/layout/hierarchy1"/>
    <dgm:cxn modelId="{4FAAAF17-8F7F-482F-8833-1740E7034FE3}" type="presParOf" srcId="{F0033736-85E4-488D-B48C-15B74620EFDD}" destId="{35857C81-3A90-453E-8A96-F0AE4394AC86}" srcOrd="0" destOrd="0" presId="urn:microsoft.com/office/officeart/2005/8/layout/hierarchy1"/>
    <dgm:cxn modelId="{2E69AEA6-FC37-422C-8848-BD2A87A61CF1}" type="presParOf" srcId="{F0033736-85E4-488D-B48C-15B74620EFDD}" destId="{A0EDB8F2-7B80-4192-8BD6-A0F4E6D0AA07}" srcOrd="1" destOrd="0" presId="urn:microsoft.com/office/officeart/2005/8/layout/hierarchy1"/>
    <dgm:cxn modelId="{24A0DC18-914F-43F0-ABCD-50EA6DDE5635}" type="presParOf" srcId="{FACA1DD0-B283-48F4-A857-064EA9C6E77E}" destId="{1491567E-AD3F-4665-999E-D02A2BABCA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003F2E3-5360-45B2-A112-37928B0B486F}" type="doc">
      <dgm:prSet loTypeId="urn:microsoft.com/office/officeart/2005/8/layout/process4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E14E66AA-5C3B-4C4A-B034-087D8592BA1B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MECENAZGO</a:t>
          </a:r>
          <a:endParaRPr lang="es-ES" sz="1800" b="1" dirty="0">
            <a:solidFill>
              <a:schemeClr val="tx2"/>
            </a:solidFill>
          </a:endParaRPr>
        </a:p>
      </dgm:t>
    </dgm:pt>
    <dgm:pt modelId="{5C81A4F2-4FAA-471B-B5A1-9C69EF33DC1C}" type="parTrans" cxnId="{EB9F5DAD-6F04-486F-8F5B-606B2BDEE5C3}">
      <dgm:prSet/>
      <dgm:spPr/>
      <dgm:t>
        <a:bodyPr/>
        <a:lstStyle/>
        <a:p>
          <a:endParaRPr lang="es-ES" sz="1800" b="0">
            <a:solidFill>
              <a:schemeClr val="tx2"/>
            </a:solidFill>
          </a:endParaRPr>
        </a:p>
      </dgm:t>
    </dgm:pt>
    <dgm:pt modelId="{30060E55-FEE0-4AD6-AA34-135F59FBC6F0}" type="sibTrans" cxnId="{EB9F5DAD-6F04-486F-8F5B-606B2BDEE5C3}">
      <dgm:prSet/>
      <dgm:spPr/>
      <dgm:t>
        <a:bodyPr/>
        <a:lstStyle/>
        <a:p>
          <a:endParaRPr lang="es-ES" sz="1800" b="0">
            <a:solidFill>
              <a:schemeClr val="tx2"/>
            </a:solidFill>
          </a:endParaRPr>
        </a:p>
      </dgm:t>
    </dgm:pt>
    <dgm:pt modelId="{61D6E2DD-BE2F-4716-963C-C893AF4D8B91}">
      <dgm:prSet phldrT="[Texto]" custT="1"/>
      <dgm:spPr/>
      <dgm:t>
        <a:bodyPr/>
        <a:lstStyle/>
        <a:p>
          <a:r>
            <a:rPr lang="es-ES" sz="1800" b="0" dirty="0" smtClean="0">
              <a:solidFill>
                <a:schemeClr val="tx2"/>
              </a:solidFill>
            </a:rPr>
            <a:t>Financiación total o parcial de un evento por razones emocionales, con una finalidad altruista o filantrópica (“por amor al arte”). Normalmente se emplea para designar la esponsorización de carácter cultural.</a:t>
          </a:r>
          <a:endParaRPr lang="es-ES" sz="1800" b="0" dirty="0">
            <a:solidFill>
              <a:schemeClr val="tx2"/>
            </a:solidFill>
          </a:endParaRPr>
        </a:p>
      </dgm:t>
    </dgm:pt>
    <dgm:pt modelId="{25587A9A-31D9-4058-85ED-DA434B6F3CE3}" type="parTrans" cxnId="{06734680-214E-477B-8D9C-ACEA4D4E3758}">
      <dgm:prSet/>
      <dgm:spPr/>
      <dgm:t>
        <a:bodyPr/>
        <a:lstStyle/>
        <a:p>
          <a:endParaRPr lang="es-ES" sz="1800" b="0">
            <a:solidFill>
              <a:schemeClr val="tx2"/>
            </a:solidFill>
          </a:endParaRPr>
        </a:p>
      </dgm:t>
    </dgm:pt>
    <dgm:pt modelId="{759EF11A-F279-482B-8571-71C76B022B4C}" type="sibTrans" cxnId="{06734680-214E-477B-8D9C-ACEA4D4E3758}">
      <dgm:prSet/>
      <dgm:spPr/>
      <dgm:t>
        <a:bodyPr/>
        <a:lstStyle/>
        <a:p>
          <a:endParaRPr lang="es-ES" sz="1800" b="0">
            <a:solidFill>
              <a:schemeClr val="tx2"/>
            </a:solidFill>
          </a:endParaRPr>
        </a:p>
      </dgm:t>
    </dgm:pt>
    <dgm:pt modelId="{C4C40B67-595B-4D1D-B3B8-8138662CF32D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DONACION</a:t>
          </a:r>
          <a:endParaRPr lang="es-ES" sz="1800" b="1" dirty="0">
            <a:solidFill>
              <a:schemeClr val="tx2"/>
            </a:solidFill>
          </a:endParaRPr>
        </a:p>
      </dgm:t>
    </dgm:pt>
    <dgm:pt modelId="{4F1026D1-73BA-48EE-8AD1-92559470E7D2}" type="parTrans" cxnId="{E924B97E-5FE9-4E28-AB51-AB8498E2FB7F}">
      <dgm:prSet/>
      <dgm:spPr/>
      <dgm:t>
        <a:bodyPr/>
        <a:lstStyle/>
        <a:p>
          <a:endParaRPr lang="es-ES" sz="1800" b="0">
            <a:solidFill>
              <a:schemeClr val="tx2"/>
            </a:solidFill>
          </a:endParaRPr>
        </a:p>
      </dgm:t>
    </dgm:pt>
    <dgm:pt modelId="{690A6C33-BD1B-42D3-A029-D107D36D490D}" type="sibTrans" cxnId="{E924B97E-5FE9-4E28-AB51-AB8498E2FB7F}">
      <dgm:prSet/>
      <dgm:spPr/>
      <dgm:t>
        <a:bodyPr/>
        <a:lstStyle/>
        <a:p>
          <a:endParaRPr lang="es-ES" sz="1800" b="0">
            <a:solidFill>
              <a:schemeClr val="tx2"/>
            </a:solidFill>
          </a:endParaRPr>
        </a:p>
      </dgm:t>
    </dgm:pt>
    <dgm:pt modelId="{660EDA1F-DDBD-41D7-A9B5-8F6D0B2E1C9B}">
      <dgm:prSet phldrT="[Texto]" custT="1"/>
      <dgm:spPr/>
      <dgm:t>
        <a:bodyPr/>
        <a:lstStyle/>
        <a:p>
          <a:r>
            <a:rPr lang="es-ES" sz="1800" b="0" dirty="0" smtClean="0">
              <a:solidFill>
                <a:schemeClr val="tx2"/>
              </a:solidFill>
            </a:rPr>
            <a:t>Entrega de recursos económicos o de otra índole a fondo perdido. Generalmente implica anonimato.</a:t>
          </a:r>
          <a:endParaRPr lang="es-ES" sz="1800" b="0" dirty="0">
            <a:solidFill>
              <a:schemeClr val="tx2"/>
            </a:solidFill>
          </a:endParaRPr>
        </a:p>
      </dgm:t>
    </dgm:pt>
    <dgm:pt modelId="{6E732DE9-54B9-439B-9794-CD53C5AE5CFE}" type="parTrans" cxnId="{B022DDC5-003A-4976-88D4-333156B4FC3E}">
      <dgm:prSet/>
      <dgm:spPr/>
      <dgm:t>
        <a:bodyPr/>
        <a:lstStyle/>
        <a:p>
          <a:endParaRPr lang="es-ES" sz="1800" b="0">
            <a:solidFill>
              <a:schemeClr val="tx2"/>
            </a:solidFill>
          </a:endParaRPr>
        </a:p>
      </dgm:t>
    </dgm:pt>
    <dgm:pt modelId="{D17862F1-4869-4CF4-AE62-54A16F95D2B7}" type="sibTrans" cxnId="{B022DDC5-003A-4976-88D4-333156B4FC3E}">
      <dgm:prSet/>
      <dgm:spPr/>
      <dgm:t>
        <a:bodyPr/>
        <a:lstStyle/>
        <a:p>
          <a:endParaRPr lang="es-ES" sz="1800" b="0">
            <a:solidFill>
              <a:schemeClr val="tx2"/>
            </a:solidFill>
          </a:endParaRPr>
        </a:p>
      </dgm:t>
    </dgm:pt>
    <dgm:pt modelId="{A427761D-FB79-4600-BC73-03224939E8DF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tx2"/>
              </a:solidFill>
            </a:rPr>
            <a:t>PADRINAZGO/MADRINAZGO</a:t>
          </a:r>
          <a:endParaRPr lang="es-ES" sz="1800" b="1" dirty="0">
            <a:solidFill>
              <a:schemeClr val="tx2"/>
            </a:solidFill>
          </a:endParaRPr>
        </a:p>
      </dgm:t>
    </dgm:pt>
    <dgm:pt modelId="{F112BD86-0D5B-4D84-A527-0CF455DEA878}" type="parTrans" cxnId="{50C188CB-B966-4AB4-9D7C-634FD73F1BAE}">
      <dgm:prSet/>
      <dgm:spPr/>
      <dgm:t>
        <a:bodyPr/>
        <a:lstStyle/>
        <a:p>
          <a:endParaRPr lang="es-ES" sz="1800" b="0">
            <a:solidFill>
              <a:schemeClr val="tx2"/>
            </a:solidFill>
          </a:endParaRPr>
        </a:p>
      </dgm:t>
    </dgm:pt>
    <dgm:pt modelId="{087EA607-49A6-4518-9490-BFFE83A754D0}" type="sibTrans" cxnId="{50C188CB-B966-4AB4-9D7C-634FD73F1BAE}">
      <dgm:prSet/>
      <dgm:spPr/>
      <dgm:t>
        <a:bodyPr/>
        <a:lstStyle/>
        <a:p>
          <a:endParaRPr lang="es-ES" sz="1800" b="0">
            <a:solidFill>
              <a:schemeClr val="tx2"/>
            </a:solidFill>
          </a:endParaRPr>
        </a:p>
      </dgm:t>
    </dgm:pt>
    <dgm:pt modelId="{6CD298E9-F6DC-4F65-92E1-5B75DDC8DC98}">
      <dgm:prSet custT="1"/>
      <dgm:spPr/>
      <dgm:t>
        <a:bodyPr/>
        <a:lstStyle/>
        <a:p>
          <a:r>
            <a:rPr lang="es-ES" sz="1800" b="0" smtClean="0">
              <a:solidFill>
                <a:schemeClr val="tx2"/>
              </a:solidFill>
            </a:rPr>
            <a:t>Entrega de recursos a cambio de un reconocimiento psicológico o social. </a:t>
          </a:r>
          <a:endParaRPr lang="es-ES" sz="1800" b="0">
            <a:solidFill>
              <a:schemeClr val="tx2"/>
            </a:solidFill>
          </a:endParaRPr>
        </a:p>
      </dgm:t>
    </dgm:pt>
    <dgm:pt modelId="{B98C0EA6-AA9B-4A4B-9EC0-5ECF3CB65B41}" type="parTrans" cxnId="{72558DCA-0B60-4345-A2C3-98609DF830D6}">
      <dgm:prSet/>
      <dgm:spPr/>
      <dgm:t>
        <a:bodyPr/>
        <a:lstStyle/>
        <a:p>
          <a:endParaRPr lang="es-ES" sz="1800" b="0">
            <a:solidFill>
              <a:schemeClr val="tx2"/>
            </a:solidFill>
          </a:endParaRPr>
        </a:p>
      </dgm:t>
    </dgm:pt>
    <dgm:pt modelId="{69F4CFD5-287D-4430-B4DC-6AF0B0EF572D}" type="sibTrans" cxnId="{72558DCA-0B60-4345-A2C3-98609DF830D6}">
      <dgm:prSet/>
      <dgm:spPr/>
      <dgm:t>
        <a:bodyPr/>
        <a:lstStyle/>
        <a:p>
          <a:endParaRPr lang="es-ES" sz="1800" b="0">
            <a:solidFill>
              <a:schemeClr val="tx2"/>
            </a:solidFill>
          </a:endParaRPr>
        </a:p>
      </dgm:t>
    </dgm:pt>
    <dgm:pt modelId="{07B0B5F2-4106-42B8-9B30-C746F1954D8E}" type="pres">
      <dgm:prSet presAssocID="{4003F2E3-5360-45B2-A112-37928B0B486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6C66669-8566-4865-8824-E11F809A8CDF}" type="pres">
      <dgm:prSet presAssocID="{A427761D-FB79-4600-BC73-03224939E8DF}" presName="boxAndChildren" presStyleCnt="0"/>
      <dgm:spPr/>
      <dgm:t>
        <a:bodyPr/>
        <a:lstStyle/>
        <a:p>
          <a:endParaRPr lang="es-ES"/>
        </a:p>
      </dgm:t>
    </dgm:pt>
    <dgm:pt modelId="{0FCFC80D-C864-41A9-BDED-9A6A411500D6}" type="pres">
      <dgm:prSet presAssocID="{A427761D-FB79-4600-BC73-03224939E8DF}" presName="parentTextBox" presStyleLbl="node1" presStyleIdx="0" presStyleCnt="3"/>
      <dgm:spPr/>
      <dgm:t>
        <a:bodyPr/>
        <a:lstStyle/>
        <a:p>
          <a:endParaRPr lang="es-ES"/>
        </a:p>
      </dgm:t>
    </dgm:pt>
    <dgm:pt modelId="{7306DB05-1AEF-454A-B470-549A5D13B1D4}" type="pres">
      <dgm:prSet presAssocID="{A427761D-FB79-4600-BC73-03224939E8DF}" presName="entireBox" presStyleLbl="node1" presStyleIdx="0" presStyleCnt="3"/>
      <dgm:spPr/>
      <dgm:t>
        <a:bodyPr/>
        <a:lstStyle/>
        <a:p>
          <a:endParaRPr lang="es-ES"/>
        </a:p>
      </dgm:t>
    </dgm:pt>
    <dgm:pt modelId="{584D3BE7-BF79-44B6-9BD0-766020240690}" type="pres">
      <dgm:prSet presAssocID="{A427761D-FB79-4600-BC73-03224939E8DF}" presName="descendantBox" presStyleCnt="0"/>
      <dgm:spPr/>
      <dgm:t>
        <a:bodyPr/>
        <a:lstStyle/>
        <a:p>
          <a:endParaRPr lang="es-ES"/>
        </a:p>
      </dgm:t>
    </dgm:pt>
    <dgm:pt modelId="{29F40372-1E32-49EE-8E20-2216B9DBBDFF}" type="pres">
      <dgm:prSet presAssocID="{6CD298E9-F6DC-4F65-92E1-5B75DDC8DC98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6FA29AE-5201-4CDF-B894-1FB558B37845}" type="pres">
      <dgm:prSet presAssocID="{690A6C33-BD1B-42D3-A029-D107D36D490D}" presName="sp" presStyleCnt="0"/>
      <dgm:spPr/>
      <dgm:t>
        <a:bodyPr/>
        <a:lstStyle/>
        <a:p>
          <a:endParaRPr lang="es-ES"/>
        </a:p>
      </dgm:t>
    </dgm:pt>
    <dgm:pt modelId="{77EED7BB-56FD-45B5-9EA6-B9304B230EB8}" type="pres">
      <dgm:prSet presAssocID="{C4C40B67-595B-4D1D-B3B8-8138662CF32D}" presName="arrowAndChildren" presStyleCnt="0"/>
      <dgm:spPr/>
      <dgm:t>
        <a:bodyPr/>
        <a:lstStyle/>
        <a:p>
          <a:endParaRPr lang="es-ES"/>
        </a:p>
      </dgm:t>
    </dgm:pt>
    <dgm:pt modelId="{ACCE6C31-009A-4B27-AD2F-2900F119D375}" type="pres">
      <dgm:prSet presAssocID="{C4C40B67-595B-4D1D-B3B8-8138662CF32D}" presName="parentTextArrow" presStyleLbl="node1" presStyleIdx="0" presStyleCnt="3"/>
      <dgm:spPr/>
      <dgm:t>
        <a:bodyPr/>
        <a:lstStyle/>
        <a:p>
          <a:endParaRPr lang="es-ES"/>
        </a:p>
      </dgm:t>
    </dgm:pt>
    <dgm:pt modelId="{9BEBA6D1-9573-4327-A8C7-143196977481}" type="pres">
      <dgm:prSet presAssocID="{C4C40B67-595B-4D1D-B3B8-8138662CF32D}" presName="arrow" presStyleLbl="node1" presStyleIdx="1" presStyleCnt="3"/>
      <dgm:spPr/>
      <dgm:t>
        <a:bodyPr/>
        <a:lstStyle/>
        <a:p>
          <a:endParaRPr lang="es-ES"/>
        </a:p>
      </dgm:t>
    </dgm:pt>
    <dgm:pt modelId="{7A5A9DEA-D483-4702-9D87-335BC9DF75DB}" type="pres">
      <dgm:prSet presAssocID="{C4C40B67-595B-4D1D-B3B8-8138662CF32D}" presName="descendantArrow" presStyleCnt="0"/>
      <dgm:spPr/>
      <dgm:t>
        <a:bodyPr/>
        <a:lstStyle/>
        <a:p>
          <a:endParaRPr lang="es-ES"/>
        </a:p>
      </dgm:t>
    </dgm:pt>
    <dgm:pt modelId="{B830376E-93E4-437D-BF71-F9297A327A78}" type="pres">
      <dgm:prSet presAssocID="{660EDA1F-DDBD-41D7-A9B5-8F6D0B2E1C9B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46F721-6B3D-4E56-9338-5268FE91A674}" type="pres">
      <dgm:prSet presAssocID="{30060E55-FEE0-4AD6-AA34-135F59FBC6F0}" presName="sp" presStyleCnt="0"/>
      <dgm:spPr/>
      <dgm:t>
        <a:bodyPr/>
        <a:lstStyle/>
        <a:p>
          <a:endParaRPr lang="es-ES"/>
        </a:p>
      </dgm:t>
    </dgm:pt>
    <dgm:pt modelId="{514488DD-BCA7-412F-A80D-86102842BD18}" type="pres">
      <dgm:prSet presAssocID="{E14E66AA-5C3B-4C4A-B034-087D8592BA1B}" presName="arrowAndChildren" presStyleCnt="0"/>
      <dgm:spPr/>
      <dgm:t>
        <a:bodyPr/>
        <a:lstStyle/>
        <a:p>
          <a:endParaRPr lang="es-ES"/>
        </a:p>
      </dgm:t>
    </dgm:pt>
    <dgm:pt modelId="{7AC2C528-7C24-4DC2-A3B4-21A932568434}" type="pres">
      <dgm:prSet presAssocID="{E14E66AA-5C3B-4C4A-B034-087D8592BA1B}" presName="parentTextArrow" presStyleLbl="node1" presStyleIdx="1" presStyleCnt="3"/>
      <dgm:spPr/>
      <dgm:t>
        <a:bodyPr/>
        <a:lstStyle/>
        <a:p>
          <a:endParaRPr lang="es-ES"/>
        </a:p>
      </dgm:t>
    </dgm:pt>
    <dgm:pt modelId="{2359A518-3458-428A-8688-8F9A5C023006}" type="pres">
      <dgm:prSet presAssocID="{E14E66AA-5C3B-4C4A-B034-087D8592BA1B}" presName="arrow" presStyleLbl="node1" presStyleIdx="2" presStyleCnt="3"/>
      <dgm:spPr/>
      <dgm:t>
        <a:bodyPr/>
        <a:lstStyle/>
        <a:p>
          <a:endParaRPr lang="es-ES"/>
        </a:p>
      </dgm:t>
    </dgm:pt>
    <dgm:pt modelId="{B4EF89B7-6221-4D17-8F68-F6137BE2CFA6}" type="pres">
      <dgm:prSet presAssocID="{E14E66AA-5C3B-4C4A-B034-087D8592BA1B}" presName="descendantArrow" presStyleCnt="0"/>
      <dgm:spPr/>
      <dgm:t>
        <a:bodyPr/>
        <a:lstStyle/>
        <a:p>
          <a:endParaRPr lang="es-ES"/>
        </a:p>
      </dgm:t>
    </dgm:pt>
    <dgm:pt modelId="{B8474D48-E959-4F6C-A2E0-43796DCC5A19}" type="pres">
      <dgm:prSet presAssocID="{61D6E2DD-BE2F-4716-963C-C893AF4D8B91}" presName="childTextArrow" presStyleLbl="fgAccFollowNode1" presStyleIdx="2" presStyleCnt="3" custScaleY="14980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C249341-6C06-4E7A-B7AE-7BA429E7518D}" type="presOf" srcId="{6CD298E9-F6DC-4F65-92E1-5B75DDC8DC98}" destId="{29F40372-1E32-49EE-8E20-2216B9DBBDFF}" srcOrd="0" destOrd="0" presId="urn:microsoft.com/office/officeart/2005/8/layout/process4"/>
    <dgm:cxn modelId="{60F86D55-BDA5-463D-95B3-7BAA72D91CBA}" type="presOf" srcId="{C4C40B67-595B-4D1D-B3B8-8138662CF32D}" destId="{ACCE6C31-009A-4B27-AD2F-2900F119D375}" srcOrd="0" destOrd="0" presId="urn:microsoft.com/office/officeart/2005/8/layout/process4"/>
    <dgm:cxn modelId="{DB0FB57E-5523-47A3-8D36-359F1D255A9F}" type="presOf" srcId="{C4C40B67-595B-4D1D-B3B8-8138662CF32D}" destId="{9BEBA6D1-9573-4327-A8C7-143196977481}" srcOrd="1" destOrd="0" presId="urn:microsoft.com/office/officeart/2005/8/layout/process4"/>
    <dgm:cxn modelId="{7A77FBC3-2575-4321-BACB-8B323092CD4B}" type="presOf" srcId="{E14E66AA-5C3B-4C4A-B034-087D8592BA1B}" destId="{7AC2C528-7C24-4DC2-A3B4-21A932568434}" srcOrd="0" destOrd="0" presId="urn:microsoft.com/office/officeart/2005/8/layout/process4"/>
    <dgm:cxn modelId="{4308F465-0662-4823-9680-60D553881CE8}" type="presOf" srcId="{E14E66AA-5C3B-4C4A-B034-087D8592BA1B}" destId="{2359A518-3458-428A-8688-8F9A5C023006}" srcOrd="1" destOrd="0" presId="urn:microsoft.com/office/officeart/2005/8/layout/process4"/>
    <dgm:cxn modelId="{06734680-214E-477B-8D9C-ACEA4D4E3758}" srcId="{E14E66AA-5C3B-4C4A-B034-087D8592BA1B}" destId="{61D6E2DD-BE2F-4716-963C-C893AF4D8B91}" srcOrd="0" destOrd="0" parTransId="{25587A9A-31D9-4058-85ED-DA434B6F3CE3}" sibTransId="{759EF11A-F279-482B-8571-71C76B022B4C}"/>
    <dgm:cxn modelId="{E924B97E-5FE9-4E28-AB51-AB8498E2FB7F}" srcId="{4003F2E3-5360-45B2-A112-37928B0B486F}" destId="{C4C40B67-595B-4D1D-B3B8-8138662CF32D}" srcOrd="1" destOrd="0" parTransId="{4F1026D1-73BA-48EE-8AD1-92559470E7D2}" sibTransId="{690A6C33-BD1B-42D3-A029-D107D36D490D}"/>
    <dgm:cxn modelId="{21616763-F3FA-4E43-AA72-6DB090730854}" type="presOf" srcId="{A427761D-FB79-4600-BC73-03224939E8DF}" destId="{7306DB05-1AEF-454A-B470-549A5D13B1D4}" srcOrd="1" destOrd="0" presId="urn:microsoft.com/office/officeart/2005/8/layout/process4"/>
    <dgm:cxn modelId="{50C188CB-B966-4AB4-9D7C-634FD73F1BAE}" srcId="{4003F2E3-5360-45B2-A112-37928B0B486F}" destId="{A427761D-FB79-4600-BC73-03224939E8DF}" srcOrd="2" destOrd="0" parTransId="{F112BD86-0D5B-4D84-A527-0CF455DEA878}" sibTransId="{087EA607-49A6-4518-9490-BFFE83A754D0}"/>
    <dgm:cxn modelId="{2C92DFEA-FD04-4DBE-947B-D6B51B05D089}" type="presOf" srcId="{A427761D-FB79-4600-BC73-03224939E8DF}" destId="{0FCFC80D-C864-41A9-BDED-9A6A411500D6}" srcOrd="0" destOrd="0" presId="urn:microsoft.com/office/officeart/2005/8/layout/process4"/>
    <dgm:cxn modelId="{A185F878-A3F4-4AC7-9405-864FD1C15750}" type="presOf" srcId="{660EDA1F-DDBD-41D7-A9B5-8F6D0B2E1C9B}" destId="{B830376E-93E4-437D-BF71-F9297A327A78}" srcOrd="0" destOrd="0" presId="urn:microsoft.com/office/officeart/2005/8/layout/process4"/>
    <dgm:cxn modelId="{B022DDC5-003A-4976-88D4-333156B4FC3E}" srcId="{C4C40B67-595B-4D1D-B3B8-8138662CF32D}" destId="{660EDA1F-DDBD-41D7-A9B5-8F6D0B2E1C9B}" srcOrd="0" destOrd="0" parTransId="{6E732DE9-54B9-439B-9794-CD53C5AE5CFE}" sibTransId="{D17862F1-4869-4CF4-AE62-54A16F95D2B7}"/>
    <dgm:cxn modelId="{EB9F5DAD-6F04-486F-8F5B-606B2BDEE5C3}" srcId="{4003F2E3-5360-45B2-A112-37928B0B486F}" destId="{E14E66AA-5C3B-4C4A-B034-087D8592BA1B}" srcOrd="0" destOrd="0" parTransId="{5C81A4F2-4FAA-471B-B5A1-9C69EF33DC1C}" sibTransId="{30060E55-FEE0-4AD6-AA34-135F59FBC6F0}"/>
    <dgm:cxn modelId="{F03452C0-F693-43C8-83EC-A5F93D1BD59B}" type="presOf" srcId="{61D6E2DD-BE2F-4716-963C-C893AF4D8B91}" destId="{B8474D48-E959-4F6C-A2E0-43796DCC5A19}" srcOrd="0" destOrd="0" presId="urn:microsoft.com/office/officeart/2005/8/layout/process4"/>
    <dgm:cxn modelId="{72558DCA-0B60-4345-A2C3-98609DF830D6}" srcId="{A427761D-FB79-4600-BC73-03224939E8DF}" destId="{6CD298E9-F6DC-4F65-92E1-5B75DDC8DC98}" srcOrd="0" destOrd="0" parTransId="{B98C0EA6-AA9B-4A4B-9EC0-5ECF3CB65B41}" sibTransId="{69F4CFD5-287D-4430-B4DC-6AF0B0EF572D}"/>
    <dgm:cxn modelId="{89D81A3F-4EE7-4891-B590-EA5CFA53602E}" type="presOf" srcId="{4003F2E3-5360-45B2-A112-37928B0B486F}" destId="{07B0B5F2-4106-42B8-9B30-C746F1954D8E}" srcOrd="0" destOrd="0" presId="urn:microsoft.com/office/officeart/2005/8/layout/process4"/>
    <dgm:cxn modelId="{2976082A-4AB8-4D20-958B-2765AFFF531C}" type="presParOf" srcId="{07B0B5F2-4106-42B8-9B30-C746F1954D8E}" destId="{36C66669-8566-4865-8824-E11F809A8CDF}" srcOrd="0" destOrd="0" presId="urn:microsoft.com/office/officeart/2005/8/layout/process4"/>
    <dgm:cxn modelId="{D3494B8C-F2D4-49CE-B0FC-6250A77E6758}" type="presParOf" srcId="{36C66669-8566-4865-8824-E11F809A8CDF}" destId="{0FCFC80D-C864-41A9-BDED-9A6A411500D6}" srcOrd="0" destOrd="0" presId="urn:microsoft.com/office/officeart/2005/8/layout/process4"/>
    <dgm:cxn modelId="{326C3DAC-7B5A-4E44-94DA-49A1CCFF56B3}" type="presParOf" srcId="{36C66669-8566-4865-8824-E11F809A8CDF}" destId="{7306DB05-1AEF-454A-B470-549A5D13B1D4}" srcOrd="1" destOrd="0" presId="urn:microsoft.com/office/officeart/2005/8/layout/process4"/>
    <dgm:cxn modelId="{E1750D3A-F2EA-4616-AE22-4939A24327A3}" type="presParOf" srcId="{36C66669-8566-4865-8824-E11F809A8CDF}" destId="{584D3BE7-BF79-44B6-9BD0-766020240690}" srcOrd="2" destOrd="0" presId="urn:microsoft.com/office/officeart/2005/8/layout/process4"/>
    <dgm:cxn modelId="{6CDC3C41-70BD-4A46-A0EF-02924EA55F97}" type="presParOf" srcId="{584D3BE7-BF79-44B6-9BD0-766020240690}" destId="{29F40372-1E32-49EE-8E20-2216B9DBBDFF}" srcOrd="0" destOrd="0" presId="urn:microsoft.com/office/officeart/2005/8/layout/process4"/>
    <dgm:cxn modelId="{2F269952-E3CA-4E81-96C7-E70005BD2399}" type="presParOf" srcId="{07B0B5F2-4106-42B8-9B30-C746F1954D8E}" destId="{76FA29AE-5201-4CDF-B894-1FB558B37845}" srcOrd="1" destOrd="0" presId="urn:microsoft.com/office/officeart/2005/8/layout/process4"/>
    <dgm:cxn modelId="{B0A78C73-CB36-432F-807A-C2F442EA8697}" type="presParOf" srcId="{07B0B5F2-4106-42B8-9B30-C746F1954D8E}" destId="{77EED7BB-56FD-45B5-9EA6-B9304B230EB8}" srcOrd="2" destOrd="0" presId="urn:microsoft.com/office/officeart/2005/8/layout/process4"/>
    <dgm:cxn modelId="{7EE97B36-D1FF-4835-B3FC-E1C8D15B2D28}" type="presParOf" srcId="{77EED7BB-56FD-45B5-9EA6-B9304B230EB8}" destId="{ACCE6C31-009A-4B27-AD2F-2900F119D375}" srcOrd="0" destOrd="0" presId="urn:microsoft.com/office/officeart/2005/8/layout/process4"/>
    <dgm:cxn modelId="{CE936910-19FF-428B-9137-A04875CCFB8C}" type="presParOf" srcId="{77EED7BB-56FD-45B5-9EA6-B9304B230EB8}" destId="{9BEBA6D1-9573-4327-A8C7-143196977481}" srcOrd="1" destOrd="0" presId="urn:microsoft.com/office/officeart/2005/8/layout/process4"/>
    <dgm:cxn modelId="{93E05FD8-EF03-43C2-941A-35322EBD4F5F}" type="presParOf" srcId="{77EED7BB-56FD-45B5-9EA6-B9304B230EB8}" destId="{7A5A9DEA-D483-4702-9D87-335BC9DF75DB}" srcOrd="2" destOrd="0" presId="urn:microsoft.com/office/officeart/2005/8/layout/process4"/>
    <dgm:cxn modelId="{2BDC6AE3-7E2B-4983-9227-59133186A66E}" type="presParOf" srcId="{7A5A9DEA-D483-4702-9D87-335BC9DF75DB}" destId="{B830376E-93E4-437D-BF71-F9297A327A78}" srcOrd="0" destOrd="0" presId="urn:microsoft.com/office/officeart/2005/8/layout/process4"/>
    <dgm:cxn modelId="{71340539-D0D6-4CA1-8A48-3EE77A034BE5}" type="presParOf" srcId="{07B0B5F2-4106-42B8-9B30-C746F1954D8E}" destId="{F446F721-6B3D-4E56-9338-5268FE91A674}" srcOrd="3" destOrd="0" presId="urn:microsoft.com/office/officeart/2005/8/layout/process4"/>
    <dgm:cxn modelId="{3CFA9358-7240-43ED-ADAE-A6531FCFF16A}" type="presParOf" srcId="{07B0B5F2-4106-42B8-9B30-C746F1954D8E}" destId="{514488DD-BCA7-412F-A80D-86102842BD18}" srcOrd="4" destOrd="0" presId="urn:microsoft.com/office/officeart/2005/8/layout/process4"/>
    <dgm:cxn modelId="{3E25B8CE-4247-465E-92C1-1FCF058B5C16}" type="presParOf" srcId="{514488DD-BCA7-412F-A80D-86102842BD18}" destId="{7AC2C528-7C24-4DC2-A3B4-21A932568434}" srcOrd="0" destOrd="0" presId="urn:microsoft.com/office/officeart/2005/8/layout/process4"/>
    <dgm:cxn modelId="{7B280160-4907-4127-84E9-754FC5817A01}" type="presParOf" srcId="{514488DD-BCA7-412F-A80D-86102842BD18}" destId="{2359A518-3458-428A-8688-8F9A5C023006}" srcOrd="1" destOrd="0" presId="urn:microsoft.com/office/officeart/2005/8/layout/process4"/>
    <dgm:cxn modelId="{D4BE15A5-B29F-41E1-94F6-2B6121FA526B}" type="presParOf" srcId="{514488DD-BCA7-412F-A80D-86102842BD18}" destId="{B4EF89B7-6221-4D17-8F68-F6137BE2CFA6}" srcOrd="2" destOrd="0" presId="urn:microsoft.com/office/officeart/2005/8/layout/process4"/>
    <dgm:cxn modelId="{A2AD4DD4-2514-492A-824F-CECC30E29000}" type="presParOf" srcId="{B4EF89B7-6221-4D17-8F68-F6137BE2CFA6}" destId="{B8474D48-E959-4F6C-A2E0-43796DCC5A1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75756C0-A866-465A-BF13-9684DAEAEFA5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BA073F8A-94F9-4DB0-A311-F263AAD7AF12}">
      <dgm:prSet phldrT="[Texto]" custT="1"/>
      <dgm:spPr/>
      <dgm:t>
        <a:bodyPr/>
        <a:lstStyle/>
        <a:p>
          <a:r>
            <a:rPr lang="es-ES" sz="2000" b="1" smtClean="0">
              <a:solidFill>
                <a:schemeClr val="tx2"/>
              </a:solidFill>
            </a:rPr>
            <a:t>Lobby</a:t>
          </a:r>
          <a:endParaRPr lang="es-ES" sz="2000" b="1" dirty="0">
            <a:solidFill>
              <a:schemeClr val="tx2"/>
            </a:solidFill>
          </a:endParaRPr>
        </a:p>
      </dgm:t>
    </dgm:pt>
    <dgm:pt modelId="{FB9C835A-EFBD-4E94-A2F5-BEB64E6BD067}" type="parTrans" cxnId="{B5854284-EDEF-4685-AAA9-865A5347E59E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8BFFC006-14FF-4ED3-AC42-AFA6DCCB9301}" type="sibTrans" cxnId="{B5854284-EDEF-4685-AAA9-865A5347E59E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D8BBD87A-6FF6-4425-8805-16DC69924CE3}">
      <dgm:prSet custT="1"/>
      <dgm:spPr/>
      <dgm:t>
        <a:bodyPr/>
        <a:lstStyle/>
        <a:p>
          <a:r>
            <a:rPr lang="es-ES" sz="2000" b="1" smtClean="0">
              <a:solidFill>
                <a:schemeClr val="tx2"/>
              </a:solidFill>
            </a:rPr>
            <a:t>Notas de prensa</a:t>
          </a:r>
          <a:endParaRPr lang="es-ES" sz="2000" b="1" dirty="0">
            <a:solidFill>
              <a:schemeClr val="tx2"/>
            </a:solidFill>
          </a:endParaRPr>
        </a:p>
      </dgm:t>
    </dgm:pt>
    <dgm:pt modelId="{62A7C69D-A14A-487C-A155-06606DDA2E7C}" type="parTrans" cxnId="{E6AF7378-2F40-4BF8-9B32-0BDEE8520245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1E76C37F-3EBD-4E4E-ABFD-0485D3CF6A30}" type="sibTrans" cxnId="{E6AF7378-2F40-4BF8-9B32-0BDEE8520245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1212DC3C-5EC5-4736-8C81-1FBCBF10FF6E}">
      <dgm:prSet custT="1"/>
      <dgm:spPr/>
      <dgm:t>
        <a:bodyPr/>
        <a:lstStyle/>
        <a:p>
          <a:r>
            <a:rPr lang="es-ES" sz="2000" b="1" smtClean="0">
              <a:solidFill>
                <a:schemeClr val="tx2"/>
              </a:solidFill>
            </a:rPr>
            <a:t>Rueda de prensa</a:t>
          </a:r>
          <a:endParaRPr lang="es-ES" sz="2000" b="1" dirty="0">
            <a:solidFill>
              <a:schemeClr val="tx2"/>
            </a:solidFill>
          </a:endParaRPr>
        </a:p>
      </dgm:t>
    </dgm:pt>
    <dgm:pt modelId="{310C1B7D-04C5-44DF-ACA6-E1A833BE2220}" type="parTrans" cxnId="{64DA4F17-C241-49B3-8FCE-B6A8558C4831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89A6AB81-36A5-471C-BA3C-D6ED343E4702}" type="sibTrans" cxnId="{64DA4F17-C241-49B3-8FCE-B6A8558C4831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3F71576B-EC62-45C4-A9C6-130B6663720E}">
      <dgm:prSet custT="1"/>
      <dgm:spPr/>
      <dgm:t>
        <a:bodyPr/>
        <a:lstStyle/>
        <a:p>
          <a:r>
            <a:rPr lang="es-ES" sz="2000" b="1" smtClean="0">
              <a:solidFill>
                <a:schemeClr val="tx2"/>
              </a:solidFill>
            </a:rPr>
            <a:t>Newsletter</a:t>
          </a:r>
          <a:endParaRPr lang="es-ES" sz="2000" b="1" dirty="0">
            <a:solidFill>
              <a:schemeClr val="tx2"/>
            </a:solidFill>
          </a:endParaRPr>
        </a:p>
      </dgm:t>
    </dgm:pt>
    <dgm:pt modelId="{8D7B6674-F8B0-42DA-87FC-76151F6320A6}" type="parTrans" cxnId="{4B07379C-A74C-4F28-A4B7-A7CA7B798E00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72C1F3AB-2631-4D04-B149-B1384F9F5CB3}" type="sibTrans" cxnId="{4B07379C-A74C-4F28-A4B7-A7CA7B798E00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D13C8904-E872-42D6-A7B8-AE0A259DBD2D}">
      <dgm:prSet custT="1"/>
      <dgm:spPr/>
      <dgm:t>
        <a:bodyPr/>
        <a:lstStyle/>
        <a:p>
          <a:r>
            <a:rPr lang="es-ES" sz="2000" b="1" smtClean="0">
              <a:solidFill>
                <a:schemeClr val="tx2"/>
              </a:solidFill>
            </a:rPr>
            <a:t>Reuniones y convenciones </a:t>
          </a:r>
          <a:endParaRPr lang="es-ES" sz="2000" b="1" dirty="0">
            <a:solidFill>
              <a:schemeClr val="tx2"/>
            </a:solidFill>
          </a:endParaRPr>
        </a:p>
      </dgm:t>
    </dgm:pt>
    <dgm:pt modelId="{EC0F62E7-790A-455A-95F6-AF5C445958CD}" type="parTrans" cxnId="{F7034D37-DCA4-4599-BEE3-5B4C4D4473B4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24D14F34-C660-4C13-9FF4-5D5BF9146588}" type="sibTrans" cxnId="{F7034D37-DCA4-4599-BEE3-5B4C4D4473B4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E0E47BC6-086C-45DC-B9FA-1F2C6E96CC68}">
      <dgm:prSet custT="1"/>
      <dgm:spPr/>
      <dgm:t>
        <a:bodyPr/>
        <a:lstStyle/>
        <a:p>
          <a:r>
            <a:rPr lang="es-ES" sz="2000" b="1" smtClean="0">
              <a:solidFill>
                <a:schemeClr val="tx2"/>
              </a:solidFill>
            </a:rPr>
            <a:t>Concursos internos</a:t>
          </a:r>
          <a:endParaRPr lang="es-ES" sz="2000" b="1" dirty="0">
            <a:solidFill>
              <a:schemeClr val="tx2"/>
            </a:solidFill>
          </a:endParaRPr>
        </a:p>
      </dgm:t>
    </dgm:pt>
    <dgm:pt modelId="{C94FC02F-CEA5-4211-BF2C-03CCEABBE1C0}" type="parTrans" cxnId="{CCF9E973-2B3C-4847-82A5-E2D55CE07435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1B8D3F25-39E3-45B1-8F4A-A9A753502B28}" type="sibTrans" cxnId="{CCF9E973-2B3C-4847-82A5-E2D55CE07435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BE215E7B-3526-4FA2-87F9-ACAF000F192A}">
      <dgm:prSet custT="1"/>
      <dgm:spPr/>
      <dgm:t>
        <a:bodyPr/>
        <a:lstStyle/>
        <a:p>
          <a:r>
            <a:rPr lang="es-ES" sz="2000" b="1" smtClean="0">
              <a:solidFill>
                <a:schemeClr val="tx2"/>
              </a:solidFill>
            </a:rPr>
            <a:t>Fiestas y celebraciones</a:t>
          </a:r>
          <a:endParaRPr lang="es-ES" sz="2000" b="1" dirty="0">
            <a:solidFill>
              <a:schemeClr val="tx2"/>
            </a:solidFill>
          </a:endParaRPr>
        </a:p>
      </dgm:t>
    </dgm:pt>
    <dgm:pt modelId="{D2FA075F-F9B8-4623-9390-61B1D8B92618}" type="parTrans" cxnId="{8B0C858B-BDDA-42C1-B3D1-250FE4744D38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82D17767-EFE3-40E5-8420-CCC50420CE3E}" type="sibTrans" cxnId="{8B0C858B-BDDA-42C1-B3D1-250FE4744D38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FB9FBF44-2323-4628-8B02-2FE312FF9052}">
      <dgm:prSet custT="1"/>
      <dgm:spPr/>
      <dgm:t>
        <a:bodyPr/>
        <a:lstStyle/>
        <a:p>
          <a:r>
            <a:rPr lang="es-ES" sz="2000" b="1" smtClean="0">
              <a:solidFill>
                <a:schemeClr val="tx2"/>
              </a:solidFill>
            </a:rPr>
            <a:t>Concursos internos</a:t>
          </a:r>
          <a:endParaRPr lang="es-ES" sz="2000" b="1" dirty="0">
            <a:solidFill>
              <a:schemeClr val="tx2"/>
            </a:solidFill>
          </a:endParaRPr>
        </a:p>
      </dgm:t>
    </dgm:pt>
    <dgm:pt modelId="{43F1A21A-CBD6-4185-A6B5-950E0DF0613E}" type="parTrans" cxnId="{1588FC26-921E-4F6B-903D-1512A1541A77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AFCFB4F7-F85F-4BD6-8258-34AB54FB84F9}" type="sibTrans" cxnId="{1588FC26-921E-4F6B-903D-1512A1541A77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B7EA92F0-28B2-4C7D-BD33-E616D5D1E4D8}">
      <dgm:prSet custT="1"/>
      <dgm:spPr/>
      <dgm:t>
        <a:bodyPr/>
        <a:lstStyle/>
        <a:p>
          <a:r>
            <a:rPr lang="es-ES" sz="2000" b="1" smtClean="0">
              <a:solidFill>
                <a:schemeClr val="tx2"/>
              </a:solidFill>
            </a:rPr>
            <a:t>Viajes</a:t>
          </a:r>
          <a:endParaRPr lang="es-ES" sz="2000" b="1" dirty="0">
            <a:solidFill>
              <a:schemeClr val="tx2"/>
            </a:solidFill>
          </a:endParaRPr>
        </a:p>
      </dgm:t>
    </dgm:pt>
    <dgm:pt modelId="{F5493CD8-0210-4509-AD1B-99B0E29DE5D2}" type="parTrans" cxnId="{AC089509-6DCD-4B6F-825A-815449CFB750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B973D63E-B1B1-4836-8A95-581056A924A4}" type="sibTrans" cxnId="{AC089509-6DCD-4B6F-825A-815449CFB750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B297CD75-6FF3-474D-96BB-A07DD7B60ECB}">
      <dgm:prSet custT="1"/>
      <dgm:spPr/>
      <dgm:t>
        <a:bodyPr/>
        <a:lstStyle/>
        <a:p>
          <a:r>
            <a:rPr lang="es-ES" sz="2000" b="1" smtClean="0">
              <a:solidFill>
                <a:schemeClr val="tx2"/>
              </a:solidFill>
            </a:rPr>
            <a:t>Jornadas de puertas abiertas</a:t>
          </a:r>
          <a:endParaRPr lang="es-ES" sz="2000" b="1" dirty="0">
            <a:solidFill>
              <a:schemeClr val="tx2"/>
            </a:solidFill>
          </a:endParaRPr>
        </a:p>
      </dgm:t>
    </dgm:pt>
    <dgm:pt modelId="{1BBBAF58-6373-4E38-925E-2A9212D1CA59}" type="parTrans" cxnId="{9974CE03-08C5-4E47-84DC-A1D955819581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F39B7320-BE54-43C5-AA43-E85880854194}" type="sibTrans" cxnId="{9974CE03-08C5-4E47-84DC-A1D955819581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9BEFC635-2002-4743-9239-BD57EC9F9C90}" type="pres">
      <dgm:prSet presAssocID="{D75756C0-A866-465A-BF13-9684DAEAEFA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0D4D55B-3A4A-41A3-9099-F2876DE6EE6C}" type="pres">
      <dgm:prSet presAssocID="{D8BBD87A-6FF6-4425-8805-16DC69924CE3}" presName="parentLin" presStyleCnt="0"/>
      <dgm:spPr/>
      <dgm:t>
        <a:bodyPr/>
        <a:lstStyle/>
        <a:p>
          <a:endParaRPr lang="es-ES"/>
        </a:p>
      </dgm:t>
    </dgm:pt>
    <dgm:pt modelId="{A741DDC2-4F9E-46E2-9FF7-F1245A274CE1}" type="pres">
      <dgm:prSet presAssocID="{D8BBD87A-6FF6-4425-8805-16DC69924CE3}" presName="parentLeftMargin" presStyleLbl="node1" presStyleIdx="0" presStyleCnt="10"/>
      <dgm:spPr/>
      <dgm:t>
        <a:bodyPr/>
        <a:lstStyle/>
        <a:p>
          <a:endParaRPr lang="es-ES"/>
        </a:p>
      </dgm:t>
    </dgm:pt>
    <dgm:pt modelId="{006F2BE5-E25D-4DA4-A6B6-4F068933BC1E}" type="pres">
      <dgm:prSet presAssocID="{D8BBD87A-6FF6-4425-8805-16DC69924CE3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A8BAAC-A1E3-43B1-92FF-E2390343A1B0}" type="pres">
      <dgm:prSet presAssocID="{D8BBD87A-6FF6-4425-8805-16DC69924CE3}" presName="negativeSpace" presStyleCnt="0"/>
      <dgm:spPr/>
      <dgm:t>
        <a:bodyPr/>
        <a:lstStyle/>
        <a:p>
          <a:endParaRPr lang="es-ES"/>
        </a:p>
      </dgm:t>
    </dgm:pt>
    <dgm:pt modelId="{CEBFAEEF-D813-4F68-95C9-C8D273CDE0D8}" type="pres">
      <dgm:prSet presAssocID="{D8BBD87A-6FF6-4425-8805-16DC69924CE3}" presName="childText" presStyleLbl="conFgAcc1" presStyleIdx="0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F64228D-558E-469A-972D-1E541989F150}" type="pres">
      <dgm:prSet presAssocID="{1E76C37F-3EBD-4E4E-ABFD-0485D3CF6A30}" presName="spaceBetweenRectangles" presStyleCnt="0"/>
      <dgm:spPr/>
      <dgm:t>
        <a:bodyPr/>
        <a:lstStyle/>
        <a:p>
          <a:endParaRPr lang="es-ES"/>
        </a:p>
      </dgm:t>
    </dgm:pt>
    <dgm:pt modelId="{15DE4733-9529-4BC4-AC2E-49C8313D8054}" type="pres">
      <dgm:prSet presAssocID="{1212DC3C-5EC5-4736-8C81-1FBCBF10FF6E}" presName="parentLin" presStyleCnt="0"/>
      <dgm:spPr/>
      <dgm:t>
        <a:bodyPr/>
        <a:lstStyle/>
        <a:p>
          <a:endParaRPr lang="es-ES"/>
        </a:p>
      </dgm:t>
    </dgm:pt>
    <dgm:pt modelId="{D3931DDA-4548-482C-A35E-3561FBF71F51}" type="pres">
      <dgm:prSet presAssocID="{1212DC3C-5EC5-4736-8C81-1FBCBF10FF6E}" presName="parentLeftMargin" presStyleLbl="node1" presStyleIdx="0" presStyleCnt="10"/>
      <dgm:spPr/>
      <dgm:t>
        <a:bodyPr/>
        <a:lstStyle/>
        <a:p>
          <a:endParaRPr lang="es-ES"/>
        </a:p>
      </dgm:t>
    </dgm:pt>
    <dgm:pt modelId="{CE5EE917-621A-4721-9CE7-C1269A2DA194}" type="pres">
      <dgm:prSet presAssocID="{1212DC3C-5EC5-4736-8C81-1FBCBF10FF6E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369E3B-E5FD-4710-967F-5725257CEC55}" type="pres">
      <dgm:prSet presAssocID="{1212DC3C-5EC5-4736-8C81-1FBCBF10FF6E}" presName="negativeSpace" presStyleCnt="0"/>
      <dgm:spPr/>
      <dgm:t>
        <a:bodyPr/>
        <a:lstStyle/>
        <a:p>
          <a:endParaRPr lang="es-ES"/>
        </a:p>
      </dgm:t>
    </dgm:pt>
    <dgm:pt modelId="{4D5C6F39-0FE2-4167-A696-0D898E524655}" type="pres">
      <dgm:prSet presAssocID="{1212DC3C-5EC5-4736-8C81-1FBCBF10FF6E}" presName="childText" presStyleLbl="conFgAcc1" presStyleIdx="1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3818B86-734D-4779-9599-95ADF69B499B}" type="pres">
      <dgm:prSet presAssocID="{89A6AB81-36A5-471C-BA3C-D6ED343E4702}" presName="spaceBetweenRectangles" presStyleCnt="0"/>
      <dgm:spPr/>
      <dgm:t>
        <a:bodyPr/>
        <a:lstStyle/>
        <a:p>
          <a:endParaRPr lang="es-ES"/>
        </a:p>
      </dgm:t>
    </dgm:pt>
    <dgm:pt modelId="{22B3EAB2-4B23-4D53-8E12-904AE84A98EB}" type="pres">
      <dgm:prSet presAssocID="{3F71576B-EC62-45C4-A9C6-130B6663720E}" presName="parentLin" presStyleCnt="0"/>
      <dgm:spPr/>
      <dgm:t>
        <a:bodyPr/>
        <a:lstStyle/>
        <a:p>
          <a:endParaRPr lang="es-ES"/>
        </a:p>
      </dgm:t>
    </dgm:pt>
    <dgm:pt modelId="{B6F73D30-D9E6-49B7-A874-A6B669C73B8E}" type="pres">
      <dgm:prSet presAssocID="{3F71576B-EC62-45C4-A9C6-130B6663720E}" presName="parentLeftMargin" presStyleLbl="node1" presStyleIdx="1" presStyleCnt="10"/>
      <dgm:spPr/>
      <dgm:t>
        <a:bodyPr/>
        <a:lstStyle/>
        <a:p>
          <a:endParaRPr lang="es-ES"/>
        </a:p>
      </dgm:t>
    </dgm:pt>
    <dgm:pt modelId="{2AFC9E78-8AA4-461F-A0F8-DE36A2A3672B}" type="pres">
      <dgm:prSet presAssocID="{3F71576B-EC62-45C4-A9C6-130B6663720E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A9EBD86-B24B-4CD7-A3A0-596742CF40D8}" type="pres">
      <dgm:prSet presAssocID="{3F71576B-EC62-45C4-A9C6-130B6663720E}" presName="negativeSpace" presStyleCnt="0"/>
      <dgm:spPr/>
      <dgm:t>
        <a:bodyPr/>
        <a:lstStyle/>
        <a:p>
          <a:endParaRPr lang="es-ES"/>
        </a:p>
      </dgm:t>
    </dgm:pt>
    <dgm:pt modelId="{CFFDF26D-9961-4A73-B979-7AB5ACC965FB}" type="pres">
      <dgm:prSet presAssocID="{3F71576B-EC62-45C4-A9C6-130B6663720E}" presName="childText" presStyleLbl="conFgAcc1" presStyleIdx="2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FD9269-655D-473B-A5CC-34E062AFD02C}" type="pres">
      <dgm:prSet presAssocID="{72C1F3AB-2631-4D04-B149-B1384F9F5CB3}" presName="spaceBetweenRectangles" presStyleCnt="0"/>
      <dgm:spPr/>
      <dgm:t>
        <a:bodyPr/>
        <a:lstStyle/>
        <a:p>
          <a:endParaRPr lang="es-ES"/>
        </a:p>
      </dgm:t>
    </dgm:pt>
    <dgm:pt modelId="{A1E3D790-E490-4173-98B7-7D19B2A75A0B}" type="pres">
      <dgm:prSet presAssocID="{BA073F8A-94F9-4DB0-A311-F263AAD7AF12}" presName="parentLin" presStyleCnt="0"/>
      <dgm:spPr/>
      <dgm:t>
        <a:bodyPr/>
        <a:lstStyle/>
        <a:p>
          <a:endParaRPr lang="es-ES"/>
        </a:p>
      </dgm:t>
    </dgm:pt>
    <dgm:pt modelId="{8929A5B1-D376-4C7B-9C27-9F0334EB6D15}" type="pres">
      <dgm:prSet presAssocID="{BA073F8A-94F9-4DB0-A311-F263AAD7AF12}" presName="parentLeftMargin" presStyleLbl="node1" presStyleIdx="2" presStyleCnt="10"/>
      <dgm:spPr/>
      <dgm:t>
        <a:bodyPr/>
        <a:lstStyle/>
        <a:p>
          <a:endParaRPr lang="es-ES"/>
        </a:p>
      </dgm:t>
    </dgm:pt>
    <dgm:pt modelId="{4795CBA2-B424-4F7B-AA15-E5E893E7FD58}" type="pres">
      <dgm:prSet presAssocID="{BA073F8A-94F9-4DB0-A311-F263AAD7AF12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20ACF64-465A-43CF-9D4A-94943056E179}" type="pres">
      <dgm:prSet presAssocID="{BA073F8A-94F9-4DB0-A311-F263AAD7AF12}" presName="negativeSpace" presStyleCnt="0"/>
      <dgm:spPr/>
      <dgm:t>
        <a:bodyPr/>
        <a:lstStyle/>
        <a:p>
          <a:endParaRPr lang="es-ES"/>
        </a:p>
      </dgm:t>
    </dgm:pt>
    <dgm:pt modelId="{37F45428-886E-4DD1-BA45-E99CACEE4E4A}" type="pres">
      <dgm:prSet presAssocID="{BA073F8A-94F9-4DB0-A311-F263AAD7AF12}" presName="childText" presStyleLbl="conFgAcc1" presStyleIdx="3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F09617-2D5A-4F2C-995C-78C49B199B6A}" type="pres">
      <dgm:prSet presAssocID="{8BFFC006-14FF-4ED3-AC42-AFA6DCCB9301}" presName="spaceBetweenRectangles" presStyleCnt="0"/>
      <dgm:spPr/>
      <dgm:t>
        <a:bodyPr/>
        <a:lstStyle/>
        <a:p>
          <a:endParaRPr lang="es-ES"/>
        </a:p>
      </dgm:t>
    </dgm:pt>
    <dgm:pt modelId="{E694014C-AE30-4F67-AA0C-1E1B0F678673}" type="pres">
      <dgm:prSet presAssocID="{D13C8904-E872-42D6-A7B8-AE0A259DBD2D}" presName="parentLin" presStyleCnt="0"/>
      <dgm:spPr/>
      <dgm:t>
        <a:bodyPr/>
        <a:lstStyle/>
        <a:p>
          <a:endParaRPr lang="es-ES"/>
        </a:p>
      </dgm:t>
    </dgm:pt>
    <dgm:pt modelId="{EFDD9642-48A1-4CC5-BE09-DA38C955FEC4}" type="pres">
      <dgm:prSet presAssocID="{D13C8904-E872-42D6-A7B8-AE0A259DBD2D}" presName="parentLeftMargin" presStyleLbl="node1" presStyleIdx="3" presStyleCnt="10"/>
      <dgm:spPr/>
      <dgm:t>
        <a:bodyPr/>
        <a:lstStyle/>
        <a:p>
          <a:endParaRPr lang="es-ES"/>
        </a:p>
      </dgm:t>
    </dgm:pt>
    <dgm:pt modelId="{4E258F1B-5F9E-439F-9C3F-0DFF39C29840}" type="pres">
      <dgm:prSet presAssocID="{D13C8904-E872-42D6-A7B8-AE0A259DBD2D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5CCD60-ED0E-42D3-8CE1-199F7B2A20D7}" type="pres">
      <dgm:prSet presAssocID="{D13C8904-E872-42D6-A7B8-AE0A259DBD2D}" presName="negativeSpace" presStyleCnt="0"/>
      <dgm:spPr/>
      <dgm:t>
        <a:bodyPr/>
        <a:lstStyle/>
        <a:p>
          <a:endParaRPr lang="es-ES"/>
        </a:p>
      </dgm:t>
    </dgm:pt>
    <dgm:pt modelId="{9C25E461-A988-4A26-AB39-D8BD97F76440}" type="pres">
      <dgm:prSet presAssocID="{D13C8904-E872-42D6-A7B8-AE0A259DBD2D}" presName="childText" presStyleLbl="conFgAcc1" presStyleIdx="4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A26FC02-63A5-4D02-805F-2CCE26756D97}" type="pres">
      <dgm:prSet presAssocID="{24D14F34-C660-4C13-9FF4-5D5BF9146588}" presName="spaceBetweenRectangles" presStyleCnt="0"/>
      <dgm:spPr/>
      <dgm:t>
        <a:bodyPr/>
        <a:lstStyle/>
        <a:p>
          <a:endParaRPr lang="es-ES"/>
        </a:p>
      </dgm:t>
    </dgm:pt>
    <dgm:pt modelId="{7B52544F-B518-4DCB-AC64-06CF9D86B2E7}" type="pres">
      <dgm:prSet presAssocID="{E0E47BC6-086C-45DC-B9FA-1F2C6E96CC68}" presName="parentLin" presStyleCnt="0"/>
      <dgm:spPr/>
      <dgm:t>
        <a:bodyPr/>
        <a:lstStyle/>
        <a:p>
          <a:endParaRPr lang="es-ES"/>
        </a:p>
      </dgm:t>
    </dgm:pt>
    <dgm:pt modelId="{0B890373-FB7A-4194-8D73-9FA6927A284E}" type="pres">
      <dgm:prSet presAssocID="{E0E47BC6-086C-45DC-B9FA-1F2C6E96CC68}" presName="parentLeftMargin" presStyleLbl="node1" presStyleIdx="4" presStyleCnt="10"/>
      <dgm:spPr/>
      <dgm:t>
        <a:bodyPr/>
        <a:lstStyle/>
        <a:p>
          <a:endParaRPr lang="es-ES"/>
        </a:p>
      </dgm:t>
    </dgm:pt>
    <dgm:pt modelId="{9C4B9AFA-9101-414B-AE44-A310202AA6BE}" type="pres">
      <dgm:prSet presAssocID="{E0E47BC6-086C-45DC-B9FA-1F2C6E96CC68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E85C99-BDC6-4CA5-AAE3-4411627A8409}" type="pres">
      <dgm:prSet presAssocID="{E0E47BC6-086C-45DC-B9FA-1F2C6E96CC68}" presName="negativeSpace" presStyleCnt="0"/>
      <dgm:spPr/>
      <dgm:t>
        <a:bodyPr/>
        <a:lstStyle/>
        <a:p>
          <a:endParaRPr lang="es-ES"/>
        </a:p>
      </dgm:t>
    </dgm:pt>
    <dgm:pt modelId="{8032002A-552D-46D8-973F-21592F293D5E}" type="pres">
      <dgm:prSet presAssocID="{E0E47BC6-086C-45DC-B9FA-1F2C6E96CC68}" presName="childText" presStyleLbl="conFgAcc1" presStyleIdx="5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D9C9BC-652A-4145-95E8-29F86E5B8914}" type="pres">
      <dgm:prSet presAssocID="{1B8D3F25-39E3-45B1-8F4A-A9A753502B28}" presName="spaceBetweenRectangles" presStyleCnt="0"/>
      <dgm:spPr/>
      <dgm:t>
        <a:bodyPr/>
        <a:lstStyle/>
        <a:p>
          <a:endParaRPr lang="es-ES"/>
        </a:p>
      </dgm:t>
    </dgm:pt>
    <dgm:pt modelId="{8BC0E784-50C2-46A2-B089-21A3DA2673F9}" type="pres">
      <dgm:prSet presAssocID="{BE215E7B-3526-4FA2-87F9-ACAF000F192A}" presName="parentLin" presStyleCnt="0"/>
      <dgm:spPr/>
      <dgm:t>
        <a:bodyPr/>
        <a:lstStyle/>
        <a:p>
          <a:endParaRPr lang="es-ES"/>
        </a:p>
      </dgm:t>
    </dgm:pt>
    <dgm:pt modelId="{C972FEB7-A0AD-4BF9-A2A5-3E9143B04FBE}" type="pres">
      <dgm:prSet presAssocID="{BE215E7B-3526-4FA2-87F9-ACAF000F192A}" presName="parentLeftMargin" presStyleLbl="node1" presStyleIdx="5" presStyleCnt="10"/>
      <dgm:spPr/>
      <dgm:t>
        <a:bodyPr/>
        <a:lstStyle/>
        <a:p>
          <a:endParaRPr lang="es-ES"/>
        </a:p>
      </dgm:t>
    </dgm:pt>
    <dgm:pt modelId="{BC75B5E4-B893-485A-8D56-337CAADA8BE5}" type="pres">
      <dgm:prSet presAssocID="{BE215E7B-3526-4FA2-87F9-ACAF000F192A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0E5759-23FC-43AD-AC13-836536D2FD1C}" type="pres">
      <dgm:prSet presAssocID="{BE215E7B-3526-4FA2-87F9-ACAF000F192A}" presName="negativeSpace" presStyleCnt="0"/>
      <dgm:spPr/>
      <dgm:t>
        <a:bodyPr/>
        <a:lstStyle/>
        <a:p>
          <a:endParaRPr lang="es-ES"/>
        </a:p>
      </dgm:t>
    </dgm:pt>
    <dgm:pt modelId="{042514AC-56B6-4F45-A625-F8CB15E44D4A}" type="pres">
      <dgm:prSet presAssocID="{BE215E7B-3526-4FA2-87F9-ACAF000F192A}" presName="childText" presStyleLbl="conFgAcc1" presStyleIdx="6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6E82F05-0AD6-4C07-9157-FF2E86014BD2}" type="pres">
      <dgm:prSet presAssocID="{82D17767-EFE3-40E5-8420-CCC50420CE3E}" presName="spaceBetweenRectangles" presStyleCnt="0"/>
      <dgm:spPr/>
      <dgm:t>
        <a:bodyPr/>
        <a:lstStyle/>
        <a:p>
          <a:endParaRPr lang="es-ES"/>
        </a:p>
      </dgm:t>
    </dgm:pt>
    <dgm:pt modelId="{7362DD32-3932-4F0B-9BAE-C2C5ED8EA332}" type="pres">
      <dgm:prSet presAssocID="{FB9FBF44-2323-4628-8B02-2FE312FF9052}" presName="parentLin" presStyleCnt="0"/>
      <dgm:spPr/>
      <dgm:t>
        <a:bodyPr/>
        <a:lstStyle/>
        <a:p>
          <a:endParaRPr lang="es-ES"/>
        </a:p>
      </dgm:t>
    </dgm:pt>
    <dgm:pt modelId="{772B31A2-C701-47C3-A47F-C02D501B2697}" type="pres">
      <dgm:prSet presAssocID="{FB9FBF44-2323-4628-8B02-2FE312FF9052}" presName="parentLeftMargin" presStyleLbl="node1" presStyleIdx="6" presStyleCnt="10"/>
      <dgm:spPr/>
      <dgm:t>
        <a:bodyPr/>
        <a:lstStyle/>
        <a:p>
          <a:endParaRPr lang="es-ES"/>
        </a:p>
      </dgm:t>
    </dgm:pt>
    <dgm:pt modelId="{6D809529-1404-4743-BADC-A872EC9772DD}" type="pres">
      <dgm:prSet presAssocID="{FB9FBF44-2323-4628-8B02-2FE312FF9052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A4D3A6-FE8D-46B3-A143-29A2C8A83585}" type="pres">
      <dgm:prSet presAssocID="{FB9FBF44-2323-4628-8B02-2FE312FF9052}" presName="negativeSpace" presStyleCnt="0"/>
      <dgm:spPr/>
      <dgm:t>
        <a:bodyPr/>
        <a:lstStyle/>
        <a:p>
          <a:endParaRPr lang="es-ES"/>
        </a:p>
      </dgm:t>
    </dgm:pt>
    <dgm:pt modelId="{5E5FE7A9-3428-4A8D-9470-ECAA5719C6ED}" type="pres">
      <dgm:prSet presAssocID="{FB9FBF44-2323-4628-8B02-2FE312FF9052}" presName="childText" presStyleLbl="conFgAcc1" presStyleIdx="7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D06D785-019A-431A-8B47-CC7F2B669F5A}" type="pres">
      <dgm:prSet presAssocID="{AFCFB4F7-F85F-4BD6-8258-34AB54FB84F9}" presName="spaceBetweenRectangles" presStyleCnt="0"/>
      <dgm:spPr/>
      <dgm:t>
        <a:bodyPr/>
        <a:lstStyle/>
        <a:p>
          <a:endParaRPr lang="es-ES"/>
        </a:p>
      </dgm:t>
    </dgm:pt>
    <dgm:pt modelId="{F77342CE-2773-4ECB-9691-2C00973FB008}" type="pres">
      <dgm:prSet presAssocID="{B7EA92F0-28B2-4C7D-BD33-E616D5D1E4D8}" presName="parentLin" presStyleCnt="0"/>
      <dgm:spPr/>
      <dgm:t>
        <a:bodyPr/>
        <a:lstStyle/>
        <a:p>
          <a:endParaRPr lang="es-ES"/>
        </a:p>
      </dgm:t>
    </dgm:pt>
    <dgm:pt modelId="{33E47A97-03F6-4A78-988D-08DA4E4CD111}" type="pres">
      <dgm:prSet presAssocID="{B7EA92F0-28B2-4C7D-BD33-E616D5D1E4D8}" presName="parentLeftMargin" presStyleLbl="node1" presStyleIdx="7" presStyleCnt="10"/>
      <dgm:spPr/>
      <dgm:t>
        <a:bodyPr/>
        <a:lstStyle/>
        <a:p>
          <a:endParaRPr lang="es-ES"/>
        </a:p>
      </dgm:t>
    </dgm:pt>
    <dgm:pt modelId="{D18B98F5-6169-4927-B9E2-6346C68FD5A4}" type="pres">
      <dgm:prSet presAssocID="{B7EA92F0-28B2-4C7D-BD33-E616D5D1E4D8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1002033-7891-4FC7-8AD0-AEF009E0DF0D}" type="pres">
      <dgm:prSet presAssocID="{B7EA92F0-28B2-4C7D-BD33-E616D5D1E4D8}" presName="negativeSpace" presStyleCnt="0"/>
      <dgm:spPr/>
      <dgm:t>
        <a:bodyPr/>
        <a:lstStyle/>
        <a:p>
          <a:endParaRPr lang="es-ES"/>
        </a:p>
      </dgm:t>
    </dgm:pt>
    <dgm:pt modelId="{2B53763F-3C96-4643-9199-17FAF4FC02C5}" type="pres">
      <dgm:prSet presAssocID="{B7EA92F0-28B2-4C7D-BD33-E616D5D1E4D8}" presName="childText" presStyleLbl="conFgAcc1" presStyleIdx="8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5F17AC-BAC5-4FB2-B7FF-29D5E0B3AAF3}" type="pres">
      <dgm:prSet presAssocID="{B973D63E-B1B1-4836-8A95-581056A924A4}" presName="spaceBetweenRectangles" presStyleCnt="0"/>
      <dgm:spPr/>
      <dgm:t>
        <a:bodyPr/>
        <a:lstStyle/>
        <a:p>
          <a:endParaRPr lang="es-ES"/>
        </a:p>
      </dgm:t>
    </dgm:pt>
    <dgm:pt modelId="{289DEB65-0794-4E14-9F4F-FA13BDB53E37}" type="pres">
      <dgm:prSet presAssocID="{B297CD75-6FF3-474D-96BB-A07DD7B60ECB}" presName="parentLin" presStyleCnt="0"/>
      <dgm:spPr/>
      <dgm:t>
        <a:bodyPr/>
        <a:lstStyle/>
        <a:p>
          <a:endParaRPr lang="es-ES"/>
        </a:p>
      </dgm:t>
    </dgm:pt>
    <dgm:pt modelId="{24A8F975-13C8-4EEC-96F9-DD11254B3908}" type="pres">
      <dgm:prSet presAssocID="{B297CD75-6FF3-474D-96BB-A07DD7B60ECB}" presName="parentLeftMargin" presStyleLbl="node1" presStyleIdx="8" presStyleCnt="10"/>
      <dgm:spPr/>
      <dgm:t>
        <a:bodyPr/>
        <a:lstStyle/>
        <a:p>
          <a:endParaRPr lang="es-ES"/>
        </a:p>
      </dgm:t>
    </dgm:pt>
    <dgm:pt modelId="{6AC1ABCD-426C-4059-A1A6-2660D1B848C2}" type="pres">
      <dgm:prSet presAssocID="{B297CD75-6FF3-474D-96BB-A07DD7B60ECB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CC884D-1D1D-4D14-B281-8E9689C6AE3D}" type="pres">
      <dgm:prSet presAssocID="{B297CD75-6FF3-474D-96BB-A07DD7B60ECB}" presName="negativeSpace" presStyleCnt="0"/>
      <dgm:spPr/>
      <dgm:t>
        <a:bodyPr/>
        <a:lstStyle/>
        <a:p>
          <a:endParaRPr lang="es-ES"/>
        </a:p>
      </dgm:t>
    </dgm:pt>
    <dgm:pt modelId="{EA14C136-12F8-4314-A82C-6C182130EC56}" type="pres">
      <dgm:prSet presAssocID="{B297CD75-6FF3-474D-96BB-A07DD7B60ECB}" presName="childText" presStyleLbl="conFgAcc1" presStyleIdx="9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588FC26-921E-4F6B-903D-1512A1541A77}" srcId="{D75756C0-A866-465A-BF13-9684DAEAEFA5}" destId="{FB9FBF44-2323-4628-8B02-2FE312FF9052}" srcOrd="7" destOrd="0" parTransId="{43F1A21A-CBD6-4185-A6B5-950E0DF0613E}" sibTransId="{AFCFB4F7-F85F-4BD6-8258-34AB54FB84F9}"/>
    <dgm:cxn modelId="{8B37DB17-43E9-4C87-A34B-E3DE92F86636}" type="presOf" srcId="{E0E47BC6-086C-45DC-B9FA-1F2C6E96CC68}" destId="{9C4B9AFA-9101-414B-AE44-A310202AA6BE}" srcOrd="1" destOrd="0" presId="urn:microsoft.com/office/officeart/2005/8/layout/list1"/>
    <dgm:cxn modelId="{813A8C5E-8530-4CCC-BCEB-172B823706FC}" type="presOf" srcId="{BA073F8A-94F9-4DB0-A311-F263AAD7AF12}" destId="{8929A5B1-D376-4C7B-9C27-9F0334EB6D15}" srcOrd="0" destOrd="0" presId="urn:microsoft.com/office/officeart/2005/8/layout/list1"/>
    <dgm:cxn modelId="{7E5D540C-BD7F-4319-A90B-8A9D09D8CD45}" type="presOf" srcId="{BE215E7B-3526-4FA2-87F9-ACAF000F192A}" destId="{BC75B5E4-B893-485A-8D56-337CAADA8BE5}" srcOrd="1" destOrd="0" presId="urn:microsoft.com/office/officeart/2005/8/layout/list1"/>
    <dgm:cxn modelId="{085CC9EC-6EF9-4918-8958-D6FC54BFA88F}" type="presOf" srcId="{FB9FBF44-2323-4628-8B02-2FE312FF9052}" destId="{6D809529-1404-4743-BADC-A872EC9772DD}" srcOrd="1" destOrd="0" presId="urn:microsoft.com/office/officeart/2005/8/layout/list1"/>
    <dgm:cxn modelId="{9974CE03-08C5-4E47-84DC-A1D955819581}" srcId="{D75756C0-A866-465A-BF13-9684DAEAEFA5}" destId="{B297CD75-6FF3-474D-96BB-A07DD7B60ECB}" srcOrd="9" destOrd="0" parTransId="{1BBBAF58-6373-4E38-925E-2A9212D1CA59}" sibTransId="{F39B7320-BE54-43C5-AA43-E85880854194}"/>
    <dgm:cxn modelId="{AC089509-6DCD-4B6F-825A-815449CFB750}" srcId="{D75756C0-A866-465A-BF13-9684DAEAEFA5}" destId="{B7EA92F0-28B2-4C7D-BD33-E616D5D1E4D8}" srcOrd="8" destOrd="0" parTransId="{F5493CD8-0210-4509-AD1B-99B0E29DE5D2}" sibTransId="{B973D63E-B1B1-4836-8A95-581056A924A4}"/>
    <dgm:cxn modelId="{B5854284-EDEF-4685-AAA9-865A5347E59E}" srcId="{D75756C0-A866-465A-BF13-9684DAEAEFA5}" destId="{BA073F8A-94F9-4DB0-A311-F263AAD7AF12}" srcOrd="3" destOrd="0" parTransId="{FB9C835A-EFBD-4E94-A2F5-BEB64E6BD067}" sibTransId="{8BFFC006-14FF-4ED3-AC42-AFA6DCCB9301}"/>
    <dgm:cxn modelId="{64DA4F17-C241-49B3-8FCE-B6A8558C4831}" srcId="{D75756C0-A866-465A-BF13-9684DAEAEFA5}" destId="{1212DC3C-5EC5-4736-8C81-1FBCBF10FF6E}" srcOrd="1" destOrd="0" parTransId="{310C1B7D-04C5-44DF-ACA6-E1A833BE2220}" sibTransId="{89A6AB81-36A5-471C-BA3C-D6ED343E4702}"/>
    <dgm:cxn modelId="{4B07379C-A74C-4F28-A4B7-A7CA7B798E00}" srcId="{D75756C0-A866-465A-BF13-9684DAEAEFA5}" destId="{3F71576B-EC62-45C4-A9C6-130B6663720E}" srcOrd="2" destOrd="0" parTransId="{8D7B6674-F8B0-42DA-87FC-76151F6320A6}" sibTransId="{72C1F3AB-2631-4D04-B149-B1384F9F5CB3}"/>
    <dgm:cxn modelId="{A5C060A8-C465-406E-8912-4B27861E407C}" type="presOf" srcId="{B7EA92F0-28B2-4C7D-BD33-E616D5D1E4D8}" destId="{33E47A97-03F6-4A78-988D-08DA4E4CD111}" srcOrd="0" destOrd="0" presId="urn:microsoft.com/office/officeart/2005/8/layout/list1"/>
    <dgm:cxn modelId="{CCF9E973-2B3C-4847-82A5-E2D55CE07435}" srcId="{D75756C0-A866-465A-BF13-9684DAEAEFA5}" destId="{E0E47BC6-086C-45DC-B9FA-1F2C6E96CC68}" srcOrd="5" destOrd="0" parTransId="{C94FC02F-CEA5-4211-BF2C-03CCEABBE1C0}" sibTransId="{1B8D3F25-39E3-45B1-8F4A-A9A753502B28}"/>
    <dgm:cxn modelId="{F016DB0D-9568-477D-8CB7-80A851A4DB1D}" type="presOf" srcId="{B297CD75-6FF3-474D-96BB-A07DD7B60ECB}" destId="{6AC1ABCD-426C-4059-A1A6-2660D1B848C2}" srcOrd="1" destOrd="0" presId="urn:microsoft.com/office/officeart/2005/8/layout/list1"/>
    <dgm:cxn modelId="{0E396593-EA39-400B-AD20-92C0CEFDF58C}" type="presOf" srcId="{1212DC3C-5EC5-4736-8C81-1FBCBF10FF6E}" destId="{CE5EE917-621A-4721-9CE7-C1269A2DA194}" srcOrd="1" destOrd="0" presId="urn:microsoft.com/office/officeart/2005/8/layout/list1"/>
    <dgm:cxn modelId="{8B0C858B-BDDA-42C1-B3D1-250FE4744D38}" srcId="{D75756C0-A866-465A-BF13-9684DAEAEFA5}" destId="{BE215E7B-3526-4FA2-87F9-ACAF000F192A}" srcOrd="6" destOrd="0" parTransId="{D2FA075F-F9B8-4623-9390-61B1D8B92618}" sibTransId="{82D17767-EFE3-40E5-8420-CCC50420CE3E}"/>
    <dgm:cxn modelId="{0F9FDB76-B054-4CA1-B923-54A341C5AF54}" type="presOf" srcId="{BE215E7B-3526-4FA2-87F9-ACAF000F192A}" destId="{C972FEB7-A0AD-4BF9-A2A5-3E9143B04FBE}" srcOrd="0" destOrd="0" presId="urn:microsoft.com/office/officeart/2005/8/layout/list1"/>
    <dgm:cxn modelId="{7D1ABD8A-2F10-4A1E-80F2-2DF0AAFB0601}" type="presOf" srcId="{3F71576B-EC62-45C4-A9C6-130B6663720E}" destId="{B6F73D30-D9E6-49B7-A874-A6B669C73B8E}" srcOrd="0" destOrd="0" presId="urn:microsoft.com/office/officeart/2005/8/layout/list1"/>
    <dgm:cxn modelId="{4083A632-4C88-4B39-8CB2-CB26A22FC1B3}" type="presOf" srcId="{FB9FBF44-2323-4628-8B02-2FE312FF9052}" destId="{772B31A2-C701-47C3-A47F-C02D501B2697}" srcOrd="0" destOrd="0" presId="urn:microsoft.com/office/officeart/2005/8/layout/list1"/>
    <dgm:cxn modelId="{BC23D690-9527-431A-B479-B33D061C1CC4}" type="presOf" srcId="{D13C8904-E872-42D6-A7B8-AE0A259DBD2D}" destId="{4E258F1B-5F9E-439F-9C3F-0DFF39C29840}" srcOrd="1" destOrd="0" presId="urn:microsoft.com/office/officeart/2005/8/layout/list1"/>
    <dgm:cxn modelId="{74655890-470D-417C-9DAA-C4849C5D0BCA}" type="presOf" srcId="{D8BBD87A-6FF6-4425-8805-16DC69924CE3}" destId="{006F2BE5-E25D-4DA4-A6B6-4F068933BC1E}" srcOrd="1" destOrd="0" presId="urn:microsoft.com/office/officeart/2005/8/layout/list1"/>
    <dgm:cxn modelId="{CE06F134-D95B-478C-A3DA-B21493A8F79E}" type="presOf" srcId="{3F71576B-EC62-45C4-A9C6-130B6663720E}" destId="{2AFC9E78-8AA4-461F-A0F8-DE36A2A3672B}" srcOrd="1" destOrd="0" presId="urn:microsoft.com/office/officeart/2005/8/layout/list1"/>
    <dgm:cxn modelId="{82E49CEE-36EE-4987-ACB0-8172EF69284E}" type="presOf" srcId="{1212DC3C-5EC5-4736-8C81-1FBCBF10FF6E}" destId="{D3931DDA-4548-482C-A35E-3561FBF71F51}" srcOrd="0" destOrd="0" presId="urn:microsoft.com/office/officeart/2005/8/layout/list1"/>
    <dgm:cxn modelId="{5B17A8EC-2AE6-4AF3-B377-B858D0D5BF9A}" type="presOf" srcId="{D8BBD87A-6FF6-4425-8805-16DC69924CE3}" destId="{A741DDC2-4F9E-46E2-9FF7-F1245A274CE1}" srcOrd="0" destOrd="0" presId="urn:microsoft.com/office/officeart/2005/8/layout/list1"/>
    <dgm:cxn modelId="{F7034D37-DCA4-4599-BEE3-5B4C4D4473B4}" srcId="{D75756C0-A866-465A-BF13-9684DAEAEFA5}" destId="{D13C8904-E872-42D6-A7B8-AE0A259DBD2D}" srcOrd="4" destOrd="0" parTransId="{EC0F62E7-790A-455A-95F6-AF5C445958CD}" sibTransId="{24D14F34-C660-4C13-9FF4-5D5BF9146588}"/>
    <dgm:cxn modelId="{C80B4BBC-B573-454C-880A-D967CAB12517}" type="presOf" srcId="{E0E47BC6-086C-45DC-B9FA-1F2C6E96CC68}" destId="{0B890373-FB7A-4194-8D73-9FA6927A284E}" srcOrd="0" destOrd="0" presId="urn:microsoft.com/office/officeart/2005/8/layout/list1"/>
    <dgm:cxn modelId="{8B1630E4-76BA-428B-9073-665E76254085}" type="presOf" srcId="{B297CD75-6FF3-474D-96BB-A07DD7B60ECB}" destId="{24A8F975-13C8-4EEC-96F9-DD11254B3908}" srcOrd="0" destOrd="0" presId="urn:microsoft.com/office/officeart/2005/8/layout/list1"/>
    <dgm:cxn modelId="{B81F1925-BC53-488C-95F2-B800AE88D79F}" type="presOf" srcId="{D13C8904-E872-42D6-A7B8-AE0A259DBD2D}" destId="{EFDD9642-48A1-4CC5-BE09-DA38C955FEC4}" srcOrd="0" destOrd="0" presId="urn:microsoft.com/office/officeart/2005/8/layout/list1"/>
    <dgm:cxn modelId="{E6AF7378-2F40-4BF8-9B32-0BDEE8520245}" srcId="{D75756C0-A866-465A-BF13-9684DAEAEFA5}" destId="{D8BBD87A-6FF6-4425-8805-16DC69924CE3}" srcOrd="0" destOrd="0" parTransId="{62A7C69D-A14A-487C-A155-06606DDA2E7C}" sibTransId="{1E76C37F-3EBD-4E4E-ABFD-0485D3CF6A30}"/>
    <dgm:cxn modelId="{9C6E8FEB-604C-4EAF-BAD0-1617AE4690F5}" type="presOf" srcId="{BA073F8A-94F9-4DB0-A311-F263AAD7AF12}" destId="{4795CBA2-B424-4F7B-AA15-E5E893E7FD58}" srcOrd="1" destOrd="0" presId="urn:microsoft.com/office/officeart/2005/8/layout/list1"/>
    <dgm:cxn modelId="{079AA88A-4F51-47AB-AED6-FB14880C2849}" type="presOf" srcId="{D75756C0-A866-465A-BF13-9684DAEAEFA5}" destId="{9BEFC635-2002-4743-9239-BD57EC9F9C90}" srcOrd="0" destOrd="0" presId="urn:microsoft.com/office/officeart/2005/8/layout/list1"/>
    <dgm:cxn modelId="{F55C3F55-8C3F-4CF8-AAC7-E18BC8B9EA46}" type="presOf" srcId="{B7EA92F0-28B2-4C7D-BD33-E616D5D1E4D8}" destId="{D18B98F5-6169-4927-B9E2-6346C68FD5A4}" srcOrd="1" destOrd="0" presId="urn:microsoft.com/office/officeart/2005/8/layout/list1"/>
    <dgm:cxn modelId="{398E4293-0AD2-4439-BF15-56EB38270DFE}" type="presParOf" srcId="{9BEFC635-2002-4743-9239-BD57EC9F9C90}" destId="{70D4D55B-3A4A-41A3-9099-F2876DE6EE6C}" srcOrd="0" destOrd="0" presId="urn:microsoft.com/office/officeart/2005/8/layout/list1"/>
    <dgm:cxn modelId="{51270E91-3AD6-4297-A2CB-55849DABD793}" type="presParOf" srcId="{70D4D55B-3A4A-41A3-9099-F2876DE6EE6C}" destId="{A741DDC2-4F9E-46E2-9FF7-F1245A274CE1}" srcOrd="0" destOrd="0" presId="urn:microsoft.com/office/officeart/2005/8/layout/list1"/>
    <dgm:cxn modelId="{8D8BB9A4-1F01-4683-9D99-E85A76C21A39}" type="presParOf" srcId="{70D4D55B-3A4A-41A3-9099-F2876DE6EE6C}" destId="{006F2BE5-E25D-4DA4-A6B6-4F068933BC1E}" srcOrd="1" destOrd="0" presId="urn:microsoft.com/office/officeart/2005/8/layout/list1"/>
    <dgm:cxn modelId="{2DF38C63-E121-4DE8-AFD5-F2D5E740CBD9}" type="presParOf" srcId="{9BEFC635-2002-4743-9239-BD57EC9F9C90}" destId="{19A8BAAC-A1E3-43B1-92FF-E2390343A1B0}" srcOrd="1" destOrd="0" presId="urn:microsoft.com/office/officeart/2005/8/layout/list1"/>
    <dgm:cxn modelId="{1D513ACA-BD5F-4A66-9AC4-3F22108F627D}" type="presParOf" srcId="{9BEFC635-2002-4743-9239-BD57EC9F9C90}" destId="{CEBFAEEF-D813-4F68-95C9-C8D273CDE0D8}" srcOrd="2" destOrd="0" presId="urn:microsoft.com/office/officeart/2005/8/layout/list1"/>
    <dgm:cxn modelId="{134FD40C-0671-4C08-8A25-150553869B69}" type="presParOf" srcId="{9BEFC635-2002-4743-9239-BD57EC9F9C90}" destId="{FF64228D-558E-469A-972D-1E541989F150}" srcOrd="3" destOrd="0" presId="urn:microsoft.com/office/officeart/2005/8/layout/list1"/>
    <dgm:cxn modelId="{3C8ACC98-4E57-4F72-A2D0-C886E42D1986}" type="presParOf" srcId="{9BEFC635-2002-4743-9239-BD57EC9F9C90}" destId="{15DE4733-9529-4BC4-AC2E-49C8313D8054}" srcOrd="4" destOrd="0" presId="urn:microsoft.com/office/officeart/2005/8/layout/list1"/>
    <dgm:cxn modelId="{09D8EC40-E322-4E99-B856-B9BAD30D84FC}" type="presParOf" srcId="{15DE4733-9529-4BC4-AC2E-49C8313D8054}" destId="{D3931DDA-4548-482C-A35E-3561FBF71F51}" srcOrd="0" destOrd="0" presId="urn:microsoft.com/office/officeart/2005/8/layout/list1"/>
    <dgm:cxn modelId="{C3BC89F0-DE31-436A-A08A-875CD45E7C9F}" type="presParOf" srcId="{15DE4733-9529-4BC4-AC2E-49C8313D8054}" destId="{CE5EE917-621A-4721-9CE7-C1269A2DA194}" srcOrd="1" destOrd="0" presId="urn:microsoft.com/office/officeart/2005/8/layout/list1"/>
    <dgm:cxn modelId="{1B4726DE-7A83-4E64-BC17-0E2872513299}" type="presParOf" srcId="{9BEFC635-2002-4743-9239-BD57EC9F9C90}" destId="{8C369E3B-E5FD-4710-967F-5725257CEC55}" srcOrd="5" destOrd="0" presId="urn:microsoft.com/office/officeart/2005/8/layout/list1"/>
    <dgm:cxn modelId="{FD8108AE-8549-4851-BD2A-0FAE955FB10A}" type="presParOf" srcId="{9BEFC635-2002-4743-9239-BD57EC9F9C90}" destId="{4D5C6F39-0FE2-4167-A696-0D898E524655}" srcOrd="6" destOrd="0" presId="urn:microsoft.com/office/officeart/2005/8/layout/list1"/>
    <dgm:cxn modelId="{6A944BB1-FCF5-49AA-AEA3-0BD4320AC1ED}" type="presParOf" srcId="{9BEFC635-2002-4743-9239-BD57EC9F9C90}" destId="{B3818B86-734D-4779-9599-95ADF69B499B}" srcOrd="7" destOrd="0" presId="urn:microsoft.com/office/officeart/2005/8/layout/list1"/>
    <dgm:cxn modelId="{58AB1BCC-AE9A-4EFB-B50F-64ED2B1C694E}" type="presParOf" srcId="{9BEFC635-2002-4743-9239-BD57EC9F9C90}" destId="{22B3EAB2-4B23-4D53-8E12-904AE84A98EB}" srcOrd="8" destOrd="0" presId="urn:microsoft.com/office/officeart/2005/8/layout/list1"/>
    <dgm:cxn modelId="{154A0B55-D2BB-46F9-9440-9E93EC2CE78E}" type="presParOf" srcId="{22B3EAB2-4B23-4D53-8E12-904AE84A98EB}" destId="{B6F73D30-D9E6-49B7-A874-A6B669C73B8E}" srcOrd="0" destOrd="0" presId="urn:microsoft.com/office/officeart/2005/8/layout/list1"/>
    <dgm:cxn modelId="{D22427BA-D8C8-468C-832A-3F7CAE8AF3BF}" type="presParOf" srcId="{22B3EAB2-4B23-4D53-8E12-904AE84A98EB}" destId="{2AFC9E78-8AA4-461F-A0F8-DE36A2A3672B}" srcOrd="1" destOrd="0" presId="urn:microsoft.com/office/officeart/2005/8/layout/list1"/>
    <dgm:cxn modelId="{0D78CEFF-B56E-479A-9DF1-A291A8F1F60F}" type="presParOf" srcId="{9BEFC635-2002-4743-9239-BD57EC9F9C90}" destId="{6A9EBD86-B24B-4CD7-A3A0-596742CF40D8}" srcOrd="9" destOrd="0" presId="urn:microsoft.com/office/officeart/2005/8/layout/list1"/>
    <dgm:cxn modelId="{39E77D0B-14FC-4E62-82A0-ECC6B2C8561F}" type="presParOf" srcId="{9BEFC635-2002-4743-9239-BD57EC9F9C90}" destId="{CFFDF26D-9961-4A73-B979-7AB5ACC965FB}" srcOrd="10" destOrd="0" presId="urn:microsoft.com/office/officeart/2005/8/layout/list1"/>
    <dgm:cxn modelId="{A5A95EFC-37D6-4CE5-BB13-87CE45D3DB83}" type="presParOf" srcId="{9BEFC635-2002-4743-9239-BD57EC9F9C90}" destId="{01FD9269-655D-473B-A5CC-34E062AFD02C}" srcOrd="11" destOrd="0" presId="urn:microsoft.com/office/officeart/2005/8/layout/list1"/>
    <dgm:cxn modelId="{282E4E8B-9AFA-4475-9E18-8D2309362F2D}" type="presParOf" srcId="{9BEFC635-2002-4743-9239-BD57EC9F9C90}" destId="{A1E3D790-E490-4173-98B7-7D19B2A75A0B}" srcOrd="12" destOrd="0" presId="urn:microsoft.com/office/officeart/2005/8/layout/list1"/>
    <dgm:cxn modelId="{48AE87C7-5765-4A6F-A174-5DFD63AA2BB3}" type="presParOf" srcId="{A1E3D790-E490-4173-98B7-7D19B2A75A0B}" destId="{8929A5B1-D376-4C7B-9C27-9F0334EB6D15}" srcOrd="0" destOrd="0" presId="urn:microsoft.com/office/officeart/2005/8/layout/list1"/>
    <dgm:cxn modelId="{86CA6ED4-6063-4B18-A65C-2A5D7B470FC0}" type="presParOf" srcId="{A1E3D790-E490-4173-98B7-7D19B2A75A0B}" destId="{4795CBA2-B424-4F7B-AA15-E5E893E7FD58}" srcOrd="1" destOrd="0" presId="urn:microsoft.com/office/officeart/2005/8/layout/list1"/>
    <dgm:cxn modelId="{22C59C0E-C5EC-4CFB-82D0-743382C8FEE3}" type="presParOf" srcId="{9BEFC635-2002-4743-9239-BD57EC9F9C90}" destId="{220ACF64-465A-43CF-9D4A-94943056E179}" srcOrd="13" destOrd="0" presId="urn:microsoft.com/office/officeart/2005/8/layout/list1"/>
    <dgm:cxn modelId="{8AD4043B-9046-4670-B47C-1009DDB9D919}" type="presParOf" srcId="{9BEFC635-2002-4743-9239-BD57EC9F9C90}" destId="{37F45428-886E-4DD1-BA45-E99CACEE4E4A}" srcOrd="14" destOrd="0" presId="urn:microsoft.com/office/officeart/2005/8/layout/list1"/>
    <dgm:cxn modelId="{E8CB8D02-C0FE-4429-BEBD-A05D325394EC}" type="presParOf" srcId="{9BEFC635-2002-4743-9239-BD57EC9F9C90}" destId="{42F09617-2D5A-4F2C-995C-78C49B199B6A}" srcOrd="15" destOrd="0" presId="urn:microsoft.com/office/officeart/2005/8/layout/list1"/>
    <dgm:cxn modelId="{D1ED5130-06DF-4D91-A428-37128EDFAF04}" type="presParOf" srcId="{9BEFC635-2002-4743-9239-BD57EC9F9C90}" destId="{E694014C-AE30-4F67-AA0C-1E1B0F678673}" srcOrd="16" destOrd="0" presId="urn:microsoft.com/office/officeart/2005/8/layout/list1"/>
    <dgm:cxn modelId="{CE6B1B06-50B3-413C-B76C-973EC715F3FB}" type="presParOf" srcId="{E694014C-AE30-4F67-AA0C-1E1B0F678673}" destId="{EFDD9642-48A1-4CC5-BE09-DA38C955FEC4}" srcOrd="0" destOrd="0" presId="urn:microsoft.com/office/officeart/2005/8/layout/list1"/>
    <dgm:cxn modelId="{936017CF-3343-477E-B507-ED5083A8B380}" type="presParOf" srcId="{E694014C-AE30-4F67-AA0C-1E1B0F678673}" destId="{4E258F1B-5F9E-439F-9C3F-0DFF39C29840}" srcOrd="1" destOrd="0" presId="urn:microsoft.com/office/officeart/2005/8/layout/list1"/>
    <dgm:cxn modelId="{4D8C26B0-365B-435D-BAE6-81FCDBCE221F}" type="presParOf" srcId="{9BEFC635-2002-4743-9239-BD57EC9F9C90}" destId="{EA5CCD60-ED0E-42D3-8CE1-199F7B2A20D7}" srcOrd="17" destOrd="0" presId="urn:microsoft.com/office/officeart/2005/8/layout/list1"/>
    <dgm:cxn modelId="{B788862B-240E-48A0-A549-DDCB6DFA861F}" type="presParOf" srcId="{9BEFC635-2002-4743-9239-BD57EC9F9C90}" destId="{9C25E461-A988-4A26-AB39-D8BD97F76440}" srcOrd="18" destOrd="0" presId="urn:microsoft.com/office/officeart/2005/8/layout/list1"/>
    <dgm:cxn modelId="{517A9F8E-2173-4263-8BB1-B93C1DC119D3}" type="presParOf" srcId="{9BEFC635-2002-4743-9239-BD57EC9F9C90}" destId="{BA26FC02-63A5-4D02-805F-2CCE26756D97}" srcOrd="19" destOrd="0" presId="urn:microsoft.com/office/officeart/2005/8/layout/list1"/>
    <dgm:cxn modelId="{5561AAB3-D922-4621-ADA6-0991CAB1E684}" type="presParOf" srcId="{9BEFC635-2002-4743-9239-BD57EC9F9C90}" destId="{7B52544F-B518-4DCB-AC64-06CF9D86B2E7}" srcOrd="20" destOrd="0" presId="urn:microsoft.com/office/officeart/2005/8/layout/list1"/>
    <dgm:cxn modelId="{5D1A02B3-2C4A-4B47-AA93-ABC45CEA60ED}" type="presParOf" srcId="{7B52544F-B518-4DCB-AC64-06CF9D86B2E7}" destId="{0B890373-FB7A-4194-8D73-9FA6927A284E}" srcOrd="0" destOrd="0" presId="urn:microsoft.com/office/officeart/2005/8/layout/list1"/>
    <dgm:cxn modelId="{12BB07AF-9F14-4285-B07B-4BB94520C2C1}" type="presParOf" srcId="{7B52544F-B518-4DCB-AC64-06CF9D86B2E7}" destId="{9C4B9AFA-9101-414B-AE44-A310202AA6BE}" srcOrd="1" destOrd="0" presId="urn:microsoft.com/office/officeart/2005/8/layout/list1"/>
    <dgm:cxn modelId="{93D262FA-05BE-4131-BD5C-542193A799CA}" type="presParOf" srcId="{9BEFC635-2002-4743-9239-BD57EC9F9C90}" destId="{CDE85C99-BDC6-4CA5-AAE3-4411627A8409}" srcOrd="21" destOrd="0" presId="urn:microsoft.com/office/officeart/2005/8/layout/list1"/>
    <dgm:cxn modelId="{FFA312C7-AE40-4FBC-AFC5-B16D0E7C86BC}" type="presParOf" srcId="{9BEFC635-2002-4743-9239-BD57EC9F9C90}" destId="{8032002A-552D-46D8-973F-21592F293D5E}" srcOrd="22" destOrd="0" presId="urn:microsoft.com/office/officeart/2005/8/layout/list1"/>
    <dgm:cxn modelId="{7AE39C69-F096-4D4A-992D-4515A8669AA1}" type="presParOf" srcId="{9BEFC635-2002-4743-9239-BD57EC9F9C90}" destId="{4ED9C9BC-652A-4145-95E8-29F86E5B8914}" srcOrd="23" destOrd="0" presId="urn:microsoft.com/office/officeart/2005/8/layout/list1"/>
    <dgm:cxn modelId="{AAA86F03-6640-4004-B561-7AA27D2EBE65}" type="presParOf" srcId="{9BEFC635-2002-4743-9239-BD57EC9F9C90}" destId="{8BC0E784-50C2-46A2-B089-21A3DA2673F9}" srcOrd="24" destOrd="0" presId="urn:microsoft.com/office/officeart/2005/8/layout/list1"/>
    <dgm:cxn modelId="{6C1B0838-4DDC-4A53-B228-58E4AD554BD0}" type="presParOf" srcId="{8BC0E784-50C2-46A2-B089-21A3DA2673F9}" destId="{C972FEB7-A0AD-4BF9-A2A5-3E9143B04FBE}" srcOrd="0" destOrd="0" presId="urn:microsoft.com/office/officeart/2005/8/layout/list1"/>
    <dgm:cxn modelId="{E7C5B097-A670-4EF9-A425-7BCCB55A1C79}" type="presParOf" srcId="{8BC0E784-50C2-46A2-B089-21A3DA2673F9}" destId="{BC75B5E4-B893-485A-8D56-337CAADA8BE5}" srcOrd="1" destOrd="0" presId="urn:microsoft.com/office/officeart/2005/8/layout/list1"/>
    <dgm:cxn modelId="{CA35FEEC-BDB4-4BDF-9F12-8DF6EA58C655}" type="presParOf" srcId="{9BEFC635-2002-4743-9239-BD57EC9F9C90}" destId="{8F0E5759-23FC-43AD-AC13-836536D2FD1C}" srcOrd="25" destOrd="0" presId="urn:microsoft.com/office/officeart/2005/8/layout/list1"/>
    <dgm:cxn modelId="{094A593C-A915-4EF9-9DD8-504E6C4D1F17}" type="presParOf" srcId="{9BEFC635-2002-4743-9239-BD57EC9F9C90}" destId="{042514AC-56B6-4F45-A625-F8CB15E44D4A}" srcOrd="26" destOrd="0" presId="urn:microsoft.com/office/officeart/2005/8/layout/list1"/>
    <dgm:cxn modelId="{0F0DC5D7-29A3-46B2-AF2C-F07F5E993609}" type="presParOf" srcId="{9BEFC635-2002-4743-9239-BD57EC9F9C90}" destId="{76E82F05-0AD6-4C07-9157-FF2E86014BD2}" srcOrd="27" destOrd="0" presId="urn:microsoft.com/office/officeart/2005/8/layout/list1"/>
    <dgm:cxn modelId="{367F39F2-F963-45E9-BA5A-CE3720E502AA}" type="presParOf" srcId="{9BEFC635-2002-4743-9239-BD57EC9F9C90}" destId="{7362DD32-3932-4F0B-9BAE-C2C5ED8EA332}" srcOrd="28" destOrd="0" presId="urn:microsoft.com/office/officeart/2005/8/layout/list1"/>
    <dgm:cxn modelId="{1908D7E6-22F7-427B-BDC2-32EF5F7BC030}" type="presParOf" srcId="{7362DD32-3932-4F0B-9BAE-C2C5ED8EA332}" destId="{772B31A2-C701-47C3-A47F-C02D501B2697}" srcOrd="0" destOrd="0" presId="urn:microsoft.com/office/officeart/2005/8/layout/list1"/>
    <dgm:cxn modelId="{4862F824-C3BB-41FE-8B15-1160A2B2187D}" type="presParOf" srcId="{7362DD32-3932-4F0B-9BAE-C2C5ED8EA332}" destId="{6D809529-1404-4743-BADC-A872EC9772DD}" srcOrd="1" destOrd="0" presId="urn:microsoft.com/office/officeart/2005/8/layout/list1"/>
    <dgm:cxn modelId="{EACAD8BD-5161-4739-AA8B-1EE8CF130365}" type="presParOf" srcId="{9BEFC635-2002-4743-9239-BD57EC9F9C90}" destId="{89A4D3A6-FE8D-46B3-A143-29A2C8A83585}" srcOrd="29" destOrd="0" presId="urn:microsoft.com/office/officeart/2005/8/layout/list1"/>
    <dgm:cxn modelId="{7056CE1A-46B0-4725-83C0-2EFAA6D29F21}" type="presParOf" srcId="{9BEFC635-2002-4743-9239-BD57EC9F9C90}" destId="{5E5FE7A9-3428-4A8D-9470-ECAA5719C6ED}" srcOrd="30" destOrd="0" presId="urn:microsoft.com/office/officeart/2005/8/layout/list1"/>
    <dgm:cxn modelId="{CFA4DD84-6CD0-40A2-B267-0888B7DDCD4F}" type="presParOf" srcId="{9BEFC635-2002-4743-9239-BD57EC9F9C90}" destId="{1D06D785-019A-431A-8B47-CC7F2B669F5A}" srcOrd="31" destOrd="0" presId="urn:microsoft.com/office/officeart/2005/8/layout/list1"/>
    <dgm:cxn modelId="{316F4D6E-3A99-4F6F-8BA4-3BBC5DD36A84}" type="presParOf" srcId="{9BEFC635-2002-4743-9239-BD57EC9F9C90}" destId="{F77342CE-2773-4ECB-9691-2C00973FB008}" srcOrd="32" destOrd="0" presId="urn:microsoft.com/office/officeart/2005/8/layout/list1"/>
    <dgm:cxn modelId="{0AD9B2BD-7741-48F0-A70A-11E72803507E}" type="presParOf" srcId="{F77342CE-2773-4ECB-9691-2C00973FB008}" destId="{33E47A97-03F6-4A78-988D-08DA4E4CD111}" srcOrd="0" destOrd="0" presId="urn:microsoft.com/office/officeart/2005/8/layout/list1"/>
    <dgm:cxn modelId="{B6ED651A-01C6-4562-B421-1DD91769B03D}" type="presParOf" srcId="{F77342CE-2773-4ECB-9691-2C00973FB008}" destId="{D18B98F5-6169-4927-B9E2-6346C68FD5A4}" srcOrd="1" destOrd="0" presId="urn:microsoft.com/office/officeart/2005/8/layout/list1"/>
    <dgm:cxn modelId="{D4304B78-901A-46D3-B1E8-B2B5D3ECD864}" type="presParOf" srcId="{9BEFC635-2002-4743-9239-BD57EC9F9C90}" destId="{B1002033-7891-4FC7-8AD0-AEF009E0DF0D}" srcOrd="33" destOrd="0" presId="urn:microsoft.com/office/officeart/2005/8/layout/list1"/>
    <dgm:cxn modelId="{095690AF-06F4-4003-A5D6-6BEB6AA73FAA}" type="presParOf" srcId="{9BEFC635-2002-4743-9239-BD57EC9F9C90}" destId="{2B53763F-3C96-4643-9199-17FAF4FC02C5}" srcOrd="34" destOrd="0" presId="urn:microsoft.com/office/officeart/2005/8/layout/list1"/>
    <dgm:cxn modelId="{42263BD2-ECE6-4923-A35E-DEDAEC530F0A}" type="presParOf" srcId="{9BEFC635-2002-4743-9239-BD57EC9F9C90}" destId="{015F17AC-BAC5-4FB2-B7FF-29D5E0B3AAF3}" srcOrd="35" destOrd="0" presId="urn:microsoft.com/office/officeart/2005/8/layout/list1"/>
    <dgm:cxn modelId="{E7A7A214-93C0-43B1-A655-AF02F8A5178B}" type="presParOf" srcId="{9BEFC635-2002-4743-9239-BD57EC9F9C90}" destId="{289DEB65-0794-4E14-9F4F-FA13BDB53E37}" srcOrd="36" destOrd="0" presId="urn:microsoft.com/office/officeart/2005/8/layout/list1"/>
    <dgm:cxn modelId="{3AF8483A-BADB-4CED-A66D-4CEC156477E8}" type="presParOf" srcId="{289DEB65-0794-4E14-9F4F-FA13BDB53E37}" destId="{24A8F975-13C8-4EEC-96F9-DD11254B3908}" srcOrd="0" destOrd="0" presId="urn:microsoft.com/office/officeart/2005/8/layout/list1"/>
    <dgm:cxn modelId="{E0D8394B-2EA1-411E-9518-699F3074BF8A}" type="presParOf" srcId="{289DEB65-0794-4E14-9F4F-FA13BDB53E37}" destId="{6AC1ABCD-426C-4059-A1A6-2660D1B848C2}" srcOrd="1" destOrd="0" presId="urn:microsoft.com/office/officeart/2005/8/layout/list1"/>
    <dgm:cxn modelId="{838FA739-6C66-4DCA-8AB6-ABA6F0FF31C4}" type="presParOf" srcId="{9BEFC635-2002-4743-9239-BD57EC9F9C90}" destId="{10CC884D-1D1D-4D14-B281-8E9689C6AE3D}" srcOrd="37" destOrd="0" presId="urn:microsoft.com/office/officeart/2005/8/layout/list1"/>
    <dgm:cxn modelId="{36C41001-0985-47E8-A2BD-00993D256B1F}" type="presParOf" srcId="{9BEFC635-2002-4743-9239-BD57EC9F9C90}" destId="{EA14C136-12F8-4314-A82C-6C182130EC56}" srcOrd="3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248241F-6747-408D-8C73-BCA38EA99CCD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3B1B5A21-5F30-4786-8EE0-25C6C1A08AC1}">
      <dgm:prSet phldrT="[Texto]" custT="1"/>
      <dgm:spPr/>
      <dgm:t>
        <a:bodyPr/>
        <a:lstStyle/>
        <a:p>
          <a:pPr algn="just"/>
          <a:r>
            <a:rPr lang="es-ES" sz="1800" b="1" dirty="0" smtClean="0">
              <a:solidFill>
                <a:schemeClr val="tx2"/>
              </a:solidFill>
            </a:rPr>
            <a:t>Los consumidores fieles a la marca ven la promoción como un premio a su lealtad y refuerzan este sentimiento</a:t>
          </a:r>
          <a:endParaRPr lang="es-ES" sz="1800" b="1" dirty="0">
            <a:solidFill>
              <a:schemeClr val="tx2"/>
            </a:solidFill>
          </a:endParaRPr>
        </a:p>
      </dgm:t>
    </dgm:pt>
    <dgm:pt modelId="{AC5F2DA0-AD3A-4419-8F8B-48625C886ABB}" type="parTrans" cxnId="{8D76A139-70B6-4D31-816E-9EB8E668309F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0E66E46E-4372-4FE9-837A-C47455009C3B}" type="sibTrans" cxnId="{8D76A139-70B6-4D31-816E-9EB8E668309F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664FCBE0-4811-4D97-8671-99E813D52D73}">
      <dgm:prSet phldrT="[Texto]" custT="1"/>
      <dgm:spPr/>
      <dgm:t>
        <a:bodyPr/>
        <a:lstStyle/>
        <a:p>
          <a:pPr algn="just"/>
          <a:r>
            <a:rPr lang="es-ES" sz="1800" b="1" dirty="0" smtClean="0">
              <a:solidFill>
                <a:schemeClr val="tx2"/>
              </a:solidFill>
            </a:rPr>
            <a:t>Altera significativamente las cuotas de mercado cuando concurren muchas marcas y los productos son poco diferenciados, aunque se conquistan poco clientes permanentes</a:t>
          </a:r>
          <a:endParaRPr lang="es-ES" sz="1800" b="1" dirty="0">
            <a:solidFill>
              <a:schemeClr val="tx2"/>
            </a:solidFill>
          </a:endParaRPr>
        </a:p>
      </dgm:t>
    </dgm:pt>
    <dgm:pt modelId="{6C0D1C95-5457-43D9-AEC1-9A06E8C383BE}" type="parTrans" cxnId="{2F384120-3EC2-4048-963C-BBC7B5A20AF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DAD3D7F4-1F9A-448F-8745-462D390A2A0B}" type="sibTrans" cxnId="{2F384120-3EC2-4048-963C-BBC7B5A20AF8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EE08E23A-8AA8-45B9-A86A-3C66FF539D5D}">
      <dgm:prSet custT="1"/>
      <dgm:spPr/>
      <dgm:t>
        <a:bodyPr/>
        <a:lstStyle/>
        <a:p>
          <a:pPr algn="just"/>
          <a:r>
            <a:rPr lang="es-ES" sz="1800" b="1" dirty="0" smtClean="0">
              <a:solidFill>
                <a:schemeClr val="tx2"/>
              </a:solidFill>
            </a:rPr>
            <a:t>Atrae a consumidores de otras marcas:</a:t>
          </a:r>
          <a:endParaRPr lang="es-ES" sz="1800" b="1" dirty="0">
            <a:solidFill>
              <a:schemeClr val="tx2"/>
            </a:solidFill>
          </a:endParaRPr>
        </a:p>
      </dgm:t>
    </dgm:pt>
    <dgm:pt modelId="{57433667-9419-4A46-BE8B-94E03D2421F9}" type="parTrans" cxnId="{BB4997D5-839D-47CC-9B2E-2FFEB28CB826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6AD76498-DD2A-4A8B-9E00-E875E38B7897}" type="sibTrans" cxnId="{BB4997D5-839D-47CC-9B2E-2FFEB28CB826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1F0B7F18-210F-4787-8ACD-EC3265CE571E}">
      <dgm:prSet custT="1"/>
      <dgm:spPr/>
      <dgm:t>
        <a:bodyPr/>
        <a:lstStyle/>
        <a:p>
          <a:pPr algn="just"/>
          <a:r>
            <a:rPr lang="es-ES" sz="1800" dirty="0" smtClean="0">
              <a:solidFill>
                <a:schemeClr val="tx2"/>
              </a:solidFill>
            </a:rPr>
            <a:t>a los que gustan del cambio,</a:t>
          </a:r>
          <a:endParaRPr lang="es-ES" sz="1800" dirty="0">
            <a:solidFill>
              <a:schemeClr val="tx2"/>
            </a:solidFill>
          </a:endParaRPr>
        </a:p>
      </dgm:t>
    </dgm:pt>
    <dgm:pt modelId="{3A74052A-6C6E-468A-865F-CC0B3454188F}" type="parTrans" cxnId="{046EA118-1006-4CA0-9E9F-F48B38C98912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C0A0FF58-2B9C-4C6E-A4C6-7A66A19501BF}" type="sibTrans" cxnId="{046EA118-1006-4CA0-9E9F-F48B38C98912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E4D2D3ED-82FB-44EC-A124-2485292A48CB}">
      <dgm:prSet custT="1"/>
      <dgm:spPr/>
      <dgm:t>
        <a:bodyPr/>
        <a:lstStyle/>
        <a:p>
          <a:pPr algn="just"/>
          <a:r>
            <a:rPr lang="es-ES" sz="1800" dirty="0" smtClean="0">
              <a:solidFill>
                <a:schemeClr val="tx2"/>
              </a:solidFill>
            </a:rPr>
            <a:t>a los leales de las marcas de la competencia, y satisfechos 	con su producto habitual,</a:t>
          </a:r>
          <a:endParaRPr lang="es-ES" sz="1800" dirty="0">
            <a:solidFill>
              <a:schemeClr val="tx2"/>
            </a:solidFill>
          </a:endParaRPr>
        </a:p>
      </dgm:t>
    </dgm:pt>
    <dgm:pt modelId="{88850BD2-F8B2-49D6-8AA8-6531736B5D99}" type="parTrans" cxnId="{EE0B013E-F3CA-462D-8FE3-12402D78FA35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C5753BF2-D63D-421B-B7F2-E30F7D059E9A}" type="sibTrans" cxnId="{EE0B013E-F3CA-462D-8FE3-12402D78FA35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D0B256FE-7923-4CFF-9F21-1D4A37277839}">
      <dgm:prSet custT="1"/>
      <dgm:spPr/>
      <dgm:t>
        <a:bodyPr/>
        <a:lstStyle/>
        <a:p>
          <a:pPr algn="just"/>
          <a:r>
            <a:rPr lang="es-ES" sz="1800" dirty="0" smtClean="0">
              <a:solidFill>
                <a:schemeClr val="tx2"/>
              </a:solidFill>
            </a:rPr>
            <a:t>a los leales a otras marcas pero insatisfechos con ellas</a:t>
          </a:r>
          <a:endParaRPr lang="es-ES" sz="1800" dirty="0">
            <a:solidFill>
              <a:schemeClr val="tx2"/>
            </a:solidFill>
          </a:endParaRPr>
        </a:p>
      </dgm:t>
    </dgm:pt>
    <dgm:pt modelId="{03DBBDCE-D5D6-4D2E-AA16-1EC338E87310}" type="parTrans" cxnId="{405AA0B8-E647-4DB0-B849-6295424672FA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6CBB21E3-1F4F-4079-AE5F-3E0BC27872B3}" type="sibTrans" cxnId="{405AA0B8-E647-4DB0-B849-6295424672FA}">
      <dgm:prSet/>
      <dgm:spPr/>
      <dgm:t>
        <a:bodyPr/>
        <a:lstStyle/>
        <a:p>
          <a:endParaRPr lang="es-ES" sz="1800">
            <a:solidFill>
              <a:schemeClr val="tx2"/>
            </a:solidFill>
          </a:endParaRPr>
        </a:p>
      </dgm:t>
    </dgm:pt>
    <dgm:pt modelId="{8F10F20C-C9C8-4EF9-B8BF-C21884D0DB27}" type="pres">
      <dgm:prSet presAssocID="{D248241F-6747-408D-8C73-BCA38EA99CC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892C01F-7947-46A2-87BA-7F36C66668A3}" type="pres">
      <dgm:prSet presAssocID="{3B1B5A21-5F30-4786-8EE0-25C6C1A08AC1}" presName="parentLin" presStyleCnt="0"/>
      <dgm:spPr/>
      <dgm:t>
        <a:bodyPr/>
        <a:lstStyle/>
        <a:p>
          <a:endParaRPr lang="es-ES"/>
        </a:p>
      </dgm:t>
    </dgm:pt>
    <dgm:pt modelId="{0FF79210-C63D-4577-892F-CBBC103D60A0}" type="pres">
      <dgm:prSet presAssocID="{3B1B5A21-5F30-4786-8EE0-25C6C1A08AC1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A1106D97-0ADB-42DF-A19F-42B959B87EA1}" type="pres">
      <dgm:prSet presAssocID="{3B1B5A21-5F30-4786-8EE0-25C6C1A08AC1}" presName="parentText" presStyleLbl="node1" presStyleIdx="0" presStyleCnt="3" custScaleY="14994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C6786B5-178F-42C0-8938-776B7555177C}" type="pres">
      <dgm:prSet presAssocID="{3B1B5A21-5F30-4786-8EE0-25C6C1A08AC1}" presName="negativeSpace" presStyleCnt="0"/>
      <dgm:spPr/>
      <dgm:t>
        <a:bodyPr/>
        <a:lstStyle/>
        <a:p>
          <a:endParaRPr lang="es-ES"/>
        </a:p>
      </dgm:t>
    </dgm:pt>
    <dgm:pt modelId="{2043523F-78F2-47BE-B5EF-BC0B3DC18478}" type="pres">
      <dgm:prSet presAssocID="{3B1B5A21-5F30-4786-8EE0-25C6C1A08AC1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3CDC955-B566-4DE7-A4E1-C38AAC75103F}" type="pres">
      <dgm:prSet presAssocID="{0E66E46E-4372-4FE9-837A-C47455009C3B}" presName="spaceBetweenRectangles" presStyleCnt="0"/>
      <dgm:spPr/>
      <dgm:t>
        <a:bodyPr/>
        <a:lstStyle/>
        <a:p>
          <a:endParaRPr lang="es-ES"/>
        </a:p>
      </dgm:t>
    </dgm:pt>
    <dgm:pt modelId="{E6DCAC75-BE73-4CA4-BC9B-57EA3DBC7902}" type="pres">
      <dgm:prSet presAssocID="{664FCBE0-4811-4D97-8671-99E813D52D73}" presName="parentLin" presStyleCnt="0"/>
      <dgm:spPr/>
      <dgm:t>
        <a:bodyPr/>
        <a:lstStyle/>
        <a:p>
          <a:endParaRPr lang="es-ES"/>
        </a:p>
      </dgm:t>
    </dgm:pt>
    <dgm:pt modelId="{45C750ED-7307-4BBB-BCAB-33965FAFBF56}" type="pres">
      <dgm:prSet presAssocID="{664FCBE0-4811-4D97-8671-99E813D52D73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36422361-DCAD-4C3C-B745-AC1EDEFED81C}" type="pres">
      <dgm:prSet presAssocID="{664FCBE0-4811-4D97-8671-99E813D52D73}" presName="parentText" presStyleLbl="node1" presStyleIdx="1" presStyleCnt="3" custScaleY="18263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CE0479-4E7E-4B63-A0EC-3A598FB8F34F}" type="pres">
      <dgm:prSet presAssocID="{664FCBE0-4811-4D97-8671-99E813D52D73}" presName="negativeSpace" presStyleCnt="0"/>
      <dgm:spPr/>
      <dgm:t>
        <a:bodyPr/>
        <a:lstStyle/>
        <a:p>
          <a:endParaRPr lang="es-ES"/>
        </a:p>
      </dgm:t>
    </dgm:pt>
    <dgm:pt modelId="{29739D63-A763-4342-B0C2-F5DD2E134ADE}" type="pres">
      <dgm:prSet presAssocID="{664FCBE0-4811-4D97-8671-99E813D52D73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C31365-B630-499B-8F0E-F38305770FA8}" type="pres">
      <dgm:prSet presAssocID="{DAD3D7F4-1F9A-448F-8745-462D390A2A0B}" presName="spaceBetweenRectangles" presStyleCnt="0"/>
      <dgm:spPr/>
      <dgm:t>
        <a:bodyPr/>
        <a:lstStyle/>
        <a:p>
          <a:endParaRPr lang="es-ES"/>
        </a:p>
      </dgm:t>
    </dgm:pt>
    <dgm:pt modelId="{DFE83329-84FD-46D7-88DE-D731A16252B0}" type="pres">
      <dgm:prSet presAssocID="{EE08E23A-8AA8-45B9-A86A-3C66FF539D5D}" presName="parentLin" presStyleCnt="0"/>
      <dgm:spPr/>
      <dgm:t>
        <a:bodyPr/>
        <a:lstStyle/>
        <a:p>
          <a:endParaRPr lang="es-ES"/>
        </a:p>
      </dgm:t>
    </dgm:pt>
    <dgm:pt modelId="{DD0FE8FB-7378-4BFB-8FBB-F160D23BA2A0}" type="pres">
      <dgm:prSet presAssocID="{EE08E23A-8AA8-45B9-A86A-3C66FF539D5D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DED1E95B-16D7-46AA-AEAE-5F5B3BA92597}" type="pres">
      <dgm:prSet presAssocID="{EE08E23A-8AA8-45B9-A86A-3C66FF539D5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3983D3-841A-4E02-92EA-F8470DB021CF}" type="pres">
      <dgm:prSet presAssocID="{EE08E23A-8AA8-45B9-A86A-3C66FF539D5D}" presName="negativeSpace" presStyleCnt="0"/>
      <dgm:spPr/>
      <dgm:t>
        <a:bodyPr/>
        <a:lstStyle/>
        <a:p>
          <a:endParaRPr lang="es-ES"/>
        </a:p>
      </dgm:t>
    </dgm:pt>
    <dgm:pt modelId="{12A182E2-CD5E-48D7-819E-AA2E93421881}" type="pres">
      <dgm:prSet presAssocID="{EE08E23A-8AA8-45B9-A86A-3C66FF539D5D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6B625F6-3B81-4C71-B551-2AEDC24DA6C2}" type="presOf" srcId="{664FCBE0-4811-4D97-8671-99E813D52D73}" destId="{45C750ED-7307-4BBB-BCAB-33965FAFBF56}" srcOrd="0" destOrd="0" presId="urn:microsoft.com/office/officeart/2005/8/layout/list1"/>
    <dgm:cxn modelId="{412F4B39-A29E-4D10-9BD0-3F2ADD3CC20F}" type="presOf" srcId="{3B1B5A21-5F30-4786-8EE0-25C6C1A08AC1}" destId="{0FF79210-C63D-4577-892F-CBBC103D60A0}" srcOrd="0" destOrd="0" presId="urn:microsoft.com/office/officeart/2005/8/layout/list1"/>
    <dgm:cxn modelId="{EE0B013E-F3CA-462D-8FE3-12402D78FA35}" srcId="{EE08E23A-8AA8-45B9-A86A-3C66FF539D5D}" destId="{E4D2D3ED-82FB-44EC-A124-2485292A48CB}" srcOrd="1" destOrd="0" parTransId="{88850BD2-F8B2-49D6-8AA8-6531736B5D99}" sibTransId="{C5753BF2-D63D-421B-B7F2-E30F7D059E9A}"/>
    <dgm:cxn modelId="{18E37D65-82B0-4D8F-995E-58011333122C}" type="presOf" srcId="{D248241F-6747-408D-8C73-BCA38EA99CCD}" destId="{8F10F20C-C9C8-4EF9-B8BF-C21884D0DB27}" srcOrd="0" destOrd="0" presId="urn:microsoft.com/office/officeart/2005/8/layout/list1"/>
    <dgm:cxn modelId="{2F384120-3EC2-4048-963C-BBC7B5A20AF8}" srcId="{D248241F-6747-408D-8C73-BCA38EA99CCD}" destId="{664FCBE0-4811-4D97-8671-99E813D52D73}" srcOrd="1" destOrd="0" parTransId="{6C0D1C95-5457-43D9-AEC1-9A06E8C383BE}" sibTransId="{DAD3D7F4-1F9A-448F-8745-462D390A2A0B}"/>
    <dgm:cxn modelId="{5401335D-CE2B-434A-A48E-CB72A1862027}" type="presOf" srcId="{1F0B7F18-210F-4787-8ACD-EC3265CE571E}" destId="{12A182E2-CD5E-48D7-819E-AA2E93421881}" srcOrd="0" destOrd="0" presId="urn:microsoft.com/office/officeart/2005/8/layout/list1"/>
    <dgm:cxn modelId="{405AA0B8-E647-4DB0-B849-6295424672FA}" srcId="{EE08E23A-8AA8-45B9-A86A-3C66FF539D5D}" destId="{D0B256FE-7923-4CFF-9F21-1D4A37277839}" srcOrd="2" destOrd="0" parTransId="{03DBBDCE-D5D6-4D2E-AA16-1EC338E87310}" sibTransId="{6CBB21E3-1F4F-4079-AE5F-3E0BC27872B3}"/>
    <dgm:cxn modelId="{7EC4E610-150A-476E-BA4F-BACA7692C8FD}" type="presOf" srcId="{D0B256FE-7923-4CFF-9F21-1D4A37277839}" destId="{12A182E2-CD5E-48D7-819E-AA2E93421881}" srcOrd="0" destOrd="2" presId="urn:microsoft.com/office/officeart/2005/8/layout/list1"/>
    <dgm:cxn modelId="{2C934663-BD3A-4E9E-9CB0-104D6BC82C00}" type="presOf" srcId="{EE08E23A-8AA8-45B9-A86A-3C66FF539D5D}" destId="{DD0FE8FB-7378-4BFB-8FBB-F160D23BA2A0}" srcOrd="0" destOrd="0" presId="urn:microsoft.com/office/officeart/2005/8/layout/list1"/>
    <dgm:cxn modelId="{046EA118-1006-4CA0-9E9F-F48B38C98912}" srcId="{EE08E23A-8AA8-45B9-A86A-3C66FF539D5D}" destId="{1F0B7F18-210F-4787-8ACD-EC3265CE571E}" srcOrd="0" destOrd="0" parTransId="{3A74052A-6C6E-468A-865F-CC0B3454188F}" sibTransId="{C0A0FF58-2B9C-4C6E-A4C6-7A66A19501BF}"/>
    <dgm:cxn modelId="{FBC56C29-4971-4C3C-868F-13532645CCA9}" type="presOf" srcId="{EE08E23A-8AA8-45B9-A86A-3C66FF539D5D}" destId="{DED1E95B-16D7-46AA-AEAE-5F5B3BA92597}" srcOrd="1" destOrd="0" presId="urn:microsoft.com/office/officeart/2005/8/layout/list1"/>
    <dgm:cxn modelId="{8D76A139-70B6-4D31-816E-9EB8E668309F}" srcId="{D248241F-6747-408D-8C73-BCA38EA99CCD}" destId="{3B1B5A21-5F30-4786-8EE0-25C6C1A08AC1}" srcOrd="0" destOrd="0" parTransId="{AC5F2DA0-AD3A-4419-8F8B-48625C886ABB}" sibTransId="{0E66E46E-4372-4FE9-837A-C47455009C3B}"/>
    <dgm:cxn modelId="{3A2E5686-0DE6-4D65-9086-63E50C4EF5A9}" type="presOf" srcId="{3B1B5A21-5F30-4786-8EE0-25C6C1A08AC1}" destId="{A1106D97-0ADB-42DF-A19F-42B959B87EA1}" srcOrd="1" destOrd="0" presId="urn:microsoft.com/office/officeart/2005/8/layout/list1"/>
    <dgm:cxn modelId="{7AE2227D-AAB6-41FC-92E0-E277A4E74773}" type="presOf" srcId="{664FCBE0-4811-4D97-8671-99E813D52D73}" destId="{36422361-DCAD-4C3C-B745-AC1EDEFED81C}" srcOrd="1" destOrd="0" presId="urn:microsoft.com/office/officeart/2005/8/layout/list1"/>
    <dgm:cxn modelId="{4D27DA6C-1A21-439F-A9BD-A949FD5A2DCD}" type="presOf" srcId="{E4D2D3ED-82FB-44EC-A124-2485292A48CB}" destId="{12A182E2-CD5E-48D7-819E-AA2E93421881}" srcOrd="0" destOrd="1" presId="urn:microsoft.com/office/officeart/2005/8/layout/list1"/>
    <dgm:cxn modelId="{BB4997D5-839D-47CC-9B2E-2FFEB28CB826}" srcId="{D248241F-6747-408D-8C73-BCA38EA99CCD}" destId="{EE08E23A-8AA8-45B9-A86A-3C66FF539D5D}" srcOrd="2" destOrd="0" parTransId="{57433667-9419-4A46-BE8B-94E03D2421F9}" sibTransId="{6AD76498-DD2A-4A8B-9E00-E875E38B7897}"/>
    <dgm:cxn modelId="{5888D686-A90B-4F33-A94B-7A87A7CDFA1E}" type="presParOf" srcId="{8F10F20C-C9C8-4EF9-B8BF-C21884D0DB27}" destId="{D892C01F-7947-46A2-87BA-7F36C66668A3}" srcOrd="0" destOrd="0" presId="urn:microsoft.com/office/officeart/2005/8/layout/list1"/>
    <dgm:cxn modelId="{83FBFD10-ACF7-4697-B13C-B48B59D42842}" type="presParOf" srcId="{D892C01F-7947-46A2-87BA-7F36C66668A3}" destId="{0FF79210-C63D-4577-892F-CBBC103D60A0}" srcOrd="0" destOrd="0" presId="urn:microsoft.com/office/officeart/2005/8/layout/list1"/>
    <dgm:cxn modelId="{06EFA72F-60B1-4404-9CD3-F1823775EAEE}" type="presParOf" srcId="{D892C01F-7947-46A2-87BA-7F36C66668A3}" destId="{A1106D97-0ADB-42DF-A19F-42B959B87EA1}" srcOrd="1" destOrd="0" presId="urn:microsoft.com/office/officeart/2005/8/layout/list1"/>
    <dgm:cxn modelId="{66EB6FC1-4819-466F-A4C6-51AF38B8BEA9}" type="presParOf" srcId="{8F10F20C-C9C8-4EF9-B8BF-C21884D0DB27}" destId="{BC6786B5-178F-42C0-8938-776B7555177C}" srcOrd="1" destOrd="0" presId="urn:microsoft.com/office/officeart/2005/8/layout/list1"/>
    <dgm:cxn modelId="{159A4959-5D46-496A-9FA2-74D2E207FBF9}" type="presParOf" srcId="{8F10F20C-C9C8-4EF9-B8BF-C21884D0DB27}" destId="{2043523F-78F2-47BE-B5EF-BC0B3DC18478}" srcOrd="2" destOrd="0" presId="urn:microsoft.com/office/officeart/2005/8/layout/list1"/>
    <dgm:cxn modelId="{16867605-1D7D-4489-B43B-ED230AE3B875}" type="presParOf" srcId="{8F10F20C-C9C8-4EF9-B8BF-C21884D0DB27}" destId="{93CDC955-B566-4DE7-A4E1-C38AAC75103F}" srcOrd="3" destOrd="0" presId="urn:microsoft.com/office/officeart/2005/8/layout/list1"/>
    <dgm:cxn modelId="{3EE11229-4E5B-4BD2-9BB2-7299DFABCB68}" type="presParOf" srcId="{8F10F20C-C9C8-4EF9-B8BF-C21884D0DB27}" destId="{E6DCAC75-BE73-4CA4-BC9B-57EA3DBC7902}" srcOrd="4" destOrd="0" presId="urn:microsoft.com/office/officeart/2005/8/layout/list1"/>
    <dgm:cxn modelId="{B38FE5A3-CD5B-4A99-BDA2-F51F6C4220DE}" type="presParOf" srcId="{E6DCAC75-BE73-4CA4-BC9B-57EA3DBC7902}" destId="{45C750ED-7307-4BBB-BCAB-33965FAFBF56}" srcOrd="0" destOrd="0" presId="urn:microsoft.com/office/officeart/2005/8/layout/list1"/>
    <dgm:cxn modelId="{69C19C4C-22E0-4513-817C-59CB400A7744}" type="presParOf" srcId="{E6DCAC75-BE73-4CA4-BC9B-57EA3DBC7902}" destId="{36422361-DCAD-4C3C-B745-AC1EDEFED81C}" srcOrd="1" destOrd="0" presId="urn:microsoft.com/office/officeart/2005/8/layout/list1"/>
    <dgm:cxn modelId="{7327B368-C58D-4FC6-83D5-9175E870A0B9}" type="presParOf" srcId="{8F10F20C-C9C8-4EF9-B8BF-C21884D0DB27}" destId="{A3CE0479-4E7E-4B63-A0EC-3A598FB8F34F}" srcOrd="5" destOrd="0" presId="urn:microsoft.com/office/officeart/2005/8/layout/list1"/>
    <dgm:cxn modelId="{EDAEE759-7040-4D0C-9E05-F9F371B4E8DE}" type="presParOf" srcId="{8F10F20C-C9C8-4EF9-B8BF-C21884D0DB27}" destId="{29739D63-A763-4342-B0C2-F5DD2E134ADE}" srcOrd="6" destOrd="0" presId="urn:microsoft.com/office/officeart/2005/8/layout/list1"/>
    <dgm:cxn modelId="{8634BE5B-960E-4866-B88A-21FD3EDBC09B}" type="presParOf" srcId="{8F10F20C-C9C8-4EF9-B8BF-C21884D0DB27}" destId="{5EC31365-B630-499B-8F0E-F38305770FA8}" srcOrd="7" destOrd="0" presId="urn:microsoft.com/office/officeart/2005/8/layout/list1"/>
    <dgm:cxn modelId="{C8C3D6E7-C28C-4AED-96F3-6F5E5F1F5FD6}" type="presParOf" srcId="{8F10F20C-C9C8-4EF9-B8BF-C21884D0DB27}" destId="{DFE83329-84FD-46D7-88DE-D731A16252B0}" srcOrd="8" destOrd="0" presId="urn:microsoft.com/office/officeart/2005/8/layout/list1"/>
    <dgm:cxn modelId="{32329888-B578-4FD5-A825-C2C2985E1EC2}" type="presParOf" srcId="{DFE83329-84FD-46D7-88DE-D731A16252B0}" destId="{DD0FE8FB-7378-4BFB-8FBB-F160D23BA2A0}" srcOrd="0" destOrd="0" presId="urn:microsoft.com/office/officeart/2005/8/layout/list1"/>
    <dgm:cxn modelId="{BEDC5D47-82D2-4336-900F-F14941F8F154}" type="presParOf" srcId="{DFE83329-84FD-46D7-88DE-D731A16252B0}" destId="{DED1E95B-16D7-46AA-AEAE-5F5B3BA92597}" srcOrd="1" destOrd="0" presId="urn:microsoft.com/office/officeart/2005/8/layout/list1"/>
    <dgm:cxn modelId="{089B85FC-3178-4064-87B9-6B0E4FDBBD4F}" type="presParOf" srcId="{8F10F20C-C9C8-4EF9-B8BF-C21884D0DB27}" destId="{EC3983D3-841A-4E02-92EA-F8470DB021CF}" srcOrd="9" destOrd="0" presId="urn:microsoft.com/office/officeart/2005/8/layout/list1"/>
    <dgm:cxn modelId="{ECB84602-76B5-4120-9163-6CAEAA682079}" type="presParOf" srcId="{8F10F20C-C9C8-4EF9-B8BF-C21884D0DB27}" destId="{12A182E2-CD5E-48D7-819E-AA2E9342188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329B38E-CC97-4E6B-BD14-DFA5D46EFB19}" type="doc">
      <dgm:prSet loTypeId="urn:microsoft.com/office/officeart/2005/8/layout/v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9A0FD1EC-C735-407A-ABF0-598DF8379BCE}">
      <dgm:prSet phldrT="[Texto]"/>
      <dgm:spPr/>
      <dgm:t>
        <a:bodyPr/>
        <a:lstStyle/>
        <a:p>
          <a:r>
            <a:rPr lang="es-ES" b="1" smtClean="0">
              <a:solidFill>
                <a:schemeClr val="tx2"/>
              </a:solidFill>
            </a:rPr>
            <a:t>PROMOCIONES POR EL PRECIO</a:t>
          </a:r>
          <a:endParaRPr lang="es-ES" b="1" dirty="0">
            <a:solidFill>
              <a:schemeClr val="tx2"/>
            </a:solidFill>
          </a:endParaRPr>
        </a:p>
      </dgm:t>
    </dgm:pt>
    <dgm:pt modelId="{05BDFBE4-DA87-438E-AF21-F4EE05A77E77}" type="parTrans" cxnId="{DFDFA522-0B0E-4919-92A2-3DEAB37444F7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8196BD67-A64F-455C-9C4E-738747224DD6}" type="sibTrans" cxnId="{DFDFA522-0B0E-4919-92A2-3DEAB37444F7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0E344630-FFD0-41A3-AEA6-2F24CB1CED98}">
      <dgm:prSet phldrT="[Texto]"/>
      <dgm:spPr/>
      <dgm:t>
        <a:bodyPr/>
        <a:lstStyle/>
        <a:p>
          <a:r>
            <a:rPr lang="es-ES" b="1" smtClean="0">
              <a:solidFill>
                <a:schemeClr val="tx2"/>
              </a:solidFill>
            </a:rPr>
            <a:t>Los vales descuento o cupones</a:t>
          </a:r>
          <a:endParaRPr lang="es-ES" b="1" dirty="0">
            <a:solidFill>
              <a:schemeClr val="tx2"/>
            </a:solidFill>
          </a:endParaRPr>
        </a:p>
      </dgm:t>
    </dgm:pt>
    <dgm:pt modelId="{8C131024-7D22-426B-9FBD-17FDDF5BA1EA}" type="parTrans" cxnId="{536A4695-9D2E-4FD8-A93F-3CB6CB573AD0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5A7A8596-C0FB-4795-B06B-F75208974A6E}" type="sibTrans" cxnId="{536A4695-9D2E-4FD8-A93F-3CB6CB573AD0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D6A3CD65-4939-41AC-B042-9A9AF589DD16}">
      <dgm:prSet phldrT="[Texto]"/>
      <dgm:spPr/>
      <dgm:t>
        <a:bodyPr/>
        <a:lstStyle/>
        <a:p>
          <a:r>
            <a:rPr lang="es-ES" b="1" smtClean="0">
              <a:solidFill>
                <a:schemeClr val="tx2"/>
              </a:solidFill>
            </a:rPr>
            <a:t>El precio rebajado</a:t>
          </a:r>
          <a:endParaRPr lang="es-ES" b="1" dirty="0">
            <a:solidFill>
              <a:schemeClr val="tx2"/>
            </a:solidFill>
          </a:endParaRPr>
        </a:p>
      </dgm:t>
    </dgm:pt>
    <dgm:pt modelId="{6DAB8B50-0A39-4E67-81EC-96BB84F205D0}" type="parTrans" cxnId="{90226A8D-0ADB-4756-8D30-0CC044F3153D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7E25D2B2-902D-43FE-A55F-2230652D5702}" type="sibTrans" cxnId="{90226A8D-0ADB-4756-8D30-0CC044F3153D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8D2EA961-78FF-4E08-9EBE-78F2F07E77E6}">
      <dgm:prSet phldrT="[Texto]"/>
      <dgm:spPr/>
      <dgm:t>
        <a:bodyPr/>
        <a:lstStyle/>
        <a:p>
          <a:r>
            <a:rPr lang="es-ES" b="1" smtClean="0">
              <a:solidFill>
                <a:schemeClr val="tx2"/>
              </a:solidFill>
            </a:rPr>
            <a:t>PROMOCIONES POR EL OBJETO</a:t>
          </a:r>
          <a:endParaRPr lang="es-ES" b="1" dirty="0">
            <a:solidFill>
              <a:schemeClr val="tx2"/>
            </a:solidFill>
          </a:endParaRPr>
        </a:p>
      </dgm:t>
    </dgm:pt>
    <dgm:pt modelId="{1513042F-FCA3-4232-AF65-9AEA3B3890C1}" type="parTrans" cxnId="{8CD383BD-29E6-49E4-AA4D-F9287BF02AE0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F242F9E2-DB26-4E16-BC57-C741021EF20D}" type="sibTrans" cxnId="{8CD383BD-29E6-49E4-AA4D-F9287BF02AE0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79DA0F07-6257-4A0C-A8BA-D1FA3EE9F5F9}">
      <dgm:prSet phldrT="[Texto]"/>
      <dgm:spPr/>
      <dgm:t>
        <a:bodyPr/>
        <a:lstStyle/>
        <a:p>
          <a:r>
            <a:rPr lang="es-ES" b="1" smtClean="0">
              <a:solidFill>
                <a:schemeClr val="tx2"/>
              </a:solidFill>
            </a:rPr>
            <a:t>Las muestras</a:t>
          </a:r>
          <a:endParaRPr lang="es-ES" b="1" dirty="0">
            <a:solidFill>
              <a:schemeClr val="tx2"/>
            </a:solidFill>
          </a:endParaRPr>
        </a:p>
      </dgm:t>
    </dgm:pt>
    <dgm:pt modelId="{562F15C4-AC5A-41E4-AC13-712E8936229D}" type="parTrans" cxnId="{F7B23136-4DB1-45F2-9FD1-ADD1CCE6A2B9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6C4AF91C-C2AF-42D3-8D1F-45D0734B34E1}" type="sibTrans" cxnId="{F7B23136-4DB1-45F2-9FD1-ADD1CCE6A2B9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39731DAB-1A3F-47D2-A049-6EB57F58799D}">
      <dgm:prSet phldrT="[Texto]"/>
      <dgm:spPr/>
      <dgm:t>
        <a:bodyPr/>
        <a:lstStyle/>
        <a:p>
          <a:r>
            <a:rPr lang="es-ES" b="1" smtClean="0">
              <a:solidFill>
                <a:schemeClr val="tx2"/>
              </a:solidFill>
            </a:rPr>
            <a:t>El paquete múltiple</a:t>
          </a:r>
          <a:endParaRPr lang="es-ES" b="1" dirty="0">
            <a:solidFill>
              <a:schemeClr val="tx2"/>
            </a:solidFill>
          </a:endParaRPr>
        </a:p>
      </dgm:t>
    </dgm:pt>
    <dgm:pt modelId="{686D2EA1-568F-462C-8477-D53B82DFC7DD}" type="parTrans" cxnId="{FAECA5D7-23DE-4317-A181-E4D211467A96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4008A8B4-0A3C-4CE5-9BD9-3E8C8574836A}" type="sibTrans" cxnId="{FAECA5D7-23DE-4317-A181-E4D211467A96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EA838093-FE41-4B9E-81C8-FBF8B4A9C410}">
      <dgm:prSet phldrT="[Texto]"/>
      <dgm:spPr/>
      <dgm:t>
        <a:bodyPr/>
        <a:lstStyle/>
        <a:p>
          <a:r>
            <a:rPr lang="es-ES" b="1" smtClean="0">
              <a:solidFill>
                <a:schemeClr val="tx2"/>
              </a:solidFill>
            </a:rPr>
            <a:t>PROMOCIONES POR EL JUEGO</a:t>
          </a:r>
          <a:endParaRPr lang="es-ES" b="1" dirty="0">
            <a:solidFill>
              <a:schemeClr val="tx2"/>
            </a:solidFill>
          </a:endParaRPr>
        </a:p>
      </dgm:t>
    </dgm:pt>
    <dgm:pt modelId="{36E3282B-A23B-4450-8F67-47DD04DDFF42}" type="parTrans" cxnId="{08EB1127-DAC4-41A8-8DFB-3B54F72D963C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BB830C4E-AB90-44BA-A93F-69E5E60268F3}" type="sibTrans" cxnId="{08EB1127-DAC4-41A8-8DFB-3B54F72D963C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87EFB542-CD43-452B-9102-76797AB3FF9A}">
      <dgm:prSet phldrT="[Texto]"/>
      <dgm:spPr/>
      <dgm:t>
        <a:bodyPr/>
        <a:lstStyle/>
        <a:p>
          <a:r>
            <a:rPr lang="es-ES" b="1" smtClean="0">
              <a:solidFill>
                <a:schemeClr val="tx2"/>
              </a:solidFill>
            </a:rPr>
            <a:t>El paquete económico</a:t>
          </a:r>
          <a:endParaRPr lang="es-ES" b="1" dirty="0">
            <a:solidFill>
              <a:schemeClr val="tx2"/>
            </a:solidFill>
          </a:endParaRPr>
        </a:p>
      </dgm:t>
    </dgm:pt>
    <dgm:pt modelId="{82E5EB0B-DDC7-4D80-A9AC-D25CBCA0246A}" type="parTrans" cxnId="{8FCF7317-C446-474D-898F-088D443BC564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1FBA32DB-38C8-4A17-8500-5802AF1472A1}" type="sibTrans" cxnId="{8FCF7317-C446-474D-898F-088D443BC564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6EFCB17B-7586-4F54-945A-0F3D7408F82D}">
      <dgm:prSet phldrT="[Texto]"/>
      <dgm:spPr/>
      <dgm:t>
        <a:bodyPr/>
        <a:lstStyle/>
        <a:p>
          <a:r>
            <a:rPr lang="es-ES" b="1" smtClean="0">
              <a:solidFill>
                <a:schemeClr val="tx2"/>
              </a:solidFill>
            </a:rPr>
            <a:t>Los concursos</a:t>
          </a:r>
          <a:endParaRPr lang="es-ES" b="1" dirty="0">
            <a:solidFill>
              <a:schemeClr val="tx2"/>
            </a:solidFill>
          </a:endParaRPr>
        </a:p>
      </dgm:t>
    </dgm:pt>
    <dgm:pt modelId="{72621B7F-148F-4C0B-A1DF-DC4112E36BAA}" type="parTrans" cxnId="{BFC2212E-2CDF-463A-9B88-3017F87BB8C6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01AE3CC1-D0E9-4819-9349-BC3937399BCD}" type="sibTrans" cxnId="{BFC2212E-2CDF-463A-9B88-3017F87BB8C6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E32A9673-780B-4B61-9CC1-2F815E8239A2}">
      <dgm:prSet phldrT="[Texto]"/>
      <dgm:spPr/>
      <dgm:t>
        <a:bodyPr/>
        <a:lstStyle/>
        <a:p>
          <a:r>
            <a:rPr lang="es-ES" b="1" smtClean="0">
              <a:solidFill>
                <a:schemeClr val="tx2"/>
              </a:solidFill>
            </a:rPr>
            <a:t>Los regalos al cliente</a:t>
          </a:r>
          <a:endParaRPr lang="es-ES" b="1" dirty="0">
            <a:solidFill>
              <a:schemeClr val="tx2"/>
            </a:solidFill>
          </a:endParaRPr>
        </a:p>
      </dgm:t>
    </dgm:pt>
    <dgm:pt modelId="{2032CCD2-8122-4DCD-9B4E-A3D7091ACA26}" type="parTrans" cxnId="{817DE79C-936D-4281-8F7D-10E26A5D4BA9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A6F7BB0F-035E-41D0-AEAD-D614C9123AB4}" type="sibTrans" cxnId="{817DE79C-936D-4281-8F7D-10E26A5D4BA9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533468E5-1E0D-4D91-93FA-8E37C1DA87D7}" type="pres">
      <dgm:prSet presAssocID="{2329B38E-CC97-4E6B-BD14-DFA5D46EFB1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3ED5FCE7-67A5-4B46-9ED9-5141CE90C9AE}" type="pres">
      <dgm:prSet presAssocID="{9A0FD1EC-C735-407A-ABF0-598DF8379BCE}" presName="linNode" presStyleCnt="0"/>
      <dgm:spPr/>
    </dgm:pt>
    <dgm:pt modelId="{A8047175-89C1-4108-960D-B8ED8B68B49E}" type="pres">
      <dgm:prSet presAssocID="{9A0FD1EC-C735-407A-ABF0-598DF8379BCE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3345F65-74F3-4B70-823E-D6DC64CA4237}" type="pres">
      <dgm:prSet presAssocID="{9A0FD1EC-C735-407A-ABF0-598DF8379BCE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A62DC2-E15C-4010-A142-B322CCCB3158}" type="pres">
      <dgm:prSet presAssocID="{8196BD67-A64F-455C-9C4E-738747224DD6}" presName="spacing" presStyleCnt="0"/>
      <dgm:spPr/>
    </dgm:pt>
    <dgm:pt modelId="{F6882034-06F9-4332-A515-35636CB64253}" type="pres">
      <dgm:prSet presAssocID="{8D2EA961-78FF-4E08-9EBE-78F2F07E77E6}" presName="linNode" presStyleCnt="0"/>
      <dgm:spPr/>
    </dgm:pt>
    <dgm:pt modelId="{554F7635-99A5-4C9D-8A32-52977E9CF0FE}" type="pres">
      <dgm:prSet presAssocID="{8D2EA961-78FF-4E08-9EBE-78F2F07E77E6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F09F25F-F074-4AAC-B8EF-B5B5E21B2DA6}" type="pres">
      <dgm:prSet presAssocID="{8D2EA961-78FF-4E08-9EBE-78F2F07E77E6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8AC821C-859B-4166-BFC6-57C7D1E7B9F6}" type="pres">
      <dgm:prSet presAssocID="{F242F9E2-DB26-4E16-BC57-C741021EF20D}" presName="spacing" presStyleCnt="0"/>
      <dgm:spPr/>
    </dgm:pt>
    <dgm:pt modelId="{0783E402-B5D8-4B79-AA53-3620D4645EB7}" type="pres">
      <dgm:prSet presAssocID="{EA838093-FE41-4B9E-81C8-FBF8B4A9C410}" presName="linNode" presStyleCnt="0"/>
      <dgm:spPr/>
    </dgm:pt>
    <dgm:pt modelId="{0E12D16E-77B9-4631-A2F3-1FDA855B88FF}" type="pres">
      <dgm:prSet presAssocID="{EA838093-FE41-4B9E-81C8-FBF8B4A9C410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1C8E2D-BF0F-46FC-A728-A04195B79F1A}" type="pres">
      <dgm:prSet presAssocID="{EA838093-FE41-4B9E-81C8-FBF8B4A9C410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3C24EB0-55C0-4E48-8E26-90D82EA1F97F}" type="presOf" srcId="{E32A9673-780B-4B61-9CC1-2F815E8239A2}" destId="{AC1C8E2D-BF0F-46FC-A728-A04195B79F1A}" srcOrd="0" destOrd="1" presId="urn:microsoft.com/office/officeart/2005/8/layout/vList6"/>
    <dgm:cxn modelId="{BFC2212E-2CDF-463A-9B88-3017F87BB8C6}" srcId="{EA838093-FE41-4B9E-81C8-FBF8B4A9C410}" destId="{6EFCB17B-7586-4F54-945A-0F3D7408F82D}" srcOrd="0" destOrd="0" parTransId="{72621B7F-148F-4C0B-A1DF-DC4112E36BAA}" sibTransId="{01AE3CC1-D0E9-4819-9349-BC3937399BCD}"/>
    <dgm:cxn modelId="{E5393C62-0B02-4738-8F63-3AD9F000166A}" type="presOf" srcId="{6EFCB17B-7586-4F54-945A-0F3D7408F82D}" destId="{AC1C8E2D-BF0F-46FC-A728-A04195B79F1A}" srcOrd="0" destOrd="0" presId="urn:microsoft.com/office/officeart/2005/8/layout/vList6"/>
    <dgm:cxn modelId="{FFE5B5A7-1B5B-490D-BBB6-8D581DCC1D4F}" type="presOf" srcId="{2329B38E-CC97-4E6B-BD14-DFA5D46EFB19}" destId="{533468E5-1E0D-4D91-93FA-8E37C1DA87D7}" srcOrd="0" destOrd="0" presId="urn:microsoft.com/office/officeart/2005/8/layout/vList6"/>
    <dgm:cxn modelId="{2B5C5BAE-ADF4-4D1E-BC38-E9EB356B193F}" type="presOf" srcId="{8D2EA961-78FF-4E08-9EBE-78F2F07E77E6}" destId="{554F7635-99A5-4C9D-8A32-52977E9CF0FE}" srcOrd="0" destOrd="0" presId="urn:microsoft.com/office/officeart/2005/8/layout/vList6"/>
    <dgm:cxn modelId="{DFDFA522-0B0E-4919-92A2-3DEAB37444F7}" srcId="{2329B38E-CC97-4E6B-BD14-DFA5D46EFB19}" destId="{9A0FD1EC-C735-407A-ABF0-598DF8379BCE}" srcOrd="0" destOrd="0" parTransId="{05BDFBE4-DA87-438E-AF21-F4EE05A77E77}" sibTransId="{8196BD67-A64F-455C-9C4E-738747224DD6}"/>
    <dgm:cxn modelId="{4BA47E58-4AF0-468F-803C-DAECA3973FB3}" type="presOf" srcId="{79DA0F07-6257-4A0C-A8BA-D1FA3EE9F5F9}" destId="{1F09F25F-F074-4AAC-B8EF-B5B5E21B2DA6}" srcOrd="0" destOrd="0" presId="urn:microsoft.com/office/officeart/2005/8/layout/vList6"/>
    <dgm:cxn modelId="{08EB1127-DAC4-41A8-8DFB-3B54F72D963C}" srcId="{2329B38E-CC97-4E6B-BD14-DFA5D46EFB19}" destId="{EA838093-FE41-4B9E-81C8-FBF8B4A9C410}" srcOrd="2" destOrd="0" parTransId="{36E3282B-A23B-4450-8F67-47DD04DDFF42}" sibTransId="{BB830C4E-AB90-44BA-A93F-69E5E60268F3}"/>
    <dgm:cxn modelId="{817DE79C-936D-4281-8F7D-10E26A5D4BA9}" srcId="{EA838093-FE41-4B9E-81C8-FBF8B4A9C410}" destId="{E32A9673-780B-4B61-9CC1-2F815E8239A2}" srcOrd="1" destOrd="0" parTransId="{2032CCD2-8122-4DCD-9B4E-A3D7091ACA26}" sibTransId="{A6F7BB0F-035E-41D0-AEAD-D614C9123AB4}"/>
    <dgm:cxn modelId="{14272997-15CF-4CF1-A730-02192D9608F4}" type="presOf" srcId="{0E344630-FFD0-41A3-AEA6-2F24CB1CED98}" destId="{B3345F65-74F3-4B70-823E-D6DC64CA4237}" srcOrd="0" destOrd="0" presId="urn:microsoft.com/office/officeart/2005/8/layout/vList6"/>
    <dgm:cxn modelId="{CE212596-F152-49B3-B18D-B1A2FE8E79E3}" type="presOf" srcId="{9A0FD1EC-C735-407A-ABF0-598DF8379BCE}" destId="{A8047175-89C1-4108-960D-B8ED8B68B49E}" srcOrd="0" destOrd="0" presId="urn:microsoft.com/office/officeart/2005/8/layout/vList6"/>
    <dgm:cxn modelId="{F7B23136-4DB1-45F2-9FD1-ADD1CCE6A2B9}" srcId="{8D2EA961-78FF-4E08-9EBE-78F2F07E77E6}" destId="{79DA0F07-6257-4A0C-A8BA-D1FA3EE9F5F9}" srcOrd="0" destOrd="0" parTransId="{562F15C4-AC5A-41E4-AC13-712E8936229D}" sibTransId="{6C4AF91C-C2AF-42D3-8D1F-45D0734B34E1}"/>
    <dgm:cxn modelId="{536A4695-9D2E-4FD8-A93F-3CB6CB573AD0}" srcId="{9A0FD1EC-C735-407A-ABF0-598DF8379BCE}" destId="{0E344630-FFD0-41A3-AEA6-2F24CB1CED98}" srcOrd="0" destOrd="0" parTransId="{8C131024-7D22-426B-9FBD-17FDDF5BA1EA}" sibTransId="{5A7A8596-C0FB-4795-B06B-F75208974A6E}"/>
    <dgm:cxn modelId="{90226A8D-0ADB-4756-8D30-0CC044F3153D}" srcId="{9A0FD1EC-C735-407A-ABF0-598DF8379BCE}" destId="{D6A3CD65-4939-41AC-B042-9A9AF589DD16}" srcOrd="1" destOrd="0" parTransId="{6DAB8B50-0A39-4E67-81EC-96BB84F205D0}" sibTransId="{7E25D2B2-902D-43FE-A55F-2230652D5702}"/>
    <dgm:cxn modelId="{FAECA5D7-23DE-4317-A181-E4D211467A96}" srcId="{8D2EA961-78FF-4E08-9EBE-78F2F07E77E6}" destId="{39731DAB-1A3F-47D2-A049-6EB57F58799D}" srcOrd="1" destOrd="0" parTransId="{686D2EA1-568F-462C-8477-D53B82DFC7DD}" sibTransId="{4008A8B4-0A3C-4CE5-9BD9-3E8C8574836A}"/>
    <dgm:cxn modelId="{27708272-EE42-4FCC-908C-F25106627BFE}" type="presOf" srcId="{87EFB542-CD43-452B-9102-76797AB3FF9A}" destId="{1F09F25F-F074-4AAC-B8EF-B5B5E21B2DA6}" srcOrd="0" destOrd="2" presId="urn:microsoft.com/office/officeart/2005/8/layout/vList6"/>
    <dgm:cxn modelId="{957671A4-F1AF-41DF-878F-E31394D8E5D4}" type="presOf" srcId="{D6A3CD65-4939-41AC-B042-9A9AF589DD16}" destId="{B3345F65-74F3-4B70-823E-D6DC64CA4237}" srcOrd="0" destOrd="1" presId="urn:microsoft.com/office/officeart/2005/8/layout/vList6"/>
    <dgm:cxn modelId="{8FCF7317-C446-474D-898F-088D443BC564}" srcId="{8D2EA961-78FF-4E08-9EBE-78F2F07E77E6}" destId="{87EFB542-CD43-452B-9102-76797AB3FF9A}" srcOrd="2" destOrd="0" parTransId="{82E5EB0B-DDC7-4D80-A9AC-D25CBCA0246A}" sibTransId="{1FBA32DB-38C8-4A17-8500-5802AF1472A1}"/>
    <dgm:cxn modelId="{8CD383BD-29E6-49E4-AA4D-F9287BF02AE0}" srcId="{2329B38E-CC97-4E6B-BD14-DFA5D46EFB19}" destId="{8D2EA961-78FF-4E08-9EBE-78F2F07E77E6}" srcOrd="1" destOrd="0" parTransId="{1513042F-FCA3-4232-AF65-9AEA3B3890C1}" sibTransId="{F242F9E2-DB26-4E16-BC57-C741021EF20D}"/>
    <dgm:cxn modelId="{4DC5C6B1-13ED-4AA0-A03C-FAABD7C0A3EB}" type="presOf" srcId="{39731DAB-1A3F-47D2-A049-6EB57F58799D}" destId="{1F09F25F-F074-4AAC-B8EF-B5B5E21B2DA6}" srcOrd="0" destOrd="1" presId="urn:microsoft.com/office/officeart/2005/8/layout/vList6"/>
    <dgm:cxn modelId="{11797130-3D9A-4489-A6D4-09419755ECD6}" type="presOf" srcId="{EA838093-FE41-4B9E-81C8-FBF8B4A9C410}" destId="{0E12D16E-77B9-4631-A2F3-1FDA855B88FF}" srcOrd="0" destOrd="0" presId="urn:microsoft.com/office/officeart/2005/8/layout/vList6"/>
    <dgm:cxn modelId="{DA2047BF-40B3-4F5F-9933-978865B69714}" type="presParOf" srcId="{533468E5-1E0D-4D91-93FA-8E37C1DA87D7}" destId="{3ED5FCE7-67A5-4B46-9ED9-5141CE90C9AE}" srcOrd="0" destOrd="0" presId="urn:microsoft.com/office/officeart/2005/8/layout/vList6"/>
    <dgm:cxn modelId="{ABAF127F-772F-4CEB-B5CB-5AAA99809974}" type="presParOf" srcId="{3ED5FCE7-67A5-4B46-9ED9-5141CE90C9AE}" destId="{A8047175-89C1-4108-960D-B8ED8B68B49E}" srcOrd="0" destOrd="0" presId="urn:microsoft.com/office/officeart/2005/8/layout/vList6"/>
    <dgm:cxn modelId="{3099FDE9-3B75-476A-B9E2-ACB23DFB54DA}" type="presParOf" srcId="{3ED5FCE7-67A5-4B46-9ED9-5141CE90C9AE}" destId="{B3345F65-74F3-4B70-823E-D6DC64CA4237}" srcOrd="1" destOrd="0" presId="urn:microsoft.com/office/officeart/2005/8/layout/vList6"/>
    <dgm:cxn modelId="{4C4EAC37-3F3C-4C99-8F2C-1C0215DAB0F0}" type="presParOf" srcId="{533468E5-1E0D-4D91-93FA-8E37C1DA87D7}" destId="{09A62DC2-E15C-4010-A142-B322CCCB3158}" srcOrd="1" destOrd="0" presId="urn:microsoft.com/office/officeart/2005/8/layout/vList6"/>
    <dgm:cxn modelId="{97CF9326-9F9A-4B14-81FB-10EF2CDFE1FC}" type="presParOf" srcId="{533468E5-1E0D-4D91-93FA-8E37C1DA87D7}" destId="{F6882034-06F9-4332-A515-35636CB64253}" srcOrd="2" destOrd="0" presId="urn:microsoft.com/office/officeart/2005/8/layout/vList6"/>
    <dgm:cxn modelId="{0997F510-74DC-4233-9708-E045688E5267}" type="presParOf" srcId="{F6882034-06F9-4332-A515-35636CB64253}" destId="{554F7635-99A5-4C9D-8A32-52977E9CF0FE}" srcOrd="0" destOrd="0" presId="urn:microsoft.com/office/officeart/2005/8/layout/vList6"/>
    <dgm:cxn modelId="{F82F8A5D-B9DA-4BA5-A52E-E4D20FD9FD4C}" type="presParOf" srcId="{F6882034-06F9-4332-A515-35636CB64253}" destId="{1F09F25F-F074-4AAC-B8EF-B5B5E21B2DA6}" srcOrd="1" destOrd="0" presId="urn:microsoft.com/office/officeart/2005/8/layout/vList6"/>
    <dgm:cxn modelId="{E4C86A01-7BF5-4381-95B2-0A59CF29D16A}" type="presParOf" srcId="{533468E5-1E0D-4D91-93FA-8E37C1DA87D7}" destId="{E8AC821C-859B-4166-BFC6-57C7D1E7B9F6}" srcOrd="3" destOrd="0" presId="urn:microsoft.com/office/officeart/2005/8/layout/vList6"/>
    <dgm:cxn modelId="{C1C094E4-5018-41D0-94A5-8256051A015A}" type="presParOf" srcId="{533468E5-1E0D-4D91-93FA-8E37C1DA87D7}" destId="{0783E402-B5D8-4B79-AA53-3620D4645EB7}" srcOrd="4" destOrd="0" presId="urn:microsoft.com/office/officeart/2005/8/layout/vList6"/>
    <dgm:cxn modelId="{7CC62051-8C99-42BD-876F-D1F3984DF645}" type="presParOf" srcId="{0783E402-B5D8-4B79-AA53-3620D4645EB7}" destId="{0E12D16E-77B9-4631-A2F3-1FDA855B88FF}" srcOrd="0" destOrd="0" presId="urn:microsoft.com/office/officeart/2005/8/layout/vList6"/>
    <dgm:cxn modelId="{4FC1FC48-0B50-4EB0-9A31-C1D7E29E7C31}" type="presParOf" srcId="{0783E402-B5D8-4B79-AA53-3620D4645EB7}" destId="{AC1C8E2D-BF0F-46FC-A728-A04195B79F1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1461660-6FA9-431E-B5CC-D96B3CF5EB7D}" type="doc">
      <dgm:prSet loTypeId="urn:microsoft.com/office/officeart/2005/8/layout/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99DC07EA-A20A-4336-A855-00A0DEA95601}">
      <dgm:prSet phldrT="[Texto]"/>
      <dgm:spPr/>
      <dgm:t>
        <a:bodyPr/>
        <a:lstStyle/>
        <a:p>
          <a:r>
            <a:rPr lang="es-ES" b="1" dirty="0" smtClean="0">
              <a:solidFill>
                <a:schemeClr val="tx2"/>
              </a:solidFill>
            </a:rPr>
            <a:t>Prospección de clientes potenciales</a:t>
          </a:r>
          <a:endParaRPr lang="es-ES" b="1" dirty="0">
            <a:solidFill>
              <a:schemeClr val="tx2"/>
            </a:solidFill>
          </a:endParaRPr>
        </a:p>
      </dgm:t>
    </dgm:pt>
    <dgm:pt modelId="{69A21ADF-26EC-4B80-B5B0-BA3DC4CB2A51}" type="parTrans" cxnId="{4961A289-C820-49A8-8BEA-AA3296C4C051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B4AFF17A-76DA-4624-8F35-FAAD81FDDB4B}" type="sibTrans" cxnId="{4961A289-C820-49A8-8BEA-AA3296C4C051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890BF35C-E2C3-4C9B-B528-78E0157E6FB3}">
      <dgm:prSet phldrT="[Texto]"/>
      <dgm:spPr/>
      <dgm:t>
        <a:bodyPr/>
        <a:lstStyle/>
        <a:p>
          <a:r>
            <a:rPr lang="es-ES" b="1" dirty="0" smtClean="0">
              <a:solidFill>
                <a:schemeClr val="tx2"/>
              </a:solidFill>
            </a:rPr>
            <a:t>Concertación de la entrevista</a:t>
          </a:r>
          <a:endParaRPr lang="es-ES" b="1" dirty="0">
            <a:solidFill>
              <a:schemeClr val="tx2"/>
            </a:solidFill>
          </a:endParaRPr>
        </a:p>
      </dgm:t>
    </dgm:pt>
    <dgm:pt modelId="{8230628C-1567-457B-9A87-659EBEA36C93}" type="parTrans" cxnId="{D3A4F643-62BE-4AFE-A096-77CB00ABC3D8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22B64B6E-FA6F-41B9-8992-8D2A57AFE8D8}" type="sibTrans" cxnId="{D3A4F643-62BE-4AFE-A096-77CB00ABC3D8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3B93258D-399A-492E-8F8B-331B05C53744}">
      <dgm:prSet phldrT="[Texto]"/>
      <dgm:spPr/>
      <dgm:t>
        <a:bodyPr/>
        <a:lstStyle/>
        <a:p>
          <a:r>
            <a:rPr lang="es-ES" b="1" dirty="0" smtClean="0">
              <a:solidFill>
                <a:schemeClr val="tx2"/>
              </a:solidFill>
            </a:rPr>
            <a:t>Presentación de ventas</a:t>
          </a:r>
          <a:endParaRPr lang="es-ES" b="1" dirty="0">
            <a:solidFill>
              <a:schemeClr val="tx2"/>
            </a:solidFill>
          </a:endParaRPr>
        </a:p>
      </dgm:t>
    </dgm:pt>
    <dgm:pt modelId="{1C89C04B-ED6C-4B66-944A-0AEB5D2FA084}" type="parTrans" cxnId="{1066C0BD-1272-4C79-BD38-9C2736CB2DC4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738EEE96-3A8A-4B8D-801F-3C26BC4DC027}" type="sibTrans" cxnId="{1066C0BD-1272-4C79-BD38-9C2736CB2DC4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746D3042-EA20-487A-B100-9AC94A1E82AE}">
      <dgm:prSet phldrT="[Texto]"/>
      <dgm:spPr/>
      <dgm:t>
        <a:bodyPr/>
        <a:lstStyle/>
        <a:p>
          <a:r>
            <a:rPr lang="es-ES" b="1" dirty="0" smtClean="0">
              <a:solidFill>
                <a:schemeClr val="tx2"/>
              </a:solidFill>
            </a:rPr>
            <a:t>Tratamiento de las objeciones</a:t>
          </a:r>
          <a:endParaRPr lang="es-ES" b="1" dirty="0">
            <a:solidFill>
              <a:schemeClr val="tx2"/>
            </a:solidFill>
          </a:endParaRPr>
        </a:p>
      </dgm:t>
    </dgm:pt>
    <dgm:pt modelId="{16FDCB03-6DE9-4A36-98E0-3E3FE43706D2}" type="parTrans" cxnId="{39A19168-964D-4545-A593-5861FEB9877F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79FED14E-8190-4532-8183-75FA128A50A9}" type="sibTrans" cxnId="{39A19168-964D-4545-A593-5861FEB9877F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BEE897BC-8471-4227-9BEC-8D7303139208}">
      <dgm:prSet phldrT="[Texto]"/>
      <dgm:spPr/>
      <dgm:t>
        <a:bodyPr/>
        <a:lstStyle/>
        <a:p>
          <a:r>
            <a:rPr lang="es-ES" b="1" dirty="0" smtClean="0">
              <a:solidFill>
                <a:schemeClr val="tx2"/>
              </a:solidFill>
            </a:rPr>
            <a:t>Cierre de la venta</a:t>
          </a:r>
          <a:endParaRPr lang="es-ES" b="1" dirty="0">
            <a:solidFill>
              <a:schemeClr val="tx2"/>
            </a:solidFill>
          </a:endParaRPr>
        </a:p>
      </dgm:t>
    </dgm:pt>
    <dgm:pt modelId="{2BA1EB24-FC01-4B74-A498-025F656AA715}" type="parTrans" cxnId="{36BA9170-2390-42B4-A793-6249D502411F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88C836DC-CA57-4076-B4CA-31E9835AB466}" type="sibTrans" cxnId="{36BA9170-2390-42B4-A793-6249D502411F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905E31F5-0280-4DD7-88EE-1CA8B21A95A3}">
      <dgm:prSet/>
      <dgm:spPr/>
      <dgm:t>
        <a:bodyPr/>
        <a:lstStyle/>
        <a:p>
          <a:r>
            <a:rPr lang="es-ES" b="1" dirty="0" smtClean="0">
              <a:solidFill>
                <a:schemeClr val="tx2"/>
              </a:solidFill>
            </a:rPr>
            <a:t>Preparación de la visita</a:t>
          </a:r>
          <a:endParaRPr lang="es-ES" b="1" dirty="0">
            <a:solidFill>
              <a:schemeClr val="tx2"/>
            </a:solidFill>
          </a:endParaRPr>
        </a:p>
      </dgm:t>
    </dgm:pt>
    <dgm:pt modelId="{A102F368-34C4-45C7-88F3-EEAF04ABAC04}" type="parTrans" cxnId="{10B24B1A-34E8-4871-8CAD-15C113677A10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693EE081-D66E-4F32-A847-8A7D142192EC}" type="sibTrans" cxnId="{10B24B1A-34E8-4871-8CAD-15C113677A10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4ABF7A1B-C3EC-4A9A-A929-37F006FA722F}">
      <dgm:prSet phldrT="[Texto]"/>
      <dgm:spPr/>
      <dgm:t>
        <a:bodyPr/>
        <a:lstStyle/>
        <a:p>
          <a:r>
            <a:rPr lang="es-ES" b="1" dirty="0" smtClean="0">
              <a:solidFill>
                <a:schemeClr val="tx2"/>
              </a:solidFill>
            </a:rPr>
            <a:t>Seguimiento del cliente</a:t>
          </a:r>
          <a:endParaRPr lang="es-ES" b="1" dirty="0">
            <a:solidFill>
              <a:schemeClr val="tx2"/>
            </a:solidFill>
          </a:endParaRPr>
        </a:p>
      </dgm:t>
    </dgm:pt>
    <dgm:pt modelId="{7689E8F6-220E-4006-BB56-7277209EC8E4}" type="parTrans" cxnId="{5A83C445-0DB9-497B-904F-B24621C7F7D2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6AC7EDF5-DB45-4C85-B456-EC705790FEE3}" type="sibTrans" cxnId="{5A83C445-0DB9-497B-904F-B24621C7F7D2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2F487391-B8E8-4614-AE75-007B8AC6C62D}" type="pres">
      <dgm:prSet presAssocID="{A1461660-6FA9-431E-B5CC-D96B3CF5EB7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7DE84F5-92F0-43DF-A0B8-97AFADDF7B71}" type="pres">
      <dgm:prSet presAssocID="{99DC07EA-A20A-4336-A855-00A0DEA95601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D2DBA1-3C41-4BC3-AAC1-AB0EA09C0449}" type="pres">
      <dgm:prSet presAssocID="{B4AFF17A-76DA-4624-8F35-FAAD81FDDB4B}" presName="sibTrans" presStyleLbl="sibTrans2D1" presStyleIdx="0" presStyleCnt="6"/>
      <dgm:spPr/>
      <dgm:t>
        <a:bodyPr/>
        <a:lstStyle/>
        <a:p>
          <a:endParaRPr lang="es-ES"/>
        </a:p>
      </dgm:t>
    </dgm:pt>
    <dgm:pt modelId="{DE4FE20E-DAD5-49DF-86A3-2A2700D52546}" type="pres">
      <dgm:prSet presAssocID="{B4AFF17A-76DA-4624-8F35-FAAD81FDDB4B}" presName="connectorText" presStyleLbl="sibTrans2D1" presStyleIdx="0" presStyleCnt="6"/>
      <dgm:spPr/>
      <dgm:t>
        <a:bodyPr/>
        <a:lstStyle/>
        <a:p>
          <a:endParaRPr lang="es-ES"/>
        </a:p>
      </dgm:t>
    </dgm:pt>
    <dgm:pt modelId="{3051D470-588B-4D36-BEC6-07744D8318B3}" type="pres">
      <dgm:prSet presAssocID="{905E31F5-0280-4DD7-88EE-1CA8B21A95A3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427744F-0D37-49CE-A21C-7D2041A80988}" type="pres">
      <dgm:prSet presAssocID="{693EE081-D66E-4F32-A847-8A7D142192EC}" presName="sibTrans" presStyleLbl="sibTrans2D1" presStyleIdx="1" presStyleCnt="6"/>
      <dgm:spPr/>
      <dgm:t>
        <a:bodyPr/>
        <a:lstStyle/>
        <a:p>
          <a:endParaRPr lang="es-ES"/>
        </a:p>
      </dgm:t>
    </dgm:pt>
    <dgm:pt modelId="{A7FBCC86-4E9A-4D6B-B1CC-1EBEC2178595}" type="pres">
      <dgm:prSet presAssocID="{693EE081-D66E-4F32-A847-8A7D142192EC}" presName="connectorText" presStyleLbl="sibTrans2D1" presStyleIdx="1" presStyleCnt="6"/>
      <dgm:spPr/>
      <dgm:t>
        <a:bodyPr/>
        <a:lstStyle/>
        <a:p>
          <a:endParaRPr lang="es-ES"/>
        </a:p>
      </dgm:t>
    </dgm:pt>
    <dgm:pt modelId="{5571B314-4193-4139-9834-85B46271C7FA}" type="pres">
      <dgm:prSet presAssocID="{890BF35C-E2C3-4C9B-B528-78E0157E6FB3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C1133E-B178-43CA-97A3-9D14102D6024}" type="pres">
      <dgm:prSet presAssocID="{22B64B6E-FA6F-41B9-8992-8D2A57AFE8D8}" presName="sibTrans" presStyleLbl="sibTrans2D1" presStyleIdx="2" presStyleCnt="6"/>
      <dgm:spPr/>
      <dgm:t>
        <a:bodyPr/>
        <a:lstStyle/>
        <a:p>
          <a:endParaRPr lang="es-ES"/>
        </a:p>
      </dgm:t>
    </dgm:pt>
    <dgm:pt modelId="{51DA24EF-EE39-4F57-BB16-412AD57E21A4}" type="pres">
      <dgm:prSet presAssocID="{22B64B6E-FA6F-41B9-8992-8D2A57AFE8D8}" presName="connectorText" presStyleLbl="sibTrans2D1" presStyleIdx="2" presStyleCnt="6"/>
      <dgm:spPr/>
      <dgm:t>
        <a:bodyPr/>
        <a:lstStyle/>
        <a:p>
          <a:endParaRPr lang="es-ES"/>
        </a:p>
      </dgm:t>
    </dgm:pt>
    <dgm:pt modelId="{F89D7B75-9CC6-44EB-AE17-7A5C94FD4F7B}" type="pres">
      <dgm:prSet presAssocID="{3B93258D-399A-492E-8F8B-331B05C53744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98D1B2-A0F1-4177-B23E-B4954102D26F}" type="pres">
      <dgm:prSet presAssocID="{738EEE96-3A8A-4B8D-801F-3C26BC4DC027}" presName="sibTrans" presStyleLbl="sibTrans2D1" presStyleIdx="3" presStyleCnt="6"/>
      <dgm:spPr/>
      <dgm:t>
        <a:bodyPr/>
        <a:lstStyle/>
        <a:p>
          <a:endParaRPr lang="es-ES"/>
        </a:p>
      </dgm:t>
    </dgm:pt>
    <dgm:pt modelId="{BA84672B-6E49-4FE0-8A08-2A164B0A6504}" type="pres">
      <dgm:prSet presAssocID="{738EEE96-3A8A-4B8D-801F-3C26BC4DC027}" presName="connectorText" presStyleLbl="sibTrans2D1" presStyleIdx="3" presStyleCnt="6"/>
      <dgm:spPr/>
      <dgm:t>
        <a:bodyPr/>
        <a:lstStyle/>
        <a:p>
          <a:endParaRPr lang="es-ES"/>
        </a:p>
      </dgm:t>
    </dgm:pt>
    <dgm:pt modelId="{7ED3F4E7-204A-4F6C-A134-573102A25F21}" type="pres">
      <dgm:prSet presAssocID="{746D3042-EA20-487A-B100-9AC94A1E82AE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15F9BC3-59F3-4941-8B6C-7AB082430037}" type="pres">
      <dgm:prSet presAssocID="{79FED14E-8190-4532-8183-75FA128A50A9}" presName="sibTrans" presStyleLbl="sibTrans2D1" presStyleIdx="4" presStyleCnt="6"/>
      <dgm:spPr/>
      <dgm:t>
        <a:bodyPr/>
        <a:lstStyle/>
        <a:p>
          <a:endParaRPr lang="es-ES"/>
        </a:p>
      </dgm:t>
    </dgm:pt>
    <dgm:pt modelId="{6BCC50D8-0EF6-4ADC-ADE2-876D240B055F}" type="pres">
      <dgm:prSet presAssocID="{79FED14E-8190-4532-8183-75FA128A50A9}" presName="connectorText" presStyleLbl="sibTrans2D1" presStyleIdx="4" presStyleCnt="6"/>
      <dgm:spPr/>
      <dgm:t>
        <a:bodyPr/>
        <a:lstStyle/>
        <a:p>
          <a:endParaRPr lang="es-ES"/>
        </a:p>
      </dgm:t>
    </dgm:pt>
    <dgm:pt modelId="{59632837-3F58-4522-9090-0F5935EB198E}" type="pres">
      <dgm:prSet presAssocID="{BEE897BC-8471-4227-9BEC-8D7303139208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B263D9A-ED86-49BB-A4DE-B850B454D229}" type="pres">
      <dgm:prSet presAssocID="{88C836DC-CA57-4076-B4CA-31E9835AB466}" presName="sibTrans" presStyleLbl="sibTrans2D1" presStyleIdx="5" presStyleCnt="6"/>
      <dgm:spPr/>
      <dgm:t>
        <a:bodyPr/>
        <a:lstStyle/>
        <a:p>
          <a:endParaRPr lang="es-ES"/>
        </a:p>
      </dgm:t>
    </dgm:pt>
    <dgm:pt modelId="{EC2468B0-9389-4115-B5A0-F331BC28800F}" type="pres">
      <dgm:prSet presAssocID="{88C836DC-CA57-4076-B4CA-31E9835AB466}" presName="connectorText" presStyleLbl="sibTrans2D1" presStyleIdx="5" presStyleCnt="6"/>
      <dgm:spPr/>
      <dgm:t>
        <a:bodyPr/>
        <a:lstStyle/>
        <a:p>
          <a:endParaRPr lang="es-ES"/>
        </a:p>
      </dgm:t>
    </dgm:pt>
    <dgm:pt modelId="{345624A8-35B7-453A-99DF-8F67C3D73D17}" type="pres">
      <dgm:prSet presAssocID="{4ABF7A1B-C3EC-4A9A-A929-37F006FA722F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2709A95-FDFA-4DB3-8066-0197059701D4}" type="presOf" srcId="{746D3042-EA20-487A-B100-9AC94A1E82AE}" destId="{7ED3F4E7-204A-4F6C-A134-573102A25F21}" srcOrd="0" destOrd="0" presId="urn:microsoft.com/office/officeart/2005/8/layout/process5"/>
    <dgm:cxn modelId="{337222DF-C70C-4DBE-9E85-EA7FB67E657B}" type="presOf" srcId="{B4AFF17A-76DA-4624-8F35-FAAD81FDDB4B}" destId="{D5D2DBA1-3C41-4BC3-AAC1-AB0EA09C0449}" srcOrd="0" destOrd="0" presId="urn:microsoft.com/office/officeart/2005/8/layout/process5"/>
    <dgm:cxn modelId="{D3A4F643-62BE-4AFE-A096-77CB00ABC3D8}" srcId="{A1461660-6FA9-431E-B5CC-D96B3CF5EB7D}" destId="{890BF35C-E2C3-4C9B-B528-78E0157E6FB3}" srcOrd="2" destOrd="0" parTransId="{8230628C-1567-457B-9A87-659EBEA36C93}" sibTransId="{22B64B6E-FA6F-41B9-8992-8D2A57AFE8D8}"/>
    <dgm:cxn modelId="{2B75BA26-B4FC-4D23-A82C-09F9986810A8}" type="presOf" srcId="{738EEE96-3A8A-4B8D-801F-3C26BC4DC027}" destId="{BA84672B-6E49-4FE0-8A08-2A164B0A6504}" srcOrd="1" destOrd="0" presId="urn:microsoft.com/office/officeart/2005/8/layout/process5"/>
    <dgm:cxn modelId="{DEBC2E95-5ED4-40C5-9B4E-4D8B2E66688F}" type="presOf" srcId="{88C836DC-CA57-4076-B4CA-31E9835AB466}" destId="{2B263D9A-ED86-49BB-A4DE-B850B454D229}" srcOrd="0" destOrd="0" presId="urn:microsoft.com/office/officeart/2005/8/layout/process5"/>
    <dgm:cxn modelId="{3CA0B613-7920-4114-83A2-0C1130620D80}" type="presOf" srcId="{905E31F5-0280-4DD7-88EE-1CA8B21A95A3}" destId="{3051D470-588B-4D36-BEC6-07744D8318B3}" srcOrd="0" destOrd="0" presId="urn:microsoft.com/office/officeart/2005/8/layout/process5"/>
    <dgm:cxn modelId="{7372B9F8-2DD2-434D-82B9-18274A242E87}" type="presOf" srcId="{B4AFF17A-76DA-4624-8F35-FAAD81FDDB4B}" destId="{DE4FE20E-DAD5-49DF-86A3-2A2700D52546}" srcOrd="1" destOrd="0" presId="urn:microsoft.com/office/officeart/2005/8/layout/process5"/>
    <dgm:cxn modelId="{1066C0BD-1272-4C79-BD38-9C2736CB2DC4}" srcId="{A1461660-6FA9-431E-B5CC-D96B3CF5EB7D}" destId="{3B93258D-399A-492E-8F8B-331B05C53744}" srcOrd="3" destOrd="0" parTransId="{1C89C04B-ED6C-4B66-944A-0AEB5D2FA084}" sibTransId="{738EEE96-3A8A-4B8D-801F-3C26BC4DC027}"/>
    <dgm:cxn modelId="{8F1C0BBE-5DD4-4BAF-A33B-13FB1EBA7B13}" type="presOf" srcId="{4ABF7A1B-C3EC-4A9A-A929-37F006FA722F}" destId="{345624A8-35B7-453A-99DF-8F67C3D73D17}" srcOrd="0" destOrd="0" presId="urn:microsoft.com/office/officeart/2005/8/layout/process5"/>
    <dgm:cxn modelId="{36BA9170-2390-42B4-A793-6249D502411F}" srcId="{A1461660-6FA9-431E-B5CC-D96B3CF5EB7D}" destId="{BEE897BC-8471-4227-9BEC-8D7303139208}" srcOrd="5" destOrd="0" parTransId="{2BA1EB24-FC01-4B74-A498-025F656AA715}" sibTransId="{88C836DC-CA57-4076-B4CA-31E9835AB466}"/>
    <dgm:cxn modelId="{10B24B1A-34E8-4871-8CAD-15C113677A10}" srcId="{A1461660-6FA9-431E-B5CC-D96B3CF5EB7D}" destId="{905E31F5-0280-4DD7-88EE-1CA8B21A95A3}" srcOrd="1" destOrd="0" parTransId="{A102F368-34C4-45C7-88F3-EEAF04ABAC04}" sibTransId="{693EE081-D66E-4F32-A847-8A7D142192EC}"/>
    <dgm:cxn modelId="{72F65446-03CF-43E2-99D5-5852E43312B2}" type="presOf" srcId="{693EE081-D66E-4F32-A847-8A7D142192EC}" destId="{A7FBCC86-4E9A-4D6B-B1CC-1EBEC2178595}" srcOrd="1" destOrd="0" presId="urn:microsoft.com/office/officeart/2005/8/layout/process5"/>
    <dgm:cxn modelId="{C1366179-8FF6-43D7-ABEF-CC26643071CE}" type="presOf" srcId="{88C836DC-CA57-4076-B4CA-31E9835AB466}" destId="{EC2468B0-9389-4115-B5A0-F331BC28800F}" srcOrd="1" destOrd="0" presId="urn:microsoft.com/office/officeart/2005/8/layout/process5"/>
    <dgm:cxn modelId="{BD69B929-6175-4F9E-A242-895B73E3B2BE}" type="presOf" srcId="{693EE081-D66E-4F32-A847-8A7D142192EC}" destId="{6427744F-0D37-49CE-A21C-7D2041A80988}" srcOrd="0" destOrd="0" presId="urn:microsoft.com/office/officeart/2005/8/layout/process5"/>
    <dgm:cxn modelId="{74EB2BC3-7706-4D99-B3D7-826FE272832E}" type="presOf" srcId="{BEE897BC-8471-4227-9BEC-8D7303139208}" destId="{59632837-3F58-4522-9090-0F5935EB198E}" srcOrd="0" destOrd="0" presId="urn:microsoft.com/office/officeart/2005/8/layout/process5"/>
    <dgm:cxn modelId="{93B417D0-C052-4594-ABFA-99895C279625}" type="presOf" srcId="{890BF35C-E2C3-4C9B-B528-78E0157E6FB3}" destId="{5571B314-4193-4139-9834-85B46271C7FA}" srcOrd="0" destOrd="0" presId="urn:microsoft.com/office/officeart/2005/8/layout/process5"/>
    <dgm:cxn modelId="{83181B53-0B8E-4274-A060-4E8CBE2CAF25}" type="presOf" srcId="{79FED14E-8190-4532-8183-75FA128A50A9}" destId="{215F9BC3-59F3-4941-8B6C-7AB082430037}" srcOrd="0" destOrd="0" presId="urn:microsoft.com/office/officeart/2005/8/layout/process5"/>
    <dgm:cxn modelId="{32CFA4BF-BB38-42CE-9DA1-F085674B14D9}" type="presOf" srcId="{3B93258D-399A-492E-8F8B-331B05C53744}" destId="{F89D7B75-9CC6-44EB-AE17-7A5C94FD4F7B}" srcOrd="0" destOrd="0" presId="urn:microsoft.com/office/officeart/2005/8/layout/process5"/>
    <dgm:cxn modelId="{39A19168-964D-4545-A593-5861FEB9877F}" srcId="{A1461660-6FA9-431E-B5CC-D96B3CF5EB7D}" destId="{746D3042-EA20-487A-B100-9AC94A1E82AE}" srcOrd="4" destOrd="0" parTransId="{16FDCB03-6DE9-4A36-98E0-3E3FE43706D2}" sibTransId="{79FED14E-8190-4532-8183-75FA128A50A9}"/>
    <dgm:cxn modelId="{F88DB63E-302F-4451-B69C-1D92BC2D6C23}" type="presOf" srcId="{22B64B6E-FA6F-41B9-8992-8D2A57AFE8D8}" destId="{8CC1133E-B178-43CA-97A3-9D14102D6024}" srcOrd="0" destOrd="0" presId="urn:microsoft.com/office/officeart/2005/8/layout/process5"/>
    <dgm:cxn modelId="{7F7A746A-8289-4065-A41C-00E6DADC29EE}" type="presOf" srcId="{22B64B6E-FA6F-41B9-8992-8D2A57AFE8D8}" destId="{51DA24EF-EE39-4F57-BB16-412AD57E21A4}" srcOrd="1" destOrd="0" presId="urn:microsoft.com/office/officeart/2005/8/layout/process5"/>
    <dgm:cxn modelId="{29CF580B-C453-4A09-A72F-66F00EA8A5B6}" type="presOf" srcId="{738EEE96-3A8A-4B8D-801F-3C26BC4DC027}" destId="{1498D1B2-A0F1-4177-B23E-B4954102D26F}" srcOrd="0" destOrd="0" presId="urn:microsoft.com/office/officeart/2005/8/layout/process5"/>
    <dgm:cxn modelId="{5A83C445-0DB9-497B-904F-B24621C7F7D2}" srcId="{A1461660-6FA9-431E-B5CC-D96B3CF5EB7D}" destId="{4ABF7A1B-C3EC-4A9A-A929-37F006FA722F}" srcOrd="6" destOrd="0" parTransId="{7689E8F6-220E-4006-BB56-7277209EC8E4}" sibTransId="{6AC7EDF5-DB45-4C85-B456-EC705790FEE3}"/>
    <dgm:cxn modelId="{4961A289-C820-49A8-8BEA-AA3296C4C051}" srcId="{A1461660-6FA9-431E-B5CC-D96B3CF5EB7D}" destId="{99DC07EA-A20A-4336-A855-00A0DEA95601}" srcOrd="0" destOrd="0" parTransId="{69A21ADF-26EC-4B80-B5B0-BA3DC4CB2A51}" sibTransId="{B4AFF17A-76DA-4624-8F35-FAAD81FDDB4B}"/>
    <dgm:cxn modelId="{D037C676-6B5D-40D2-8D45-9E4619E0477A}" type="presOf" srcId="{79FED14E-8190-4532-8183-75FA128A50A9}" destId="{6BCC50D8-0EF6-4ADC-ADE2-876D240B055F}" srcOrd="1" destOrd="0" presId="urn:microsoft.com/office/officeart/2005/8/layout/process5"/>
    <dgm:cxn modelId="{75802DB8-2A02-4DE8-B7DE-3CDF44C1BD29}" type="presOf" srcId="{99DC07EA-A20A-4336-A855-00A0DEA95601}" destId="{B7DE84F5-92F0-43DF-A0B8-97AFADDF7B71}" srcOrd="0" destOrd="0" presId="urn:microsoft.com/office/officeart/2005/8/layout/process5"/>
    <dgm:cxn modelId="{E81F58C9-349B-47DF-A550-D585AD271735}" type="presOf" srcId="{A1461660-6FA9-431E-B5CC-D96B3CF5EB7D}" destId="{2F487391-B8E8-4614-AE75-007B8AC6C62D}" srcOrd="0" destOrd="0" presId="urn:microsoft.com/office/officeart/2005/8/layout/process5"/>
    <dgm:cxn modelId="{4E1DE064-D65A-4EB4-A314-9665C68EE448}" type="presParOf" srcId="{2F487391-B8E8-4614-AE75-007B8AC6C62D}" destId="{B7DE84F5-92F0-43DF-A0B8-97AFADDF7B71}" srcOrd="0" destOrd="0" presId="urn:microsoft.com/office/officeart/2005/8/layout/process5"/>
    <dgm:cxn modelId="{AA728381-FDB0-42E9-A3CC-95E808676E0A}" type="presParOf" srcId="{2F487391-B8E8-4614-AE75-007B8AC6C62D}" destId="{D5D2DBA1-3C41-4BC3-AAC1-AB0EA09C0449}" srcOrd="1" destOrd="0" presId="urn:microsoft.com/office/officeart/2005/8/layout/process5"/>
    <dgm:cxn modelId="{EEE75F19-21B8-46F9-AB9F-134CCDC628A7}" type="presParOf" srcId="{D5D2DBA1-3C41-4BC3-AAC1-AB0EA09C0449}" destId="{DE4FE20E-DAD5-49DF-86A3-2A2700D52546}" srcOrd="0" destOrd="0" presId="urn:microsoft.com/office/officeart/2005/8/layout/process5"/>
    <dgm:cxn modelId="{A2C67C53-D024-45FE-B74B-8B7DD3CED83D}" type="presParOf" srcId="{2F487391-B8E8-4614-AE75-007B8AC6C62D}" destId="{3051D470-588B-4D36-BEC6-07744D8318B3}" srcOrd="2" destOrd="0" presId="urn:microsoft.com/office/officeart/2005/8/layout/process5"/>
    <dgm:cxn modelId="{F9927A48-E9F5-4D1D-B298-EED251BBD4BA}" type="presParOf" srcId="{2F487391-B8E8-4614-AE75-007B8AC6C62D}" destId="{6427744F-0D37-49CE-A21C-7D2041A80988}" srcOrd="3" destOrd="0" presId="urn:microsoft.com/office/officeart/2005/8/layout/process5"/>
    <dgm:cxn modelId="{4A61D9BF-2665-400C-B6C7-BC4ECA8BC23E}" type="presParOf" srcId="{6427744F-0D37-49CE-A21C-7D2041A80988}" destId="{A7FBCC86-4E9A-4D6B-B1CC-1EBEC2178595}" srcOrd="0" destOrd="0" presId="urn:microsoft.com/office/officeart/2005/8/layout/process5"/>
    <dgm:cxn modelId="{7FEBDEE6-22B6-47FF-9CC9-96198B95514A}" type="presParOf" srcId="{2F487391-B8E8-4614-AE75-007B8AC6C62D}" destId="{5571B314-4193-4139-9834-85B46271C7FA}" srcOrd="4" destOrd="0" presId="urn:microsoft.com/office/officeart/2005/8/layout/process5"/>
    <dgm:cxn modelId="{8F7AB1CA-5451-4C1B-830E-9FFF16521AC1}" type="presParOf" srcId="{2F487391-B8E8-4614-AE75-007B8AC6C62D}" destId="{8CC1133E-B178-43CA-97A3-9D14102D6024}" srcOrd="5" destOrd="0" presId="urn:microsoft.com/office/officeart/2005/8/layout/process5"/>
    <dgm:cxn modelId="{ACB4DC4E-8D26-4435-9158-5DCE113AB77F}" type="presParOf" srcId="{8CC1133E-B178-43CA-97A3-9D14102D6024}" destId="{51DA24EF-EE39-4F57-BB16-412AD57E21A4}" srcOrd="0" destOrd="0" presId="urn:microsoft.com/office/officeart/2005/8/layout/process5"/>
    <dgm:cxn modelId="{3BDBA9D2-40A3-4206-9599-FEC00C6976B5}" type="presParOf" srcId="{2F487391-B8E8-4614-AE75-007B8AC6C62D}" destId="{F89D7B75-9CC6-44EB-AE17-7A5C94FD4F7B}" srcOrd="6" destOrd="0" presId="urn:microsoft.com/office/officeart/2005/8/layout/process5"/>
    <dgm:cxn modelId="{8C677FC8-434A-4A1B-9CFA-C036158814E5}" type="presParOf" srcId="{2F487391-B8E8-4614-AE75-007B8AC6C62D}" destId="{1498D1B2-A0F1-4177-B23E-B4954102D26F}" srcOrd="7" destOrd="0" presId="urn:microsoft.com/office/officeart/2005/8/layout/process5"/>
    <dgm:cxn modelId="{5B671BE7-23E3-4B18-AE84-693151FE33DD}" type="presParOf" srcId="{1498D1B2-A0F1-4177-B23E-B4954102D26F}" destId="{BA84672B-6E49-4FE0-8A08-2A164B0A6504}" srcOrd="0" destOrd="0" presId="urn:microsoft.com/office/officeart/2005/8/layout/process5"/>
    <dgm:cxn modelId="{5C65478B-0091-4A6D-8284-E37B6343CEF0}" type="presParOf" srcId="{2F487391-B8E8-4614-AE75-007B8AC6C62D}" destId="{7ED3F4E7-204A-4F6C-A134-573102A25F21}" srcOrd="8" destOrd="0" presId="urn:microsoft.com/office/officeart/2005/8/layout/process5"/>
    <dgm:cxn modelId="{AE128C69-853D-4821-8360-9D02405B65BD}" type="presParOf" srcId="{2F487391-B8E8-4614-AE75-007B8AC6C62D}" destId="{215F9BC3-59F3-4941-8B6C-7AB082430037}" srcOrd="9" destOrd="0" presId="urn:microsoft.com/office/officeart/2005/8/layout/process5"/>
    <dgm:cxn modelId="{D2E933BC-413C-4490-AD07-D22FFF9B31E4}" type="presParOf" srcId="{215F9BC3-59F3-4941-8B6C-7AB082430037}" destId="{6BCC50D8-0EF6-4ADC-ADE2-876D240B055F}" srcOrd="0" destOrd="0" presId="urn:microsoft.com/office/officeart/2005/8/layout/process5"/>
    <dgm:cxn modelId="{FC057BDC-DF40-40B8-B93A-414BE98DC979}" type="presParOf" srcId="{2F487391-B8E8-4614-AE75-007B8AC6C62D}" destId="{59632837-3F58-4522-9090-0F5935EB198E}" srcOrd="10" destOrd="0" presId="urn:microsoft.com/office/officeart/2005/8/layout/process5"/>
    <dgm:cxn modelId="{6F6066BC-B3D9-4414-84BD-D085A88A5ECE}" type="presParOf" srcId="{2F487391-B8E8-4614-AE75-007B8AC6C62D}" destId="{2B263D9A-ED86-49BB-A4DE-B850B454D229}" srcOrd="11" destOrd="0" presId="urn:microsoft.com/office/officeart/2005/8/layout/process5"/>
    <dgm:cxn modelId="{BBA94B86-0001-459D-80C4-52FC2B1E4103}" type="presParOf" srcId="{2B263D9A-ED86-49BB-A4DE-B850B454D229}" destId="{EC2468B0-9389-4115-B5A0-F331BC28800F}" srcOrd="0" destOrd="0" presId="urn:microsoft.com/office/officeart/2005/8/layout/process5"/>
    <dgm:cxn modelId="{6C3EBED1-6FF9-4500-92E7-D042BACFAD5A}" type="presParOf" srcId="{2F487391-B8E8-4614-AE75-007B8AC6C62D}" destId="{345624A8-35B7-453A-99DF-8F67C3D73D17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87452F-451D-460E-B6DA-160815978984}">
      <dsp:nvSpPr>
        <dsp:cNvPr id="0" name=""/>
        <dsp:cNvSpPr/>
      </dsp:nvSpPr>
      <dsp:spPr>
        <a:xfrm>
          <a:off x="5775" y="-166435"/>
          <a:ext cx="2328134" cy="81208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chemeClr val="tx2"/>
              </a:solidFill>
            </a:rPr>
            <a:t>Del emisor</a:t>
          </a:r>
          <a:endParaRPr lang="es-ES" sz="2400" b="1" kern="1200" dirty="0">
            <a:solidFill>
              <a:schemeClr val="tx2"/>
            </a:solidFill>
          </a:endParaRPr>
        </a:p>
      </dsp:txBody>
      <dsp:txXfrm>
        <a:off x="5775" y="-166435"/>
        <a:ext cx="2328134" cy="812080"/>
      </dsp:txXfrm>
    </dsp:sp>
    <dsp:sp modelId="{FE59301B-FD0D-4DE8-817F-37301F1FD36D}">
      <dsp:nvSpPr>
        <dsp:cNvPr id="0" name=""/>
        <dsp:cNvSpPr/>
      </dsp:nvSpPr>
      <dsp:spPr>
        <a:xfrm>
          <a:off x="36452" y="645645"/>
          <a:ext cx="2266781" cy="434532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solidFill>
                <a:schemeClr val="tx2"/>
              </a:solidFill>
            </a:rPr>
            <a:t>Factores de aptitud</a:t>
          </a:r>
          <a:endParaRPr lang="es-ES" sz="2400" kern="1200">
            <a:solidFill>
              <a:schemeClr val="tx2"/>
            </a:solidFill>
          </a:endParaRP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solidFill>
                <a:schemeClr val="tx2"/>
              </a:solidFill>
            </a:rPr>
            <a:t>Factores de actitud</a:t>
          </a:r>
          <a:endParaRPr lang="es-ES" sz="2400" kern="1200">
            <a:solidFill>
              <a:schemeClr val="tx2"/>
            </a:solidFill>
          </a:endParaRP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>
              <a:solidFill>
                <a:schemeClr val="tx2"/>
              </a:solidFill>
            </a:rPr>
            <a:t>Conocimiento sobre el tema</a:t>
          </a:r>
          <a:endParaRPr lang="es-ES" sz="2400" kern="1200" dirty="0">
            <a:solidFill>
              <a:schemeClr val="tx2"/>
            </a:solidFill>
          </a:endParaRP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solidFill>
                <a:schemeClr val="tx2"/>
              </a:solidFill>
            </a:rPr>
            <a:t>Posición del emisor dentro del sistema</a:t>
          </a:r>
          <a:endParaRPr lang="es-ES" sz="2400" kern="1200">
            <a:solidFill>
              <a:schemeClr val="tx2"/>
            </a:solidFill>
          </a:endParaRPr>
        </a:p>
      </dsp:txBody>
      <dsp:txXfrm>
        <a:off x="36452" y="645645"/>
        <a:ext cx="2266781" cy="4345325"/>
      </dsp:txXfrm>
    </dsp:sp>
    <dsp:sp modelId="{41CA48CF-840C-432B-B726-8E9EB1D3CA2F}">
      <dsp:nvSpPr>
        <dsp:cNvPr id="0" name=""/>
        <dsp:cNvSpPr/>
      </dsp:nvSpPr>
      <dsp:spPr>
        <a:xfrm>
          <a:off x="2633665" y="-166435"/>
          <a:ext cx="2467243" cy="812080"/>
        </a:xfrm>
        <a:prstGeom prst="rect">
          <a:avLst/>
        </a:prstGeom>
        <a:solidFill>
          <a:schemeClr val="accent5">
            <a:hueOff val="-4386339"/>
            <a:satOff val="24771"/>
            <a:lumOff val="-21176"/>
            <a:alphaOff val="0"/>
          </a:schemeClr>
        </a:solidFill>
        <a:ln w="6350" cap="flat" cmpd="sng" algn="ctr">
          <a:solidFill>
            <a:schemeClr val="accent5">
              <a:hueOff val="-4386339"/>
              <a:satOff val="24771"/>
              <a:lumOff val="-2117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chemeClr val="tx2"/>
              </a:solidFill>
            </a:rPr>
            <a:t>Del  receptor</a:t>
          </a:r>
          <a:endParaRPr lang="es-ES" sz="2400" b="1" kern="1200" dirty="0">
            <a:solidFill>
              <a:schemeClr val="tx2"/>
            </a:solidFill>
          </a:endParaRPr>
        </a:p>
      </dsp:txBody>
      <dsp:txXfrm>
        <a:off x="2633665" y="-166435"/>
        <a:ext cx="2467243" cy="812080"/>
      </dsp:txXfrm>
    </dsp:sp>
    <dsp:sp modelId="{B683BAE8-0621-433A-BC85-C1DA5D98673E}">
      <dsp:nvSpPr>
        <dsp:cNvPr id="0" name=""/>
        <dsp:cNvSpPr/>
      </dsp:nvSpPr>
      <dsp:spPr>
        <a:xfrm>
          <a:off x="2617860" y="645645"/>
          <a:ext cx="2498854" cy="4345325"/>
        </a:xfrm>
        <a:prstGeom prst="rect">
          <a:avLst/>
        </a:prstGeom>
        <a:solidFill>
          <a:schemeClr val="accent5">
            <a:tint val="40000"/>
            <a:alpha val="90000"/>
            <a:hueOff val="-4073362"/>
            <a:satOff val="-5479"/>
            <a:lumOff val="-3703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4073362"/>
              <a:satOff val="-5479"/>
              <a:lumOff val="-370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>
              <a:solidFill>
                <a:schemeClr val="tx2"/>
              </a:solidFill>
            </a:rPr>
            <a:t>Factores de aptitud</a:t>
          </a:r>
          <a:endParaRPr lang="es-ES" sz="2400" kern="1200" dirty="0">
            <a:solidFill>
              <a:schemeClr val="tx2"/>
            </a:solidFill>
          </a:endParaRP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solidFill>
                <a:schemeClr val="tx2"/>
              </a:solidFill>
            </a:rPr>
            <a:t>Factores de actitud</a:t>
          </a:r>
          <a:endParaRPr lang="es-ES" sz="2400" kern="1200">
            <a:solidFill>
              <a:schemeClr val="tx2"/>
            </a:solidFill>
          </a:endParaRP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>
              <a:solidFill>
                <a:schemeClr val="tx2"/>
              </a:solidFill>
            </a:rPr>
            <a:t>Conocimiento sobre el tema</a:t>
          </a:r>
          <a:endParaRPr lang="es-ES" sz="2400" kern="1200" dirty="0">
            <a:solidFill>
              <a:schemeClr val="tx2"/>
            </a:solidFill>
          </a:endParaRPr>
        </a:p>
      </dsp:txBody>
      <dsp:txXfrm>
        <a:off x="2617860" y="645645"/>
        <a:ext cx="2498854" cy="4345325"/>
      </dsp:txXfrm>
    </dsp:sp>
    <dsp:sp modelId="{5AF495C3-EED0-4C78-9771-D8B6405DF8E3}">
      <dsp:nvSpPr>
        <dsp:cNvPr id="0" name=""/>
        <dsp:cNvSpPr/>
      </dsp:nvSpPr>
      <dsp:spPr>
        <a:xfrm>
          <a:off x="5426235" y="-166435"/>
          <a:ext cx="2751329" cy="812080"/>
        </a:xfrm>
        <a:prstGeom prst="rect">
          <a:avLst/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 w="6350" cap="flat" cmpd="sng" algn="ctr">
          <a:solidFill>
            <a:schemeClr val="accent5">
              <a:hueOff val="-8772678"/>
              <a:satOff val="49542"/>
              <a:lumOff val="-4235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chemeClr val="tx2"/>
              </a:solidFill>
            </a:rPr>
            <a:t>Del entorno</a:t>
          </a:r>
          <a:endParaRPr lang="es-ES" sz="2400" b="1" kern="1200" dirty="0">
            <a:solidFill>
              <a:schemeClr val="tx2"/>
            </a:solidFill>
          </a:endParaRPr>
        </a:p>
      </dsp:txBody>
      <dsp:txXfrm>
        <a:off x="5426235" y="-166435"/>
        <a:ext cx="2751329" cy="812080"/>
      </dsp:txXfrm>
    </dsp:sp>
    <dsp:sp modelId="{98BF6D67-07F0-42E4-ABFD-24D7E84753EC}">
      <dsp:nvSpPr>
        <dsp:cNvPr id="0" name=""/>
        <dsp:cNvSpPr/>
      </dsp:nvSpPr>
      <dsp:spPr>
        <a:xfrm>
          <a:off x="5400665" y="645645"/>
          <a:ext cx="2802470" cy="4345325"/>
        </a:xfrm>
        <a:prstGeom prst="rect">
          <a:avLst/>
        </a:prstGeom>
        <a:solidFill>
          <a:schemeClr val="accent5">
            <a:tint val="40000"/>
            <a:alpha val="90000"/>
            <a:hueOff val="-8146725"/>
            <a:satOff val="-10958"/>
            <a:lumOff val="-7405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8146725"/>
              <a:satOff val="-10958"/>
              <a:lumOff val="-740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>
              <a:solidFill>
                <a:schemeClr val="tx2"/>
              </a:solidFill>
            </a:rPr>
            <a:t>Ruidos</a:t>
          </a:r>
          <a:endParaRPr lang="es-ES" sz="2400" kern="1200" dirty="0">
            <a:solidFill>
              <a:schemeClr val="tx2"/>
            </a:solidFill>
          </a:endParaRP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>
              <a:solidFill>
                <a:schemeClr val="tx2"/>
              </a:solidFill>
            </a:rPr>
            <a:t>Condiciones ambientales</a:t>
          </a:r>
          <a:endParaRPr lang="es-ES" sz="2400" kern="1200" dirty="0">
            <a:solidFill>
              <a:schemeClr val="tx2"/>
            </a:solidFill>
          </a:endParaRP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>
              <a:solidFill>
                <a:schemeClr val="tx2"/>
              </a:solidFill>
            </a:rPr>
            <a:t>Interrupciones</a:t>
          </a:r>
          <a:endParaRPr lang="es-ES" sz="2400" kern="1200" dirty="0">
            <a:solidFill>
              <a:schemeClr val="tx2"/>
            </a:solidFill>
          </a:endParaRP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400" kern="1200" dirty="0">
            <a:solidFill>
              <a:schemeClr val="tx2"/>
            </a:solidFill>
          </a:endParaRPr>
        </a:p>
      </dsp:txBody>
      <dsp:txXfrm>
        <a:off x="5400665" y="645645"/>
        <a:ext cx="2802470" cy="43453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7E4252-AD89-4341-8A18-E2AD655ECAE8}">
      <dsp:nvSpPr>
        <dsp:cNvPr id="0" name=""/>
        <dsp:cNvSpPr/>
      </dsp:nvSpPr>
      <dsp:spPr>
        <a:xfrm>
          <a:off x="2902440" y="1994176"/>
          <a:ext cx="2111604" cy="1085234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HERRAMIENTAS</a:t>
          </a:r>
          <a:endParaRPr lang="es-ES" sz="1600" b="1" kern="1200" dirty="0">
            <a:solidFill>
              <a:schemeClr val="tx2"/>
            </a:solidFill>
          </a:endParaRPr>
        </a:p>
      </dsp:txBody>
      <dsp:txXfrm>
        <a:off x="2902440" y="1994176"/>
        <a:ext cx="2111604" cy="1085234"/>
      </dsp:txXfrm>
    </dsp:sp>
    <dsp:sp modelId="{3954B591-4183-43E0-8157-462EBE95EF15}">
      <dsp:nvSpPr>
        <dsp:cNvPr id="0" name=""/>
        <dsp:cNvSpPr/>
      </dsp:nvSpPr>
      <dsp:spPr>
        <a:xfrm rot="16200000">
          <a:off x="3709609" y="1308053"/>
          <a:ext cx="497267" cy="462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b="1" kern="1200">
            <a:solidFill>
              <a:schemeClr val="tx2"/>
            </a:solidFill>
          </a:endParaRPr>
        </a:p>
      </dsp:txBody>
      <dsp:txXfrm>
        <a:off x="3778932" y="1469807"/>
        <a:ext cx="358621" cy="277292"/>
      </dsp:txXfrm>
    </dsp:sp>
    <dsp:sp modelId="{A205ED99-1CDC-4FDB-BC07-D52659899AC8}">
      <dsp:nvSpPr>
        <dsp:cNvPr id="0" name=""/>
        <dsp:cNvSpPr/>
      </dsp:nvSpPr>
      <dsp:spPr>
        <a:xfrm>
          <a:off x="2890666" y="215100"/>
          <a:ext cx="2135153" cy="84083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PUBLICIDAD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2890666" y="215100"/>
        <a:ext cx="2135153" cy="840835"/>
      </dsp:txXfrm>
    </dsp:sp>
    <dsp:sp modelId="{A5B5E09A-9ECF-4307-9C31-5D7FA99A6B3C}">
      <dsp:nvSpPr>
        <dsp:cNvPr id="0" name=""/>
        <dsp:cNvSpPr/>
      </dsp:nvSpPr>
      <dsp:spPr>
        <a:xfrm>
          <a:off x="5211336" y="2305716"/>
          <a:ext cx="475293" cy="462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2924226"/>
            <a:satOff val="16514"/>
            <a:lumOff val="-1411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b="1" kern="1200">
            <a:solidFill>
              <a:schemeClr val="tx2"/>
            </a:solidFill>
          </a:endParaRPr>
        </a:p>
      </dsp:txBody>
      <dsp:txXfrm>
        <a:off x="5211336" y="2398147"/>
        <a:ext cx="336647" cy="277292"/>
      </dsp:txXfrm>
    </dsp:sp>
    <dsp:sp modelId="{F55123DC-0A21-4873-A736-C10AF5EDAA5F}">
      <dsp:nvSpPr>
        <dsp:cNvPr id="0" name=""/>
        <dsp:cNvSpPr/>
      </dsp:nvSpPr>
      <dsp:spPr>
        <a:xfrm>
          <a:off x="5910826" y="1929808"/>
          <a:ext cx="2040805" cy="1213970"/>
        </a:xfrm>
        <a:prstGeom prst="rect">
          <a:avLst/>
        </a:prstGeom>
        <a:solidFill>
          <a:schemeClr val="accent5">
            <a:hueOff val="-2924226"/>
            <a:satOff val="16514"/>
            <a:lumOff val="-1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RELACIONES PUBLICAS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5910826" y="1929808"/>
        <a:ext cx="2040805" cy="1213970"/>
      </dsp:txXfrm>
    </dsp:sp>
    <dsp:sp modelId="{18A501C7-E23F-4D9C-87E4-1FA8AC1FD4EC}">
      <dsp:nvSpPr>
        <dsp:cNvPr id="0" name=""/>
        <dsp:cNvSpPr/>
      </dsp:nvSpPr>
      <dsp:spPr>
        <a:xfrm rot="5400000">
          <a:off x="3734958" y="3256985"/>
          <a:ext cx="446568" cy="462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5848452"/>
            <a:satOff val="33028"/>
            <a:lumOff val="-282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b="1" kern="1200">
            <a:solidFill>
              <a:schemeClr val="tx2"/>
            </a:solidFill>
          </a:endParaRPr>
        </a:p>
      </dsp:txBody>
      <dsp:txXfrm>
        <a:off x="3801943" y="3282431"/>
        <a:ext cx="312598" cy="277292"/>
      </dsp:txXfrm>
    </dsp:sp>
    <dsp:sp modelId="{B394F840-1E92-4F95-86D6-EA07C0E62927}">
      <dsp:nvSpPr>
        <dsp:cNvPr id="0" name=""/>
        <dsp:cNvSpPr/>
      </dsp:nvSpPr>
      <dsp:spPr>
        <a:xfrm>
          <a:off x="2793573" y="3921992"/>
          <a:ext cx="2329339" cy="1032153"/>
        </a:xfrm>
        <a:prstGeom prst="rect">
          <a:avLst/>
        </a:prstGeom>
        <a:solidFill>
          <a:schemeClr val="accent5">
            <a:hueOff val="-5848452"/>
            <a:satOff val="33028"/>
            <a:lumOff val="-28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PROMOCIÓN DE VENTAS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2793573" y="3921992"/>
        <a:ext cx="2329339" cy="1032153"/>
      </dsp:txXfrm>
    </dsp:sp>
    <dsp:sp modelId="{AA9087F9-BFBD-4DE8-8183-06C7590E961D}">
      <dsp:nvSpPr>
        <dsp:cNvPr id="0" name=""/>
        <dsp:cNvSpPr/>
      </dsp:nvSpPr>
      <dsp:spPr>
        <a:xfrm rot="10800000">
          <a:off x="2199299" y="2305716"/>
          <a:ext cx="496886" cy="4621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900" b="1" kern="1200">
            <a:solidFill>
              <a:schemeClr val="tx2"/>
            </a:solidFill>
          </a:endParaRPr>
        </a:p>
      </dsp:txBody>
      <dsp:txXfrm rot="10800000">
        <a:off x="2337945" y="2398147"/>
        <a:ext cx="358240" cy="277292"/>
      </dsp:txXfrm>
    </dsp:sp>
    <dsp:sp modelId="{9C18FF7D-EB34-42D2-ABCC-5550A7CC04A0}">
      <dsp:nvSpPr>
        <dsp:cNvPr id="0" name=""/>
        <dsp:cNvSpPr/>
      </dsp:nvSpPr>
      <dsp:spPr>
        <a:xfrm>
          <a:off x="442392" y="1857800"/>
          <a:ext cx="1522526" cy="1357986"/>
        </a:xfrm>
        <a:prstGeom prst="rect">
          <a:avLst/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FUERZA DE VENTAS 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442392" y="1857800"/>
        <a:ext cx="1522526" cy="13579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C01E3F-8391-49E6-96DD-8ABAED22AAF9}">
      <dsp:nvSpPr>
        <dsp:cNvPr id="0" name=""/>
        <dsp:cNvSpPr/>
      </dsp:nvSpPr>
      <dsp:spPr>
        <a:xfrm>
          <a:off x="0" y="499648"/>
          <a:ext cx="8023225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FE5C2C-C356-4B41-B610-F93AD936D1D4}">
      <dsp:nvSpPr>
        <dsp:cNvPr id="0" name=""/>
        <dsp:cNvSpPr/>
      </dsp:nvSpPr>
      <dsp:spPr>
        <a:xfrm>
          <a:off x="401161" y="86368"/>
          <a:ext cx="7200435" cy="8265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281" tIns="0" rIns="212281" bIns="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2"/>
              </a:solidFill>
            </a:rPr>
            <a:t>Necesidad de dar salida a una producción masiva resultante del avance tecnológico</a:t>
          </a:r>
          <a:endParaRPr lang="es-ES" sz="2400" kern="1200" dirty="0">
            <a:solidFill>
              <a:schemeClr val="tx2"/>
            </a:solidFill>
          </a:endParaRPr>
        </a:p>
      </dsp:txBody>
      <dsp:txXfrm>
        <a:off x="441510" y="126717"/>
        <a:ext cx="7119737" cy="745862"/>
      </dsp:txXfrm>
    </dsp:sp>
    <dsp:sp modelId="{CC3B0B69-19AB-4364-A65E-2B4D3BDAB512}">
      <dsp:nvSpPr>
        <dsp:cNvPr id="0" name=""/>
        <dsp:cNvSpPr/>
      </dsp:nvSpPr>
      <dsp:spPr>
        <a:xfrm>
          <a:off x="0" y="1964490"/>
          <a:ext cx="8023225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924226"/>
              <a:satOff val="16514"/>
              <a:lumOff val="-141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4C0BA4-B090-427B-9828-7ACF96C34C5E}">
      <dsp:nvSpPr>
        <dsp:cNvPr id="0" name=""/>
        <dsp:cNvSpPr/>
      </dsp:nvSpPr>
      <dsp:spPr>
        <a:xfrm>
          <a:off x="401161" y="1356448"/>
          <a:ext cx="7200435" cy="1021322"/>
        </a:xfrm>
        <a:prstGeom prst="roundRect">
          <a:avLst/>
        </a:prstGeom>
        <a:solidFill>
          <a:schemeClr val="accent5">
            <a:hueOff val="-2924226"/>
            <a:satOff val="16514"/>
            <a:lumOff val="-1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281" tIns="0" rIns="212281" bIns="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2"/>
              </a:solidFill>
            </a:rPr>
            <a:t>Desarrollo de los medios de comunicación y de su utilización por grupos cada vez más amplios</a:t>
          </a:r>
          <a:endParaRPr lang="es-ES" sz="2400" kern="1200" dirty="0">
            <a:solidFill>
              <a:schemeClr val="tx2"/>
            </a:solidFill>
          </a:endParaRPr>
        </a:p>
      </dsp:txBody>
      <dsp:txXfrm>
        <a:off x="451018" y="1406305"/>
        <a:ext cx="7100721" cy="921608"/>
      </dsp:txXfrm>
    </dsp:sp>
    <dsp:sp modelId="{376B4272-6A98-4D8F-AF90-2B87B27405CD}">
      <dsp:nvSpPr>
        <dsp:cNvPr id="0" name=""/>
        <dsp:cNvSpPr/>
      </dsp:nvSpPr>
      <dsp:spPr>
        <a:xfrm>
          <a:off x="0" y="3234570"/>
          <a:ext cx="8023225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848452"/>
              <a:satOff val="33028"/>
              <a:lumOff val="-282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02EC9C-76B0-4678-9A61-A6B62F2B2A02}">
      <dsp:nvSpPr>
        <dsp:cNvPr id="0" name=""/>
        <dsp:cNvSpPr/>
      </dsp:nvSpPr>
      <dsp:spPr>
        <a:xfrm>
          <a:off x="401161" y="2821290"/>
          <a:ext cx="7200435" cy="826560"/>
        </a:xfrm>
        <a:prstGeom prst="roundRect">
          <a:avLst/>
        </a:prstGeom>
        <a:solidFill>
          <a:schemeClr val="accent5">
            <a:hueOff val="-5848452"/>
            <a:satOff val="33028"/>
            <a:lumOff val="-28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281" tIns="0" rIns="212281" bIns="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2"/>
              </a:solidFill>
            </a:rPr>
            <a:t>Generalización del uso de marcas en la comercialización de productos.</a:t>
          </a:r>
          <a:endParaRPr lang="es-ES" sz="2400" kern="1200" dirty="0">
            <a:solidFill>
              <a:schemeClr val="tx2"/>
            </a:solidFill>
          </a:endParaRPr>
        </a:p>
      </dsp:txBody>
      <dsp:txXfrm>
        <a:off x="441510" y="2861639"/>
        <a:ext cx="7119737" cy="745862"/>
      </dsp:txXfrm>
    </dsp:sp>
    <dsp:sp modelId="{910BEBF0-B49E-469C-BAED-0FEE3D3C9686}">
      <dsp:nvSpPr>
        <dsp:cNvPr id="0" name=""/>
        <dsp:cNvSpPr/>
      </dsp:nvSpPr>
      <dsp:spPr>
        <a:xfrm>
          <a:off x="0" y="4504650"/>
          <a:ext cx="8023225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8772678"/>
              <a:satOff val="49542"/>
              <a:lumOff val="-4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7EBB1B-1E62-419A-82EA-825A7C28641B}">
      <dsp:nvSpPr>
        <dsp:cNvPr id="0" name=""/>
        <dsp:cNvSpPr/>
      </dsp:nvSpPr>
      <dsp:spPr>
        <a:xfrm>
          <a:off x="401161" y="4091370"/>
          <a:ext cx="7200435" cy="826560"/>
        </a:xfrm>
        <a:prstGeom prst="roundRect">
          <a:avLst/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281" tIns="0" rIns="212281" bIns="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2"/>
              </a:solidFill>
            </a:rPr>
            <a:t>Implantación de nuevas fórmulas de venta (autoservicio).</a:t>
          </a:r>
          <a:endParaRPr lang="es-ES" sz="2400" kern="1200" dirty="0">
            <a:solidFill>
              <a:schemeClr val="tx2"/>
            </a:solidFill>
          </a:endParaRPr>
        </a:p>
      </dsp:txBody>
      <dsp:txXfrm>
        <a:off x="441510" y="4131719"/>
        <a:ext cx="7119737" cy="7458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42AD8F-5CB2-4722-8A0A-14B688F67165}">
      <dsp:nvSpPr>
        <dsp:cNvPr id="0" name=""/>
        <dsp:cNvSpPr/>
      </dsp:nvSpPr>
      <dsp:spPr>
        <a:xfrm>
          <a:off x="4111" y="106924"/>
          <a:ext cx="3473296" cy="173664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solidFill>
                <a:schemeClr val="tx2"/>
              </a:solidFill>
            </a:rPr>
            <a:t>CONVENCIONAL</a:t>
          </a:r>
          <a:endParaRPr lang="es-ES" sz="2800" b="1" kern="1200" dirty="0">
            <a:solidFill>
              <a:schemeClr val="tx2"/>
            </a:solidFill>
          </a:endParaRPr>
        </a:p>
      </dsp:txBody>
      <dsp:txXfrm>
        <a:off x="54976" y="157789"/>
        <a:ext cx="3371566" cy="1634918"/>
      </dsp:txXfrm>
    </dsp:sp>
    <dsp:sp modelId="{89082C65-0C66-4003-8103-78BAB22A321F}">
      <dsp:nvSpPr>
        <dsp:cNvPr id="0" name=""/>
        <dsp:cNvSpPr/>
      </dsp:nvSpPr>
      <dsp:spPr>
        <a:xfrm>
          <a:off x="351441" y="1843572"/>
          <a:ext cx="347329" cy="20861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6148"/>
              </a:lnTo>
              <a:lnTo>
                <a:pt x="347329" y="208614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14ED19-612E-4251-99E3-6423FE0D73C3}">
      <dsp:nvSpPr>
        <dsp:cNvPr id="0" name=""/>
        <dsp:cNvSpPr/>
      </dsp:nvSpPr>
      <dsp:spPr>
        <a:xfrm>
          <a:off x="698770" y="2277734"/>
          <a:ext cx="3838658" cy="33039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La prensa diaria.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Los suplementos dominicales.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Las revistas.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 La televisión.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La radio.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 El cine. </a:t>
          </a:r>
        </a:p>
        <a:p>
          <a:pPr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  La publicidad exterior. </a:t>
          </a:r>
        </a:p>
        <a:p>
          <a:pPr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(Vallas, muros y murales, modelos gigantes, Publicidad en transporte colectivo, Lugares públicos (estadios)</a:t>
          </a:r>
        </a:p>
        <a:p>
          <a:pPr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 </a:t>
          </a:r>
          <a:endParaRPr lang="es-ES" sz="1600" b="1" kern="1200" dirty="0">
            <a:solidFill>
              <a:schemeClr val="tx2"/>
            </a:solidFill>
          </a:endParaRPr>
        </a:p>
      </dsp:txBody>
      <dsp:txXfrm>
        <a:off x="795540" y="2374504"/>
        <a:ext cx="3645118" cy="3110432"/>
      </dsp:txXfrm>
    </dsp:sp>
    <dsp:sp modelId="{596856AA-B48F-4486-95F5-A3F23E81660B}">
      <dsp:nvSpPr>
        <dsp:cNvPr id="0" name=""/>
        <dsp:cNvSpPr/>
      </dsp:nvSpPr>
      <dsp:spPr>
        <a:xfrm>
          <a:off x="4711094" y="106924"/>
          <a:ext cx="3473296" cy="1736648"/>
        </a:xfrm>
        <a:prstGeom prst="roundRect">
          <a:avLst>
            <a:gd name="adj" fmla="val 10000"/>
          </a:avLst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solidFill>
                <a:schemeClr val="tx2"/>
              </a:solidFill>
            </a:rPr>
            <a:t>No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solidFill>
                <a:schemeClr val="tx2"/>
              </a:solidFill>
            </a:rPr>
            <a:t>CONVENCIONAL</a:t>
          </a:r>
          <a:endParaRPr lang="es-ES" sz="2800" b="1" kern="1200" dirty="0">
            <a:solidFill>
              <a:schemeClr val="tx2"/>
            </a:solidFill>
          </a:endParaRPr>
        </a:p>
      </dsp:txBody>
      <dsp:txXfrm>
        <a:off x="4761959" y="157789"/>
        <a:ext cx="3371566" cy="1634918"/>
      </dsp:txXfrm>
    </dsp:sp>
    <dsp:sp modelId="{46AD038A-8F06-4F18-8BC1-FD9BED8F8252}">
      <dsp:nvSpPr>
        <dsp:cNvPr id="0" name=""/>
        <dsp:cNvSpPr/>
      </dsp:nvSpPr>
      <dsp:spPr>
        <a:xfrm>
          <a:off x="5058424" y="1843572"/>
          <a:ext cx="347329" cy="1995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5564"/>
              </a:lnTo>
              <a:lnTo>
                <a:pt x="347329" y="199556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054DAB-ABC7-4F14-8DE3-46A353B0CF23}">
      <dsp:nvSpPr>
        <dsp:cNvPr id="0" name=""/>
        <dsp:cNvSpPr/>
      </dsp:nvSpPr>
      <dsp:spPr>
        <a:xfrm>
          <a:off x="5405753" y="2277734"/>
          <a:ext cx="2871054" cy="31228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8772678"/>
              <a:satOff val="49542"/>
              <a:lumOff val="-4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Publicidad en Internet.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Regalos publicitarios. Anuarios, Guías, Directorios.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 Catálogos. Publicaciones de empresas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Ferias y exposiciones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Patrocinio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tx2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  </a:t>
          </a:r>
          <a:endParaRPr lang="es-ES" sz="1600" b="1" kern="1200" dirty="0">
            <a:solidFill>
              <a:schemeClr val="tx2"/>
            </a:solidFill>
          </a:endParaRPr>
        </a:p>
      </dsp:txBody>
      <dsp:txXfrm>
        <a:off x="5489843" y="2361824"/>
        <a:ext cx="2702874" cy="29546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71E10E-E0C5-4195-8135-B24D4249EC9D}">
      <dsp:nvSpPr>
        <dsp:cNvPr id="0" name=""/>
        <dsp:cNvSpPr/>
      </dsp:nvSpPr>
      <dsp:spPr>
        <a:xfrm>
          <a:off x="6165829" y="2728380"/>
          <a:ext cx="91440" cy="7942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9421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D59E14-938A-49A0-9A06-3FDAF6FFB605}">
      <dsp:nvSpPr>
        <dsp:cNvPr id="0" name=""/>
        <dsp:cNvSpPr/>
      </dsp:nvSpPr>
      <dsp:spPr>
        <a:xfrm>
          <a:off x="4085871" y="621297"/>
          <a:ext cx="2125678" cy="7942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234"/>
              </a:lnTo>
              <a:lnTo>
                <a:pt x="2125678" y="541234"/>
              </a:lnTo>
              <a:lnTo>
                <a:pt x="2125678" y="7942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9D6FB6-DF6F-4BB6-95E5-D943E4B91433}">
      <dsp:nvSpPr>
        <dsp:cNvPr id="0" name=""/>
        <dsp:cNvSpPr/>
      </dsp:nvSpPr>
      <dsp:spPr>
        <a:xfrm>
          <a:off x="1914473" y="2747819"/>
          <a:ext cx="91440" cy="7942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9421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8C93E9-AB6A-4183-B0BB-3F96DE53EE33}">
      <dsp:nvSpPr>
        <dsp:cNvPr id="0" name=""/>
        <dsp:cNvSpPr/>
      </dsp:nvSpPr>
      <dsp:spPr>
        <a:xfrm>
          <a:off x="1960193" y="621297"/>
          <a:ext cx="2125678" cy="794215"/>
        </a:xfrm>
        <a:custGeom>
          <a:avLst/>
          <a:gdLst/>
          <a:ahLst/>
          <a:cxnLst/>
          <a:rect l="0" t="0" r="0" b="0"/>
          <a:pathLst>
            <a:path>
              <a:moveTo>
                <a:pt x="2125678" y="0"/>
              </a:moveTo>
              <a:lnTo>
                <a:pt x="2125678" y="541234"/>
              </a:lnTo>
              <a:lnTo>
                <a:pt x="0" y="541234"/>
              </a:lnTo>
              <a:lnTo>
                <a:pt x="0" y="7942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D7D05-C05D-4E16-BBEA-CE17283D8523}">
      <dsp:nvSpPr>
        <dsp:cNvPr id="0" name=""/>
        <dsp:cNvSpPr/>
      </dsp:nvSpPr>
      <dsp:spPr>
        <a:xfrm>
          <a:off x="2720458" y="52260"/>
          <a:ext cx="2730826" cy="5690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81761D-7178-4799-9C94-A6A1592255A1}">
      <dsp:nvSpPr>
        <dsp:cNvPr id="0" name=""/>
        <dsp:cNvSpPr/>
      </dsp:nvSpPr>
      <dsp:spPr>
        <a:xfrm>
          <a:off x="3023883" y="340514"/>
          <a:ext cx="2730826" cy="5690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PRENSA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3040549" y="357180"/>
        <a:ext cx="2697494" cy="535704"/>
      </dsp:txXfrm>
    </dsp:sp>
    <dsp:sp modelId="{6C0A2C26-B6F0-404C-A155-E9BE01483703}">
      <dsp:nvSpPr>
        <dsp:cNvPr id="0" name=""/>
        <dsp:cNvSpPr/>
      </dsp:nvSpPr>
      <dsp:spPr>
        <a:xfrm>
          <a:off x="594780" y="1415512"/>
          <a:ext cx="2730826" cy="13323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39D1B2-9A8E-4670-858D-F0A82732C812}">
      <dsp:nvSpPr>
        <dsp:cNvPr id="0" name=""/>
        <dsp:cNvSpPr/>
      </dsp:nvSpPr>
      <dsp:spPr>
        <a:xfrm>
          <a:off x="898205" y="1703766"/>
          <a:ext cx="2730826" cy="13323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CARACTERÍSTICAS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937227" y="1742788"/>
        <a:ext cx="2652782" cy="1254262"/>
      </dsp:txXfrm>
    </dsp:sp>
    <dsp:sp modelId="{9F07FED6-5A60-4CAD-AEF8-E85165336E42}">
      <dsp:nvSpPr>
        <dsp:cNvPr id="0" name=""/>
        <dsp:cNvSpPr/>
      </dsp:nvSpPr>
      <dsp:spPr>
        <a:xfrm>
          <a:off x="4812" y="3542034"/>
          <a:ext cx="3910761" cy="17340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958B1B-ABC1-4EE4-AB50-AA3A2E9CACBA}">
      <dsp:nvSpPr>
        <dsp:cNvPr id="0" name=""/>
        <dsp:cNvSpPr/>
      </dsp:nvSpPr>
      <dsp:spPr>
        <a:xfrm>
          <a:off x="308237" y="3830288"/>
          <a:ext cx="3910761" cy="17340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Gran selectividad  geográfica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Rápida caducidad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Escasa calidad de reproducción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 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>
            <a:solidFill>
              <a:schemeClr val="tx2"/>
            </a:solidFill>
          </a:endParaRPr>
        </a:p>
      </dsp:txBody>
      <dsp:txXfrm>
        <a:off x="359026" y="3881077"/>
        <a:ext cx="3809183" cy="1632496"/>
      </dsp:txXfrm>
    </dsp:sp>
    <dsp:sp modelId="{CA1C43BB-C2D5-45D5-AE81-47E7F2EE3076}">
      <dsp:nvSpPr>
        <dsp:cNvPr id="0" name=""/>
        <dsp:cNvSpPr/>
      </dsp:nvSpPr>
      <dsp:spPr>
        <a:xfrm>
          <a:off x="4846136" y="1415512"/>
          <a:ext cx="2730826" cy="13128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EC359D-24F7-4CA0-B94C-8178290BD741}">
      <dsp:nvSpPr>
        <dsp:cNvPr id="0" name=""/>
        <dsp:cNvSpPr/>
      </dsp:nvSpPr>
      <dsp:spPr>
        <a:xfrm>
          <a:off x="5149561" y="1703766"/>
          <a:ext cx="2730826" cy="13128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SOPORTES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5188014" y="1742219"/>
        <a:ext cx="2653920" cy="1235961"/>
      </dsp:txXfrm>
    </dsp:sp>
    <dsp:sp modelId="{35857C81-3A90-453E-8A96-F0AE4394AC86}">
      <dsp:nvSpPr>
        <dsp:cNvPr id="0" name=""/>
        <dsp:cNvSpPr/>
      </dsp:nvSpPr>
      <dsp:spPr>
        <a:xfrm>
          <a:off x="4522424" y="3522595"/>
          <a:ext cx="3378250" cy="17340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EDB8F2-7B80-4192-8BD6-A0F4E6D0AA07}">
      <dsp:nvSpPr>
        <dsp:cNvPr id="0" name=""/>
        <dsp:cNvSpPr/>
      </dsp:nvSpPr>
      <dsp:spPr>
        <a:xfrm>
          <a:off x="4825849" y="3810849"/>
          <a:ext cx="3378250" cy="17340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Nacionales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Regionales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Locales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Prensa especializada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>
            <a:solidFill>
              <a:schemeClr val="tx2"/>
            </a:solidFill>
          </a:endParaRPr>
        </a:p>
      </dsp:txBody>
      <dsp:txXfrm>
        <a:off x="4876638" y="3861638"/>
        <a:ext cx="3276672" cy="16324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71E10E-E0C5-4195-8135-B24D4249EC9D}">
      <dsp:nvSpPr>
        <dsp:cNvPr id="0" name=""/>
        <dsp:cNvSpPr/>
      </dsp:nvSpPr>
      <dsp:spPr>
        <a:xfrm>
          <a:off x="6493328" y="2771792"/>
          <a:ext cx="91440" cy="7206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0608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D59E14-938A-49A0-9A06-3FDAF6FFB605}">
      <dsp:nvSpPr>
        <dsp:cNvPr id="0" name=""/>
        <dsp:cNvSpPr/>
      </dsp:nvSpPr>
      <dsp:spPr>
        <a:xfrm>
          <a:off x="4313320" y="859991"/>
          <a:ext cx="2225728" cy="720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1073"/>
              </a:lnTo>
              <a:lnTo>
                <a:pt x="2225728" y="491073"/>
              </a:lnTo>
              <a:lnTo>
                <a:pt x="2225728" y="72060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9D6FB6-DF6F-4BB6-95E5-D943E4B91433}">
      <dsp:nvSpPr>
        <dsp:cNvPr id="0" name=""/>
        <dsp:cNvSpPr/>
      </dsp:nvSpPr>
      <dsp:spPr>
        <a:xfrm>
          <a:off x="2185209" y="2789429"/>
          <a:ext cx="91440" cy="7206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0608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8C93E9-AB6A-4183-B0BB-3F96DE53EE33}">
      <dsp:nvSpPr>
        <dsp:cNvPr id="0" name=""/>
        <dsp:cNvSpPr/>
      </dsp:nvSpPr>
      <dsp:spPr>
        <a:xfrm>
          <a:off x="2230929" y="859991"/>
          <a:ext cx="2082391" cy="720608"/>
        </a:xfrm>
        <a:custGeom>
          <a:avLst/>
          <a:gdLst/>
          <a:ahLst/>
          <a:cxnLst/>
          <a:rect l="0" t="0" r="0" b="0"/>
          <a:pathLst>
            <a:path>
              <a:moveTo>
                <a:pt x="2082391" y="0"/>
              </a:moveTo>
              <a:lnTo>
                <a:pt x="2082391" y="491073"/>
              </a:lnTo>
              <a:lnTo>
                <a:pt x="0" y="491073"/>
              </a:lnTo>
              <a:lnTo>
                <a:pt x="0" y="72060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D7D05-C05D-4E16-BBEA-CE17283D8523}">
      <dsp:nvSpPr>
        <dsp:cNvPr id="0" name=""/>
        <dsp:cNvSpPr/>
      </dsp:nvSpPr>
      <dsp:spPr>
        <a:xfrm>
          <a:off x="3074452" y="343692"/>
          <a:ext cx="2477736" cy="5162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81761D-7178-4799-9C94-A6A1592255A1}">
      <dsp:nvSpPr>
        <dsp:cNvPr id="0" name=""/>
        <dsp:cNvSpPr/>
      </dsp:nvSpPr>
      <dsp:spPr>
        <a:xfrm>
          <a:off x="3349756" y="605231"/>
          <a:ext cx="2477736" cy="5162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REVISTAS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3364878" y="620353"/>
        <a:ext cx="2447492" cy="486054"/>
      </dsp:txXfrm>
    </dsp:sp>
    <dsp:sp modelId="{6C0A2C26-B6F0-404C-A155-E9BE01483703}">
      <dsp:nvSpPr>
        <dsp:cNvPr id="0" name=""/>
        <dsp:cNvSpPr/>
      </dsp:nvSpPr>
      <dsp:spPr>
        <a:xfrm>
          <a:off x="848723" y="1580599"/>
          <a:ext cx="2764410" cy="120883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39D1B2-9A8E-4670-858D-F0A82732C812}">
      <dsp:nvSpPr>
        <dsp:cNvPr id="0" name=""/>
        <dsp:cNvSpPr/>
      </dsp:nvSpPr>
      <dsp:spPr>
        <a:xfrm>
          <a:off x="1124027" y="1842138"/>
          <a:ext cx="2764410" cy="12088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CARACTERÍSTICAS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1159432" y="1877543"/>
        <a:ext cx="2693600" cy="1138020"/>
      </dsp:txXfrm>
    </dsp:sp>
    <dsp:sp modelId="{9F07FED6-5A60-4CAD-AEF8-E85165336E42}">
      <dsp:nvSpPr>
        <dsp:cNvPr id="0" name=""/>
        <dsp:cNvSpPr/>
      </dsp:nvSpPr>
      <dsp:spPr>
        <a:xfrm>
          <a:off x="5996" y="3510038"/>
          <a:ext cx="4449865" cy="15733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958B1B-ABC1-4EE4-AB50-AA3A2E9CACBA}">
      <dsp:nvSpPr>
        <dsp:cNvPr id="0" name=""/>
        <dsp:cNvSpPr/>
      </dsp:nvSpPr>
      <dsp:spPr>
        <a:xfrm>
          <a:off x="281300" y="3771576"/>
          <a:ext cx="4449865" cy="15733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Gran Selectividad sociodemográfica</a:t>
          </a:r>
        </a:p>
        <a:p>
          <a:pPr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Alta calidad de reproducción</a:t>
          </a:r>
        </a:p>
        <a:p>
          <a:pPr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Menor caducidad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 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>
            <a:solidFill>
              <a:schemeClr val="tx2"/>
            </a:solidFill>
          </a:endParaRPr>
        </a:p>
      </dsp:txBody>
      <dsp:txXfrm>
        <a:off x="327382" y="3817658"/>
        <a:ext cx="4357701" cy="1481198"/>
      </dsp:txXfrm>
    </dsp:sp>
    <dsp:sp modelId="{CA1C43BB-C2D5-45D5-AE81-47E7F2EE3076}">
      <dsp:nvSpPr>
        <dsp:cNvPr id="0" name=""/>
        <dsp:cNvSpPr/>
      </dsp:nvSpPr>
      <dsp:spPr>
        <a:xfrm>
          <a:off x="5300180" y="1580599"/>
          <a:ext cx="2477736" cy="119119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EC359D-24F7-4CA0-B94C-8178290BD741}">
      <dsp:nvSpPr>
        <dsp:cNvPr id="0" name=""/>
        <dsp:cNvSpPr/>
      </dsp:nvSpPr>
      <dsp:spPr>
        <a:xfrm>
          <a:off x="5575484" y="1842138"/>
          <a:ext cx="2477736" cy="1191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SOPORTES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5610373" y="1877027"/>
        <a:ext cx="2407958" cy="1121414"/>
      </dsp:txXfrm>
    </dsp:sp>
    <dsp:sp modelId="{35857C81-3A90-453E-8A96-F0AE4394AC86}">
      <dsp:nvSpPr>
        <dsp:cNvPr id="0" name=""/>
        <dsp:cNvSpPr/>
      </dsp:nvSpPr>
      <dsp:spPr>
        <a:xfrm>
          <a:off x="5006469" y="3492400"/>
          <a:ext cx="3065157" cy="15733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EDB8F2-7B80-4192-8BD6-A0F4E6D0AA07}">
      <dsp:nvSpPr>
        <dsp:cNvPr id="0" name=""/>
        <dsp:cNvSpPr/>
      </dsp:nvSpPr>
      <dsp:spPr>
        <a:xfrm>
          <a:off x="5281773" y="3753939"/>
          <a:ext cx="3065157" cy="15733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Interés general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Especializadas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Suplementos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>
            <a:solidFill>
              <a:schemeClr val="tx2"/>
            </a:solidFill>
          </a:endParaRPr>
        </a:p>
      </dsp:txBody>
      <dsp:txXfrm>
        <a:off x="5327855" y="3800021"/>
        <a:ext cx="2972993" cy="148119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71E10E-E0C5-4195-8135-B24D4249EC9D}">
      <dsp:nvSpPr>
        <dsp:cNvPr id="0" name=""/>
        <dsp:cNvSpPr/>
      </dsp:nvSpPr>
      <dsp:spPr>
        <a:xfrm>
          <a:off x="6493328" y="2771792"/>
          <a:ext cx="91440" cy="7206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0608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D59E14-938A-49A0-9A06-3FDAF6FFB605}">
      <dsp:nvSpPr>
        <dsp:cNvPr id="0" name=""/>
        <dsp:cNvSpPr/>
      </dsp:nvSpPr>
      <dsp:spPr>
        <a:xfrm>
          <a:off x="4313320" y="859991"/>
          <a:ext cx="2225728" cy="720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1073"/>
              </a:lnTo>
              <a:lnTo>
                <a:pt x="2225728" y="491073"/>
              </a:lnTo>
              <a:lnTo>
                <a:pt x="2225728" y="720608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9D6FB6-DF6F-4BB6-95E5-D943E4B91433}">
      <dsp:nvSpPr>
        <dsp:cNvPr id="0" name=""/>
        <dsp:cNvSpPr/>
      </dsp:nvSpPr>
      <dsp:spPr>
        <a:xfrm>
          <a:off x="2185209" y="2789429"/>
          <a:ext cx="91440" cy="7206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0608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8C93E9-AB6A-4183-B0BB-3F96DE53EE33}">
      <dsp:nvSpPr>
        <dsp:cNvPr id="0" name=""/>
        <dsp:cNvSpPr/>
      </dsp:nvSpPr>
      <dsp:spPr>
        <a:xfrm>
          <a:off x="2230929" y="859991"/>
          <a:ext cx="2082391" cy="720608"/>
        </a:xfrm>
        <a:custGeom>
          <a:avLst/>
          <a:gdLst/>
          <a:ahLst/>
          <a:cxnLst/>
          <a:rect l="0" t="0" r="0" b="0"/>
          <a:pathLst>
            <a:path>
              <a:moveTo>
                <a:pt x="2082391" y="0"/>
              </a:moveTo>
              <a:lnTo>
                <a:pt x="2082391" y="491073"/>
              </a:lnTo>
              <a:lnTo>
                <a:pt x="0" y="491073"/>
              </a:lnTo>
              <a:lnTo>
                <a:pt x="0" y="720608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D7D05-C05D-4E16-BBEA-CE17283D8523}">
      <dsp:nvSpPr>
        <dsp:cNvPr id="0" name=""/>
        <dsp:cNvSpPr/>
      </dsp:nvSpPr>
      <dsp:spPr>
        <a:xfrm>
          <a:off x="3074452" y="343692"/>
          <a:ext cx="2477736" cy="51629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81761D-7178-4799-9C94-A6A1592255A1}">
      <dsp:nvSpPr>
        <dsp:cNvPr id="0" name=""/>
        <dsp:cNvSpPr/>
      </dsp:nvSpPr>
      <dsp:spPr>
        <a:xfrm>
          <a:off x="3349756" y="605231"/>
          <a:ext cx="2477736" cy="51629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LA RADIO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3364878" y="620353"/>
        <a:ext cx="2447492" cy="486054"/>
      </dsp:txXfrm>
    </dsp:sp>
    <dsp:sp modelId="{6C0A2C26-B6F0-404C-A155-E9BE01483703}">
      <dsp:nvSpPr>
        <dsp:cNvPr id="0" name=""/>
        <dsp:cNvSpPr/>
      </dsp:nvSpPr>
      <dsp:spPr>
        <a:xfrm>
          <a:off x="848723" y="1580599"/>
          <a:ext cx="2764410" cy="120883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39D1B2-9A8E-4670-858D-F0A82732C812}">
      <dsp:nvSpPr>
        <dsp:cNvPr id="0" name=""/>
        <dsp:cNvSpPr/>
      </dsp:nvSpPr>
      <dsp:spPr>
        <a:xfrm>
          <a:off x="1124027" y="1842138"/>
          <a:ext cx="2764410" cy="1208830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CARACTERÍSTICAS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1159432" y="1877543"/>
        <a:ext cx="2693600" cy="1138020"/>
      </dsp:txXfrm>
    </dsp:sp>
    <dsp:sp modelId="{9F07FED6-5A60-4CAD-AEF8-E85165336E42}">
      <dsp:nvSpPr>
        <dsp:cNvPr id="0" name=""/>
        <dsp:cNvSpPr/>
      </dsp:nvSpPr>
      <dsp:spPr>
        <a:xfrm>
          <a:off x="5996" y="3510038"/>
          <a:ext cx="4449865" cy="157336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958B1B-ABC1-4EE4-AB50-AA3A2E9CACBA}">
      <dsp:nvSpPr>
        <dsp:cNvPr id="0" name=""/>
        <dsp:cNvSpPr/>
      </dsp:nvSpPr>
      <dsp:spPr>
        <a:xfrm>
          <a:off x="281300" y="3771576"/>
          <a:ext cx="4449865" cy="1573362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Inmediatez</a:t>
          </a:r>
        </a:p>
        <a:p>
          <a:pPr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Imaginación sin límites</a:t>
          </a:r>
        </a:p>
        <a:p>
          <a:pPr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Gran selectividad  geográfica</a:t>
          </a:r>
        </a:p>
        <a:p>
          <a:pPr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Alta frecuencia de repetición</a:t>
          </a:r>
        </a:p>
        <a:p>
          <a:pPr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 smtClean="0">
            <a:solidFill>
              <a:schemeClr val="tx2"/>
            </a:solidFill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 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>
            <a:solidFill>
              <a:schemeClr val="tx2"/>
            </a:solidFill>
          </a:endParaRPr>
        </a:p>
      </dsp:txBody>
      <dsp:txXfrm>
        <a:off x="327382" y="3817658"/>
        <a:ext cx="4357701" cy="1481198"/>
      </dsp:txXfrm>
    </dsp:sp>
    <dsp:sp modelId="{CA1C43BB-C2D5-45D5-AE81-47E7F2EE3076}">
      <dsp:nvSpPr>
        <dsp:cNvPr id="0" name=""/>
        <dsp:cNvSpPr/>
      </dsp:nvSpPr>
      <dsp:spPr>
        <a:xfrm>
          <a:off x="5300180" y="1580599"/>
          <a:ext cx="2477736" cy="11911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EC359D-24F7-4CA0-B94C-8178290BD741}">
      <dsp:nvSpPr>
        <dsp:cNvPr id="0" name=""/>
        <dsp:cNvSpPr/>
      </dsp:nvSpPr>
      <dsp:spPr>
        <a:xfrm>
          <a:off x="5575484" y="1842138"/>
          <a:ext cx="2477736" cy="1191192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SOPORTES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5610373" y="1877027"/>
        <a:ext cx="2407958" cy="1121414"/>
      </dsp:txXfrm>
    </dsp:sp>
    <dsp:sp modelId="{35857C81-3A90-453E-8A96-F0AE4394AC86}">
      <dsp:nvSpPr>
        <dsp:cNvPr id="0" name=""/>
        <dsp:cNvSpPr/>
      </dsp:nvSpPr>
      <dsp:spPr>
        <a:xfrm>
          <a:off x="5006469" y="3492400"/>
          <a:ext cx="3065157" cy="157336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EDB8F2-7B80-4192-8BD6-A0F4E6D0AA07}">
      <dsp:nvSpPr>
        <dsp:cNvPr id="0" name=""/>
        <dsp:cNvSpPr/>
      </dsp:nvSpPr>
      <dsp:spPr>
        <a:xfrm>
          <a:off x="5281773" y="3753939"/>
          <a:ext cx="3065157" cy="1573362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EMISORAS: Locales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 smtClean="0">
            <a:solidFill>
              <a:schemeClr val="tx2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CADENAS: Nacionales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>
            <a:solidFill>
              <a:schemeClr val="tx2"/>
            </a:solidFill>
          </a:endParaRPr>
        </a:p>
      </dsp:txBody>
      <dsp:txXfrm>
        <a:off x="5327855" y="3800021"/>
        <a:ext cx="2972993" cy="148119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71E10E-E0C5-4195-8135-B24D4249EC9D}">
      <dsp:nvSpPr>
        <dsp:cNvPr id="0" name=""/>
        <dsp:cNvSpPr/>
      </dsp:nvSpPr>
      <dsp:spPr>
        <a:xfrm>
          <a:off x="6339896" y="2549472"/>
          <a:ext cx="91440" cy="6538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53836"/>
              </a:lnTo>
            </a:path>
          </a:pathLst>
        </a:custGeom>
        <a:noFill/>
        <a:ln w="127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D59E14-938A-49A0-9A06-3FDAF6FFB605}">
      <dsp:nvSpPr>
        <dsp:cNvPr id="0" name=""/>
        <dsp:cNvSpPr/>
      </dsp:nvSpPr>
      <dsp:spPr>
        <a:xfrm>
          <a:off x="4032824" y="814818"/>
          <a:ext cx="2352792" cy="6538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5570"/>
              </a:lnTo>
              <a:lnTo>
                <a:pt x="2352792" y="445570"/>
              </a:lnTo>
              <a:lnTo>
                <a:pt x="2352792" y="653836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9D6FB6-DF6F-4BB6-95E5-D943E4B91433}">
      <dsp:nvSpPr>
        <dsp:cNvPr id="0" name=""/>
        <dsp:cNvSpPr/>
      </dsp:nvSpPr>
      <dsp:spPr>
        <a:xfrm>
          <a:off x="1979571" y="2565475"/>
          <a:ext cx="91440" cy="6538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53836"/>
              </a:lnTo>
            </a:path>
          </a:pathLst>
        </a:custGeom>
        <a:noFill/>
        <a:ln w="127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8C93E9-AB6A-4183-B0BB-3F96DE53EE33}">
      <dsp:nvSpPr>
        <dsp:cNvPr id="0" name=""/>
        <dsp:cNvSpPr/>
      </dsp:nvSpPr>
      <dsp:spPr>
        <a:xfrm>
          <a:off x="2025291" y="814818"/>
          <a:ext cx="2007532" cy="653836"/>
        </a:xfrm>
        <a:custGeom>
          <a:avLst/>
          <a:gdLst/>
          <a:ahLst/>
          <a:cxnLst/>
          <a:rect l="0" t="0" r="0" b="0"/>
          <a:pathLst>
            <a:path>
              <a:moveTo>
                <a:pt x="2007532" y="0"/>
              </a:moveTo>
              <a:lnTo>
                <a:pt x="2007532" y="445570"/>
              </a:lnTo>
              <a:lnTo>
                <a:pt x="0" y="445570"/>
              </a:lnTo>
              <a:lnTo>
                <a:pt x="0" y="653836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D7D05-C05D-4E16-BBEA-CE17283D8523}">
      <dsp:nvSpPr>
        <dsp:cNvPr id="0" name=""/>
        <dsp:cNvSpPr/>
      </dsp:nvSpPr>
      <dsp:spPr>
        <a:xfrm>
          <a:off x="2908749" y="160160"/>
          <a:ext cx="2248149" cy="654657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81761D-7178-4799-9C94-A6A1592255A1}">
      <dsp:nvSpPr>
        <dsp:cNvPr id="0" name=""/>
        <dsp:cNvSpPr/>
      </dsp:nvSpPr>
      <dsp:spPr>
        <a:xfrm>
          <a:off x="3158543" y="397465"/>
          <a:ext cx="2248149" cy="6546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LA PUBLICIDAD EXTERIOR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>
            <a:solidFill>
              <a:schemeClr val="tx2"/>
            </a:solidFill>
          </a:endParaRPr>
        </a:p>
      </dsp:txBody>
      <dsp:txXfrm>
        <a:off x="3177717" y="416639"/>
        <a:ext cx="2209801" cy="616309"/>
      </dsp:txXfrm>
    </dsp:sp>
    <dsp:sp modelId="{6C0A2C26-B6F0-404C-A155-E9BE01483703}">
      <dsp:nvSpPr>
        <dsp:cNvPr id="0" name=""/>
        <dsp:cNvSpPr/>
      </dsp:nvSpPr>
      <dsp:spPr>
        <a:xfrm>
          <a:off x="555956" y="1468655"/>
          <a:ext cx="2938669" cy="1096820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39D1B2-9A8E-4670-858D-F0A82732C812}">
      <dsp:nvSpPr>
        <dsp:cNvPr id="0" name=""/>
        <dsp:cNvSpPr/>
      </dsp:nvSpPr>
      <dsp:spPr>
        <a:xfrm>
          <a:off x="805751" y="1705959"/>
          <a:ext cx="2938669" cy="10968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CARACTERÍSTICAS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837876" y="1738084"/>
        <a:ext cx="2874419" cy="1032570"/>
      </dsp:txXfrm>
    </dsp:sp>
    <dsp:sp modelId="{9F07FED6-5A60-4CAD-AEF8-E85165336E42}">
      <dsp:nvSpPr>
        <dsp:cNvPr id="0" name=""/>
        <dsp:cNvSpPr/>
      </dsp:nvSpPr>
      <dsp:spPr>
        <a:xfrm>
          <a:off x="6520" y="3219312"/>
          <a:ext cx="4037542" cy="1635487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958B1B-ABC1-4EE4-AB50-AA3A2E9CACBA}">
      <dsp:nvSpPr>
        <dsp:cNvPr id="0" name=""/>
        <dsp:cNvSpPr/>
      </dsp:nvSpPr>
      <dsp:spPr>
        <a:xfrm>
          <a:off x="256314" y="3456617"/>
          <a:ext cx="4037542" cy="16354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Puede ser muy efectiva si es impactante.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Admite segmentación.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Pueden desplegarse cerca del punto de venta.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 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 smtClean="0">
            <a:solidFill>
              <a:schemeClr val="tx2"/>
            </a:solidFill>
          </a:endParaRP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 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  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>
            <a:solidFill>
              <a:schemeClr val="tx2"/>
            </a:solidFill>
          </a:endParaRPr>
        </a:p>
      </dsp:txBody>
      <dsp:txXfrm>
        <a:off x="304216" y="3504519"/>
        <a:ext cx="3941738" cy="1539683"/>
      </dsp:txXfrm>
    </dsp:sp>
    <dsp:sp modelId="{CA1C43BB-C2D5-45D5-AE81-47E7F2EE3076}">
      <dsp:nvSpPr>
        <dsp:cNvPr id="0" name=""/>
        <dsp:cNvSpPr/>
      </dsp:nvSpPr>
      <dsp:spPr>
        <a:xfrm>
          <a:off x="5261541" y="1468655"/>
          <a:ext cx="2248149" cy="1080817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EC359D-24F7-4CA0-B94C-8178290BD741}">
      <dsp:nvSpPr>
        <dsp:cNvPr id="0" name=""/>
        <dsp:cNvSpPr/>
      </dsp:nvSpPr>
      <dsp:spPr>
        <a:xfrm>
          <a:off x="5511336" y="1705959"/>
          <a:ext cx="2248149" cy="10808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SOPORTES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5542992" y="1737615"/>
        <a:ext cx="2184837" cy="1017505"/>
      </dsp:txXfrm>
    </dsp:sp>
    <dsp:sp modelId="{35857C81-3A90-453E-8A96-F0AE4394AC86}">
      <dsp:nvSpPr>
        <dsp:cNvPr id="0" name=""/>
        <dsp:cNvSpPr/>
      </dsp:nvSpPr>
      <dsp:spPr>
        <a:xfrm>
          <a:off x="4543651" y="3203309"/>
          <a:ext cx="3683930" cy="2087857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EDB8F2-7B80-4192-8BD6-A0F4E6D0AA07}">
      <dsp:nvSpPr>
        <dsp:cNvPr id="0" name=""/>
        <dsp:cNvSpPr/>
      </dsp:nvSpPr>
      <dsp:spPr>
        <a:xfrm>
          <a:off x="4793445" y="3440613"/>
          <a:ext cx="3683930" cy="20878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Vallas, muros y murales, modelos gigantes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Publicidad en transporte colectivo y en vehículos de carga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Lugares públicos (estadios...)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 smtClean="0">
            <a:solidFill>
              <a:schemeClr val="tx2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 smtClean="0">
            <a:solidFill>
              <a:schemeClr val="tx2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>
            <a:solidFill>
              <a:schemeClr val="tx2"/>
            </a:solidFill>
          </a:endParaRPr>
        </a:p>
      </dsp:txBody>
      <dsp:txXfrm>
        <a:off x="4854596" y="3501764"/>
        <a:ext cx="3561628" cy="196555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71E10E-E0C5-4195-8135-B24D4249EC9D}">
      <dsp:nvSpPr>
        <dsp:cNvPr id="0" name=""/>
        <dsp:cNvSpPr/>
      </dsp:nvSpPr>
      <dsp:spPr>
        <a:xfrm>
          <a:off x="6749029" y="2255809"/>
          <a:ext cx="91440" cy="5764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648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D59E14-938A-49A0-9A06-3FDAF6FFB605}">
      <dsp:nvSpPr>
        <dsp:cNvPr id="0" name=""/>
        <dsp:cNvSpPr/>
      </dsp:nvSpPr>
      <dsp:spPr>
        <a:xfrm>
          <a:off x="4348215" y="726368"/>
          <a:ext cx="2446534" cy="5764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2858"/>
              </a:lnTo>
              <a:lnTo>
                <a:pt x="2446534" y="392858"/>
              </a:lnTo>
              <a:lnTo>
                <a:pt x="2446534" y="57648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9D6FB6-DF6F-4BB6-95E5-D943E4B91433}">
      <dsp:nvSpPr>
        <dsp:cNvPr id="0" name=""/>
        <dsp:cNvSpPr/>
      </dsp:nvSpPr>
      <dsp:spPr>
        <a:xfrm>
          <a:off x="2320338" y="2269919"/>
          <a:ext cx="91440" cy="5764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648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8C93E9-AB6A-4183-B0BB-3F96DE53EE33}">
      <dsp:nvSpPr>
        <dsp:cNvPr id="0" name=""/>
        <dsp:cNvSpPr/>
      </dsp:nvSpPr>
      <dsp:spPr>
        <a:xfrm>
          <a:off x="2366058" y="726368"/>
          <a:ext cx="1982156" cy="576486"/>
        </a:xfrm>
        <a:custGeom>
          <a:avLst/>
          <a:gdLst/>
          <a:ahLst/>
          <a:cxnLst/>
          <a:rect l="0" t="0" r="0" b="0"/>
          <a:pathLst>
            <a:path>
              <a:moveTo>
                <a:pt x="1982156" y="0"/>
              </a:moveTo>
              <a:lnTo>
                <a:pt x="1982156" y="392858"/>
              </a:lnTo>
              <a:lnTo>
                <a:pt x="0" y="392858"/>
              </a:lnTo>
              <a:lnTo>
                <a:pt x="0" y="57648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D7D05-C05D-4E16-BBEA-CE17283D8523}">
      <dsp:nvSpPr>
        <dsp:cNvPr id="0" name=""/>
        <dsp:cNvSpPr/>
      </dsp:nvSpPr>
      <dsp:spPr>
        <a:xfrm>
          <a:off x="3357120" y="149158"/>
          <a:ext cx="1982189" cy="5772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D81761D-7178-4799-9C94-A6A1592255A1}">
      <dsp:nvSpPr>
        <dsp:cNvPr id="0" name=""/>
        <dsp:cNvSpPr/>
      </dsp:nvSpPr>
      <dsp:spPr>
        <a:xfrm>
          <a:off x="3577363" y="358389"/>
          <a:ext cx="1982189" cy="5772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LA TELEVISIÓN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>
            <a:solidFill>
              <a:schemeClr val="tx2"/>
            </a:solidFill>
          </a:endParaRPr>
        </a:p>
      </dsp:txBody>
      <dsp:txXfrm>
        <a:off x="3594269" y="375295"/>
        <a:ext cx="1948377" cy="543398"/>
      </dsp:txXfrm>
    </dsp:sp>
    <dsp:sp modelId="{6C0A2C26-B6F0-404C-A155-E9BE01483703}">
      <dsp:nvSpPr>
        <dsp:cNvPr id="0" name=""/>
        <dsp:cNvSpPr/>
      </dsp:nvSpPr>
      <dsp:spPr>
        <a:xfrm>
          <a:off x="910586" y="1302855"/>
          <a:ext cx="2910943" cy="9670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239D1B2-9A8E-4670-858D-F0A82732C812}">
      <dsp:nvSpPr>
        <dsp:cNvPr id="0" name=""/>
        <dsp:cNvSpPr/>
      </dsp:nvSpPr>
      <dsp:spPr>
        <a:xfrm>
          <a:off x="1130829" y="1512086"/>
          <a:ext cx="2910943" cy="9670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CARACTERÍSTICAS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1159153" y="1540410"/>
        <a:ext cx="2854295" cy="910416"/>
      </dsp:txXfrm>
    </dsp:sp>
    <dsp:sp modelId="{9F07FED6-5A60-4CAD-AEF8-E85165336E42}">
      <dsp:nvSpPr>
        <dsp:cNvPr id="0" name=""/>
        <dsp:cNvSpPr/>
      </dsp:nvSpPr>
      <dsp:spPr>
        <a:xfrm>
          <a:off x="1911" y="2846406"/>
          <a:ext cx="4728294" cy="24838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D958B1B-ABC1-4EE4-AB50-AA3A2E9CACBA}">
      <dsp:nvSpPr>
        <dsp:cNvPr id="0" name=""/>
        <dsp:cNvSpPr/>
      </dsp:nvSpPr>
      <dsp:spPr>
        <a:xfrm>
          <a:off x="222154" y="3055637"/>
          <a:ext cx="4728294" cy="24838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Alto poder de atracción.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Gran selectividad geográfica.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Espectacularidad.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Alta audiencia.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Escasa selectividad sociodemográfica</a:t>
          </a:r>
        </a:p>
        <a:p>
          <a:pPr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 smtClean="0">
            <a:solidFill>
              <a:schemeClr val="tx2"/>
            </a:solidFill>
          </a:endParaRP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 smtClean="0">
            <a:solidFill>
              <a:schemeClr val="tx2"/>
            </a:solidFill>
          </a:endParaRP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 smtClean="0">
            <a:solidFill>
              <a:schemeClr val="tx2"/>
            </a:solidFill>
          </a:endParaRP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 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  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>
            <a:solidFill>
              <a:schemeClr val="tx2"/>
            </a:solidFill>
          </a:endParaRPr>
        </a:p>
      </dsp:txBody>
      <dsp:txXfrm>
        <a:off x="294903" y="3128386"/>
        <a:ext cx="4582796" cy="2338338"/>
      </dsp:txXfrm>
    </dsp:sp>
    <dsp:sp modelId="{CA1C43BB-C2D5-45D5-AE81-47E7F2EE3076}">
      <dsp:nvSpPr>
        <dsp:cNvPr id="0" name=""/>
        <dsp:cNvSpPr/>
      </dsp:nvSpPr>
      <dsp:spPr>
        <a:xfrm>
          <a:off x="5803654" y="1302855"/>
          <a:ext cx="1982189" cy="9529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0EC359D-24F7-4CA0-B94C-8178290BD741}">
      <dsp:nvSpPr>
        <dsp:cNvPr id="0" name=""/>
        <dsp:cNvSpPr/>
      </dsp:nvSpPr>
      <dsp:spPr>
        <a:xfrm>
          <a:off x="6023897" y="1512086"/>
          <a:ext cx="1982189" cy="9529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SOPORTES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6051808" y="1539997"/>
        <a:ext cx="1926367" cy="897132"/>
      </dsp:txXfrm>
    </dsp:sp>
    <dsp:sp modelId="{35857C81-3A90-453E-8A96-F0AE4394AC86}">
      <dsp:nvSpPr>
        <dsp:cNvPr id="0" name=""/>
        <dsp:cNvSpPr/>
      </dsp:nvSpPr>
      <dsp:spPr>
        <a:xfrm>
          <a:off x="5170692" y="2832296"/>
          <a:ext cx="3248114" cy="23119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0EDB8F2-7B80-4192-8BD6-A0F4E6D0AA07}">
      <dsp:nvSpPr>
        <dsp:cNvPr id="0" name=""/>
        <dsp:cNvSpPr/>
      </dsp:nvSpPr>
      <dsp:spPr>
        <a:xfrm>
          <a:off x="5390935" y="3041527"/>
          <a:ext cx="3248114" cy="2311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Televisiones de ámbito nacional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Televisiones de ámbito regional/local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Televisiones vía satélite.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Televisión por cable.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 smtClean="0">
            <a:solidFill>
              <a:schemeClr val="tx2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 smtClean="0">
            <a:solidFill>
              <a:schemeClr val="tx2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>
            <a:solidFill>
              <a:schemeClr val="tx2"/>
            </a:solidFill>
          </a:endParaRPr>
        </a:p>
      </dsp:txBody>
      <dsp:txXfrm>
        <a:off x="5458651" y="3109243"/>
        <a:ext cx="3112682" cy="217655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71E10E-E0C5-4195-8135-B24D4249EC9D}">
      <dsp:nvSpPr>
        <dsp:cNvPr id="0" name=""/>
        <dsp:cNvSpPr/>
      </dsp:nvSpPr>
      <dsp:spPr>
        <a:xfrm>
          <a:off x="6571541" y="2271808"/>
          <a:ext cx="91440" cy="5822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822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D59E14-938A-49A0-9A06-3FDAF6FFB605}">
      <dsp:nvSpPr>
        <dsp:cNvPr id="0" name=""/>
        <dsp:cNvSpPr/>
      </dsp:nvSpPr>
      <dsp:spPr>
        <a:xfrm>
          <a:off x="4208067" y="727016"/>
          <a:ext cx="2409194" cy="5822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6801"/>
              </a:lnTo>
              <a:lnTo>
                <a:pt x="2409194" y="396801"/>
              </a:lnTo>
              <a:lnTo>
                <a:pt x="2409194" y="5822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9D6FB6-DF6F-4BB6-95E5-D943E4B91433}">
      <dsp:nvSpPr>
        <dsp:cNvPr id="0" name=""/>
        <dsp:cNvSpPr/>
      </dsp:nvSpPr>
      <dsp:spPr>
        <a:xfrm>
          <a:off x="2222190" y="2286059"/>
          <a:ext cx="91440" cy="5822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822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8C93E9-AB6A-4183-B0BB-3F96DE53EE33}">
      <dsp:nvSpPr>
        <dsp:cNvPr id="0" name=""/>
        <dsp:cNvSpPr/>
      </dsp:nvSpPr>
      <dsp:spPr>
        <a:xfrm>
          <a:off x="2267910" y="727016"/>
          <a:ext cx="1940156" cy="582272"/>
        </a:xfrm>
        <a:custGeom>
          <a:avLst/>
          <a:gdLst/>
          <a:ahLst/>
          <a:cxnLst/>
          <a:rect l="0" t="0" r="0" b="0"/>
          <a:pathLst>
            <a:path>
              <a:moveTo>
                <a:pt x="1940156" y="0"/>
              </a:moveTo>
              <a:lnTo>
                <a:pt x="1940156" y="396801"/>
              </a:lnTo>
              <a:lnTo>
                <a:pt x="0" y="396801"/>
              </a:lnTo>
              <a:lnTo>
                <a:pt x="0" y="5822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D7D05-C05D-4E16-BBEA-CE17283D8523}">
      <dsp:nvSpPr>
        <dsp:cNvPr id="0" name=""/>
        <dsp:cNvSpPr/>
      </dsp:nvSpPr>
      <dsp:spPr>
        <a:xfrm>
          <a:off x="3207025" y="144013"/>
          <a:ext cx="2002083" cy="583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81761D-7178-4799-9C94-A6A1592255A1}">
      <dsp:nvSpPr>
        <dsp:cNvPr id="0" name=""/>
        <dsp:cNvSpPr/>
      </dsp:nvSpPr>
      <dsp:spPr>
        <a:xfrm>
          <a:off x="3429479" y="355344"/>
          <a:ext cx="2002083" cy="5830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INTERNET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3446555" y="372420"/>
        <a:ext cx="1967931" cy="548851"/>
      </dsp:txXfrm>
    </dsp:sp>
    <dsp:sp modelId="{6C0A2C26-B6F0-404C-A155-E9BE01483703}">
      <dsp:nvSpPr>
        <dsp:cNvPr id="0" name=""/>
        <dsp:cNvSpPr/>
      </dsp:nvSpPr>
      <dsp:spPr>
        <a:xfrm>
          <a:off x="797830" y="1309289"/>
          <a:ext cx="2940160" cy="9767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39D1B2-9A8E-4670-858D-F0A82732C812}">
      <dsp:nvSpPr>
        <dsp:cNvPr id="0" name=""/>
        <dsp:cNvSpPr/>
      </dsp:nvSpPr>
      <dsp:spPr>
        <a:xfrm>
          <a:off x="1020284" y="1520620"/>
          <a:ext cx="2940160" cy="9767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CARACTERÍSTICAS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1048893" y="1549229"/>
        <a:ext cx="2882942" cy="919552"/>
      </dsp:txXfrm>
    </dsp:sp>
    <dsp:sp modelId="{9F07FED6-5A60-4CAD-AEF8-E85165336E42}">
      <dsp:nvSpPr>
        <dsp:cNvPr id="0" name=""/>
        <dsp:cNvSpPr/>
      </dsp:nvSpPr>
      <dsp:spPr>
        <a:xfrm>
          <a:off x="3824" y="2868332"/>
          <a:ext cx="4528172" cy="26089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958B1B-ABC1-4EE4-AB50-AA3A2E9CACBA}">
      <dsp:nvSpPr>
        <dsp:cNvPr id="0" name=""/>
        <dsp:cNvSpPr/>
      </dsp:nvSpPr>
      <dsp:spPr>
        <a:xfrm>
          <a:off x="226278" y="3079663"/>
          <a:ext cx="4528172" cy="26089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Permite el contacto a tiempo real o diferido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Permite personalizar la comunicación (cookies)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Posibilidad de segmentación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Permite localizar información sobre los temas más diversos.</a:t>
          </a:r>
        </a:p>
        <a:p>
          <a:pPr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Interactividad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 smtClean="0">
            <a:solidFill>
              <a:schemeClr val="tx2"/>
            </a:solidFill>
          </a:endParaRP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 smtClean="0">
            <a:solidFill>
              <a:schemeClr val="tx2"/>
            </a:solidFill>
          </a:endParaRP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 smtClean="0">
            <a:solidFill>
              <a:schemeClr val="tx2"/>
            </a:solidFill>
          </a:endParaRP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 smtClean="0">
            <a:solidFill>
              <a:schemeClr val="tx2"/>
            </a:solidFill>
          </a:endParaRP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 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  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>
            <a:solidFill>
              <a:schemeClr val="tx2"/>
            </a:solidFill>
          </a:endParaRPr>
        </a:p>
      </dsp:txBody>
      <dsp:txXfrm>
        <a:off x="302692" y="3156077"/>
        <a:ext cx="4375344" cy="2456143"/>
      </dsp:txXfrm>
    </dsp:sp>
    <dsp:sp modelId="{CA1C43BB-C2D5-45D5-AE81-47E7F2EE3076}">
      <dsp:nvSpPr>
        <dsp:cNvPr id="0" name=""/>
        <dsp:cNvSpPr/>
      </dsp:nvSpPr>
      <dsp:spPr>
        <a:xfrm>
          <a:off x="5616219" y="1309289"/>
          <a:ext cx="2002083" cy="9625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EC359D-24F7-4CA0-B94C-8178290BD741}">
      <dsp:nvSpPr>
        <dsp:cNvPr id="0" name=""/>
        <dsp:cNvSpPr/>
      </dsp:nvSpPr>
      <dsp:spPr>
        <a:xfrm>
          <a:off x="5838673" y="1520620"/>
          <a:ext cx="2002083" cy="9625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SOPORTES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5866864" y="1548811"/>
        <a:ext cx="1945701" cy="906136"/>
      </dsp:txXfrm>
    </dsp:sp>
    <dsp:sp modelId="{35857C81-3A90-453E-8A96-F0AE4394AC86}">
      <dsp:nvSpPr>
        <dsp:cNvPr id="0" name=""/>
        <dsp:cNvSpPr/>
      </dsp:nvSpPr>
      <dsp:spPr>
        <a:xfrm>
          <a:off x="4976904" y="2854080"/>
          <a:ext cx="3280714" cy="1870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EDB8F2-7B80-4192-8BD6-A0F4E6D0AA07}">
      <dsp:nvSpPr>
        <dsp:cNvPr id="0" name=""/>
        <dsp:cNvSpPr/>
      </dsp:nvSpPr>
      <dsp:spPr>
        <a:xfrm>
          <a:off x="5199358" y="3065411"/>
          <a:ext cx="3280714" cy="18705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 smtClean="0">
            <a:solidFill>
              <a:schemeClr val="tx2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Correo electrónico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Página web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2"/>
              </a:solidFill>
            </a:rPr>
            <a:t>Página web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>
            <a:solidFill>
              <a:schemeClr val="tx2"/>
            </a:solidFill>
          </a:endParaRPr>
        </a:p>
      </dsp:txBody>
      <dsp:txXfrm>
        <a:off x="5254144" y="3120197"/>
        <a:ext cx="3171142" cy="176096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06DB05-1AEF-454A-B470-549A5D13B1D4}">
      <dsp:nvSpPr>
        <dsp:cNvPr id="0" name=""/>
        <dsp:cNvSpPr/>
      </dsp:nvSpPr>
      <dsp:spPr>
        <a:xfrm>
          <a:off x="0" y="4282134"/>
          <a:ext cx="8208912" cy="140549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PADRINAZGO/MADRINAZGO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0" y="4282134"/>
        <a:ext cx="8208912" cy="758965"/>
      </dsp:txXfrm>
    </dsp:sp>
    <dsp:sp modelId="{29F40372-1E32-49EE-8E20-2216B9DBBDFF}">
      <dsp:nvSpPr>
        <dsp:cNvPr id="0" name=""/>
        <dsp:cNvSpPr/>
      </dsp:nvSpPr>
      <dsp:spPr>
        <a:xfrm>
          <a:off x="0" y="5012990"/>
          <a:ext cx="8208912" cy="646526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0" kern="1200" smtClean="0">
              <a:solidFill>
                <a:schemeClr val="tx2"/>
              </a:solidFill>
            </a:rPr>
            <a:t>Entrega de recursos a cambio de un reconocimiento psicológico o social. </a:t>
          </a:r>
          <a:endParaRPr lang="es-ES" sz="1800" b="0" kern="1200">
            <a:solidFill>
              <a:schemeClr val="tx2"/>
            </a:solidFill>
          </a:endParaRPr>
        </a:p>
      </dsp:txBody>
      <dsp:txXfrm>
        <a:off x="0" y="5012990"/>
        <a:ext cx="8208912" cy="646526"/>
      </dsp:txXfrm>
    </dsp:sp>
    <dsp:sp modelId="{9BEBA6D1-9573-4327-A8C7-143196977481}">
      <dsp:nvSpPr>
        <dsp:cNvPr id="0" name=""/>
        <dsp:cNvSpPr/>
      </dsp:nvSpPr>
      <dsp:spPr>
        <a:xfrm rot="10800000">
          <a:off x="0" y="2141569"/>
          <a:ext cx="8208912" cy="2161646"/>
        </a:xfrm>
        <a:prstGeom prst="upArrowCallout">
          <a:avLst/>
        </a:prstGeom>
        <a:solidFill>
          <a:schemeClr val="accent5">
            <a:hueOff val="-4386339"/>
            <a:satOff val="24771"/>
            <a:lumOff val="-211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DONACION</a:t>
          </a:r>
          <a:endParaRPr lang="es-ES" sz="1800" b="1" kern="1200" dirty="0">
            <a:solidFill>
              <a:schemeClr val="tx2"/>
            </a:solidFill>
          </a:endParaRPr>
        </a:p>
      </dsp:txBody>
      <dsp:txXfrm rot="-10800000">
        <a:off x="0" y="2141569"/>
        <a:ext cx="8208912" cy="758738"/>
      </dsp:txXfrm>
    </dsp:sp>
    <dsp:sp modelId="{B830376E-93E4-437D-BF71-F9297A327A78}">
      <dsp:nvSpPr>
        <dsp:cNvPr id="0" name=""/>
        <dsp:cNvSpPr/>
      </dsp:nvSpPr>
      <dsp:spPr>
        <a:xfrm>
          <a:off x="0" y="2900307"/>
          <a:ext cx="8208912" cy="646332"/>
        </a:xfrm>
        <a:prstGeom prst="rect">
          <a:avLst/>
        </a:prstGeom>
        <a:solidFill>
          <a:schemeClr val="accent5">
            <a:tint val="40000"/>
            <a:alpha val="90000"/>
            <a:hueOff val="-4073362"/>
            <a:satOff val="-5479"/>
            <a:lumOff val="-370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0" kern="1200" dirty="0" smtClean="0">
              <a:solidFill>
                <a:schemeClr val="tx2"/>
              </a:solidFill>
            </a:rPr>
            <a:t>Entrega de recursos económicos o de otra índole a fondo perdido. Generalmente implica anonimato.</a:t>
          </a:r>
          <a:endParaRPr lang="es-ES" sz="1800" b="0" kern="1200" dirty="0">
            <a:solidFill>
              <a:schemeClr val="tx2"/>
            </a:solidFill>
          </a:endParaRPr>
        </a:p>
      </dsp:txBody>
      <dsp:txXfrm>
        <a:off x="0" y="2900307"/>
        <a:ext cx="8208912" cy="646332"/>
      </dsp:txXfrm>
    </dsp:sp>
    <dsp:sp modelId="{2359A518-3458-428A-8688-8F9A5C023006}">
      <dsp:nvSpPr>
        <dsp:cNvPr id="0" name=""/>
        <dsp:cNvSpPr/>
      </dsp:nvSpPr>
      <dsp:spPr>
        <a:xfrm rot="10800000">
          <a:off x="0" y="1005"/>
          <a:ext cx="8208912" cy="2161646"/>
        </a:xfrm>
        <a:prstGeom prst="upArrowCallout">
          <a:avLst/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MECENAZGO</a:t>
          </a:r>
          <a:endParaRPr lang="es-ES" sz="1800" b="1" kern="1200" dirty="0">
            <a:solidFill>
              <a:schemeClr val="tx2"/>
            </a:solidFill>
          </a:endParaRPr>
        </a:p>
      </dsp:txBody>
      <dsp:txXfrm rot="-10800000">
        <a:off x="0" y="1005"/>
        <a:ext cx="8208912" cy="758738"/>
      </dsp:txXfrm>
    </dsp:sp>
    <dsp:sp modelId="{B8474D48-E959-4F6C-A2E0-43796DCC5A19}">
      <dsp:nvSpPr>
        <dsp:cNvPr id="0" name=""/>
        <dsp:cNvSpPr/>
      </dsp:nvSpPr>
      <dsp:spPr>
        <a:xfrm>
          <a:off x="0" y="598803"/>
          <a:ext cx="8208912" cy="968212"/>
        </a:xfrm>
        <a:prstGeom prst="rect">
          <a:avLst/>
        </a:prstGeom>
        <a:solidFill>
          <a:schemeClr val="accent5">
            <a:tint val="40000"/>
            <a:alpha val="90000"/>
            <a:hueOff val="-8146725"/>
            <a:satOff val="-10958"/>
            <a:lumOff val="-7405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0" kern="1200" dirty="0" smtClean="0">
              <a:solidFill>
                <a:schemeClr val="tx2"/>
              </a:solidFill>
            </a:rPr>
            <a:t>Financiación total o parcial de un evento por razones emocionales, con una finalidad altruista o filantrópica (“por amor al arte”). Normalmente se emplea para designar la esponsorización de carácter cultural.</a:t>
          </a:r>
          <a:endParaRPr lang="es-ES" sz="1800" b="0" kern="1200" dirty="0">
            <a:solidFill>
              <a:schemeClr val="tx2"/>
            </a:solidFill>
          </a:endParaRPr>
        </a:p>
      </dsp:txBody>
      <dsp:txXfrm>
        <a:off x="0" y="598803"/>
        <a:ext cx="8208912" cy="96821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FAEEF-D813-4F68-95C9-C8D273CDE0D8}">
      <dsp:nvSpPr>
        <dsp:cNvPr id="0" name=""/>
        <dsp:cNvSpPr/>
      </dsp:nvSpPr>
      <dsp:spPr>
        <a:xfrm>
          <a:off x="0" y="224224"/>
          <a:ext cx="7632847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6F2BE5-E25D-4DA4-A6B6-4F068933BC1E}">
      <dsp:nvSpPr>
        <dsp:cNvPr id="0" name=""/>
        <dsp:cNvSpPr/>
      </dsp:nvSpPr>
      <dsp:spPr>
        <a:xfrm>
          <a:off x="381642" y="47104"/>
          <a:ext cx="5342992" cy="3542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smtClean="0">
              <a:solidFill>
                <a:schemeClr val="tx2"/>
              </a:solidFill>
            </a:rPr>
            <a:t>Notas de prensa</a:t>
          </a:r>
          <a:endParaRPr lang="es-ES" sz="2000" b="1" kern="1200" dirty="0">
            <a:solidFill>
              <a:schemeClr val="tx2"/>
            </a:solidFill>
          </a:endParaRPr>
        </a:p>
      </dsp:txBody>
      <dsp:txXfrm>
        <a:off x="398935" y="64397"/>
        <a:ext cx="5308406" cy="319654"/>
      </dsp:txXfrm>
    </dsp:sp>
    <dsp:sp modelId="{4D5C6F39-0FE2-4167-A696-0D898E524655}">
      <dsp:nvSpPr>
        <dsp:cNvPr id="0" name=""/>
        <dsp:cNvSpPr/>
      </dsp:nvSpPr>
      <dsp:spPr>
        <a:xfrm>
          <a:off x="0" y="768544"/>
          <a:ext cx="7632847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974742"/>
              <a:satOff val="5505"/>
              <a:lumOff val="-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5EE917-621A-4721-9CE7-C1269A2DA194}">
      <dsp:nvSpPr>
        <dsp:cNvPr id="0" name=""/>
        <dsp:cNvSpPr/>
      </dsp:nvSpPr>
      <dsp:spPr>
        <a:xfrm>
          <a:off x="381642" y="591424"/>
          <a:ext cx="5342992" cy="354240"/>
        </a:xfrm>
        <a:prstGeom prst="roundRect">
          <a:avLst/>
        </a:prstGeom>
        <a:solidFill>
          <a:schemeClr val="accent5">
            <a:hueOff val="-974742"/>
            <a:satOff val="5505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smtClean="0">
              <a:solidFill>
                <a:schemeClr val="tx2"/>
              </a:solidFill>
            </a:rPr>
            <a:t>Rueda de prensa</a:t>
          </a:r>
          <a:endParaRPr lang="es-ES" sz="2000" b="1" kern="1200" dirty="0">
            <a:solidFill>
              <a:schemeClr val="tx2"/>
            </a:solidFill>
          </a:endParaRPr>
        </a:p>
      </dsp:txBody>
      <dsp:txXfrm>
        <a:off x="398935" y="608717"/>
        <a:ext cx="5308406" cy="319654"/>
      </dsp:txXfrm>
    </dsp:sp>
    <dsp:sp modelId="{CFFDF26D-9961-4A73-B979-7AB5ACC965FB}">
      <dsp:nvSpPr>
        <dsp:cNvPr id="0" name=""/>
        <dsp:cNvSpPr/>
      </dsp:nvSpPr>
      <dsp:spPr>
        <a:xfrm>
          <a:off x="0" y="1312864"/>
          <a:ext cx="7632847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949484"/>
              <a:satOff val="11009"/>
              <a:lumOff val="-9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FC9E78-8AA4-461F-A0F8-DE36A2A3672B}">
      <dsp:nvSpPr>
        <dsp:cNvPr id="0" name=""/>
        <dsp:cNvSpPr/>
      </dsp:nvSpPr>
      <dsp:spPr>
        <a:xfrm>
          <a:off x="381642" y="1135744"/>
          <a:ext cx="5342992" cy="354240"/>
        </a:xfrm>
        <a:prstGeom prst="roundRect">
          <a:avLst/>
        </a:prstGeom>
        <a:solidFill>
          <a:schemeClr val="accent5">
            <a:hueOff val="-1949484"/>
            <a:satOff val="11009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smtClean="0">
              <a:solidFill>
                <a:schemeClr val="tx2"/>
              </a:solidFill>
            </a:rPr>
            <a:t>Newsletter</a:t>
          </a:r>
          <a:endParaRPr lang="es-ES" sz="2000" b="1" kern="1200" dirty="0">
            <a:solidFill>
              <a:schemeClr val="tx2"/>
            </a:solidFill>
          </a:endParaRPr>
        </a:p>
      </dsp:txBody>
      <dsp:txXfrm>
        <a:off x="398935" y="1153037"/>
        <a:ext cx="5308406" cy="319654"/>
      </dsp:txXfrm>
    </dsp:sp>
    <dsp:sp modelId="{37F45428-886E-4DD1-BA45-E99CACEE4E4A}">
      <dsp:nvSpPr>
        <dsp:cNvPr id="0" name=""/>
        <dsp:cNvSpPr/>
      </dsp:nvSpPr>
      <dsp:spPr>
        <a:xfrm>
          <a:off x="0" y="1857183"/>
          <a:ext cx="7632847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924226"/>
              <a:satOff val="16514"/>
              <a:lumOff val="-141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95CBA2-B424-4F7B-AA15-E5E893E7FD58}">
      <dsp:nvSpPr>
        <dsp:cNvPr id="0" name=""/>
        <dsp:cNvSpPr/>
      </dsp:nvSpPr>
      <dsp:spPr>
        <a:xfrm>
          <a:off x="381642" y="1680064"/>
          <a:ext cx="5342992" cy="354240"/>
        </a:xfrm>
        <a:prstGeom prst="roundRect">
          <a:avLst/>
        </a:prstGeom>
        <a:solidFill>
          <a:schemeClr val="accent5">
            <a:hueOff val="-2924226"/>
            <a:satOff val="16514"/>
            <a:lumOff val="-1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smtClean="0">
              <a:solidFill>
                <a:schemeClr val="tx2"/>
              </a:solidFill>
            </a:rPr>
            <a:t>Lobby</a:t>
          </a:r>
          <a:endParaRPr lang="es-ES" sz="2000" b="1" kern="1200" dirty="0">
            <a:solidFill>
              <a:schemeClr val="tx2"/>
            </a:solidFill>
          </a:endParaRPr>
        </a:p>
      </dsp:txBody>
      <dsp:txXfrm>
        <a:off x="398935" y="1697357"/>
        <a:ext cx="5308406" cy="319654"/>
      </dsp:txXfrm>
    </dsp:sp>
    <dsp:sp modelId="{9C25E461-A988-4A26-AB39-D8BD97F76440}">
      <dsp:nvSpPr>
        <dsp:cNvPr id="0" name=""/>
        <dsp:cNvSpPr/>
      </dsp:nvSpPr>
      <dsp:spPr>
        <a:xfrm>
          <a:off x="0" y="2401503"/>
          <a:ext cx="7632847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898968"/>
              <a:satOff val="22019"/>
              <a:lumOff val="-1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258F1B-5F9E-439F-9C3F-0DFF39C29840}">
      <dsp:nvSpPr>
        <dsp:cNvPr id="0" name=""/>
        <dsp:cNvSpPr/>
      </dsp:nvSpPr>
      <dsp:spPr>
        <a:xfrm>
          <a:off x="381642" y="2224383"/>
          <a:ext cx="5342992" cy="354240"/>
        </a:xfrm>
        <a:prstGeom prst="roundRect">
          <a:avLst/>
        </a:prstGeom>
        <a:solidFill>
          <a:schemeClr val="accent5">
            <a:hueOff val="-3898968"/>
            <a:satOff val="22019"/>
            <a:lumOff val="-1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smtClean="0">
              <a:solidFill>
                <a:schemeClr val="tx2"/>
              </a:solidFill>
            </a:rPr>
            <a:t>Reuniones y convenciones </a:t>
          </a:r>
          <a:endParaRPr lang="es-ES" sz="2000" b="1" kern="1200" dirty="0">
            <a:solidFill>
              <a:schemeClr val="tx2"/>
            </a:solidFill>
          </a:endParaRPr>
        </a:p>
      </dsp:txBody>
      <dsp:txXfrm>
        <a:off x="398935" y="2241676"/>
        <a:ext cx="5308406" cy="319654"/>
      </dsp:txXfrm>
    </dsp:sp>
    <dsp:sp modelId="{8032002A-552D-46D8-973F-21592F293D5E}">
      <dsp:nvSpPr>
        <dsp:cNvPr id="0" name=""/>
        <dsp:cNvSpPr/>
      </dsp:nvSpPr>
      <dsp:spPr>
        <a:xfrm>
          <a:off x="0" y="2945823"/>
          <a:ext cx="7632847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873710"/>
              <a:satOff val="27523"/>
              <a:lumOff val="-235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4B9AFA-9101-414B-AE44-A310202AA6BE}">
      <dsp:nvSpPr>
        <dsp:cNvPr id="0" name=""/>
        <dsp:cNvSpPr/>
      </dsp:nvSpPr>
      <dsp:spPr>
        <a:xfrm>
          <a:off x="381642" y="2768703"/>
          <a:ext cx="5342992" cy="354240"/>
        </a:xfrm>
        <a:prstGeom prst="roundRect">
          <a:avLst/>
        </a:prstGeom>
        <a:solidFill>
          <a:schemeClr val="accent5">
            <a:hueOff val="-4873710"/>
            <a:satOff val="27523"/>
            <a:lumOff val="-2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smtClean="0">
              <a:solidFill>
                <a:schemeClr val="tx2"/>
              </a:solidFill>
            </a:rPr>
            <a:t>Concursos internos</a:t>
          </a:r>
          <a:endParaRPr lang="es-ES" sz="2000" b="1" kern="1200" dirty="0">
            <a:solidFill>
              <a:schemeClr val="tx2"/>
            </a:solidFill>
          </a:endParaRPr>
        </a:p>
      </dsp:txBody>
      <dsp:txXfrm>
        <a:off x="398935" y="2785996"/>
        <a:ext cx="5308406" cy="319654"/>
      </dsp:txXfrm>
    </dsp:sp>
    <dsp:sp modelId="{042514AC-56B6-4F45-A625-F8CB15E44D4A}">
      <dsp:nvSpPr>
        <dsp:cNvPr id="0" name=""/>
        <dsp:cNvSpPr/>
      </dsp:nvSpPr>
      <dsp:spPr>
        <a:xfrm>
          <a:off x="0" y="3490143"/>
          <a:ext cx="7632847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848452"/>
              <a:satOff val="33028"/>
              <a:lumOff val="-282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75B5E4-B893-485A-8D56-337CAADA8BE5}">
      <dsp:nvSpPr>
        <dsp:cNvPr id="0" name=""/>
        <dsp:cNvSpPr/>
      </dsp:nvSpPr>
      <dsp:spPr>
        <a:xfrm>
          <a:off x="381642" y="3313023"/>
          <a:ext cx="5342992" cy="354240"/>
        </a:xfrm>
        <a:prstGeom prst="roundRect">
          <a:avLst/>
        </a:prstGeom>
        <a:solidFill>
          <a:schemeClr val="accent5">
            <a:hueOff val="-5848452"/>
            <a:satOff val="33028"/>
            <a:lumOff val="-28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smtClean="0">
              <a:solidFill>
                <a:schemeClr val="tx2"/>
              </a:solidFill>
            </a:rPr>
            <a:t>Fiestas y celebraciones</a:t>
          </a:r>
          <a:endParaRPr lang="es-ES" sz="2000" b="1" kern="1200" dirty="0">
            <a:solidFill>
              <a:schemeClr val="tx2"/>
            </a:solidFill>
          </a:endParaRPr>
        </a:p>
      </dsp:txBody>
      <dsp:txXfrm>
        <a:off x="398935" y="3330316"/>
        <a:ext cx="5308406" cy="319654"/>
      </dsp:txXfrm>
    </dsp:sp>
    <dsp:sp modelId="{5E5FE7A9-3428-4A8D-9470-ECAA5719C6ED}">
      <dsp:nvSpPr>
        <dsp:cNvPr id="0" name=""/>
        <dsp:cNvSpPr/>
      </dsp:nvSpPr>
      <dsp:spPr>
        <a:xfrm>
          <a:off x="0" y="4034464"/>
          <a:ext cx="7632847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823194"/>
              <a:satOff val="38533"/>
              <a:lumOff val="-3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809529-1404-4743-BADC-A872EC9772DD}">
      <dsp:nvSpPr>
        <dsp:cNvPr id="0" name=""/>
        <dsp:cNvSpPr/>
      </dsp:nvSpPr>
      <dsp:spPr>
        <a:xfrm>
          <a:off x="381642" y="3857344"/>
          <a:ext cx="5342992" cy="354240"/>
        </a:xfrm>
        <a:prstGeom prst="roundRect">
          <a:avLst/>
        </a:prstGeom>
        <a:solidFill>
          <a:schemeClr val="accent5">
            <a:hueOff val="-6823194"/>
            <a:satOff val="38533"/>
            <a:lumOff val="-3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smtClean="0">
              <a:solidFill>
                <a:schemeClr val="tx2"/>
              </a:solidFill>
            </a:rPr>
            <a:t>Concursos internos</a:t>
          </a:r>
          <a:endParaRPr lang="es-ES" sz="2000" b="1" kern="1200" dirty="0">
            <a:solidFill>
              <a:schemeClr val="tx2"/>
            </a:solidFill>
          </a:endParaRPr>
        </a:p>
      </dsp:txBody>
      <dsp:txXfrm>
        <a:off x="398935" y="3874637"/>
        <a:ext cx="5308406" cy="319654"/>
      </dsp:txXfrm>
    </dsp:sp>
    <dsp:sp modelId="{2B53763F-3C96-4643-9199-17FAF4FC02C5}">
      <dsp:nvSpPr>
        <dsp:cNvPr id="0" name=""/>
        <dsp:cNvSpPr/>
      </dsp:nvSpPr>
      <dsp:spPr>
        <a:xfrm>
          <a:off x="0" y="4578783"/>
          <a:ext cx="7632847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797936"/>
              <a:satOff val="44037"/>
              <a:lumOff val="-37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8B98F5-6169-4927-B9E2-6346C68FD5A4}">
      <dsp:nvSpPr>
        <dsp:cNvPr id="0" name=""/>
        <dsp:cNvSpPr/>
      </dsp:nvSpPr>
      <dsp:spPr>
        <a:xfrm>
          <a:off x="381642" y="4401664"/>
          <a:ext cx="5342992" cy="354240"/>
        </a:xfrm>
        <a:prstGeom prst="roundRect">
          <a:avLst/>
        </a:prstGeom>
        <a:solidFill>
          <a:schemeClr val="accent5">
            <a:hueOff val="-7797936"/>
            <a:satOff val="44037"/>
            <a:lumOff val="-376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smtClean="0">
              <a:solidFill>
                <a:schemeClr val="tx2"/>
              </a:solidFill>
            </a:rPr>
            <a:t>Viajes</a:t>
          </a:r>
          <a:endParaRPr lang="es-ES" sz="2000" b="1" kern="1200" dirty="0">
            <a:solidFill>
              <a:schemeClr val="tx2"/>
            </a:solidFill>
          </a:endParaRPr>
        </a:p>
      </dsp:txBody>
      <dsp:txXfrm>
        <a:off x="398935" y="4418957"/>
        <a:ext cx="5308406" cy="319654"/>
      </dsp:txXfrm>
    </dsp:sp>
    <dsp:sp modelId="{EA14C136-12F8-4314-A82C-6C182130EC56}">
      <dsp:nvSpPr>
        <dsp:cNvPr id="0" name=""/>
        <dsp:cNvSpPr/>
      </dsp:nvSpPr>
      <dsp:spPr>
        <a:xfrm>
          <a:off x="0" y="5123103"/>
          <a:ext cx="7632847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8772678"/>
              <a:satOff val="49542"/>
              <a:lumOff val="-4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C1ABCD-426C-4059-A1A6-2660D1B848C2}">
      <dsp:nvSpPr>
        <dsp:cNvPr id="0" name=""/>
        <dsp:cNvSpPr/>
      </dsp:nvSpPr>
      <dsp:spPr>
        <a:xfrm>
          <a:off x="381642" y="4945983"/>
          <a:ext cx="5342992" cy="354240"/>
        </a:xfrm>
        <a:prstGeom prst="roundRect">
          <a:avLst/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smtClean="0">
              <a:solidFill>
                <a:schemeClr val="tx2"/>
              </a:solidFill>
            </a:rPr>
            <a:t>Jornadas de puertas abiertas</a:t>
          </a:r>
          <a:endParaRPr lang="es-ES" sz="2000" b="1" kern="1200" dirty="0">
            <a:solidFill>
              <a:schemeClr val="tx2"/>
            </a:solidFill>
          </a:endParaRPr>
        </a:p>
      </dsp:txBody>
      <dsp:txXfrm>
        <a:off x="398935" y="4963276"/>
        <a:ext cx="5308406" cy="31965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43523F-78F2-47BE-B5EF-BC0B3DC18478}">
      <dsp:nvSpPr>
        <dsp:cNvPr id="0" name=""/>
        <dsp:cNvSpPr/>
      </dsp:nvSpPr>
      <dsp:spPr>
        <a:xfrm>
          <a:off x="0" y="799942"/>
          <a:ext cx="817562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106D97-0ADB-42DF-A19F-42B959B87EA1}">
      <dsp:nvSpPr>
        <dsp:cNvPr id="0" name=""/>
        <dsp:cNvSpPr/>
      </dsp:nvSpPr>
      <dsp:spPr>
        <a:xfrm>
          <a:off x="408781" y="62319"/>
          <a:ext cx="5722937" cy="110662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313" tIns="0" rIns="216313" bIns="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Los consumidores fieles a la marca ven la promoción como un premio a su lealtad y refuerzan este sentimiento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462802" y="116340"/>
        <a:ext cx="5614895" cy="998581"/>
      </dsp:txXfrm>
    </dsp:sp>
    <dsp:sp modelId="{29739D63-A763-4342-B0C2-F5DD2E134ADE}">
      <dsp:nvSpPr>
        <dsp:cNvPr id="0" name=""/>
        <dsp:cNvSpPr/>
      </dsp:nvSpPr>
      <dsp:spPr>
        <a:xfrm>
          <a:off x="0" y="2543788"/>
          <a:ext cx="8175625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386339"/>
              <a:satOff val="24771"/>
              <a:lumOff val="-211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422361-DCAD-4C3C-B745-AC1EDEFED81C}">
      <dsp:nvSpPr>
        <dsp:cNvPr id="0" name=""/>
        <dsp:cNvSpPr/>
      </dsp:nvSpPr>
      <dsp:spPr>
        <a:xfrm>
          <a:off x="408781" y="1564942"/>
          <a:ext cx="5722937" cy="1347846"/>
        </a:xfrm>
        <a:prstGeom prst="roundRect">
          <a:avLst/>
        </a:prstGeom>
        <a:solidFill>
          <a:schemeClr val="accent5">
            <a:hueOff val="-4386339"/>
            <a:satOff val="24771"/>
            <a:lumOff val="-2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313" tIns="0" rIns="216313" bIns="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Altera significativamente las cuotas de mercado cuando concurren muchas marcas y los productos son poco diferenciados, aunque se conquistan poco clientes permanentes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474577" y="1630738"/>
        <a:ext cx="5591345" cy="1216254"/>
      </dsp:txXfrm>
    </dsp:sp>
    <dsp:sp modelId="{12A182E2-CD5E-48D7-819E-AA2E93421881}">
      <dsp:nvSpPr>
        <dsp:cNvPr id="0" name=""/>
        <dsp:cNvSpPr/>
      </dsp:nvSpPr>
      <dsp:spPr>
        <a:xfrm>
          <a:off x="0" y="3677788"/>
          <a:ext cx="8175625" cy="1732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8772678"/>
              <a:satOff val="49542"/>
              <a:lumOff val="-4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519" tIns="520700" rIns="634519" bIns="128016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>
              <a:solidFill>
                <a:schemeClr val="tx2"/>
              </a:solidFill>
            </a:rPr>
            <a:t>a los que gustan del cambio,</a:t>
          </a:r>
          <a:endParaRPr lang="es-ES" sz="1800" kern="1200" dirty="0">
            <a:solidFill>
              <a:schemeClr val="tx2"/>
            </a:solidFill>
          </a:endParaRP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>
              <a:solidFill>
                <a:schemeClr val="tx2"/>
              </a:solidFill>
            </a:rPr>
            <a:t>a los leales de las marcas de la competencia, y satisfechos 	con su producto habitual,</a:t>
          </a:r>
          <a:endParaRPr lang="es-ES" sz="1800" kern="1200" dirty="0">
            <a:solidFill>
              <a:schemeClr val="tx2"/>
            </a:solidFill>
          </a:endParaRP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>
              <a:solidFill>
                <a:schemeClr val="tx2"/>
              </a:solidFill>
            </a:rPr>
            <a:t>a los leales a otras marcas pero insatisfechos con ellas</a:t>
          </a:r>
          <a:endParaRPr lang="es-ES" sz="1800" kern="1200" dirty="0">
            <a:solidFill>
              <a:schemeClr val="tx2"/>
            </a:solidFill>
          </a:endParaRPr>
        </a:p>
      </dsp:txBody>
      <dsp:txXfrm>
        <a:off x="0" y="3677788"/>
        <a:ext cx="8175625" cy="1732500"/>
      </dsp:txXfrm>
    </dsp:sp>
    <dsp:sp modelId="{DED1E95B-16D7-46AA-AEAE-5F5B3BA92597}">
      <dsp:nvSpPr>
        <dsp:cNvPr id="0" name=""/>
        <dsp:cNvSpPr/>
      </dsp:nvSpPr>
      <dsp:spPr>
        <a:xfrm>
          <a:off x="408781" y="3308788"/>
          <a:ext cx="5722937" cy="738000"/>
        </a:xfrm>
        <a:prstGeom prst="roundRect">
          <a:avLst/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313" tIns="0" rIns="216313" bIns="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Atrae a consumidores de otras marcas: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444807" y="3344814"/>
        <a:ext cx="5650885" cy="66594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345F65-74F3-4B70-823E-D6DC64CA4237}">
      <dsp:nvSpPr>
        <dsp:cNvPr id="0" name=""/>
        <dsp:cNvSpPr/>
      </dsp:nvSpPr>
      <dsp:spPr>
        <a:xfrm>
          <a:off x="3209289" y="0"/>
          <a:ext cx="4813935" cy="1537890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1" kern="1200" smtClean="0">
              <a:solidFill>
                <a:schemeClr val="tx2"/>
              </a:solidFill>
            </a:rPr>
            <a:t>Los vales descuento o cupones</a:t>
          </a:r>
          <a:endParaRPr lang="es-ES" sz="2400" b="1" kern="1200" dirty="0">
            <a:solidFill>
              <a:schemeClr val="tx2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1" kern="1200" smtClean="0">
              <a:solidFill>
                <a:schemeClr val="tx2"/>
              </a:solidFill>
            </a:rPr>
            <a:t>El precio rebajado</a:t>
          </a:r>
          <a:endParaRPr lang="es-ES" sz="2400" b="1" kern="1200" dirty="0">
            <a:solidFill>
              <a:schemeClr val="tx2"/>
            </a:solidFill>
          </a:endParaRPr>
        </a:p>
      </dsp:txBody>
      <dsp:txXfrm>
        <a:off x="3209289" y="192236"/>
        <a:ext cx="4237226" cy="1153418"/>
      </dsp:txXfrm>
    </dsp:sp>
    <dsp:sp modelId="{A8047175-89C1-4108-960D-B8ED8B68B49E}">
      <dsp:nvSpPr>
        <dsp:cNvPr id="0" name=""/>
        <dsp:cNvSpPr/>
      </dsp:nvSpPr>
      <dsp:spPr>
        <a:xfrm>
          <a:off x="0" y="0"/>
          <a:ext cx="3209290" cy="153789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smtClean="0">
              <a:solidFill>
                <a:schemeClr val="tx2"/>
              </a:solidFill>
            </a:rPr>
            <a:t>PROMOCIONES POR EL PRECIO</a:t>
          </a:r>
          <a:endParaRPr lang="es-ES" sz="2400" b="1" kern="1200" dirty="0">
            <a:solidFill>
              <a:schemeClr val="tx2"/>
            </a:solidFill>
          </a:endParaRPr>
        </a:p>
      </dsp:txBody>
      <dsp:txXfrm>
        <a:off x="75074" y="75074"/>
        <a:ext cx="3059142" cy="1387742"/>
      </dsp:txXfrm>
    </dsp:sp>
    <dsp:sp modelId="{1F09F25F-F074-4AAC-B8EF-B5B5E21B2DA6}">
      <dsp:nvSpPr>
        <dsp:cNvPr id="0" name=""/>
        <dsp:cNvSpPr/>
      </dsp:nvSpPr>
      <dsp:spPr>
        <a:xfrm>
          <a:off x="3209289" y="1691679"/>
          <a:ext cx="4813935" cy="1537890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4073362"/>
            <a:satOff val="-5479"/>
            <a:lumOff val="-370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073362"/>
              <a:satOff val="-5479"/>
              <a:lumOff val="-37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1" kern="1200" smtClean="0">
              <a:solidFill>
                <a:schemeClr val="tx2"/>
              </a:solidFill>
            </a:rPr>
            <a:t>Las muestras</a:t>
          </a:r>
          <a:endParaRPr lang="es-ES" sz="2400" b="1" kern="1200" dirty="0">
            <a:solidFill>
              <a:schemeClr val="tx2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1" kern="1200" smtClean="0">
              <a:solidFill>
                <a:schemeClr val="tx2"/>
              </a:solidFill>
            </a:rPr>
            <a:t>El paquete múltiple</a:t>
          </a:r>
          <a:endParaRPr lang="es-ES" sz="2400" b="1" kern="1200" dirty="0">
            <a:solidFill>
              <a:schemeClr val="tx2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1" kern="1200" smtClean="0">
              <a:solidFill>
                <a:schemeClr val="tx2"/>
              </a:solidFill>
            </a:rPr>
            <a:t>El paquete económico</a:t>
          </a:r>
          <a:endParaRPr lang="es-ES" sz="2400" b="1" kern="1200" dirty="0">
            <a:solidFill>
              <a:schemeClr val="tx2"/>
            </a:solidFill>
          </a:endParaRPr>
        </a:p>
      </dsp:txBody>
      <dsp:txXfrm>
        <a:off x="3209289" y="1883915"/>
        <a:ext cx="4237226" cy="1153418"/>
      </dsp:txXfrm>
    </dsp:sp>
    <dsp:sp modelId="{554F7635-99A5-4C9D-8A32-52977E9CF0FE}">
      <dsp:nvSpPr>
        <dsp:cNvPr id="0" name=""/>
        <dsp:cNvSpPr/>
      </dsp:nvSpPr>
      <dsp:spPr>
        <a:xfrm>
          <a:off x="0" y="1691679"/>
          <a:ext cx="3209290" cy="1537890"/>
        </a:xfrm>
        <a:prstGeom prst="roundRect">
          <a:avLst/>
        </a:prstGeom>
        <a:solidFill>
          <a:schemeClr val="accent5">
            <a:hueOff val="-4386339"/>
            <a:satOff val="24771"/>
            <a:lumOff val="-2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smtClean="0">
              <a:solidFill>
                <a:schemeClr val="tx2"/>
              </a:solidFill>
            </a:rPr>
            <a:t>PROMOCIONES POR EL OBJETO</a:t>
          </a:r>
          <a:endParaRPr lang="es-ES" sz="2400" b="1" kern="1200" dirty="0">
            <a:solidFill>
              <a:schemeClr val="tx2"/>
            </a:solidFill>
          </a:endParaRPr>
        </a:p>
      </dsp:txBody>
      <dsp:txXfrm>
        <a:off x="75074" y="1766753"/>
        <a:ext cx="3059142" cy="1387742"/>
      </dsp:txXfrm>
    </dsp:sp>
    <dsp:sp modelId="{AC1C8E2D-BF0F-46FC-A728-A04195B79F1A}">
      <dsp:nvSpPr>
        <dsp:cNvPr id="0" name=""/>
        <dsp:cNvSpPr/>
      </dsp:nvSpPr>
      <dsp:spPr>
        <a:xfrm>
          <a:off x="3209289" y="3383359"/>
          <a:ext cx="4813935" cy="1537890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8146725"/>
            <a:satOff val="-10958"/>
            <a:lumOff val="-7405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8146725"/>
              <a:satOff val="-10958"/>
              <a:lumOff val="-74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1" kern="1200" smtClean="0">
              <a:solidFill>
                <a:schemeClr val="tx2"/>
              </a:solidFill>
            </a:rPr>
            <a:t>Los concursos</a:t>
          </a:r>
          <a:endParaRPr lang="es-ES" sz="2400" b="1" kern="1200" dirty="0">
            <a:solidFill>
              <a:schemeClr val="tx2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1" kern="1200" smtClean="0">
              <a:solidFill>
                <a:schemeClr val="tx2"/>
              </a:solidFill>
            </a:rPr>
            <a:t>Los regalos al cliente</a:t>
          </a:r>
          <a:endParaRPr lang="es-ES" sz="2400" b="1" kern="1200" dirty="0">
            <a:solidFill>
              <a:schemeClr val="tx2"/>
            </a:solidFill>
          </a:endParaRPr>
        </a:p>
      </dsp:txBody>
      <dsp:txXfrm>
        <a:off x="3209289" y="3575595"/>
        <a:ext cx="4237226" cy="1153418"/>
      </dsp:txXfrm>
    </dsp:sp>
    <dsp:sp modelId="{0E12D16E-77B9-4631-A2F3-1FDA855B88FF}">
      <dsp:nvSpPr>
        <dsp:cNvPr id="0" name=""/>
        <dsp:cNvSpPr/>
      </dsp:nvSpPr>
      <dsp:spPr>
        <a:xfrm>
          <a:off x="0" y="3383359"/>
          <a:ext cx="3209290" cy="1537890"/>
        </a:xfrm>
        <a:prstGeom prst="roundRect">
          <a:avLst/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smtClean="0">
              <a:solidFill>
                <a:schemeClr val="tx2"/>
              </a:solidFill>
            </a:rPr>
            <a:t>PROMOCIONES POR EL JUEGO</a:t>
          </a:r>
          <a:endParaRPr lang="es-ES" sz="2400" b="1" kern="1200" dirty="0">
            <a:solidFill>
              <a:schemeClr val="tx2"/>
            </a:solidFill>
          </a:endParaRPr>
        </a:p>
      </dsp:txBody>
      <dsp:txXfrm>
        <a:off x="75074" y="3458433"/>
        <a:ext cx="3059142" cy="138774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DE84F5-92F0-43DF-A0B8-97AFADDF7B71}">
      <dsp:nvSpPr>
        <dsp:cNvPr id="0" name=""/>
        <dsp:cNvSpPr/>
      </dsp:nvSpPr>
      <dsp:spPr>
        <a:xfrm>
          <a:off x="416439" y="770"/>
          <a:ext cx="1892196" cy="11353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Prospección de clientes potenciales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449691" y="34022"/>
        <a:ext cx="1825692" cy="1068813"/>
      </dsp:txXfrm>
    </dsp:sp>
    <dsp:sp modelId="{D5D2DBA1-3C41-4BC3-AAC1-AB0EA09C0449}">
      <dsp:nvSpPr>
        <dsp:cNvPr id="0" name=""/>
        <dsp:cNvSpPr/>
      </dsp:nvSpPr>
      <dsp:spPr>
        <a:xfrm>
          <a:off x="2475149" y="333796"/>
          <a:ext cx="401145" cy="4692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b="1" kern="1200">
            <a:solidFill>
              <a:schemeClr val="tx2"/>
            </a:solidFill>
          </a:endParaRPr>
        </a:p>
      </dsp:txBody>
      <dsp:txXfrm>
        <a:off x="2475149" y="427649"/>
        <a:ext cx="280802" cy="281558"/>
      </dsp:txXfrm>
    </dsp:sp>
    <dsp:sp modelId="{3051D470-588B-4D36-BEC6-07744D8318B3}">
      <dsp:nvSpPr>
        <dsp:cNvPr id="0" name=""/>
        <dsp:cNvSpPr/>
      </dsp:nvSpPr>
      <dsp:spPr>
        <a:xfrm>
          <a:off x="3065514" y="770"/>
          <a:ext cx="1892196" cy="1135317"/>
        </a:xfrm>
        <a:prstGeom prst="roundRect">
          <a:avLst>
            <a:gd name="adj" fmla="val 10000"/>
          </a:avLst>
        </a:prstGeom>
        <a:solidFill>
          <a:schemeClr val="accent5">
            <a:hueOff val="-1462113"/>
            <a:satOff val="8257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Preparación de la visita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3098766" y="34022"/>
        <a:ext cx="1825692" cy="1068813"/>
      </dsp:txXfrm>
    </dsp:sp>
    <dsp:sp modelId="{6427744F-0D37-49CE-A21C-7D2041A80988}">
      <dsp:nvSpPr>
        <dsp:cNvPr id="0" name=""/>
        <dsp:cNvSpPr/>
      </dsp:nvSpPr>
      <dsp:spPr>
        <a:xfrm>
          <a:off x="5124223" y="333796"/>
          <a:ext cx="401145" cy="4692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754536"/>
            <a:satOff val="9908"/>
            <a:lumOff val="-8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b="1" kern="1200">
            <a:solidFill>
              <a:schemeClr val="tx2"/>
            </a:solidFill>
          </a:endParaRPr>
        </a:p>
      </dsp:txBody>
      <dsp:txXfrm>
        <a:off x="5124223" y="427649"/>
        <a:ext cx="280802" cy="281558"/>
      </dsp:txXfrm>
    </dsp:sp>
    <dsp:sp modelId="{5571B314-4193-4139-9834-85B46271C7FA}">
      <dsp:nvSpPr>
        <dsp:cNvPr id="0" name=""/>
        <dsp:cNvSpPr/>
      </dsp:nvSpPr>
      <dsp:spPr>
        <a:xfrm>
          <a:off x="5714589" y="770"/>
          <a:ext cx="1892196" cy="1135317"/>
        </a:xfrm>
        <a:prstGeom prst="roundRect">
          <a:avLst>
            <a:gd name="adj" fmla="val 10000"/>
          </a:avLst>
        </a:prstGeom>
        <a:solidFill>
          <a:schemeClr val="accent5">
            <a:hueOff val="-2924226"/>
            <a:satOff val="16514"/>
            <a:lumOff val="-1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Concertación de la entrevista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5747841" y="34022"/>
        <a:ext cx="1825692" cy="1068813"/>
      </dsp:txXfrm>
    </dsp:sp>
    <dsp:sp modelId="{8CC1133E-B178-43CA-97A3-9D14102D6024}">
      <dsp:nvSpPr>
        <dsp:cNvPr id="0" name=""/>
        <dsp:cNvSpPr/>
      </dsp:nvSpPr>
      <dsp:spPr>
        <a:xfrm rot="5400000">
          <a:off x="6460114" y="1268541"/>
          <a:ext cx="401145" cy="4692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509071"/>
            <a:satOff val="19817"/>
            <a:lumOff val="-169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b="1" kern="1200">
            <a:solidFill>
              <a:schemeClr val="tx2"/>
            </a:solidFill>
          </a:endParaRPr>
        </a:p>
      </dsp:txBody>
      <dsp:txXfrm rot="-5400000">
        <a:off x="6519908" y="1302601"/>
        <a:ext cx="281558" cy="280802"/>
      </dsp:txXfrm>
    </dsp:sp>
    <dsp:sp modelId="{F89D7B75-9CC6-44EB-AE17-7A5C94FD4F7B}">
      <dsp:nvSpPr>
        <dsp:cNvPr id="0" name=""/>
        <dsp:cNvSpPr/>
      </dsp:nvSpPr>
      <dsp:spPr>
        <a:xfrm>
          <a:off x="5714589" y="1892966"/>
          <a:ext cx="1892196" cy="1135317"/>
        </a:xfrm>
        <a:prstGeom prst="roundRect">
          <a:avLst>
            <a:gd name="adj" fmla="val 10000"/>
          </a:avLst>
        </a:prstGeom>
        <a:solidFill>
          <a:schemeClr val="accent5">
            <a:hueOff val="-4386339"/>
            <a:satOff val="24771"/>
            <a:lumOff val="-2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Presentación de ventas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5747841" y="1926218"/>
        <a:ext cx="1825692" cy="1068813"/>
      </dsp:txXfrm>
    </dsp:sp>
    <dsp:sp modelId="{1498D1B2-A0F1-4177-B23E-B4954102D26F}">
      <dsp:nvSpPr>
        <dsp:cNvPr id="0" name=""/>
        <dsp:cNvSpPr/>
      </dsp:nvSpPr>
      <dsp:spPr>
        <a:xfrm rot="10800000">
          <a:off x="5146930" y="2225992"/>
          <a:ext cx="401145" cy="4692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5263607"/>
            <a:satOff val="29725"/>
            <a:lumOff val="-254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b="1" kern="1200">
            <a:solidFill>
              <a:schemeClr val="tx2"/>
            </a:solidFill>
          </a:endParaRPr>
        </a:p>
      </dsp:txBody>
      <dsp:txXfrm rot="10800000">
        <a:off x="5267273" y="2319845"/>
        <a:ext cx="280802" cy="281558"/>
      </dsp:txXfrm>
    </dsp:sp>
    <dsp:sp modelId="{7ED3F4E7-204A-4F6C-A134-573102A25F21}">
      <dsp:nvSpPr>
        <dsp:cNvPr id="0" name=""/>
        <dsp:cNvSpPr/>
      </dsp:nvSpPr>
      <dsp:spPr>
        <a:xfrm>
          <a:off x="3065514" y="1892966"/>
          <a:ext cx="1892196" cy="1135317"/>
        </a:xfrm>
        <a:prstGeom prst="roundRect">
          <a:avLst>
            <a:gd name="adj" fmla="val 10000"/>
          </a:avLst>
        </a:prstGeom>
        <a:solidFill>
          <a:schemeClr val="accent5">
            <a:hueOff val="-5848452"/>
            <a:satOff val="33028"/>
            <a:lumOff val="-28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Tratamiento de las objeciones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3098766" y="1926218"/>
        <a:ext cx="1825692" cy="1068813"/>
      </dsp:txXfrm>
    </dsp:sp>
    <dsp:sp modelId="{215F9BC3-59F3-4941-8B6C-7AB082430037}">
      <dsp:nvSpPr>
        <dsp:cNvPr id="0" name=""/>
        <dsp:cNvSpPr/>
      </dsp:nvSpPr>
      <dsp:spPr>
        <a:xfrm rot="10800000">
          <a:off x="2497855" y="2225992"/>
          <a:ext cx="401145" cy="4692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018143"/>
            <a:satOff val="39634"/>
            <a:lumOff val="-3388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b="1" kern="1200">
            <a:solidFill>
              <a:schemeClr val="tx2"/>
            </a:solidFill>
          </a:endParaRPr>
        </a:p>
      </dsp:txBody>
      <dsp:txXfrm rot="10800000">
        <a:off x="2618198" y="2319845"/>
        <a:ext cx="280802" cy="281558"/>
      </dsp:txXfrm>
    </dsp:sp>
    <dsp:sp modelId="{59632837-3F58-4522-9090-0F5935EB198E}">
      <dsp:nvSpPr>
        <dsp:cNvPr id="0" name=""/>
        <dsp:cNvSpPr/>
      </dsp:nvSpPr>
      <dsp:spPr>
        <a:xfrm>
          <a:off x="416439" y="1892966"/>
          <a:ext cx="1892196" cy="1135317"/>
        </a:xfrm>
        <a:prstGeom prst="roundRect">
          <a:avLst>
            <a:gd name="adj" fmla="val 10000"/>
          </a:avLst>
        </a:prstGeom>
        <a:solidFill>
          <a:schemeClr val="accent5">
            <a:hueOff val="-7310565"/>
            <a:satOff val="41285"/>
            <a:lumOff val="-35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Cierre de la venta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449691" y="1926218"/>
        <a:ext cx="1825692" cy="1068813"/>
      </dsp:txXfrm>
    </dsp:sp>
    <dsp:sp modelId="{2B263D9A-ED86-49BB-A4DE-B850B454D229}">
      <dsp:nvSpPr>
        <dsp:cNvPr id="0" name=""/>
        <dsp:cNvSpPr/>
      </dsp:nvSpPr>
      <dsp:spPr>
        <a:xfrm rot="5400000">
          <a:off x="1161965" y="3160737"/>
          <a:ext cx="401145" cy="4692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b="1" kern="1200">
            <a:solidFill>
              <a:schemeClr val="tx2"/>
            </a:solidFill>
          </a:endParaRPr>
        </a:p>
      </dsp:txBody>
      <dsp:txXfrm rot="-5400000">
        <a:off x="1221759" y="3194797"/>
        <a:ext cx="281558" cy="280802"/>
      </dsp:txXfrm>
    </dsp:sp>
    <dsp:sp modelId="{345624A8-35B7-453A-99DF-8F67C3D73D17}">
      <dsp:nvSpPr>
        <dsp:cNvPr id="0" name=""/>
        <dsp:cNvSpPr/>
      </dsp:nvSpPr>
      <dsp:spPr>
        <a:xfrm>
          <a:off x="416439" y="3785162"/>
          <a:ext cx="1892196" cy="1135317"/>
        </a:xfrm>
        <a:prstGeom prst="roundRect">
          <a:avLst>
            <a:gd name="adj" fmla="val 10000"/>
          </a:avLst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Seguimiento del cliente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449691" y="3818414"/>
        <a:ext cx="1825692" cy="10688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B8867-C2AD-486A-896E-DF7052D3778A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2403CE-5961-4668-8029-0835D00ABF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5903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6BDC9F-958B-4331-98ED-A2C102220365}" type="slidenum">
              <a:rPr lang="es-ES_tradnl" altLang="es-ES"/>
              <a:pPr/>
              <a:t>25</a:t>
            </a:fld>
            <a:endParaRPr lang="es-ES_tradnl" altLang="es-E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706632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59D287-5762-4B72-BCC1-C45C6581E1D5}" type="slidenum">
              <a:rPr lang="es-ES_tradnl" altLang="es-ES"/>
              <a:pPr/>
              <a:t>28</a:t>
            </a:fld>
            <a:endParaRPr lang="es-ES_tradnl" altLang="es-E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5838" y="733425"/>
            <a:ext cx="4886325" cy="3665538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543977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0" name="Rectangle 78"/>
          <p:cNvSpPr>
            <a:spLocks noChangeArrowheads="1"/>
          </p:cNvSpPr>
          <p:nvPr/>
        </p:nvSpPr>
        <p:spPr bwMode="gray">
          <a:xfrm rot="5400000">
            <a:off x="7904162" y="1163638"/>
            <a:ext cx="2098675" cy="38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5451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057400"/>
            <a:ext cx="5791200" cy="1698625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s-ES" altLang="es-ES" noProof="0"/>
              <a:t>Haga clic para modificar el estilo de título del patrón</a:t>
            </a:r>
            <a:endParaRPr lang="en-US" altLang="es-ES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990975"/>
            <a:ext cx="5791200" cy="4572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800" b="1"/>
            </a:lvl1pPr>
          </a:lstStyle>
          <a:p>
            <a:pPr lvl="0"/>
            <a:r>
              <a:rPr lang="es-ES" altLang="es-ES" noProof="0"/>
              <a:t>Haga clic para editar el estilo de subtítulo del patrón</a:t>
            </a:r>
            <a:endParaRPr lang="en-US" altLang="es-ES" noProof="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3886200" y="5715000"/>
            <a:ext cx="1612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s-ES" sz="2800" b="1">
                <a:latin typeface="Verdana" panose="020B0604030504040204" pitchFamily="34" charset="0"/>
              </a:rPr>
              <a:t>LOGO</a:t>
            </a:r>
          </a:p>
        </p:txBody>
      </p:sp>
      <p:grpSp>
        <p:nvGrpSpPr>
          <p:cNvPr id="3103" name="Group 31"/>
          <p:cNvGrpSpPr>
            <a:grpSpLocks/>
          </p:cNvGrpSpPr>
          <p:nvPr/>
        </p:nvGrpSpPr>
        <p:grpSpPr bwMode="auto">
          <a:xfrm rot="421294">
            <a:off x="971550" y="692150"/>
            <a:ext cx="1871663" cy="1944688"/>
            <a:chOff x="521" y="482"/>
            <a:chExt cx="1134" cy="1142"/>
          </a:xfrm>
        </p:grpSpPr>
        <p:sp>
          <p:nvSpPr>
            <p:cNvPr id="3104" name="Oval 32"/>
            <p:cNvSpPr>
              <a:spLocks noChangeArrowheads="1"/>
            </p:cNvSpPr>
            <p:nvPr userDrawn="1"/>
          </p:nvSpPr>
          <p:spPr bwMode="gray">
            <a:xfrm rot="-128649">
              <a:off x="851" y="811"/>
              <a:ext cx="479" cy="49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3105" name="Group 33"/>
            <p:cNvGrpSpPr>
              <a:grpSpLocks/>
            </p:cNvGrpSpPr>
            <p:nvPr userDrawn="1"/>
          </p:nvGrpSpPr>
          <p:grpSpPr bwMode="auto">
            <a:xfrm rot="56277">
              <a:off x="1311" y="1224"/>
              <a:ext cx="266" cy="218"/>
              <a:chOff x="3452" y="878"/>
              <a:chExt cx="402" cy="342"/>
            </a:xfrm>
          </p:grpSpPr>
          <p:sp>
            <p:nvSpPr>
              <p:cNvPr id="3106" name="Oval 3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7" name="Oval 3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8" name="Oval 3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09" name="Group 37"/>
            <p:cNvGrpSpPr>
              <a:grpSpLocks/>
            </p:cNvGrpSpPr>
            <p:nvPr userDrawn="1"/>
          </p:nvGrpSpPr>
          <p:grpSpPr bwMode="auto">
            <a:xfrm rot="-23983151">
              <a:off x="1390" y="942"/>
              <a:ext cx="265" cy="219"/>
              <a:chOff x="3452" y="878"/>
              <a:chExt cx="402" cy="342"/>
            </a:xfrm>
          </p:grpSpPr>
          <p:sp>
            <p:nvSpPr>
              <p:cNvPr id="3110" name="Oval 3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1" name="Oval 3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2" name="Oval 4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3" name="Group 41"/>
            <p:cNvGrpSpPr>
              <a:grpSpLocks/>
            </p:cNvGrpSpPr>
            <p:nvPr userDrawn="1"/>
          </p:nvGrpSpPr>
          <p:grpSpPr bwMode="auto">
            <a:xfrm rot="-4925197">
              <a:off x="1293" y="630"/>
              <a:ext cx="257" cy="226"/>
              <a:chOff x="3452" y="878"/>
              <a:chExt cx="402" cy="342"/>
            </a:xfrm>
          </p:grpSpPr>
          <p:sp>
            <p:nvSpPr>
              <p:cNvPr id="3114" name="Oval 4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5" name="Oval 4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6" name="Oval 4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7" name="Group 45"/>
            <p:cNvGrpSpPr>
              <a:grpSpLocks/>
            </p:cNvGrpSpPr>
            <p:nvPr userDrawn="1"/>
          </p:nvGrpSpPr>
          <p:grpSpPr bwMode="auto">
            <a:xfrm rot="3149186">
              <a:off x="985" y="1383"/>
              <a:ext cx="257" cy="226"/>
              <a:chOff x="3452" y="878"/>
              <a:chExt cx="402" cy="342"/>
            </a:xfrm>
          </p:grpSpPr>
          <p:sp>
            <p:nvSpPr>
              <p:cNvPr id="3118" name="Oval 46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9" name="Oval 47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0" name="Oval 48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1" name="Group 49"/>
            <p:cNvGrpSpPr>
              <a:grpSpLocks/>
            </p:cNvGrpSpPr>
            <p:nvPr userDrawn="1"/>
          </p:nvGrpSpPr>
          <p:grpSpPr bwMode="auto">
            <a:xfrm rot="-29276986">
              <a:off x="966" y="498"/>
              <a:ext cx="257" cy="226"/>
              <a:chOff x="3452" y="878"/>
              <a:chExt cx="402" cy="342"/>
            </a:xfrm>
          </p:grpSpPr>
          <p:sp>
            <p:nvSpPr>
              <p:cNvPr id="3122" name="Oval 50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3" name="Oval 51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4" name="Oval 52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5" name="Group 53"/>
            <p:cNvGrpSpPr>
              <a:grpSpLocks/>
            </p:cNvGrpSpPr>
            <p:nvPr userDrawn="1"/>
          </p:nvGrpSpPr>
          <p:grpSpPr bwMode="auto">
            <a:xfrm rot="-10348150">
              <a:off x="628" y="649"/>
              <a:ext cx="266" cy="219"/>
              <a:chOff x="3452" y="878"/>
              <a:chExt cx="402" cy="342"/>
            </a:xfrm>
          </p:grpSpPr>
          <p:sp>
            <p:nvSpPr>
              <p:cNvPr id="3126" name="Oval 5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7" name="Oval 5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8" name="Oval 5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9" name="Group 57"/>
            <p:cNvGrpSpPr>
              <a:grpSpLocks/>
            </p:cNvGrpSpPr>
            <p:nvPr userDrawn="1"/>
          </p:nvGrpSpPr>
          <p:grpSpPr bwMode="auto">
            <a:xfrm rot="-34593241">
              <a:off x="521" y="973"/>
              <a:ext cx="265" cy="218"/>
              <a:chOff x="3452" y="878"/>
              <a:chExt cx="402" cy="342"/>
            </a:xfrm>
          </p:grpSpPr>
          <p:sp>
            <p:nvSpPr>
              <p:cNvPr id="3130" name="Oval 5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1" name="Oval 5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2" name="Oval 6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33" name="Group 61"/>
            <p:cNvGrpSpPr>
              <a:grpSpLocks/>
            </p:cNvGrpSpPr>
            <p:nvPr userDrawn="1"/>
          </p:nvGrpSpPr>
          <p:grpSpPr bwMode="auto">
            <a:xfrm rot="-15320246">
              <a:off x="654" y="1263"/>
              <a:ext cx="257" cy="226"/>
              <a:chOff x="3452" y="878"/>
              <a:chExt cx="402" cy="342"/>
            </a:xfrm>
          </p:grpSpPr>
          <p:sp>
            <p:nvSpPr>
              <p:cNvPr id="3134" name="Oval 6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5" name="Oval 6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6" name="Oval 6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3137" name="Rectangle 65"/>
          <p:cNvSpPr>
            <a:spLocks noChangeArrowheads="1"/>
          </p:cNvSpPr>
          <p:nvPr/>
        </p:nvSpPr>
        <p:spPr bwMode="gray">
          <a:xfrm>
            <a:off x="457200" y="0"/>
            <a:ext cx="7620000" cy="3048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24314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38" name="Rectangle 66"/>
          <p:cNvSpPr>
            <a:spLocks noChangeArrowheads="1"/>
          </p:cNvSpPr>
          <p:nvPr/>
        </p:nvSpPr>
        <p:spPr bwMode="gray">
          <a:xfrm>
            <a:off x="6664325" y="-7938"/>
            <a:ext cx="2098675" cy="3127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0" name="Rectangle 68"/>
          <p:cNvSpPr>
            <a:spLocks noChangeArrowheads="1"/>
          </p:cNvSpPr>
          <p:nvPr/>
        </p:nvSpPr>
        <p:spPr bwMode="gray">
          <a:xfrm rot="10800000">
            <a:off x="2549525" y="6553200"/>
            <a:ext cx="6230938" cy="3175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1" name="Rectangle 69"/>
          <p:cNvSpPr>
            <a:spLocks noChangeArrowheads="1"/>
          </p:cNvSpPr>
          <p:nvPr/>
        </p:nvSpPr>
        <p:spPr bwMode="gray">
          <a:xfrm>
            <a:off x="8763000" y="-7938"/>
            <a:ext cx="381000" cy="314326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2431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2" name="Rectangle 70"/>
          <p:cNvSpPr>
            <a:spLocks noChangeArrowheads="1"/>
          </p:cNvSpPr>
          <p:nvPr/>
        </p:nvSpPr>
        <p:spPr bwMode="gray">
          <a:xfrm>
            <a:off x="457200" y="6554788"/>
            <a:ext cx="2098675" cy="3175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36471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3" name="Rectangle 71"/>
          <p:cNvSpPr>
            <a:spLocks noChangeArrowheads="1"/>
          </p:cNvSpPr>
          <p:nvPr/>
        </p:nvSpPr>
        <p:spPr bwMode="gray">
          <a:xfrm>
            <a:off x="0" y="6553200"/>
            <a:ext cx="457200" cy="3190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4" name="Rectangle 72"/>
          <p:cNvSpPr>
            <a:spLocks noChangeArrowheads="1"/>
          </p:cNvSpPr>
          <p:nvPr/>
        </p:nvSpPr>
        <p:spPr bwMode="gray">
          <a:xfrm>
            <a:off x="0" y="0"/>
            <a:ext cx="457200" cy="30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5" name="Rectangle 73"/>
          <p:cNvSpPr>
            <a:spLocks noChangeArrowheads="1"/>
          </p:cNvSpPr>
          <p:nvPr/>
        </p:nvSpPr>
        <p:spPr bwMode="gray">
          <a:xfrm rot="5400000">
            <a:off x="-2213769" y="2510631"/>
            <a:ext cx="4876800" cy="4651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6" name="Rectangle 74"/>
          <p:cNvSpPr>
            <a:spLocks noChangeArrowheads="1"/>
          </p:cNvSpPr>
          <p:nvPr/>
        </p:nvSpPr>
        <p:spPr bwMode="gray">
          <a:xfrm rot="5400000">
            <a:off x="-575469" y="5520531"/>
            <a:ext cx="1600200" cy="4651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7" name="Rectangle 75"/>
          <p:cNvSpPr>
            <a:spLocks noChangeArrowheads="1"/>
          </p:cNvSpPr>
          <p:nvPr/>
        </p:nvSpPr>
        <p:spPr bwMode="ltGray">
          <a:xfrm>
            <a:off x="8769350" y="6538913"/>
            <a:ext cx="374650" cy="3270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7882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8" name="Rectangle 76"/>
          <p:cNvSpPr>
            <a:spLocks noChangeArrowheads="1"/>
          </p:cNvSpPr>
          <p:nvPr/>
        </p:nvSpPr>
        <p:spPr bwMode="gray">
          <a:xfrm rot="5400000">
            <a:off x="6557962" y="3967163"/>
            <a:ext cx="4791075" cy="381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9" name="Rectangle 77"/>
          <p:cNvSpPr>
            <a:spLocks noChangeArrowheads="1"/>
          </p:cNvSpPr>
          <p:nvPr/>
        </p:nvSpPr>
        <p:spPr bwMode="gray">
          <a:xfrm>
            <a:off x="8763000" y="1752600"/>
            <a:ext cx="381000" cy="1524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2549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52" name="Line 80"/>
          <p:cNvSpPr>
            <a:spLocks noChangeShapeType="1"/>
          </p:cNvSpPr>
          <p:nvPr/>
        </p:nvSpPr>
        <p:spPr bwMode="auto">
          <a:xfrm>
            <a:off x="0" y="304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3" name="Line 81"/>
          <p:cNvSpPr>
            <a:spLocks noChangeShapeType="1"/>
          </p:cNvSpPr>
          <p:nvPr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4" name="Line 82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5" name="Line 83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6" name="Line 84"/>
          <p:cNvSpPr>
            <a:spLocks noChangeShapeType="1"/>
          </p:cNvSpPr>
          <p:nvPr/>
        </p:nvSpPr>
        <p:spPr bwMode="auto">
          <a:xfrm flipH="1">
            <a:off x="0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7" name="Line 85"/>
          <p:cNvSpPr>
            <a:spLocks noChangeShapeType="1"/>
          </p:cNvSpPr>
          <p:nvPr/>
        </p:nvSpPr>
        <p:spPr bwMode="auto">
          <a:xfrm>
            <a:off x="8763000" y="175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8" name="Line 86"/>
          <p:cNvSpPr>
            <a:spLocks noChangeShapeType="1"/>
          </p:cNvSpPr>
          <p:nvPr/>
        </p:nvSpPr>
        <p:spPr bwMode="auto">
          <a:xfrm>
            <a:off x="8763000" y="190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9" name="Line 87"/>
          <p:cNvSpPr>
            <a:spLocks noChangeShapeType="1"/>
          </p:cNvSpPr>
          <p:nvPr/>
        </p:nvSpPr>
        <p:spPr bwMode="auto">
          <a:xfrm>
            <a:off x="2543175" y="6553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60" name="Line 88"/>
          <p:cNvSpPr>
            <a:spLocks noChangeShapeType="1"/>
          </p:cNvSpPr>
          <p:nvPr/>
        </p:nvSpPr>
        <p:spPr bwMode="auto">
          <a:xfrm flipV="1">
            <a:off x="6672263" y="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1E3BC0-F786-47C1-861B-4ACB27F33FC3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79438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C9AB8C4-0A32-4D83-B573-4EC937E0F1F4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570978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228725"/>
            <a:ext cx="3935413" cy="49212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97413" y="1228725"/>
            <a:ext cx="3935412" cy="49212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FA83BEE-477C-4612-81CF-24FA724EA02F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063271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pie de página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C97F3F-2118-46DB-B1E1-953BA8797B78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9" name="Marcador de fecha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87929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04FE5C3-4DB6-40E9-AD64-B69ED201B815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5680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6E09224-08DC-4EBD-92F9-0DFD1F842E49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67413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ABE7AF3-207F-4C25-B0ED-70264369B216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041338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0D845E1-F873-4A2F-95A9-DC2BE3A977A4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469827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9524475-DA4A-4ECB-BD02-82C2E06ADC3E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552203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2238"/>
            <a:ext cx="2005012" cy="602773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22238"/>
            <a:ext cx="5865813" cy="602773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C46783-B1B2-4288-821B-7C40B26CB018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794355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6705600" cy="563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609600" y="1228725"/>
            <a:ext cx="8023225" cy="4921250"/>
          </a:xfrm>
        </p:spPr>
        <p:txBody>
          <a:bodyPr/>
          <a:lstStyle/>
          <a:p>
            <a:r>
              <a:rPr lang="es-ES"/>
              <a:t>Haga clic en el icono para agregar una tabla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>
          <a:xfrm>
            <a:off x="5791200" y="6248400"/>
            <a:ext cx="2895600" cy="334963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>
          <a:xfrm>
            <a:off x="3429000" y="6338888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02094CF-FC8E-4D3E-BF34-FCE11D59A5EE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>
          <a:xfrm>
            <a:off x="457200" y="63246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13428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Rectangle 69"/>
          <p:cNvSpPr>
            <a:spLocks noChangeArrowheads="1"/>
          </p:cNvSpPr>
          <p:nvPr/>
        </p:nvSpPr>
        <p:spPr bwMode="gray">
          <a:xfrm>
            <a:off x="457200" y="0"/>
            <a:ext cx="8477250" cy="76835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609600" y="1228725"/>
            <a:ext cx="8023225" cy="492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Editar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791200" y="6248400"/>
            <a:ext cx="289560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29000" y="6338888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7C7945B-9AC3-4FF8-90F1-FA83AEBA5473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0" y="0"/>
            <a:ext cx="457200" cy="768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0" y="762000"/>
            <a:ext cx="457200" cy="15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0" y="914400"/>
            <a:ext cx="457200" cy="419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4235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gray">
          <a:xfrm>
            <a:off x="0" y="5105400"/>
            <a:ext cx="457200" cy="15446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2353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gray">
          <a:xfrm>
            <a:off x="0" y="6656388"/>
            <a:ext cx="457200" cy="2095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gray">
          <a:xfrm>
            <a:off x="457200" y="6650038"/>
            <a:ext cx="1304925" cy="2159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gray">
          <a:xfrm>
            <a:off x="1752600" y="6650038"/>
            <a:ext cx="7391400" cy="2159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54510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5" name="Rectangle 61"/>
          <p:cNvSpPr>
            <a:spLocks noChangeArrowheads="1"/>
          </p:cNvSpPr>
          <p:nvPr/>
        </p:nvSpPr>
        <p:spPr bwMode="gray">
          <a:xfrm>
            <a:off x="8777288" y="6656388"/>
            <a:ext cx="366712" cy="2095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84706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7" name="Rectangle 63"/>
          <p:cNvSpPr>
            <a:spLocks noChangeArrowheads="1"/>
          </p:cNvSpPr>
          <p:nvPr/>
        </p:nvSpPr>
        <p:spPr bwMode="gray">
          <a:xfrm>
            <a:off x="8769350" y="6019800"/>
            <a:ext cx="374650" cy="64293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9" name="Rectangle 65"/>
          <p:cNvSpPr>
            <a:spLocks noChangeArrowheads="1"/>
          </p:cNvSpPr>
          <p:nvPr/>
        </p:nvSpPr>
        <p:spPr bwMode="gray">
          <a:xfrm>
            <a:off x="8763000" y="914400"/>
            <a:ext cx="381000" cy="51054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137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gray">
          <a:xfrm>
            <a:off x="8763000" y="762000"/>
            <a:ext cx="381000" cy="1524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gray">
          <a:xfrm>
            <a:off x="8770938" y="0"/>
            <a:ext cx="373062" cy="762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2" name="Rectangle 68"/>
          <p:cNvSpPr>
            <a:spLocks noChangeArrowheads="1"/>
          </p:cNvSpPr>
          <p:nvPr/>
        </p:nvSpPr>
        <p:spPr bwMode="gray">
          <a:xfrm>
            <a:off x="457200" y="762000"/>
            <a:ext cx="8315325" cy="1524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90600" y="122238"/>
            <a:ext cx="6705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grpSp>
        <p:nvGrpSpPr>
          <p:cNvPr id="1128" name="Group 104"/>
          <p:cNvGrpSpPr>
            <a:grpSpLocks/>
          </p:cNvGrpSpPr>
          <p:nvPr/>
        </p:nvGrpSpPr>
        <p:grpSpPr bwMode="auto">
          <a:xfrm>
            <a:off x="8002588" y="69850"/>
            <a:ext cx="657225" cy="636588"/>
            <a:chOff x="5041" y="44"/>
            <a:chExt cx="414" cy="401"/>
          </a:xfrm>
        </p:grpSpPr>
        <p:sp>
          <p:nvSpPr>
            <p:cNvPr id="1129" name="Oval 105"/>
            <p:cNvSpPr>
              <a:spLocks noChangeArrowheads="1"/>
            </p:cNvSpPr>
            <p:nvPr userDrawn="1"/>
          </p:nvSpPr>
          <p:spPr bwMode="gray">
            <a:xfrm rot="149948">
              <a:off x="5161" y="161"/>
              <a:ext cx="175" cy="170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1130" name="Group 106"/>
            <p:cNvGrpSpPr>
              <a:grpSpLocks/>
            </p:cNvGrpSpPr>
            <p:nvPr userDrawn="1"/>
          </p:nvGrpSpPr>
          <p:grpSpPr bwMode="auto">
            <a:xfrm rot="334874">
              <a:off x="5321" y="313"/>
              <a:ext cx="98" cy="75"/>
              <a:chOff x="3452" y="878"/>
              <a:chExt cx="402" cy="342"/>
            </a:xfrm>
          </p:grpSpPr>
          <p:sp>
            <p:nvSpPr>
              <p:cNvPr id="1131" name="Oval 10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2" name="Oval 10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3" name="Oval 10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4" name="Group 110"/>
            <p:cNvGrpSpPr>
              <a:grpSpLocks/>
            </p:cNvGrpSpPr>
            <p:nvPr userDrawn="1"/>
          </p:nvGrpSpPr>
          <p:grpSpPr bwMode="auto">
            <a:xfrm rot="-23704554">
              <a:off x="5358" y="218"/>
              <a:ext cx="97" cy="75"/>
              <a:chOff x="3452" y="878"/>
              <a:chExt cx="402" cy="342"/>
            </a:xfrm>
          </p:grpSpPr>
          <p:sp>
            <p:nvSpPr>
              <p:cNvPr id="1135" name="Oval 11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6" name="Oval 11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7" name="Oval 11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8" name="Group 114"/>
            <p:cNvGrpSpPr>
              <a:grpSpLocks/>
            </p:cNvGrpSpPr>
            <p:nvPr userDrawn="1"/>
          </p:nvGrpSpPr>
          <p:grpSpPr bwMode="auto">
            <a:xfrm rot="-4646600">
              <a:off x="5335" y="107"/>
              <a:ext cx="88" cy="82"/>
              <a:chOff x="3452" y="878"/>
              <a:chExt cx="402" cy="342"/>
            </a:xfrm>
          </p:grpSpPr>
          <p:sp>
            <p:nvSpPr>
              <p:cNvPr id="1139" name="Oval 11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0" name="Oval 11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1" name="Oval 11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2" name="Group 118"/>
            <p:cNvGrpSpPr>
              <a:grpSpLocks/>
            </p:cNvGrpSpPr>
            <p:nvPr userDrawn="1"/>
          </p:nvGrpSpPr>
          <p:grpSpPr bwMode="auto">
            <a:xfrm rot="2913403">
              <a:off x="5210" y="359"/>
              <a:ext cx="88" cy="83"/>
              <a:chOff x="3452" y="878"/>
              <a:chExt cx="402" cy="342"/>
            </a:xfrm>
          </p:grpSpPr>
          <p:sp>
            <p:nvSpPr>
              <p:cNvPr id="1143" name="Oval 119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4" name="Oval 120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5" name="Oval 121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6" name="Group 122"/>
            <p:cNvGrpSpPr>
              <a:grpSpLocks/>
            </p:cNvGrpSpPr>
            <p:nvPr userDrawn="1"/>
          </p:nvGrpSpPr>
          <p:grpSpPr bwMode="auto">
            <a:xfrm rot="-29488389">
              <a:off x="5212" y="46"/>
              <a:ext cx="88" cy="83"/>
              <a:chOff x="3452" y="878"/>
              <a:chExt cx="402" cy="342"/>
            </a:xfrm>
          </p:grpSpPr>
          <p:sp>
            <p:nvSpPr>
              <p:cNvPr id="1147" name="Oval 123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8" name="Oval 124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9" name="Oval 125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0" name="Group 126"/>
            <p:cNvGrpSpPr>
              <a:grpSpLocks/>
            </p:cNvGrpSpPr>
            <p:nvPr userDrawn="1"/>
          </p:nvGrpSpPr>
          <p:grpSpPr bwMode="auto">
            <a:xfrm rot="-10069553">
              <a:off x="5089" y="95"/>
              <a:ext cx="97" cy="76"/>
              <a:chOff x="3452" y="878"/>
              <a:chExt cx="402" cy="342"/>
            </a:xfrm>
          </p:grpSpPr>
          <p:sp>
            <p:nvSpPr>
              <p:cNvPr id="1151" name="Oval 12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2" name="Oval 12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3" name="Oval 12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4" name="Group 130"/>
            <p:cNvGrpSpPr>
              <a:grpSpLocks/>
            </p:cNvGrpSpPr>
            <p:nvPr userDrawn="1"/>
          </p:nvGrpSpPr>
          <p:grpSpPr bwMode="auto">
            <a:xfrm rot="-34314642">
              <a:off x="5041" y="204"/>
              <a:ext cx="97" cy="75"/>
              <a:chOff x="3452" y="878"/>
              <a:chExt cx="402" cy="342"/>
            </a:xfrm>
          </p:grpSpPr>
          <p:sp>
            <p:nvSpPr>
              <p:cNvPr id="1155" name="Oval 13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6" name="Oval 13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7" name="Oval 13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8" name="Group 134"/>
            <p:cNvGrpSpPr>
              <a:grpSpLocks/>
            </p:cNvGrpSpPr>
            <p:nvPr userDrawn="1"/>
          </p:nvGrpSpPr>
          <p:grpSpPr bwMode="auto">
            <a:xfrm rot="-15041649">
              <a:off x="5085" y="304"/>
              <a:ext cx="88" cy="82"/>
              <a:chOff x="3452" y="878"/>
              <a:chExt cx="402" cy="342"/>
            </a:xfrm>
          </p:grpSpPr>
          <p:sp>
            <p:nvSpPr>
              <p:cNvPr id="1159" name="Oval 13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0" name="Oval 13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1" name="Oval 13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1162" name="Rectangle 138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r>
              <a:rPr lang="en-US" altLang="es-ES"/>
              <a:t>www.themegallery.com</a:t>
            </a:r>
          </a:p>
        </p:txBody>
      </p:sp>
      <p:sp>
        <p:nvSpPr>
          <p:cNvPr id="1175" name="Line 151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6" name="Line 152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7" name="Line 153"/>
          <p:cNvSpPr>
            <a:spLocks noChangeShapeType="1"/>
          </p:cNvSpPr>
          <p:nvPr/>
        </p:nvSpPr>
        <p:spPr bwMode="auto">
          <a:xfrm>
            <a:off x="0" y="66484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8" name="Line 154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9" name="Line 15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1" name="Line 157"/>
          <p:cNvSpPr>
            <a:spLocks noChangeShapeType="1"/>
          </p:cNvSpPr>
          <p:nvPr/>
        </p:nvSpPr>
        <p:spPr bwMode="auto">
          <a:xfrm flipH="1">
            <a:off x="0" y="5105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2" name="Line 158"/>
          <p:cNvSpPr>
            <a:spLocks noChangeShapeType="1"/>
          </p:cNvSpPr>
          <p:nvPr/>
        </p:nvSpPr>
        <p:spPr bwMode="auto">
          <a:xfrm>
            <a:off x="1752600" y="6648450"/>
            <a:ext cx="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3" name="Line 159"/>
          <p:cNvSpPr>
            <a:spLocks noChangeShapeType="1"/>
          </p:cNvSpPr>
          <p:nvPr/>
        </p:nvSpPr>
        <p:spPr bwMode="auto">
          <a:xfrm>
            <a:off x="8763000" y="6019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15.png"/><Relationship Id="rId5" Type="http://schemas.openxmlformats.org/officeDocument/2006/relationships/diagramQuickStyle" Target="../diagrams/quickStyle7.xml"/><Relationship Id="rId10" Type="http://schemas.openxmlformats.org/officeDocument/2006/relationships/hyperlink" Target="file:///C:\ANUNCIOS\RADIO\THOMPSON-VE-TIAMAGDALENA%5b1%5d.MP3" TargetMode="External"/><Relationship Id="rId4" Type="http://schemas.openxmlformats.org/officeDocument/2006/relationships/diagramLayout" Target="../diagrams/layout7.xml"/><Relationship Id="rId9" Type="http://schemas.openxmlformats.org/officeDocument/2006/relationships/image" Target="../media/image14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10" Type="http://schemas.openxmlformats.org/officeDocument/2006/relationships/image" Target="../media/image17.jpeg"/><Relationship Id="rId4" Type="http://schemas.openxmlformats.org/officeDocument/2006/relationships/diagramLayout" Target="../diagrams/layout8.xml"/><Relationship Id="rId9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10" Type="http://schemas.openxmlformats.org/officeDocument/2006/relationships/image" Target="../media/image18.png"/><Relationship Id="rId4" Type="http://schemas.openxmlformats.org/officeDocument/2006/relationships/diagramLayout" Target="../diagrams/layout9.xml"/><Relationship Id="rId9" Type="http://schemas.openxmlformats.org/officeDocument/2006/relationships/oleObject" Target="../embeddings/oleObject5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9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54" y="2420888"/>
            <a:ext cx="2036204" cy="1766314"/>
          </a:xfrm>
          <a:prstGeom prst="rect">
            <a:avLst/>
          </a:prstGeom>
        </p:spPr>
      </p:pic>
      <p:pic>
        <p:nvPicPr>
          <p:cNvPr id="11" name="Imagen 10" descr="D:\Imagenes mias\1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1707">
            <a:off x="6402880" y="4729713"/>
            <a:ext cx="2226348" cy="1530239"/>
          </a:xfrm>
          <a:prstGeom prst="rect">
            <a:avLst/>
          </a:prstGeom>
          <a:noFill/>
          <a:ln>
            <a:noFill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1821496"/>
            <a:ext cx="5791200" cy="193452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s-ES" sz="3200" dirty="0" smtClean="0">
                <a:solidFill>
                  <a:schemeClr val="tx2"/>
                </a:solidFill>
              </a:rPr>
              <a:t>OPTATIVA II</a:t>
            </a:r>
            <a:br>
              <a:rPr lang="en-US" altLang="es-ES" sz="3200" dirty="0" smtClean="0">
                <a:solidFill>
                  <a:schemeClr val="tx2"/>
                </a:solidFill>
              </a:rPr>
            </a:br>
            <a:r>
              <a:rPr lang="en-US" altLang="es-ES" sz="3200" dirty="0" smtClean="0">
                <a:solidFill>
                  <a:schemeClr val="tx2"/>
                </a:solidFill>
              </a:rPr>
              <a:t>MARKETING </a:t>
            </a:r>
            <a:endParaRPr lang="en-US" altLang="es-ES" sz="3200" dirty="0">
              <a:solidFill>
                <a:schemeClr val="tx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7990" y="4845568"/>
            <a:ext cx="6563816" cy="457200"/>
          </a:xfrm>
        </p:spPr>
        <p:txBody>
          <a:bodyPr/>
          <a:lstStyle/>
          <a:p>
            <a:r>
              <a:rPr lang="en-US" altLang="es-ES" dirty="0">
                <a:solidFill>
                  <a:schemeClr val="tx2"/>
                </a:solidFill>
              </a:rPr>
              <a:t>MSc. Beatriz </a:t>
            </a:r>
            <a:r>
              <a:rPr lang="es-ES" altLang="es-ES" dirty="0">
                <a:solidFill>
                  <a:schemeClr val="tx2"/>
                </a:solidFill>
              </a:rPr>
              <a:t>Fernández</a:t>
            </a:r>
            <a:r>
              <a:rPr lang="en-US" altLang="es-ES" dirty="0">
                <a:solidFill>
                  <a:schemeClr val="tx2"/>
                </a:solidFill>
              </a:rPr>
              <a:t> Pérez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95936" y="5517232"/>
            <a:ext cx="172819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2</a:t>
            </a:r>
            <a:r>
              <a:rPr lang="es-ES" b="1" dirty="0" smtClean="0">
                <a:solidFill>
                  <a:schemeClr val="tx2"/>
                </a:solidFill>
              </a:rPr>
              <a:t>CURSO: 2026/2027</a:t>
            </a:r>
            <a:endParaRPr lang="es-ES" b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gray">
          <a:xfrm>
            <a:off x="1758427" y="4290412"/>
            <a:ext cx="656381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s-ES" dirty="0" smtClean="0">
                <a:solidFill>
                  <a:schemeClr val="tx2"/>
                </a:solidFill>
              </a:rPr>
              <a:t>PROGRAMA CICLO CORTO AUDITORÍA</a:t>
            </a:r>
            <a:endParaRPr lang="en-US" altLang="es-ES" dirty="0">
              <a:solidFill>
                <a:schemeClr val="tx2"/>
              </a:solidFill>
            </a:endParaRPr>
          </a:p>
        </p:txBody>
      </p:sp>
      <p:pic>
        <p:nvPicPr>
          <p:cNvPr id="8" name="Imagen 7" descr="D:\Imagenes mias\120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1706">
            <a:off x="724403" y="591094"/>
            <a:ext cx="1955600" cy="1449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1" descr="D:\frida25814\facultad\2015\imagenes para ppt\plan...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4420">
            <a:off x="6353092" y="2629233"/>
            <a:ext cx="2197996" cy="1612981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" name="Imagen 9" descr="D:\Imagenes mias\MK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6952">
            <a:off x="776756" y="4721773"/>
            <a:ext cx="2410386" cy="158894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4 CuadroTexto"/>
          <p:cNvSpPr txBox="1"/>
          <p:nvPr/>
        </p:nvSpPr>
        <p:spPr bwMode="auto">
          <a:xfrm>
            <a:off x="2683132" y="523211"/>
            <a:ext cx="5868674" cy="12003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b="1" dirty="0">
                <a:ln w="0"/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FACULTAD DE </a:t>
            </a:r>
            <a:r>
              <a:rPr lang="es-ES" sz="2400" b="1" dirty="0" smtClean="0">
                <a:ln w="0"/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CIENCIAS AGROPECUARIAS, TÉCNICAS Y ECONÓMICAS</a:t>
            </a:r>
            <a:endParaRPr lang="es-ES" sz="2400" b="1" dirty="0">
              <a:ln w="0"/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73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1046" y="1052736"/>
            <a:ext cx="6017419" cy="197424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" sz="2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“El que no enseña, el que no anuncia, el que no ofrece, no vende. Nadie compra lo que ignora”.</a:t>
            </a:r>
            <a:r>
              <a:rPr lang="es-ES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indent="0" algn="just">
              <a:buNone/>
            </a:pPr>
            <a:r>
              <a:rPr lang="es-ES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s-ES" sz="24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es-ES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</a:t>
            </a:r>
            <a:r>
              <a:rPr lang="es-ES" sz="2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Martí, J. La América, N.Y. Abril, 1884).</a:t>
            </a:r>
            <a:endParaRPr lang="es-ES" sz="24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052736"/>
            <a:ext cx="1750945" cy="1638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108" y="3645024"/>
            <a:ext cx="1697085" cy="17435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Marcador de contenido 2"/>
          <p:cNvSpPr txBox="1">
            <a:spLocks/>
          </p:cNvSpPr>
          <p:nvPr/>
        </p:nvSpPr>
        <p:spPr bwMode="gray">
          <a:xfrm>
            <a:off x="521404" y="3443453"/>
            <a:ext cx="6336704" cy="286586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2400" b="1" i="1" dirty="0">
                <a:solidFill>
                  <a:schemeClr val="tx2"/>
                </a:solidFill>
                <a:cs typeface="Arial" panose="020B0604020202020204" pitchFamily="34" charset="0"/>
              </a:rPr>
              <a:t>“Yo no puedo enseñarles nada, solo puedo ayudarles a buscar el conocimiento dentro de ustedes mismos: lo cual es mucho mejor que traspasarles mis </a:t>
            </a:r>
            <a:r>
              <a:rPr lang="es-ES" sz="2400" b="1" i="1" dirty="0" smtClean="0">
                <a:solidFill>
                  <a:schemeClr val="tx2"/>
                </a:solidFill>
                <a:cs typeface="Arial" panose="020B0604020202020204" pitchFamily="34" charset="0"/>
              </a:rPr>
              <a:t>conocimientos”</a:t>
            </a:r>
            <a:r>
              <a:rPr lang="es-ES" sz="2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</a:p>
          <a:p>
            <a:pPr marL="0" indent="0" algn="r">
              <a:buNone/>
            </a:pPr>
            <a:r>
              <a:rPr lang="es-ES" sz="2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SÓCRATES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es-ES" sz="2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  </a:t>
            </a:r>
          </a:p>
          <a:p>
            <a:pPr marL="0" indent="0" algn="r">
              <a:buFont typeface="Wingdings" panose="05000000000000000000" pitchFamily="2" charset="2"/>
              <a:buNone/>
            </a:pPr>
            <a:endParaRPr lang="es-ES" sz="2400" b="1" dirty="0" smtClean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endParaRPr lang="es-ES" sz="2400" b="1" dirty="0" smtClean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endParaRPr lang="es-ES" sz="2400" b="1" dirty="0" smtClean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endParaRPr lang="es-ES" sz="24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73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2"/>
                </a:solidFill>
              </a:rPr>
              <a:t>CONFERENCIA No. </a:t>
            </a:r>
            <a:r>
              <a:rPr lang="es-ES" dirty="0" smtClean="0">
                <a:solidFill>
                  <a:schemeClr val="tx2"/>
                </a:solidFill>
              </a:rPr>
              <a:t>6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980728"/>
            <a:ext cx="8280920" cy="5616624"/>
          </a:xfrm>
        </p:spPr>
        <p:txBody>
          <a:bodyPr/>
          <a:lstStyle/>
          <a:p>
            <a:pPr marL="0" indent="0" algn="just">
              <a:buNone/>
            </a:pPr>
            <a:r>
              <a:rPr lang="es-ES" altLang="es-ES" sz="2400" b="1" dirty="0">
                <a:solidFill>
                  <a:schemeClr val="tx2"/>
                </a:solidFill>
              </a:rPr>
              <a:t>Tema </a:t>
            </a:r>
            <a:r>
              <a:rPr lang="es-ES" altLang="es-ES" sz="2400" b="1" dirty="0" smtClean="0">
                <a:solidFill>
                  <a:schemeClr val="tx2"/>
                </a:solidFill>
              </a:rPr>
              <a:t>III: Las </a:t>
            </a:r>
            <a:r>
              <a:rPr lang="es-ES" altLang="es-ES" sz="2400" b="1" dirty="0">
                <a:solidFill>
                  <a:schemeClr val="tx2"/>
                </a:solidFill>
              </a:rPr>
              <a:t>variables del marketing </a:t>
            </a:r>
            <a:r>
              <a:rPr lang="es-ES" altLang="es-ES" sz="2400" b="1" dirty="0" smtClean="0">
                <a:solidFill>
                  <a:schemeClr val="tx2"/>
                </a:solidFill>
              </a:rPr>
              <a:t>mix</a:t>
            </a:r>
          </a:p>
          <a:p>
            <a:pPr marL="0" indent="0" algn="just">
              <a:buNone/>
            </a:pPr>
            <a:endParaRPr lang="es-ES" altLang="es-ES" sz="2400" b="1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s-ES" altLang="es-ES" sz="2400" b="1" dirty="0" smtClean="0">
                <a:solidFill>
                  <a:schemeClr val="tx2"/>
                </a:solidFill>
              </a:rPr>
              <a:t>Título: Promoción </a:t>
            </a:r>
          </a:p>
          <a:p>
            <a:pPr marL="0" indent="0" algn="just">
              <a:buNone/>
            </a:pPr>
            <a:endParaRPr lang="es-ES_tradnl" sz="2400" b="1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s-ES_tradnl" sz="2400" b="1" dirty="0" smtClean="0">
                <a:solidFill>
                  <a:schemeClr val="tx2"/>
                </a:solidFill>
              </a:rPr>
              <a:t>Sumario</a:t>
            </a:r>
            <a:r>
              <a:rPr lang="es-ES_tradnl" sz="2400" b="1" dirty="0">
                <a:solidFill>
                  <a:schemeClr val="tx2"/>
                </a:solidFill>
              </a:rPr>
              <a:t>:</a:t>
            </a:r>
            <a:endParaRPr lang="es-ES" sz="2400" dirty="0">
              <a:solidFill>
                <a:schemeClr val="tx2"/>
              </a:solidFill>
            </a:endParaRP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Elementos de la mezcla promocional y comunicación integral de la mercadotecnia.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Publicidad digital y tradicional.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Promoción de ventas.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Relaciones publicas.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Venta personal</a:t>
            </a:r>
          </a:p>
          <a:p>
            <a:pPr marL="0" indent="0" algn="just">
              <a:buClr>
                <a:schemeClr val="tx2"/>
              </a:buClr>
              <a:buNone/>
            </a:pPr>
            <a:endParaRPr lang="es-ES" sz="2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16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D:\Imagenes mias\1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1707">
            <a:off x="6621862" y="287914"/>
            <a:ext cx="2226348" cy="10405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tx2"/>
                </a:solidFill>
              </a:rPr>
              <a:t>Objetivos</a:t>
            </a:r>
            <a:endParaRPr lang="es-ES" sz="3200" dirty="0">
              <a:solidFill>
                <a:schemeClr val="tx2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683568" y="1196752"/>
            <a:ext cx="8023225" cy="5368627"/>
          </a:xfrm>
        </p:spPr>
        <p:txBody>
          <a:bodyPr/>
          <a:lstStyle/>
          <a:p>
            <a:pPr marL="457200" lvl="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400" b="1" dirty="0">
                <a:solidFill>
                  <a:schemeClr val="tx2"/>
                </a:solidFill>
              </a:rPr>
              <a:t>Explicar la naturaleza y función de la comunicación en el </a:t>
            </a:r>
            <a:r>
              <a:rPr lang="es-ES" sz="2400" b="1" dirty="0" smtClean="0">
                <a:solidFill>
                  <a:schemeClr val="tx2"/>
                </a:solidFill>
              </a:rPr>
              <a:t>Marketing y su  proceso.</a:t>
            </a:r>
          </a:p>
          <a:p>
            <a:pPr marL="457200" lvl="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400" b="1" dirty="0" smtClean="0">
                <a:solidFill>
                  <a:schemeClr val="tx2"/>
                </a:solidFill>
              </a:rPr>
              <a:t>Fundamentar las diferencias entre  publicidad digital y tradicional.</a:t>
            </a:r>
            <a:endParaRPr lang="es-ES" sz="2400" b="1" dirty="0">
              <a:solidFill>
                <a:schemeClr val="tx2"/>
              </a:solidFill>
            </a:endParaRPr>
          </a:p>
          <a:p>
            <a:pPr marL="45720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400" b="1" dirty="0" smtClean="0">
                <a:solidFill>
                  <a:schemeClr val="tx2"/>
                </a:solidFill>
              </a:rPr>
              <a:t>Explicar </a:t>
            </a:r>
            <a:r>
              <a:rPr lang="es-ES" sz="2400" b="1" dirty="0">
                <a:solidFill>
                  <a:schemeClr val="tx2"/>
                </a:solidFill>
              </a:rPr>
              <a:t>las características de la promoción de ventas.</a:t>
            </a:r>
          </a:p>
          <a:p>
            <a:pPr marL="45720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400" b="1" dirty="0">
                <a:solidFill>
                  <a:schemeClr val="tx2"/>
                </a:solidFill>
              </a:rPr>
              <a:t>Explicar el proceso de relaciones publicas.</a:t>
            </a:r>
          </a:p>
          <a:p>
            <a:pPr marL="457200" lvl="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400" b="1" dirty="0" smtClean="0">
                <a:solidFill>
                  <a:schemeClr val="tx2"/>
                </a:solidFill>
              </a:rPr>
              <a:t>Explicar </a:t>
            </a:r>
            <a:r>
              <a:rPr lang="es-ES" sz="2400" b="1" dirty="0">
                <a:solidFill>
                  <a:schemeClr val="tx2"/>
                </a:solidFill>
              </a:rPr>
              <a:t>la naturaleza del proceso de venta personal</a:t>
            </a:r>
            <a:r>
              <a:rPr lang="es-ES" sz="2400" b="1" dirty="0" smtClean="0">
                <a:solidFill>
                  <a:schemeClr val="tx2"/>
                </a:solidFill>
              </a:rPr>
              <a:t>.</a:t>
            </a:r>
          </a:p>
          <a:p>
            <a:pPr marL="457200" lvl="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400" b="1" dirty="0" smtClean="0">
                <a:solidFill>
                  <a:schemeClr val="tx2"/>
                </a:solidFill>
              </a:rPr>
              <a:t>Explicar </a:t>
            </a:r>
            <a:r>
              <a:rPr lang="es-ES" sz="2400" b="1" dirty="0">
                <a:solidFill>
                  <a:schemeClr val="tx2"/>
                </a:solidFill>
              </a:rPr>
              <a:t>los pasos clave de la gestión de la fuerza de ventas.</a:t>
            </a:r>
          </a:p>
          <a:p>
            <a:pPr marL="0" lvl="0" indent="0" algn="just">
              <a:buClr>
                <a:schemeClr val="tx2"/>
              </a:buClr>
              <a:buNone/>
            </a:pPr>
            <a:endParaRPr lang="es-ES" sz="2400" b="1" dirty="0">
              <a:solidFill>
                <a:schemeClr val="tx2"/>
              </a:solidFill>
            </a:endParaRPr>
          </a:p>
          <a:p>
            <a:pPr marL="457200" indent="-457200" algn="just">
              <a:buClr>
                <a:schemeClr val="tx2"/>
              </a:buClr>
              <a:buFont typeface="+mj-lt"/>
              <a:buAutoNum type="arabicPeriod"/>
            </a:pPr>
            <a:endParaRPr lang="es-ES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56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Concepto de comunicación 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411760" y="1052736"/>
            <a:ext cx="6221065" cy="4288507"/>
          </a:xfrm>
        </p:spPr>
        <p:txBody>
          <a:bodyPr/>
          <a:lstStyle/>
          <a:p>
            <a:pPr marL="0" indent="0" algn="just">
              <a:buNone/>
            </a:pPr>
            <a:r>
              <a:rPr lang="es-ES" b="1" dirty="0" smtClean="0">
                <a:solidFill>
                  <a:schemeClr val="tx2"/>
                </a:solidFill>
              </a:rPr>
              <a:t>Proceso por el que se contribuye a informar a individuos, grupos u organizaciones sobre una oferta que directa o indirectamente satisfaga la relación de intercambio entre oferentes y demandantes. Pretende la modificación de la conducta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41" y="1052736"/>
            <a:ext cx="2249619" cy="178628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4970035"/>
            <a:ext cx="1728192" cy="155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740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122238"/>
            <a:ext cx="8175625" cy="563562"/>
          </a:xfrm>
        </p:spPr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Objetivos de la comunicación comercial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2351" y="980728"/>
            <a:ext cx="7658041" cy="4921250"/>
          </a:xfrm>
        </p:spPr>
        <p:txBody>
          <a:bodyPr/>
          <a:lstStyle/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Crear conocimiento.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 Dar información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Fomentar la prueba de productos.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Conservar a clientes leales.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Informar sobre acciones de la empresa.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Crear y mantener la imagen de la empresa.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Facilitar el apoyo de los intermediarios.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Combatir los esfuerzos de la competencia.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Reducir las fluctuaciones de las ventas.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Estimular la demanda</a:t>
            </a:r>
            <a:endParaRPr lang="es-ES" sz="2400" dirty="0">
              <a:solidFill>
                <a:schemeClr val="tx2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00" y="836712"/>
            <a:ext cx="2401212" cy="19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71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1259632" y="1484784"/>
            <a:ext cx="6186308" cy="4218385"/>
            <a:chOff x="1926347" y="1657350"/>
            <a:chExt cx="6186308" cy="4218385"/>
          </a:xfrm>
        </p:grpSpPr>
        <p:sp>
          <p:nvSpPr>
            <p:cNvPr id="37890" name="Line 2"/>
            <p:cNvSpPr>
              <a:spLocks noChangeShapeType="1"/>
            </p:cNvSpPr>
            <p:nvPr/>
          </p:nvSpPr>
          <p:spPr bwMode="auto">
            <a:xfrm>
              <a:off x="2705100" y="4224338"/>
              <a:ext cx="0" cy="514350"/>
            </a:xfrm>
            <a:prstGeom prst="line">
              <a:avLst/>
            </a:prstGeom>
            <a:noFill/>
            <a:ln w="127000">
              <a:solidFill>
                <a:srgbClr val="FFFF00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7891" name="Line 3"/>
            <p:cNvSpPr>
              <a:spLocks noChangeShapeType="1"/>
            </p:cNvSpPr>
            <p:nvPr/>
          </p:nvSpPr>
          <p:spPr bwMode="auto">
            <a:xfrm>
              <a:off x="7000875" y="4225529"/>
              <a:ext cx="0" cy="514350"/>
            </a:xfrm>
            <a:prstGeom prst="line">
              <a:avLst/>
            </a:prstGeom>
            <a:noFill/>
            <a:ln w="127000">
              <a:solidFill>
                <a:srgbClr val="FFFF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7892" name="Line 4"/>
            <p:cNvSpPr>
              <a:spLocks noChangeShapeType="1"/>
            </p:cNvSpPr>
            <p:nvPr/>
          </p:nvSpPr>
          <p:spPr bwMode="auto">
            <a:xfrm>
              <a:off x="7000875" y="2909888"/>
              <a:ext cx="0" cy="514350"/>
            </a:xfrm>
            <a:prstGeom prst="line">
              <a:avLst/>
            </a:prstGeom>
            <a:noFill/>
            <a:ln w="127000">
              <a:solidFill>
                <a:srgbClr val="FFFF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7893" name="Oval 6"/>
            <p:cNvSpPr>
              <a:spLocks noChangeArrowheads="1"/>
            </p:cNvSpPr>
            <p:nvPr/>
          </p:nvSpPr>
          <p:spPr bwMode="auto">
            <a:xfrm>
              <a:off x="6571060" y="3371850"/>
              <a:ext cx="870347" cy="904875"/>
            </a:xfrm>
            <a:prstGeom prst="ellipse">
              <a:avLst/>
            </a:prstGeom>
            <a:solidFill>
              <a:srgbClr val="66FF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s-ES" altLang="es-ES"/>
            </a:p>
          </p:txBody>
        </p:sp>
        <p:sp>
          <p:nvSpPr>
            <p:cNvPr id="37894" name="Rectangle 7"/>
            <p:cNvSpPr>
              <a:spLocks noChangeArrowheads="1"/>
            </p:cNvSpPr>
            <p:nvPr/>
          </p:nvSpPr>
          <p:spPr bwMode="auto">
            <a:xfrm>
              <a:off x="6631782" y="3458766"/>
              <a:ext cx="791883" cy="300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s-ES_tradnl" altLang="es-ES" sz="1500" b="1">
                  <a:solidFill>
                    <a:srgbClr val="000000"/>
                  </a:solidFill>
                  <a:latin typeface="HandelGotDLig"/>
                </a:rPr>
                <a:t>Emisor</a:t>
              </a:r>
            </a:p>
          </p:txBody>
        </p:sp>
        <p:sp>
          <p:nvSpPr>
            <p:cNvPr id="37895" name="Rectangle 8"/>
            <p:cNvSpPr>
              <a:spLocks noChangeArrowheads="1"/>
            </p:cNvSpPr>
            <p:nvPr/>
          </p:nvSpPr>
          <p:spPr bwMode="auto">
            <a:xfrm>
              <a:off x="6498432" y="4642247"/>
              <a:ext cx="1614223" cy="300565"/>
            </a:xfrm>
            <a:prstGeom prst="rect">
              <a:avLst/>
            </a:prstGeom>
            <a:solidFill>
              <a:srgbClr val="FF99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s-ES_tradnl" altLang="es-ES" sz="1500" b="1">
                  <a:solidFill>
                    <a:srgbClr val="000000"/>
                  </a:solidFill>
                  <a:latin typeface="HandelGotDLig"/>
                </a:rPr>
                <a:t>Descodificación</a:t>
              </a:r>
            </a:p>
          </p:txBody>
        </p:sp>
        <p:sp>
          <p:nvSpPr>
            <p:cNvPr id="37896" name="Rectangle 9"/>
            <p:cNvSpPr>
              <a:spLocks noChangeArrowheads="1"/>
            </p:cNvSpPr>
            <p:nvPr/>
          </p:nvSpPr>
          <p:spPr bwMode="auto">
            <a:xfrm>
              <a:off x="6572250" y="3904060"/>
              <a:ext cx="974626" cy="300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s-ES_tradnl" altLang="es-ES" sz="1500" b="1">
                  <a:solidFill>
                    <a:srgbClr val="000000"/>
                  </a:solidFill>
                  <a:latin typeface="HandelGotDLig"/>
                </a:rPr>
                <a:t>Receptor</a:t>
              </a:r>
            </a:p>
          </p:txBody>
        </p:sp>
        <p:sp>
          <p:nvSpPr>
            <p:cNvPr id="10250" name="Rectangle 10"/>
            <p:cNvSpPr>
              <a:spLocks noChangeArrowheads="1"/>
            </p:cNvSpPr>
            <p:nvPr/>
          </p:nvSpPr>
          <p:spPr bwMode="auto">
            <a:xfrm>
              <a:off x="4085035" y="2967038"/>
              <a:ext cx="1817805" cy="300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_tradnl" altLang="es-ES" sz="15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HandelGotDLig"/>
                </a:rPr>
                <a:t>Retroalimentación</a:t>
              </a:r>
            </a:p>
          </p:txBody>
        </p:sp>
        <p:sp>
          <p:nvSpPr>
            <p:cNvPr id="37898" name="Oval 11"/>
            <p:cNvSpPr>
              <a:spLocks noChangeArrowheads="1"/>
            </p:cNvSpPr>
            <p:nvPr/>
          </p:nvSpPr>
          <p:spPr bwMode="auto">
            <a:xfrm>
              <a:off x="2270522" y="3371850"/>
              <a:ext cx="870347" cy="904875"/>
            </a:xfrm>
            <a:prstGeom prst="ellipse">
              <a:avLst/>
            </a:prstGeom>
            <a:solidFill>
              <a:srgbClr val="66FF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s-ES" altLang="es-ES"/>
            </a:p>
          </p:txBody>
        </p:sp>
        <p:sp>
          <p:nvSpPr>
            <p:cNvPr id="37899" name="Line 12"/>
            <p:cNvSpPr>
              <a:spLocks noChangeShapeType="1"/>
            </p:cNvSpPr>
            <p:nvPr/>
          </p:nvSpPr>
          <p:spPr bwMode="auto">
            <a:xfrm>
              <a:off x="2705100" y="4910138"/>
              <a:ext cx="0" cy="514350"/>
            </a:xfrm>
            <a:prstGeom prst="line">
              <a:avLst/>
            </a:prstGeom>
            <a:noFill/>
            <a:ln w="127000">
              <a:solidFill>
                <a:srgbClr val="FFFF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7900" name="Rectangle 13"/>
            <p:cNvSpPr>
              <a:spLocks noChangeArrowheads="1"/>
            </p:cNvSpPr>
            <p:nvPr/>
          </p:nvSpPr>
          <p:spPr bwMode="auto">
            <a:xfrm>
              <a:off x="2345532" y="3904060"/>
              <a:ext cx="791883" cy="300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s-ES_tradnl" altLang="es-ES" sz="1500" b="1">
                  <a:solidFill>
                    <a:srgbClr val="000000"/>
                  </a:solidFill>
                  <a:latin typeface="HandelGotDLig"/>
                </a:rPr>
                <a:t>Emisor</a:t>
              </a:r>
            </a:p>
          </p:txBody>
        </p:sp>
        <p:sp>
          <p:nvSpPr>
            <p:cNvPr id="37901" name="Rectangle 14"/>
            <p:cNvSpPr>
              <a:spLocks noChangeArrowheads="1"/>
            </p:cNvSpPr>
            <p:nvPr/>
          </p:nvSpPr>
          <p:spPr bwMode="auto">
            <a:xfrm>
              <a:off x="2286000" y="3504010"/>
              <a:ext cx="974626" cy="300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s-ES_tradnl" altLang="es-ES" sz="1500" b="1">
                  <a:solidFill>
                    <a:srgbClr val="000000"/>
                  </a:solidFill>
                  <a:latin typeface="HandelGotDLig"/>
                </a:rPr>
                <a:t>Receptor</a:t>
              </a:r>
            </a:p>
          </p:txBody>
        </p:sp>
        <p:sp>
          <p:nvSpPr>
            <p:cNvPr id="37902" name="Rectangle 15"/>
            <p:cNvSpPr>
              <a:spLocks noChangeArrowheads="1"/>
            </p:cNvSpPr>
            <p:nvPr/>
          </p:nvSpPr>
          <p:spPr bwMode="auto">
            <a:xfrm>
              <a:off x="2210991" y="4708922"/>
              <a:ext cx="1292020" cy="300565"/>
            </a:xfrm>
            <a:prstGeom prst="rect">
              <a:avLst/>
            </a:prstGeom>
            <a:solidFill>
              <a:srgbClr val="FF99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s-ES_tradnl" altLang="es-ES" sz="1500" b="1">
                  <a:solidFill>
                    <a:srgbClr val="000000"/>
                  </a:solidFill>
                  <a:latin typeface="HandelGotDLig"/>
                </a:rPr>
                <a:t>Codificación</a:t>
              </a:r>
            </a:p>
          </p:txBody>
        </p:sp>
        <p:sp>
          <p:nvSpPr>
            <p:cNvPr id="37903" name="AutoShape 16">
              <a:hlinkClick r:id="" action="ppaction://noaction" highlightClick="1">
                <a:snd r:embed="rId2" name="LASER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5372101" y="4913710"/>
              <a:ext cx="773906" cy="962025"/>
            </a:xfrm>
            <a:prstGeom prst="diamond">
              <a:avLst/>
            </a:prstGeom>
            <a:solidFill>
              <a:srgbClr val="FFCC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s-ES" altLang="es-ES"/>
            </a:p>
          </p:txBody>
        </p:sp>
        <p:sp>
          <p:nvSpPr>
            <p:cNvPr id="37904" name="Rectangle 17"/>
            <p:cNvSpPr>
              <a:spLocks noChangeArrowheads="1"/>
            </p:cNvSpPr>
            <p:nvPr/>
          </p:nvSpPr>
          <p:spPr bwMode="auto">
            <a:xfrm>
              <a:off x="5393531" y="5257800"/>
              <a:ext cx="790280" cy="300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s-ES_tradnl" altLang="es-ES" sz="1500" b="1">
                  <a:solidFill>
                    <a:srgbClr val="000000"/>
                  </a:solidFill>
                  <a:latin typeface="HandelGotDLig"/>
                </a:rPr>
                <a:t>Ruidos</a:t>
              </a:r>
            </a:p>
          </p:txBody>
        </p:sp>
        <p:sp>
          <p:nvSpPr>
            <p:cNvPr id="37905" name="AutoShape 18"/>
            <p:cNvSpPr>
              <a:spLocks noChangeArrowheads="1"/>
            </p:cNvSpPr>
            <p:nvPr/>
          </p:nvSpPr>
          <p:spPr bwMode="auto">
            <a:xfrm>
              <a:off x="3742135" y="1657350"/>
              <a:ext cx="772715" cy="962025"/>
            </a:xfrm>
            <a:prstGeom prst="diamond">
              <a:avLst/>
            </a:prstGeom>
            <a:solidFill>
              <a:srgbClr val="FFCC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es-ES" altLang="es-ES"/>
            </a:p>
          </p:txBody>
        </p:sp>
        <p:sp>
          <p:nvSpPr>
            <p:cNvPr id="37906" name="Line 19"/>
            <p:cNvSpPr>
              <a:spLocks noChangeShapeType="1"/>
            </p:cNvSpPr>
            <p:nvPr/>
          </p:nvSpPr>
          <p:spPr bwMode="auto">
            <a:xfrm flipH="1">
              <a:off x="4747023" y="5424488"/>
              <a:ext cx="682228" cy="0"/>
            </a:xfrm>
            <a:prstGeom prst="line">
              <a:avLst/>
            </a:prstGeom>
            <a:noFill/>
            <a:ln w="127000">
              <a:solidFill>
                <a:srgbClr val="FFFF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7907" name="Rectangle 20"/>
            <p:cNvSpPr>
              <a:spLocks noChangeArrowheads="1"/>
            </p:cNvSpPr>
            <p:nvPr/>
          </p:nvSpPr>
          <p:spPr bwMode="auto">
            <a:xfrm>
              <a:off x="3782616" y="2001441"/>
              <a:ext cx="790280" cy="300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s-ES_tradnl" altLang="es-ES" sz="1500" b="1">
                  <a:solidFill>
                    <a:srgbClr val="000000"/>
                  </a:solidFill>
                  <a:latin typeface="HandelGotDLig"/>
                </a:rPr>
                <a:t>Ruidos</a:t>
              </a:r>
            </a:p>
          </p:txBody>
        </p:sp>
        <p:sp>
          <p:nvSpPr>
            <p:cNvPr id="37908" name="Line 21"/>
            <p:cNvSpPr>
              <a:spLocks noChangeShapeType="1"/>
            </p:cNvSpPr>
            <p:nvPr/>
          </p:nvSpPr>
          <p:spPr bwMode="auto">
            <a:xfrm>
              <a:off x="4572001" y="2109788"/>
              <a:ext cx="584597" cy="0"/>
            </a:xfrm>
            <a:prstGeom prst="line">
              <a:avLst/>
            </a:prstGeom>
            <a:noFill/>
            <a:ln w="127000">
              <a:solidFill>
                <a:srgbClr val="FFFF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37909" name="Group 22"/>
            <p:cNvGrpSpPr>
              <a:grpSpLocks/>
            </p:cNvGrpSpPr>
            <p:nvPr/>
          </p:nvGrpSpPr>
          <p:grpSpPr bwMode="auto">
            <a:xfrm>
              <a:off x="3595687" y="5200650"/>
              <a:ext cx="1101329" cy="560785"/>
              <a:chOff x="1625" y="3748"/>
              <a:chExt cx="867" cy="471"/>
            </a:xfrm>
          </p:grpSpPr>
          <p:sp>
            <p:nvSpPr>
              <p:cNvPr id="37931" name="AutoShape 23"/>
              <p:cNvSpPr>
                <a:spLocks noChangeArrowheads="1"/>
              </p:cNvSpPr>
              <p:nvPr/>
            </p:nvSpPr>
            <p:spPr bwMode="auto">
              <a:xfrm>
                <a:off x="1625" y="3748"/>
                <a:ext cx="867" cy="471"/>
              </a:xfrm>
              <a:prstGeom prst="roundRect">
                <a:avLst>
                  <a:gd name="adj" fmla="val 12495"/>
                </a:avLst>
              </a:prstGeom>
              <a:solidFill>
                <a:srgbClr val="33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es-ES" altLang="es-ES"/>
              </a:p>
            </p:txBody>
          </p:sp>
          <p:sp>
            <p:nvSpPr>
              <p:cNvPr id="37932" name="Rectangle 24"/>
              <p:cNvSpPr>
                <a:spLocks noChangeArrowheads="1"/>
              </p:cNvSpPr>
              <p:nvPr/>
            </p:nvSpPr>
            <p:spPr bwMode="auto">
              <a:xfrm>
                <a:off x="1728" y="3858"/>
                <a:ext cx="7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9056" tIns="34529" rIns="69056" bIns="34529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es-ES_tradnl" altLang="es-ES" sz="1500" b="1">
                    <a:solidFill>
                      <a:srgbClr val="000000"/>
                    </a:solidFill>
                    <a:latin typeface="HandelGotDLig"/>
                  </a:rPr>
                  <a:t>Mensaje</a:t>
                </a:r>
              </a:p>
            </p:txBody>
          </p:sp>
        </p:grpSp>
        <p:grpSp>
          <p:nvGrpSpPr>
            <p:cNvPr id="37910" name="Group 25"/>
            <p:cNvGrpSpPr>
              <a:grpSpLocks/>
            </p:cNvGrpSpPr>
            <p:nvPr/>
          </p:nvGrpSpPr>
          <p:grpSpPr bwMode="auto">
            <a:xfrm>
              <a:off x="5025628" y="1864519"/>
              <a:ext cx="1176338" cy="560785"/>
              <a:chOff x="3092" y="946"/>
              <a:chExt cx="1026" cy="471"/>
            </a:xfrm>
          </p:grpSpPr>
          <p:sp>
            <p:nvSpPr>
              <p:cNvPr id="37929" name="AutoShape 26"/>
              <p:cNvSpPr>
                <a:spLocks noChangeArrowheads="1"/>
              </p:cNvSpPr>
              <p:nvPr/>
            </p:nvSpPr>
            <p:spPr bwMode="auto">
              <a:xfrm>
                <a:off x="3172" y="946"/>
                <a:ext cx="867" cy="471"/>
              </a:xfrm>
              <a:prstGeom prst="roundRect">
                <a:avLst>
                  <a:gd name="adj" fmla="val 12495"/>
                </a:avLst>
              </a:prstGeom>
              <a:solidFill>
                <a:srgbClr val="33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es-ES" altLang="es-ES"/>
              </a:p>
            </p:txBody>
          </p:sp>
          <p:sp>
            <p:nvSpPr>
              <p:cNvPr id="37930" name="Rectangle 27"/>
              <p:cNvSpPr>
                <a:spLocks noChangeArrowheads="1"/>
              </p:cNvSpPr>
              <p:nvPr/>
            </p:nvSpPr>
            <p:spPr bwMode="auto">
              <a:xfrm>
                <a:off x="3092" y="960"/>
                <a:ext cx="1026" cy="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9056" tIns="34529" rIns="69056" bIns="34529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es-ES_tradnl" altLang="es-ES" sz="1500" b="1">
                    <a:solidFill>
                      <a:srgbClr val="000000"/>
                    </a:solidFill>
                    <a:latin typeface="HandelGotDLig"/>
                  </a:rPr>
                  <a:t>Mensaje de</a:t>
                </a:r>
              </a:p>
              <a:p>
                <a:pPr algn="ctr" eaLnBrk="1" hangingPunct="1"/>
                <a:r>
                  <a:rPr lang="es-ES_tradnl" altLang="es-ES" sz="1500" b="1">
                    <a:solidFill>
                      <a:srgbClr val="000000"/>
                    </a:solidFill>
                    <a:latin typeface="HandelGotDLig"/>
                  </a:rPr>
                  <a:t>respuesta</a:t>
                </a:r>
              </a:p>
            </p:txBody>
          </p:sp>
        </p:grpSp>
        <p:sp>
          <p:nvSpPr>
            <p:cNvPr id="37911" name="Line 28"/>
            <p:cNvSpPr>
              <a:spLocks noChangeShapeType="1"/>
            </p:cNvSpPr>
            <p:nvPr/>
          </p:nvSpPr>
          <p:spPr bwMode="auto">
            <a:xfrm flipH="1">
              <a:off x="2668192" y="2109788"/>
              <a:ext cx="878681" cy="0"/>
            </a:xfrm>
            <a:prstGeom prst="line">
              <a:avLst/>
            </a:prstGeom>
            <a:noFill/>
            <a:ln w="127000">
              <a:solidFill>
                <a:srgbClr val="FFFF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7912" name="Line 29"/>
            <p:cNvSpPr>
              <a:spLocks noChangeShapeType="1"/>
            </p:cNvSpPr>
            <p:nvPr/>
          </p:nvSpPr>
          <p:spPr bwMode="auto">
            <a:xfrm>
              <a:off x="2705100" y="2109788"/>
              <a:ext cx="0" cy="514350"/>
            </a:xfrm>
            <a:prstGeom prst="line">
              <a:avLst/>
            </a:prstGeom>
            <a:noFill/>
            <a:ln w="127000">
              <a:solidFill>
                <a:srgbClr val="FFFF00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7913" name="Line 30"/>
            <p:cNvSpPr>
              <a:spLocks noChangeShapeType="1"/>
            </p:cNvSpPr>
            <p:nvPr/>
          </p:nvSpPr>
          <p:spPr bwMode="auto">
            <a:xfrm>
              <a:off x="2705100" y="2852738"/>
              <a:ext cx="0" cy="514350"/>
            </a:xfrm>
            <a:prstGeom prst="line">
              <a:avLst/>
            </a:prstGeom>
            <a:noFill/>
            <a:ln w="127000">
              <a:solidFill>
                <a:srgbClr val="FFFF00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7914" name="Line 31"/>
            <p:cNvSpPr>
              <a:spLocks noChangeShapeType="1"/>
            </p:cNvSpPr>
            <p:nvPr/>
          </p:nvSpPr>
          <p:spPr bwMode="auto">
            <a:xfrm>
              <a:off x="2131219" y="3824288"/>
              <a:ext cx="5417344" cy="0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7915" name="Rectangle 32"/>
            <p:cNvSpPr>
              <a:spLocks noChangeArrowheads="1"/>
            </p:cNvSpPr>
            <p:nvPr/>
          </p:nvSpPr>
          <p:spPr bwMode="auto">
            <a:xfrm>
              <a:off x="2184798" y="2594372"/>
              <a:ext cx="1614223" cy="300565"/>
            </a:xfrm>
            <a:prstGeom prst="rect">
              <a:avLst/>
            </a:prstGeom>
            <a:solidFill>
              <a:srgbClr val="FF99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s-ES_tradnl" altLang="es-ES" sz="1500" b="1" dirty="0">
                  <a:solidFill>
                    <a:srgbClr val="000000"/>
                  </a:solidFill>
                  <a:latin typeface="HandelGotDLig"/>
                </a:rPr>
                <a:t>Descodificación</a:t>
              </a:r>
            </a:p>
          </p:txBody>
        </p:sp>
        <p:sp>
          <p:nvSpPr>
            <p:cNvPr id="37916" name="Rectangle 33"/>
            <p:cNvSpPr>
              <a:spLocks noChangeArrowheads="1"/>
            </p:cNvSpPr>
            <p:nvPr/>
          </p:nvSpPr>
          <p:spPr bwMode="auto">
            <a:xfrm>
              <a:off x="6506766" y="2594372"/>
              <a:ext cx="1292020" cy="300565"/>
            </a:xfrm>
            <a:prstGeom prst="rect">
              <a:avLst/>
            </a:prstGeom>
            <a:solidFill>
              <a:srgbClr val="FF99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s-ES_tradnl" altLang="es-ES" sz="1500" b="1" dirty="0">
                  <a:solidFill>
                    <a:srgbClr val="000000"/>
                  </a:solidFill>
                  <a:latin typeface="HandelGotDLig"/>
                </a:rPr>
                <a:t>Codificación</a:t>
              </a:r>
            </a:p>
          </p:txBody>
        </p:sp>
        <p:sp>
          <p:nvSpPr>
            <p:cNvPr id="37917" name="Line 34"/>
            <p:cNvSpPr>
              <a:spLocks noChangeShapeType="1"/>
            </p:cNvSpPr>
            <p:nvPr/>
          </p:nvSpPr>
          <p:spPr bwMode="auto">
            <a:xfrm flipH="1">
              <a:off x="2668192" y="5424488"/>
              <a:ext cx="878681" cy="0"/>
            </a:xfrm>
            <a:prstGeom prst="line">
              <a:avLst/>
            </a:prstGeom>
            <a:noFill/>
            <a:ln w="127000">
              <a:solidFill>
                <a:srgbClr val="FFFF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7918" name="Line 35"/>
            <p:cNvSpPr>
              <a:spLocks noChangeShapeType="1"/>
            </p:cNvSpPr>
            <p:nvPr/>
          </p:nvSpPr>
          <p:spPr bwMode="auto">
            <a:xfrm>
              <a:off x="7000875" y="2052638"/>
              <a:ext cx="0" cy="514350"/>
            </a:xfrm>
            <a:prstGeom prst="line">
              <a:avLst/>
            </a:prstGeom>
            <a:noFill/>
            <a:ln w="127000">
              <a:solidFill>
                <a:srgbClr val="FFFF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7919" name="Line 36"/>
            <p:cNvSpPr>
              <a:spLocks noChangeShapeType="1"/>
            </p:cNvSpPr>
            <p:nvPr/>
          </p:nvSpPr>
          <p:spPr bwMode="auto">
            <a:xfrm>
              <a:off x="7000875" y="4967288"/>
              <a:ext cx="0" cy="514350"/>
            </a:xfrm>
            <a:prstGeom prst="line">
              <a:avLst/>
            </a:prstGeom>
            <a:noFill/>
            <a:ln w="127000">
              <a:solidFill>
                <a:srgbClr val="FFFF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7920" name="Line 37"/>
            <p:cNvSpPr>
              <a:spLocks noChangeShapeType="1"/>
            </p:cNvSpPr>
            <p:nvPr/>
          </p:nvSpPr>
          <p:spPr bwMode="auto">
            <a:xfrm flipH="1">
              <a:off x="6171010" y="5424488"/>
              <a:ext cx="840581" cy="0"/>
            </a:xfrm>
            <a:prstGeom prst="line">
              <a:avLst/>
            </a:prstGeom>
            <a:noFill/>
            <a:ln w="127000">
              <a:solidFill>
                <a:srgbClr val="FFFF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7921" name="Line 38"/>
            <p:cNvSpPr>
              <a:spLocks noChangeShapeType="1"/>
            </p:cNvSpPr>
            <p:nvPr/>
          </p:nvSpPr>
          <p:spPr bwMode="auto">
            <a:xfrm>
              <a:off x="6132910" y="2109788"/>
              <a:ext cx="829865" cy="0"/>
            </a:xfrm>
            <a:prstGeom prst="line">
              <a:avLst/>
            </a:prstGeom>
            <a:noFill/>
            <a:ln w="127000">
              <a:solidFill>
                <a:srgbClr val="FFFF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279" name="Rectangle 39"/>
            <p:cNvSpPr>
              <a:spLocks noChangeArrowheads="1"/>
            </p:cNvSpPr>
            <p:nvPr/>
          </p:nvSpPr>
          <p:spPr bwMode="auto">
            <a:xfrm>
              <a:off x="4320779" y="4395788"/>
              <a:ext cx="1239121" cy="300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_tradnl" altLang="es-ES" sz="15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HandelGotDLig"/>
                </a:rPr>
                <a:t>Información</a:t>
              </a:r>
            </a:p>
          </p:txBody>
        </p:sp>
        <p:sp>
          <p:nvSpPr>
            <p:cNvPr id="37923" name="Rectangle 40"/>
            <p:cNvSpPr>
              <a:spLocks noChangeArrowheads="1"/>
            </p:cNvSpPr>
            <p:nvPr/>
          </p:nvSpPr>
          <p:spPr bwMode="auto">
            <a:xfrm>
              <a:off x="1926347" y="3030141"/>
              <a:ext cx="222817" cy="14547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s-ES_tradnl" altLang="es-ES" sz="900" b="1">
                  <a:latin typeface="HandelGotDLig"/>
                </a:rPr>
                <a:t>A</a:t>
              </a:r>
            </a:p>
            <a:p>
              <a:pPr algn="ctr" eaLnBrk="1" hangingPunct="1"/>
              <a:r>
                <a:rPr lang="es-ES_tradnl" altLang="es-ES" sz="900" b="1">
                  <a:latin typeface="HandelGotDLig"/>
                </a:rPr>
                <a:t>N</a:t>
              </a:r>
            </a:p>
            <a:p>
              <a:pPr algn="ctr" eaLnBrk="1" hangingPunct="1"/>
              <a:r>
                <a:rPr lang="es-ES_tradnl" altLang="es-ES" sz="900" b="1">
                  <a:latin typeface="HandelGotDLig"/>
                </a:rPr>
                <a:t>U</a:t>
              </a:r>
            </a:p>
            <a:p>
              <a:pPr algn="ctr" eaLnBrk="1" hangingPunct="1"/>
              <a:r>
                <a:rPr lang="es-ES_tradnl" altLang="es-ES" sz="900" b="1">
                  <a:latin typeface="HandelGotDLig"/>
                </a:rPr>
                <a:t>N</a:t>
              </a:r>
            </a:p>
            <a:p>
              <a:pPr algn="ctr" eaLnBrk="1" hangingPunct="1"/>
              <a:r>
                <a:rPr lang="es-ES_tradnl" altLang="es-ES" sz="900" b="1">
                  <a:latin typeface="HandelGotDLig"/>
                </a:rPr>
                <a:t>C</a:t>
              </a:r>
            </a:p>
            <a:p>
              <a:pPr algn="ctr" eaLnBrk="1" hangingPunct="1"/>
              <a:r>
                <a:rPr lang="es-ES_tradnl" altLang="es-ES" sz="900" b="1">
                  <a:latin typeface="HandelGotDLig"/>
                </a:rPr>
                <a:t>I</a:t>
              </a:r>
            </a:p>
            <a:p>
              <a:pPr algn="ctr" eaLnBrk="1" hangingPunct="1"/>
              <a:r>
                <a:rPr lang="es-ES_tradnl" altLang="es-ES" sz="900" b="1">
                  <a:latin typeface="HandelGotDLig"/>
                </a:rPr>
                <a:t>A</a:t>
              </a:r>
            </a:p>
            <a:p>
              <a:pPr algn="ctr" eaLnBrk="1" hangingPunct="1"/>
              <a:r>
                <a:rPr lang="es-ES_tradnl" altLang="es-ES" sz="900" b="1">
                  <a:latin typeface="HandelGotDLig"/>
                </a:rPr>
                <a:t>N</a:t>
              </a:r>
            </a:p>
            <a:p>
              <a:pPr algn="ctr" eaLnBrk="1" hangingPunct="1"/>
              <a:r>
                <a:rPr lang="es-ES_tradnl" altLang="es-ES" sz="900" b="1">
                  <a:latin typeface="HandelGotDLig"/>
                </a:rPr>
                <a:t>T</a:t>
              </a:r>
            </a:p>
            <a:p>
              <a:pPr algn="ctr" eaLnBrk="1" hangingPunct="1"/>
              <a:r>
                <a:rPr lang="es-ES_tradnl" altLang="es-ES" sz="900" b="1">
                  <a:latin typeface="HandelGotDLig"/>
                </a:rPr>
                <a:t>E</a:t>
              </a:r>
            </a:p>
          </p:txBody>
        </p:sp>
        <p:sp>
          <p:nvSpPr>
            <p:cNvPr id="37924" name="Rectangle 41"/>
            <p:cNvSpPr>
              <a:spLocks noChangeArrowheads="1"/>
            </p:cNvSpPr>
            <p:nvPr/>
          </p:nvSpPr>
          <p:spPr bwMode="auto">
            <a:xfrm>
              <a:off x="7586578" y="3099197"/>
              <a:ext cx="222817" cy="1316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s-ES_tradnl" altLang="es-ES" sz="900" b="1">
                  <a:latin typeface="HandelGotDLig"/>
                </a:rPr>
                <a:t>A</a:t>
              </a:r>
            </a:p>
            <a:p>
              <a:pPr algn="ctr" eaLnBrk="1" hangingPunct="1"/>
              <a:r>
                <a:rPr lang="es-ES_tradnl" altLang="es-ES" sz="900" b="1">
                  <a:latin typeface="HandelGotDLig"/>
                </a:rPr>
                <a:t>U</a:t>
              </a:r>
            </a:p>
            <a:p>
              <a:pPr algn="ctr" eaLnBrk="1" hangingPunct="1"/>
              <a:r>
                <a:rPr lang="es-ES_tradnl" altLang="es-ES" sz="900" b="1">
                  <a:latin typeface="HandelGotDLig"/>
                </a:rPr>
                <a:t>D</a:t>
              </a:r>
            </a:p>
            <a:p>
              <a:pPr algn="ctr" eaLnBrk="1" hangingPunct="1"/>
              <a:r>
                <a:rPr lang="es-ES_tradnl" altLang="es-ES" sz="900" b="1">
                  <a:latin typeface="HandelGotDLig"/>
                </a:rPr>
                <a:t>I</a:t>
              </a:r>
            </a:p>
            <a:p>
              <a:pPr algn="ctr" eaLnBrk="1" hangingPunct="1"/>
              <a:r>
                <a:rPr lang="es-ES_tradnl" altLang="es-ES" sz="900" b="1">
                  <a:latin typeface="HandelGotDLig"/>
                </a:rPr>
                <a:t>E</a:t>
              </a:r>
            </a:p>
            <a:p>
              <a:pPr algn="ctr" eaLnBrk="1" hangingPunct="1"/>
              <a:r>
                <a:rPr lang="es-ES_tradnl" altLang="es-ES" sz="900" b="1">
                  <a:latin typeface="HandelGotDLig"/>
                </a:rPr>
                <a:t>N</a:t>
              </a:r>
            </a:p>
            <a:p>
              <a:pPr algn="ctr" eaLnBrk="1" hangingPunct="1"/>
              <a:r>
                <a:rPr lang="es-ES_tradnl" altLang="es-ES" sz="900" b="1">
                  <a:latin typeface="HandelGotDLig"/>
                </a:rPr>
                <a:t>C</a:t>
              </a:r>
            </a:p>
            <a:p>
              <a:pPr algn="ctr" eaLnBrk="1" hangingPunct="1"/>
              <a:r>
                <a:rPr lang="es-ES_tradnl" altLang="es-ES" sz="900" b="1">
                  <a:latin typeface="HandelGotDLig"/>
                </a:rPr>
                <a:t>I</a:t>
              </a:r>
            </a:p>
            <a:p>
              <a:pPr algn="ctr" eaLnBrk="1" hangingPunct="1"/>
              <a:r>
                <a:rPr lang="es-ES_tradnl" altLang="es-ES" sz="900" b="1">
                  <a:latin typeface="HandelGotDLig"/>
                </a:rPr>
                <a:t>A</a:t>
              </a:r>
            </a:p>
          </p:txBody>
        </p:sp>
      </p:grpSp>
      <p:sp>
        <p:nvSpPr>
          <p:cNvPr id="45" name="Título 1"/>
          <p:cNvSpPr txBox="1">
            <a:spLocks/>
          </p:cNvSpPr>
          <p:nvPr/>
        </p:nvSpPr>
        <p:spPr bwMode="gray">
          <a:xfrm>
            <a:off x="457199" y="122238"/>
            <a:ext cx="8175625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" dirty="0" smtClean="0"/>
              <a:t>Elementos del proceso de comunicación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430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34" name="Group 2"/>
          <p:cNvGrpSpPr>
            <a:grpSpLocks/>
          </p:cNvGrpSpPr>
          <p:nvPr/>
        </p:nvGrpSpPr>
        <p:grpSpPr bwMode="auto">
          <a:xfrm>
            <a:off x="7543800" y="1600200"/>
            <a:ext cx="914400" cy="1828800"/>
            <a:chOff x="2297" y="903"/>
            <a:chExt cx="1167" cy="2515"/>
          </a:xfrm>
        </p:grpSpPr>
        <p:grpSp>
          <p:nvGrpSpPr>
            <p:cNvPr id="95235" name="Group 3"/>
            <p:cNvGrpSpPr>
              <a:grpSpLocks/>
            </p:cNvGrpSpPr>
            <p:nvPr/>
          </p:nvGrpSpPr>
          <p:grpSpPr bwMode="auto">
            <a:xfrm flipH="1">
              <a:off x="2297" y="1096"/>
              <a:ext cx="1167" cy="2322"/>
              <a:chOff x="2297" y="1096"/>
              <a:chExt cx="1167" cy="2322"/>
            </a:xfrm>
          </p:grpSpPr>
          <p:sp>
            <p:nvSpPr>
              <p:cNvPr id="95236" name="Freeform 4"/>
              <p:cNvSpPr>
                <a:spLocks/>
              </p:cNvSpPr>
              <p:nvPr/>
            </p:nvSpPr>
            <p:spPr bwMode="auto">
              <a:xfrm>
                <a:off x="2669" y="1226"/>
                <a:ext cx="457" cy="507"/>
              </a:xfrm>
              <a:custGeom>
                <a:avLst/>
                <a:gdLst>
                  <a:gd name="T0" fmla="*/ 238 w 457"/>
                  <a:gd name="T1" fmla="*/ 117 h 507"/>
                  <a:gd name="T2" fmla="*/ 198 w 457"/>
                  <a:gd name="T3" fmla="*/ 65 h 507"/>
                  <a:gd name="T4" fmla="*/ 142 w 457"/>
                  <a:gd name="T5" fmla="*/ 26 h 507"/>
                  <a:gd name="T6" fmla="*/ 92 w 457"/>
                  <a:gd name="T7" fmla="*/ 0 h 507"/>
                  <a:gd name="T8" fmla="*/ 52 w 457"/>
                  <a:gd name="T9" fmla="*/ 7 h 507"/>
                  <a:gd name="T10" fmla="*/ 23 w 457"/>
                  <a:gd name="T11" fmla="*/ 36 h 507"/>
                  <a:gd name="T12" fmla="*/ 0 w 457"/>
                  <a:gd name="T13" fmla="*/ 124 h 507"/>
                  <a:gd name="T14" fmla="*/ 9 w 457"/>
                  <a:gd name="T15" fmla="*/ 225 h 507"/>
                  <a:gd name="T16" fmla="*/ 33 w 457"/>
                  <a:gd name="T17" fmla="*/ 322 h 507"/>
                  <a:gd name="T18" fmla="*/ 59 w 457"/>
                  <a:gd name="T19" fmla="*/ 397 h 507"/>
                  <a:gd name="T20" fmla="*/ 109 w 457"/>
                  <a:gd name="T21" fmla="*/ 475 h 507"/>
                  <a:gd name="T22" fmla="*/ 152 w 457"/>
                  <a:gd name="T23" fmla="*/ 507 h 507"/>
                  <a:gd name="T24" fmla="*/ 211 w 457"/>
                  <a:gd name="T25" fmla="*/ 507 h 507"/>
                  <a:gd name="T26" fmla="*/ 271 w 457"/>
                  <a:gd name="T27" fmla="*/ 485 h 507"/>
                  <a:gd name="T28" fmla="*/ 301 w 457"/>
                  <a:gd name="T29" fmla="*/ 429 h 507"/>
                  <a:gd name="T30" fmla="*/ 317 w 457"/>
                  <a:gd name="T31" fmla="*/ 358 h 507"/>
                  <a:gd name="T32" fmla="*/ 311 w 457"/>
                  <a:gd name="T33" fmla="*/ 270 h 507"/>
                  <a:gd name="T34" fmla="*/ 450 w 457"/>
                  <a:gd name="T35" fmla="*/ 280 h 507"/>
                  <a:gd name="T36" fmla="*/ 457 w 457"/>
                  <a:gd name="T37" fmla="*/ 241 h 507"/>
                  <a:gd name="T38" fmla="*/ 298 w 457"/>
                  <a:gd name="T39" fmla="*/ 225 h 507"/>
                  <a:gd name="T40" fmla="*/ 258 w 457"/>
                  <a:gd name="T41" fmla="*/ 134 h 507"/>
                  <a:gd name="T42" fmla="*/ 238 w 457"/>
                  <a:gd name="T43" fmla="*/ 117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7" h="507">
                    <a:moveTo>
                      <a:pt x="238" y="117"/>
                    </a:moveTo>
                    <a:lnTo>
                      <a:pt x="198" y="65"/>
                    </a:lnTo>
                    <a:lnTo>
                      <a:pt x="142" y="26"/>
                    </a:lnTo>
                    <a:lnTo>
                      <a:pt x="92" y="0"/>
                    </a:lnTo>
                    <a:lnTo>
                      <a:pt x="52" y="7"/>
                    </a:lnTo>
                    <a:lnTo>
                      <a:pt x="23" y="36"/>
                    </a:lnTo>
                    <a:lnTo>
                      <a:pt x="0" y="124"/>
                    </a:lnTo>
                    <a:lnTo>
                      <a:pt x="9" y="225"/>
                    </a:lnTo>
                    <a:lnTo>
                      <a:pt x="33" y="322"/>
                    </a:lnTo>
                    <a:lnTo>
                      <a:pt x="59" y="397"/>
                    </a:lnTo>
                    <a:lnTo>
                      <a:pt x="109" y="475"/>
                    </a:lnTo>
                    <a:lnTo>
                      <a:pt x="152" y="507"/>
                    </a:lnTo>
                    <a:lnTo>
                      <a:pt x="211" y="507"/>
                    </a:lnTo>
                    <a:lnTo>
                      <a:pt x="271" y="485"/>
                    </a:lnTo>
                    <a:lnTo>
                      <a:pt x="301" y="429"/>
                    </a:lnTo>
                    <a:lnTo>
                      <a:pt x="317" y="358"/>
                    </a:lnTo>
                    <a:lnTo>
                      <a:pt x="311" y="270"/>
                    </a:lnTo>
                    <a:lnTo>
                      <a:pt x="450" y="280"/>
                    </a:lnTo>
                    <a:lnTo>
                      <a:pt x="457" y="241"/>
                    </a:lnTo>
                    <a:lnTo>
                      <a:pt x="298" y="225"/>
                    </a:lnTo>
                    <a:lnTo>
                      <a:pt x="258" y="134"/>
                    </a:lnTo>
                    <a:lnTo>
                      <a:pt x="238" y="1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5237" name="Freeform 5"/>
              <p:cNvSpPr>
                <a:spLocks/>
              </p:cNvSpPr>
              <p:nvPr/>
            </p:nvSpPr>
            <p:spPr bwMode="auto">
              <a:xfrm>
                <a:off x="2297" y="1096"/>
                <a:ext cx="526" cy="813"/>
              </a:xfrm>
              <a:custGeom>
                <a:avLst/>
                <a:gdLst>
                  <a:gd name="T0" fmla="*/ 307 w 526"/>
                  <a:gd name="T1" fmla="*/ 19 h 813"/>
                  <a:gd name="T2" fmla="*/ 373 w 526"/>
                  <a:gd name="T3" fmla="*/ 0 h 813"/>
                  <a:gd name="T4" fmla="*/ 426 w 526"/>
                  <a:gd name="T5" fmla="*/ 3 h 813"/>
                  <a:gd name="T6" fmla="*/ 466 w 526"/>
                  <a:gd name="T7" fmla="*/ 32 h 813"/>
                  <a:gd name="T8" fmla="*/ 493 w 526"/>
                  <a:gd name="T9" fmla="*/ 78 h 813"/>
                  <a:gd name="T10" fmla="*/ 483 w 526"/>
                  <a:gd name="T11" fmla="*/ 126 h 813"/>
                  <a:gd name="T12" fmla="*/ 446 w 526"/>
                  <a:gd name="T13" fmla="*/ 126 h 813"/>
                  <a:gd name="T14" fmla="*/ 456 w 526"/>
                  <a:gd name="T15" fmla="*/ 87 h 813"/>
                  <a:gd name="T16" fmla="*/ 426 w 526"/>
                  <a:gd name="T17" fmla="*/ 52 h 813"/>
                  <a:gd name="T18" fmla="*/ 397 w 526"/>
                  <a:gd name="T19" fmla="*/ 39 h 813"/>
                  <a:gd name="T20" fmla="*/ 347 w 526"/>
                  <a:gd name="T21" fmla="*/ 52 h 813"/>
                  <a:gd name="T22" fmla="*/ 367 w 526"/>
                  <a:gd name="T23" fmla="*/ 91 h 813"/>
                  <a:gd name="T24" fmla="*/ 373 w 526"/>
                  <a:gd name="T25" fmla="*/ 126 h 813"/>
                  <a:gd name="T26" fmla="*/ 367 w 526"/>
                  <a:gd name="T27" fmla="*/ 156 h 813"/>
                  <a:gd name="T28" fmla="*/ 317 w 526"/>
                  <a:gd name="T29" fmla="*/ 169 h 813"/>
                  <a:gd name="T30" fmla="*/ 264 w 526"/>
                  <a:gd name="T31" fmla="*/ 159 h 813"/>
                  <a:gd name="T32" fmla="*/ 254 w 526"/>
                  <a:gd name="T33" fmla="*/ 136 h 813"/>
                  <a:gd name="T34" fmla="*/ 198 w 526"/>
                  <a:gd name="T35" fmla="*/ 198 h 813"/>
                  <a:gd name="T36" fmla="*/ 165 w 526"/>
                  <a:gd name="T37" fmla="*/ 266 h 813"/>
                  <a:gd name="T38" fmla="*/ 119 w 526"/>
                  <a:gd name="T39" fmla="*/ 354 h 813"/>
                  <a:gd name="T40" fmla="*/ 89 w 526"/>
                  <a:gd name="T41" fmla="*/ 432 h 813"/>
                  <a:gd name="T42" fmla="*/ 76 w 526"/>
                  <a:gd name="T43" fmla="*/ 507 h 813"/>
                  <a:gd name="T44" fmla="*/ 86 w 526"/>
                  <a:gd name="T45" fmla="*/ 546 h 813"/>
                  <a:gd name="T46" fmla="*/ 139 w 526"/>
                  <a:gd name="T47" fmla="*/ 595 h 813"/>
                  <a:gd name="T48" fmla="*/ 248 w 526"/>
                  <a:gd name="T49" fmla="*/ 637 h 813"/>
                  <a:gd name="T50" fmla="*/ 307 w 526"/>
                  <a:gd name="T51" fmla="*/ 656 h 813"/>
                  <a:gd name="T52" fmla="*/ 367 w 526"/>
                  <a:gd name="T53" fmla="*/ 666 h 813"/>
                  <a:gd name="T54" fmla="*/ 456 w 526"/>
                  <a:gd name="T55" fmla="*/ 702 h 813"/>
                  <a:gd name="T56" fmla="*/ 522 w 526"/>
                  <a:gd name="T57" fmla="*/ 725 h 813"/>
                  <a:gd name="T58" fmla="*/ 526 w 526"/>
                  <a:gd name="T59" fmla="*/ 770 h 813"/>
                  <a:gd name="T60" fmla="*/ 493 w 526"/>
                  <a:gd name="T61" fmla="*/ 803 h 813"/>
                  <a:gd name="T62" fmla="*/ 453 w 526"/>
                  <a:gd name="T63" fmla="*/ 813 h 813"/>
                  <a:gd name="T64" fmla="*/ 393 w 526"/>
                  <a:gd name="T65" fmla="*/ 783 h 813"/>
                  <a:gd name="T66" fmla="*/ 254 w 526"/>
                  <a:gd name="T67" fmla="*/ 712 h 813"/>
                  <a:gd name="T68" fmla="*/ 139 w 526"/>
                  <a:gd name="T69" fmla="*/ 663 h 813"/>
                  <a:gd name="T70" fmla="*/ 59 w 526"/>
                  <a:gd name="T71" fmla="*/ 608 h 813"/>
                  <a:gd name="T72" fmla="*/ 6 w 526"/>
                  <a:gd name="T73" fmla="*/ 559 h 813"/>
                  <a:gd name="T74" fmla="*/ 0 w 526"/>
                  <a:gd name="T75" fmla="*/ 500 h 813"/>
                  <a:gd name="T76" fmla="*/ 29 w 526"/>
                  <a:gd name="T77" fmla="*/ 422 h 813"/>
                  <a:gd name="T78" fmla="*/ 89 w 526"/>
                  <a:gd name="T79" fmla="*/ 305 h 813"/>
                  <a:gd name="T80" fmla="*/ 145 w 526"/>
                  <a:gd name="T81" fmla="*/ 208 h 813"/>
                  <a:gd name="T82" fmla="*/ 215 w 526"/>
                  <a:gd name="T83" fmla="*/ 107 h 813"/>
                  <a:gd name="T84" fmla="*/ 268 w 526"/>
                  <a:gd name="T85" fmla="*/ 48 h 813"/>
                  <a:gd name="T86" fmla="*/ 334 w 526"/>
                  <a:gd name="T87" fmla="*/ 19 h 813"/>
                  <a:gd name="T88" fmla="*/ 307 w 526"/>
                  <a:gd name="T89" fmla="*/ 19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26" h="813">
                    <a:moveTo>
                      <a:pt x="307" y="19"/>
                    </a:moveTo>
                    <a:lnTo>
                      <a:pt x="373" y="0"/>
                    </a:lnTo>
                    <a:lnTo>
                      <a:pt x="426" y="3"/>
                    </a:lnTo>
                    <a:lnTo>
                      <a:pt x="466" y="32"/>
                    </a:lnTo>
                    <a:lnTo>
                      <a:pt x="493" y="78"/>
                    </a:lnTo>
                    <a:lnTo>
                      <a:pt x="483" y="126"/>
                    </a:lnTo>
                    <a:lnTo>
                      <a:pt x="446" y="126"/>
                    </a:lnTo>
                    <a:lnTo>
                      <a:pt x="456" y="87"/>
                    </a:lnTo>
                    <a:lnTo>
                      <a:pt x="426" y="52"/>
                    </a:lnTo>
                    <a:lnTo>
                      <a:pt x="397" y="39"/>
                    </a:lnTo>
                    <a:lnTo>
                      <a:pt x="347" y="52"/>
                    </a:lnTo>
                    <a:lnTo>
                      <a:pt x="367" y="91"/>
                    </a:lnTo>
                    <a:lnTo>
                      <a:pt x="373" y="126"/>
                    </a:lnTo>
                    <a:lnTo>
                      <a:pt x="367" y="156"/>
                    </a:lnTo>
                    <a:lnTo>
                      <a:pt x="317" y="169"/>
                    </a:lnTo>
                    <a:lnTo>
                      <a:pt x="264" y="159"/>
                    </a:lnTo>
                    <a:lnTo>
                      <a:pt x="254" y="136"/>
                    </a:lnTo>
                    <a:lnTo>
                      <a:pt x="198" y="198"/>
                    </a:lnTo>
                    <a:lnTo>
                      <a:pt x="165" y="266"/>
                    </a:lnTo>
                    <a:lnTo>
                      <a:pt x="119" y="354"/>
                    </a:lnTo>
                    <a:lnTo>
                      <a:pt x="89" y="432"/>
                    </a:lnTo>
                    <a:lnTo>
                      <a:pt x="76" y="507"/>
                    </a:lnTo>
                    <a:lnTo>
                      <a:pt x="86" y="546"/>
                    </a:lnTo>
                    <a:lnTo>
                      <a:pt x="139" y="595"/>
                    </a:lnTo>
                    <a:lnTo>
                      <a:pt x="248" y="637"/>
                    </a:lnTo>
                    <a:lnTo>
                      <a:pt x="307" y="656"/>
                    </a:lnTo>
                    <a:lnTo>
                      <a:pt x="367" y="666"/>
                    </a:lnTo>
                    <a:lnTo>
                      <a:pt x="456" y="702"/>
                    </a:lnTo>
                    <a:lnTo>
                      <a:pt x="522" y="725"/>
                    </a:lnTo>
                    <a:lnTo>
                      <a:pt x="526" y="770"/>
                    </a:lnTo>
                    <a:lnTo>
                      <a:pt x="493" y="803"/>
                    </a:lnTo>
                    <a:lnTo>
                      <a:pt x="453" y="813"/>
                    </a:lnTo>
                    <a:lnTo>
                      <a:pt x="393" y="783"/>
                    </a:lnTo>
                    <a:lnTo>
                      <a:pt x="254" y="712"/>
                    </a:lnTo>
                    <a:lnTo>
                      <a:pt x="139" y="663"/>
                    </a:lnTo>
                    <a:lnTo>
                      <a:pt x="59" y="608"/>
                    </a:lnTo>
                    <a:lnTo>
                      <a:pt x="6" y="559"/>
                    </a:lnTo>
                    <a:lnTo>
                      <a:pt x="0" y="500"/>
                    </a:lnTo>
                    <a:lnTo>
                      <a:pt x="29" y="422"/>
                    </a:lnTo>
                    <a:lnTo>
                      <a:pt x="89" y="305"/>
                    </a:lnTo>
                    <a:lnTo>
                      <a:pt x="145" y="208"/>
                    </a:lnTo>
                    <a:lnTo>
                      <a:pt x="215" y="107"/>
                    </a:lnTo>
                    <a:lnTo>
                      <a:pt x="268" y="48"/>
                    </a:lnTo>
                    <a:lnTo>
                      <a:pt x="334" y="19"/>
                    </a:lnTo>
                    <a:lnTo>
                      <a:pt x="307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5238" name="Freeform 6"/>
              <p:cNvSpPr>
                <a:spLocks/>
              </p:cNvSpPr>
              <p:nvPr/>
            </p:nvSpPr>
            <p:spPr bwMode="auto">
              <a:xfrm>
                <a:off x="2793" y="1770"/>
                <a:ext cx="275" cy="763"/>
              </a:xfrm>
              <a:custGeom>
                <a:avLst/>
                <a:gdLst>
                  <a:gd name="T0" fmla="*/ 17 w 275"/>
                  <a:gd name="T1" fmla="*/ 59 h 763"/>
                  <a:gd name="T2" fmla="*/ 27 w 275"/>
                  <a:gd name="T3" fmla="*/ 20 h 763"/>
                  <a:gd name="T4" fmla="*/ 70 w 275"/>
                  <a:gd name="T5" fmla="*/ 0 h 763"/>
                  <a:gd name="T6" fmla="*/ 109 w 275"/>
                  <a:gd name="T7" fmla="*/ 0 h 763"/>
                  <a:gd name="T8" fmla="*/ 159 w 275"/>
                  <a:gd name="T9" fmla="*/ 29 h 763"/>
                  <a:gd name="T10" fmla="*/ 206 w 275"/>
                  <a:gd name="T11" fmla="*/ 98 h 763"/>
                  <a:gd name="T12" fmla="*/ 239 w 275"/>
                  <a:gd name="T13" fmla="*/ 169 h 763"/>
                  <a:gd name="T14" fmla="*/ 255 w 275"/>
                  <a:gd name="T15" fmla="*/ 266 h 763"/>
                  <a:gd name="T16" fmla="*/ 269 w 275"/>
                  <a:gd name="T17" fmla="*/ 380 h 763"/>
                  <a:gd name="T18" fmla="*/ 275 w 275"/>
                  <a:gd name="T19" fmla="*/ 490 h 763"/>
                  <a:gd name="T20" fmla="*/ 275 w 275"/>
                  <a:gd name="T21" fmla="*/ 633 h 763"/>
                  <a:gd name="T22" fmla="*/ 255 w 275"/>
                  <a:gd name="T23" fmla="*/ 721 h 763"/>
                  <a:gd name="T24" fmla="*/ 219 w 275"/>
                  <a:gd name="T25" fmla="*/ 753 h 763"/>
                  <a:gd name="T26" fmla="*/ 156 w 275"/>
                  <a:gd name="T27" fmla="*/ 763 h 763"/>
                  <a:gd name="T28" fmla="*/ 90 w 275"/>
                  <a:gd name="T29" fmla="*/ 760 h 763"/>
                  <a:gd name="T30" fmla="*/ 56 w 275"/>
                  <a:gd name="T31" fmla="*/ 721 h 763"/>
                  <a:gd name="T32" fmla="*/ 37 w 275"/>
                  <a:gd name="T33" fmla="*/ 653 h 763"/>
                  <a:gd name="T34" fmla="*/ 20 w 275"/>
                  <a:gd name="T35" fmla="*/ 585 h 763"/>
                  <a:gd name="T36" fmla="*/ 7 w 275"/>
                  <a:gd name="T37" fmla="*/ 461 h 763"/>
                  <a:gd name="T38" fmla="*/ 0 w 275"/>
                  <a:gd name="T39" fmla="*/ 322 h 763"/>
                  <a:gd name="T40" fmla="*/ 0 w 275"/>
                  <a:gd name="T41" fmla="*/ 159 h 763"/>
                  <a:gd name="T42" fmla="*/ 17 w 275"/>
                  <a:gd name="T43" fmla="*/ 88 h 763"/>
                  <a:gd name="T44" fmla="*/ 17 w 275"/>
                  <a:gd name="T45" fmla="*/ 59 h 7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75" h="763">
                    <a:moveTo>
                      <a:pt x="17" y="59"/>
                    </a:moveTo>
                    <a:lnTo>
                      <a:pt x="27" y="20"/>
                    </a:lnTo>
                    <a:lnTo>
                      <a:pt x="70" y="0"/>
                    </a:lnTo>
                    <a:lnTo>
                      <a:pt x="109" y="0"/>
                    </a:lnTo>
                    <a:lnTo>
                      <a:pt x="159" y="29"/>
                    </a:lnTo>
                    <a:lnTo>
                      <a:pt x="206" y="98"/>
                    </a:lnTo>
                    <a:lnTo>
                      <a:pt x="239" y="169"/>
                    </a:lnTo>
                    <a:lnTo>
                      <a:pt x="255" y="266"/>
                    </a:lnTo>
                    <a:lnTo>
                      <a:pt x="269" y="380"/>
                    </a:lnTo>
                    <a:lnTo>
                      <a:pt x="275" y="490"/>
                    </a:lnTo>
                    <a:lnTo>
                      <a:pt x="275" y="633"/>
                    </a:lnTo>
                    <a:lnTo>
                      <a:pt x="255" y="721"/>
                    </a:lnTo>
                    <a:lnTo>
                      <a:pt x="219" y="753"/>
                    </a:lnTo>
                    <a:lnTo>
                      <a:pt x="156" y="763"/>
                    </a:lnTo>
                    <a:lnTo>
                      <a:pt x="90" y="760"/>
                    </a:lnTo>
                    <a:lnTo>
                      <a:pt x="56" y="721"/>
                    </a:lnTo>
                    <a:lnTo>
                      <a:pt x="37" y="653"/>
                    </a:lnTo>
                    <a:lnTo>
                      <a:pt x="20" y="585"/>
                    </a:lnTo>
                    <a:lnTo>
                      <a:pt x="7" y="461"/>
                    </a:lnTo>
                    <a:lnTo>
                      <a:pt x="0" y="322"/>
                    </a:lnTo>
                    <a:lnTo>
                      <a:pt x="0" y="159"/>
                    </a:lnTo>
                    <a:lnTo>
                      <a:pt x="17" y="88"/>
                    </a:lnTo>
                    <a:lnTo>
                      <a:pt x="17" y="5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5239" name="Freeform 7"/>
              <p:cNvSpPr>
                <a:spLocks/>
              </p:cNvSpPr>
              <p:nvPr/>
            </p:nvSpPr>
            <p:spPr bwMode="auto">
              <a:xfrm>
                <a:off x="2920" y="1791"/>
                <a:ext cx="420" cy="586"/>
              </a:xfrm>
              <a:custGeom>
                <a:avLst/>
                <a:gdLst>
                  <a:gd name="T0" fmla="*/ 23 w 420"/>
                  <a:gd name="T1" fmla="*/ 0 h 586"/>
                  <a:gd name="T2" fmla="*/ 109 w 420"/>
                  <a:gd name="T3" fmla="*/ 10 h 586"/>
                  <a:gd name="T4" fmla="*/ 198 w 420"/>
                  <a:gd name="T5" fmla="*/ 26 h 586"/>
                  <a:gd name="T6" fmla="*/ 291 w 420"/>
                  <a:gd name="T7" fmla="*/ 78 h 586"/>
                  <a:gd name="T8" fmla="*/ 357 w 420"/>
                  <a:gd name="T9" fmla="*/ 117 h 586"/>
                  <a:gd name="T10" fmla="*/ 400 w 420"/>
                  <a:gd name="T11" fmla="*/ 173 h 586"/>
                  <a:gd name="T12" fmla="*/ 420 w 420"/>
                  <a:gd name="T13" fmla="*/ 205 h 586"/>
                  <a:gd name="T14" fmla="*/ 380 w 420"/>
                  <a:gd name="T15" fmla="*/ 300 h 586"/>
                  <a:gd name="T16" fmla="*/ 317 w 420"/>
                  <a:gd name="T17" fmla="*/ 358 h 586"/>
                  <a:gd name="T18" fmla="*/ 241 w 420"/>
                  <a:gd name="T19" fmla="*/ 400 h 586"/>
                  <a:gd name="T20" fmla="*/ 201 w 420"/>
                  <a:gd name="T21" fmla="*/ 426 h 586"/>
                  <a:gd name="T22" fmla="*/ 132 w 420"/>
                  <a:gd name="T23" fmla="*/ 439 h 586"/>
                  <a:gd name="T24" fmla="*/ 129 w 420"/>
                  <a:gd name="T25" fmla="*/ 465 h 586"/>
                  <a:gd name="T26" fmla="*/ 182 w 420"/>
                  <a:gd name="T27" fmla="*/ 488 h 586"/>
                  <a:gd name="T28" fmla="*/ 258 w 420"/>
                  <a:gd name="T29" fmla="*/ 508 h 586"/>
                  <a:gd name="T30" fmla="*/ 330 w 420"/>
                  <a:gd name="T31" fmla="*/ 547 h 586"/>
                  <a:gd name="T32" fmla="*/ 301 w 420"/>
                  <a:gd name="T33" fmla="*/ 576 h 586"/>
                  <a:gd name="T34" fmla="*/ 271 w 420"/>
                  <a:gd name="T35" fmla="*/ 586 h 586"/>
                  <a:gd name="T36" fmla="*/ 228 w 420"/>
                  <a:gd name="T37" fmla="*/ 543 h 586"/>
                  <a:gd name="T38" fmla="*/ 162 w 420"/>
                  <a:gd name="T39" fmla="*/ 517 h 586"/>
                  <a:gd name="T40" fmla="*/ 109 w 420"/>
                  <a:gd name="T41" fmla="*/ 498 h 586"/>
                  <a:gd name="T42" fmla="*/ 109 w 420"/>
                  <a:gd name="T43" fmla="*/ 459 h 586"/>
                  <a:gd name="T44" fmla="*/ 119 w 420"/>
                  <a:gd name="T45" fmla="*/ 417 h 586"/>
                  <a:gd name="T46" fmla="*/ 152 w 420"/>
                  <a:gd name="T47" fmla="*/ 400 h 586"/>
                  <a:gd name="T48" fmla="*/ 258 w 420"/>
                  <a:gd name="T49" fmla="*/ 358 h 586"/>
                  <a:gd name="T50" fmla="*/ 317 w 420"/>
                  <a:gd name="T51" fmla="*/ 293 h 586"/>
                  <a:gd name="T52" fmla="*/ 360 w 420"/>
                  <a:gd name="T53" fmla="*/ 225 h 586"/>
                  <a:gd name="T54" fmla="*/ 350 w 420"/>
                  <a:gd name="T55" fmla="*/ 192 h 586"/>
                  <a:gd name="T56" fmla="*/ 317 w 420"/>
                  <a:gd name="T57" fmla="*/ 153 h 586"/>
                  <a:gd name="T58" fmla="*/ 238 w 420"/>
                  <a:gd name="T59" fmla="*/ 98 h 586"/>
                  <a:gd name="T60" fmla="*/ 142 w 420"/>
                  <a:gd name="T61" fmla="*/ 78 h 586"/>
                  <a:gd name="T62" fmla="*/ 79 w 420"/>
                  <a:gd name="T63" fmla="*/ 75 h 586"/>
                  <a:gd name="T64" fmla="*/ 23 w 420"/>
                  <a:gd name="T65" fmla="*/ 75 h 586"/>
                  <a:gd name="T66" fmla="*/ 0 w 420"/>
                  <a:gd name="T67" fmla="*/ 39 h 586"/>
                  <a:gd name="T68" fmla="*/ 23 w 420"/>
                  <a:gd name="T69" fmla="*/ 0 h 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0" h="586">
                    <a:moveTo>
                      <a:pt x="23" y="0"/>
                    </a:moveTo>
                    <a:lnTo>
                      <a:pt x="109" y="10"/>
                    </a:lnTo>
                    <a:lnTo>
                      <a:pt x="198" y="26"/>
                    </a:lnTo>
                    <a:lnTo>
                      <a:pt x="291" y="78"/>
                    </a:lnTo>
                    <a:lnTo>
                      <a:pt x="357" y="117"/>
                    </a:lnTo>
                    <a:lnTo>
                      <a:pt x="400" y="173"/>
                    </a:lnTo>
                    <a:lnTo>
                      <a:pt x="420" y="205"/>
                    </a:lnTo>
                    <a:lnTo>
                      <a:pt x="380" y="300"/>
                    </a:lnTo>
                    <a:lnTo>
                      <a:pt x="317" y="358"/>
                    </a:lnTo>
                    <a:lnTo>
                      <a:pt x="241" y="400"/>
                    </a:lnTo>
                    <a:lnTo>
                      <a:pt x="201" y="426"/>
                    </a:lnTo>
                    <a:lnTo>
                      <a:pt x="132" y="439"/>
                    </a:lnTo>
                    <a:lnTo>
                      <a:pt x="129" y="465"/>
                    </a:lnTo>
                    <a:lnTo>
                      <a:pt x="182" y="488"/>
                    </a:lnTo>
                    <a:lnTo>
                      <a:pt x="258" y="508"/>
                    </a:lnTo>
                    <a:lnTo>
                      <a:pt x="330" y="547"/>
                    </a:lnTo>
                    <a:lnTo>
                      <a:pt x="301" y="576"/>
                    </a:lnTo>
                    <a:lnTo>
                      <a:pt x="271" y="586"/>
                    </a:lnTo>
                    <a:lnTo>
                      <a:pt x="228" y="543"/>
                    </a:lnTo>
                    <a:lnTo>
                      <a:pt x="162" y="517"/>
                    </a:lnTo>
                    <a:lnTo>
                      <a:pt x="109" y="498"/>
                    </a:lnTo>
                    <a:lnTo>
                      <a:pt x="109" y="459"/>
                    </a:lnTo>
                    <a:lnTo>
                      <a:pt x="119" y="417"/>
                    </a:lnTo>
                    <a:lnTo>
                      <a:pt x="152" y="400"/>
                    </a:lnTo>
                    <a:lnTo>
                      <a:pt x="258" y="358"/>
                    </a:lnTo>
                    <a:lnTo>
                      <a:pt x="317" y="293"/>
                    </a:lnTo>
                    <a:lnTo>
                      <a:pt x="360" y="225"/>
                    </a:lnTo>
                    <a:lnTo>
                      <a:pt x="350" y="192"/>
                    </a:lnTo>
                    <a:lnTo>
                      <a:pt x="317" y="153"/>
                    </a:lnTo>
                    <a:lnTo>
                      <a:pt x="238" y="98"/>
                    </a:lnTo>
                    <a:lnTo>
                      <a:pt x="142" y="78"/>
                    </a:lnTo>
                    <a:lnTo>
                      <a:pt x="79" y="75"/>
                    </a:lnTo>
                    <a:lnTo>
                      <a:pt x="23" y="75"/>
                    </a:lnTo>
                    <a:lnTo>
                      <a:pt x="0" y="39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5240" name="Freeform 8"/>
              <p:cNvSpPr>
                <a:spLocks/>
              </p:cNvSpPr>
              <p:nvPr/>
            </p:nvSpPr>
            <p:spPr bwMode="auto">
              <a:xfrm>
                <a:off x="2953" y="2455"/>
                <a:ext cx="511" cy="947"/>
              </a:xfrm>
              <a:custGeom>
                <a:avLst/>
                <a:gdLst>
                  <a:gd name="T0" fmla="*/ 59 w 511"/>
                  <a:gd name="T1" fmla="*/ 0 h 947"/>
                  <a:gd name="T2" fmla="*/ 13 w 511"/>
                  <a:gd name="T3" fmla="*/ 0 h 947"/>
                  <a:gd name="T4" fmla="*/ 0 w 511"/>
                  <a:gd name="T5" fmla="*/ 68 h 947"/>
                  <a:gd name="T6" fmla="*/ 33 w 511"/>
                  <a:gd name="T7" fmla="*/ 108 h 947"/>
                  <a:gd name="T8" fmla="*/ 139 w 511"/>
                  <a:gd name="T9" fmla="*/ 202 h 947"/>
                  <a:gd name="T10" fmla="*/ 232 w 511"/>
                  <a:gd name="T11" fmla="*/ 322 h 947"/>
                  <a:gd name="T12" fmla="*/ 292 w 511"/>
                  <a:gd name="T13" fmla="*/ 446 h 947"/>
                  <a:gd name="T14" fmla="*/ 301 w 511"/>
                  <a:gd name="T15" fmla="*/ 527 h 947"/>
                  <a:gd name="T16" fmla="*/ 298 w 511"/>
                  <a:gd name="T17" fmla="*/ 586 h 947"/>
                  <a:gd name="T18" fmla="*/ 272 w 511"/>
                  <a:gd name="T19" fmla="*/ 719 h 947"/>
                  <a:gd name="T20" fmla="*/ 238 w 511"/>
                  <a:gd name="T21" fmla="*/ 827 h 947"/>
                  <a:gd name="T22" fmla="*/ 209 w 511"/>
                  <a:gd name="T23" fmla="*/ 889 h 947"/>
                  <a:gd name="T24" fmla="*/ 202 w 511"/>
                  <a:gd name="T25" fmla="*/ 928 h 947"/>
                  <a:gd name="T26" fmla="*/ 232 w 511"/>
                  <a:gd name="T27" fmla="*/ 928 h 947"/>
                  <a:gd name="T28" fmla="*/ 278 w 511"/>
                  <a:gd name="T29" fmla="*/ 915 h 947"/>
                  <a:gd name="T30" fmla="*/ 292 w 511"/>
                  <a:gd name="T31" fmla="*/ 918 h 947"/>
                  <a:gd name="T32" fmla="*/ 388 w 511"/>
                  <a:gd name="T33" fmla="*/ 924 h 947"/>
                  <a:gd name="T34" fmla="*/ 461 w 511"/>
                  <a:gd name="T35" fmla="*/ 947 h 947"/>
                  <a:gd name="T36" fmla="*/ 487 w 511"/>
                  <a:gd name="T37" fmla="*/ 934 h 947"/>
                  <a:gd name="T38" fmla="*/ 511 w 511"/>
                  <a:gd name="T39" fmla="*/ 885 h 947"/>
                  <a:gd name="T40" fmla="*/ 487 w 511"/>
                  <a:gd name="T41" fmla="*/ 859 h 947"/>
                  <a:gd name="T42" fmla="*/ 378 w 511"/>
                  <a:gd name="T43" fmla="*/ 856 h 947"/>
                  <a:gd name="T44" fmla="*/ 301 w 511"/>
                  <a:gd name="T45" fmla="*/ 866 h 947"/>
                  <a:gd name="T46" fmla="*/ 262 w 511"/>
                  <a:gd name="T47" fmla="*/ 885 h 947"/>
                  <a:gd name="T48" fmla="*/ 268 w 511"/>
                  <a:gd name="T49" fmla="*/ 840 h 947"/>
                  <a:gd name="T50" fmla="*/ 308 w 511"/>
                  <a:gd name="T51" fmla="*/ 771 h 947"/>
                  <a:gd name="T52" fmla="*/ 341 w 511"/>
                  <a:gd name="T53" fmla="*/ 664 h 947"/>
                  <a:gd name="T54" fmla="*/ 368 w 511"/>
                  <a:gd name="T55" fmla="*/ 573 h 947"/>
                  <a:gd name="T56" fmla="*/ 348 w 511"/>
                  <a:gd name="T57" fmla="*/ 469 h 947"/>
                  <a:gd name="T58" fmla="*/ 318 w 511"/>
                  <a:gd name="T59" fmla="*/ 358 h 947"/>
                  <a:gd name="T60" fmla="*/ 258 w 511"/>
                  <a:gd name="T61" fmla="*/ 231 h 947"/>
                  <a:gd name="T62" fmla="*/ 172 w 511"/>
                  <a:gd name="T63" fmla="*/ 114 h 947"/>
                  <a:gd name="T64" fmla="*/ 99 w 511"/>
                  <a:gd name="T65" fmla="*/ 29 h 947"/>
                  <a:gd name="T66" fmla="*/ 59 w 511"/>
                  <a:gd name="T6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11" h="947">
                    <a:moveTo>
                      <a:pt x="59" y="0"/>
                    </a:moveTo>
                    <a:lnTo>
                      <a:pt x="13" y="0"/>
                    </a:lnTo>
                    <a:lnTo>
                      <a:pt x="0" y="68"/>
                    </a:lnTo>
                    <a:lnTo>
                      <a:pt x="33" y="108"/>
                    </a:lnTo>
                    <a:lnTo>
                      <a:pt x="139" y="202"/>
                    </a:lnTo>
                    <a:lnTo>
                      <a:pt x="232" y="322"/>
                    </a:lnTo>
                    <a:lnTo>
                      <a:pt x="292" y="446"/>
                    </a:lnTo>
                    <a:lnTo>
                      <a:pt x="301" y="527"/>
                    </a:lnTo>
                    <a:lnTo>
                      <a:pt x="298" y="586"/>
                    </a:lnTo>
                    <a:lnTo>
                      <a:pt x="272" y="719"/>
                    </a:lnTo>
                    <a:lnTo>
                      <a:pt x="238" y="827"/>
                    </a:lnTo>
                    <a:lnTo>
                      <a:pt x="209" y="889"/>
                    </a:lnTo>
                    <a:lnTo>
                      <a:pt x="202" y="928"/>
                    </a:lnTo>
                    <a:lnTo>
                      <a:pt x="232" y="928"/>
                    </a:lnTo>
                    <a:lnTo>
                      <a:pt x="278" y="915"/>
                    </a:lnTo>
                    <a:lnTo>
                      <a:pt x="292" y="918"/>
                    </a:lnTo>
                    <a:lnTo>
                      <a:pt x="388" y="924"/>
                    </a:lnTo>
                    <a:lnTo>
                      <a:pt x="461" y="947"/>
                    </a:lnTo>
                    <a:lnTo>
                      <a:pt x="487" y="934"/>
                    </a:lnTo>
                    <a:lnTo>
                      <a:pt x="511" y="885"/>
                    </a:lnTo>
                    <a:lnTo>
                      <a:pt x="487" y="859"/>
                    </a:lnTo>
                    <a:lnTo>
                      <a:pt x="378" y="856"/>
                    </a:lnTo>
                    <a:lnTo>
                      <a:pt x="301" y="866"/>
                    </a:lnTo>
                    <a:lnTo>
                      <a:pt x="262" y="885"/>
                    </a:lnTo>
                    <a:lnTo>
                      <a:pt x="268" y="840"/>
                    </a:lnTo>
                    <a:lnTo>
                      <a:pt x="308" y="771"/>
                    </a:lnTo>
                    <a:lnTo>
                      <a:pt x="341" y="664"/>
                    </a:lnTo>
                    <a:lnTo>
                      <a:pt x="368" y="573"/>
                    </a:lnTo>
                    <a:lnTo>
                      <a:pt x="348" y="469"/>
                    </a:lnTo>
                    <a:lnTo>
                      <a:pt x="318" y="358"/>
                    </a:lnTo>
                    <a:lnTo>
                      <a:pt x="258" y="231"/>
                    </a:lnTo>
                    <a:lnTo>
                      <a:pt x="172" y="114"/>
                    </a:lnTo>
                    <a:lnTo>
                      <a:pt x="99" y="29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5241" name="Freeform 9"/>
              <p:cNvSpPr>
                <a:spLocks/>
              </p:cNvSpPr>
              <p:nvPr/>
            </p:nvSpPr>
            <p:spPr bwMode="auto">
              <a:xfrm>
                <a:off x="2632" y="2453"/>
                <a:ext cx="344" cy="965"/>
              </a:xfrm>
              <a:custGeom>
                <a:avLst/>
                <a:gdLst>
                  <a:gd name="T0" fmla="*/ 238 w 344"/>
                  <a:gd name="T1" fmla="*/ 0 h 965"/>
                  <a:gd name="T2" fmla="*/ 195 w 344"/>
                  <a:gd name="T3" fmla="*/ 91 h 965"/>
                  <a:gd name="T4" fmla="*/ 165 w 344"/>
                  <a:gd name="T5" fmla="*/ 224 h 965"/>
                  <a:gd name="T6" fmla="*/ 129 w 344"/>
                  <a:gd name="T7" fmla="*/ 371 h 965"/>
                  <a:gd name="T8" fmla="*/ 96 w 344"/>
                  <a:gd name="T9" fmla="*/ 520 h 965"/>
                  <a:gd name="T10" fmla="*/ 96 w 344"/>
                  <a:gd name="T11" fmla="*/ 575 h 965"/>
                  <a:gd name="T12" fmla="*/ 129 w 344"/>
                  <a:gd name="T13" fmla="*/ 673 h 965"/>
                  <a:gd name="T14" fmla="*/ 175 w 344"/>
                  <a:gd name="T15" fmla="*/ 725 h 965"/>
                  <a:gd name="T16" fmla="*/ 218 w 344"/>
                  <a:gd name="T17" fmla="*/ 790 h 965"/>
                  <a:gd name="T18" fmla="*/ 248 w 344"/>
                  <a:gd name="T19" fmla="*/ 838 h 965"/>
                  <a:gd name="T20" fmla="*/ 235 w 344"/>
                  <a:gd name="T21" fmla="*/ 861 h 965"/>
                  <a:gd name="T22" fmla="*/ 159 w 344"/>
                  <a:gd name="T23" fmla="*/ 871 h 965"/>
                  <a:gd name="T24" fmla="*/ 36 w 344"/>
                  <a:gd name="T25" fmla="*/ 890 h 965"/>
                  <a:gd name="T26" fmla="*/ 0 w 344"/>
                  <a:gd name="T27" fmla="*/ 920 h 965"/>
                  <a:gd name="T28" fmla="*/ 30 w 344"/>
                  <a:gd name="T29" fmla="*/ 946 h 965"/>
                  <a:gd name="T30" fmla="*/ 99 w 344"/>
                  <a:gd name="T31" fmla="*/ 965 h 965"/>
                  <a:gd name="T32" fmla="*/ 179 w 344"/>
                  <a:gd name="T33" fmla="*/ 926 h 965"/>
                  <a:gd name="T34" fmla="*/ 238 w 344"/>
                  <a:gd name="T35" fmla="*/ 900 h 965"/>
                  <a:gd name="T36" fmla="*/ 314 w 344"/>
                  <a:gd name="T37" fmla="*/ 890 h 965"/>
                  <a:gd name="T38" fmla="*/ 344 w 344"/>
                  <a:gd name="T39" fmla="*/ 881 h 965"/>
                  <a:gd name="T40" fmla="*/ 334 w 344"/>
                  <a:gd name="T41" fmla="*/ 848 h 965"/>
                  <a:gd name="T42" fmla="*/ 248 w 344"/>
                  <a:gd name="T43" fmla="*/ 764 h 965"/>
                  <a:gd name="T44" fmla="*/ 198 w 344"/>
                  <a:gd name="T45" fmla="*/ 676 h 965"/>
                  <a:gd name="T46" fmla="*/ 155 w 344"/>
                  <a:gd name="T47" fmla="*/ 617 h 965"/>
                  <a:gd name="T48" fmla="*/ 149 w 344"/>
                  <a:gd name="T49" fmla="*/ 559 h 965"/>
                  <a:gd name="T50" fmla="*/ 169 w 344"/>
                  <a:gd name="T51" fmla="*/ 462 h 965"/>
                  <a:gd name="T52" fmla="*/ 215 w 344"/>
                  <a:gd name="T53" fmla="*/ 361 h 965"/>
                  <a:gd name="T54" fmla="*/ 265 w 344"/>
                  <a:gd name="T55" fmla="*/ 189 h 965"/>
                  <a:gd name="T56" fmla="*/ 308 w 344"/>
                  <a:gd name="T57" fmla="*/ 88 h 965"/>
                  <a:gd name="T58" fmla="*/ 304 w 344"/>
                  <a:gd name="T59" fmla="*/ 29 h 965"/>
                  <a:gd name="T60" fmla="*/ 265 w 344"/>
                  <a:gd name="T61" fmla="*/ 0 h 965"/>
                  <a:gd name="T62" fmla="*/ 238 w 344"/>
                  <a:gd name="T63" fmla="*/ 0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44" h="965">
                    <a:moveTo>
                      <a:pt x="238" y="0"/>
                    </a:moveTo>
                    <a:lnTo>
                      <a:pt x="195" y="91"/>
                    </a:lnTo>
                    <a:lnTo>
                      <a:pt x="165" y="224"/>
                    </a:lnTo>
                    <a:lnTo>
                      <a:pt x="129" y="371"/>
                    </a:lnTo>
                    <a:lnTo>
                      <a:pt x="96" y="520"/>
                    </a:lnTo>
                    <a:lnTo>
                      <a:pt x="96" y="575"/>
                    </a:lnTo>
                    <a:lnTo>
                      <a:pt x="129" y="673"/>
                    </a:lnTo>
                    <a:lnTo>
                      <a:pt x="175" y="725"/>
                    </a:lnTo>
                    <a:lnTo>
                      <a:pt x="218" y="790"/>
                    </a:lnTo>
                    <a:lnTo>
                      <a:pt x="248" y="838"/>
                    </a:lnTo>
                    <a:lnTo>
                      <a:pt x="235" y="861"/>
                    </a:lnTo>
                    <a:lnTo>
                      <a:pt x="159" y="871"/>
                    </a:lnTo>
                    <a:lnTo>
                      <a:pt x="36" y="890"/>
                    </a:lnTo>
                    <a:lnTo>
                      <a:pt x="0" y="920"/>
                    </a:lnTo>
                    <a:lnTo>
                      <a:pt x="30" y="946"/>
                    </a:lnTo>
                    <a:lnTo>
                      <a:pt x="99" y="965"/>
                    </a:lnTo>
                    <a:lnTo>
                      <a:pt x="179" y="926"/>
                    </a:lnTo>
                    <a:lnTo>
                      <a:pt x="238" y="900"/>
                    </a:lnTo>
                    <a:lnTo>
                      <a:pt x="314" y="890"/>
                    </a:lnTo>
                    <a:lnTo>
                      <a:pt x="344" y="881"/>
                    </a:lnTo>
                    <a:lnTo>
                      <a:pt x="334" y="848"/>
                    </a:lnTo>
                    <a:lnTo>
                      <a:pt x="248" y="764"/>
                    </a:lnTo>
                    <a:lnTo>
                      <a:pt x="198" y="676"/>
                    </a:lnTo>
                    <a:lnTo>
                      <a:pt x="155" y="617"/>
                    </a:lnTo>
                    <a:lnTo>
                      <a:pt x="149" y="559"/>
                    </a:lnTo>
                    <a:lnTo>
                      <a:pt x="169" y="462"/>
                    </a:lnTo>
                    <a:lnTo>
                      <a:pt x="215" y="361"/>
                    </a:lnTo>
                    <a:lnTo>
                      <a:pt x="265" y="189"/>
                    </a:lnTo>
                    <a:lnTo>
                      <a:pt x="308" y="88"/>
                    </a:lnTo>
                    <a:lnTo>
                      <a:pt x="304" y="29"/>
                    </a:lnTo>
                    <a:lnTo>
                      <a:pt x="265" y="0"/>
                    </a:lnTo>
                    <a:lnTo>
                      <a:pt x="2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95242" name="Group 10"/>
            <p:cNvGrpSpPr>
              <a:grpSpLocks/>
            </p:cNvGrpSpPr>
            <p:nvPr/>
          </p:nvGrpSpPr>
          <p:grpSpPr bwMode="auto">
            <a:xfrm flipH="1">
              <a:off x="3000" y="903"/>
              <a:ext cx="211" cy="285"/>
              <a:chOff x="3000" y="903"/>
              <a:chExt cx="211" cy="285"/>
            </a:xfrm>
          </p:grpSpPr>
          <p:sp>
            <p:nvSpPr>
              <p:cNvPr id="95243" name="Freeform 11"/>
              <p:cNvSpPr>
                <a:spLocks/>
              </p:cNvSpPr>
              <p:nvPr/>
            </p:nvSpPr>
            <p:spPr bwMode="auto">
              <a:xfrm>
                <a:off x="3041" y="903"/>
                <a:ext cx="170" cy="198"/>
              </a:xfrm>
              <a:custGeom>
                <a:avLst/>
                <a:gdLst>
                  <a:gd name="T0" fmla="*/ 20 w 170"/>
                  <a:gd name="T1" fmla="*/ 9 h 198"/>
                  <a:gd name="T2" fmla="*/ 66 w 170"/>
                  <a:gd name="T3" fmla="*/ 0 h 198"/>
                  <a:gd name="T4" fmla="*/ 110 w 170"/>
                  <a:gd name="T5" fmla="*/ 3 h 198"/>
                  <a:gd name="T6" fmla="*/ 150 w 170"/>
                  <a:gd name="T7" fmla="*/ 22 h 198"/>
                  <a:gd name="T8" fmla="*/ 170 w 170"/>
                  <a:gd name="T9" fmla="*/ 58 h 198"/>
                  <a:gd name="T10" fmla="*/ 170 w 170"/>
                  <a:gd name="T11" fmla="*/ 87 h 198"/>
                  <a:gd name="T12" fmla="*/ 150 w 170"/>
                  <a:gd name="T13" fmla="*/ 126 h 198"/>
                  <a:gd name="T14" fmla="*/ 116 w 170"/>
                  <a:gd name="T15" fmla="*/ 149 h 198"/>
                  <a:gd name="T16" fmla="*/ 66 w 170"/>
                  <a:gd name="T17" fmla="*/ 149 h 198"/>
                  <a:gd name="T18" fmla="*/ 36 w 170"/>
                  <a:gd name="T19" fmla="*/ 168 h 198"/>
                  <a:gd name="T20" fmla="*/ 26 w 170"/>
                  <a:gd name="T21" fmla="*/ 198 h 198"/>
                  <a:gd name="T22" fmla="*/ 0 w 170"/>
                  <a:gd name="T23" fmla="*/ 188 h 198"/>
                  <a:gd name="T24" fmla="*/ 10 w 170"/>
                  <a:gd name="T25" fmla="*/ 149 h 198"/>
                  <a:gd name="T26" fmla="*/ 46 w 170"/>
                  <a:gd name="T27" fmla="*/ 126 h 198"/>
                  <a:gd name="T28" fmla="*/ 106 w 170"/>
                  <a:gd name="T29" fmla="*/ 120 h 198"/>
                  <a:gd name="T30" fmla="*/ 130 w 170"/>
                  <a:gd name="T31" fmla="*/ 97 h 198"/>
                  <a:gd name="T32" fmla="*/ 136 w 170"/>
                  <a:gd name="T33" fmla="*/ 61 h 198"/>
                  <a:gd name="T34" fmla="*/ 110 w 170"/>
                  <a:gd name="T35" fmla="*/ 29 h 198"/>
                  <a:gd name="T36" fmla="*/ 70 w 170"/>
                  <a:gd name="T37" fmla="*/ 29 h 198"/>
                  <a:gd name="T38" fmla="*/ 26 w 170"/>
                  <a:gd name="T39" fmla="*/ 39 h 198"/>
                  <a:gd name="T40" fmla="*/ 10 w 170"/>
                  <a:gd name="T41" fmla="*/ 29 h 198"/>
                  <a:gd name="T42" fmla="*/ 20 w 170"/>
                  <a:gd name="T43" fmla="*/ 9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0" h="198">
                    <a:moveTo>
                      <a:pt x="20" y="9"/>
                    </a:moveTo>
                    <a:lnTo>
                      <a:pt x="66" y="0"/>
                    </a:lnTo>
                    <a:lnTo>
                      <a:pt x="110" y="3"/>
                    </a:lnTo>
                    <a:lnTo>
                      <a:pt x="150" y="22"/>
                    </a:lnTo>
                    <a:lnTo>
                      <a:pt x="170" y="58"/>
                    </a:lnTo>
                    <a:lnTo>
                      <a:pt x="170" y="87"/>
                    </a:lnTo>
                    <a:lnTo>
                      <a:pt x="150" y="126"/>
                    </a:lnTo>
                    <a:lnTo>
                      <a:pt x="116" y="149"/>
                    </a:lnTo>
                    <a:lnTo>
                      <a:pt x="66" y="149"/>
                    </a:lnTo>
                    <a:lnTo>
                      <a:pt x="36" y="168"/>
                    </a:lnTo>
                    <a:lnTo>
                      <a:pt x="26" y="198"/>
                    </a:lnTo>
                    <a:lnTo>
                      <a:pt x="0" y="188"/>
                    </a:lnTo>
                    <a:lnTo>
                      <a:pt x="10" y="149"/>
                    </a:lnTo>
                    <a:lnTo>
                      <a:pt x="46" y="126"/>
                    </a:lnTo>
                    <a:lnTo>
                      <a:pt x="106" y="120"/>
                    </a:lnTo>
                    <a:lnTo>
                      <a:pt x="130" y="97"/>
                    </a:lnTo>
                    <a:lnTo>
                      <a:pt x="136" y="61"/>
                    </a:lnTo>
                    <a:lnTo>
                      <a:pt x="110" y="29"/>
                    </a:lnTo>
                    <a:lnTo>
                      <a:pt x="70" y="29"/>
                    </a:lnTo>
                    <a:lnTo>
                      <a:pt x="26" y="39"/>
                    </a:lnTo>
                    <a:lnTo>
                      <a:pt x="10" y="29"/>
                    </a:lnTo>
                    <a:lnTo>
                      <a:pt x="2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5244" name="Freeform 12"/>
              <p:cNvSpPr>
                <a:spLocks/>
              </p:cNvSpPr>
              <p:nvPr/>
            </p:nvSpPr>
            <p:spPr bwMode="auto">
              <a:xfrm>
                <a:off x="3000" y="1134"/>
                <a:ext cx="53" cy="54"/>
              </a:xfrm>
              <a:custGeom>
                <a:avLst/>
                <a:gdLst>
                  <a:gd name="T0" fmla="*/ 53 w 53"/>
                  <a:gd name="T1" fmla="*/ 3 h 54"/>
                  <a:gd name="T2" fmla="*/ 26 w 53"/>
                  <a:gd name="T3" fmla="*/ 0 h 54"/>
                  <a:gd name="T4" fmla="*/ 8 w 53"/>
                  <a:gd name="T5" fmla="*/ 20 h 54"/>
                  <a:gd name="T6" fmla="*/ 0 w 53"/>
                  <a:gd name="T7" fmla="*/ 51 h 54"/>
                  <a:gd name="T8" fmla="*/ 26 w 53"/>
                  <a:gd name="T9" fmla="*/ 54 h 54"/>
                  <a:gd name="T10" fmla="*/ 48 w 53"/>
                  <a:gd name="T11" fmla="*/ 40 h 54"/>
                  <a:gd name="T12" fmla="*/ 53 w 53"/>
                  <a:gd name="T13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4">
                    <a:moveTo>
                      <a:pt x="53" y="3"/>
                    </a:moveTo>
                    <a:lnTo>
                      <a:pt x="26" y="0"/>
                    </a:lnTo>
                    <a:lnTo>
                      <a:pt x="8" y="20"/>
                    </a:lnTo>
                    <a:lnTo>
                      <a:pt x="0" y="51"/>
                    </a:lnTo>
                    <a:lnTo>
                      <a:pt x="26" y="54"/>
                    </a:lnTo>
                    <a:lnTo>
                      <a:pt x="48" y="40"/>
                    </a:lnTo>
                    <a:lnTo>
                      <a:pt x="53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</p:grpSp>
      <p:graphicFrame>
        <p:nvGraphicFramePr>
          <p:cNvPr id="95245" name="Object 13"/>
          <p:cNvGraphicFramePr>
            <a:graphicFrameLocks noChangeAspect="1"/>
          </p:cNvGraphicFramePr>
          <p:nvPr>
            <p:extLst/>
          </p:nvPr>
        </p:nvGraphicFramePr>
        <p:xfrm>
          <a:off x="755576" y="1297111"/>
          <a:ext cx="876300" cy="234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Imagen" r:id="rId3" imgW="1295640" imgH="3934080" progId="MS_ClipArt_Gallery.2">
                  <p:embed/>
                </p:oleObj>
              </mc:Choice>
              <mc:Fallback>
                <p:oleObj name="Imagen" r:id="rId3" imgW="1295640" imgH="3934080" progId="MS_ClipArt_Gallery.2">
                  <p:embed/>
                  <p:pic>
                    <p:nvPicPr>
                      <p:cNvPr id="95245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297111"/>
                        <a:ext cx="876300" cy="2347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48" name="Text Box 16"/>
          <p:cNvSpPr txBox="1">
            <a:spLocks noChangeArrowheads="1"/>
          </p:cNvSpPr>
          <p:nvPr/>
        </p:nvSpPr>
        <p:spPr bwMode="auto">
          <a:xfrm>
            <a:off x="1835696" y="2286000"/>
            <a:ext cx="2133600" cy="284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ES" sz="1800" b="1" i="1" dirty="0">
                <a:solidFill>
                  <a:srgbClr val="00B0F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EMISOR</a:t>
            </a:r>
          </a:p>
          <a:p>
            <a:pPr>
              <a:spcBef>
                <a:spcPct val="50000"/>
              </a:spcBef>
            </a:pPr>
            <a:r>
              <a:rPr lang="es-ES_tradnl" altLang="es-ES" sz="1800" b="1" dirty="0">
                <a:solidFill>
                  <a:srgbClr val="00B0F0"/>
                </a:solidFill>
                <a:latin typeface="+mn-lt"/>
              </a:rPr>
              <a:t>¿QUE HACE?</a:t>
            </a:r>
          </a:p>
          <a:p>
            <a:pPr>
              <a:spcBef>
                <a:spcPct val="50000"/>
              </a:spcBef>
            </a:pPr>
            <a:endParaRPr lang="es-ES_tradnl" altLang="es-ES" sz="1800" b="1" dirty="0">
              <a:solidFill>
                <a:srgbClr val="00B0F0"/>
              </a:solidFill>
              <a:latin typeface="+mn-lt"/>
            </a:endParaRPr>
          </a:p>
          <a:p>
            <a:pPr algn="l">
              <a:spcBef>
                <a:spcPct val="50000"/>
              </a:spcBef>
              <a:buFont typeface="Wingdings" panose="05000000000000000000" pitchFamily="2" charset="2"/>
              <a:buChar char="Ä"/>
            </a:pPr>
            <a:r>
              <a:rPr lang="es-ES_tradnl" altLang="es-ES" sz="1800" b="1" i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es-ES_tradnl" altLang="es-ES" sz="1800" b="1" dirty="0">
                <a:solidFill>
                  <a:srgbClr val="00B0F0"/>
                </a:solidFill>
                <a:latin typeface="+mn-lt"/>
              </a:rPr>
              <a:t>EXPLICAR</a:t>
            </a:r>
          </a:p>
          <a:p>
            <a:pPr algn="l">
              <a:spcBef>
                <a:spcPct val="50000"/>
              </a:spcBef>
              <a:buFont typeface="Wingdings" panose="05000000000000000000" pitchFamily="2" charset="2"/>
              <a:buChar char="Ä"/>
            </a:pPr>
            <a:r>
              <a:rPr lang="es-ES_tradnl" altLang="es-ES" sz="1800" b="1" dirty="0">
                <a:solidFill>
                  <a:srgbClr val="00B0F0"/>
                </a:solidFill>
                <a:latin typeface="+mn-lt"/>
              </a:rPr>
              <a:t> DEMOSTRAR</a:t>
            </a:r>
          </a:p>
          <a:p>
            <a:pPr algn="l">
              <a:spcBef>
                <a:spcPct val="50000"/>
              </a:spcBef>
              <a:buFont typeface="Wingdings" panose="05000000000000000000" pitchFamily="2" charset="2"/>
              <a:buChar char="Ä"/>
            </a:pPr>
            <a:r>
              <a:rPr lang="es-ES_tradnl" altLang="es-ES" sz="1800" b="1" dirty="0">
                <a:solidFill>
                  <a:srgbClr val="00B0F0"/>
                </a:solidFill>
                <a:latin typeface="+mn-lt"/>
              </a:rPr>
              <a:t> EMOCIONAR</a:t>
            </a:r>
          </a:p>
          <a:p>
            <a:pPr algn="l">
              <a:spcBef>
                <a:spcPct val="50000"/>
              </a:spcBef>
              <a:buFont typeface="Wingdings" panose="05000000000000000000" pitchFamily="2" charset="2"/>
              <a:buChar char="Ä"/>
            </a:pPr>
            <a:r>
              <a:rPr lang="es-ES_tradnl" altLang="es-ES" sz="1800" b="1" dirty="0">
                <a:solidFill>
                  <a:srgbClr val="00B0F0"/>
                </a:solidFill>
                <a:latin typeface="+mn-lt"/>
              </a:rPr>
              <a:t> PERSUADIR</a:t>
            </a:r>
            <a:endParaRPr lang="es-ES_tradnl" altLang="es-ES" sz="1800" b="1" i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95249" name="Text Box 17"/>
          <p:cNvSpPr txBox="1">
            <a:spLocks noChangeArrowheads="1"/>
          </p:cNvSpPr>
          <p:nvPr/>
        </p:nvSpPr>
        <p:spPr bwMode="auto">
          <a:xfrm>
            <a:off x="5052707" y="2197680"/>
            <a:ext cx="2725374" cy="327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s-ES_tradnl" altLang="es-ES" b="1" i="1" dirty="0">
              <a:solidFill>
                <a:srgbClr val="7030A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>
              <a:spcBef>
                <a:spcPct val="50000"/>
              </a:spcBef>
            </a:pPr>
            <a:r>
              <a:rPr lang="es-ES_tradnl" altLang="es-ES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RECEPTOR</a:t>
            </a:r>
          </a:p>
          <a:p>
            <a:pPr>
              <a:spcBef>
                <a:spcPct val="50000"/>
              </a:spcBef>
            </a:pPr>
            <a:r>
              <a:rPr lang="es-ES_tradnl" altLang="es-ES" b="1" dirty="0">
                <a:solidFill>
                  <a:srgbClr val="7030A0"/>
                </a:solidFill>
                <a:latin typeface="+mn-lt"/>
              </a:rPr>
              <a:t>¿PARA QUE?</a:t>
            </a:r>
          </a:p>
          <a:p>
            <a:pPr>
              <a:spcBef>
                <a:spcPct val="50000"/>
              </a:spcBef>
            </a:pPr>
            <a:endParaRPr lang="es-ES_tradnl" altLang="es-ES" b="1" dirty="0">
              <a:solidFill>
                <a:srgbClr val="7030A0"/>
              </a:solidFill>
              <a:latin typeface="+mn-lt"/>
            </a:endParaRPr>
          </a:p>
          <a:p>
            <a:pPr algn="l">
              <a:spcBef>
                <a:spcPct val="50000"/>
              </a:spcBef>
              <a:buFont typeface="Wingdings" panose="05000000000000000000" pitchFamily="2" charset="2"/>
              <a:buChar char="Ä"/>
            </a:pPr>
            <a:r>
              <a:rPr lang="es-ES_tradnl" altLang="es-ES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es-ES_tradnl" altLang="es-ES" b="1" dirty="0">
                <a:solidFill>
                  <a:srgbClr val="7030A0"/>
                </a:solidFill>
                <a:latin typeface="+mn-lt"/>
              </a:rPr>
              <a:t>Capte y entienda</a:t>
            </a:r>
          </a:p>
          <a:p>
            <a:pPr algn="l">
              <a:spcBef>
                <a:spcPct val="50000"/>
              </a:spcBef>
              <a:buFont typeface="Wingdings" panose="05000000000000000000" pitchFamily="2" charset="2"/>
              <a:buChar char="Ä"/>
            </a:pPr>
            <a:r>
              <a:rPr lang="es-ES_tradnl" altLang="es-ES" b="1" dirty="0">
                <a:solidFill>
                  <a:srgbClr val="7030A0"/>
                </a:solidFill>
                <a:latin typeface="+mn-lt"/>
              </a:rPr>
              <a:t> Admita y razone</a:t>
            </a:r>
          </a:p>
          <a:p>
            <a:pPr algn="l">
              <a:spcBef>
                <a:spcPct val="50000"/>
              </a:spcBef>
              <a:buFont typeface="Wingdings" panose="05000000000000000000" pitchFamily="2" charset="2"/>
              <a:buChar char="Ä"/>
            </a:pPr>
            <a:r>
              <a:rPr lang="es-ES_tradnl" altLang="es-ES" b="1" dirty="0">
                <a:solidFill>
                  <a:srgbClr val="7030A0"/>
                </a:solidFill>
                <a:latin typeface="+mn-lt"/>
              </a:rPr>
              <a:t> Sienta</a:t>
            </a:r>
          </a:p>
          <a:p>
            <a:pPr algn="l">
              <a:spcBef>
                <a:spcPct val="50000"/>
              </a:spcBef>
              <a:buFont typeface="Wingdings" panose="05000000000000000000" pitchFamily="2" charset="2"/>
              <a:buChar char="Ä"/>
            </a:pPr>
            <a:r>
              <a:rPr lang="es-ES_tradnl" altLang="es-ES" b="1" dirty="0">
                <a:solidFill>
                  <a:srgbClr val="7030A0"/>
                </a:solidFill>
                <a:latin typeface="+mn-lt"/>
              </a:rPr>
              <a:t> Actúe</a:t>
            </a:r>
            <a:endParaRPr lang="es-ES_tradnl" altLang="es-ES" b="1" i="1" dirty="0">
              <a:solidFill>
                <a:srgbClr val="7030A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95250" name="Line 18"/>
          <p:cNvSpPr>
            <a:spLocks noChangeShapeType="1"/>
          </p:cNvSpPr>
          <p:nvPr/>
        </p:nvSpPr>
        <p:spPr bwMode="auto">
          <a:xfrm>
            <a:off x="3810000" y="3733800"/>
            <a:ext cx="12954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95251" name="Line 19"/>
          <p:cNvSpPr>
            <a:spLocks noChangeShapeType="1"/>
          </p:cNvSpPr>
          <p:nvPr/>
        </p:nvSpPr>
        <p:spPr bwMode="auto">
          <a:xfrm>
            <a:off x="3886200" y="4114800"/>
            <a:ext cx="11430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95252" name="Line 20"/>
          <p:cNvSpPr>
            <a:spLocks noChangeShapeType="1"/>
          </p:cNvSpPr>
          <p:nvPr/>
        </p:nvSpPr>
        <p:spPr bwMode="auto">
          <a:xfrm>
            <a:off x="3962400" y="4572000"/>
            <a:ext cx="1066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95253" name="Line 21"/>
          <p:cNvSpPr>
            <a:spLocks noChangeShapeType="1"/>
          </p:cNvSpPr>
          <p:nvPr/>
        </p:nvSpPr>
        <p:spPr bwMode="auto">
          <a:xfrm>
            <a:off x="3886200" y="4953000"/>
            <a:ext cx="11430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7" name="Título 1"/>
          <p:cNvSpPr txBox="1">
            <a:spLocks/>
          </p:cNvSpPr>
          <p:nvPr/>
        </p:nvSpPr>
        <p:spPr bwMode="gray">
          <a:xfrm>
            <a:off x="457199" y="122238"/>
            <a:ext cx="8175625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" dirty="0"/>
              <a:t>P</a:t>
            </a:r>
            <a:r>
              <a:rPr lang="es-ES" dirty="0" smtClean="0"/>
              <a:t>roceso de comunicación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040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Ruidos en la comunicación</a:t>
            </a:r>
            <a:endParaRPr lang="es-ES" dirty="0">
              <a:solidFill>
                <a:schemeClr val="tx2"/>
              </a:solidFill>
            </a:endParaRP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4990835"/>
              </p:ext>
            </p:extLst>
          </p:nvPr>
        </p:nvGraphicFramePr>
        <p:xfrm>
          <a:off x="611560" y="1340768"/>
          <a:ext cx="8208912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884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1044644" y="164634"/>
            <a:ext cx="589135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CCFFFF">
                        <a:gamma/>
                        <a:shade val="46275"/>
                        <a:invGamma/>
                      </a:srgbClr>
                    </a:gs>
                    <a:gs pos="50000">
                      <a:srgbClr val="CCFFFF"/>
                    </a:gs>
                    <a:gs pos="100000">
                      <a:srgbClr val="CCFFFF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ES" sz="2800" b="1" i="1" dirty="0" smtClean="0">
                <a:solidFill>
                  <a:schemeClr val="tx2"/>
                </a:solidFill>
                <a:latin typeface="Tahoma" panose="020B0604030504040204" pitchFamily="34" charset="0"/>
              </a:rPr>
              <a:t>¿Que dicen las investigaciones?</a:t>
            </a:r>
            <a:endParaRPr lang="es-ES_tradnl" altLang="es-ES" sz="2800" b="1" i="1" dirty="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grpSp>
        <p:nvGrpSpPr>
          <p:cNvPr id="98308" name="Group 4"/>
          <p:cNvGrpSpPr>
            <a:grpSpLocks/>
          </p:cNvGrpSpPr>
          <p:nvPr/>
        </p:nvGrpSpPr>
        <p:grpSpPr bwMode="auto">
          <a:xfrm>
            <a:off x="7391400" y="1752600"/>
            <a:ext cx="1001713" cy="2071688"/>
            <a:chOff x="4417" y="961"/>
            <a:chExt cx="631" cy="1305"/>
          </a:xfrm>
        </p:grpSpPr>
        <p:grpSp>
          <p:nvGrpSpPr>
            <p:cNvPr id="98309" name="Group 5"/>
            <p:cNvGrpSpPr>
              <a:grpSpLocks/>
            </p:cNvGrpSpPr>
            <p:nvPr/>
          </p:nvGrpSpPr>
          <p:grpSpPr bwMode="auto">
            <a:xfrm flipH="1">
              <a:off x="4417" y="1061"/>
              <a:ext cx="631" cy="1205"/>
              <a:chOff x="4417" y="1061"/>
              <a:chExt cx="631" cy="1205"/>
            </a:xfrm>
          </p:grpSpPr>
          <p:sp>
            <p:nvSpPr>
              <p:cNvPr id="98310" name="Freeform 6"/>
              <p:cNvSpPr>
                <a:spLocks/>
              </p:cNvSpPr>
              <p:nvPr/>
            </p:nvSpPr>
            <p:spPr bwMode="auto">
              <a:xfrm>
                <a:off x="4618" y="1129"/>
                <a:ext cx="248" cy="263"/>
              </a:xfrm>
              <a:custGeom>
                <a:avLst/>
                <a:gdLst>
                  <a:gd name="T0" fmla="*/ 257 w 494"/>
                  <a:gd name="T1" fmla="*/ 122 h 526"/>
                  <a:gd name="T2" fmla="*/ 214 w 494"/>
                  <a:gd name="T3" fmla="*/ 68 h 526"/>
                  <a:gd name="T4" fmla="*/ 153 w 494"/>
                  <a:gd name="T5" fmla="*/ 27 h 526"/>
                  <a:gd name="T6" fmla="*/ 99 w 494"/>
                  <a:gd name="T7" fmla="*/ 0 h 526"/>
                  <a:gd name="T8" fmla="*/ 56 w 494"/>
                  <a:gd name="T9" fmla="*/ 8 h 526"/>
                  <a:gd name="T10" fmla="*/ 25 w 494"/>
                  <a:gd name="T11" fmla="*/ 38 h 526"/>
                  <a:gd name="T12" fmla="*/ 0 w 494"/>
                  <a:gd name="T13" fmla="*/ 129 h 526"/>
                  <a:gd name="T14" fmla="*/ 9 w 494"/>
                  <a:gd name="T15" fmla="*/ 234 h 526"/>
                  <a:gd name="T16" fmla="*/ 35 w 494"/>
                  <a:gd name="T17" fmla="*/ 334 h 526"/>
                  <a:gd name="T18" fmla="*/ 64 w 494"/>
                  <a:gd name="T19" fmla="*/ 412 h 526"/>
                  <a:gd name="T20" fmla="*/ 118 w 494"/>
                  <a:gd name="T21" fmla="*/ 493 h 526"/>
                  <a:gd name="T22" fmla="*/ 164 w 494"/>
                  <a:gd name="T23" fmla="*/ 526 h 526"/>
                  <a:gd name="T24" fmla="*/ 228 w 494"/>
                  <a:gd name="T25" fmla="*/ 526 h 526"/>
                  <a:gd name="T26" fmla="*/ 293 w 494"/>
                  <a:gd name="T27" fmla="*/ 504 h 526"/>
                  <a:gd name="T28" fmla="*/ 325 w 494"/>
                  <a:gd name="T29" fmla="*/ 445 h 526"/>
                  <a:gd name="T30" fmla="*/ 343 w 494"/>
                  <a:gd name="T31" fmla="*/ 372 h 526"/>
                  <a:gd name="T32" fmla="*/ 336 w 494"/>
                  <a:gd name="T33" fmla="*/ 280 h 526"/>
                  <a:gd name="T34" fmla="*/ 487 w 494"/>
                  <a:gd name="T35" fmla="*/ 291 h 526"/>
                  <a:gd name="T36" fmla="*/ 494 w 494"/>
                  <a:gd name="T37" fmla="*/ 250 h 526"/>
                  <a:gd name="T38" fmla="*/ 322 w 494"/>
                  <a:gd name="T39" fmla="*/ 234 h 526"/>
                  <a:gd name="T40" fmla="*/ 279 w 494"/>
                  <a:gd name="T41" fmla="*/ 139 h 526"/>
                  <a:gd name="T42" fmla="*/ 257 w 494"/>
                  <a:gd name="T43" fmla="*/ 122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94" h="526">
                    <a:moveTo>
                      <a:pt x="257" y="122"/>
                    </a:moveTo>
                    <a:lnTo>
                      <a:pt x="214" y="68"/>
                    </a:lnTo>
                    <a:lnTo>
                      <a:pt x="153" y="27"/>
                    </a:lnTo>
                    <a:lnTo>
                      <a:pt x="99" y="0"/>
                    </a:lnTo>
                    <a:lnTo>
                      <a:pt x="56" y="8"/>
                    </a:lnTo>
                    <a:lnTo>
                      <a:pt x="25" y="38"/>
                    </a:lnTo>
                    <a:lnTo>
                      <a:pt x="0" y="129"/>
                    </a:lnTo>
                    <a:lnTo>
                      <a:pt x="9" y="234"/>
                    </a:lnTo>
                    <a:lnTo>
                      <a:pt x="35" y="334"/>
                    </a:lnTo>
                    <a:lnTo>
                      <a:pt x="64" y="412"/>
                    </a:lnTo>
                    <a:lnTo>
                      <a:pt x="118" y="493"/>
                    </a:lnTo>
                    <a:lnTo>
                      <a:pt x="164" y="526"/>
                    </a:lnTo>
                    <a:lnTo>
                      <a:pt x="228" y="526"/>
                    </a:lnTo>
                    <a:lnTo>
                      <a:pt x="293" y="504"/>
                    </a:lnTo>
                    <a:lnTo>
                      <a:pt x="325" y="445"/>
                    </a:lnTo>
                    <a:lnTo>
                      <a:pt x="343" y="372"/>
                    </a:lnTo>
                    <a:lnTo>
                      <a:pt x="336" y="280"/>
                    </a:lnTo>
                    <a:lnTo>
                      <a:pt x="487" y="291"/>
                    </a:lnTo>
                    <a:lnTo>
                      <a:pt x="494" y="250"/>
                    </a:lnTo>
                    <a:lnTo>
                      <a:pt x="322" y="234"/>
                    </a:lnTo>
                    <a:lnTo>
                      <a:pt x="279" y="139"/>
                    </a:lnTo>
                    <a:lnTo>
                      <a:pt x="257" y="1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8311" name="Freeform 7"/>
              <p:cNvSpPr>
                <a:spLocks/>
              </p:cNvSpPr>
              <p:nvPr/>
            </p:nvSpPr>
            <p:spPr bwMode="auto">
              <a:xfrm>
                <a:off x="4417" y="1061"/>
                <a:ext cx="285" cy="422"/>
              </a:xfrm>
              <a:custGeom>
                <a:avLst/>
                <a:gdLst>
                  <a:gd name="T0" fmla="*/ 332 w 569"/>
                  <a:gd name="T1" fmla="*/ 20 h 844"/>
                  <a:gd name="T2" fmla="*/ 404 w 569"/>
                  <a:gd name="T3" fmla="*/ 0 h 844"/>
                  <a:gd name="T4" fmla="*/ 461 w 569"/>
                  <a:gd name="T5" fmla="*/ 3 h 844"/>
                  <a:gd name="T6" fmla="*/ 504 w 569"/>
                  <a:gd name="T7" fmla="*/ 34 h 844"/>
                  <a:gd name="T8" fmla="*/ 534 w 569"/>
                  <a:gd name="T9" fmla="*/ 81 h 844"/>
                  <a:gd name="T10" fmla="*/ 523 w 569"/>
                  <a:gd name="T11" fmla="*/ 131 h 844"/>
                  <a:gd name="T12" fmla="*/ 483 w 569"/>
                  <a:gd name="T13" fmla="*/ 131 h 844"/>
                  <a:gd name="T14" fmla="*/ 494 w 569"/>
                  <a:gd name="T15" fmla="*/ 91 h 844"/>
                  <a:gd name="T16" fmla="*/ 461 w 569"/>
                  <a:gd name="T17" fmla="*/ 54 h 844"/>
                  <a:gd name="T18" fmla="*/ 430 w 569"/>
                  <a:gd name="T19" fmla="*/ 41 h 844"/>
                  <a:gd name="T20" fmla="*/ 376 w 569"/>
                  <a:gd name="T21" fmla="*/ 54 h 844"/>
                  <a:gd name="T22" fmla="*/ 397 w 569"/>
                  <a:gd name="T23" fmla="*/ 95 h 844"/>
                  <a:gd name="T24" fmla="*/ 404 w 569"/>
                  <a:gd name="T25" fmla="*/ 131 h 844"/>
                  <a:gd name="T26" fmla="*/ 397 w 569"/>
                  <a:gd name="T27" fmla="*/ 162 h 844"/>
                  <a:gd name="T28" fmla="*/ 343 w 569"/>
                  <a:gd name="T29" fmla="*/ 176 h 844"/>
                  <a:gd name="T30" fmla="*/ 286 w 569"/>
                  <a:gd name="T31" fmla="*/ 165 h 844"/>
                  <a:gd name="T32" fmla="*/ 275 w 569"/>
                  <a:gd name="T33" fmla="*/ 141 h 844"/>
                  <a:gd name="T34" fmla="*/ 214 w 569"/>
                  <a:gd name="T35" fmla="*/ 206 h 844"/>
                  <a:gd name="T36" fmla="*/ 179 w 569"/>
                  <a:gd name="T37" fmla="*/ 276 h 844"/>
                  <a:gd name="T38" fmla="*/ 129 w 569"/>
                  <a:gd name="T39" fmla="*/ 368 h 844"/>
                  <a:gd name="T40" fmla="*/ 96 w 569"/>
                  <a:gd name="T41" fmla="*/ 449 h 844"/>
                  <a:gd name="T42" fmla="*/ 82 w 569"/>
                  <a:gd name="T43" fmla="*/ 526 h 844"/>
                  <a:gd name="T44" fmla="*/ 93 w 569"/>
                  <a:gd name="T45" fmla="*/ 567 h 844"/>
                  <a:gd name="T46" fmla="*/ 151 w 569"/>
                  <a:gd name="T47" fmla="*/ 618 h 844"/>
                  <a:gd name="T48" fmla="*/ 269 w 569"/>
                  <a:gd name="T49" fmla="*/ 661 h 844"/>
                  <a:gd name="T50" fmla="*/ 332 w 569"/>
                  <a:gd name="T51" fmla="*/ 681 h 844"/>
                  <a:gd name="T52" fmla="*/ 397 w 569"/>
                  <a:gd name="T53" fmla="*/ 691 h 844"/>
                  <a:gd name="T54" fmla="*/ 494 w 569"/>
                  <a:gd name="T55" fmla="*/ 729 h 844"/>
                  <a:gd name="T56" fmla="*/ 565 w 569"/>
                  <a:gd name="T57" fmla="*/ 753 h 844"/>
                  <a:gd name="T58" fmla="*/ 569 w 569"/>
                  <a:gd name="T59" fmla="*/ 799 h 844"/>
                  <a:gd name="T60" fmla="*/ 534 w 569"/>
                  <a:gd name="T61" fmla="*/ 834 h 844"/>
                  <a:gd name="T62" fmla="*/ 490 w 569"/>
                  <a:gd name="T63" fmla="*/ 844 h 844"/>
                  <a:gd name="T64" fmla="*/ 425 w 569"/>
                  <a:gd name="T65" fmla="*/ 813 h 844"/>
                  <a:gd name="T66" fmla="*/ 275 w 569"/>
                  <a:gd name="T67" fmla="*/ 739 h 844"/>
                  <a:gd name="T68" fmla="*/ 151 w 569"/>
                  <a:gd name="T69" fmla="*/ 688 h 844"/>
                  <a:gd name="T70" fmla="*/ 64 w 569"/>
                  <a:gd name="T71" fmla="*/ 631 h 844"/>
                  <a:gd name="T72" fmla="*/ 7 w 569"/>
                  <a:gd name="T73" fmla="*/ 580 h 844"/>
                  <a:gd name="T74" fmla="*/ 0 w 569"/>
                  <a:gd name="T75" fmla="*/ 519 h 844"/>
                  <a:gd name="T76" fmla="*/ 32 w 569"/>
                  <a:gd name="T77" fmla="*/ 438 h 844"/>
                  <a:gd name="T78" fmla="*/ 96 w 569"/>
                  <a:gd name="T79" fmla="*/ 317 h 844"/>
                  <a:gd name="T80" fmla="*/ 157 w 569"/>
                  <a:gd name="T81" fmla="*/ 216 h 844"/>
                  <a:gd name="T82" fmla="*/ 233 w 569"/>
                  <a:gd name="T83" fmla="*/ 111 h 844"/>
                  <a:gd name="T84" fmla="*/ 290 w 569"/>
                  <a:gd name="T85" fmla="*/ 50 h 844"/>
                  <a:gd name="T86" fmla="*/ 362 w 569"/>
                  <a:gd name="T87" fmla="*/ 20 h 844"/>
                  <a:gd name="T88" fmla="*/ 332 w 569"/>
                  <a:gd name="T89" fmla="*/ 20 h 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69" h="844">
                    <a:moveTo>
                      <a:pt x="332" y="20"/>
                    </a:moveTo>
                    <a:lnTo>
                      <a:pt x="404" y="0"/>
                    </a:lnTo>
                    <a:lnTo>
                      <a:pt x="461" y="3"/>
                    </a:lnTo>
                    <a:lnTo>
                      <a:pt x="504" y="34"/>
                    </a:lnTo>
                    <a:lnTo>
                      <a:pt x="534" y="81"/>
                    </a:lnTo>
                    <a:lnTo>
                      <a:pt x="523" y="131"/>
                    </a:lnTo>
                    <a:lnTo>
                      <a:pt x="483" y="131"/>
                    </a:lnTo>
                    <a:lnTo>
                      <a:pt x="494" y="91"/>
                    </a:lnTo>
                    <a:lnTo>
                      <a:pt x="461" y="54"/>
                    </a:lnTo>
                    <a:lnTo>
                      <a:pt x="430" y="41"/>
                    </a:lnTo>
                    <a:lnTo>
                      <a:pt x="376" y="54"/>
                    </a:lnTo>
                    <a:lnTo>
                      <a:pt x="397" y="95"/>
                    </a:lnTo>
                    <a:lnTo>
                      <a:pt x="404" y="131"/>
                    </a:lnTo>
                    <a:lnTo>
                      <a:pt x="397" y="162"/>
                    </a:lnTo>
                    <a:lnTo>
                      <a:pt x="343" y="176"/>
                    </a:lnTo>
                    <a:lnTo>
                      <a:pt x="286" y="165"/>
                    </a:lnTo>
                    <a:lnTo>
                      <a:pt x="275" y="141"/>
                    </a:lnTo>
                    <a:lnTo>
                      <a:pt x="214" y="206"/>
                    </a:lnTo>
                    <a:lnTo>
                      <a:pt x="179" y="276"/>
                    </a:lnTo>
                    <a:lnTo>
                      <a:pt x="129" y="368"/>
                    </a:lnTo>
                    <a:lnTo>
                      <a:pt x="96" y="449"/>
                    </a:lnTo>
                    <a:lnTo>
                      <a:pt x="82" y="526"/>
                    </a:lnTo>
                    <a:lnTo>
                      <a:pt x="93" y="567"/>
                    </a:lnTo>
                    <a:lnTo>
                      <a:pt x="151" y="618"/>
                    </a:lnTo>
                    <a:lnTo>
                      <a:pt x="269" y="661"/>
                    </a:lnTo>
                    <a:lnTo>
                      <a:pt x="332" y="681"/>
                    </a:lnTo>
                    <a:lnTo>
                      <a:pt x="397" y="691"/>
                    </a:lnTo>
                    <a:lnTo>
                      <a:pt x="494" y="729"/>
                    </a:lnTo>
                    <a:lnTo>
                      <a:pt x="565" y="753"/>
                    </a:lnTo>
                    <a:lnTo>
                      <a:pt x="569" y="799"/>
                    </a:lnTo>
                    <a:lnTo>
                      <a:pt x="534" y="834"/>
                    </a:lnTo>
                    <a:lnTo>
                      <a:pt x="490" y="844"/>
                    </a:lnTo>
                    <a:lnTo>
                      <a:pt x="425" y="813"/>
                    </a:lnTo>
                    <a:lnTo>
                      <a:pt x="275" y="739"/>
                    </a:lnTo>
                    <a:lnTo>
                      <a:pt x="151" y="688"/>
                    </a:lnTo>
                    <a:lnTo>
                      <a:pt x="64" y="631"/>
                    </a:lnTo>
                    <a:lnTo>
                      <a:pt x="7" y="580"/>
                    </a:lnTo>
                    <a:lnTo>
                      <a:pt x="0" y="519"/>
                    </a:lnTo>
                    <a:lnTo>
                      <a:pt x="32" y="438"/>
                    </a:lnTo>
                    <a:lnTo>
                      <a:pt x="96" y="317"/>
                    </a:lnTo>
                    <a:lnTo>
                      <a:pt x="157" y="216"/>
                    </a:lnTo>
                    <a:lnTo>
                      <a:pt x="233" y="111"/>
                    </a:lnTo>
                    <a:lnTo>
                      <a:pt x="290" y="50"/>
                    </a:lnTo>
                    <a:lnTo>
                      <a:pt x="362" y="20"/>
                    </a:lnTo>
                    <a:lnTo>
                      <a:pt x="332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8312" name="Freeform 8"/>
              <p:cNvSpPr>
                <a:spLocks/>
              </p:cNvSpPr>
              <p:nvPr/>
            </p:nvSpPr>
            <p:spPr bwMode="auto">
              <a:xfrm>
                <a:off x="4685" y="1411"/>
                <a:ext cx="149" cy="396"/>
              </a:xfrm>
              <a:custGeom>
                <a:avLst/>
                <a:gdLst>
                  <a:gd name="T0" fmla="*/ 18 w 297"/>
                  <a:gd name="T1" fmla="*/ 61 h 792"/>
                  <a:gd name="T2" fmla="*/ 29 w 297"/>
                  <a:gd name="T3" fmla="*/ 21 h 792"/>
                  <a:gd name="T4" fmla="*/ 76 w 297"/>
                  <a:gd name="T5" fmla="*/ 0 h 792"/>
                  <a:gd name="T6" fmla="*/ 118 w 297"/>
                  <a:gd name="T7" fmla="*/ 0 h 792"/>
                  <a:gd name="T8" fmla="*/ 172 w 297"/>
                  <a:gd name="T9" fmla="*/ 30 h 792"/>
                  <a:gd name="T10" fmla="*/ 223 w 297"/>
                  <a:gd name="T11" fmla="*/ 101 h 792"/>
                  <a:gd name="T12" fmla="*/ 258 w 297"/>
                  <a:gd name="T13" fmla="*/ 175 h 792"/>
                  <a:gd name="T14" fmla="*/ 276 w 297"/>
                  <a:gd name="T15" fmla="*/ 276 h 792"/>
                  <a:gd name="T16" fmla="*/ 291 w 297"/>
                  <a:gd name="T17" fmla="*/ 394 h 792"/>
                  <a:gd name="T18" fmla="*/ 297 w 297"/>
                  <a:gd name="T19" fmla="*/ 508 h 792"/>
                  <a:gd name="T20" fmla="*/ 297 w 297"/>
                  <a:gd name="T21" fmla="*/ 657 h 792"/>
                  <a:gd name="T22" fmla="*/ 276 w 297"/>
                  <a:gd name="T23" fmla="*/ 748 h 792"/>
                  <a:gd name="T24" fmla="*/ 237 w 297"/>
                  <a:gd name="T25" fmla="*/ 781 h 792"/>
                  <a:gd name="T26" fmla="*/ 169 w 297"/>
                  <a:gd name="T27" fmla="*/ 792 h 792"/>
                  <a:gd name="T28" fmla="*/ 97 w 297"/>
                  <a:gd name="T29" fmla="*/ 788 h 792"/>
                  <a:gd name="T30" fmla="*/ 60 w 297"/>
                  <a:gd name="T31" fmla="*/ 748 h 792"/>
                  <a:gd name="T32" fmla="*/ 40 w 297"/>
                  <a:gd name="T33" fmla="*/ 677 h 792"/>
                  <a:gd name="T34" fmla="*/ 22 w 297"/>
                  <a:gd name="T35" fmla="*/ 607 h 792"/>
                  <a:gd name="T36" fmla="*/ 7 w 297"/>
                  <a:gd name="T37" fmla="*/ 478 h 792"/>
                  <a:gd name="T38" fmla="*/ 0 w 297"/>
                  <a:gd name="T39" fmla="*/ 334 h 792"/>
                  <a:gd name="T40" fmla="*/ 0 w 297"/>
                  <a:gd name="T41" fmla="*/ 165 h 792"/>
                  <a:gd name="T42" fmla="*/ 18 w 297"/>
                  <a:gd name="T43" fmla="*/ 91 h 792"/>
                  <a:gd name="T44" fmla="*/ 18 w 297"/>
                  <a:gd name="T45" fmla="*/ 61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97" h="792">
                    <a:moveTo>
                      <a:pt x="18" y="61"/>
                    </a:moveTo>
                    <a:lnTo>
                      <a:pt x="29" y="21"/>
                    </a:lnTo>
                    <a:lnTo>
                      <a:pt x="76" y="0"/>
                    </a:lnTo>
                    <a:lnTo>
                      <a:pt x="118" y="0"/>
                    </a:lnTo>
                    <a:lnTo>
                      <a:pt x="172" y="30"/>
                    </a:lnTo>
                    <a:lnTo>
                      <a:pt x="223" y="101"/>
                    </a:lnTo>
                    <a:lnTo>
                      <a:pt x="258" y="175"/>
                    </a:lnTo>
                    <a:lnTo>
                      <a:pt x="276" y="276"/>
                    </a:lnTo>
                    <a:lnTo>
                      <a:pt x="291" y="394"/>
                    </a:lnTo>
                    <a:lnTo>
                      <a:pt x="297" y="508"/>
                    </a:lnTo>
                    <a:lnTo>
                      <a:pt x="297" y="657"/>
                    </a:lnTo>
                    <a:lnTo>
                      <a:pt x="276" y="748"/>
                    </a:lnTo>
                    <a:lnTo>
                      <a:pt x="237" y="781"/>
                    </a:lnTo>
                    <a:lnTo>
                      <a:pt x="169" y="792"/>
                    </a:lnTo>
                    <a:lnTo>
                      <a:pt x="97" y="788"/>
                    </a:lnTo>
                    <a:lnTo>
                      <a:pt x="60" y="748"/>
                    </a:lnTo>
                    <a:lnTo>
                      <a:pt x="40" y="677"/>
                    </a:lnTo>
                    <a:lnTo>
                      <a:pt x="22" y="607"/>
                    </a:lnTo>
                    <a:lnTo>
                      <a:pt x="7" y="478"/>
                    </a:lnTo>
                    <a:lnTo>
                      <a:pt x="0" y="334"/>
                    </a:lnTo>
                    <a:lnTo>
                      <a:pt x="0" y="165"/>
                    </a:lnTo>
                    <a:lnTo>
                      <a:pt x="18" y="91"/>
                    </a:lnTo>
                    <a:lnTo>
                      <a:pt x="18" y="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8313" name="Freeform 9"/>
              <p:cNvSpPr>
                <a:spLocks/>
              </p:cNvSpPr>
              <p:nvPr/>
            </p:nvSpPr>
            <p:spPr bwMode="auto">
              <a:xfrm>
                <a:off x="4754" y="1422"/>
                <a:ext cx="227" cy="304"/>
              </a:xfrm>
              <a:custGeom>
                <a:avLst/>
                <a:gdLst>
                  <a:gd name="T0" fmla="*/ 25 w 455"/>
                  <a:gd name="T1" fmla="*/ 0 h 608"/>
                  <a:gd name="T2" fmla="*/ 118 w 455"/>
                  <a:gd name="T3" fmla="*/ 10 h 608"/>
                  <a:gd name="T4" fmla="*/ 215 w 455"/>
                  <a:gd name="T5" fmla="*/ 27 h 608"/>
                  <a:gd name="T6" fmla="*/ 315 w 455"/>
                  <a:gd name="T7" fmla="*/ 81 h 608"/>
                  <a:gd name="T8" fmla="*/ 387 w 455"/>
                  <a:gd name="T9" fmla="*/ 121 h 608"/>
                  <a:gd name="T10" fmla="*/ 433 w 455"/>
                  <a:gd name="T11" fmla="*/ 179 h 608"/>
                  <a:gd name="T12" fmla="*/ 455 w 455"/>
                  <a:gd name="T13" fmla="*/ 212 h 608"/>
                  <a:gd name="T14" fmla="*/ 411 w 455"/>
                  <a:gd name="T15" fmla="*/ 311 h 608"/>
                  <a:gd name="T16" fmla="*/ 343 w 455"/>
                  <a:gd name="T17" fmla="*/ 371 h 608"/>
                  <a:gd name="T18" fmla="*/ 261 w 455"/>
                  <a:gd name="T19" fmla="*/ 415 h 608"/>
                  <a:gd name="T20" fmla="*/ 218 w 455"/>
                  <a:gd name="T21" fmla="*/ 442 h 608"/>
                  <a:gd name="T22" fmla="*/ 143 w 455"/>
                  <a:gd name="T23" fmla="*/ 455 h 608"/>
                  <a:gd name="T24" fmla="*/ 140 w 455"/>
                  <a:gd name="T25" fmla="*/ 482 h 608"/>
                  <a:gd name="T26" fmla="*/ 197 w 455"/>
                  <a:gd name="T27" fmla="*/ 506 h 608"/>
                  <a:gd name="T28" fmla="*/ 279 w 455"/>
                  <a:gd name="T29" fmla="*/ 527 h 608"/>
                  <a:gd name="T30" fmla="*/ 357 w 455"/>
                  <a:gd name="T31" fmla="*/ 567 h 608"/>
                  <a:gd name="T32" fmla="*/ 326 w 455"/>
                  <a:gd name="T33" fmla="*/ 597 h 608"/>
                  <a:gd name="T34" fmla="*/ 294 w 455"/>
                  <a:gd name="T35" fmla="*/ 608 h 608"/>
                  <a:gd name="T36" fmla="*/ 247 w 455"/>
                  <a:gd name="T37" fmla="*/ 563 h 608"/>
                  <a:gd name="T38" fmla="*/ 176 w 455"/>
                  <a:gd name="T39" fmla="*/ 536 h 608"/>
                  <a:gd name="T40" fmla="*/ 118 w 455"/>
                  <a:gd name="T41" fmla="*/ 516 h 608"/>
                  <a:gd name="T42" fmla="*/ 118 w 455"/>
                  <a:gd name="T43" fmla="*/ 476 h 608"/>
                  <a:gd name="T44" fmla="*/ 129 w 455"/>
                  <a:gd name="T45" fmla="*/ 432 h 608"/>
                  <a:gd name="T46" fmla="*/ 165 w 455"/>
                  <a:gd name="T47" fmla="*/ 415 h 608"/>
                  <a:gd name="T48" fmla="*/ 279 w 455"/>
                  <a:gd name="T49" fmla="*/ 371 h 608"/>
                  <a:gd name="T50" fmla="*/ 343 w 455"/>
                  <a:gd name="T51" fmla="*/ 304 h 608"/>
                  <a:gd name="T52" fmla="*/ 390 w 455"/>
                  <a:gd name="T53" fmla="*/ 233 h 608"/>
                  <a:gd name="T54" fmla="*/ 379 w 455"/>
                  <a:gd name="T55" fmla="*/ 199 h 608"/>
                  <a:gd name="T56" fmla="*/ 343 w 455"/>
                  <a:gd name="T57" fmla="*/ 158 h 608"/>
                  <a:gd name="T58" fmla="*/ 258 w 455"/>
                  <a:gd name="T59" fmla="*/ 101 h 608"/>
                  <a:gd name="T60" fmla="*/ 154 w 455"/>
                  <a:gd name="T61" fmla="*/ 81 h 608"/>
                  <a:gd name="T62" fmla="*/ 86 w 455"/>
                  <a:gd name="T63" fmla="*/ 77 h 608"/>
                  <a:gd name="T64" fmla="*/ 25 w 455"/>
                  <a:gd name="T65" fmla="*/ 77 h 608"/>
                  <a:gd name="T66" fmla="*/ 0 w 455"/>
                  <a:gd name="T67" fmla="*/ 40 h 608"/>
                  <a:gd name="T68" fmla="*/ 25 w 455"/>
                  <a:gd name="T69" fmla="*/ 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55" h="608">
                    <a:moveTo>
                      <a:pt x="25" y="0"/>
                    </a:moveTo>
                    <a:lnTo>
                      <a:pt x="118" y="10"/>
                    </a:lnTo>
                    <a:lnTo>
                      <a:pt x="215" y="27"/>
                    </a:lnTo>
                    <a:lnTo>
                      <a:pt x="315" y="81"/>
                    </a:lnTo>
                    <a:lnTo>
                      <a:pt x="387" y="121"/>
                    </a:lnTo>
                    <a:lnTo>
                      <a:pt x="433" y="179"/>
                    </a:lnTo>
                    <a:lnTo>
                      <a:pt x="455" y="212"/>
                    </a:lnTo>
                    <a:lnTo>
                      <a:pt x="411" y="311"/>
                    </a:lnTo>
                    <a:lnTo>
                      <a:pt x="343" y="371"/>
                    </a:lnTo>
                    <a:lnTo>
                      <a:pt x="261" y="415"/>
                    </a:lnTo>
                    <a:lnTo>
                      <a:pt x="218" y="442"/>
                    </a:lnTo>
                    <a:lnTo>
                      <a:pt x="143" y="455"/>
                    </a:lnTo>
                    <a:lnTo>
                      <a:pt x="140" y="482"/>
                    </a:lnTo>
                    <a:lnTo>
                      <a:pt x="197" y="506"/>
                    </a:lnTo>
                    <a:lnTo>
                      <a:pt x="279" y="527"/>
                    </a:lnTo>
                    <a:lnTo>
                      <a:pt x="357" y="567"/>
                    </a:lnTo>
                    <a:lnTo>
                      <a:pt x="326" y="597"/>
                    </a:lnTo>
                    <a:lnTo>
                      <a:pt x="294" y="608"/>
                    </a:lnTo>
                    <a:lnTo>
                      <a:pt x="247" y="563"/>
                    </a:lnTo>
                    <a:lnTo>
                      <a:pt x="176" y="536"/>
                    </a:lnTo>
                    <a:lnTo>
                      <a:pt x="118" y="516"/>
                    </a:lnTo>
                    <a:lnTo>
                      <a:pt x="118" y="476"/>
                    </a:lnTo>
                    <a:lnTo>
                      <a:pt x="129" y="432"/>
                    </a:lnTo>
                    <a:lnTo>
                      <a:pt x="165" y="415"/>
                    </a:lnTo>
                    <a:lnTo>
                      <a:pt x="279" y="371"/>
                    </a:lnTo>
                    <a:lnTo>
                      <a:pt x="343" y="304"/>
                    </a:lnTo>
                    <a:lnTo>
                      <a:pt x="390" y="233"/>
                    </a:lnTo>
                    <a:lnTo>
                      <a:pt x="379" y="199"/>
                    </a:lnTo>
                    <a:lnTo>
                      <a:pt x="343" y="158"/>
                    </a:lnTo>
                    <a:lnTo>
                      <a:pt x="258" y="101"/>
                    </a:lnTo>
                    <a:lnTo>
                      <a:pt x="154" y="81"/>
                    </a:lnTo>
                    <a:lnTo>
                      <a:pt x="86" y="77"/>
                    </a:lnTo>
                    <a:lnTo>
                      <a:pt x="25" y="77"/>
                    </a:lnTo>
                    <a:lnTo>
                      <a:pt x="0" y="4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8314" name="Freeform 10"/>
              <p:cNvSpPr>
                <a:spLocks/>
              </p:cNvSpPr>
              <p:nvPr/>
            </p:nvSpPr>
            <p:spPr bwMode="auto">
              <a:xfrm>
                <a:off x="4772" y="1766"/>
                <a:ext cx="276" cy="492"/>
              </a:xfrm>
              <a:custGeom>
                <a:avLst/>
                <a:gdLst>
                  <a:gd name="T0" fmla="*/ 64 w 553"/>
                  <a:gd name="T1" fmla="*/ 0 h 982"/>
                  <a:gd name="T2" fmla="*/ 14 w 553"/>
                  <a:gd name="T3" fmla="*/ 0 h 982"/>
                  <a:gd name="T4" fmla="*/ 0 w 553"/>
                  <a:gd name="T5" fmla="*/ 70 h 982"/>
                  <a:gd name="T6" fmla="*/ 36 w 553"/>
                  <a:gd name="T7" fmla="*/ 112 h 982"/>
                  <a:gd name="T8" fmla="*/ 150 w 553"/>
                  <a:gd name="T9" fmla="*/ 209 h 982"/>
                  <a:gd name="T10" fmla="*/ 251 w 553"/>
                  <a:gd name="T11" fmla="*/ 334 h 982"/>
                  <a:gd name="T12" fmla="*/ 316 w 553"/>
                  <a:gd name="T13" fmla="*/ 462 h 982"/>
                  <a:gd name="T14" fmla="*/ 326 w 553"/>
                  <a:gd name="T15" fmla="*/ 547 h 982"/>
                  <a:gd name="T16" fmla="*/ 322 w 553"/>
                  <a:gd name="T17" fmla="*/ 608 h 982"/>
                  <a:gd name="T18" fmla="*/ 294 w 553"/>
                  <a:gd name="T19" fmla="*/ 746 h 982"/>
                  <a:gd name="T20" fmla="*/ 258 w 553"/>
                  <a:gd name="T21" fmla="*/ 858 h 982"/>
                  <a:gd name="T22" fmla="*/ 226 w 553"/>
                  <a:gd name="T23" fmla="*/ 922 h 982"/>
                  <a:gd name="T24" fmla="*/ 219 w 553"/>
                  <a:gd name="T25" fmla="*/ 963 h 982"/>
                  <a:gd name="T26" fmla="*/ 251 w 553"/>
                  <a:gd name="T27" fmla="*/ 963 h 982"/>
                  <a:gd name="T28" fmla="*/ 301 w 553"/>
                  <a:gd name="T29" fmla="*/ 949 h 982"/>
                  <a:gd name="T30" fmla="*/ 316 w 553"/>
                  <a:gd name="T31" fmla="*/ 952 h 982"/>
                  <a:gd name="T32" fmla="*/ 420 w 553"/>
                  <a:gd name="T33" fmla="*/ 959 h 982"/>
                  <a:gd name="T34" fmla="*/ 499 w 553"/>
                  <a:gd name="T35" fmla="*/ 982 h 982"/>
                  <a:gd name="T36" fmla="*/ 527 w 553"/>
                  <a:gd name="T37" fmla="*/ 969 h 982"/>
                  <a:gd name="T38" fmla="*/ 553 w 553"/>
                  <a:gd name="T39" fmla="*/ 918 h 982"/>
                  <a:gd name="T40" fmla="*/ 527 w 553"/>
                  <a:gd name="T41" fmla="*/ 891 h 982"/>
                  <a:gd name="T42" fmla="*/ 409 w 553"/>
                  <a:gd name="T43" fmla="*/ 888 h 982"/>
                  <a:gd name="T44" fmla="*/ 326 w 553"/>
                  <a:gd name="T45" fmla="*/ 898 h 982"/>
                  <a:gd name="T46" fmla="*/ 283 w 553"/>
                  <a:gd name="T47" fmla="*/ 918 h 982"/>
                  <a:gd name="T48" fmla="*/ 290 w 553"/>
                  <a:gd name="T49" fmla="*/ 871 h 982"/>
                  <a:gd name="T50" fmla="*/ 333 w 553"/>
                  <a:gd name="T51" fmla="*/ 800 h 982"/>
                  <a:gd name="T52" fmla="*/ 369 w 553"/>
                  <a:gd name="T53" fmla="*/ 689 h 982"/>
                  <a:gd name="T54" fmla="*/ 398 w 553"/>
                  <a:gd name="T55" fmla="*/ 594 h 982"/>
                  <a:gd name="T56" fmla="*/ 377 w 553"/>
                  <a:gd name="T57" fmla="*/ 486 h 982"/>
                  <a:gd name="T58" fmla="*/ 344 w 553"/>
                  <a:gd name="T59" fmla="*/ 371 h 982"/>
                  <a:gd name="T60" fmla="*/ 279 w 553"/>
                  <a:gd name="T61" fmla="*/ 239 h 982"/>
                  <a:gd name="T62" fmla="*/ 186 w 553"/>
                  <a:gd name="T63" fmla="*/ 118 h 982"/>
                  <a:gd name="T64" fmla="*/ 107 w 553"/>
                  <a:gd name="T65" fmla="*/ 30 h 982"/>
                  <a:gd name="T66" fmla="*/ 64 w 553"/>
                  <a:gd name="T67" fmla="*/ 0 h 9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53" h="982">
                    <a:moveTo>
                      <a:pt x="64" y="0"/>
                    </a:moveTo>
                    <a:lnTo>
                      <a:pt x="14" y="0"/>
                    </a:lnTo>
                    <a:lnTo>
                      <a:pt x="0" y="70"/>
                    </a:lnTo>
                    <a:lnTo>
                      <a:pt x="36" y="112"/>
                    </a:lnTo>
                    <a:lnTo>
                      <a:pt x="150" y="209"/>
                    </a:lnTo>
                    <a:lnTo>
                      <a:pt x="251" y="334"/>
                    </a:lnTo>
                    <a:lnTo>
                      <a:pt x="316" y="462"/>
                    </a:lnTo>
                    <a:lnTo>
                      <a:pt x="326" y="547"/>
                    </a:lnTo>
                    <a:lnTo>
                      <a:pt x="322" y="608"/>
                    </a:lnTo>
                    <a:lnTo>
                      <a:pt x="294" y="746"/>
                    </a:lnTo>
                    <a:lnTo>
                      <a:pt x="258" y="858"/>
                    </a:lnTo>
                    <a:lnTo>
                      <a:pt x="226" y="922"/>
                    </a:lnTo>
                    <a:lnTo>
                      <a:pt x="219" y="963"/>
                    </a:lnTo>
                    <a:lnTo>
                      <a:pt x="251" y="963"/>
                    </a:lnTo>
                    <a:lnTo>
                      <a:pt x="301" y="949"/>
                    </a:lnTo>
                    <a:lnTo>
                      <a:pt x="316" y="952"/>
                    </a:lnTo>
                    <a:lnTo>
                      <a:pt x="420" y="959"/>
                    </a:lnTo>
                    <a:lnTo>
                      <a:pt x="499" y="982"/>
                    </a:lnTo>
                    <a:lnTo>
                      <a:pt x="527" y="969"/>
                    </a:lnTo>
                    <a:lnTo>
                      <a:pt x="553" y="918"/>
                    </a:lnTo>
                    <a:lnTo>
                      <a:pt x="527" y="891"/>
                    </a:lnTo>
                    <a:lnTo>
                      <a:pt x="409" y="888"/>
                    </a:lnTo>
                    <a:lnTo>
                      <a:pt x="326" y="898"/>
                    </a:lnTo>
                    <a:lnTo>
                      <a:pt x="283" y="918"/>
                    </a:lnTo>
                    <a:lnTo>
                      <a:pt x="290" y="871"/>
                    </a:lnTo>
                    <a:lnTo>
                      <a:pt x="333" y="800"/>
                    </a:lnTo>
                    <a:lnTo>
                      <a:pt x="369" y="689"/>
                    </a:lnTo>
                    <a:lnTo>
                      <a:pt x="398" y="594"/>
                    </a:lnTo>
                    <a:lnTo>
                      <a:pt x="377" y="486"/>
                    </a:lnTo>
                    <a:lnTo>
                      <a:pt x="344" y="371"/>
                    </a:lnTo>
                    <a:lnTo>
                      <a:pt x="279" y="239"/>
                    </a:lnTo>
                    <a:lnTo>
                      <a:pt x="186" y="118"/>
                    </a:lnTo>
                    <a:lnTo>
                      <a:pt x="107" y="30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8315" name="Freeform 11"/>
              <p:cNvSpPr>
                <a:spLocks/>
              </p:cNvSpPr>
              <p:nvPr/>
            </p:nvSpPr>
            <p:spPr bwMode="auto">
              <a:xfrm>
                <a:off x="4598" y="1765"/>
                <a:ext cx="186" cy="501"/>
              </a:xfrm>
              <a:custGeom>
                <a:avLst/>
                <a:gdLst>
                  <a:gd name="T0" fmla="*/ 257 w 372"/>
                  <a:gd name="T1" fmla="*/ 0 h 1001"/>
                  <a:gd name="T2" fmla="*/ 211 w 372"/>
                  <a:gd name="T3" fmla="*/ 94 h 1001"/>
                  <a:gd name="T4" fmla="*/ 178 w 372"/>
                  <a:gd name="T5" fmla="*/ 232 h 1001"/>
                  <a:gd name="T6" fmla="*/ 139 w 372"/>
                  <a:gd name="T7" fmla="*/ 385 h 1001"/>
                  <a:gd name="T8" fmla="*/ 104 w 372"/>
                  <a:gd name="T9" fmla="*/ 539 h 1001"/>
                  <a:gd name="T10" fmla="*/ 104 w 372"/>
                  <a:gd name="T11" fmla="*/ 596 h 1001"/>
                  <a:gd name="T12" fmla="*/ 139 w 372"/>
                  <a:gd name="T13" fmla="*/ 698 h 1001"/>
                  <a:gd name="T14" fmla="*/ 189 w 372"/>
                  <a:gd name="T15" fmla="*/ 752 h 1001"/>
                  <a:gd name="T16" fmla="*/ 236 w 372"/>
                  <a:gd name="T17" fmla="*/ 819 h 1001"/>
                  <a:gd name="T18" fmla="*/ 268 w 372"/>
                  <a:gd name="T19" fmla="*/ 869 h 1001"/>
                  <a:gd name="T20" fmla="*/ 254 w 372"/>
                  <a:gd name="T21" fmla="*/ 893 h 1001"/>
                  <a:gd name="T22" fmla="*/ 172 w 372"/>
                  <a:gd name="T23" fmla="*/ 903 h 1001"/>
                  <a:gd name="T24" fmla="*/ 39 w 372"/>
                  <a:gd name="T25" fmla="*/ 923 h 1001"/>
                  <a:gd name="T26" fmla="*/ 0 w 372"/>
                  <a:gd name="T27" fmla="*/ 954 h 1001"/>
                  <a:gd name="T28" fmla="*/ 32 w 372"/>
                  <a:gd name="T29" fmla="*/ 981 h 1001"/>
                  <a:gd name="T30" fmla="*/ 107 w 372"/>
                  <a:gd name="T31" fmla="*/ 1001 h 1001"/>
                  <a:gd name="T32" fmla="*/ 193 w 372"/>
                  <a:gd name="T33" fmla="*/ 961 h 1001"/>
                  <a:gd name="T34" fmla="*/ 257 w 372"/>
                  <a:gd name="T35" fmla="*/ 934 h 1001"/>
                  <a:gd name="T36" fmla="*/ 339 w 372"/>
                  <a:gd name="T37" fmla="*/ 923 h 1001"/>
                  <a:gd name="T38" fmla="*/ 372 w 372"/>
                  <a:gd name="T39" fmla="*/ 914 h 1001"/>
                  <a:gd name="T40" fmla="*/ 361 w 372"/>
                  <a:gd name="T41" fmla="*/ 880 h 1001"/>
                  <a:gd name="T42" fmla="*/ 268 w 372"/>
                  <a:gd name="T43" fmla="*/ 792 h 1001"/>
                  <a:gd name="T44" fmla="*/ 214 w 372"/>
                  <a:gd name="T45" fmla="*/ 701 h 1001"/>
                  <a:gd name="T46" fmla="*/ 167 w 372"/>
                  <a:gd name="T47" fmla="*/ 640 h 1001"/>
                  <a:gd name="T48" fmla="*/ 161 w 372"/>
                  <a:gd name="T49" fmla="*/ 580 h 1001"/>
                  <a:gd name="T50" fmla="*/ 183 w 372"/>
                  <a:gd name="T51" fmla="*/ 479 h 1001"/>
                  <a:gd name="T52" fmla="*/ 232 w 372"/>
                  <a:gd name="T53" fmla="*/ 374 h 1001"/>
                  <a:gd name="T54" fmla="*/ 286 w 372"/>
                  <a:gd name="T55" fmla="*/ 196 h 1001"/>
                  <a:gd name="T56" fmla="*/ 333 w 372"/>
                  <a:gd name="T57" fmla="*/ 91 h 1001"/>
                  <a:gd name="T58" fmla="*/ 329 w 372"/>
                  <a:gd name="T59" fmla="*/ 30 h 1001"/>
                  <a:gd name="T60" fmla="*/ 286 w 372"/>
                  <a:gd name="T61" fmla="*/ 0 h 1001"/>
                  <a:gd name="T62" fmla="*/ 257 w 372"/>
                  <a:gd name="T63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72" h="1001">
                    <a:moveTo>
                      <a:pt x="257" y="0"/>
                    </a:moveTo>
                    <a:lnTo>
                      <a:pt x="211" y="94"/>
                    </a:lnTo>
                    <a:lnTo>
                      <a:pt x="178" y="232"/>
                    </a:lnTo>
                    <a:lnTo>
                      <a:pt x="139" y="385"/>
                    </a:lnTo>
                    <a:lnTo>
                      <a:pt x="104" y="539"/>
                    </a:lnTo>
                    <a:lnTo>
                      <a:pt x="104" y="596"/>
                    </a:lnTo>
                    <a:lnTo>
                      <a:pt x="139" y="698"/>
                    </a:lnTo>
                    <a:lnTo>
                      <a:pt x="189" y="752"/>
                    </a:lnTo>
                    <a:lnTo>
                      <a:pt x="236" y="819"/>
                    </a:lnTo>
                    <a:lnTo>
                      <a:pt x="268" y="869"/>
                    </a:lnTo>
                    <a:lnTo>
                      <a:pt x="254" y="893"/>
                    </a:lnTo>
                    <a:lnTo>
                      <a:pt x="172" y="903"/>
                    </a:lnTo>
                    <a:lnTo>
                      <a:pt x="39" y="923"/>
                    </a:lnTo>
                    <a:lnTo>
                      <a:pt x="0" y="954"/>
                    </a:lnTo>
                    <a:lnTo>
                      <a:pt x="32" y="981"/>
                    </a:lnTo>
                    <a:lnTo>
                      <a:pt x="107" y="1001"/>
                    </a:lnTo>
                    <a:lnTo>
                      <a:pt x="193" y="961"/>
                    </a:lnTo>
                    <a:lnTo>
                      <a:pt x="257" y="934"/>
                    </a:lnTo>
                    <a:lnTo>
                      <a:pt x="339" y="923"/>
                    </a:lnTo>
                    <a:lnTo>
                      <a:pt x="372" y="914"/>
                    </a:lnTo>
                    <a:lnTo>
                      <a:pt x="361" y="880"/>
                    </a:lnTo>
                    <a:lnTo>
                      <a:pt x="268" y="792"/>
                    </a:lnTo>
                    <a:lnTo>
                      <a:pt x="214" y="701"/>
                    </a:lnTo>
                    <a:lnTo>
                      <a:pt x="167" y="640"/>
                    </a:lnTo>
                    <a:lnTo>
                      <a:pt x="161" y="580"/>
                    </a:lnTo>
                    <a:lnTo>
                      <a:pt x="183" y="479"/>
                    </a:lnTo>
                    <a:lnTo>
                      <a:pt x="232" y="374"/>
                    </a:lnTo>
                    <a:lnTo>
                      <a:pt x="286" y="196"/>
                    </a:lnTo>
                    <a:lnTo>
                      <a:pt x="333" y="91"/>
                    </a:lnTo>
                    <a:lnTo>
                      <a:pt x="329" y="30"/>
                    </a:lnTo>
                    <a:lnTo>
                      <a:pt x="286" y="0"/>
                    </a:lnTo>
                    <a:lnTo>
                      <a:pt x="25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98316" name="Group 12"/>
            <p:cNvGrpSpPr>
              <a:grpSpLocks/>
            </p:cNvGrpSpPr>
            <p:nvPr/>
          </p:nvGrpSpPr>
          <p:grpSpPr bwMode="auto">
            <a:xfrm flipH="1">
              <a:off x="4797" y="961"/>
              <a:ext cx="115" cy="148"/>
              <a:chOff x="4797" y="961"/>
              <a:chExt cx="115" cy="148"/>
            </a:xfrm>
          </p:grpSpPr>
          <p:sp>
            <p:nvSpPr>
              <p:cNvPr id="98317" name="Freeform 13"/>
              <p:cNvSpPr>
                <a:spLocks/>
              </p:cNvSpPr>
              <p:nvPr/>
            </p:nvSpPr>
            <p:spPr bwMode="auto">
              <a:xfrm>
                <a:off x="4820" y="961"/>
                <a:ext cx="92" cy="103"/>
              </a:xfrm>
              <a:custGeom>
                <a:avLst/>
                <a:gdLst>
                  <a:gd name="T0" fmla="*/ 22 w 184"/>
                  <a:gd name="T1" fmla="*/ 9 h 206"/>
                  <a:gd name="T2" fmla="*/ 72 w 184"/>
                  <a:gd name="T3" fmla="*/ 0 h 206"/>
                  <a:gd name="T4" fmla="*/ 119 w 184"/>
                  <a:gd name="T5" fmla="*/ 3 h 206"/>
                  <a:gd name="T6" fmla="*/ 163 w 184"/>
                  <a:gd name="T7" fmla="*/ 23 h 206"/>
                  <a:gd name="T8" fmla="*/ 184 w 184"/>
                  <a:gd name="T9" fmla="*/ 60 h 206"/>
                  <a:gd name="T10" fmla="*/ 184 w 184"/>
                  <a:gd name="T11" fmla="*/ 90 h 206"/>
                  <a:gd name="T12" fmla="*/ 163 w 184"/>
                  <a:gd name="T13" fmla="*/ 131 h 206"/>
                  <a:gd name="T14" fmla="*/ 126 w 184"/>
                  <a:gd name="T15" fmla="*/ 155 h 206"/>
                  <a:gd name="T16" fmla="*/ 72 w 184"/>
                  <a:gd name="T17" fmla="*/ 155 h 206"/>
                  <a:gd name="T18" fmla="*/ 39 w 184"/>
                  <a:gd name="T19" fmla="*/ 174 h 206"/>
                  <a:gd name="T20" fmla="*/ 28 w 184"/>
                  <a:gd name="T21" fmla="*/ 206 h 206"/>
                  <a:gd name="T22" fmla="*/ 0 w 184"/>
                  <a:gd name="T23" fmla="*/ 195 h 206"/>
                  <a:gd name="T24" fmla="*/ 11 w 184"/>
                  <a:gd name="T25" fmla="*/ 155 h 206"/>
                  <a:gd name="T26" fmla="*/ 50 w 184"/>
                  <a:gd name="T27" fmla="*/ 131 h 206"/>
                  <a:gd name="T28" fmla="*/ 115 w 184"/>
                  <a:gd name="T29" fmla="*/ 125 h 206"/>
                  <a:gd name="T30" fmla="*/ 141 w 184"/>
                  <a:gd name="T31" fmla="*/ 101 h 206"/>
                  <a:gd name="T32" fmla="*/ 147 w 184"/>
                  <a:gd name="T33" fmla="*/ 63 h 206"/>
                  <a:gd name="T34" fmla="*/ 119 w 184"/>
                  <a:gd name="T35" fmla="*/ 30 h 206"/>
                  <a:gd name="T36" fmla="*/ 76 w 184"/>
                  <a:gd name="T37" fmla="*/ 30 h 206"/>
                  <a:gd name="T38" fmla="*/ 28 w 184"/>
                  <a:gd name="T39" fmla="*/ 41 h 206"/>
                  <a:gd name="T40" fmla="*/ 11 w 184"/>
                  <a:gd name="T41" fmla="*/ 30 h 206"/>
                  <a:gd name="T42" fmla="*/ 22 w 184"/>
                  <a:gd name="T43" fmla="*/ 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4" h="206">
                    <a:moveTo>
                      <a:pt x="22" y="9"/>
                    </a:moveTo>
                    <a:lnTo>
                      <a:pt x="72" y="0"/>
                    </a:lnTo>
                    <a:lnTo>
                      <a:pt x="119" y="3"/>
                    </a:lnTo>
                    <a:lnTo>
                      <a:pt x="163" y="23"/>
                    </a:lnTo>
                    <a:lnTo>
                      <a:pt x="184" y="60"/>
                    </a:lnTo>
                    <a:lnTo>
                      <a:pt x="184" y="90"/>
                    </a:lnTo>
                    <a:lnTo>
                      <a:pt x="163" y="131"/>
                    </a:lnTo>
                    <a:lnTo>
                      <a:pt x="126" y="155"/>
                    </a:lnTo>
                    <a:lnTo>
                      <a:pt x="72" y="155"/>
                    </a:lnTo>
                    <a:lnTo>
                      <a:pt x="39" y="174"/>
                    </a:lnTo>
                    <a:lnTo>
                      <a:pt x="28" y="206"/>
                    </a:lnTo>
                    <a:lnTo>
                      <a:pt x="0" y="195"/>
                    </a:lnTo>
                    <a:lnTo>
                      <a:pt x="11" y="155"/>
                    </a:lnTo>
                    <a:lnTo>
                      <a:pt x="50" y="131"/>
                    </a:lnTo>
                    <a:lnTo>
                      <a:pt x="115" y="125"/>
                    </a:lnTo>
                    <a:lnTo>
                      <a:pt x="141" y="101"/>
                    </a:lnTo>
                    <a:lnTo>
                      <a:pt x="147" y="63"/>
                    </a:lnTo>
                    <a:lnTo>
                      <a:pt x="119" y="30"/>
                    </a:lnTo>
                    <a:lnTo>
                      <a:pt x="76" y="30"/>
                    </a:lnTo>
                    <a:lnTo>
                      <a:pt x="28" y="41"/>
                    </a:lnTo>
                    <a:lnTo>
                      <a:pt x="11" y="30"/>
                    </a:lnTo>
                    <a:lnTo>
                      <a:pt x="22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8318" name="Freeform 14"/>
              <p:cNvSpPr>
                <a:spLocks/>
              </p:cNvSpPr>
              <p:nvPr/>
            </p:nvSpPr>
            <p:spPr bwMode="auto">
              <a:xfrm>
                <a:off x="4797" y="1081"/>
                <a:ext cx="29" cy="28"/>
              </a:xfrm>
              <a:custGeom>
                <a:avLst/>
                <a:gdLst>
                  <a:gd name="T0" fmla="*/ 57 w 57"/>
                  <a:gd name="T1" fmla="*/ 3 h 56"/>
                  <a:gd name="T2" fmla="*/ 28 w 57"/>
                  <a:gd name="T3" fmla="*/ 0 h 56"/>
                  <a:gd name="T4" fmla="*/ 9 w 57"/>
                  <a:gd name="T5" fmla="*/ 21 h 56"/>
                  <a:gd name="T6" fmla="*/ 0 w 57"/>
                  <a:gd name="T7" fmla="*/ 53 h 56"/>
                  <a:gd name="T8" fmla="*/ 28 w 57"/>
                  <a:gd name="T9" fmla="*/ 56 h 56"/>
                  <a:gd name="T10" fmla="*/ 52 w 57"/>
                  <a:gd name="T11" fmla="*/ 41 h 56"/>
                  <a:gd name="T12" fmla="*/ 57 w 57"/>
                  <a:gd name="T13" fmla="*/ 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56">
                    <a:moveTo>
                      <a:pt x="57" y="3"/>
                    </a:moveTo>
                    <a:lnTo>
                      <a:pt x="28" y="0"/>
                    </a:lnTo>
                    <a:lnTo>
                      <a:pt x="9" y="21"/>
                    </a:lnTo>
                    <a:lnTo>
                      <a:pt x="0" y="53"/>
                    </a:lnTo>
                    <a:lnTo>
                      <a:pt x="28" y="56"/>
                    </a:lnTo>
                    <a:lnTo>
                      <a:pt x="52" y="41"/>
                    </a:lnTo>
                    <a:lnTo>
                      <a:pt x="57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</p:grpSp>
      <p:graphicFrame>
        <p:nvGraphicFramePr>
          <p:cNvPr id="98319" name="Object 15"/>
          <p:cNvGraphicFramePr>
            <a:graphicFrameLocks noChangeAspect="1"/>
          </p:cNvGraphicFramePr>
          <p:nvPr/>
        </p:nvGraphicFramePr>
        <p:xfrm>
          <a:off x="685800" y="1828800"/>
          <a:ext cx="91440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Imagen" r:id="rId3" imgW="1295640" imgH="3934080" progId="MS_ClipArt_Gallery.2">
                  <p:embed/>
                </p:oleObj>
              </mc:Choice>
              <mc:Fallback>
                <p:oleObj name="Imagen" r:id="rId3" imgW="1295640" imgH="3934080" progId="MS_ClipArt_Gallery.2">
                  <p:embed/>
                  <p:pic>
                    <p:nvPicPr>
                      <p:cNvPr id="98319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828800"/>
                        <a:ext cx="914400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upo 1"/>
          <p:cNvGrpSpPr/>
          <p:nvPr/>
        </p:nvGrpSpPr>
        <p:grpSpPr>
          <a:xfrm>
            <a:off x="1809750" y="2436813"/>
            <a:ext cx="5327898" cy="3008411"/>
            <a:chOff x="1905000" y="2590800"/>
            <a:chExt cx="5232648" cy="2514600"/>
          </a:xfrm>
        </p:grpSpPr>
        <p:sp>
          <p:nvSpPr>
            <p:cNvPr id="98320" name="Oval 16"/>
            <p:cNvSpPr>
              <a:spLocks noChangeArrowheads="1"/>
            </p:cNvSpPr>
            <p:nvPr/>
          </p:nvSpPr>
          <p:spPr bwMode="auto">
            <a:xfrm>
              <a:off x="1905000" y="2667000"/>
              <a:ext cx="1905000" cy="762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98321" name="Text Box 17"/>
            <p:cNvSpPr txBox="1">
              <a:spLocks noChangeArrowheads="1"/>
            </p:cNvSpPr>
            <p:nvPr/>
          </p:nvSpPr>
          <p:spPr bwMode="auto">
            <a:xfrm>
              <a:off x="2286000" y="2743200"/>
              <a:ext cx="1120775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CC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CCFFFF"/>
                      </a:gs>
                      <a:gs pos="100000">
                        <a:srgbClr val="CC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_tradnl" altLang="es-ES" sz="1800" b="1" dirty="0">
                  <a:latin typeface="Tahoma" panose="020B0604030504040204" pitchFamily="34" charset="0"/>
                </a:rPr>
                <a:t>PIENSA 100%</a:t>
              </a:r>
              <a:endParaRPr lang="es-ES_tradnl" altLang="es-ES" sz="1800" dirty="0">
                <a:latin typeface="Tahoma" panose="020B0604030504040204" pitchFamily="34" charset="0"/>
              </a:endParaRPr>
            </a:p>
          </p:txBody>
        </p:sp>
        <p:sp>
          <p:nvSpPr>
            <p:cNvPr id="98322" name="Oval 18"/>
            <p:cNvSpPr>
              <a:spLocks noChangeArrowheads="1"/>
            </p:cNvSpPr>
            <p:nvPr/>
          </p:nvSpPr>
          <p:spPr bwMode="auto">
            <a:xfrm>
              <a:off x="5004048" y="2590800"/>
              <a:ext cx="2133600" cy="838200"/>
            </a:xfrm>
            <a:prstGeom prst="ellipse">
              <a:avLst/>
            </a:prstGeom>
            <a:solidFill>
              <a:srgbClr val="CC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98323" name="Text Box 19"/>
            <p:cNvSpPr txBox="1">
              <a:spLocks noChangeArrowheads="1"/>
            </p:cNvSpPr>
            <p:nvPr/>
          </p:nvSpPr>
          <p:spPr bwMode="auto">
            <a:xfrm>
              <a:off x="5181600" y="2743200"/>
              <a:ext cx="182245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CC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CCFFFF"/>
                      </a:gs>
                      <a:gs pos="100000">
                        <a:srgbClr val="CC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_tradnl" altLang="es-ES" sz="1800" b="1" dirty="0">
                  <a:latin typeface="Tahoma" panose="020B0604030504040204" pitchFamily="34" charset="0"/>
                </a:rPr>
                <a:t>INTERPRETA 50%</a:t>
              </a:r>
            </a:p>
          </p:txBody>
        </p:sp>
        <p:sp>
          <p:nvSpPr>
            <p:cNvPr id="98324" name="Oval 20"/>
            <p:cNvSpPr>
              <a:spLocks noChangeArrowheads="1"/>
            </p:cNvSpPr>
            <p:nvPr/>
          </p:nvSpPr>
          <p:spPr bwMode="auto">
            <a:xfrm>
              <a:off x="1981200" y="4191000"/>
              <a:ext cx="1905000" cy="914400"/>
            </a:xfrm>
            <a:prstGeom prst="ellipse">
              <a:avLst/>
            </a:prstGeom>
            <a:solidFill>
              <a:srgbClr val="66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ES" dirty="0"/>
            </a:p>
          </p:txBody>
        </p:sp>
        <p:sp>
          <p:nvSpPr>
            <p:cNvPr id="98325" name="Text Box 21"/>
            <p:cNvSpPr txBox="1">
              <a:spLocks noChangeArrowheads="1"/>
            </p:cNvSpPr>
            <p:nvPr/>
          </p:nvSpPr>
          <p:spPr bwMode="auto">
            <a:xfrm>
              <a:off x="2001203" y="4322951"/>
              <a:ext cx="175260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_tradnl" altLang="es-ES" sz="1800" b="1" dirty="0">
                  <a:latin typeface="Tahoma" panose="020B0604030504040204" pitchFamily="34" charset="0"/>
                </a:rPr>
                <a:t>TRASMITE 80%</a:t>
              </a:r>
            </a:p>
          </p:txBody>
        </p:sp>
        <p:sp>
          <p:nvSpPr>
            <p:cNvPr id="98326" name="Oval 22"/>
            <p:cNvSpPr>
              <a:spLocks noChangeArrowheads="1"/>
            </p:cNvSpPr>
            <p:nvPr/>
          </p:nvSpPr>
          <p:spPr bwMode="auto">
            <a:xfrm>
              <a:off x="5334000" y="4267200"/>
              <a:ext cx="1752600" cy="762000"/>
            </a:xfrm>
            <a:prstGeom prst="ellipse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98327" name="Text Box 23"/>
            <p:cNvSpPr txBox="1">
              <a:spLocks noChangeArrowheads="1"/>
            </p:cNvSpPr>
            <p:nvPr/>
          </p:nvSpPr>
          <p:spPr bwMode="auto">
            <a:xfrm>
              <a:off x="5562600" y="4343400"/>
              <a:ext cx="1246188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CCFFFF">
                          <a:gamma/>
                          <a:shade val="46275"/>
                          <a:invGamma/>
                        </a:srgbClr>
                      </a:gs>
                      <a:gs pos="50000">
                        <a:srgbClr val="CCFFFF"/>
                      </a:gs>
                      <a:gs pos="100000">
                        <a:srgbClr val="CCFFFF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_tradnl" altLang="es-ES" sz="1800" b="1" dirty="0">
                  <a:latin typeface="Tahoma" panose="020B0604030504040204" pitchFamily="34" charset="0"/>
                </a:rPr>
                <a:t>PERCIBE 60%</a:t>
              </a:r>
            </a:p>
          </p:txBody>
        </p:sp>
        <p:sp>
          <p:nvSpPr>
            <p:cNvPr id="98328" name="Line 24"/>
            <p:cNvSpPr>
              <a:spLocks noChangeShapeType="1"/>
            </p:cNvSpPr>
            <p:nvPr/>
          </p:nvSpPr>
          <p:spPr bwMode="auto">
            <a:xfrm>
              <a:off x="2895600" y="3429000"/>
              <a:ext cx="0" cy="838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98329" name="Line 25"/>
            <p:cNvSpPr>
              <a:spLocks noChangeShapeType="1"/>
            </p:cNvSpPr>
            <p:nvPr/>
          </p:nvSpPr>
          <p:spPr bwMode="auto">
            <a:xfrm>
              <a:off x="3886200" y="4648200"/>
              <a:ext cx="1524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98330" name="Line 26"/>
            <p:cNvSpPr>
              <a:spLocks noChangeShapeType="1"/>
            </p:cNvSpPr>
            <p:nvPr/>
          </p:nvSpPr>
          <p:spPr bwMode="auto">
            <a:xfrm flipV="1">
              <a:off x="6172200" y="3352800"/>
              <a:ext cx="0" cy="914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95204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599" y="122238"/>
            <a:ext cx="7642225" cy="563562"/>
          </a:xfrm>
        </p:spPr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Elección del mix de comunicación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8487797"/>
              </p:ext>
            </p:extLst>
          </p:nvPr>
        </p:nvGraphicFramePr>
        <p:xfrm>
          <a:off x="457200" y="980728"/>
          <a:ext cx="8175625" cy="5169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760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solidFill>
                  <a:schemeClr val="tx2"/>
                </a:solidFill>
              </a:rPr>
              <a:t>Concepto  de publicidad</a:t>
            </a:r>
            <a:br>
              <a:rPr lang="es-ES" dirty="0" smtClean="0">
                <a:solidFill>
                  <a:schemeClr val="tx2"/>
                </a:solidFill>
              </a:rPr>
            </a:br>
            <a:r>
              <a:rPr lang="es-ES" dirty="0" smtClean="0">
                <a:solidFill>
                  <a:schemeClr val="tx2"/>
                </a:solidFill>
              </a:rPr>
              <a:t>(convencional)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90600" y="1340768"/>
            <a:ext cx="7397824" cy="4072483"/>
          </a:xfr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buNone/>
            </a:pPr>
            <a:r>
              <a:rPr lang="es-ES" b="1" dirty="0" smtClean="0">
                <a:solidFill>
                  <a:schemeClr val="tx2"/>
                </a:solidFill>
              </a:rPr>
              <a:t>Forma de transmisión de información impersonal y remunerada, efectuada por un medio de comunicación masivo, por la que se pretende informar y/o persuadir a un conjunto de personas sobre determinadas formas de satisfacer ciertas necesidades sentidas por ellas</a:t>
            </a:r>
            <a:endParaRPr lang="es-E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84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Cómo actúa el consumidor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90600" y="1052736"/>
            <a:ext cx="7397824" cy="5112568"/>
          </a:xfrm>
          <a:ln w="38100">
            <a:solidFill>
              <a:srgbClr val="99CC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ts val="0"/>
              </a:spcBef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El consumidor selecciona la publicidad</a:t>
            </a:r>
          </a:p>
          <a:p>
            <a:pPr algn="just">
              <a:spcBef>
                <a:spcPts val="0"/>
              </a:spcBef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 El consumidor espera de la publicidad información, entretenimiento y confianza.</a:t>
            </a:r>
          </a:p>
          <a:p>
            <a:pPr algn="just">
              <a:spcBef>
                <a:spcPts val="0"/>
              </a:spcBef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 El consumidor no es fiel a una sola marca: selecciona entre una variedad.</a:t>
            </a:r>
          </a:p>
          <a:p>
            <a:pPr algn="just">
              <a:spcBef>
                <a:spcPts val="0"/>
              </a:spcBef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 El consumidor busca información si el riesgo es alto, y encuentra en la fidelidad la compra segura.</a:t>
            </a:r>
          </a:p>
          <a:p>
            <a:pPr algn="just">
              <a:spcBef>
                <a:spcPts val="0"/>
              </a:spcBef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 La publicidad que más gusta vende más.</a:t>
            </a:r>
          </a:p>
          <a:p>
            <a:pPr algn="just">
              <a:spcBef>
                <a:spcPts val="0"/>
              </a:spcBef>
              <a:spcAft>
                <a:spcPts val="2400"/>
              </a:spcAft>
            </a:pPr>
            <a:endParaRPr lang="es-E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5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7696200" cy="563562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tx2"/>
                </a:solidFill>
              </a:rPr>
              <a:t>Los beneficios sociales de la publicidad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99592" y="1228724"/>
            <a:ext cx="7733233" cy="5224611"/>
          </a:xfrm>
          <a:ln w="38100">
            <a:solidFill>
              <a:srgbClr val="99CC00"/>
            </a:solidFill>
          </a:ln>
        </p:spPr>
        <p:txBody>
          <a:bodyPr/>
          <a:lstStyle/>
          <a:p>
            <a:pPr algn="just">
              <a:spcBef>
                <a:spcPts val="0"/>
              </a:spcBef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2"/>
                </a:solidFill>
              </a:rPr>
              <a:t> La publicidad mejora la relación calidad-precio.</a:t>
            </a:r>
          </a:p>
          <a:p>
            <a:pPr algn="just">
              <a:spcBef>
                <a:spcPts val="0"/>
              </a:spcBef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2"/>
                </a:solidFill>
              </a:rPr>
              <a:t>La publicidad promueve la innovación.</a:t>
            </a:r>
          </a:p>
          <a:p>
            <a:pPr algn="just">
              <a:spcBef>
                <a:spcPts val="0"/>
              </a:spcBef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2"/>
                </a:solidFill>
              </a:rPr>
              <a:t> La publicidad desarrolla la libertad de elección.</a:t>
            </a:r>
          </a:p>
          <a:p>
            <a:pPr algn="just">
              <a:spcBef>
                <a:spcPts val="0"/>
              </a:spcBef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2"/>
                </a:solidFill>
              </a:rPr>
              <a:t> La buena publicidad forma e informa al consumidor.</a:t>
            </a:r>
          </a:p>
          <a:p>
            <a:pPr algn="just">
              <a:spcBef>
                <a:spcPts val="0"/>
              </a:spcBef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2"/>
                </a:solidFill>
              </a:rPr>
              <a:t> La publicidad puede revolucionar hábitos sociales.</a:t>
            </a:r>
          </a:p>
          <a:p>
            <a:pPr algn="just">
              <a:spcBef>
                <a:spcPts val="0"/>
              </a:spcBef>
              <a:spcAft>
                <a:spcPts val="2400"/>
              </a:spcAft>
            </a:pPr>
            <a:endParaRPr lang="es-E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58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0"/>
            <a:ext cx="8064896" cy="563562"/>
          </a:xfrm>
        </p:spPr>
        <p:txBody>
          <a:bodyPr anchor="t"/>
          <a:lstStyle/>
          <a:p>
            <a:pPr algn="ctr"/>
            <a:r>
              <a:rPr lang="es-ES" sz="2400" dirty="0" smtClean="0">
                <a:solidFill>
                  <a:schemeClr val="tx2"/>
                </a:solidFill>
              </a:rPr>
              <a:t>Razones de la fuerte implantación de la publicidad</a:t>
            </a:r>
            <a:br>
              <a:rPr lang="es-ES" sz="2400" dirty="0" smtClean="0">
                <a:solidFill>
                  <a:schemeClr val="tx2"/>
                </a:solidFill>
              </a:rPr>
            </a:br>
            <a:endParaRPr lang="es-ES" sz="2400" dirty="0">
              <a:solidFill>
                <a:schemeClr val="tx2"/>
              </a:solidFill>
            </a:endParaRP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228724"/>
          <a:ext cx="8023225" cy="5296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329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Publicidad</a:t>
            </a:r>
            <a:endParaRPr lang="es-ES" dirty="0">
              <a:solidFill>
                <a:schemeClr val="tx2"/>
              </a:solidFill>
            </a:endParaRP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7393733"/>
              </p:ext>
            </p:extLst>
          </p:nvPr>
        </p:nvGraphicFramePr>
        <p:xfrm>
          <a:off x="467544" y="908720"/>
          <a:ext cx="828092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55576" y="2708920"/>
            <a:ext cx="43924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es-ES" b="1" dirty="0" smtClean="0">
                <a:solidFill>
                  <a:schemeClr val="tx2"/>
                </a:solidFill>
              </a:rPr>
              <a:t>Medios de comunicación tradicionales</a:t>
            </a:r>
            <a:endParaRPr lang="es-ES_tradnl" altLang="es-ES" b="1" dirty="0">
              <a:solidFill>
                <a:schemeClr val="tx2"/>
              </a:solidFill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287616" y="2708920"/>
            <a:ext cx="2172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es-ES" b="1" dirty="0" smtClean="0">
                <a:solidFill>
                  <a:schemeClr val="tx2"/>
                </a:solidFill>
              </a:rPr>
              <a:t>No tradicionales</a:t>
            </a:r>
            <a:endParaRPr lang="es-ES_tradnl" altLang="es-E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52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22238"/>
            <a:ext cx="8208912" cy="563562"/>
          </a:xfrm>
        </p:spPr>
        <p:txBody>
          <a:bodyPr/>
          <a:lstStyle/>
          <a:p>
            <a:r>
              <a:rPr lang="es-ES" sz="2400" dirty="0" smtClean="0">
                <a:solidFill>
                  <a:schemeClr val="tx2"/>
                </a:solidFill>
              </a:rPr>
              <a:t>La publicidad según el medio de comunicación </a:t>
            </a:r>
            <a:endParaRPr lang="es-ES" sz="2400" dirty="0">
              <a:solidFill>
                <a:schemeClr val="tx2"/>
              </a:solidFill>
            </a:endParaRP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2012393"/>
              </p:ext>
            </p:extLst>
          </p:nvPr>
        </p:nvGraphicFramePr>
        <p:xfrm>
          <a:off x="467544" y="908720"/>
          <a:ext cx="8208912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4" descr="C:\producto\imagenes\marca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20" y="908720"/>
            <a:ext cx="2376264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45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22238"/>
            <a:ext cx="8208912" cy="563562"/>
          </a:xfrm>
        </p:spPr>
        <p:txBody>
          <a:bodyPr/>
          <a:lstStyle/>
          <a:p>
            <a:r>
              <a:rPr lang="es-ES" sz="2400" dirty="0" smtClean="0">
                <a:solidFill>
                  <a:schemeClr val="tx2"/>
                </a:solidFill>
              </a:rPr>
              <a:t>La publicidad según el medio de comunicación </a:t>
            </a:r>
            <a:endParaRPr lang="es-ES" sz="2400" dirty="0">
              <a:solidFill>
                <a:schemeClr val="tx2"/>
              </a:solidFill>
            </a:endParaRP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158179"/>
              </p:ext>
            </p:extLst>
          </p:nvPr>
        </p:nvGraphicFramePr>
        <p:xfrm>
          <a:off x="323528" y="908720"/>
          <a:ext cx="8352928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F:\ETEA\DOCENCIA\Olivo\Cursos y conferencias\Ongd\may99-01-02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85801"/>
            <a:ext cx="2590800" cy="137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064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22238"/>
            <a:ext cx="8208912" cy="563562"/>
          </a:xfrm>
        </p:spPr>
        <p:txBody>
          <a:bodyPr/>
          <a:lstStyle/>
          <a:p>
            <a:r>
              <a:rPr lang="es-ES" sz="2400" dirty="0" smtClean="0">
                <a:solidFill>
                  <a:schemeClr val="tx2"/>
                </a:solidFill>
              </a:rPr>
              <a:t>La publicidad según el medio de comunicación </a:t>
            </a:r>
            <a:endParaRPr lang="es-ES" sz="2400" dirty="0">
              <a:solidFill>
                <a:schemeClr val="tx2"/>
              </a:solidFill>
            </a:endParaRP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5930119"/>
              </p:ext>
            </p:extLst>
          </p:nvPr>
        </p:nvGraphicFramePr>
        <p:xfrm>
          <a:off x="323528" y="908720"/>
          <a:ext cx="8352928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/>
          </p:nvPr>
        </p:nvGraphicFramePr>
        <p:xfrm>
          <a:off x="6948264" y="1196752"/>
          <a:ext cx="14478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Imagen" r:id="rId8" imgW="1175040" imgH="608040" progId="MS_ClipArt_Gallery.2">
                  <p:embed/>
                </p:oleObj>
              </mc:Choice>
              <mc:Fallback>
                <p:oleObj name="Imagen" r:id="rId8" imgW="1175040" imgH="608040" progId="MS_ClipArt_Gallery.2">
                  <p:embed/>
                  <p:pic>
                    <p:nvPicPr>
                      <p:cNvPr id="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1196752"/>
                        <a:ext cx="144780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 descr="F:\ETEA\DOCENCIA\Olivo\Cursos y conferencias\Ongd\ondacero.gif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8115">
            <a:off x="747161" y="1122178"/>
            <a:ext cx="943449" cy="89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164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22238"/>
            <a:ext cx="8208912" cy="563562"/>
          </a:xfrm>
        </p:spPr>
        <p:txBody>
          <a:bodyPr/>
          <a:lstStyle/>
          <a:p>
            <a:r>
              <a:rPr lang="es-ES" sz="2400" dirty="0" smtClean="0">
                <a:solidFill>
                  <a:schemeClr val="tx2"/>
                </a:solidFill>
              </a:rPr>
              <a:t>La publicidad según el medio de comunicación </a:t>
            </a:r>
            <a:endParaRPr lang="es-ES" sz="2400" dirty="0">
              <a:solidFill>
                <a:schemeClr val="tx2"/>
              </a:solidFill>
            </a:endParaRP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73597"/>
              </p:ext>
            </p:extLst>
          </p:nvPr>
        </p:nvGraphicFramePr>
        <p:xfrm>
          <a:off x="323527" y="908720"/>
          <a:ext cx="8483897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Object 1029"/>
          <p:cNvGraphicFramePr>
            <a:graphicFrameLocks noChangeAspect="1"/>
          </p:cNvGraphicFramePr>
          <p:nvPr>
            <p:extLst/>
          </p:nvPr>
        </p:nvGraphicFramePr>
        <p:xfrm>
          <a:off x="6732240" y="707152"/>
          <a:ext cx="2075185" cy="1621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Image" r:id="rId8" imgW="4200000" imgH="6439799" progId="PhotoDeluxe.Image.3">
                  <p:embed/>
                </p:oleObj>
              </mc:Choice>
              <mc:Fallback>
                <p:oleObj name="Image" r:id="rId8" imgW="4200000" imgH="6439799" progId="PhotoDeluxe.Image.3">
                  <p:embed/>
                  <p:pic>
                    <p:nvPicPr>
                      <p:cNvPr id="9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707152"/>
                        <a:ext cx="2075185" cy="16219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1032" descr="F:\Etea\Docencia\Olivo\Anuncios\Imágenes\Pub-ext-mur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7" y="707152"/>
            <a:ext cx="1292493" cy="333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582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22238"/>
            <a:ext cx="8208912" cy="563562"/>
          </a:xfrm>
        </p:spPr>
        <p:txBody>
          <a:bodyPr/>
          <a:lstStyle/>
          <a:p>
            <a:r>
              <a:rPr lang="es-ES" sz="2400" dirty="0" smtClean="0">
                <a:solidFill>
                  <a:schemeClr val="tx2"/>
                </a:solidFill>
              </a:rPr>
              <a:t>La publicidad según el medio de comunicación </a:t>
            </a:r>
            <a:endParaRPr lang="es-ES" sz="2400" dirty="0">
              <a:solidFill>
                <a:schemeClr val="tx2"/>
              </a:solidFill>
            </a:endParaRP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6065913"/>
              </p:ext>
            </p:extLst>
          </p:nvPr>
        </p:nvGraphicFramePr>
        <p:xfrm>
          <a:off x="323527" y="908720"/>
          <a:ext cx="8640961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1028" descr="F:\ETEA\DOCENCIA\Olivo\Cursos y conferencias\Ongd\telecinco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0018">
            <a:off x="892696" y="1048678"/>
            <a:ext cx="1300415" cy="102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Object 1030"/>
          <p:cNvGraphicFramePr>
            <a:graphicFrameLocks noChangeAspect="1"/>
          </p:cNvGraphicFramePr>
          <p:nvPr>
            <p:extLst/>
          </p:nvPr>
        </p:nvGraphicFramePr>
        <p:xfrm>
          <a:off x="7092280" y="990453"/>
          <a:ext cx="1080120" cy="9217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Imagen" r:id="rId9" imgW="342676" imgH="333333" progId="MS_ClipArt_Gallery.2">
                  <p:embed/>
                </p:oleObj>
              </mc:Choice>
              <mc:Fallback>
                <p:oleObj name="Imagen" r:id="rId9" imgW="342676" imgH="333333" progId="MS_ClipArt_Gallery.2">
                  <p:embed/>
                  <p:pic>
                    <p:nvPicPr>
                      <p:cNvPr id="8" name="Object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990453"/>
                        <a:ext cx="1080120" cy="921714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3929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22238"/>
            <a:ext cx="8208912" cy="563562"/>
          </a:xfrm>
        </p:spPr>
        <p:txBody>
          <a:bodyPr/>
          <a:lstStyle/>
          <a:p>
            <a:r>
              <a:rPr lang="es-ES" sz="2400" dirty="0" smtClean="0">
                <a:solidFill>
                  <a:schemeClr val="tx2"/>
                </a:solidFill>
              </a:rPr>
              <a:t>La publicidad según el medio de comunicación </a:t>
            </a:r>
            <a:endParaRPr lang="es-ES" sz="2400" dirty="0">
              <a:solidFill>
                <a:schemeClr val="tx2"/>
              </a:solidFill>
            </a:endParaRP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7869484"/>
              </p:ext>
            </p:extLst>
          </p:nvPr>
        </p:nvGraphicFramePr>
        <p:xfrm>
          <a:off x="323527" y="908720"/>
          <a:ext cx="8483897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05251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El patrocinio 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1052736"/>
            <a:ext cx="8023225" cy="5616624"/>
          </a:xfrm>
          <a:ln w="38100">
            <a:solidFill>
              <a:srgbClr val="99CC00"/>
            </a:solidFill>
          </a:ln>
        </p:spPr>
        <p:txBody>
          <a:bodyPr/>
          <a:lstStyle/>
          <a:p>
            <a:pPr marL="0" indent="0" algn="just">
              <a:buNone/>
            </a:pPr>
            <a:r>
              <a:rPr lang="es-ES" b="1" dirty="0">
                <a:solidFill>
                  <a:schemeClr val="tx2"/>
                </a:solidFill>
              </a:rPr>
              <a:t>Consiste en sufragar total o parcialmente los gastos de una actividad o programa exterior a la empresa, con la intención expresa de obtener un beneficio económico (a corto o a medio plazo) como contrapartida, mediante la mejora de la imagen de la empresa y de sus productos y marcas</a:t>
            </a:r>
            <a:r>
              <a:rPr lang="es-ES" b="1" dirty="0" smtClean="0">
                <a:solidFill>
                  <a:schemeClr val="tx2"/>
                </a:solidFill>
              </a:rPr>
              <a:t>.</a:t>
            </a:r>
          </a:p>
          <a:p>
            <a:pPr marL="0" indent="0" algn="just">
              <a:buNone/>
            </a:pPr>
            <a:endParaRPr lang="es-ES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s-ES" sz="2000" dirty="0">
                <a:solidFill>
                  <a:schemeClr val="tx2"/>
                </a:solidFill>
              </a:rPr>
              <a:t>Se circunscribe, fundamentalmente, a actividades deportivas y a espectáculos. En ocasiones también se aplica a trabajos de investigación y actividades culturales</a:t>
            </a:r>
            <a:r>
              <a:rPr lang="es-ES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89516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9167" y="122238"/>
            <a:ext cx="8309297" cy="563562"/>
          </a:xfrm>
        </p:spPr>
        <p:txBody>
          <a:bodyPr anchor="t"/>
          <a:lstStyle/>
          <a:p>
            <a:r>
              <a:rPr lang="es-ES" sz="2400" dirty="0" smtClean="0">
                <a:solidFill>
                  <a:schemeClr val="tx2"/>
                </a:solidFill>
              </a:rPr>
              <a:t>El patrocinio:  Conceptos relacionados</a:t>
            </a:r>
            <a:br>
              <a:rPr lang="es-ES" sz="2400" dirty="0" smtClean="0">
                <a:solidFill>
                  <a:schemeClr val="tx2"/>
                </a:solidFill>
              </a:rPr>
            </a:br>
            <a:endParaRPr lang="es-ES" sz="2400" dirty="0">
              <a:solidFill>
                <a:schemeClr val="tx2"/>
              </a:solidFill>
            </a:endParaRP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6754955"/>
              </p:ext>
            </p:extLst>
          </p:nvPr>
        </p:nvGraphicFramePr>
        <p:xfrm>
          <a:off x="539552" y="980728"/>
          <a:ext cx="8208912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593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63" name="Group 3"/>
          <p:cNvGrpSpPr>
            <a:grpSpLocks/>
          </p:cNvGrpSpPr>
          <p:nvPr/>
        </p:nvGrpSpPr>
        <p:grpSpPr bwMode="auto">
          <a:xfrm>
            <a:off x="539552" y="680939"/>
            <a:ext cx="8352928" cy="6074073"/>
            <a:chOff x="720" y="1200"/>
            <a:chExt cx="5127" cy="3111"/>
          </a:xfrm>
        </p:grpSpPr>
        <p:sp>
          <p:nvSpPr>
            <p:cNvPr id="92164" name="Rectangle 4"/>
            <p:cNvSpPr>
              <a:spLocks noChangeArrowheads="1"/>
            </p:cNvSpPr>
            <p:nvPr/>
          </p:nvSpPr>
          <p:spPr bwMode="auto">
            <a:xfrm>
              <a:off x="738" y="1311"/>
              <a:ext cx="5109" cy="291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65" name="Rectangle 5"/>
            <p:cNvSpPr>
              <a:spLocks noChangeArrowheads="1"/>
            </p:cNvSpPr>
            <p:nvPr/>
          </p:nvSpPr>
          <p:spPr bwMode="auto">
            <a:xfrm>
              <a:off x="729" y="3158"/>
              <a:ext cx="4981" cy="504"/>
            </a:xfrm>
            <a:prstGeom prst="rect">
              <a:avLst/>
            </a:prstGeom>
            <a:solidFill>
              <a:srgbClr val="E3F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66" name="Rectangle 6"/>
            <p:cNvSpPr>
              <a:spLocks noChangeArrowheads="1"/>
            </p:cNvSpPr>
            <p:nvPr/>
          </p:nvSpPr>
          <p:spPr bwMode="auto">
            <a:xfrm>
              <a:off x="729" y="2088"/>
              <a:ext cx="4981" cy="504"/>
            </a:xfrm>
            <a:prstGeom prst="rect">
              <a:avLst/>
            </a:prstGeom>
            <a:solidFill>
              <a:srgbClr val="E3F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67" name="Rectangle 7"/>
            <p:cNvSpPr>
              <a:spLocks noChangeArrowheads="1"/>
            </p:cNvSpPr>
            <p:nvPr/>
          </p:nvSpPr>
          <p:spPr bwMode="auto">
            <a:xfrm>
              <a:off x="729" y="1204"/>
              <a:ext cx="4981" cy="457"/>
            </a:xfrm>
            <a:prstGeom prst="rect">
              <a:avLst/>
            </a:prstGeom>
            <a:solidFill>
              <a:srgbClr val="E3F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68" name="Rectangle 8"/>
            <p:cNvSpPr>
              <a:spLocks noChangeArrowheads="1"/>
            </p:cNvSpPr>
            <p:nvPr/>
          </p:nvSpPr>
          <p:spPr bwMode="auto">
            <a:xfrm>
              <a:off x="868" y="1396"/>
              <a:ext cx="1206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Por su objetivo</a:t>
              </a:r>
              <a:endParaRPr lang="es-ES_tradnl" alt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69" name="Rectangle 9"/>
            <p:cNvSpPr>
              <a:spLocks noChangeArrowheads="1"/>
            </p:cNvSpPr>
            <p:nvPr/>
          </p:nvSpPr>
          <p:spPr bwMode="auto">
            <a:xfrm>
              <a:off x="901" y="1750"/>
              <a:ext cx="1146" cy="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/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Por su ámbito de aplicación</a:t>
              </a:r>
              <a:endParaRPr lang="es-ES_tradnl" alt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70" name="Rectangle 10"/>
            <p:cNvSpPr>
              <a:spLocks noChangeArrowheads="1"/>
            </p:cNvSpPr>
            <p:nvPr/>
          </p:nvSpPr>
          <p:spPr bwMode="auto">
            <a:xfrm>
              <a:off x="833" y="2195"/>
              <a:ext cx="1191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/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Por el soporte patrocinado</a:t>
              </a:r>
              <a:endParaRPr lang="es-ES_tradnl" alt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71" name="Rectangle 11"/>
            <p:cNvSpPr>
              <a:spLocks noChangeArrowheads="1"/>
            </p:cNvSpPr>
            <p:nvPr/>
          </p:nvSpPr>
          <p:spPr bwMode="auto">
            <a:xfrm>
              <a:off x="880" y="2688"/>
              <a:ext cx="1189" cy="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/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Atendiendo al patrocinador</a:t>
              </a:r>
              <a:endParaRPr lang="es-ES_tradnl" alt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72" name="Rectangle 12"/>
            <p:cNvSpPr>
              <a:spLocks noChangeArrowheads="1"/>
            </p:cNvSpPr>
            <p:nvPr/>
          </p:nvSpPr>
          <p:spPr bwMode="auto">
            <a:xfrm>
              <a:off x="720" y="3200"/>
              <a:ext cx="1507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/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Por el nivel de implicación del patrocinador</a:t>
              </a:r>
              <a:endParaRPr lang="es-ES_tradnl" alt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73" name="Rectangle 13"/>
            <p:cNvSpPr>
              <a:spLocks noChangeArrowheads="1"/>
            </p:cNvSpPr>
            <p:nvPr/>
          </p:nvSpPr>
          <p:spPr bwMode="auto">
            <a:xfrm>
              <a:off x="880" y="3744"/>
              <a:ext cx="1189" cy="5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/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Por la dimensión del público objetivo</a:t>
              </a:r>
              <a:endParaRPr lang="es-ES_tradnl" alt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74" name="Rectangle 14"/>
            <p:cNvSpPr>
              <a:spLocks noChangeArrowheads="1"/>
            </p:cNvSpPr>
            <p:nvPr/>
          </p:nvSpPr>
          <p:spPr bwMode="auto">
            <a:xfrm>
              <a:off x="2209" y="1315"/>
              <a:ext cx="3481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- De conocimiento                           - De imagen</a:t>
              </a:r>
            </a:p>
            <a:p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- De notoriedad</a:t>
              </a:r>
              <a:endParaRPr lang="es-ES_tradnl" alt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75" name="Rectangle 15"/>
            <p:cNvSpPr>
              <a:spLocks noChangeArrowheads="1"/>
            </p:cNvSpPr>
            <p:nvPr/>
          </p:nvSpPr>
          <p:spPr bwMode="auto">
            <a:xfrm>
              <a:off x="2307" y="1750"/>
              <a:ext cx="3171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- Deportivo                                    - musical</a:t>
              </a:r>
            </a:p>
            <a:p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- Cultural                                      -  social</a:t>
              </a:r>
              <a:endParaRPr lang="es-ES_tradnl" alt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76" name="Rectangle 16"/>
            <p:cNvSpPr>
              <a:spLocks noChangeArrowheads="1"/>
            </p:cNvSpPr>
            <p:nvPr/>
          </p:nvSpPr>
          <p:spPr bwMode="auto">
            <a:xfrm>
              <a:off x="2263" y="2192"/>
              <a:ext cx="2811" cy="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marL="95250" indent="-95250"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1pPr>
              <a:lvl2pPr marL="666750"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9pPr>
            </a:lstStyle>
            <a:p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- Individual</a:t>
              </a:r>
            </a:p>
            <a:p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- Colectivo</a:t>
              </a:r>
              <a:endParaRPr lang="es-ES_tradnl" alt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77" name="Rectangle 17"/>
            <p:cNvSpPr>
              <a:spLocks noChangeArrowheads="1"/>
            </p:cNvSpPr>
            <p:nvPr/>
          </p:nvSpPr>
          <p:spPr bwMode="auto">
            <a:xfrm>
              <a:off x="2307" y="2753"/>
              <a:ext cx="2719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- Relacionado con el acontecimiento</a:t>
              </a:r>
            </a:p>
            <a:p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- Ajeno al acontecimiento</a:t>
              </a:r>
              <a:endParaRPr lang="es-ES_tradnl" alt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78" name="Rectangle 18"/>
            <p:cNvSpPr>
              <a:spLocks noChangeArrowheads="1"/>
            </p:cNvSpPr>
            <p:nvPr/>
          </p:nvSpPr>
          <p:spPr bwMode="auto">
            <a:xfrm>
              <a:off x="2307" y="3726"/>
              <a:ext cx="1636" cy="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- Internacional          </a:t>
              </a:r>
            </a:p>
            <a:p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- nacional</a:t>
              </a:r>
            </a:p>
            <a:p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- Local</a:t>
              </a:r>
              <a:endParaRPr lang="es-ES_tradnl" alt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79" name="Line 19"/>
            <p:cNvSpPr>
              <a:spLocks noChangeShapeType="1"/>
            </p:cNvSpPr>
            <p:nvPr/>
          </p:nvSpPr>
          <p:spPr bwMode="auto">
            <a:xfrm>
              <a:off x="2182" y="1200"/>
              <a:ext cx="0" cy="30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80" name="Line 20"/>
            <p:cNvSpPr>
              <a:spLocks noChangeShapeType="1"/>
            </p:cNvSpPr>
            <p:nvPr/>
          </p:nvSpPr>
          <p:spPr bwMode="auto">
            <a:xfrm>
              <a:off x="731" y="1665"/>
              <a:ext cx="49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81" name="Line 21"/>
            <p:cNvSpPr>
              <a:spLocks noChangeShapeType="1"/>
            </p:cNvSpPr>
            <p:nvPr/>
          </p:nvSpPr>
          <p:spPr bwMode="auto">
            <a:xfrm>
              <a:off x="731" y="2084"/>
              <a:ext cx="49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82" name="Line 22"/>
            <p:cNvSpPr>
              <a:spLocks noChangeShapeType="1"/>
            </p:cNvSpPr>
            <p:nvPr/>
          </p:nvSpPr>
          <p:spPr bwMode="auto">
            <a:xfrm>
              <a:off x="731" y="2596"/>
              <a:ext cx="49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83" name="Line 23"/>
            <p:cNvSpPr>
              <a:spLocks noChangeShapeType="1"/>
            </p:cNvSpPr>
            <p:nvPr/>
          </p:nvSpPr>
          <p:spPr bwMode="auto">
            <a:xfrm>
              <a:off x="731" y="3154"/>
              <a:ext cx="49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84" name="Line 24"/>
            <p:cNvSpPr>
              <a:spLocks noChangeShapeType="1"/>
            </p:cNvSpPr>
            <p:nvPr/>
          </p:nvSpPr>
          <p:spPr bwMode="auto">
            <a:xfrm>
              <a:off x="731" y="3666"/>
              <a:ext cx="49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92185" name="Rectangle 25"/>
            <p:cNvSpPr>
              <a:spLocks noChangeArrowheads="1"/>
            </p:cNvSpPr>
            <p:nvPr/>
          </p:nvSpPr>
          <p:spPr bwMode="auto">
            <a:xfrm>
              <a:off x="2307" y="3264"/>
              <a:ext cx="2348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- ABSOLUTO   (exclusividad)</a:t>
              </a:r>
            </a:p>
            <a:p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- COMPARTIDO (</a:t>
              </a:r>
              <a:r>
                <a:rPr lang="es-ES_tradnl" altLang="es-ES" sz="1600" b="1" dirty="0" err="1" smtClean="0">
                  <a:solidFill>
                    <a:schemeClr val="tx2"/>
                  </a:solidFill>
                  <a:latin typeface="+mn-lt"/>
                </a:rPr>
                <a:t>co</a:t>
              </a:r>
              <a:r>
                <a:rPr lang="es-ES_tradnl" altLang="es-ES" sz="1600" b="1" dirty="0" smtClean="0">
                  <a:solidFill>
                    <a:schemeClr val="tx2"/>
                  </a:solidFill>
                  <a:latin typeface="+mn-lt"/>
                </a:rPr>
                <a:t>-patrocinio)</a:t>
              </a:r>
              <a:endParaRPr lang="es-ES_tradnl" altLang="es-ES" sz="1600" b="1" dirty="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27" name="Título 1"/>
          <p:cNvSpPr txBox="1">
            <a:spLocks/>
          </p:cNvSpPr>
          <p:nvPr/>
        </p:nvSpPr>
        <p:spPr>
          <a:xfrm>
            <a:off x="655301" y="117377"/>
            <a:ext cx="5861025" cy="563562"/>
          </a:xfrm>
          <a:prstGeom prst="rect">
            <a:avLst/>
          </a:prstGeom>
        </p:spPr>
        <p:txBody>
          <a:bodyPr anchor="t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" dirty="0" smtClean="0">
                <a:solidFill>
                  <a:schemeClr val="tx2"/>
                </a:solidFill>
              </a:rPr>
              <a:t>Tipos de patrocinio</a:t>
            </a:r>
          </a:p>
          <a:p>
            <a:r>
              <a:rPr lang="es-ES" dirty="0" smtClean="0">
                <a:solidFill>
                  <a:schemeClr val="tx2"/>
                </a:solidFill>
              </a:rPr>
              <a:t/>
            </a:r>
            <a:br>
              <a:rPr lang="es-ES" dirty="0" smtClean="0">
                <a:solidFill>
                  <a:schemeClr val="tx2"/>
                </a:solidFill>
              </a:rPr>
            </a:br>
            <a:endParaRPr lang="es-E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74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122238"/>
            <a:ext cx="8424936" cy="563562"/>
          </a:xfrm>
        </p:spPr>
        <p:txBody>
          <a:bodyPr anchor="t"/>
          <a:lstStyle/>
          <a:p>
            <a:r>
              <a:rPr lang="es-ES" dirty="0">
                <a:solidFill>
                  <a:schemeClr val="tx2"/>
                </a:solidFill>
              </a:rPr>
              <a:t>Concepto de Relaciones </a:t>
            </a:r>
            <a:r>
              <a:rPr lang="es-ES" dirty="0" smtClean="0">
                <a:solidFill>
                  <a:schemeClr val="tx2"/>
                </a:solidFill>
              </a:rPr>
              <a:t>Públicas (RRPP)</a:t>
            </a:r>
            <a:r>
              <a:rPr lang="es-ES" dirty="0">
                <a:solidFill>
                  <a:schemeClr val="tx2"/>
                </a:solidFill>
              </a:rPr>
              <a:t/>
            </a:r>
            <a:br>
              <a:rPr lang="es-ES" dirty="0">
                <a:solidFill>
                  <a:schemeClr val="tx2"/>
                </a:solidFill>
              </a:rPr>
            </a:b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228725"/>
            <a:ext cx="8023225" cy="3928467"/>
          </a:xfrm>
          <a:ln w="38100">
            <a:solidFill>
              <a:srgbClr val="99CC00"/>
            </a:solidFill>
          </a:ln>
        </p:spPr>
        <p:txBody>
          <a:bodyPr/>
          <a:lstStyle/>
          <a:p>
            <a:pPr marL="0" indent="0" algn="just">
              <a:buNone/>
            </a:pPr>
            <a:r>
              <a:rPr lang="es-ES" dirty="0">
                <a:solidFill>
                  <a:schemeClr val="tx2"/>
                </a:solidFill>
              </a:rPr>
              <a:t>Conjunto de actividades llevadas a cabo por las </a:t>
            </a:r>
            <a:r>
              <a:rPr lang="es-ES" dirty="0" smtClean="0">
                <a:solidFill>
                  <a:schemeClr val="tx2"/>
                </a:solidFill>
              </a:rPr>
              <a:t>organizaciones </a:t>
            </a:r>
            <a:r>
              <a:rPr lang="es-ES" dirty="0">
                <a:solidFill>
                  <a:schemeClr val="tx2"/>
                </a:solidFill>
              </a:rPr>
              <a:t>con el fin genérico de conseguir, mantener o recuperar la aceptación, confianza y el apoyo de una diversidad de públicos, no siempre relacionados con los productos o actividades que desarrolla la empresa u organización.</a:t>
            </a:r>
          </a:p>
          <a:p>
            <a:pPr marL="0" indent="0" algn="just">
              <a:buNone/>
            </a:pPr>
            <a:endParaRPr lang="es-E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16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599" y="122238"/>
            <a:ext cx="7642225" cy="563562"/>
          </a:xfrm>
        </p:spPr>
        <p:txBody>
          <a:bodyPr anchor="t">
            <a:normAutofit fontScale="90000"/>
          </a:bodyPr>
          <a:lstStyle/>
          <a:p>
            <a:r>
              <a:rPr lang="es-ES" dirty="0" smtClean="0">
                <a:solidFill>
                  <a:schemeClr val="tx2"/>
                </a:solidFill>
              </a:rPr>
              <a:t>Características de las RRPP</a:t>
            </a:r>
            <a:r>
              <a:rPr lang="es-ES" dirty="0">
                <a:solidFill>
                  <a:schemeClr val="tx2"/>
                </a:solidFill>
              </a:rPr>
              <a:t/>
            </a:r>
            <a:br>
              <a:rPr lang="es-ES" dirty="0">
                <a:solidFill>
                  <a:schemeClr val="tx2"/>
                </a:solidFill>
              </a:rPr>
            </a:b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228725"/>
            <a:ext cx="8023225" cy="4648547"/>
          </a:xfrm>
        </p:spPr>
        <p:txBody>
          <a:bodyPr>
            <a:normAutofit fontScale="77500" lnSpcReduction="20000"/>
          </a:bodyPr>
          <a:lstStyle/>
          <a:p>
            <a:pPr algn="just">
              <a:spcBef>
                <a:spcPts val="0"/>
              </a:spcBef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Es una actividad permanente, sistemática y planificada.</a:t>
            </a:r>
          </a:p>
          <a:p>
            <a:pPr algn="just">
              <a:spcBef>
                <a:spcPts val="0"/>
              </a:spcBef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 Se dirigen a multitud de públicos heterogéneos.</a:t>
            </a:r>
          </a:p>
          <a:p>
            <a:pPr algn="just">
              <a:spcBef>
                <a:spcPts val="0"/>
              </a:spcBef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 La comunicación no es repetitiva.</a:t>
            </a:r>
          </a:p>
          <a:p>
            <a:pPr algn="just">
              <a:spcBef>
                <a:spcPts val="0"/>
              </a:spcBef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 El mensaje es más creíble, sobre todo si se emite en forma de noticia, informe, u opinión de personas ajenas a la entidad.</a:t>
            </a:r>
          </a:p>
          <a:p>
            <a:pPr algn="just">
              <a:spcBef>
                <a:spcPts val="0"/>
              </a:spcBef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 Es necesario estudiar los fenómenos de opinión mediante el uso de técnicas de investigación social.</a:t>
            </a:r>
          </a:p>
          <a:p>
            <a:pPr algn="just">
              <a:spcBef>
                <a:spcPts val="0"/>
              </a:spcBef>
              <a:spcAft>
                <a:spcPts val="24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Es un instrumento relevante en situaciones de crisis.</a:t>
            </a:r>
          </a:p>
        </p:txBody>
      </p:sp>
    </p:spTree>
    <p:extLst>
      <p:ext uri="{BB962C8B-B14F-4D97-AF65-F5344CB8AC3E}">
        <p14:creationId xmlns:p14="http://schemas.microsoft.com/office/powerpoint/2010/main" val="8692457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611560" y="-387424"/>
            <a:ext cx="8151440" cy="6150450"/>
            <a:chOff x="611560" y="107475"/>
            <a:chExt cx="8151440" cy="6150450"/>
          </a:xfrm>
        </p:grpSpPr>
        <p:sp>
          <p:nvSpPr>
            <p:cNvPr id="100354" name="Rectangle 2"/>
            <p:cNvSpPr>
              <a:spLocks noChangeArrowheads="1"/>
            </p:cNvSpPr>
            <p:nvPr/>
          </p:nvSpPr>
          <p:spPr bwMode="auto">
            <a:xfrm>
              <a:off x="990600" y="107475"/>
              <a:ext cx="7772400" cy="582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andelGotDLig" pitchFamily="34" charset="0"/>
                </a:defRPr>
              </a:lvl9pPr>
            </a:lstStyle>
            <a:p>
              <a:pPr algn="ctr"/>
              <a:endParaRPr lang="es-ES_tradnl" altLang="es-ES" sz="3600" b="1" dirty="0">
                <a:solidFill>
                  <a:srgbClr val="00493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0355" name="Text Box 3"/>
            <p:cNvSpPr txBox="1">
              <a:spLocks noChangeArrowheads="1"/>
            </p:cNvSpPr>
            <p:nvPr/>
          </p:nvSpPr>
          <p:spPr bwMode="auto">
            <a:xfrm>
              <a:off x="5580111" y="1772816"/>
              <a:ext cx="2222847" cy="40640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s-ES_tradnl" altLang="es-ES" sz="20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COMERCIALES</a:t>
              </a:r>
            </a:p>
          </p:txBody>
        </p:sp>
        <p:sp>
          <p:nvSpPr>
            <p:cNvPr id="100356" name="Text Box 4"/>
            <p:cNvSpPr txBox="1">
              <a:spLocks noChangeArrowheads="1"/>
            </p:cNvSpPr>
            <p:nvPr/>
          </p:nvSpPr>
          <p:spPr bwMode="auto">
            <a:xfrm>
              <a:off x="2627784" y="3540125"/>
              <a:ext cx="1768475" cy="71120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s-ES_tradnl" altLang="es-ES" sz="20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ÁMBITO EXTERNO</a:t>
              </a:r>
            </a:p>
          </p:txBody>
        </p:sp>
        <p:sp>
          <p:nvSpPr>
            <p:cNvPr id="100357" name="Text Box 5"/>
            <p:cNvSpPr txBox="1">
              <a:spLocks noChangeArrowheads="1"/>
            </p:cNvSpPr>
            <p:nvPr/>
          </p:nvSpPr>
          <p:spPr bwMode="auto">
            <a:xfrm>
              <a:off x="611560" y="2522538"/>
              <a:ext cx="1692275" cy="71120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s-ES_tradnl" altLang="es-ES" sz="20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ÁMBITO INTERNO</a:t>
              </a:r>
            </a:p>
          </p:txBody>
        </p:sp>
        <p:sp>
          <p:nvSpPr>
            <p:cNvPr id="100358" name="Text Box 6"/>
            <p:cNvSpPr txBox="1">
              <a:spLocks noChangeArrowheads="1"/>
            </p:cNvSpPr>
            <p:nvPr/>
          </p:nvSpPr>
          <p:spPr bwMode="auto">
            <a:xfrm>
              <a:off x="683568" y="3208338"/>
              <a:ext cx="1520825" cy="1930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r>
                <a:rPr lang="es-ES_tradnl" altLang="es-ES" sz="2000">
                  <a:solidFill>
                    <a:schemeClr val="tx2"/>
                  </a:solidFill>
                </a:rPr>
                <a:t>Personal</a:t>
              </a:r>
            </a:p>
            <a:p>
              <a:r>
                <a:rPr lang="es-ES_tradnl" altLang="es-ES" sz="2000">
                  <a:solidFill>
                    <a:schemeClr val="tx2"/>
                  </a:solidFill>
                </a:rPr>
                <a:t>Dirección</a:t>
              </a:r>
            </a:p>
            <a:p>
              <a:r>
                <a:rPr lang="es-ES_tradnl" altLang="es-ES" sz="2000">
                  <a:solidFill>
                    <a:schemeClr val="tx2"/>
                  </a:solidFill>
                </a:rPr>
                <a:t>Accionistas</a:t>
              </a:r>
            </a:p>
            <a:p>
              <a:r>
                <a:rPr lang="es-ES_tradnl" altLang="es-ES" sz="2000">
                  <a:solidFill>
                    <a:schemeClr val="tx2"/>
                  </a:solidFill>
                </a:rPr>
                <a:t>Filiales</a:t>
              </a:r>
            </a:p>
            <a:p>
              <a:r>
                <a:rPr lang="es-ES_tradnl" altLang="es-ES" sz="2000">
                  <a:solidFill>
                    <a:schemeClr val="tx2"/>
                  </a:solidFill>
                </a:rPr>
                <a:t>Grupo</a:t>
              </a:r>
            </a:p>
            <a:p>
              <a:r>
                <a:rPr lang="es-ES_tradnl" altLang="es-ES" sz="2000">
                  <a:solidFill>
                    <a:schemeClr val="tx2"/>
                  </a:solidFill>
                </a:rPr>
                <a:t>Sindicatos</a:t>
              </a:r>
            </a:p>
          </p:txBody>
        </p:sp>
        <p:sp>
          <p:nvSpPr>
            <p:cNvPr id="100359" name="Text Box 7"/>
            <p:cNvSpPr txBox="1">
              <a:spLocks noChangeArrowheads="1"/>
            </p:cNvSpPr>
            <p:nvPr/>
          </p:nvSpPr>
          <p:spPr bwMode="auto">
            <a:xfrm>
              <a:off x="5580112" y="2180208"/>
              <a:ext cx="2959100" cy="1320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s-ES_tradnl" altLang="es-ES" sz="2000">
                  <a:solidFill>
                    <a:schemeClr val="tx2"/>
                  </a:solidFill>
                </a:rPr>
                <a:t>Clientes</a:t>
              </a:r>
            </a:p>
            <a:p>
              <a:r>
                <a:rPr lang="es-ES_tradnl" altLang="es-ES" sz="2000">
                  <a:solidFill>
                    <a:schemeClr val="tx2"/>
                  </a:solidFill>
                </a:rPr>
                <a:t>Proveedores</a:t>
              </a:r>
            </a:p>
            <a:p>
              <a:r>
                <a:rPr lang="es-ES_tradnl" altLang="es-ES" sz="2000">
                  <a:solidFill>
                    <a:schemeClr val="tx2"/>
                  </a:solidFill>
                </a:rPr>
                <a:t>Distribuidores</a:t>
              </a:r>
            </a:p>
            <a:p>
              <a:r>
                <a:rPr lang="es-ES_tradnl" altLang="es-ES" sz="2000">
                  <a:solidFill>
                    <a:schemeClr val="tx2"/>
                  </a:solidFill>
                </a:rPr>
                <a:t>Instituciones financieras</a:t>
              </a:r>
            </a:p>
          </p:txBody>
        </p:sp>
        <p:sp>
          <p:nvSpPr>
            <p:cNvPr id="100360" name="Text Box 8"/>
            <p:cNvSpPr txBox="1">
              <a:spLocks noChangeArrowheads="1"/>
            </p:cNvSpPr>
            <p:nvPr/>
          </p:nvSpPr>
          <p:spPr bwMode="auto">
            <a:xfrm>
              <a:off x="5004048" y="3784600"/>
              <a:ext cx="2375520" cy="71120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s-ES_tradnl" altLang="es-ES" sz="20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MEDIOS DE COMUNICACIÓN</a:t>
              </a:r>
            </a:p>
          </p:txBody>
        </p:sp>
        <p:sp>
          <p:nvSpPr>
            <p:cNvPr id="100361" name="Text Box 9"/>
            <p:cNvSpPr txBox="1">
              <a:spLocks noChangeArrowheads="1"/>
            </p:cNvSpPr>
            <p:nvPr/>
          </p:nvSpPr>
          <p:spPr bwMode="auto">
            <a:xfrm>
              <a:off x="4427984" y="4750792"/>
              <a:ext cx="1096775" cy="40011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ES_tradnl" altLang="es-ES" sz="20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OTROS</a:t>
              </a:r>
            </a:p>
          </p:txBody>
        </p:sp>
        <p:sp>
          <p:nvSpPr>
            <p:cNvPr id="100362" name="Text Box 10"/>
            <p:cNvSpPr txBox="1">
              <a:spLocks noChangeArrowheads="1"/>
            </p:cNvSpPr>
            <p:nvPr/>
          </p:nvSpPr>
          <p:spPr bwMode="auto">
            <a:xfrm>
              <a:off x="4421832" y="5241925"/>
              <a:ext cx="4038600" cy="1016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r>
                <a:rPr lang="es-ES_tradnl" altLang="es-ES" sz="2000">
                  <a:solidFill>
                    <a:schemeClr val="tx2"/>
                  </a:solidFill>
                </a:rPr>
                <a:t>Autoridades públicas</a:t>
              </a:r>
            </a:p>
            <a:p>
              <a:r>
                <a:rPr lang="es-ES_tradnl" altLang="es-ES" sz="2000">
                  <a:solidFill>
                    <a:schemeClr val="tx2"/>
                  </a:solidFill>
                </a:rPr>
                <a:t>Autoridades expertas-simbólicas</a:t>
              </a:r>
            </a:p>
            <a:p>
              <a:r>
                <a:rPr lang="es-ES_tradnl" altLang="es-ES" sz="2000">
                  <a:solidFill>
                    <a:schemeClr val="tx2"/>
                  </a:solidFill>
                </a:rPr>
                <a:t>Comunidad</a:t>
              </a:r>
            </a:p>
          </p:txBody>
        </p:sp>
        <p:sp>
          <p:nvSpPr>
            <p:cNvPr id="100363" name="Line 11"/>
            <p:cNvSpPr>
              <a:spLocks noChangeShapeType="1"/>
            </p:cNvSpPr>
            <p:nvPr/>
          </p:nvSpPr>
          <p:spPr bwMode="auto">
            <a:xfrm flipV="1">
              <a:off x="4355976" y="2057400"/>
              <a:ext cx="1295400" cy="1752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0364" name="Line 12"/>
            <p:cNvSpPr>
              <a:spLocks noChangeShapeType="1"/>
            </p:cNvSpPr>
            <p:nvPr/>
          </p:nvSpPr>
          <p:spPr bwMode="auto">
            <a:xfrm>
              <a:off x="4355976" y="3810000"/>
              <a:ext cx="685800" cy="3048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0365" name="Line 13"/>
            <p:cNvSpPr>
              <a:spLocks noChangeShapeType="1"/>
            </p:cNvSpPr>
            <p:nvPr/>
          </p:nvSpPr>
          <p:spPr bwMode="auto">
            <a:xfrm>
              <a:off x="4427984" y="3810000"/>
              <a:ext cx="152400" cy="10668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15" name="Título 1"/>
          <p:cNvSpPr txBox="1">
            <a:spLocks/>
          </p:cNvSpPr>
          <p:nvPr/>
        </p:nvSpPr>
        <p:spPr>
          <a:xfrm>
            <a:off x="990599" y="122238"/>
            <a:ext cx="7642225" cy="563562"/>
          </a:xfrm>
          <a:prstGeom prst="rect">
            <a:avLst/>
          </a:prstGeom>
        </p:spPr>
        <p:txBody>
          <a:bodyPr anchor="t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" dirty="0" smtClean="0">
                <a:solidFill>
                  <a:schemeClr val="tx2"/>
                </a:solidFill>
              </a:rPr>
              <a:t>Los públicos de las RR PP</a:t>
            </a:r>
            <a:br>
              <a:rPr lang="es-ES" dirty="0" smtClean="0">
                <a:solidFill>
                  <a:schemeClr val="tx2"/>
                </a:solidFill>
              </a:rPr>
            </a:br>
            <a:endParaRPr lang="es-E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17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Soporte de </a:t>
            </a:r>
            <a:r>
              <a:rPr lang="es-ES" dirty="0">
                <a:solidFill>
                  <a:schemeClr val="tx2"/>
                </a:solidFill>
              </a:rPr>
              <a:t>las </a:t>
            </a:r>
            <a:r>
              <a:rPr lang="es-ES" dirty="0" smtClean="0">
                <a:solidFill>
                  <a:schemeClr val="tx2"/>
                </a:solidFill>
              </a:rPr>
              <a:t>RRPP</a:t>
            </a:r>
            <a:endParaRPr lang="es-ES" dirty="0">
              <a:solidFill>
                <a:schemeClr val="tx2"/>
              </a:solidFill>
            </a:endParaRP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3522989"/>
              </p:ext>
            </p:extLst>
          </p:nvPr>
        </p:nvGraphicFramePr>
        <p:xfrm>
          <a:off x="827584" y="980728"/>
          <a:ext cx="7632847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739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7253808" cy="563562"/>
          </a:xfrm>
        </p:spPr>
        <p:txBody>
          <a:bodyPr/>
          <a:lstStyle/>
          <a:p>
            <a:pPr algn="ctr"/>
            <a:r>
              <a:rPr lang="es-ES" sz="2400" dirty="0" smtClean="0">
                <a:solidFill>
                  <a:schemeClr val="tx2"/>
                </a:solidFill>
              </a:rPr>
              <a:t>Características de las técnicas utilizadas por las RRPP</a:t>
            </a:r>
            <a:endParaRPr lang="es-ES" sz="2400" dirty="0">
              <a:solidFill>
                <a:schemeClr val="tx2"/>
              </a:solidFill>
            </a:endParaRPr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605891" y="980728"/>
            <a:ext cx="8023225" cy="5618472"/>
          </a:xfrm>
          <a:ln w="38100">
            <a:solidFill>
              <a:srgbClr val="99CC0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s-ES" sz="2000" b="1" dirty="0">
                <a:solidFill>
                  <a:schemeClr val="tx2"/>
                </a:solidFill>
              </a:rPr>
              <a:t>NOTA DE PRENSA</a:t>
            </a:r>
          </a:p>
          <a:p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66191" y="1628800"/>
            <a:ext cx="396240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buFontTx/>
              <a:buChar char="•"/>
            </a:pPr>
            <a:r>
              <a:rPr lang="es-ES_tradnl" altLang="es-ES" sz="2500" dirty="0">
                <a:solidFill>
                  <a:schemeClr val="tx2"/>
                </a:solidFill>
              </a:rPr>
              <a:t>Mecanografiada a doble espacio, por una sola cara, con amplios márgenes, presentación con estructura de párrafos y con una clara diferenciación entre título, subtítulos y texto.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677279" y="5205983"/>
            <a:ext cx="26828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buFontTx/>
              <a:buChar char="•"/>
            </a:pPr>
            <a:r>
              <a:rPr lang="es-ES_tradnl" altLang="es-ES" sz="2500" dirty="0">
                <a:solidFill>
                  <a:schemeClr val="tx2"/>
                </a:solidFill>
              </a:rPr>
              <a:t>Título escueto e informativo.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220072" y="1422053"/>
            <a:ext cx="3200400" cy="199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buFontTx/>
              <a:buChar char="•"/>
            </a:pPr>
            <a:r>
              <a:rPr lang="es-ES_tradnl" altLang="es-ES" sz="2500" dirty="0">
                <a:solidFill>
                  <a:schemeClr val="tx2"/>
                </a:solidFill>
              </a:rPr>
              <a:t>Redactado sintético (dos o tres párrafos de no más de cuatro líneas).</a:t>
            </a:r>
          </a:p>
          <a:p>
            <a:pPr algn="just">
              <a:buFontTx/>
              <a:buChar char="•"/>
            </a:pPr>
            <a:endParaRPr lang="es-ES_tradnl" altLang="es-ES" sz="2500" dirty="0">
              <a:solidFill>
                <a:schemeClr val="tx2"/>
              </a:solidFill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860032" y="3198837"/>
            <a:ext cx="3800784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buFontTx/>
              <a:buChar char="•"/>
            </a:pPr>
            <a:r>
              <a:rPr lang="es-ES_tradnl" altLang="es-ES" sz="2500" dirty="0">
                <a:solidFill>
                  <a:schemeClr val="tx2"/>
                </a:solidFill>
              </a:rPr>
              <a:t>Interesante para los profesionales de los medios de comunicación.</a:t>
            </a:r>
          </a:p>
          <a:p>
            <a:pPr algn="just">
              <a:buFontTx/>
              <a:buChar char="•"/>
            </a:pPr>
            <a:endParaRPr lang="es-ES_tradnl" altLang="es-ES" sz="2500" dirty="0">
              <a:solidFill>
                <a:schemeClr val="tx2"/>
              </a:solidFill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995936" y="4583264"/>
            <a:ext cx="4724400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buFontTx/>
              <a:buChar char="•"/>
            </a:pPr>
            <a:r>
              <a:rPr lang="es-ES_tradnl" altLang="es-ES" sz="2500" dirty="0">
                <a:solidFill>
                  <a:schemeClr val="tx2"/>
                </a:solidFill>
              </a:rPr>
              <a:t>Primer párrafo rigurosamente redactado, dando respuesta a los interrogantes: qué, quién, cómo, cuándo, dónde y por qué.</a:t>
            </a:r>
          </a:p>
        </p:txBody>
      </p:sp>
    </p:spTree>
    <p:extLst>
      <p:ext uri="{BB962C8B-B14F-4D97-AF65-F5344CB8AC3E}">
        <p14:creationId xmlns:p14="http://schemas.microsoft.com/office/powerpoint/2010/main" val="84455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7253808" cy="563562"/>
          </a:xfrm>
        </p:spPr>
        <p:txBody>
          <a:bodyPr/>
          <a:lstStyle/>
          <a:p>
            <a:pPr algn="ctr"/>
            <a:r>
              <a:rPr lang="es-ES" sz="2400" dirty="0" smtClean="0">
                <a:solidFill>
                  <a:schemeClr val="tx2"/>
                </a:solidFill>
              </a:rPr>
              <a:t>Características de las técnicas utilizadas por las RRPP</a:t>
            </a:r>
            <a:endParaRPr lang="es-ES" sz="2400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5891" y="1124744"/>
            <a:ext cx="8023225" cy="4921250"/>
          </a:xfrm>
          <a:ln w="38100">
            <a:solidFill>
              <a:srgbClr val="99CC0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s-ES" sz="2400" b="1" dirty="0">
                <a:solidFill>
                  <a:schemeClr val="tx2"/>
                </a:solidFill>
              </a:rPr>
              <a:t>RUEDA DE </a:t>
            </a:r>
            <a:r>
              <a:rPr lang="es-ES" sz="2400" b="1" dirty="0" smtClean="0">
                <a:solidFill>
                  <a:schemeClr val="tx2"/>
                </a:solidFill>
              </a:rPr>
              <a:t>PRENSA</a:t>
            </a:r>
          </a:p>
          <a:p>
            <a:pPr marL="0" indent="0" algn="ctr">
              <a:buNone/>
            </a:pPr>
            <a:endParaRPr lang="es-ES" sz="2400" b="1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s-ES" dirty="0">
                <a:solidFill>
                  <a:schemeClr val="tx2"/>
                </a:solidFill>
              </a:rPr>
              <a:t>Consiste en convocar a los representantes de los medios informativos para que, a una hora determinada de un día determinado, asistan a la presentación pública y conjunta de una información, sobre la cual tendrán posteriormente, en el mismo acto, la posibilidad de efectuar preguntas al portavoz o portavoces de la organización convocante.</a:t>
            </a:r>
          </a:p>
          <a:p>
            <a:pPr marL="0" indent="0" algn="just">
              <a:buNone/>
            </a:pPr>
            <a:endParaRPr lang="es-E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8337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7253808" cy="563562"/>
          </a:xfrm>
        </p:spPr>
        <p:txBody>
          <a:bodyPr/>
          <a:lstStyle/>
          <a:p>
            <a:pPr algn="ctr"/>
            <a:r>
              <a:rPr lang="es-ES" sz="2400" dirty="0" smtClean="0">
                <a:solidFill>
                  <a:schemeClr val="tx2"/>
                </a:solidFill>
              </a:rPr>
              <a:t>Características de las técnicas utilizadas por las RRPP</a:t>
            </a:r>
            <a:endParaRPr lang="es-ES" sz="2400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5891" y="1124744"/>
            <a:ext cx="8023225" cy="4921250"/>
          </a:xfrm>
          <a:ln w="38100">
            <a:solidFill>
              <a:srgbClr val="99CC0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s-ES" sz="2400" b="1" dirty="0" smtClean="0">
                <a:solidFill>
                  <a:schemeClr val="tx2"/>
                </a:solidFill>
              </a:rPr>
              <a:t>NEWSLETTER</a:t>
            </a:r>
          </a:p>
          <a:p>
            <a:pPr marL="0" indent="0" algn="ctr">
              <a:buNone/>
            </a:pPr>
            <a:endParaRPr lang="es-ES" sz="2400" b="1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s-ES" dirty="0">
                <a:solidFill>
                  <a:schemeClr val="tx2"/>
                </a:solidFill>
              </a:rPr>
              <a:t>Cualquier hoja informativa, folleto, boletín o revista, impresa o fotocopiada, que contiene información de carácter específico y, por tanto, de interés concreto y particular para un grupo o audiencia determinada.</a:t>
            </a:r>
          </a:p>
          <a:p>
            <a:pPr marL="0" indent="0" algn="just">
              <a:buNone/>
            </a:pPr>
            <a:endParaRPr lang="es-E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3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7253808" cy="563562"/>
          </a:xfrm>
        </p:spPr>
        <p:txBody>
          <a:bodyPr/>
          <a:lstStyle/>
          <a:p>
            <a:pPr algn="ctr"/>
            <a:r>
              <a:rPr lang="es-ES" sz="2400" dirty="0" smtClean="0">
                <a:solidFill>
                  <a:schemeClr val="tx2"/>
                </a:solidFill>
              </a:rPr>
              <a:t>Características de las técnicas utilizadas por las RRPP</a:t>
            </a:r>
            <a:endParaRPr lang="es-ES" sz="2400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5891" y="1124744"/>
            <a:ext cx="8023225" cy="4921250"/>
          </a:xfrm>
          <a:ln w="38100">
            <a:solidFill>
              <a:srgbClr val="99CC0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s-ES" sz="2400" b="1" dirty="0" smtClean="0">
                <a:solidFill>
                  <a:schemeClr val="tx2"/>
                </a:solidFill>
              </a:rPr>
              <a:t>LOBBY</a:t>
            </a:r>
          </a:p>
          <a:p>
            <a:pPr marL="0" indent="0" algn="just">
              <a:buNone/>
            </a:pPr>
            <a:r>
              <a:rPr lang="es-ES" sz="2400" dirty="0">
                <a:solidFill>
                  <a:schemeClr val="tx2"/>
                </a:solidFill>
              </a:rPr>
              <a:t>Grupo que ejerce una presión sobre los poderes públicos para defender sus intereses profesionales o de otra clase, que ellos apoyan. Sus funciones son: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obtener </a:t>
            </a:r>
            <a:r>
              <a:rPr lang="es-ES" sz="2400" dirty="0">
                <a:solidFill>
                  <a:schemeClr val="tx2"/>
                </a:solidFill>
              </a:rPr>
              <a:t>información de los funcionarios de forma </a:t>
            </a:r>
            <a:r>
              <a:rPr lang="es-ES" sz="2400" dirty="0" smtClean="0">
                <a:solidFill>
                  <a:schemeClr val="tx2"/>
                </a:solidFill>
              </a:rPr>
              <a:t>oficiosa.</a:t>
            </a:r>
            <a:endParaRPr lang="es-ES" sz="2400" dirty="0">
              <a:solidFill>
                <a:schemeClr val="tx2"/>
              </a:solidFill>
            </a:endParaRP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persuadirles </a:t>
            </a:r>
            <a:r>
              <a:rPr lang="es-ES" sz="2400" dirty="0">
                <a:solidFill>
                  <a:schemeClr val="tx2"/>
                </a:solidFill>
              </a:rPr>
              <a:t>con un propósito </a:t>
            </a:r>
            <a:r>
              <a:rPr lang="es-ES" sz="2400" dirty="0" smtClean="0">
                <a:solidFill>
                  <a:schemeClr val="tx2"/>
                </a:solidFill>
              </a:rPr>
              <a:t>concreto.</a:t>
            </a:r>
            <a:endParaRPr lang="es-ES" sz="2400" dirty="0">
              <a:solidFill>
                <a:schemeClr val="tx2"/>
              </a:solidFill>
            </a:endParaRP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influir </a:t>
            </a:r>
            <a:r>
              <a:rPr lang="es-ES" sz="2400" dirty="0">
                <a:solidFill>
                  <a:schemeClr val="tx2"/>
                </a:solidFill>
              </a:rPr>
              <a:t>en la acción legislativa y administrativa en favor de una organización o en contra de acontecimientos adversos.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2126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16109" y="104885"/>
            <a:ext cx="7829872" cy="563562"/>
          </a:xfrm>
        </p:spPr>
        <p:txBody>
          <a:bodyPr/>
          <a:lstStyle/>
          <a:p>
            <a:r>
              <a:rPr lang="es-ES" altLang="es-ES" dirty="0" smtClean="0">
                <a:solidFill>
                  <a:schemeClr val="tx2"/>
                </a:solidFill>
              </a:rPr>
              <a:t>Concepto  de Promoción de Ventas</a:t>
            </a:r>
            <a:endParaRPr lang="en-US" altLang="es-ES" dirty="0">
              <a:solidFill>
                <a:schemeClr val="tx2"/>
              </a:solidFill>
            </a:endParaRPr>
          </a:p>
        </p:txBody>
      </p:sp>
      <p:sp>
        <p:nvSpPr>
          <p:cNvPr id="68611" name="AutoShape 3"/>
          <p:cNvSpPr>
            <a:spLocks noChangeArrowheads="1"/>
          </p:cNvSpPr>
          <p:nvPr/>
        </p:nvSpPr>
        <p:spPr bwMode="auto">
          <a:xfrm>
            <a:off x="5562599" y="2932112"/>
            <a:ext cx="2883381" cy="347017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s-ES" altLang="es-ES">
              <a:latin typeface="Verdana" panose="020B0604030504040204" pitchFamily="34" charset="0"/>
            </a:endParaRPr>
          </a:p>
        </p:txBody>
      </p:sp>
      <p:sp>
        <p:nvSpPr>
          <p:cNvPr id="68613" name="AutoShape 5"/>
          <p:cNvSpPr>
            <a:spLocks noChangeArrowheads="1"/>
          </p:cNvSpPr>
          <p:nvPr/>
        </p:nvSpPr>
        <p:spPr bwMode="auto">
          <a:xfrm>
            <a:off x="467544" y="2932112"/>
            <a:ext cx="2961456" cy="347017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s-ES" altLang="es-ES">
              <a:latin typeface="Verdana" panose="020B0604030504040204" pitchFamily="34" charset="0"/>
            </a:endParaRP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616110" y="3104198"/>
            <a:ext cx="2635090" cy="329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0" hangingPunct="0"/>
            <a:r>
              <a:rPr lang="es-ES" altLang="es-ES" sz="1600" b="1" dirty="0" smtClean="0">
                <a:solidFill>
                  <a:srgbClr val="000000"/>
                </a:solidFill>
              </a:rPr>
              <a:t>Conjunto de estímulos que, de forma no permanente y a menudo localmente, refuerzan de forma temporal las acciones de la publicidad y/o de la fuerza de ventas, y que se ponen en funcionamiento para fomentar la compra de un producto específico (Cruz Roche, 1990) </a:t>
            </a:r>
            <a:endParaRPr lang="en-US" altLang="es-ES" sz="1600" b="1" dirty="0">
              <a:solidFill>
                <a:srgbClr val="000000"/>
              </a:solidFill>
            </a:endParaRPr>
          </a:p>
        </p:txBody>
      </p:sp>
      <p:sp>
        <p:nvSpPr>
          <p:cNvPr id="68615" name="Freeform 7"/>
          <p:cNvSpPr>
            <a:spLocks/>
          </p:cNvSpPr>
          <p:nvPr/>
        </p:nvSpPr>
        <p:spPr bwMode="gray">
          <a:xfrm>
            <a:off x="3222625" y="3074988"/>
            <a:ext cx="903288" cy="124142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8616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071813"/>
            <a:ext cx="909637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8617" name="Freeform 9"/>
          <p:cNvSpPr>
            <a:spLocks/>
          </p:cNvSpPr>
          <p:nvPr/>
        </p:nvSpPr>
        <p:spPr bwMode="gray">
          <a:xfrm flipH="1">
            <a:off x="4875213" y="3074988"/>
            <a:ext cx="903287" cy="124142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68618" name="Group 10"/>
          <p:cNvGrpSpPr>
            <a:grpSpLocks/>
          </p:cNvGrpSpPr>
          <p:nvPr/>
        </p:nvGrpSpPr>
        <p:grpSpPr bwMode="auto">
          <a:xfrm>
            <a:off x="3048000" y="1447800"/>
            <a:ext cx="2998788" cy="1601788"/>
            <a:chOff x="1997" y="1314"/>
            <a:chExt cx="1889" cy="1009"/>
          </a:xfrm>
        </p:grpSpPr>
        <p:grpSp>
          <p:nvGrpSpPr>
            <p:cNvPr id="68619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68620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68621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tint val="44314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sp>
          <p:nvSpPr>
            <p:cNvPr id="68622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s-ES"/>
            </a:p>
          </p:txBody>
        </p:sp>
        <p:sp>
          <p:nvSpPr>
            <p:cNvPr id="68623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alpha val="0"/>
                  </a:schemeClr>
                </a:gs>
                <a:gs pos="100000">
                  <a:schemeClr val="hlink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s-ES"/>
            </a:p>
          </p:txBody>
        </p:sp>
        <p:sp>
          <p:nvSpPr>
            <p:cNvPr id="68624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79216"/>
                    <a:invGamma/>
                  </a:schemeClr>
                </a:gs>
                <a:gs pos="100000">
                  <a:schemeClr val="hlink">
                    <a:alpha val="4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s-ES"/>
            </a:p>
          </p:txBody>
        </p:sp>
        <p:sp>
          <p:nvSpPr>
            <p:cNvPr id="68625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100000">
                  <a:schemeClr val="hlink">
                    <a:alpha val="3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s-ES"/>
            </a:p>
          </p:txBody>
        </p:sp>
      </p:grpSp>
      <p:sp>
        <p:nvSpPr>
          <p:cNvPr id="68626" name="Text Box 18"/>
          <p:cNvSpPr txBox="1">
            <a:spLocks noChangeArrowheads="1"/>
          </p:cNvSpPr>
          <p:nvPr/>
        </p:nvSpPr>
        <p:spPr bwMode="auto">
          <a:xfrm>
            <a:off x="2912431" y="1645137"/>
            <a:ext cx="316991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es-ES" sz="2400" b="1" dirty="0" smtClean="0">
                <a:solidFill>
                  <a:srgbClr val="000000"/>
                </a:solidFill>
              </a:rPr>
              <a:t>Promoción de Ventas</a:t>
            </a:r>
            <a:endParaRPr lang="en-US" altLang="es-ES" sz="1400" dirty="0">
              <a:solidFill>
                <a:srgbClr val="000000"/>
              </a:solidFill>
            </a:endParaRPr>
          </a:p>
        </p:txBody>
      </p:sp>
      <p:sp>
        <p:nvSpPr>
          <p:cNvPr id="68627" name="Text Box 19"/>
          <p:cNvSpPr txBox="1">
            <a:spLocks noChangeArrowheads="1"/>
          </p:cNvSpPr>
          <p:nvPr/>
        </p:nvSpPr>
        <p:spPr bwMode="auto">
          <a:xfrm>
            <a:off x="5743575" y="3336111"/>
            <a:ext cx="2582366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0" hangingPunct="0"/>
            <a:r>
              <a:rPr lang="es-ES" altLang="es-ES" sz="1600" b="1" dirty="0" smtClean="0">
                <a:solidFill>
                  <a:srgbClr val="000000"/>
                </a:solidFill>
              </a:rPr>
              <a:t>Conjunto de técnicas de marketing, distintas de la publicidad y de la fuerza de ventas, que tiene por objeto estimular mediante acciones a corto plazo la venta de los productos de la empresa (AMA, 1985) </a:t>
            </a:r>
            <a:endParaRPr lang="en-US" altLang="es-ES" sz="16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19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88640"/>
            <a:ext cx="8820472" cy="563562"/>
          </a:xfrm>
        </p:spPr>
        <p:txBody>
          <a:bodyPr anchor="t"/>
          <a:lstStyle/>
          <a:p>
            <a:r>
              <a:rPr lang="es-ES" sz="2400" dirty="0" smtClean="0">
                <a:solidFill>
                  <a:schemeClr val="tx2"/>
                </a:solidFill>
              </a:rPr>
              <a:t>Características de la Promoción de Ventas</a:t>
            </a:r>
            <a:br>
              <a:rPr lang="es-ES" sz="2400" dirty="0" smtClean="0">
                <a:solidFill>
                  <a:schemeClr val="tx2"/>
                </a:solidFill>
              </a:rPr>
            </a:br>
            <a:endParaRPr lang="es-ES" sz="2400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76349" y="1124744"/>
            <a:ext cx="8023225" cy="5400600"/>
          </a:xfrm>
          <a:ln w="38100">
            <a:solidFill>
              <a:srgbClr val="99CC00"/>
            </a:solidFill>
          </a:ln>
        </p:spPr>
        <p:txBody>
          <a:bodyPr/>
          <a:lstStyle/>
          <a:p>
            <a:pPr marL="457200" indent="-457200"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 smtClean="0">
                <a:solidFill>
                  <a:schemeClr val="tx2"/>
                </a:solidFill>
              </a:rPr>
              <a:t>Su objetivo es la estimulación de las ventas.</a:t>
            </a:r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 smtClean="0">
                <a:solidFill>
                  <a:schemeClr val="tx2"/>
                </a:solidFill>
              </a:rPr>
              <a:t>Puede dirigirse a cuatro tipos de públicos: consumidores, distribuidores, fuerza de ventas y prescriptores.</a:t>
            </a:r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 smtClean="0">
                <a:solidFill>
                  <a:schemeClr val="tx2"/>
                </a:solidFill>
              </a:rPr>
              <a:t>Tiene una duración limitada en el tiempo.</a:t>
            </a:r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 smtClean="0">
                <a:solidFill>
                  <a:schemeClr val="tx2"/>
                </a:solidFill>
              </a:rPr>
              <a:t>Sus efectos son temporales y suelen registrarse de forma inmediata.</a:t>
            </a:r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 smtClean="0">
                <a:solidFill>
                  <a:schemeClr val="tx2"/>
                </a:solidFill>
              </a:rPr>
              <a:t>Puede utilizar medios personales o impersonales de comunicación.</a:t>
            </a:r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 smtClean="0">
                <a:solidFill>
                  <a:schemeClr val="tx2"/>
                </a:solidFill>
              </a:rPr>
              <a:t>Su mensaje ofrece temporalmente un valor adicional (dinero en metálico, productos, servicios, muestras, concursos, sorteos, etc.).</a:t>
            </a:r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+mj-lt"/>
              <a:buAutoNum type="arabicPeriod"/>
            </a:pPr>
            <a:endParaRPr lang="es-E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83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22238"/>
            <a:ext cx="7848872" cy="563562"/>
          </a:xfrm>
        </p:spPr>
        <p:txBody>
          <a:bodyPr>
            <a:noAutofit/>
          </a:bodyPr>
          <a:lstStyle/>
          <a:p>
            <a:pPr algn="just"/>
            <a:r>
              <a:rPr lang="en-US" altLang="es-ES" sz="2000" dirty="0" smtClean="0">
                <a:solidFill>
                  <a:schemeClr val="tx2"/>
                </a:solidFill>
              </a:rPr>
              <a:t>Riesgos de la NO </a:t>
            </a:r>
            <a:r>
              <a:rPr lang="es-ES" altLang="es-ES" sz="2000" dirty="0" smtClean="0">
                <a:solidFill>
                  <a:schemeClr val="tx2"/>
                </a:solidFill>
              </a:rPr>
              <a:t>coordinación</a:t>
            </a:r>
            <a:r>
              <a:rPr lang="en-US" altLang="es-ES" sz="2000" dirty="0" smtClean="0">
                <a:solidFill>
                  <a:schemeClr val="tx2"/>
                </a:solidFill>
              </a:rPr>
              <a:t> de la Promoción de </a:t>
            </a:r>
            <a:r>
              <a:rPr lang="es-ES" altLang="es-ES" sz="2000" dirty="0" smtClean="0">
                <a:solidFill>
                  <a:schemeClr val="tx2"/>
                </a:solidFill>
              </a:rPr>
              <a:t>ventas</a:t>
            </a:r>
            <a:r>
              <a:rPr lang="en-US" altLang="es-ES" sz="2000" dirty="0" smtClean="0">
                <a:solidFill>
                  <a:schemeClr val="tx2"/>
                </a:solidFill>
              </a:rPr>
              <a:t> con el resto de </a:t>
            </a:r>
            <a:r>
              <a:rPr lang="es-ES" altLang="es-ES" sz="2000" dirty="0" smtClean="0">
                <a:solidFill>
                  <a:schemeClr val="tx2"/>
                </a:solidFill>
              </a:rPr>
              <a:t>elementos</a:t>
            </a:r>
            <a:r>
              <a:rPr lang="en-US" altLang="es-ES" sz="2000" dirty="0" smtClean="0">
                <a:solidFill>
                  <a:schemeClr val="tx2"/>
                </a:solidFill>
              </a:rPr>
              <a:t> del marketing - mix</a:t>
            </a:r>
            <a:endParaRPr lang="en-US" altLang="es-ES" sz="2000" dirty="0">
              <a:solidFill>
                <a:schemeClr val="tx2"/>
              </a:solidFill>
            </a:endParaRPr>
          </a:p>
        </p:txBody>
      </p:sp>
      <p:grpSp>
        <p:nvGrpSpPr>
          <p:cNvPr id="99360" name="Group 32"/>
          <p:cNvGrpSpPr>
            <a:grpSpLocks/>
          </p:cNvGrpSpPr>
          <p:nvPr/>
        </p:nvGrpSpPr>
        <p:grpSpPr bwMode="auto">
          <a:xfrm>
            <a:off x="611560" y="1600200"/>
            <a:ext cx="7852244" cy="4853136"/>
            <a:chOff x="576" y="1008"/>
            <a:chExt cx="4658" cy="2964"/>
          </a:xfrm>
        </p:grpSpPr>
        <p:sp>
          <p:nvSpPr>
            <p:cNvPr id="99331" name="AutoShape 3"/>
            <p:cNvSpPr>
              <a:spLocks noChangeArrowheads="1"/>
            </p:cNvSpPr>
            <p:nvPr/>
          </p:nvSpPr>
          <p:spPr bwMode="gray">
            <a:xfrm>
              <a:off x="1200" y="1488"/>
              <a:ext cx="3484" cy="1728"/>
            </a:xfrm>
            <a:prstGeom prst="upArrow">
              <a:avLst>
                <a:gd name="adj1" fmla="val 57824"/>
                <a:gd name="adj2" fmla="val 54398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0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>
                <a:solidFill>
                  <a:schemeClr val="tx2"/>
                </a:solidFill>
              </a:endParaRPr>
            </a:p>
          </p:txBody>
        </p:sp>
        <p:sp>
          <p:nvSpPr>
            <p:cNvPr id="99332" name="AutoShape 4"/>
            <p:cNvSpPr>
              <a:spLocks noChangeArrowheads="1"/>
            </p:cNvSpPr>
            <p:nvPr/>
          </p:nvSpPr>
          <p:spPr bwMode="gray">
            <a:xfrm>
              <a:off x="1056" y="1008"/>
              <a:ext cx="3648" cy="36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64314"/>
                    <a:invGamma/>
                  </a:schemeClr>
                </a:gs>
                <a:gs pos="100000">
                  <a:schemeClr val="hlink"/>
                </a:gs>
              </a:gsLst>
              <a:lin ang="0" scaled="1"/>
            </a:gradFill>
            <a:ln w="38100" algn="ctr">
              <a:solidFill>
                <a:srgbClr val="FFFFFF"/>
              </a:solidFill>
              <a:round/>
              <a:headEnd/>
              <a:tailEnd/>
            </a:ln>
            <a:effectLst>
              <a:outerShdw dist="63500" dir="3187806" algn="ctr" rotWithShape="0">
                <a:srgbClr val="001D3A"/>
              </a:outerShdw>
            </a:effectLst>
          </p:spPr>
          <p:txBody>
            <a:bodyPr wrap="none" anchor="ctr"/>
            <a:lstStyle/>
            <a:p>
              <a:pPr algn="ctr" eaLnBrk="0" hangingPunct="0"/>
              <a:r>
                <a:rPr lang="en-US" altLang="es-ES" sz="2000" b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Verdana" panose="020B0604030504040204" pitchFamily="34" charset="0"/>
                </a:rPr>
                <a:t>Riesgos</a:t>
              </a:r>
              <a:endParaRPr lang="en-US" altLang="es-E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anose="020B0604030504040204" pitchFamily="34" charset="0"/>
              </a:endParaRPr>
            </a:p>
          </p:txBody>
        </p:sp>
        <p:grpSp>
          <p:nvGrpSpPr>
            <p:cNvPr id="99335" name="Group 7"/>
            <p:cNvGrpSpPr>
              <a:grpSpLocks/>
            </p:cNvGrpSpPr>
            <p:nvPr/>
          </p:nvGrpSpPr>
          <p:grpSpPr bwMode="auto">
            <a:xfrm>
              <a:off x="576" y="2668"/>
              <a:ext cx="1356" cy="1304"/>
              <a:chOff x="624" y="1584"/>
              <a:chExt cx="1808" cy="1771"/>
            </a:xfrm>
          </p:grpSpPr>
          <p:sp>
            <p:nvSpPr>
              <p:cNvPr id="99337" name="Oval 9"/>
              <p:cNvSpPr>
                <a:spLocks noChangeArrowheads="1"/>
              </p:cNvSpPr>
              <p:nvPr/>
            </p:nvSpPr>
            <p:spPr bwMode="gray">
              <a:xfrm>
                <a:off x="624" y="1584"/>
                <a:ext cx="1808" cy="1771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63529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>
                  <a:solidFill>
                    <a:schemeClr val="tx2"/>
                  </a:solidFill>
                </a:endParaRPr>
              </a:p>
            </p:txBody>
          </p:sp>
          <p:sp>
            <p:nvSpPr>
              <p:cNvPr id="99339" name="Text Box 11"/>
              <p:cNvSpPr txBox="1">
                <a:spLocks noChangeArrowheads="1"/>
              </p:cNvSpPr>
              <p:nvPr/>
            </p:nvSpPr>
            <p:spPr bwMode="gray">
              <a:xfrm>
                <a:off x="1053" y="2244"/>
                <a:ext cx="403" cy="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0" hangingPunct="0"/>
                <a:endParaRPr lang="en-US" altLang="es-ES" sz="20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grpSp>
          <p:nvGrpSpPr>
            <p:cNvPr id="99341" name="Group 13"/>
            <p:cNvGrpSpPr>
              <a:grpSpLocks/>
            </p:cNvGrpSpPr>
            <p:nvPr/>
          </p:nvGrpSpPr>
          <p:grpSpPr bwMode="auto">
            <a:xfrm>
              <a:off x="2234" y="2668"/>
              <a:ext cx="1463" cy="1304"/>
              <a:chOff x="2234" y="2476"/>
              <a:chExt cx="1463" cy="1304"/>
            </a:xfrm>
          </p:grpSpPr>
          <p:sp>
            <p:nvSpPr>
              <p:cNvPr id="99343" name="Oval 15"/>
              <p:cNvSpPr>
                <a:spLocks noChangeArrowheads="1"/>
              </p:cNvSpPr>
              <p:nvPr/>
            </p:nvSpPr>
            <p:spPr bwMode="gray">
              <a:xfrm>
                <a:off x="2234" y="2476"/>
                <a:ext cx="1463" cy="1304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5137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sy="50000" kx="-2453608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>
                  <a:solidFill>
                    <a:schemeClr val="tx2"/>
                  </a:solidFill>
                </a:endParaRPr>
              </a:p>
            </p:txBody>
          </p:sp>
          <p:sp>
            <p:nvSpPr>
              <p:cNvPr id="99345" name="Text Box 17"/>
              <p:cNvSpPr txBox="1">
                <a:spLocks noChangeArrowheads="1"/>
              </p:cNvSpPr>
              <p:nvPr/>
            </p:nvSpPr>
            <p:spPr bwMode="gray">
              <a:xfrm>
                <a:off x="2395" y="2936"/>
                <a:ext cx="864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eaLnBrk="0" hangingPunct="0"/>
                <a:endParaRPr lang="en-US" altLang="es-ES" sz="20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grpSp>
          <p:nvGrpSpPr>
            <p:cNvPr id="99354" name="Group 26"/>
            <p:cNvGrpSpPr>
              <a:grpSpLocks/>
            </p:cNvGrpSpPr>
            <p:nvPr/>
          </p:nvGrpSpPr>
          <p:grpSpPr bwMode="auto">
            <a:xfrm>
              <a:off x="3999" y="2699"/>
              <a:ext cx="1235" cy="1273"/>
              <a:chOff x="2071" y="1559"/>
              <a:chExt cx="1481" cy="1520"/>
            </a:xfrm>
          </p:grpSpPr>
          <p:sp>
            <p:nvSpPr>
              <p:cNvPr id="99356" name="Oval 28"/>
              <p:cNvSpPr>
                <a:spLocks noChangeArrowheads="1"/>
              </p:cNvSpPr>
              <p:nvPr/>
            </p:nvSpPr>
            <p:spPr bwMode="gray">
              <a:xfrm>
                <a:off x="2071" y="1559"/>
                <a:ext cx="1481" cy="1520"/>
              </a:xfrm>
              <a:prstGeom prst="ellipse">
                <a:avLst/>
              </a:prstGeom>
              <a:solidFill>
                <a:srgbClr val="E3F72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>
                  <a:solidFill>
                    <a:schemeClr val="tx2"/>
                  </a:solidFill>
                </a:endParaRPr>
              </a:p>
            </p:txBody>
          </p:sp>
          <p:sp>
            <p:nvSpPr>
              <p:cNvPr id="99358" name="Text Box 30"/>
              <p:cNvSpPr txBox="1">
                <a:spLocks noChangeArrowheads="1"/>
              </p:cNvSpPr>
              <p:nvPr/>
            </p:nvSpPr>
            <p:spPr bwMode="gray">
              <a:xfrm>
                <a:off x="2892" y="2025"/>
                <a:ext cx="335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0" hangingPunct="0"/>
                <a:endParaRPr lang="en-US" altLang="es-ES" sz="20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</p:grpSp>
      <p:sp>
        <p:nvSpPr>
          <p:cNvPr id="4" name="Rectángulo 3"/>
          <p:cNvSpPr/>
          <p:nvPr/>
        </p:nvSpPr>
        <p:spPr>
          <a:xfrm>
            <a:off x="683568" y="4604935"/>
            <a:ext cx="20173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Distorsiones de la imagen de marca y del posicionamiento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652577" y="4604935"/>
            <a:ext cx="19995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tx2"/>
                </a:solidFill>
              </a:rPr>
              <a:t>Transformación de la promoción en un fin y no en un medio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545819" y="4819321"/>
            <a:ext cx="18227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chemeClr val="tx2"/>
                </a:solidFill>
              </a:rPr>
              <a:t>Conflictos en los canales de distribución</a:t>
            </a:r>
            <a:endParaRPr lang="es-E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8412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116632"/>
            <a:ext cx="8023224" cy="563562"/>
          </a:xfrm>
        </p:spPr>
        <p:txBody>
          <a:bodyPr anchor="t"/>
          <a:lstStyle/>
          <a:p>
            <a:r>
              <a:rPr lang="es-ES" sz="2400" dirty="0" smtClean="0">
                <a:solidFill>
                  <a:schemeClr val="tx2"/>
                </a:solidFill>
              </a:rPr>
              <a:t>Razones del éxito de la  Promoción de Ventas</a:t>
            </a:r>
            <a:br>
              <a:rPr lang="es-ES" sz="2400" dirty="0" smtClean="0">
                <a:solidFill>
                  <a:schemeClr val="tx2"/>
                </a:solidFill>
              </a:rPr>
            </a:br>
            <a:endParaRPr lang="es-ES" sz="2400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536" y="980728"/>
            <a:ext cx="8237289" cy="5472608"/>
          </a:xfrm>
          <a:ln w="38100">
            <a:solidFill>
              <a:srgbClr val="99CC00"/>
            </a:solidFill>
          </a:ln>
        </p:spPr>
        <p:txBody>
          <a:bodyPr/>
          <a:lstStyle/>
          <a:p>
            <a:pPr marL="457200" indent="-457200" algn="just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000" b="1" dirty="0" smtClean="0">
                <a:solidFill>
                  <a:schemeClr val="tx2"/>
                </a:solidFill>
              </a:rPr>
              <a:t>Su mayor grado de aceptación por parte de la alta dirección.</a:t>
            </a:r>
          </a:p>
          <a:p>
            <a:pPr marL="457200" indent="-457200" algn="just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000" b="1" dirty="0" smtClean="0">
                <a:solidFill>
                  <a:schemeClr val="tx2"/>
                </a:solidFill>
              </a:rPr>
              <a:t>La necesidad de llevar a cabo acciones a muy corto plazo y para objetivos muy concretos.</a:t>
            </a:r>
          </a:p>
          <a:p>
            <a:pPr marL="457200" indent="-457200" algn="just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000" b="1" dirty="0" smtClean="0">
                <a:solidFill>
                  <a:schemeClr val="tx2"/>
                </a:solidFill>
              </a:rPr>
              <a:t>La existencia de numerosas marcas competidoras con escasas diferencias entre sí.</a:t>
            </a:r>
          </a:p>
          <a:p>
            <a:pPr marL="457200" indent="-457200" algn="just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000" b="1" dirty="0" smtClean="0">
                <a:solidFill>
                  <a:schemeClr val="tx2"/>
                </a:solidFill>
              </a:rPr>
              <a:t>La escasa lealtad de marca.</a:t>
            </a:r>
          </a:p>
          <a:p>
            <a:pPr marL="457200" indent="-457200" algn="just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000" b="1" dirty="0" smtClean="0">
                <a:solidFill>
                  <a:schemeClr val="tx2"/>
                </a:solidFill>
              </a:rPr>
              <a:t>El agotamiento de las técnicas tradicionales y la insensibilización del mercado.</a:t>
            </a:r>
          </a:p>
          <a:p>
            <a:pPr marL="457200" indent="-457200" algn="just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000" b="1" dirty="0" smtClean="0">
                <a:solidFill>
                  <a:schemeClr val="tx2"/>
                </a:solidFill>
              </a:rPr>
              <a:t>La eficacia de la promoción para aumentar ventas e implicar a los vendedores y a la distribución.</a:t>
            </a:r>
          </a:p>
          <a:p>
            <a:pPr marL="457200" indent="-457200" algn="just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000" b="1" dirty="0" smtClean="0">
                <a:solidFill>
                  <a:schemeClr val="tx2"/>
                </a:solidFill>
              </a:rPr>
              <a:t>La facilidad de medición de sus resultados.</a:t>
            </a:r>
          </a:p>
          <a:p>
            <a:pPr marL="457200" indent="-457200" algn="just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000" b="1" dirty="0" smtClean="0">
                <a:solidFill>
                  <a:schemeClr val="tx2"/>
                </a:solidFill>
              </a:rPr>
              <a:t>El excesivo coste de otras formas de comunicación para alcanzar mercados muy segmentados.</a:t>
            </a:r>
          </a:p>
          <a:p>
            <a:pPr marL="457200" indent="-457200" algn="just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000" b="1" dirty="0" smtClean="0">
                <a:solidFill>
                  <a:schemeClr val="tx2"/>
                </a:solidFill>
              </a:rPr>
              <a:t>La lucha por el espacio en el lineal.</a:t>
            </a:r>
            <a:endParaRPr lang="es-ES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05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22238"/>
            <a:ext cx="8748464" cy="563562"/>
          </a:xfrm>
        </p:spPr>
        <p:txBody>
          <a:bodyPr anchor="t"/>
          <a:lstStyle/>
          <a:p>
            <a:r>
              <a:rPr lang="es-ES" altLang="es-ES" sz="2400" dirty="0" smtClean="0">
                <a:solidFill>
                  <a:schemeClr val="tx2"/>
                </a:solidFill>
              </a:rPr>
              <a:t>Objetivos generales de la  Promoción de Ventas</a:t>
            </a:r>
            <a:endParaRPr lang="en-US" altLang="es-ES" sz="2400" dirty="0">
              <a:solidFill>
                <a:schemeClr val="tx2"/>
              </a:solidFill>
            </a:endParaRP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es-ES" altLang="es-ES"/>
          </a:p>
        </p:txBody>
      </p:sp>
      <p:sp>
        <p:nvSpPr>
          <p:cNvPr id="70702" name="AutoShape 46"/>
          <p:cNvSpPr>
            <a:spLocks noChangeArrowheads="1"/>
          </p:cNvSpPr>
          <p:nvPr/>
        </p:nvSpPr>
        <p:spPr bwMode="ltGray">
          <a:xfrm rot="5400000">
            <a:off x="-2422526" y="1474788"/>
            <a:ext cx="4824413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2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0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549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4549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70703" name="AutoShape 47"/>
          <p:cNvSpPr>
            <a:spLocks noChangeArrowheads="1"/>
          </p:cNvSpPr>
          <p:nvPr/>
        </p:nvSpPr>
        <p:spPr bwMode="ltGray">
          <a:xfrm rot="5400000" flipH="1">
            <a:off x="-2016918" y="1910556"/>
            <a:ext cx="4032250" cy="3929063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4"/>
                  <a:pt x="10855" y="10769"/>
                  <a:pt x="10855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gradFill rotWithShape="1">
            <a:gsLst>
              <a:gs pos="0">
                <a:srgbClr val="1B9AD9">
                  <a:alpha val="36000"/>
                </a:srgbClr>
              </a:gs>
              <a:gs pos="100000">
                <a:srgbClr val="1B9AD9">
                  <a:gamma/>
                  <a:tint val="3372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70704" name="AutoShape 48"/>
          <p:cNvSpPr>
            <a:spLocks noChangeArrowheads="1"/>
          </p:cNvSpPr>
          <p:nvPr/>
        </p:nvSpPr>
        <p:spPr bwMode="gray">
          <a:xfrm>
            <a:off x="1822450" y="5099050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es-ES_tradnl" altLang="es-ES" sz="1800" b="1" dirty="0" smtClean="0">
                <a:solidFill>
                  <a:schemeClr val="tx2"/>
                </a:solidFill>
                <a:latin typeface="+mn-lt"/>
              </a:rPr>
              <a:t>Eliminar stocks</a:t>
            </a:r>
            <a:endParaRPr lang="en-US" altLang="es-ES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0705" name="AutoShape 49"/>
          <p:cNvSpPr>
            <a:spLocks noChangeArrowheads="1"/>
          </p:cNvSpPr>
          <p:nvPr/>
        </p:nvSpPr>
        <p:spPr bwMode="gray">
          <a:xfrm>
            <a:off x="2317750" y="4271963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es-ES_tradnl" altLang="es-ES" sz="1800" b="1" dirty="0" smtClean="0">
                <a:solidFill>
                  <a:schemeClr val="tx2"/>
                </a:solidFill>
                <a:latin typeface="+mn-lt"/>
              </a:rPr>
              <a:t>Contraatacar a la competencia</a:t>
            </a:r>
            <a:endParaRPr lang="en-US" altLang="es-ES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0706" name="AutoShape 50"/>
          <p:cNvSpPr>
            <a:spLocks noChangeArrowheads="1"/>
          </p:cNvSpPr>
          <p:nvPr/>
        </p:nvSpPr>
        <p:spPr bwMode="gray">
          <a:xfrm>
            <a:off x="2438400" y="3459163"/>
            <a:ext cx="6238056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es-ES" altLang="es-ES" sz="1800" b="1" dirty="0" smtClean="0">
                <a:solidFill>
                  <a:schemeClr val="tx2"/>
                </a:solidFill>
                <a:latin typeface="+mn-lt"/>
              </a:rPr>
              <a:t> Facilitar la introducción de un nuevo producto</a:t>
            </a:r>
            <a:endParaRPr lang="en-US" altLang="es-ES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0707" name="AutoShape 51"/>
          <p:cNvSpPr>
            <a:spLocks noChangeArrowheads="1"/>
          </p:cNvSpPr>
          <p:nvPr/>
        </p:nvSpPr>
        <p:spPr bwMode="gray">
          <a:xfrm>
            <a:off x="2286000" y="2590800"/>
            <a:ext cx="559836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es-ES" altLang="es-ES" sz="1800" b="1" dirty="0" smtClean="0">
                <a:solidFill>
                  <a:schemeClr val="tx2"/>
                </a:solidFill>
                <a:latin typeface="+mn-lt"/>
              </a:rPr>
              <a:t>Compensar la estacionalidad del producto</a:t>
            </a:r>
            <a:endParaRPr lang="en-US" altLang="es-ES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0708" name="AutoShape 52"/>
          <p:cNvSpPr>
            <a:spLocks noChangeArrowheads="1"/>
          </p:cNvSpPr>
          <p:nvPr/>
        </p:nvSpPr>
        <p:spPr bwMode="gray">
          <a:xfrm>
            <a:off x="1765299" y="1820863"/>
            <a:ext cx="5544909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en-US" altLang="es-ES" b="1" dirty="0">
              <a:solidFill>
                <a:schemeClr val="tx2"/>
              </a:solidFill>
            </a:endParaRPr>
          </a:p>
        </p:txBody>
      </p:sp>
      <p:grpSp>
        <p:nvGrpSpPr>
          <p:cNvPr id="70709" name="Group 53"/>
          <p:cNvGrpSpPr>
            <a:grpSpLocks/>
          </p:cNvGrpSpPr>
          <p:nvPr/>
        </p:nvGrpSpPr>
        <p:grpSpPr bwMode="auto">
          <a:xfrm>
            <a:off x="1447800" y="1909763"/>
            <a:ext cx="381000" cy="381000"/>
            <a:chOff x="2078" y="1680"/>
            <a:chExt cx="1615" cy="1615"/>
          </a:xfrm>
        </p:grpSpPr>
        <p:sp>
          <p:nvSpPr>
            <p:cNvPr id="70710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0711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0712" name="Oval 5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s-ES"/>
            </a:p>
          </p:txBody>
        </p:sp>
        <p:sp>
          <p:nvSpPr>
            <p:cNvPr id="70713" name="Oval 5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s-ES"/>
            </a:p>
          </p:txBody>
        </p:sp>
        <p:sp>
          <p:nvSpPr>
            <p:cNvPr id="70714" name="Oval 5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s-ES"/>
            </a:p>
          </p:txBody>
        </p:sp>
        <p:sp>
          <p:nvSpPr>
            <p:cNvPr id="70715" name="Oval 5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s-ES"/>
            </a:p>
          </p:txBody>
        </p:sp>
      </p:grpSp>
      <p:grpSp>
        <p:nvGrpSpPr>
          <p:cNvPr id="70716" name="Group 60"/>
          <p:cNvGrpSpPr>
            <a:grpSpLocks/>
          </p:cNvGrpSpPr>
          <p:nvPr/>
        </p:nvGrpSpPr>
        <p:grpSpPr bwMode="auto">
          <a:xfrm>
            <a:off x="1981200" y="2697163"/>
            <a:ext cx="381000" cy="381000"/>
            <a:chOff x="2078" y="1680"/>
            <a:chExt cx="1615" cy="1615"/>
          </a:xfrm>
        </p:grpSpPr>
        <p:sp>
          <p:nvSpPr>
            <p:cNvPr id="70717" name="Oval 61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0718" name="Oval 62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0719" name="Oval 6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s-ES"/>
            </a:p>
          </p:txBody>
        </p:sp>
        <p:sp>
          <p:nvSpPr>
            <p:cNvPr id="70720" name="Oval 6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s-ES"/>
            </a:p>
          </p:txBody>
        </p:sp>
        <p:sp>
          <p:nvSpPr>
            <p:cNvPr id="70721" name="Oval 6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s-ES"/>
            </a:p>
          </p:txBody>
        </p:sp>
        <p:sp>
          <p:nvSpPr>
            <p:cNvPr id="70722" name="Oval 6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s-ES"/>
            </a:p>
          </p:txBody>
        </p:sp>
      </p:grpSp>
      <p:grpSp>
        <p:nvGrpSpPr>
          <p:cNvPr id="70723" name="Group 67"/>
          <p:cNvGrpSpPr>
            <a:grpSpLocks/>
          </p:cNvGrpSpPr>
          <p:nvPr/>
        </p:nvGrpSpPr>
        <p:grpSpPr bwMode="auto">
          <a:xfrm>
            <a:off x="2133600" y="3535363"/>
            <a:ext cx="381000" cy="381000"/>
            <a:chOff x="2078" y="1680"/>
            <a:chExt cx="1615" cy="1615"/>
          </a:xfrm>
        </p:grpSpPr>
        <p:sp>
          <p:nvSpPr>
            <p:cNvPr id="70724" name="Oval 6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0725" name="Oval 6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0726" name="Oval 70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s-ES"/>
            </a:p>
          </p:txBody>
        </p:sp>
        <p:sp>
          <p:nvSpPr>
            <p:cNvPr id="70727" name="Oval 7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s-ES"/>
            </a:p>
          </p:txBody>
        </p:sp>
        <p:sp>
          <p:nvSpPr>
            <p:cNvPr id="70728" name="Oval 72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s-ES"/>
            </a:p>
          </p:txBody>
        </p:sp>
        <p:sp>
          <p:nvSpPr>
            <p:cNvPr id="70729" name="Oval 7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s-ES"/>
            </a:p>
          </p:txBody>
        </p:sp>
      </p:grpSp>
      <p:grpSp>
        <p:nvGrpSpPr>
          <p:cNvPr id="70730" name="Group 74"/>
          <p:cNvGrpSpPr>
            <a:grpSpLocks/>
          </p:cNvGrpSpPr>
          <p:nvPr/>
        </p:nvGrpSpPr>
        <p:grpSpPr bwMode="auto">
          <a:xfrm>
            <a:off x="1981200" y="4373563"/>
            <a:ext cx="381000" cy="381000"/>
            <a:chOff x="2078" y="1680"/>
            <a:chExt cx="1615" cy="1615"/>
          </a:xfrm>
        </p:grpSpPr>
        <p:sp>
          <p:nvSpPr>
            <p:cNvPr id="70731" name="Oval 75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0732" name="Oval 76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0733" name="Oval 7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s-ES"/>
            </a:p>
          </p:txBody>
        </p:sp>
        <p:sp>
          <p:nvSpPr>
            <p:cNvPr id="70734" name="Oval 7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s-ES"/>
            </a:p>
          </p:txBody>
        </p:sp>
        <p:sp>
          <p:nvSpPr>
            <p:cNvPr id="70735" name="Oval 7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s-ES"/>
            </a:p>
          </p:txBody>
        </p:sp>
        <p:sp>
          <p:nvSpPr>
            <p:cNvPr id="70736" name="Oval 8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s-ES"/>
            </a:p>
          </p:txBody>
        </p:sp>
      </p:grpSp>
      <p:grpSp>
        <p:nvGrpSpPr>
          <p:cNvPr id="70737" name="Group 81"/>
          <p:cNvGrpSpPr>
            <a:grpSpLocks/>
          </p:cNvGrpSpPr>
          <p:nvPr/>
        </p:nvGrpSpPr>
        <p:grpSpPr bwMode="auto">
          <a:xfrm>
            <a:off x="1524000" y="5148263"/>
            <a:ext cx="355600" cy="381000"/>
            <a:chOff x="2078" y="1680"/>
            <a:chExt cx="1615" cy="1615"/>
          </a:xfrm>
        </p:grpSpPr>
        <p:sp>
          <p:nvSpPr>
            <p:cNvPr id="70738" name="Oval 8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0739" name="Oval 8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0740" name="Oval 8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s-ES"/>
            </a:p>
          </p:txBody>
        </p:sp>
        <p:sp>
          <p:nvSpPr>
            <p:cNvPr id="70741" name="Oval 8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s-ES"/>
            </a:p>
          </p:txBody>
        </p:sp>
        <p:sp>
          <p:nvSpPr>
            <p:cNvPr id="70742" name="Oval 8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s-ES"/>
            </a:p>
          </p:txBody>
        </p:sp>
        <p:sp>
          <p:nvSpPr>
            <p:cNvPr id="70743" name="Oval 8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s-ES"/>
            </a:p>
          </p:txBody>
        </p:sp>
      </p:grpSp>
      <p:sp>
        <p:nvSpPr>
          <p:cNvPr id="48" name="AutoShape 48"/>
          <p:cNvSpPr>
            <a:spLocks noChangeArrowheads="1"/>
          </p:cNvSpPr>
          <p:nvPr/>
        </p:nvSpPr>
        <p:spPr bwMode="gray">
          <a:xfrm>
            <a:off x="683568" y="5945336"/>
            <a:ext cx="72008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es-ES" altLang="es-ES" sz="1800" b="1" dirty="0" smtClean="0">
                <a:solidFill>
                  <a:schemeClr val="tx2"/>
                </a:solidFill>
                <a:latin typeface="+mn-lt"/>
              </a:rPr>
              <a:t>   Complementar las actividades de la publicidad y la </a:t>
            </a:r>
          </a:p>
          <a:p>
            <a:pPr eaLnBrk="0" hangingPunct="0"/>
            <a:r>
              <a:rPr lang="es-ES" altLang="es-ES" sz="1800" b="1" dirty="0" smtClean="0">
                <a:solidFill>
                  <a:schemeClr val="tx2"/>
                </a:solidFill>
                <a:latin typeface="+mn-lt"/>
              </a:rPr>
              <a:t>   fuerza de ventas</a:t>
            </a:r>
            <a:endParaRPr lang="en-US" altLang="es-ES" b="1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49" name="Group 53"/>
          <p:cNvGrpSpPr>
            <a:grpSpLocks/>
          </p:cNvGrpSpPr>
          <p:nvPr/>
        </p:nvGrpSpPr>
        <p:grpSpPr bwMode="auto">
          <a:xfrm>
            <a:off x="467544" y="5856312"/>
            <a:ext cx="381000" cy="381000"/>
            <a:chOff x="2078" y="1680"/>
            <a:chExt cx="1615" cy="1615"/>
          </a:xfrm>
        </p:grpSpPr>
        <p:sp>
          <p:nvSpPr>
            <p:cNvPr id="50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2" name="Oval 5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s-ES"/>
            </a:p>
          </p:txBody>
        </p:sp>
        <p:sp>
          <p:nvSpPr>
            <p:cNvPr id="53" name="Oval 5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s-ES"/>
            </a:p>
          </p:txBody>
        </p:sp>
        <p:sp>
          <p:nvSpPr>
            <p:cNvPr id="54" name="Oval 5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s-ES"/>
            </a:p>
          </p:txBody>
        </p:sp>
        <p:sp>
          <p:nvSpPr>
            <p:cNvPr id="55" name="Oval 5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s-ES"/>
            </a:p>
          </p:txBody>
        </p:sp>
      </p:grpSp>
      <p:grpSp>
        <p:nvGrpSpPr>
          <p:cNvPr id="56" name="Group 53"/>
          <p:cNvGrpSpPr>
            <a:grpSpLocks/>
          </p:cNvGrpSpPr>
          <p:nvPr/>
        </p:nvGrpSpPr>
        <p:grpSpPr bwMode="auto">
          <a:xfrm>
            <a:off x="662608" y="1340768"/>
            <a:ext cx="381000" cy="381000"/>
            <a:chOff x="2078" y="1680"/>
            <a:chExt cx="1615" cy="1615"/>
          </a:xfrm>
        </p:grpSpPr>
        <p:sp>
          <p:nvSpPr>
            <p:cNvPr id="57" name="Oval 5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8" name="Oval 5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9" name="Oval 5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s-ES"/>
            </a:p>
          </p:txBody>
        </p:sp>
        <p:sp>
          <p:nvSpPr>
            <p:cNvPr id="60" name="Oval 5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s-ES"/>
            </a:p>
          </p:txBody>
        </p:sp>
        <p:sp>
          <p:nvSpPr>
            <p:cNvPr id="61" name="Oval 5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s-ES"/>
            </a:p>
          </p:txBody>
        </p:sp>
        <p:sp>
          <p:nvSpPr>
            <p:cNvPr id="62" name="Oval 5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s-ES"/>
            </a:p>
          </p:txBody>
        </p:sp>
      </p:grpSp>
      <p:sp>
        <p:nvSpPr>
          <p:cNvPr id="63" name="AutoShape 52"/>
          <p:cNvSpPr>
            <a:spLocks noChangeArrowheads="1"/>
          </p:cNvSpPr>
          <p:nvPr/>
        </p:nvSpPr>
        <p:spPr bwMode="gray">
          <a:xfrm>
            <a:off x="971600" y="1135063"/>
            <a:ext cx="581603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es-ES_tradnl" altLang="es-ES" sz="1800" b="1" dirty="0" smtClean="0">
                <a:solidFill>
                  <a:schemeClr val="tx2"/>
                </a:solidFill>
                <a:latin typeface="+mn-lt"/>
              </a:rPr>
              <a:t>Estimular la demanda del consumidor final</a:t>
            </a:r>
            <a:endParaRPr lang="en-US" altLang="es-ES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883723" y="1858962"/>
            <a:ext cx="5426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chemeClr val="tx2"/>
                </a:solidFill>
                <a:latin typeface="+mn-lt"/>
              </a:rPr>
              <a:t>Aumentar el número de puntos de venta</a:t>
            </a:r>
            <a:endParaRPr lang="es-ES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433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507288" cy="563562"/>
          </a:xfrm>
        </p:spPr>
        <p:txBody>
          <a:bodyPr>
            <a:noAutofit/>
          </a:bodyPr>
          <a:lstStyle/>
          <a:p>
            <a:r>
              <a:rPr lang="en-US" altLang="es-ES" sz="2400" dirty="0" smtClean="0"/>
              <a:t>Efectos comerciales de la </a:t>
            </a:r>
            <a:r>
              <a:rPr lang="en-US" altLang="es-ES" sz="2400" dirty="0" smtClean="0">
                <a:solidFill>
                  <a:schemeClr val="tx2"/>
                </a:solidFill>
              </a:rPr>
              <a:t>Promoción</a:t>
            </a:r>
            <a:r>
              <a:rPr lang="en-US" altLang="es-ES" sz="2400" dirty="0" smtClean="0"/>
              <a:t> de Ventas</a:t>
            </a:r>
            <a:endParaRPr lang="es-ES" sz="2400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3434590"/>
              </p:ext>
            </p:extLst>
          </p:nvPr>
        </p:nvGraphicFramePr>
        <p:xfrm>
          <a:off x="395536" y="980728"/>
          <a:ext cx="8175625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73039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8210872" cy="563562"/>
          </a:xfrm>
        </p:spPr>
        <p:txBody>
          <a:bodyPr/>
          <a:lstStyle/>
          <a:p>
            <a:pPr algn="ctr"/>
            <a:r>
              <a:rPr lang="es-ES" dirty="0">
                <a:solidFill>
                  <a:schemeClr val="tx2"/>
                </a:solidFill>
              </a:rPr>
              <a:t>Técnicas e instrumentos promocionales dirigidos al cliente final 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1050832"/>
              </p:ext>
            </p:extLst>
          </p:nvPr>
        </p:nvGraphicFramePr>
        <p:xfrm>
          <a:off x="609600" y="1228725"/>
          <a:ext cx="802322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70887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196753"/>
            <a:ext cx="7771751" cy="4032448"/>
          </a:xfrm>
          <a:prstGeom prst="rect">
            <a:avLst/>
          </a:prstGeom>
        </p:spPr>
      </p:pic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206418" y="1055015"/>
            <a:ext cx="1331640" cy="30841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2075" tIns="46038" rIns="92075" bIns="46038">
            <a:spAutoFit/>
          </a:bodyPr>
          <a:lstStyle/>
          <a:p>
            <a:r>
              <a:rPr lang="es-ES_tradnl" altLang="es-ES" sz="1400" b="1" dirty="0"/>
              <a:t>OBJETIVOS</a:t>
            </a:r>
          </a:p>
        </p:txBody>
      </p:sp>
      <p:sp>
        <p:nvSpPr>
          <p:cNvPr id="8" name="Rectangle 28"/>
          <p:cNvSpPr>
            <a:spLocks noChangeArrowheads="1"/>
          </p:cNvSpPr>
          <p:nvPr/>
        </p:nvSpPr>
        <p:spPr bwMode="auto">
          <a:xfrm>
            <a:off x="63103" y="5371331"/>
            <a:ext cx="1104470" cy="30841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2075" tIns="46038" rIns="92075" bIns="46038">
            <a:spAutoFit/>
          </a:bodyPr>
          <a:lstStyle/>
          <a:p>
            <a:r>
              <a:rPr lang="es-ES_tradnl" altLang="es-ES" sz="1400" b="1" dirty="0"/>
              <a:t>TÉCNICAS</a:t>
            </a:r>
          </a:p>
        </p:txBody>
      </p:sp>
      <p:sp>
        <p:nvSpPr>
          <p:cNvPr id="10" name="Rectangle 25"/>
          <p:cNvSpPr>
            <a:spLocks noChangeArrowheads="1"/>
          </p:cNvSpPr>
          <p:nvPr/>
        </p:nvSpPr>
        <p:spPr bwMode="auto">
          <a:xfrm>
            <a:off x="2432790" y="1054623"/>
            <a:ext cx="1322478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altLang="es-ES" sz="1200" dirty="0"/>
              <a:t>Dar a conocer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altLang="es-ES" sz="1200" dirty="0"/>
              <a:t>Dar a probar</a:t>
            </a:r>
          </a:p>
        </p:txBody>
      </p:sp>
      <p:sp>
        <p:nvSpPr>
          <p:cNvPr id="11" name="Rectangle 26"/>
          <p:cNvSpPr>
            <a:spLocks noChangeArrowheads="1"/>
          </p:cNvSpPr>
          <p:nvPr/>
        </p:nvSpPr>
        <p:spPr bwMode="auto">
          <a:xfrm>
            <a:off x="3995936" y="1102484"/>
            <a:ext cx="2542363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altLang="es-ES" sz="1200" dirty="0"/>
              <a:t>Aumentar frecuencia de compra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altLang="es-ES" sz="1200" dirty="0"/>
              <a:t>Desarrollar nuevo hábito de uso</a:t>
            </a:r>
          </a:p>
        </p:txBody>
      </p:sp>
      <p:sp>
        <p:nvSpPr>
          <p:cNvPr id="12" name="Rectangle 27"/>
          <p:cNvSpPr>
            <a:spLocks noChangeArrowheads="1"/>
          </p:cNvSpPr>
          <p:nvPr/>
        </p:nvSpPr>
        <p:spPr bwMode="auto">
          <a:xfrm>
            <a:off x="6599085" y="1102484"/>
            <a:ext cx="1883529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altLang="es-ES" sz="1200" dirty="0"/>
              <a:t>Mantener cliente fiel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altLang="es-ES" sz="1200" dirty="0"/>
              <a:t>Captar nueva clientela</a:t>
            </a:r>
          </a:p>
        </p:txBody>
      </p:sp>
      <p:sp>
        <p:nvSpPr>
          <p:cNvPr id="13" name="Rectangle 29"/>
          <p:cNvSpPr>
            <a:spLocks noChangeArrowheads="1"/>
          </p:cNvSpPr>
          <p:nvPr/>
        </p:nvSpPr>
        <p:spPr bwMode="auto">
          <a:xfrm>
            <a:off x="2196347" y="5097891"/>
            <a:ext cx="1622239" cy="646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_tradnl" altLang="es-ES" sz="1200" dirty="0"/>
              <a:t>Muestras gratuitas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_tradnl" altLang="es-ES" sz="1200" dirty="0"/>
              <a:t>Demostraciones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_tradnl" altLang="es-ES" sz="1200" dirty="0"/>
              <a:t>Degustaciones</a:t>
            </a:r>
          </a:p>
        </p:txBody>
      </p:sp>
      <p:sp>
        <p:nvSpPr>
          <p:cNvPr id="14" name="Rectangle 30"/>
          <p:cNvSpPr>
            <a:spLocks noChangeArrowheads="1"/>
          </p:cNvSpPr>
          <p:nvPr/>
        </p:nvSpPr>
        <p:spPr bwMode="auto">
          <a:xfrm>
            <a:off x="4016504" y="5235027"/>
            <a:ext cx="1622239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altLang="es-ES" sz="1200" dirty="0"/>
              <a:t>Premios y regalos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altLang="es-ES" sz="1200" dirty="0"/>
              <a:t>Oferta en cantidad</a:t>
            </a:r>
          </a:p>
        </p:txBody>
      </p:sp>
      <p:sp>
        <p:nvSpPr>
          <p:cNvPr id="15" name="Rectangle 31"/>
          <p:cNvSpPr>
            <a:spLocks noChangeArrowheads="1"/>
          </p:cNvSpPr>
          <p:nvPr/>
        </p:nvSpPr>
        <p:spPr bwMode="auto">
          <a:xfrm>
            <a:off x="6242739" y="5239073"/>
            <a:ext cx="1715213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altLang="es-ES" sz="1200" dirty="0"/>
              <a:t>Juegos y concursos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altLang="es-ES" sz="1200" dirty="0"/>
              <a:t>Ofertas especiales</a:t>
            </a:r>
          </a:p>
        </p:txBody>
      </p:sp>
      <p:sp>
        <p:nvSpPr>
          <p:cNvPr id="16" name="Título 1"/>
          <p:cNvSpPr>
            <a:spLocks noGrp="1"/>
          </p:cNvSpPr>
          <p:nvPr>
            <p:ph type="title"/>
          </p:nvPr>
        </p:nvSpPr>
        <p:spPr>
          <a:xfrm>
            <a:off x="1167573" y="23259"/>
            <a:ext cx="6705600" cy="563562"/>
          </a:xfrm>
        </p:spPr>
        <p:txBody>
          <a:bodyPr anchor="t">
            <a:noAutofit/>
          </a:bodyPr>
          <a:lstStyle/>
          <a:p>
            <a:pPr algn="ctr"/>
            <a:r>
              <a:rPr lang="es-ES" altLang="es-ES" sz="2400" dirty="0" smtClean="0">
                <a:solidFill>
                  <a:schemeClr val="tx2"/>
                </a:solidFill>
              </a:rPr>
              <a:t>Técnicas</a:t>
            </a:r>
            <a:r>
              <a:rPr lang="en-US" altLang="es-ES" sz="2400" dirty="0" smtClean="0">
                <a:solidFill>
                  <a:schemeClr val="tx2"/>
                </a:solidFill>
              </a:rPr>
              <a:t> e </a:t>
            </a:r>
            <a:r>
              <a:rPr lang="es-ES" altLang="es-ES" sz="2400" dirty="0" smtClean="0">
                <a:solidFill>
                  <a:schemeClr val="tx2"/>
                </a:solidFill>
              </a:rPr>
              <a:t>instrumentos</a:t>
            </a:r>
            <a:r>
              <a:rPr lang="en-US" altLang="es-ES" sz="2400" dirty="0" smtClean="0">
                <a:solidFill>
                  <a:schemeClr val="tx2"/>
                </a:solidFill>
              </a:rPr>
              <a:t> </a:t>
            </a:r>
            <a:r>
              <a:rPr lang="es-ES" altLang="es-ES" sz="2400" dirty="0" smtClean="0">
                <a:solidFill>
                  <a:schemeClr val="tx2"/>
                </a:solidFill>
              </a:rPr>
              <a:t>promocionales</a:t>
            </a:r>
            <a:r>
              <a:rPr lang="en-US" altLang="es-ES" sz="2400" dirty="0" smtClean="0">
                <a:solidFill>
                  <a:schemeClr val="tx2"/>
                </a:solidFill>
              </a:rPr>
              <a:t> a lo largo del CVP </a:t>
            </a:r>
            <a:endParaRPr lang="es-E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11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8077200" cy="563562"/>
          </a:xfrm>
        </p:spPr>
        <p:txBody>
          <a:bodyPr anchor="t"/>
          <a:lstStyle/>
          <a:p>
            <a:r>
              <a:rPr lang="es-ES" dirty="0" smtClean="0">
                <a:solidFill>
                  <a:schemeClr val="tx2"/>
                </a:solidFill>
              </a:rPr>
              <a:t>Denominaciones de la fuerza de ventas</a:t>
            </a:r>
            <a:br>
              <a:rPr lang="es-ES" dirty="0" smtClean="0">
                <a:solidFill>
                  <a:schemeClr val="tx2"/>
                </a:solidFill>
              </a:rPr>
            </a:br>
            <a:endParaRPr lang="es-ES" dirty="0">
              <a:solidFill>
                <a:schemeClr val="tx2"/>
              </a:solidFill>
            </a:endParaRPr>
          </a:p>
        </p:txBody>
      </p:sp>
      <p:pic>
        <p:nvPicPr>
          <p:cNvPr id="6" name="Picture 11" descr="C:\Mis documentos\basura\araq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72" y="1268760"/>
            <a:ext cx="8001000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032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AutoShape 3"/>
          <p:cNvSpPr>
            <a:spLocks noChangeArrowheads="1"/>
          </p:cNvSpPr>
          <p:nvPr/>
        </p:nvSpPr>
        <p:spPr bwMode="auto">
          <a:xfrm>
            <a:off x="4653534" y="1956710"/>
            <a:ext cx="4022921" cy="4352609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>
              <a:latin typeface="+mn-lt"/>
            </a:endParaRPr>
          </a:p>
        </p:txBody>
      </p:sp>
      <p:sp>
        <p:nvSpPr>
          <p:cNvPr id="80902" name="AutoShape 6"/>
          <p:cNvSpPr>
            <a:spLocks noChangeArrowheads="1"/>
          </p:cNvSpPr>
          <p:nvPr/>
        </p:nvSpPr>
        <p:spPr bwMode="auto">
          <a:xfrm>
            <a:off x="619467" y="1946392"/>
            <a:ext cx="3664499" cy="3304617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80923" name="Rectangle 27"/>
          <p:cNvSpPr>
            <a:spLocks noChangeArrowheads="1"/>
          </p:cNvSpPr>
          <p:nvPr/>
        </p:nvSpPr>
        <p:spPr bwMode="gray">
          <a:xfrm>
            <a:off x="1132130" y="1069634"/>
            <a:ext cx="228774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sz="1800" b="1" dirty="0" smtClean="0">
                <a:solidFill>
                  <a:schemeClr val="tx2"/>
                </a:solidFill>
              </a:rPr>
              <a:t>VENTA PERSONAL</a:t>
            </a:r>
          </a:p>
          <a:p>
            <a:endParaRPr lang="en-US" altLang="es-ES" b="1" dirty="0">
              <a:solidFill>
                <a:schemeClr val="tx2"/>
              </a:solidFill>
            </a:endParaRPr>
          </a:p>
        </p:txBody>
      </p:sp>
      <p:sp>
        <p:nvSpPr>
          <p:cNvPr id="80927" name="Rectangle 31"/>
          <p:cNvSpPr>
            <a:spLocks noChangeArrowheads="1"/>
          </p:cNvSpPr>
          <p:nvPr/>
        </p:nvSpPr>
        <p:spPr bwMode="auto">
          <a:xfrm>
            <a:off x="1447800" y="365125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s-ES" b="1" dirty="0">
              <a:solidFill>
                <a:schemeClr val="tx2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759529" y="2029041"/>
            <a:ext cx="33843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>
                <a:latin typeface="+mn-lt"/>
              </a:rPr>
              <a:t>Proceso de relación interpersonal mediante el cual el vendedor influye en el comprador para provocar la demanda de éste último. Descansa en un proceso de comunicación oral directa y simultánea entre el vendedor y el comprador</a:t>
            </a:r>
            <a:endParaRPr lang="es-ES" b="1" dirty="0">
              <a:latin typeface="+mn-lt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216097" y="1066970"/>
            <a:ext cx="24801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altLang="es-ES" sz="1800" b="1" dirty="0" smtClean="0">
                <a:solidFill>
                  <a:schemeClr val="tx2"/>
                </a:solidFill>
              </a:rPr>
              <a:t>FUERZA DE VENTAS</a:t>
            </a:r>
            <a:endParaRPr lang="es-ES_tradnl" altLang="es-ES" sz="1800" b="1" dirty="0">
              <a:solidFill>
                <a:schemeClr val="tx2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716016" y="2061642"/>
            <a:ext cx="387515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>
                <a:latin typeface="+mn-lt"/>
              </a:rPr>
              <a:t>Conjunto de personas que realizan actividades relacionadas principalmente con la venta de los productos y servicios ofrecidos por la empresa. Pueden estar vinculadas a la empresa de forma fija y permanente, formando parte de la plantilla, o pueden ser externos, vinculados temporalmente a través de determinados contratos de colaboración</a:t>
            </a:r>
            <a:endParaRPr lang="es-ES" b="1" dirty="0">
              <a:latin typeface="+mn-lt"/>
            </a:endParaRPr>
          </a:p>
        </p:txBody>
      </p:sp>
      <p:sp>
        <p:nvSpPr>
          <p:cNvPr id="5" name="Flecha abajo 4"/>
          <p:cNvSpPr/>
          <p:nvPr/>
        </p:nvSpPr>
        <p:spPr>
          <a:xfrm>
            <a:off x="1763688" y="1436302"/>
            <a:ext cx="1008112" cy="3623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 abajo 10"/>
          <p:cNvSpPr/>
          <p:nvPr/>
        </p:nvSpPr>
        <p:spPr>
          <a:xfrm>
            <a:off x="5952092" y="1421971"/>
            <a:ext cx="1008112" cy="362312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8077200" cy="563562"/>
          </a:xfrm>
        </p:spPr>
        <p:txBody>
          <a:bodyPr anchor="t"/>
          <a:lstStyle/>
          <a:p>
            <a:r>
              <a:rPr lang="es-ES" dirty="0">
                <a:solidFill>
                  <a:schemeClr val="tx2"/>
                </a:solidFill>
              </a:rPr>
              <a:t>F</a:t>
            </a:r>
            <a:r>
              <a:rPr lang="es-ES" dirty="0" smtClean="0">
                <a:solidFill>
                  <a:schemeClr val="tx2"/>
                </a:solidFill>
              </a:rPr>
              <a:t>uerza de venta</a:t>
            </a:r>
            <a:br>
              <a:rPr lang="es-ES" dirty="0" smtClean="0">
                <a:solidFill>
                  <a:schemeClr val="tx2"/>
                </a:solidFill>
              </a:rPr>
            </a:br>
            <a:endParaRPr lang="es-E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3461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599" y="122238"/>
            <a:ext cx="7642225" cy="563562"/>
          </a:xfrm>
        </p:spPr>
        <p:txBody>
          <a:bodyPr anchor="t"/>
          <a:lstStyle/>
          <a:p>
            <a:r>
              <a:rPr lang="es-ES" dirty="0" smtClean="0">
                <a:solidFill>
                  <a:schemeClr val="tx2"/>
                </a:solidFill>
              </a:rPr>
              <a:t>Funciones de la fuerza de ventas</a:t>
            </a:r>
            <a:br>
              <a:rPr lang="es-ES" dirty="0" smtClean="0">
                <a:solidFill>
                  <a:schemeClr val="tx2"/>
                </a:solidFill>
              </a:rPr>
            </a:b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12" name="Marcador de contenido 11"/>
          <p:cNvSpPr>
            <a:spLocks noGrp="1"/>
          </p:cNvSpPr>
          <p:nvPr>
            <p:ph idx="1"/>
          </p:nvPr>
        </p:nvSpPr>
        <p:spPr>
          <a:xfrm>
            <a:off x="602391" y="1052736"/>
            <a:ext cx="8023225" cy="5472608"/>
          </a:xfrm>
          <a:ln w="38100">
            <a:solidFill>
              <a:srgbClr val="99CC00"/>
            </a:solidFill>
          </a:ln>
        </p:spPr>
        <p:txBody>
          <a:bodyPr/>
          <a:lstStyle/>
          <a:p>
            <a:pPr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chemeClr val="tx2"/>
                </a:solidFill>
              </a:rPr>
              <a:t>Conseguir los objetivos de cifra de ventas establecidos.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chemeClr val="tx2"/>
                </a:solidFill>
              </a:rPr>
              <a:t>Obtener y evaluar la mayor cantidad de información de sus clientes y posibles clientes, sobre sus necesidades y sobre los competidores.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chemeClr val="tx2"/>
                </a:solidFill>
              </a:rPr>
              <a:t>Recomendar planes para obtener el máximo aprovechamiento.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chemeClr val="tx2"/>
                </a:solidFill>
              </a:rPr>
              <a:t>Realizar tareas de prospección, de venta y de seguimiento de sus clientes.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chemeClr val="tx2"/>
                </a:solidFill>
              </a:rPr>
              <a:t>Administrar sus gastos de viaje y atenciones a clientes, necesarios para conseguir los objetivos fijados.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chemeClr val="tx2"/>
                </a:solidFill>
              </a:rPr>
              <a:t>Tramitar las reclamaciones.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chemeClr val="tx2"/>
                </a:solidFill>
              </a:rPr>
              <a:t>Crear unas relaciones firmes y duraderas con los clientes actuales y potenciales, ganando su respeto y confianza.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chemeClr val="tx2"/>
                </a:solidFill>
              </a:rPr>
              <a:t>Elaborar el informe periódico de actividades de venta.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s-E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1745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71" name="Group 1043"/>
          <p:cNvGrpSpPr>
            <a:grpSpLocks/>
          </p:cNvGrpSpPr>
          <p:nvPr/>
        </p:nvGrpSpPr>
        <p:grpSpPr bwMode="auto">
          <a:xfrm>
            <a:off x="683568" y="2132856"/>
            <a:ext cx="7949256" cy="2357438"/>
            <a:chOff x="-1" y="1855"/>
            <a:chExt cx="5760" cy="1660"/>
          </a:xfrm>
        </p:grpSpPr>
        <p:graphicFrame>
          <p:nvGraphicFramePr>
            <p:cNvPr id="49154" name="Object 1026"/>
            <p:cNvGraphicFramePr>
              <a:graphicFrameLocks/>
            </p:cNvGraphicFramePr>
            <p:nvPr/>
          </p:nvGraphicFramePr>
          <p:xfrm>
            <a:off x="2559" y="2429"/>
            <a:ext cx="643" cy="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09" name="Imagen" r:id="rId3" imgW="3657600" imgH="1682640" progId="MS_ClipArt_Gallery.2">
                    <p:embed/>
                  </p:oleObj>
                </mc:Choice>
                <mc:Fallback>
                  <p:oleObj name="Imagen" r:id="rId3" imgW="3657600" imgH="1682640" progId="MS_ClipArt_Gallery.2">
                    <p:embed/>
                    <p:pic>
                      <p:nvPicPr>
                        <p:cNvPr id="49154" name="Object 1026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9" y="2429"/>
                          <a:ext cx="643" cy="2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155" name="Object 1027"/>
            <p:cNvGraphicFramePr>
              <a:graphicFrameLocks/>
            </p:cNvGraphicFramePr>
            <p:nvPr/>
          </p:nvGraphicFramePr>
          <p:xfrm>
            <a:off x="4441" y="1855"/>
            <a:ext cx="1318" cy="11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10" name="GALLERY" r:id="rId5" imgW="6975360" imgH="5875200" progId="GALLERYClipart">
                    <p:embed/>
                  </p:oleObj>
                </mc:Choice>
                <mc:Fallback>
                  <p:oleObj name="GALLERY" r:id="rId5" imgW="6975360" imgH="5875200" progId="GALLERYClipart">
                    <p:embed/>
                    <p:pic>
                      <p:nvPicPr>
                        <p:cNvPr id="49155" name="Object 1027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41" y="1855"/>
                          <a:ext cx="1318" cy="11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156" name="Object 1028"/>
            <p:cNvGraphicFramePr>
              <a:graphicFrameLocks/>
            </p:cNvGraphicFramePr>
            <p:nvPr/>
          </p:nvGraphicFramePr>
          <p:xfrm>
            <a:off x="-1" y="1984"/>
            <a:ext cx="2080" cy="13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11" name="GALLERY" r:id="rId7" imgW="7333920" imgH="4800600" progId="GALLERYClipart">
                    <p:embed/>
                  </p:oleObj>
                </mc:Choice>
                <mc:Fallback>
                  <p:oleObj name="GALLERY" r:id="rId7" imgW="7333920" imgH="4800600" progId="GALLERYClipart">
                    <p:embed/>
                    <p:pic>
                      <p:nvPicPr>
                        <p:cNvPr id="49156" name="Object 1028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1" y="1984"/>
                          <a:ext cx="2080" cy="13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165" name="Rectangle 1037"/>
            <p:cNvSpPr>
              <a:spLocks noChangeArrowheads="1"/>
            </p:cNvSpPr>
            <p:nvPr/>
          </p:nvSpPr>
          <p:spPr bwMode="auto">
            <a:xfrm>
              <a:off x="53" y="2672"/>
              <a:ext cx="1355" cy="77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pPr algn="ctr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BUSCAR Y ENCONTRAR CLIENTES POTENCIALES</a:t>
              </a:r>
            </a:p>
          </p:txBody>
        </p:sp>
        <p:sp>
          <p:nvSpPr>
            <p:cNvPr id="49166" name="AutoShape 1038"/>
            <p:cNvSpPr>
              <a:spLocks noChangeArrowheads="1"/>
            </p:cNvSpPr>
            <p:nvPr/>
          </p:nvSpPr>
          <p:spPr bwMode="auto">
            <a:xfrm>
              <a:off x="1454" y="2788"/>
              <a:ext cx="604" cy="370"/>
            </a:xfrm>
            <a:prstGeom prst="rightArrow">
              <a:avLst>
                <a:gd name="adj1" fmla="val 50000"/>
                <a:gd name="adj2" fmla="val 71835"/>
              </a:avLst>
            </a:prstGeom>
            <a:solidFill>
              <a:schemeClr val="accent2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b="1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49167" name="Rectangle 1039"/>
            <p:cNvSpPr>
              <a:spLocks noChangeArrowheads="1"/>
            </p:cNvSpPr>
            <p:nvPr/>
          </p:nvSpPr>
          <p:spPr bwMode="auto">
            <a:xfrm>
              <a:off x="2079" y="2779"/>
              <a:ext cx="1562" cy="58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pPr algn="ctr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CONVERTIRLOS EN CLIENTES O CONSUMIDORES</a:t>
              </a:r>
            </a:p>
          </p:txBody>
        </p:sp>
        <p:sp>
          <p:nvSpPr>
            <p:cNvPr id="49168" name="Rectangle 1040"/>
            <p:cNvSpPr>
              <a:spLocks noChangeArrowheads="1"/>
            </p:cNvSpPr>
            <p:nvPr/>
          </p:nvSpPr>
          <p:spPr bwMode="auto">
            <a:xfrm>
              <a:off x="4397" y="2744"/>
              <a:ext cx="1362" cy="77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pPr algn="ctr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MANTENER SATISFECHOS A LOS CLIENTES</a:t>
              </a:r>
            </a:p>
          </p:txBody>
        </p:sp>
        <p:sp>
          <p:nvSpPr>
            <p:cNvPr id="49169" name="AutoShape 1041"/>
            <p:cNvSpPr>
              <a:spLocks noChangeArrowheads="1"/>
            </p:cNvSpPr>
            <p:nvPr/>
          </p:nvSpPr>
          <p:spPr bwMode="auto">
            <a:xfrm>
              <a:off x="3700" y="2836"/>
              <a:ext cx="604" cy="370"/>
            </a:xfrm>
            <a:prstGeom prst="rightArrow">
              <a:avLst>
                <a:gd name="adj1" fmla="val 50000"/>
                <a:gd name="adj2" fmla="val 71835"/>
              </a:avLst>
            </a:prstGeom>
            <a:solidFill>
              <a:schemeClr val="accent2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b="1">
                <a:solidFill>
                  <a:schemeClr val="tx2"/>
                </a:solidFill>
                <a:latin typeface="+mn-lt"/>
              </a:endParaRPr>
            </a:p>
          </p:txBody>
        </p:sp>
        <p:graphicFrame>
          <p:nvGraphicFramePr>
            <p:cNvPr id="49170" name="Object 1042"/>
            <p:cNvGraphicFramePr>
              <a:graphicFrameLocks/>
            </p:cNvGraphicFramePr>
            <p:nvPr/>
          </p:nvGraphicFramePr>
          <p:xfrm>
            <a:off x="2881" y="2396"/>
            <a:ext cx="230" cy="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12" name="Imagen" r:id="rId9" imgW="3659040" imgH="3497040" progId="MS_ClipArt_Gallery.2">
                    <p:embed/>
                  </p:oleObj>
                </mc:Choice>
                <mc:Fallback>
                  <p:oleObj name="Imagen" r:id="rId9" imgW="3659040" imgH="3497040" progId="MS_ClipArt_Gallery.2">
                    <p:embed/>
                    <p:pic>
                      <p:nvPicPr>
                        <p:cNvPr id="49170" name="Object 104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1" y="2396"/>
                          <a:ext cx="230" cy="2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Título 1"/>
          <p:cNvSpPr txBox="1">
            <a:spLocks/>
          </p:cNvSpPr>
          <p:nvPr/>
        </p:nvSpPr>
        <p:spPr>
          <a:xfrm>
            <a:off x="990599" y="122238"/>
            <a:ext cx="7642225" cy="563562"/>
          </a:xfrm>
          <a:prstGeom prst="rect">
            <a:avLst/>
          </a:prstGeom>
        </p:spPr>
        <p:txBody>
          <a:bodyPr anchor="t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" dirty="0" smtClean="0">
                <a:solidFill>
                  <a:schemeClr val="tx2"/>
                </a:solidFill>
              </a:rPr>
              <a:t>Objetivos de la venta personal</a:t>
            </a:r>
          </a:p>
        </p:txBody>
      </p:sp>
    </p:spTree>
    <p:extLst>
      <p:ext uri="{BB962C8B-B14F-4D97-AF65-F5344CB8AC3E}">
        <p14:creationId xmlns:p14="http://schemas.microsoft.com/office/powerpoint/2010/main" val="10924242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7397824" cy="563562"/>
          </a:xfrm>
        </p:spPr>
        <p:txBody>
          <a:bodyPr anchor="t"/>
          <a:lstStyle/>
          <a:p>
            <a:r>
              <a:rPr lang="es-ES" dirty="0" smtClean="0">
                <a:solidFill>
                  <a:schemeClr val="tx2"/>
                </a:solidFill>
              </a:rPr>
              <a:t>El proceso de la venta personal</a:t>
            </a:r>
            <a:br>
              <a:rPr lang="es-ES" dirty="0" smtClean="0">
                <a:solidFill>
                  <a:schemeClr val="tx2"/>
                </a:solidFill>
              </a:rPr>
            </a:br>
            <a:endParaRPr lang="es-ES" dirty="0">
              <a:solidFill>
                <a:schemeClr val="tx2"/>
              </a:solidFill>
            </a:endParaRP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4926033"/>
              </p:ext>
            </p:extLst>
          </p:nvPr>
        </p:nvGraphicFramePr>
        <p:xfrm>
          <a:off x="609600" y="1228725"/>
          <a:ext cx="802322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98029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 bwMode="gray">
          <a:xfrm>
            <a:off x="990600" y="50730"/>
            <a:ext cx="6705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AR" altLang="es-ES" dirty="0">
                <a:solidFill>
                  <a:schemeClr val="tx2"/>
                </a:solidFill>
              </a:rPr>
              <a:t>CONCLUSIONES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1052736"/>
            <a:ext cx="8023225" cy="4921250"/>
          </a:xfrm>
          <a:ln w="38100">
            <a:solidFill>
              <a:srgbClr val="99CC00"/>
            </a:solidFill>
          </a:ln>
        </p:spPr>
        <p:txBody>
          <a:bodyPr/>
          <a:lstStyle/>
          <a:p>
            <a:pPr marL="0" indent="0" algn="just">
              <a:buNone/>
            </a:pPr>
            <a:r>
              <a:rPr lang="es-ES" sz="2400" dirty="0">
                <a:solidFill>
                  <a:schemeClr val="tx2"/>
                </a:solidFill>
              </a:rPr>
              <a:t>El concepto promoción se refiere a los esfuerzos personales e impersonales para informar, persuadir o recordar a la audiencia de los productos y servicios que les ofrecen las organizaciones a los consumidores finales. </a:t>
            </a:r>
            <a:endParaRPr lang="es-ES" sz="2400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es-ES" sz="24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s-ES" sz="2400" dirty="0">
                <a:solidFill>
                  <a:schemeClr val="tx2"/>
                </a:solidFill>
              </a:rPr>
              <a:t>La comunicación de marketing integrada coordina los múltiples canales de comunicación con los que cuenta una organización para transmitir un mensaje claro, congruente y convincente acerca de la empresa y sus marcas; está conformado por la publicidad, promoción de ventas, relaciones públicas, ventas personales y el marketing directo.</a:t>
            </a:r>
          </a:p>
        </p:txBody>
      </p:sp>
    </p:spTree>
    <p:extLst>
      <p:ext uri="{BB962C8B-B14F-4D97-AF65-F5344CB8AC3E}">
        <p14:creationId xmlns:p14="http://schemas.microsoft.com/office/powerpoint/2010/main" val="391755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>
                <a:solidFill>
                  <a:schemeClr val="tx2"/>
                </a:solidFill>
              </a:rPr>
              <a:t>Preguntas de comprobación 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609600" y="1228725"/>
            <a:ext cx="8023225" cy="5080595"/>
          </a:xfrm>
          <a:ln w="38100">
            <a:solidFill>
              <a:srgbClr val="99CC00"/>
            </a:solidFill>
          </a:ln>
        </p:spPr>
        <p:txBody>
          <a:bodyPr/>
          <a:lstStyle/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</a:rPr>
              <a:t>Mencione los objetivos de la comunicación comercial. </a:t>
            </a:r>
          </a:p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</a:rPr>
              <a:t>¿Cuáles son las herramientas del mix de la comunicación?</a:t>
            </a:r>
          </a:p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</a:rPr>
              <a:t>Explique una de las herramientas del mix de la comunicación y ponga ejemplos. </a:t>
            </a:r>
            <a:endParaRPr lang="es-ES" sz="2400" dirty="0" smtClean="0">
              <a:solidFill>
                <a:schemeClr val="tx2"/>
              </a:solidFill>
            </a:endParaRPr>
          </a:p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</a:rPr>
              <a:t>Mencione los objetivos de la Promoción de Ventas. </a:t>
            </a:r>
          </a:p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</a:rPr>
              <a:t>Mencione los objetivos de la Venta Personal . </a:t>
            </a:r>
          </a:p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</a:rPr>
              <a:t>Explique una de estas herramientas del mix de la comunicación y ponga ejemplos. </a:t>
            </a:r>
          </a:p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endParaRPr lang="es-ES" sz="2400" dirty="0" smtClean="0">
              <a:solidFill>
                <a:schemeClr val="tx2"/>
              </a:solidFill>
            </a:endParaRPr>
          </a:p>
          <a:p>
            <a:pPr marL="0" indent="0" algn="just">
              <a:spcAft>
                <a:spcPts val="600"/>
              </a:spcAft>
              <a:buClr>
                <a:schemeClr val="tx2"/>
              </a:buClr>
              <a:buNone/>
            </a:pPr>
            <a:endParaRPr lang="es-ES" sz="2400" dirty="0">
              <a:solidFill>
                <a:schemeClr val="tx2"/>
              </a:solidFill>
            </a:endParaRPr>
          </a:p>
          <a:p>
            <a:pPr marL="0" indent="0" algn="just">
              <a:spcAft>
                <a:spcPts val="600"/>
              </a:spcAft>
              <a:buClr>
                <a:schemeClr val="tx2"/>
              </a:buClr>
              <a:buNone/>
            </a:pPr>
            <a:endParaRPr lang="es-ES" sz="2400" dirty="0" smtClean="0">
              <a:solidFill>
                <a:schemeClr val="tx2"/>
              </a:solidFill>
            </a:endParaRPr>
          </a:p>
          <a:p>
            <a:pPr marL="0" indent="0" algn="just">
              <a:spcAft>
                <a:spcPts val="600"/>
              </a:spcAft>
              <a:buClr>
                <a:schemeClr val="tx2"/>
              </a:buClr>
              <a:buNone/>
            </a:pPr>
            <a:endParaRPr lang="es-E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05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tx2"/>
                </a:solidFill>
              </a:rPr>
              <a:t>Estudio Independiente </a:t>
            </a:r>
            <a:endParaRPr lang="es-ES" sz="3200" dirty="0">
              <a:solidFill>
                <a:schemeClr val="tx2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611560" y="1052736"/>
            <a:ext cx="8023225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es-ES" sz="1800" b="1" dirty="0" smtClean="0">
                <a:solidFill>
                  <a:schemeClr val="tx2"/>
                </a:solidFill>
              </a:rPr>
              <a:t>I. </a:t>
            </a:r>
            <a:r>
              <a:rPr lang="es-ES" sz="1800" b="1" dirty="0">
                <a:solidFill>
                  <a:schemeClr val="tx2"/>
                </a:solidFill>
              </a:rPr>
              <a:t>Contesta las siguientes preguntas.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1800" dirty="0" smtClean="0">
                <a:solidFill>
                  <a:schemeClr val="tx2"/>
                </a:solidFill>
              </a:rPr>
              <a:t>Mencione </a:t>
            </a:r>
            <a:r>
              <a:rPr lang="es-ES" sz="1800" dirty="0">
                <a:solidFill>
                  <a:schemeClr val="tx2"/>
                </a:solidFill>
              </a:rPr>
              <a:t>los objetivos de la comunicación comercial. 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1800" dirty="0" smtClean="0">
                <a:solidFill>
                  <a:schemeClr val="tx2"/>
                </a:solidFill>
              </a:rPr>
              <a:t>¿</a:t>
            </a:r>
            <a:r>
              <a:rPr lang="es-ES" sz="1800" dirty="0">
                <a:solidFill>
                  <a:schemeClr val="tx2"/>
                </a:solidFill>
              </a:rPr>
              <a:t>En qué consiste la comunicación de marketing integrada y por quién está conformada? 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1800" dirty="0" smtClean="0">
                <a:solidFill>
                  <a:schemeClr val="tx2"/>
                </a:solidFill>
              </a:rPr>
              <a:t>Mencione </a:t>
            </a:r>
            <a:r>
              <a:rPr lang="es-ES" sz="1800" dirty="0">
                <a:solidFill>
                  <a:schemeClr val="tx2"/>
                </a:solidFill>
              </a:rPr>
              <a:t>los objetivos de la Promoción de Ventas. 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1800" dirty="0" smtClean="0">
                <a:solidFill>
                  <a:schemeClr val="tx2"/>
                </a:solidFill>
              </a:rPr>
              <a:t>Mencione </a:t>
            </a:r>
            <a:r>
              <a:rPr lang="es-ES" sz="1800" dirty="0">
                <a:solidFill>
                  <a:schemeClr val="tx2"/>
                </a:solidFill>
              </a:rPr>
              <a:t>los objetivos de la Venta Personal.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1800" dirty="0" smtClean="0">
                <a:solidFill>
                  <a:schemeClr val="tx2"/>
                </a:solidFill>
              </a:rPr>
              <a:t>¿</a:t>
            </a:r>
            <a:r>
              <a:rPr lang="es-ES" sz="1800" dirty="0">
                <a:solidFill>
                  <a:schemeClr val="tx2"/>
                </a:solidFill>
              </a:rPr>
              <a:t>Cuál es la diferencia entre mezcla promocional y comunicación de marketing integrada? Justifica tu respuesta.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1800" dirty="0" smtClean="0">
                <a:solidFill>
                  <a:schemeClr val="tx2"/>
                </a:solidFill>
              </a:rPr>
              <a:t>Indica </a:t>
            </a:r>
            <a:r>
              <a:rPr lang="es-ES" sz="1800" dirty="0">
                <a:solidFill>
                  <a:schemeClr val="tx2"/>
                </a:solidFill>
              </a:rPr>
              <a:t>qué categorías de productos usan comúnmente publicidad informativa y persuasiva. Proporciona 3 ejemplos de cada una y justifica tu respuesta.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1800" dirty="0" smtClean="0">
                <a:solidFill>
                  <a:schemeClr val="tx2"/>
                </a:solidFill>
              </a:rPr>
              <a:t>Proporciona </a:t>
            </a:r>
            <a:r>
              <a:rPr lang="es-ES" sz="1800" dirty="0">
                <a:solidFill>
                  <a:schemeClr val="tx2"/>
                </a:solidFill>
              </a:rPr>
              <a:t>3 ejemplos de marcas que usted conozca que patrocinan alguna causa o tipo de evento e indica qué ventajas le da a la marca.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1800" dirty="0" smtClean="0">
                <a:solidFill>
                  <a:schemeClr val="tx2"/>
                </a:solidFill>
              </a:rPr>
              <a:t>Proporciona </a:t>
            </a:r>
            <a:r>
              <a:rPr lang="es-ES" sz="1800" dirty="0">
                <a:solidFill>
                  <a:schemeClr val="tx2"/>
                </a:solidFill>
              </a:rPr>
              <a:t>2 ejemplos de categorías de productos que se venden a través del </a:t>
            </a:r>
            <a:r>
              <a:rPr lang="es-ES" sz="1800" dirty="0" err="1">
                <a:solidFill>
                  <a:schemeClr val="tx2"/>
                </a:solidFill>
              </a:rPr>
              <a:t>telemarketing</a:t>
            </a:r>
            <a:r>
              <a:rPr lang="es-ES" sz="1800" dirty="0">
                <a:solidFill>
                  <a:schemeClr val="tx2"/>
                </a:solidFill>
              </a:rPr>
              <a:t> e indica qué ventajas le da a la marca y al consumidor.</a:t>
            </a:r>
          </a:p>
          <a:p>
            <a:pPr marL="0" indent="0" algn="just">
              <a:buNone/>
            </a:pPr>
            <a:endParaRPr lang="es-ES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21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2"/>
                </a:solidFill>
              </a:rPr>
              <a:t>Bibliografía Básica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980728"/>
            <a:ext cx="8077200" cy="5544616"/>
          </a:xfrm>
        </p:spPr>
        <p:txBody>
          <a:bodyPr/>
          <a:lstStyle/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b="1" dirty="0">
                <a:solidFill>
                  <a:schemeClr val="tx2"/>
                </a:solidFill>
              </a:rPr>
              <a:t>BÁSICA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•</a:t>
            </a:r>
            <a:r>
              <a:rPr lang="es-ES" sz="2200" dirty="0" err="1" smtClean="0">
                <a:solidFill>
                  <a:schemeClr val="tx2"/>
                </a:solidFill>
              </a:rPr>
              <a:t>Kotler</a:t>
            </a:r>
            <a:r>
              <a:rPr lang="es-ES" sz="2200" dirty="0">
                <a:solidFill>
                  <a:schemeClr val="tx2"/>
                </a:solidFill>
              </a:rPr>
              <a:t>, P., &amp; Armstrong, G. (2012). Marketing. Pearson.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•</a:t>
            </a:r>
            <a:r>
              <a:rPr lang="es-ES" sz="2200" dirty="0" err="1" smtClean="0">
                <a:solidFill>
                  <a:schemeClr val="tx2"/>
                </a:solidFill>
              </a:rPr>
              <a:t>Lovelock</a:t>
            </a:r>
            <a:r>
              <a:rPr lang="es-ES" sz="2200" dirty="0">
                <a:solidFill>
                  <a:schemeClr val="tx2"/>
                </a:solidFill>
              </a:rPr>
              <a:t>, C, y </a:t>
            </a:r>
            <a:r>
              <a:rPr lang="es-ES" sz="2200" dirty="0" err="1">
                <a:solidFill>
                  <a:schemeClr val="tx2"/>
                </a:solidFill>
              </a:rPr>
              <a:t>Wirtz</a:t>
            </a:r>
            <a:r>
              <a:rPr lang="es-ES" sz="2200" dirty="0">
                <a:solidFill>
                  <a:schemeClr val="tx2"/>
                </a:solidFill>
              </a:rPr>
              <a:t>, J. (2009). Marketing de servicios. personal, tecnología y estrategia. 6ª. Ed.  México: Pearson Educación. ISBN: 978-970-26-1515-6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b="1" dirty="0" smtClean="0">
                <a:solidFill>
                  <a:schemeClr val="tx2"/>
                </a:solidFill>
              </a:rPr>
              <a:t>COMPLEMENTARIA</a:t>
            </a:r>
            <a:endParaRPr lang="es-ES" sz="2200" b="1" dirty="0">
              <a:solidFill>
                <a:schemeClr val="tx2"/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•</a:t>
            </a:r>
            <a:r>
              <a:rPr lang="es-ES" sz="2200" dirty="0" err="1" smtClean="0">
                <a:solidFill>
                  <a:schemeClr val="tx2"/>
                </a:solidFill>
              </a:rPr>
              <a:t>Kotler</a:t>
            </a:r>
            <a:r>
              <a:rPr lang="es-ES" sz="2200" dirty="0">
                <a:solidFill>
                  <a:schemeClr val="tx2"/>
                </a:solidFill>
              </a:rPr>
              <a:t>, P. (2001). Dirección de Mercadotecnia, Análisis, Planeación, Implementación y Control. 8ª. Ed. México: Pearson Educación. 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•</a:t>
            </a:r>
            <a:r>
              <a:rPr lang="es-ES" sz="2200" dirty="0" err="1" smtClean="0">
                <a:solidFill>
                  <a:schemeClr val="tx2"/>
                </a:solidFill>
              </a:rPr>
              <a:t>Kotler</a:t>
            </a:r>
            <a:r>
              <a:rPr lang="es-ES" sz="2200" dirty="0">
                <a:solidFill>
                  <a:schemeClr val="tx2"/>
                </a:solidFill>
              </a:rPr>
              <a:t>, P. y </a:t>
            </a:r>
            <a:r>
              <a:rPr lang="es-ES" sz="2200" dirty="0" err="1">
                <a:solidFill>
                  <a:schemeClr val="tx2"/>
                </a:solidFill>
              </a:rPr>
              <a:t>Keller</a:t>
            </a:r>
            <a:r>
              <a:rPr lang="es-ES" sz="2200" dirty="0">
                <a:solidFill>
                  <a:schemeClr val="tx2"/>
                </a:solidFill>
              </a:rPr>
              <a:t>, K. (2012). Dirección de Marketing. 14ª. Ed.  México: Pearson Educación. ISBN: 978-607-32-1245-8</a:t>
            </a:r>
          </a:p>
        </p:txBody>
      </p:sp>
    </p:spTree>
    <p:extLst>
      <p:ext uri="{BB962C8B-B14F-4D97-AF65-F5344CB8AC3E}">
        <p14:creationId xmlns:p14="http://schemas.microsoft.com/office/powerpoint/2010/main" val="272138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>
                <a:solidFill>
                  <a:schemeClr val="tx2"/>
                </a:solidFill>
              </a:rPr>
              <a:t>Motivación próxima clase: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1" y="1988840"/>
            <a:ext cx="4886368" cy="1912243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>
                <a:solidFill>
                  <a:schemeClr val="tx2"/>
                </a:solidFill>
              </a:rPr>
              <a:t>En la próxima conferencia se </a:t>
            </a:r>
            <a:r>
              <a:rPr lang="es-ES" dirty="0" smtClean="0">
                <a:solidFill>
                  <a:schemeClr val="tx2"/>
                </a:solidFill>
              </a:rPr>
              <a:t>definirá el plan de marketing.</a:t>
            </a:r>
            <a:endParaRPr lang="es-ES" dirty="0">
              <a:solidFill>
                <a:schemeClr val="tx2"/>
              </a:solidFill>
            </a:endParaRPr>
          </a:p>
        </p:txBody>
      </p:sp>
      <p:pic>
        <p:nvPicPr>
          <p:cNvPr id="5" name="Picture 43" descr="D:\frida25814\facultad\2015\imagenes para ppt\uhuh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69" y="1264940"/>
            <a:ext cx="2892455" cy="2380084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6257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1124744"/>
            <a:ext cx="8023225" cy="492125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indent="0" algn="just">
              <a:buNone/>
            </a:pPr>
            <a:r>
              <a:rPr lang="es-ES" b="1" dirty="0">
                <a:solidFill>
                  <a:schemeClr val="tx2"/>
                </a:solidFill>
              </a:rPr>
              <a:t>Saber investigar es un deber de todo estudiante universitario. Un verdadero universitario no es aquel que aprueba un curso y obtiene un título, sino aquel que se dedica a investigar. La vida universitaria es investigación. Quien no investiga vuelve sus conocimientos obsoletos en poco tiempo. </a:t>
            </a:r>
            <a:endParaRPr lang="es-ES" b="1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es-ES" b="1" dirty="0">
              <a:solidFill>
                <a:schemeClr val="tx2"/>
              </a:solidFill>
            </a:endParaRPr>
          </a:p>
          <a:p>
            <a:pPr marL="0" indent="0" algn="r">
              <a:buNone/>
            </a:pPr>
            <a:r>
              <a:rPr lang="es-ES" b="1" dirty="0">
                <a:solidFill>
                  <a:schemeClr val="tx2"/>
                </a:solidFill>
              </a:rPr>
              <a:t>Casasola, W</a:t>
            </a:r>
          </a:p>
          <a:p>
            <a:pPr marL="0" indent="0" algn="just">
              <a:buNone/>
            </a:pP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6" name="Picture 7" descr="D:\frida25814\facultad\2015\imagenes para ppt\oi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97152"/>
            <a:ext cx="1829584" cy="1440160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7" name="Picture 5" descr="D:\frida25814\facultad\2015\imagenes para ppt\x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28"/>
          <a:stretch>
            <a:fillRect/>
          </a:stretch>
        </p:blipFill>
        <p:spPr bwMode="auto">
          <a:xfrm>
            <a:off x="7524328" y="100153"/>
            <a:ext cx="1326481" cy="1008112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51744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54" y="2420888"/>
            <a:ext cx="2036204" cy="1766314"/>
          </a:xfrm>
          <a:prstGeom prst="rect">
            <a:avLst/>
          </a:prstGeom>
        </p:spPr>
      </p:pic>
      <p:pic>
        <p:nvPicPr>
          <p:cNvPr id="11" name="Imagen 10" descr="D:\Imagenes mias\1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1707">
            <a:off x="6402880" y="4729713"/>
            <a:ext cx="2226348" cy="1530239"/>
          </a:xfrm>
          <a:prstGeom prst="rect">
            <a:avLst/>
          </a:prstGeom>
          <a:noFill/>
          <a:ln>
            <a:noFill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1821496"/>
            <a:ext cx="5791200" cy="193452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s-ES" sz="3200" dirty="0" smtClean="0">
                <a:solidFill>
                  <a:schemeClr val="tx2"/>
                </a:solidFill>
              </a:rPr>
              <a:t>OPTATIVA II</a:t>
            </a:r>
            <a:br>
              <a:rPr lang="en-US" altLang="es-ES" sz="3200" dirty="0" smtClean="0">
                <a:solidFill>
                  <a:schemeClr val="tx2"/>
                </a:solidFill>
              </a:rPr>
            </a:br>
            <a:r>
              <a:rPr lang="en-US" altLang="es-ES" sz="3200" dirty="0" smtClean="0">
                <a:solidFill>
                  <a:schemeClr val="tx2"/>
                </a:solidFill>
              </a:rPr>
              <a:t>MARKETING </a:t>
            </a:r>
            <a:endParaRPr lang="en-US" altLang="es-ES" sz="3200" dirty="0">
              <a:solidFill>
                <a:schemeClr val="tx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7990" y="4845568"/>
            <a:ext cx="6563816" cy="457200"/>
          </a:xfrm>
        </p:spPr>
        <p:txBody>
          <a:bodyPr/>
          <a:lstStyle/>
          <a:p>
            <a:r>
              <a:rPr lang="en-US" altLang="es-ES" dirty="0">
                <a:solidFill>
                  <a:schemeClr val="tx2"/>
                </a:solidFill>
              </a:rPr>
              <a:t>MSc. Beatriz </a:t>
            </a:r>
            <a:r>
              <a:rPr lang="es-ES" altLang="es-ES" dirty="0">
                <a:solidFill>
                  <a:schemeClr val="tx2"/>
                </a:solidFill>
              </a:rPr>
              <a:t>Fernández</a:t>
            </a:r>
            <a:r>
              <a:rPr lang="en-US" altLang="es-ES" dirty="0">
                <a:solidFill>
                  <a:schemeClr val="tx2"/>
                </a:solidFill>
              </a:rPr>
              <a:t> Pérez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95936" y="5517232"/>
            <a:ext cx="172819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2</a:t>
            </a:r>
            <a:r>
              <a:rPr lang="es-ES" b="1" dirty="0" smtClean="0">
                <a:solidFill>
                  <a:schemeClr val="tx2"/>
                </a:solidFill>
              </a:rPr>
              <a:t>CURSO: 2026/2027</a:t>
            </a:r>
            <a:endParaRPr lang="es-ES" b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gray">
          <a:xfrm>
            <a:off x="1758427" y="4290412"/>
            <a:ext cx="656381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s-ES" dirty="0" smtClean="0">
                <a:solidFill>
                  <a:schemeClr val="tx2"/>
                </a:solidFill>
              </a:rPr>
              <a:t>PROGRAMA CICLO CORTO AUDITORÍA</a:t>
            </a:r>
            <a:endParaRPr lang="en-US" altLang="es-ES" dirty="0">
              <a:solidFill>
                <a:schemeClr val="tx2"/>
              </a:solidFill>
            </a:endParaRPr>
          </a:p>
        </p:txBody>
      </p:sp>
      <p:pic>
        <p:nvPicPr>
          <p:cNvPr id="8" name="Imagen 7" descr="D:\Imagenes mias\120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1706">
            <a:off x="724403" y="591094"/>
            <a:ext cx="1955600" cy="1449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1" descr="D:\frida25814\facultad\2015\imagenes para ppt\plan...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4420">
            <a:off x="6353092" y="2629233"/>
            <a:ext cx="2197996" cy="1612981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" name="Imagen 9" descr="D:\Imagenes mias\MK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6952">
            <a:off x="776756" y="4721773"/>
            <a:ext cx="2410386" cy="158894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4 CuadroTexto"/>
          <p:cNvSpPr txBox="1"/>
          <p:nvPr/>
        </p:nvSpPr>
        <p:spPr bwMode="auto">
          <a:xfrm>
            <a:off x="2683132" y="523211"/>
            <a:ext cx="5868674" cy="12003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b="1" dirty="0">
                <a:ln w="0"/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FACULTAD DE </a:t>
            </a:r>
            <a:r>
              <a:rPr lang="es-ES" sz="2400" b="1" dirty="0" smtClean="0">
                <a:ln w="0"/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CIENCIAS AGROPECUARIAS, TÉCNICAS Y ECONÓMICAS</a:t>
            </a:r>
            <a:endParaRPr lang="es-ES" sz="2400" b="1" dirty="0">
              <a:ln w="0"/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31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">
  <a:themeElements>
    <a:clrScheme name="sample 2">
      <a:dk1>
        <a:srgbClr val="113F71"/>
      </a:dk1>
      <a:lt1>
        <a:srgbClr val="FFFFFF"/>
      </a:lt1>
      <a:dk2>
        <a:srgbClr val="000000"/>
      </a:dk2>
      <a:lt2>
        <a:srgbClr val="C1D1D3"/>
      </a:lt2>
      <a:accent1>
        <a:srgbClr val="2D7ACF"/>
      </a:accent1>
      <a:accent2>
        <a:srgbClr val="99CC00"/>
      </a:accent2>
      <a:accent3>
        <a:srgbClr val="FFFFFF"/>
      </a:accent3>
      <a:accent4>
        <a:srgbClr val="0D345F"/>
      </a:accent4>
      <a:accent5>
        <a:srgbClr val="ADBEE4"/>
      </a:accent5>
      <a:accent6>
        <a:srgbClr val="8AB900"/>
      </a:accent6>
      <a:hlink>
        <a:srgbClr val="5AABCC"/>
      </a:hlink>
      <a:folHlink>
        <a:srgbClr val="BD9E61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ample 1">
        <a:dk1>
          <a:srgbClr val="1F52C0"/>
        </a:dk1>
        <a:lt1>
          <a:srgbClr val="FFFFFF"/>
        </a:lt1>
        <a:dk2>
          <a:srgbClr val="000000"/>
        </a:dk2>
        <a:lt2>
          <a:srgbClr val="D6E1E2"/>
        </a:lt2>
        <a:accent1>
          <a:srgbClr val="E38B55"/>
        </a:accent1>
        <a:accent2>
          <a:srgbClr val="CB81D5"/>
        </a:accent2>
        <a:accent3>
          <a:srgbClr val="FFFFFF"/>
        </a:accent3>
        <a:accent4>
          <a:srgbClr val="1945A4"/>
        </a:accent4>
        <a:accent5>
          <a:srgbClr val="EFC4B4"/>
        </a:accent5>
        <a:accent6>
          <a:srgbClr val="B874C1"/>
        </a:accent6>
        <a:hlink>
          <a:srgbClr val="705FC3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13F71"/>
        </a:dk1>
        <a:lt1>
          <a:srgbClr val="FFFFFF"/>
        </a:lt1>
        <a:dk2>
          <a:srgbClr val="000000"/>
        </a:dk2>
        <a:lt2>
          <a:srgbClr val="C1D1D3"/>
        </a:lt2>
        <a:accent1>
          <a:srgbClr val="2D7ACF"/>
        </a:accent1>
        <a:accent2>
          <a:srgbClr val="99CC00"/>
        </a:accent2>
        <a:accent3>
          <a:srgbClr val="FFFFFF"/>
        </a:accent3>
        <a:accent4>
          <a:srgbClr val="0D345F"/>
        </a:accent4>
        <a:accent5>
          <a:srgbClr val="ADBEE4"/>
        </a:accent5>
        <a:accent6>
          <a:srgbClr val="8AB900"/>
        </a:accent6>
        <a:hlink>
          <a:srgbClr val="5AABCC"/>
        </a:hlink>
        <a:folHlink>
          <a:srgbClr val="BD9E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F2163"/>
        </a:dk1>
        <a:lt1>
          <a:srgbClr val="FFFFFF"/>
        </a:lt1>
        <a:dk2>
          <a:srgbClr val="000000"/>
        </a:dk2>
        <a:lt2>
          <a:srgbClr val="CCD8DA"/>
        </a:lt2>
        <a:accent1>
          <a:srgbClr val="4067CA"/>
        </a:accent1>
        <a:accent2>
          <a:srgbClr val="00B4B0"/>
        </a:accent2>
        <a:accent3>
          <a:srgbClr val="FFFFFF"/>
        </a:accent3>
        <a:accent4>
          <a:srgbClr val="191B53"/>
        </a:accent4>
        <a:accent5>
          <a:srgbClr val="AFB8E1"/>
        </a:accent5>
        <a:accent6>
          <a:srgbClr val="00A39F"/>
        </a:accent6>
        <a:hlink>
          <a:srgbClr val="6DB1DF"/>
        </a:hlink>
        <a:folHlink>
          <a:srgbClr val="9292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cdb2004119gl</Template>
  <TotalTime>2980</TotalTime>
  <Words>3019</Words>
  <Application>Microsoft Office PowerPoint</Application>
  <PresentationFormat>Presentación en pantalla (4:3)</PresentationFormat>
  <Paragraphs>485</Paragraphs>
  <Slides>53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3</vt:i4>
      </vt:variant>
      <vt:variant>
        <vt:lpstr>Títulos de diapositiva</vt:lpstr>
      </vt:variant>
      <vt:variant>
        <vt:i4>53</vt:i4>
      </vt:variant>
    </vt:vector>
  </HeadingPairs>
  <TitlesOfParts>
    <vt:vector size="63" baseType="lpstr">
      <vt:lpstr>Arial</vt:lpstr>
      <vt:lpstr>Calibri</vt:lpstr>
      <vt:lpstr>HandelGotDLig</vt:lpstr>
      <vt:lpstr>Tahoma</vt:lpstr>
      <vt:lpstr>Verdana</vt:lpstr>
      <vt:lpstr>Wingdings</vt:lpstr>
      <vt:lpstr>sample</vt:lpstr>
      <vt:lpstr>Imagen</vt:lpstr>
      <vt:lpstr>Image</vt:lpstr>
      <vt:lpstr>GALLERY</vt:lpstr>
      <vt:lpstr>OPTATIVA II MARKETING </vt:lpstr>
      <vt:lpstr>Presentación de PowerPoint</vt:lpstr>
      <vt:lpstr>CONFERENCIA No. 6</vt:lpstr>
      <vt:lpstr>Objetivos</vt:lpstr>
      <vt:lpstr>Concepto de comunicación </vt:lpstr>
      <vt:lpstr>Objetivos de la comunicación comercial</vt:lpstr>
      <vt:lpstr>Presentación de PowerPoint</vt:lpstr>
      <vt:lpstr>Presentación de PowerPoint</vt:lpstr>
      <vt:lpstr>Ruidos en la comunicación</vt:lpstr>
      <vt:lpstr>Presentación de PowerPoint</vt:lpstr>
      <vt:lpstr>Elección del mix de comunicación</vt:lpstr>
      <vt:lpstr>Concepto  de publicidad (convencional)</vt:lpstr>
      <vt:lpstr>Cómo actúa el consumidor</vt:lpstr>
      <vt:lpstr>Los beneficios sociales de la publicidad</vt:lpstr>
      <vt:lpstr>Razones de la fuerte implantación de la publicidad </vt:lpstr>
      <vt:lpstr>Publicidad</vt:lpstr>
      <vt:lpstr>La publicidad según el medio de comunicación </vt:lpstr>
      <vt:lpstr>La publicidad según el medio de comunicación </vt:lpstr>
      <vt:lpstr>La publicidad según el medio de comunicación </vt:lpstr>
      <vt:lpstr>La publicidad según el medio de comunicación </vt:lpstr>
      <vt:lpstr>La publicidad según el medio de comunicación </vt:lpstr>
      <vt:lpstr>La publicidad según el medio de comunicación </vt:lpstr>
      <vt:lpstr>El patrocinio </vt:lpstr>
      <vt:lpstr>El patrocinio:  Conceptos relacionados </vt:lpstr>
      <vt:lpstr>Presentación de PowerPoint</vt:lpstr>
      <vt:lpstr>Concepto de Relaciones Públicas (RRPP) </vt:lpstr>
      <vt:lpstr>Características de las RRPP </vt:lpstr>
      <vt:lpstr>Presentación de PowerPoint</vt:lpstr>
      <vt:lpstr>Soporte de las RRPP</vt:lpstr>
      <vt:lpstr>Características de las técnicas utilizadas por las RRPP</vt:lpstr>
      <vt:lpstr>Características de las técnicas utilizadas por las RRPP</vt:lpstr>
      <vt:lpstr>Características de las técnicas utilizadas por las RRPP</vt:lpstr>
      <vt:lpstr>Características de las técnicas utilizadas por las RRPP</vt:lpstr>
      <vt:lpstr>Concepto  de Promoción de Ventas</vt:lpstr>
      <vt:lpstr>Características de la Promoción de Ventas </vt:lpstr>
      <vt:lpstr>Riesgos de la NO coordinación de la Promoción de ventas con el resto de elementos del marketing - mix</vt:lpstr>
      <vt:lpstr>Razones del éxito de la  Promoción de Ventas </vt:lpstr>
      <vt:lpstr>Objetivos generales de la  Promoción de Ventas</vt:lpstr>
      <vt:lpstr>Efectos comerciales de la Promoción de Ventas</vt:lpstr>
      <vt:lpstr>Técnicas e instrumentos promocionales dirigidos al cliente final </vt:lpstr>
      <vt:lpstr>Técnicas e instrumentos promocionales a lo largo del CVP </vt:lpstr>
      <vt:lpstr>Denominaciones de la fuerza de ventas </vt:lpstr>
      <vt:lpstr>Fuerza de venta </vt:lpstr>
      <vt:lpstr>Funciones de la fuerza de ventas </vt:lpstr>
      <vt:lpstr>Presentación de PowerPoint</vt:lpstr>
      <vt:lpstr>El proceso de la venta personal </vt:lpstr>
      <vt:lpstr>Presentación de PowerPoint</vt:lpstr>
      <vt:lpstr>Preguntas de comprobación </vt:lpstr>
      <vt:lpstr>Estudio Independiente </vt:lpstr>
      <vt:lpstr>Bibliografía Básica</vt:lpstr>
      <vt:lpstr>Motivación próxima clase:</vt:lpstr>
      <vt:lpstr>Presentación de PowerPoint</vt:lpstr>
      <vt:lpstr>OPTATIVA II MARKETING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ADMINISTRACIÓN  FINANCIERA OPERATIVA</dc:title>
  <dc:creator>Pavilion dv7</dc:creator>
  <cp:lastModifiedBy>Beatriz Fernandez</cp:lastModifiedBy>
  <cp:revision>266</cp:revision>
  <dcterms:created xsi:type="dcterms:W3CDTF">2019-11-05T13:28:43Z</dcterms:created>
  <dcterms:modified xsi:type="dcterms:W3CDTF">2026-09-23T03:44:04Z</dcterms:modified>
</cp:coreProperties>
</file>