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346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540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282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94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270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92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076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538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758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7075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76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8B115-E3E7-43E4-831E-88D5BA38D3DD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5293F-B606-40AC-9190-7E435A6D84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06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98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12252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3419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24735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64431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6714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17105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29139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9567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16603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53769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56062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18948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Panorámica</PresentationFormat>
  <Paragraphs>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1</cp:revision>
  <dcterms:created xsi:type="dcterms:W3CDTF">2025-11-05T19:06:48Z</dcterms:created>
  <dcterms:modified xsi:type="dcterms:W3CDTF">2025-11-05T19:13:27Z</dcterms:modified>
</cp:coreProperties>
</file>