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346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540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2824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944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2706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6926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076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5389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758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7075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764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8B115-E3E7-43E4-831E-88D5BA38D3DD}" type="datetimeFigureOut">
              <a:rPr lang="es-MX" smtClean="0"/>
              <a:t>05/11/2025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293F-B606-40AC-9190-7E435A6D84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060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598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12252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934193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524735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064431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867142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617105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829139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495676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16603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553769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156062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5189480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Panorámica</PresentationFormat>
  <Paragraphs>0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Rodolfo</dc:creator>
  <cp:lastModifiedBy>Rodolfo</cp:lastModifiedBy>
  <cp:revision>1</cp:revision>
  <dcterms:created xsi:type="dcterms:W3CDTF">2025-11-05T19:06:48Z</dcterms:created>
  <dcterms:modified xsi:type="dcterms:W3CDTF">2025-11-05T19:13:27Z</dcterms:modified>
</cp:coreProperties>
</file>