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y="6858000" cx="12192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clrMru>
    <a:srgbClr val="00808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4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tableStyles" Target="tableStyles.xml"/><Relationship Id="rId12" Type="http://schemas.openxmlformats.org/officeDocument/2006/relationships/presProps" Target="presProps.xml"/><Relationship Id="rId13" Type="http://schemas.openxmlformats.org/officeDocument/2006/relationships/viewProps" Target="viewProps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60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bg>
      <p:bgPr>
        <a:blipFill rotWithShape="1" dpi="0">
          <a:blip xmlns:r="http://schemas.openxmlformats.org/officeDocument/2006/relationships" r:embed="rId1">
            <a:lum/>
          </a:blip>
          <a:srcRect/>
          <a:stretch>
            <a:fillRect/>
          </a:stretch>
        </a:blipFill>
      </p:bgPr>
    </p:bg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Title 1"/>
          <p:cNvSpPr>
            <a:spLocks noGrp="1"/>
          </p:cNvSpPr>
          <p:nvPr>
            <p:ph type="ctrTitle" hasCustomPrompt="1"/>
          </p:nvPr>
        </p:nvSpPr>
        <p:spPr>
          <a:xfrm>
            <a:off x="802227" y="3836213"/>
            <a:ext cx="10791152" cy="1845096"/>
          </a:xfrm>
          <a:noFill/>
          <a:effectLst>
            <a:outerShdw algn="tl" blurRad="50800" dir="2700000" dist="38100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4800">
                <a:solidFill>
                  <a:schemeClr val="bg1"/>
                </a:solidFill>
              </a:defRPr>
            </a:lvl1pPr>
          </a:lstStyle>
          <a:p>
            <a:r>
              <a:rPr dirty="0" lang="en-US"/>
              <a:t>Click to edit </a:t>
            </a:r>
            <a:br>
              <a:rPr dirty="0" lang="en-US"/>
            </a:br>
            <a:r>
              <a:rPr dirty="0" lang="en-US"/>
              <a:t>Master title style</a:t>
            </a:r>
          </a:p>
        </p:txBody>
      </p:sp>
      <p:sp>
        <p:nvSpPr>
          <p:cNvPr id="1048601" name="Subtitle 2"/>
          <p:cNvSpPr>
            <a:spLocks noGrp="1"/>
          </p:cNvSpPr>
          <p:nvPr>
            <p:ph type="subTitle" idx="1"/>
          </p:nvPr>
        </p:nvSpPr>
        <p:spPr>
          <a:xfrm>
            <a:off x="802226" y="5668674"/>
            <a:ext cx="10791155" cy="814425"/>
          </a:xfrm>
        </p:spPr>
        <p:txBody>
          <a:bodyPr>
            <a:normAutofit/>
          </a:bodyPr>
          <a:lstStyle>
            <a:lvl1pPr algn="r" indent="0" marL="0">
              <a:buNone/>
              <a:defRPr b="0" sz="3733" i="0">
                <a:solidFill>
                  <a:srgbClr val="002060"/>
                </a:solidFill>
              </a:defRPr>
            </a:lvl1pPr>
            <a:lvl2pPr algn="ctr" indent="0" marL="609585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121917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828754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2438339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3047924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3657509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4267093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4876678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dirty="0" lang="en-US"/>
              <a:t>Click to edit Master subtitle style</a:t>
            </a:r>
          </a:p>
        </p:txBody>
      </p:sp>
      <p:sp>
        <p:nvSpPr>
          <p:cNvPr id="104860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0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0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Title 1"/>
          <p:cNvSpPr>
            <a:spLocks noGrp="1"/>
          </p:cNvSpPr>
          <p:nvPr>
            <p:ph type="title"/>
          </p:nvPr>
        </p:nvSpPr>
        <p:spPr>
          <a:xfrm>
            <a:off x="598620" y="1722845"/>
            <a:ext cx="10994760" cy="1018033"/>
          </a:xfrm>
        </p:spPr>
        <p:txBody>
          <a:bodyPr>
            <a:normAutofit/>
          </a:bodyPr>
          <a:lstStyle>
            <a:lvl1pPr algn="l">
              <a:defRPr baseline="0" sz="4800">
                <a:solidFill>
                  <a:srgbClr val="00206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dirty="0" lang="en-US"/>
              <a:t>Click to edit Master title style</a:t>
            </a:r>
          </a:p>
        </p:txBody>
      </p:sp>
      <p:sp>
        <p:nvSpPr>
          <p:cNvPr id="1048624" name="Content Placeholder 2"/>
          <p:cNvSpPr>
            <a:spLocks noGrp="1"/>
          </p:cNvSpPr>
          <p:nvPr>
            <p:ph idx="1"/>
          </p:nvPr>
        </p:nvSpPr>
        <p:spPr>
          <a:xfrm>
            <a:off x="598621" y="2818180"/>
            <a:ext cx="10994760" cy="3461307"/>
          </a:xfrm>
        </p:spPr>
        <p:txBody>
          <a:bodyPr/>
          <a:lstStyle>
            <a:lvl1pPr algn="l">
              <a:defRPr sz="3733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6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1_Title and Content">
    <p:bg>
      <p:bgPr>
        <a:blipFill rotWithShape="1" dpi="0">
          <a:blip xmlns:r="http://schemas.openxmlformats.org/officeDocument/2006/relationships" r:embed="rId1">
            <a:lum/>
          </a:blip>
          <a:srcRect/>
          <a:stretch>
            <a:fillRect/>
          </a:stretch>
        </a:blipFill>
      </p:bgPr>
    </p:bg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2" name="Title 1"/>
          <p:cNvSpPr>
            <a:spLocks noGrp="1"/>
          </p:cNvSpPr>
          <p:nvPr>
            <p:ph type="title"/>
          </p:nvPr>
        </p:nvSpPr>
        <p:spPr>
          <a:xfrm>
            <a:off x="3652719" y="578507"/>
            <a:ext cx="7940660" cy="763525"/>
          </a:xfrm>
        </p:spPr>
        <p:txBody>
          <a:bodyPr>
            <a:normAutofit/>
          </a:bodyPr>
          <a:lstStyle>
            <a:lvl1pPr algn="l">
              <a:defRPr sz="4800">
                <a:solidFill>
                  <a:srgbClr val="FF990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dirty="0" lang="en-US"/>
              <a:t>Click to edit Master title style</a:t>
            </a:r>
          </a:p>
        </p:txBody>
      </p:sp>
      <p:sp>
        <p:nvSpPr>
          <p:cNvPr id="1048583" name="Content Placeholder 2"/>
          <p:cNvSpPr>
            <a:spLocks noGrp="1"/>
          </p:cNvSpPr>
          <p:nvPr>
            <p:ph idx="1"/>
          </p:nvPr>
        </p:nvSpPr>
        <p:spPr>
          <a:xfrm>
            <a:off x="3652719" y="1598079"/>
            <a:ext cx="7940660" cy="4681415"/>
          </a:xfrm>
        </p:spPr>
        <p:txBody>
          <a:bodyPr/>
          <a:lstStyle>
            <a:lvl1pPr>
              <a:defRPr sz="3733"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58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b="1" cap="all" sz="533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41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indent="0" marL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indent="0" marL="609585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indent="0" marL="121917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indent="0" marL="1828754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indent="0" marL="2438339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indent="0" marL="3047924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indent="0" marL="3657509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indent="0" marL="4267093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indent="0" marL="4876678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4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4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4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46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47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4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Title 1"/>
          <p:cNvSpPr>
            <a:spLocks noGrp="1"/>
          </p:cNvSpPr>
          <p:nvPr>
            <p:ph type="title"/>
          </p:nvPr>
        </p:nvSpPr>
        <p:spPr>
          <a:xfrm>
            <a:off x="598620" y="1596540"/>
            <a:ext cx="10994761" cy="814427"/>
          </a:xfrm>
        </p:spPr>
        <p:txBody>
          <a:bodyPr>
            <a:normAutofit/>
          </a:bodyPr>
          <a:lstStyle>
            <a:lvl1pPr algn="l">
              <a:defRPr baseline="0" sz="4800">
                <a:solidFill>
                  <a:srgbClr val="00206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dirty="0" lang="en-US"/>
              <a:t>Click to edit Master title style</a:t>
            </a:r>
          </a:p>
        </p:txBody>
      </p:sp>
      <p:sp>
        <p:nvSpPr>
          <p:cNvPr id="1048606" name="Text Placeholder 2"/>
          <p:cNvSpPr>
            <a:spLocks noGrp="1"/>
          </p:cNvSpPr>
          <p:nvPr>
            <p:ph type="body" idx="1"/>
          </p:nvPr>
        </p:nvSpPr>
        <p:spPr>
          <a:xfrm>
            <a:off x="715839" y="2446425"/>
            <a:ext cx="5386917" cy="639763"/>
          </a:xfrm>
        </p:spPr>
        <p:txBody>
          <a:bodyPr anchor="b"/>
          <a:lstStyle>
            <a:lvl1pPr algn="ctr" indent="0" marL="0">
              <a:buNone/>
              <a:defRPr b="1" sz="3200">
                <a:solidFill>
                  <a:schemeClr val="bg1"/>
                </a:solidFill>
              </a:defRPr>
            </a:lvl1pPr>
            <a:lvl2pPr indent="0" marL="609585">
              <a:buNone/>
              <a:defRPr b="1" sz="2667"/>
            </a:lvl2pPr>
            <a:lvl3pPr indent="0" marL="1219170">
              <a:buNone/>
              <a:defRPr b="1" sz="2400"/>
            </a:lvl3pPr>
            <a:lvl4pPr indent="0" marL="1828754">
              <a:buNone/>
              <a:defRPr b="1" sz="2133"/>
            </a:lvl4pPr>
            <a:lvl5pPr indent="0" marL="2438339">
              <a:buNone/>
              <a:defRPr b="1" sz="2133"/>
            </a:lvl5pPr>
            <a:lvl6pPr indent="0" marL="3047924">
              <a:buNone/>
              <a:defRPr b="1" sz="2133"/>
            </a:lvl6pPr>
            <a:lvl7pPr indent="0" marL="3657509">
              <a:buNone/>
              <a:defRPr b="1" sz="2133"/>
            </a:lvl7pPr>
            <a:lvl8pPr indent="0" marL="4267093">
              <a:buNone/>
              <a:defRPr b="1" sz="2133"/>
            </a:lvl8pPr>
            <a:lvl9pPr indent="0" marL="4876678">
              <a:buNone/>
              <a:defRPr b="1" sz="2133"/>
            </a:lvl9pPr>
          </a:lstStyle>
          <a:p>
            <a:pPr lvl="0"/>
            <a:r>
              <a:rPr dirty="0" lang="en-US"/>
              <a:t>Click to edit Master text styles</a:t>
            </a:r>
          </a:p>
        </p:txBody>
      </p:sp>
      <p:sp>
        <p:nvSpPr>
          <p:cNvPr id="1048607" name="Content Placeholder 3"/>
          <p:cNvSpPr>
            <a:spLocks noGrp="1"/>
          </p:cNvSpPr>
          <p:nvPr>
            <p:ph sz="half" idx="2"/>
          </p:nvPr>
        </p:nvSpPr>
        <p:spPr>
          <a:xfrm>
            <a:off x="715839" y="3021786"/>
            <a:ext cx="5386917" cy="2850495"/>
          </a:xfrm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  <a:lvl2pPr algn="ctr">
              <a:defRPr sz="2667">
                <a:solidFill>
                  <a:schemeClr val="bg1"/>
                </a:solidFill>
              </a:defRPr>
            </a:lvl2pPr>
            <a:lvl3pPr algn="ctr">
              <a:defRPr sz="2400">
                <a:solidFill>
                  <a:schemeClr val="bg1"/>
                </a:solidFill>
              </a:defRPr>
            </a:lvl3pPr>
            <a:lvl4pPr algn="ctr">
              <a:defRPr sz="2133">
                <a:solidFill>
                  <a:schemeClr val="bg1"/>
                </a:solidFill>
              </a:defRPr>
            </a:lvl4pPr>
            <a:lvl5pPr algn="ctr">
              <a:defRPr sz="2133">
                <a:solidFill>
                  <a:schemeClr val="bg1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608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1" y="2446425"/>
            <a:ext cx="5389033" cy="639763"/>
          </a:xfrm>
        </p:spPr>
        <p:txBody>
          <a:bodyPr anchor="b"/>
          <a:lstStyle>
            <a:lvl1pPr algn="ctr" indent="0" marL="0">
              <a:buNone/>
              <a:defRPr b="1" sz="3200">
                <a:solidFill>
                  <a:schemeClr val="bg1"/>
                </a:solidFill>
              </a:defRPr>
            </a:lvl1pPr>
            <a:lvl2pPr indent="0" marL="609585">
              <a:buNone/>
              <a:defRPr b="1" sz="2667"/>
            </a:lvl2pPr>
            <a:lvl3pPr indent="0" marL="1219170">
              <a:buNone/>
              <a:defRPr b="1" sz="2400"/>
            </a:lvl3pPr>
            <a:lvl4pPr indent="0" marL="1828754">
              <a:buNone/>
              <a:defRPr b="1" sz="2133"/>
            </a:lvl4pPr>
            <a:lvl5pPr indent="0" marL="2438339">
              <a:buNone/>
              <a:defRPr b="1" sz="2133"/>
            </a:lvl5pPr>
            <a:lvl6pPr indent="0" marL="3047924">
              <a:buNone/>
              <a:defRPr b="1" sz="2133"/>
            </a:lvl6pPr>
            <a:lvl7pPr indent="0" marL="3657509">
              <a:buNone/>
              <a:defRPr b="1" sz="2133"/>
            </a:lvl7pPr>
            <a:lvl8pPr indent="0" marL="4267093">
              <a:buNone/>
              <a:defRPr b="1" sz="2133"/>
            </a:lvl8pPr>
            <a:lvl9pPr indent="0" marL="4876678">
              <a:buNone/>
              <a:defRPr b="1" sz="2133"/>
            </a:lvl9pPr>
          </a:lstStyle>
          <a:p>
            <a:pPr lvl="0"/>
            <a:r>
              <a:rPr dirty="0" lang="en-US"/>
              <a:t>Click to edit Master text styles</a:t>
            </a:r>
          </a:p>
        </p:txBody>
      </p:sp>
      <p:sp>
        <p:nvSpPr>
          <p:cNvPr id="1048609" name="Content Placeholder 5"/>
          <p:cNvSpPr>
            <a:spLocks noGrp="1"/>
          </p:cNvSpPr>
          <p:nvPr>
            <p:ph sz="quarter" idx="4"/>
          </p:nvPr>
        </p:nvSpPr>
        <p:spPr>
          <a:xfrm>
            <a:off x="6096001" y="3021786"/>
            <a:ext cx="5389033" cy="2850495"/>
          </a:xfrm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  <a:lvl2pPr algn="ctr">
              <a:defRPr sz="2667">
                <a:solidFill>
                  <a:schemeClr val="bg1"/>
                </a:solidFill>
              </a:defRPr>
            </a:lvl2pPr>
            <a:lvl3pPr algn="ctr">
              <a:defRPr sz="2400">
                <a:solidFill>
                  <a:schemeClr val="bg1"/>
                </a:solidFill>
              </a:defRPr>
            </a:lvl3pPr>
            <a:lvl4pPr algn="ctr">
              <a:defRPr sz="2133">
                <a:solidFill>
                  <a:schemeClr val="bg1"/>
                </a:solidFill>
              </a:defRPr>
            </a:lvl4pPr>
            <a:lvl5pPr algn="ctr">
              <a:defRPr sz="2133">
                <a:solidFill>
                  <a:schemeClr val="bg1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610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11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12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5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b="1" sz="2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29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30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indent="0" marL="0">
              <a:buNone/>
              <a:defRPr sz="1867"/>
            </a:lvl1pPr>
            <a:lvl2pPr indent="0" marL="609585">
              <a:buNone/>
              <a:defRPr sz="1600"/>
            </a:lvl2pPr>
            <a:lvl3pPr indent="0" marL="1219170">
              <a:buNone/>
              <a:defRPr sz="1333"/>
            </a:lvl3pPr>
            <a:lvl4pPr indent="0" marL="1828754">
              <a:buNone/>
              <a:defRPr sz="1200"/>
            </a:lvl4pPr>
            <a:lvl5pPr indent="0" marL="2438339">
              <a:buNone/>
              <a:defRPr sz="1200"/>
            </a:lvl5pPr>
            <a:lvl6pPr indent="0" marL="3047924">
              <a:buNone/>
              <a:defRPr sz="1200"/>
            </a:lvl6pPr>
            <a:lvl7pPr indent="0" marL="3657509">
              <a:buNone/>
              <a:defRPr sz="1200"/>
            </a:lvl7pPr>
            <a:lvl8pPr indent="0" marL="4267093">
              <a:buNone/>
              <a:defRPr sz="1200"/>
            </a:lvl8pPr>
            <a:lvl9pPr indent="0" marL="4876678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3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b="1" sz="2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35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indent="0" marL="0">
              <a:buNone/>
              <a:defRPr sz="4267"/>
            </a:lvl1pPr>
            <a:lvl2pPr indent="0" marL="609585">
              <a:buNone/>
              <a:defRPr sz="3733"/>
            </a:lvl2pPr>
            <a:lvl3pPr indent="0" marL="1219170">
              <a:buNone/>
              <a:defRPr sz="3200"/>
            </a:lvl3pPr>
            <a:lvl4pPr indent="0" marL="1828754">
              <a:buNone/>
              <a:defRPr sz="2667"/>
            </a:lvl4pPr>
            <a:lvl5pPr indent="0" marL="2438339">
              <a:buNone/>
              <a:defRPr sz="2667"/>
            </a:lvl5pPr>
            <a:lvl6pPr indent="0" marL="3047924">
              <a:buNone/>
              <a:defRPr sz="2667"/>
            </a:lvl6pPr>
            <a:lvl7pPr indent="0" marL="3657509">
              <a:buNone/>
              <a:defRPr sz="2667"/>
            </a:lvl7pPr>
            <a:lvl8pPr indent="0" marL="4267093">
              <a:buNone/>
              <a:defRPr sz="2667"/>
            </a:lvl8pPr>
            <a:lvl9pPr indent="0" marL="4876678">
              <a:buNone/>
              <a:defRPr sz="2667"/>
            </a:lvl9pPr>
          </a:lstStyle>
          <a:p>
            <a:endParaRPr lang="en-US"/>
          </a:p>
        </p:txBody>
      </p:sp>
      <p:sp>
        <p:nvSpPr>
          <p:cNvPr id="1048636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indent="0" marL="0">
              <a:buNone/>
              <a:defRPr sz="1867"/>
            </a:lvl1pPr>
            <a:lvl2pPr indent="0" marL="609585">
              <a:buNone/>
              <a:defRPr sz="1600"/>
            </a:lvl2pPr>
            <a:lvl3pPr indent="0" marL="1219170">
              <a:buNone/>
              <a:defRPr sz="1333"/>
            </a:lvl3pPr>
            <a:lvl4pPr indent="0" marL="1828754">
              <a:buNone/>
              <a:defRPr sz="1200"/>
            </a:lvl4pPr>
            <a:lvl5pPr indent="0" marL="2438339">
              <a:buNone/>
              <a:defRPr sz="1200"/>
            </a:lvl5pPr>
            <a:lvl6pPr indent="0" marL="3047924">
              <a:buNone/>
              <a:defRPr sz="1200"/>
            </a:lvl6pPr>
            <a:lvl7pPr indent="0" marL="3657509">
              <a:buNone/>
              <a:defRPr sz="1200"/>
            </a:lvl7pPr>
            <a:lvl8pPr indent="0" marL="4267093">
              <a:buNone/>
              <a:defRPr sz="1200"/>
            </a:lvl8pPr>
            <a:lvl9pPr indent="0" marL="4876678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3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1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2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2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2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p>
            <a:r>
              <a:rPr lang="en-US"/>
              <a:t>Click to edit Master title style</a:t>
            </a:r>
          </a:p>
        </p:txBody>
      </p:sp>
      <p:sp>
        <p:nvSpPr>
          <p:cNvPr id="1048614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97152" name="Picture 6" descr="E:\websites\free-power-point-templates\2012\logos.png"/>
          <p:cNvPicPr>
            <a:picLocks noChangeAspect="1" noChangeArrowheads="1"/>
          </p:cNvPicPr>
          <p:nvPr userDrawn="1"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5224408" y="3101618"/>
            <a:ext cx="1951712" cy="702615"/>
          </a:xfrm>
          <a:prstGeom prst="rect"/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image" Target="../media/image4.jpeg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 dpi="0">
          <a:blip xmlns:r="http://schemas.openxmlformats.org/officeDocument/2006/relationships" r:embed="rId13">
            <a:lum/>
          </a:blip>
          <a:srcRect/>
          <a:stretch>
            <a:fillRect/>
          </a:stretch>
        </a:blipFill>
      </p:bgPr>
    </p:bg>
    <p:spTree>
      <p:nvGrpSpPr>
        <p:cNvPr id="1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en-US"/>
              <a:t>Click to edit Master title style</a:t>
            </a:r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1" name="TextBox 6"/>
          <p:cNvSpPr txBox="1"/>
          <p:nvPr userDrawn="1"/>
        </p:nvSpPr>
        <p:spPr>
          <a:xfrm>
            <a:off x="-12200" y="6951663"/>
            <a:ext cx="11186167" cy="666977"/>
          </a:xfrm>
          <a:prstGeom prst="rect"/>
          <a:noFill/>
        </p:spPr>
        <p:txBody>
          <a:bodyPr rtlCol="0" wrap="square">
            <a:spAutoFit/>
          </a:bodyPr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sz="1867" i="0" kern="1200" kumimoji="0" lang="en-US" noProof="0" normalizeH="0" spc="0" strike="noStrike" u="none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This presentation uses a free template provided by FPPT.com</a:t>
            </a:r>
          </a:p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sz="1867" i="0" kern="1200" kumimoji="0" lang="en-US" noProof="0" normalizeH="0" spc="0" strike="noStrike" u="none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www.free-power-point-templates.com</a:t>
            </a: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1219170" eaLnBrk="1" hangingPunct="1" latinLnBrk="0" rtl="0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1219170" eaLnBrk="1" hangingPunct="1" indent="-457189" latinLnBrk="0" marL="457189" rtl="0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1219170" eaLnBrk="1" hangingPunct="1" indent="-380990" latinLnBrk="0" marL="990575" rtl="0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1219170" eaLnBrk="1" hangingPunct="1" indent="-304792" latinLnBrk="0" marL="1523962" rtl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1219170" eaLnBrk="1" hangingPunct="1" indent="-304792" latinLnBrk="0" marL="2133547" rtl="0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1219170" eaLnBrk="1" hangingPunct="1" indent="-304792" latinLnBrk="0" marL="2743131" rtl="0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1219170" eaLnBrk="1" hangingPunct="1" indent="-304792" latinLnBrk="0" marL="3352716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1219170" eaLnBrk="1" hangingPunct="1" indent="-304792" latinLnBrk="0" marL="3962301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1219170" eaLnBrk="1" hangingPunct="1" indent="-304792" latinLnBrk="0" marL="4571886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1219170" eaLnBrk="1" hangingPunct="1" indent="-304792" latinLnBrk="0" marL="5181470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1219170" eaLnBrk="1" hangingPunct="1" latinLnBrk="0" marL="0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1219170" eaLnBrk="1" hangingPunct="1" latinLnBrk="0" marL="609585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1219170" eaLnBrk="1" hangingPunct="1" latinLnBrk="0" marL="1219170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1219170" eaLnBrk="1" hangingPunct="1" latinLnBrk="0" marL="1828754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1219170" eaLnBrk="1" hangingPunct="1" latinLnBrk="0" marL="2438339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1219170" eaLnBrk="1" hangingPunct="1" latinLnBrk="0" marL="3047924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1219170" eaLnBrk="1" hangingPunct="1" latinLnBrk="0" marL="3657509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1219170" eaLnBrk="1" hangingPunct="1" latinLnBrk="0" marL="4267093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1219170" eaLnBrk="1" hangingPunct="1" latinLnBrk="0" marL="4876678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Title 3"/>
          <p:cNvSpPr>
            <a:spLocks noGrp="1"/>
          </p:cNvSpPr>
          <p:nvPr>
            <p:ph type="title"/>
          </p:nvPr>
        </p:nvSpPr>
        <p:spPr>
          <a:xfrm>
            <a:off x="3041008" y="1873903"/>
            <a:ext cx="8539281" cy="763525"/>
          </a:xfrm>
        </p:spPr>
        <p:txBody>
          <a:bodyPr>
            <a:noAutofit/>
          </a:bodyPr>
          <a:p>
            <a:pPr algn="ctr"/>
            <a:r>
              <a:rPr dirty="0" lang="en-US" smtClean="0">
                <a:solidFill>
                  <a:schemeClr val="tx1"/>
                </a:solidFill>
              </a:rPr>
              <a:t>Auditoría de Gestión  </a:t>
            </a:r>
            <a:endParaRPr dirty="0" lang="en-US">
              <a:solidFill>
                <a:schemeClr val="tx1"/>
              </a:solidFill>
            </a:endParaRPr>
          </a:p>
        </p:txBody>
      </p:sp>
      <p:sp>
        <p:nvSpPr>
          <p:cNvPr id="1048588" name="CuadroTexto 4"/>
          <p:cNvSpPr txBox="1"/>
          <p:nvPr/>
        </p:nvSpPr>
        <p:spPr>
          <a:xfrm rot="20530022">
            <a:off x="419408" y="1866933"/>
            <a:ext cx="1839325" cy="1104263"/>
          </a:xfrm>
          <a:prstGeom prst="rect"/>
          <a:noFill/>
        </p:spPr>
        <p:txBody>
          <a:bodyPr rtlCol="0" wrap="squar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L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a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b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o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ratorio 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de 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e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j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e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r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cicios 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de 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a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u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ditoría </a:t>
            </a:r>
            <a:endParaRPr altLang="en-US" lang="zh-CN"/>
          </a:p>
        </p:txBody>
      </p:sp>
      <p:sp>
        <p:nvSpPr>
          <p:cNvPr id="1048589" name="Title 3"/>
          <p:cNvSpPr txBox="1"/>
          <p:nvPr/>
        </p:nvSpPr>
        <p:spPr>
          <a:xfrm>
            <a:off x="3708776" y="4112136"/>
            <a:ext cx="7203746" cy="7635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l" defTabSz="1219170" eaLnBrk="1" hangingPunct="1" latinLnBrk="0" rtl="0">
              <a:spcBef>
                <a:spcPct val="0"/>
              </a:spcBef>
              <a:buNone/>
              <a:defRPr sz="4800" kern="1200">
                <a:solidFill>
                  <a:srgbClr val="FF990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Profesora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n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s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t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: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Lic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.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Y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e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n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P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a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d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a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T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r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ana </a:t>
            </a:r>
            <a:endParaRPr baseline="0" b="0" cap="none" dirty="0" sz="32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>
                <a:outerShdw algn="tl" blurRad="50800" dir="2700000" dist="38100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Rectangle 3"/>
          <p:cNvSpPr/>
          <p:nvPr/>
        </p:nvSpPr>
        <p:spPr>
          <a:xfrm>
            <a:off x="3104147" y="695956"/>
            <a:ext cx="9087853" cy="4483636"/>
          </a:xfrm>
          <a:prstGeom prst="rect"/>
        </p:spPr>
        <p:txBody>
          <a:bodyPr wrap="square">
            <a:spAutoFit/>
          </a:bodyPr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Práctica 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mostrativa </a:t>
            </a: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Tema 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Auditoría de Gestión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n-US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áreas 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ales 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Sumario</a:t>
            </a:r>
            <a:r>
              <a:rPr dirty="0" sz="3200" lang="es-E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altLang="en-US" lang="zh-CN"/>
          </a:p>
          <a:p>
            <a:pPr algn="just" indent="-457200" marL="4572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ión</a:t>
            </a:r>
          </a:p>
          <a:p>
            <a:pPr algn="just" indent="-457200" marL="4572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cación </a:t>
            </a:r>
            <a:r>
              <a:rPr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presarial </a:t>
            </a:r>
            <a:r>
              <a:rPr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</a:t>
            </a:r>
            <a:r>
              <a:rPr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altLang="en-U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úblicas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"/>
          <p:cNvSpPr txBox="1"/>
          <p:nvPr/>
        </p:nvSpPr>
        <p:spPr>
          <a:xfrm>
            <a:off x="3266082" y="86283"/>
            <a:ext cx="8878248" cy="6734811"/>
          </a:xfrm>
          <a:prstGeom prst="rect"/>
        </p:spPr>
        <p:txBody>
          <a:bodyPr rtlCol="0" wrap="square">
            <a:spAutoFit/>
          </a:bodyPr>
          <a:p>
            <a:r>
              <a:rPr b="1" sz="1800" lang="es-US" u="sng">
                <a:solidFill>
                  <a:srgbClr val="000000"/>
                </a:solidFill>
              </a:rPr>
              <a:t>EJERCICIO 2.1.2
</a:t>
            </a:r>
            <a:r>
              <a:rPr sz="1800" lang="es-US">
                <a:solidFill>
                  <a:srgbClr val="000000"/>
                </a:solidFill>
              </a:rPr>
              <a:t>Ejemplifique para cada uno de los procedimientos de auditoría a qué Sistema de Gestión corresponde, con qué objetivo(s) de auditoría se relaciona(n); qué técnica(s) de recolección de información, evidencia(s) de auditoría e indicador(es) para la medición del rendimiento Ud. utilizaría.
</a:t>
            </a:r>
            <a:r>
              <a:rPr altLang="es-US" sz="1800" lang="en-US">
                <a:solidFill>
                  <a:srgbClr val="000000"/>
                </a:solidFill>
              </a:rPr>
              <a:t>1</a:t>
            </a:r>
            <a:r>
              <a:rPr altLang="es-US" sz="1800" lang="en-US">
                <a:solidFill>
                  <a:srgbClr val="000000"/>
                </a:solidFill>
              </a:rPr>
              <a:t>.</a:t>
            </a:r>
            <a:r>
              <a:rPr altLang="es-US" sz="1800" lang="en-US">
                <a:solidFill>
                  <a:srgbClr val="000000"/>
                </a:solidFill>
              </a:rPr>
              <a:t> </a:t>
            </a:r>
            <a:r>
              <a:rPr sz="1800" lang="es-US">
                <a:solidFill>
                  <a:srgbClr val="000000"/>
                </a:solidFill>
              </a:rPr>
              <a:t>Revisar el cumplimiento, seguimiento y control de la Planeación Estratégica a corto, mediano y largo plazo aprobado por la Alta Dirección de la entidad auditada, en lo referido, entre otros, a los aspectos siguientes: objetivos de trabajo o estratégicos y las estrategias implementadas.
Sistema de gestión: __________
Objetivo(s) de auditoría: __________
Técnica(s) de recolección de información: __________
Evidencia(s) de auditoría: __________
Indicador(es) de medición del rendimiento: _________
</a:t>
            </a:r>
            <a:r>
              <a:rPr altLang="es-US" sz="1800" lang="en-US">
                <a:solidFill>
                  <a:srgbClr val="000000"/>
                </a:solidFill>
              </a:rPr>
              <a:t>2</a:t>
            </a:r>
            <a:r>
              <a:rPr altLang="es-US" sz="1800" lang="en-US">
                <a:solidFill>
                  <a:srgbClr val="000000"/>
                </a:solidFill>
              </a:rPr>
              <a:t>.</a:t>
            </a:r>
            <a:r>
              <a:rPr altLang="es-US" sz="1800" lang="en-US">
                <a:solidFill>
                  <a:srgbClr val="000000"/>
                </a:solidFill>
              </a:rPr>
              <a:t> </a:t>
            </a:r>
            <a:r>
              <a:rPr altLang="es-US" sz="1800" lang="en-US">
                <a:solidFill>
                  <a:srgbClr val="000000"/>
                </a:solidFill>
              </a:rPr>
              <a:t> </a:t>
            </a:r>
            <a:r>
              <a:rPr sz="1800" lang="es-US">
                <a:solidFill>
                  <a:srgbClr val="000000"/>
                </a:solidFill>
              </a:rPr>
              <a:t>Revisión de la utilización en la toma de decisiones por la Alta Dirección de los resultados reportados en los informes financieros, de gestión, de producción, de auditorías externas e internas, y otros. Verificar el cumplimiento de las decisiones adoptadas, así como su seguimiento.
Sistema de gestión: __________
Objetivo(s) de auditoría: __________
Técnica(s) de recolección de información: __________
Evidencia(s) de auditoría: __________
Indicador(es) de medición del rendimiento: _________</a:t>
            </a:r>
            <a:endParaRPr sz="1800" lang="es-US" u="sng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"/>
          <p:cNvSpPr txBox="1"/>
          <p:nvPr/>
        </p:nvSpPr>
        <p:spPr>
          <a:xfrm>
            <a:off x="3282528" y="34398"/>
            <a:ext cx="8757187" cy="6842760"/>
          </a:xfrm>
          <a:prstGeom prst="rect"/>
        </p:spPr>
        <p:txBody>
          <a:bodyPr rtlCol="0" wrap="square">
            <a:spAutoFit/>
          </a:bodyPr>
          <a:p>
            <a:r>
              <a:rPr altLang="es-US" sz="1800" lang="en-US">
                <a:solidFill>
                  <a:srgbClr val="000000"/>
                </a:solidFill>
              </a:rPr>
              <a:t>3</a:t>
            </a:r>
            <a:r>
              <a:rPr altLang="es-US" sz="1800" lang="en-US">
                <a:solidFill>
                  <a:srgbClr val="000000"/>
                </a:solidFill>
              </a:rPr>
              <a:t>.</a:t>
            </a:r>
            <a:r>
              <a:rPr altLang="es-US" sz="1800" lang="en-US">
                <a:solidFill>
                  <a:srgbClr val="000000"/>
                </a:solidFill>
              </a:rPr>
              <a:t> </a:t>
            </a:r>
            <a:r>
              <a:rPr altLang="es-US" sz="1800" lang="en-US">
                <a:solidFill>
                  <a:srgbClr val="000000"/>
                </a:solidFill>
              </a:rPr>
              <a:t> </a:t>
            </a:r>
            <a:r>
              <a:rPr sz="1800" lang="es-US">
                <a:solidFill>
                  <a:srgbClr val="000000"/>
                </a:solidFill>
              </a:rPr>
              <a:t>Evaluar la factibilidad de la estructura organizativa utilizada en la entidad auditada, tanto la formal como la informal.
Sistema de gestión: __________
Objetivo(s) de auditoría: __________
Técnica(s) de recolección de información: __________
Evidencia(s) de auditoría: __________
Indicador(es) de medición del rendimiento: _________
</a:t>
            </a:r>
            <a:r>
              <a:rPr altLang="es-US" sz="1800" lang="en-US">
                <a:solidFill>
                  <a:srgbClr val="000000"/>
                </a:solidFill>
              </a:rPr>
              <a:t>4</a:t>
            </a:r>
            <a:r>
              <a:rPr altLang="es-US" sz="1800" lang="en-US">
                <a:solidFill>
                  <a:srgbClr val="000000"/>
                </a:solidFill>
              </a:rPr>
              <a:t>.</a:t>
            </a:r>
            <a:r>
              <a:rPr altLang="es-US" sz="1800" lang="en-US">
                <a:solidFill>
                  <a:srgbClr val="000000"/>
                </a:solidFill>
              </a:rPr>
              <a:t> </a:t>
            </a:r>
            <a:r>
              <a:rPr altLang="es-US" sz="1800" lang="en-US">
                <a:solidFill>
                  <a:srgbClr val="000000"/>
                </a:solidFill>
              </a:rPr>
              <a:t> </a:t>
            </a:r>
            <a:r>
              <a:rPr sz="1800" lang="es-US">
                <a:solidFill>
                  <a:srgbClr val="000000"/>
                </a:solidFill>
              </a:rPr>
              <a:t>Verificar la existencia de un área, grupo o persona que se encargue de las actividades y funciones de Comunicación empresarial o de Relaciones públicas en la entidad, así como comprobar el cumplimiento del contenido de trabajo y los requisitos del cargo de las personas que ocupan las plazas previstas en la Plantilla aprobada.
Sistema de gestión: __________
Objetivo(s) de auditoría: _________
Técnica(s) de recolección de información: __________
Evidencia(s) de auditoría: __________
Indicador(es) de medición del rendimiento: _________
</a:t>
            </a:r>
            <a:r>
              <a:rPr altLang="es-US" sz="1800" lang="en-US">
                <a:solidFill>
                  <a:srgbClr val="000000"/>
                </a:solidFill>
              </a:rPr>
              <a:t>5</a:t>
            </a:r>
            <a:r>
              <a:rPr altLang="es-US" sz="1800" lang="en-US">
                <a:solidFill>
                  <a:srgbClr val="000000"/>
                </a:solidFill>
              </a:rPr>
              <a:t>.</a:t>
            </a:r>
            <a:r>
              <a:rPr altLang="es-US" sz="1800" lang="en-US">
                <a:solidFill>
                  <a:srgbClr val="000000"/>
                </a:solidFill>
              </a:rPr>
              <a:t> </a:t>
            </a:r>
            <a:r>
              <a:rPr altLang="es-US" sz="1800" lang="en-US">
                <a:solidFill>
                  <a:srgbClr val="000000"/>
                </a:solidFill>
              </a:rPr>
              <a:t> </a:t>
            </a:r>
            <a:r>
              <a:rPr sz="1800" lang="es-US">
                <a:solidFill>
                  <a:srgbClr val="000000"/>
                </a:solidFill>
              </a:rPr>
              <a:t>Evaluar el comportamiento organizacional de los directivos en materia de métodos y estilos de dirección.
Sistema de gestión: __________
Objetivo(s) de auditoría: _________
Técnica(s) de recolección de información: __________
Evidencia(s) de auditoría: __________
Indicador(es) de medición del rendimiento: _________</a:t>
            </a:r>
            <a:endParaRPr sz="18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"/>
          <p:cNvSpPr txBox="1"/>
          <p:nvPr/>
        </p:nvSpPr>
        <p:spPr>
          <a:xfrm>
            <a:off x="3239293" y="190050"/>
            <a:ext cx="8705305" cy="6525260"/>
          </a:xfrm>
          <a:prstGeom prst="rect"/>
        </p:spPr>
        <p:txBody>
          <a:bodyPr rtlCol="0" wrap="square">
            <a:spAutoFit/>
          </a:bodyPr>
          <a:p>
            <a:r>
              <a:rPr altLang="es-US" sz="2000" lang="en-US">
                <a:solidFill>
                  <a:srgbClr val="000000"/>
                </a:solidFill>
              </a:rPr>
              <a:t>6</a:t>
            </a:r>
            <a:r>
              <a:rPr altLang="es-US" sz="2000" lang="en-US">
                <a:solidFill>
                  <a:srgbClr val="000000"/>
                </a:solidFill>
              </a:rPr>
              <a:t>.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sz="2000" lang="es-US">
                <a:solidFill>
                  <a:srgbClr val="000000"/>
                </a:solidFill>
              </a:rPr>
              <a:t>Revisar que se cumplen los procedimientos previstos para la planeación, proyección, seguimiento y control de los programas y campañas de Comunicación empresarial o de Relaciones públicas aprobadas por la Alta Dirección de la entidad auditada, así como de los presupuestos de gastos correspondientes.
Sistema de gestión: __________
Objetivo(s) de auditoría: __________
Técnica(s) de recolección de información: __________
Evidencia(s) de auditoría: __________
Indicador(es) de medición del rendimiento: _________
</a:t>
            </a:r>
            <a:r>
              <a:rPr altLang="es-US" sz="2000" lang="en-US">
                <a:solidFill>
                  <a:srgbClr val="000000"/>
                </a:solidFill>
              </a:rPr>
              <a:t>7</a:t>
            </a:r>
            <a:r>
              <a:rPr altLang="es-US" sz="2000" lang="en-US">
                <a:solidFill>
                  <a:srgbClr val="000000"/>
                </a:solidFill>
              </a:rPr>
              <a:t>.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sz="2000" lang="es-US">
                <a:solidFill>
                  <a:srgbClr val="000000"/>
                </a:solidFill>
              </a:rPr>
              <a:t>Valorar la efectividad del cumplimiento de los procedimientos incluidos en los manuales de Gestión de Comunicación e Identidad Corporativa existentes en la entidad, así como los criterios evaluativos de los públicos – objetivo sobre el reconocimiento o no de éstas en el momento de la auditoría.
Sistema de gestión: __________
Objetivo(s) de auditoría: __________
Técnica(s) de recolección de información: __________
Evidencia(s) de auditoría: __________
Indicador(es) de medición del rendimiento: _________</a:t>
            </a:r>
            <a:endParaRPr sz="20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"/>
          <p:cNvSpPr txBox="1"/>
          <p:nvPr/>
        </p:nvSpPr>
        <p:spPr>
          <a:xfrm>
            <a:off x="3256586" y="389472"/>
            <a:ext cx="8584644" cy="3088640"/>
          </a:xfrm>
          <a:prstGeom prst="rect"/>
        </p:spPr>
        <p:txBody>
          <a:bodyPr rtlCol="0" wrap="square">
            <a:spAutoFit/>
          </a:bodyPr>
          <a:p>
            <a:r>
              <a:rPr altLang="es-US" sz="2400" lang="en-US">
                <a:solidFill>
                  <a:srgbClr val="000000"/>
                </a:solidFill>
              </a:rPr>
              <a:t>8</a:t>
            </a:r>
            <a:r>
              <a:rPr altLang="es-US" sz="2400" lang="en-US">
                <a:solidFill>
                  <a:srgbClr val="000000"/>
                </a:solidFill>
              </a:rPr>
              <a:t>.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Evaluar el impacto de las campañas y programas de Relaciones Públicas en los públicos – objetivo que correspondan.
Sistema de gestión: __________
Objetivo(s) de auditoría: _________
Técnica(s) de recolección de información: __________
Evidencia(s) de auditoría: __________
Indicador(es) de medición del rendimiento: _________</a:t>
            </a:r>
            <a:endParaRPr sz="24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Rectangle 3"/>
          <p:cNvSpPr/>
          <p:nvPr/>
        </p:nvSpPr>
        <p:spPr>
          <a:xfrm>
            <a:off x="3134470" y="447977"/>
            <a:ext cx="9016621" cy="1829641"/>
          </a:xfrm>
          <a:prstGeom prst="rect"/>
        </p:spPr>
        <p:txBody>
          <a:bodyPr wrap="square">
            <a:spAutoFit/>
          </a:bodyPr>
          <a:p>
            <a:pPr algn="just" indent="0" lvl="0"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 sz="2000" lang="en-US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indent="-342900" lvl="0" marL="34290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E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jercicio 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2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2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C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a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s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o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d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e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E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s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t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udio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,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p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r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e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g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u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n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t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a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s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1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y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2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,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dirty="0" sz="2000" lang="es-ES" spc="-15">
                <a:latin typeface="Arial" panose="020B0604020202020204" pitchFamily="34" charset="0"/>
                <a:ea typeface="Times New Roman" panose="02020603050405020304" pitchFamily="18" charset="0"/>
              </a:rPr>
              <a:t>del Laboratorio de Auditoría de Gestión </a:t>
            </a:r>
            <a:endParaRPr dirty="0" sz="2000" lang="en-US"/>
          </a:p>
          <a:p>
            <a:pPr algn="just" indent="-342900" lvl="0" marL="34290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endParaRPr dirty="0" sz="2000" lang="es-ES" smtClean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048596" name="Rectangle 4"/>
          <p:cNvSpPr/>
          <p:nvPr/>
        </p:nvSpPr>
        <p:spPr>
          <a:xfrm rot="20534529">
            <a:off x="399530" y="1898110"/>
            <a:ext cx="1841500" cy="687070"/>
          </a:xfrm>
          <a:prstGeom prst="rect"/>
        </p:spPr>
        <p:txBody>
          <a:bodyPr wrap="none">
            <a:spAutoFit/>
          </a:bodyPr>
          <a:p>
            <a:pPr algn="ctr"/>
            <a:r>
              <a:rPr dirty="0" sz="2000" lang="es-ES_tradnl" spc="1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Estudio</a:t>
            </a:r>
          </a:p>
          <a:p>
            <a:pPr algn="ctr"/>
            <a:r>
              <a:rPr dirty="0" sz="2000" lang="es-ES_tradnl" spc="1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dirty="0" sz="2000" lang="es-ES_tradnl" spc="1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independiente</a:t>
            </a:r>
            <a:endParaRPr dirty="0" sz="2000" lang="en-US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3"/>
          <p:cNvSpPr>
            <a:spLocks noGrp="1"/>
          </p:cNvSpPr>
          <p:nvPr>
            <p:ph type="title"/>
          </p:nvPr>
        </p:nvSpPr>
        <p:spPr>
          <a:xfrm>
            <a:off x="3041008" y="1873903"/>
            <a:ext cx="8539281" cy="763525"/>
          </a:xfrm>
        </p:spPr>
        <p:txBody>
          <a:bodyPr>
            <a:noAutofit/>
          </a:bodyPr>
          <a:p>
            <a:pPr algn="ctr"/>
            <a:r>
              <a:rPr dirty="0" lang="en-US" smtClean="0">
                <a:solidFill>
                  <a:schemeClr val="tx1"/>
                </a:solidFill>
              </a:rPr>
              <a:t>Auditoría de Gestión  </a:t>
            </a:r>
            <a:endParaRPr dirty="0" lang="en-US">
              <a:solidFill>
                <a:schemeClr val="tx1"/>
              </a:solidFill>
            </a:endParaRPr>
          </a:p>
        </p:txBody>
      </p:sp>
      <p:sp>
        <p:nvSpPr>
          <p:cNvPr id="1048598" name="CuadroTexto 4"/>
          <p:cNvSpPr txBox="1"/>
          <p:nvPr/>
        </p:nvSpPr>
        <p:spPr>
          <a:xfrm rot="20530022">
            <a:off x="419408" y="1866933"/>
            <a:ext cx="1839325" cy="1104263"/>
          </a:xfrm>
          <a:prstGeom prst="rect"/>
          <a:noFill/>
        </p:spPr>
        <p:txBody>
          <a:bodyPr rtlCol="0" wrap="squar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L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a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b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o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r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atorio 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d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e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 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E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j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e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r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cicio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s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 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d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e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 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a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u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d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itoría </a:t>
            </a:r>
            <a:endParaRPr altLang="en-US" lang="zh-CN"/>
          </a:p>
        </p:txBody>
      </p:sp>
      <p:sp>
        <p:nvSpPr>
          <p:cNvPr id="1048599" name="Title 3"/>
          <p:cNvSpPr txBox="1"/>
          <p:nvPr/>
        </p:nvSpPr>
        <p:spPr>
          <a:xfrm>
            <a:off x="3708776" y="4112136"/>
            <a:ext cx="7203746" cy="7635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l" defTabSz="1219170" eaLnBrk="1" hangingPunct="1" latinLnBrk="0" rtl="0">
              <a:spcBef>
                <a:spcPct val="0"/>
              </a:spcBef>
              <a:buNone/>
              <a:defRPr sz="4800" kern="1200">
                <a:solidFill>
                  <a:srgbClr val="FF990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Profesora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n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s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t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: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Lic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.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Y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e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n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P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a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d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la 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Triana 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endParaRPr baseline="0" b="0" cap="none" dirty="0" sz="32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>
                <a:outerShdw algn="tl" blurRad="50800" dir="2700000" dist="38100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5to año Pan D</dc:title>
  <dc:creator>Usuario de Windows</dc:creator>
  <cp:lastModifiedBy>Windows User</cp:lastModifiedBy>
  <dcterms:created xsi:type="dcterms:W3CDTF">2021-11-07T23:27:01Z</dcterms:created>
  <dcterms:modified xsi:type="dcterms:W3CDTF">2026-08-23T04:13:37Z</dcterms:modified>
</cp:coreProperties>
</file>