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y="6858000" cx="12192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00808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000" autoAdjust="0"/>
    <p:restoredTop sz="94660"/>
  </p:normalViewPr>
  <p:slideViewPr>
    <p:cSldViewPr snapToGrid="0">
      <p:cViewPr varScale="1">
        <p:scale>
          <a:sx n="40" d="100"/>
          <a:sy n="40" d="100"/>
        </p:scale>
        <p:origin x="72" y="7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tableStyles" Target="tableStyles.xml"/><Relationship Id="rId17" Type="http://schemas.openxmlformats.org/officeDocument/2006/relationships/presProps" Target="presProps.xml"/><Relationship Id="rId1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53" name=""/>
        <p:cNvGrpSpPr/>
        <p:nvPr/>
      </p:nvGrpSpPr>
      <p:grpSpPr>
        <a:xfrm>
          <a:off x="0" y="0"/>
          <a:ext cx="0" cy="0"/>
          <a:chOff x="0" y="0"/>
          <a:chExt cx="0" cy="0"/>
        </a:xfrm>
      </p:grpSpPr>
      <p:sp>
        <p:nvSpPr>
          <p:cNvPr id="1048678"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79"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80"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81"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82"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83"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bg>
      <p:bgPr>
        <a:blipFill rotWithShape="1" dpi="0">
          <a:blip xmlns:r="http://schemas.openxmlformats.org/officeDocument/2006/relationships" r:embed="rId1">
            <a:lum/>
          </a:blip>
          <a:srcRect/>
          <a:stretch>
            <a:fillRect/>
          </a:stretch>
        </a:blipFill>
      </p:bgPr>
    </p:bg>
    <p:spTree>
      <p:nvGrpSpPr>
        <p:cNvPr id="42" name=""/>
        <p:cNvGrpSpPr/>
        <p:nvPr/>
      </p:nvGrpSpPr>
      <p:grpSpPr>
        <a:xfrm>
          <a:off x="0" y="0"/>
          <a:ext cx="0" cy="0"/>
          <a:chOff x="0" y="0"/>
          <a:chExt cx="0" cy="0"/>
        </a:xfrm>
      </p:grpSpPr>
      <p:sp>
        <p:nvSpPr>
          <p:cNvPr id="1048620" name="Title 1"/>
          <p:cNvSpPr>
            <a:spLocks noGrp="1"/>
          </p:cNvSpPr>
          <p:nvPr>
            <p:ph type="ctrTitle" hasCustomPrompt="1"/>
          </p:nvPr>
        </p:nvSpPr>
        <p:spPr>
          <a:xfrm>
            <a:off x="802227" y="3836213"/>
            <a:ext cx="10791152" cy="1845096"/>
          </a:xfrm>
          <a:noFill/>
          <a:effectLst>
            <a:outerShdw algn="tl" blurRad="50800" dir="2700000" dist="38100" rotWithShape="0">
              <a:prstClr val="black">
                <a:alpha val="40000"/>
              </a:prstClr>
            </a:outerShdw>
          </a:effectLst>
        </p:spPr>
        <p:txBody>
          <a:bodyPr>
            <a:normAutofit/>
          </a:bodyPr>
          <a:lstStyle>
            <a:lvl1pPr algn="r">
              <a:defRPr sz="4800">
                <a:solidFill>
                  <a:schemeClr val="bg1"/>
                </a:solidFill>
              </a:defRPr>
            </a:lvl1pPr>
          </a:lstStyle>
          <a:p>
            <a:r>
              <a:rPr dirty="0" lang="en-US"/>
              <a:t>Click to edit </a:t>
            </a:r>
            <a:br>
              <a:rPr dirty="0" lang="en-US"/>
            </a:br>
            <a:r>
              <a:rPr dirty="0" lang="en-US"/>
              <a:t>Master title style</a:t>
            </a:r>
          </a:p>
        </p:txBody>
      </p:sp>
      <p:sp>
        <p:nvSpPr>
          <p:cNvPr id="1048621" name="Subtitle 2"/>
          <p:cNvSpPr>
            <a:spLocks noGrp="1"/>
          </p:cNvSpPr>
          <p:nvPr>
            <p:ph type="subTitle" idx="1"/>
          </p:nvPr>
        </p:nvSpPr>
        <p:spPr>
          <a:xfrm>
            <a:off x="802226" y="5668674"/>
            <a:ext cx="10791155" cy="814425"/>
          </a:xfrm>
        </p:spPr>
        <p:txBody>
          <a:bodyPr>
            <a:normAutofit/>
          </a:bodyPr>
          <a:lstStyle>
            <a:lvl1pPr algn="r" indent="0" marL="0">
              <a:buNone/>
              <a:defRPr b="0" sz="3733" i="0">
                <a:solidFill>
                  <a:srgbClr val="002060"/>
                </a:solidFill>
              </a:defRPr>
            </a:lvl1pPr>
            <a:lvl2pPr algn="ctr" indent="0" marL="609585">
              <a:buNone/>
              <a:defRPr>
                <a:solidFill>
                  <a:schemeClr val="tx1">
                    <a:tint val="75000"/>
                  </a:schemeClr>
                </a:solidFill>
              </a:defRPr>
            </a:lvl2pPr>
            <a:lvl3pPr algn="ctr" indent="0" marL="1219170">
              <a:buNone/>
              <a:defRPr>
                <a:solidFill>
                  <a:schemeClr val="tx1">
                    <a:tint val="75000"/>
                  </a:schemeClr>
                </a:solidFill>
              </a:defRPr>
            </a:lvl3pPr>
            <a:lvl4pPr algn="ctr" indent="0" marL="1828754">
              <a:buNone/>
              <a:defRPr>
                <a:solidFill>
                  <a:schemeClr val="tx1">
                    <a:tint val="75000"/>
                  </a:schemeClr>
                </a:solidFill>
              </a:defRPr>
            </a:lvl4pPr>
            <a:lvl5pPr algn="ctr" indent="0" marL="2438339">
              <a:buNone/>
              <a:defRPr>
                <a:solidFill>
                  <a:schemeClr val="tx1">
                    <a:tint val="75000"/>
                  </a:schemeClr>
                </a:solidFill>
              </a:defRPr>
            </a:lvl5pPr>
            <a:lvl6pPr algn="ctr" indent="0" marL="3047924">
              <a:buNone/>
              <a:defRPr>
                <a:solidFill>
                  <a:schemeClr val="tx1">
                    <a:tint val="75000"/>
                  </a:schemeClr>
                </a:solidFill>
              </a:defRPr>
            </a:lvl6pPr>
            <a:lvl7pPr algn="ctr" indent="0" marL="3657509">
              <a:buNone/>
              <a:defRPr>
                <a:solidFill>
                  <a:schemeClr val="tx1">
                    <a:tint val="75000"/>
                  </a:schemeClr>
                </a:solidFill>
              </a:defRPr>
            </a:lvl7pPr>
            <a:lvl8pPr algn="ctr" indent="0" marL="4267093">
              <a:buNone/>
              <a:defRPr>
                <a:solidFill>
                  <a:schemeClr val="tx1">
                    <a:tint val="75000"/>
                  </a:schemeClr>
                </a:solidFill>
              </a:defRPr>
            </a:lvl8pPr>
            <a:lvl9pPr algn="ctr" indent="0" marL="4876678">
              <a:buNone/>
              <a:defRPr>
                <a:solidFill>
                  <a:schemeClr val="tx1">
                    <a:tint val="75000"/>
                  </a:schemeClr>
                </a:solidFill>
              </a:defRPr>
            </a:lvl9pPr>
          </a:lstStyle>
          <a:p>
            <a:r>
              <a:rPr dirty="0" lang="en-US"/>
              <a:t>Click to edit Master subtitle style</a:t>
            </a:r>
          </a:p>
        </p:txBody>
      </p:sp>
      <p:sp>
        <p:nvSpPr>
          <p:cNvPr id="1048622"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3"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24"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46" name=""/>
        <p:cNvGrpSpPr/>
        <p:nvPr/>
      </p:nvGrpSpPr>
      <p:grpSpPr>
        <a:xfrm>
          <a:off x="0" y="0"/>
          <a:ext cx="0" cy="0"/>
          <a:chOff x="0" y="0"/>
          <a:chExt cx="0" cy="0"/>
        </a:xfrm>
      </p:grpSpPr>
      <p:sp>
        <p:nvSpPr>
          <p:cNvPr id="1048643" name="Title 1"/>
          <p:cNvSpPr>
            <a:spLocks noGrp="1"/>
          </p:cNvSpPr>
          <p:nvPr>
            <p:ph type="title"/>
          </p:nvPr>
        </p:nvSpPr>
        <p:spPr>
          <a:xfrm>
            <a:off x="598620" y="1722845"/>
            <a:ext cx="10994760" cy="1018033"/>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44" name="Content Placeholder 2"/>
          <p:cNvSpPr>
            <a:spLocks noGrp="1"/>
          </p:cNvSpPr>
          <p:nvPr>
            <p:ph idx="1"/>
          </p:nvPr>
        </p:nvSpPr>
        <p:spPr>
          <a:xfrm>
            <a:off x="598621" y="2818180"/>
            <a:ext cx="10994760" cy="3461307"/>
          </a:xfrm>
        </p:spPr>
        <p:txBody>
          <a:bodyPr/>
          <a:lstStyle>
            <a:lvl1pPr algn="l">
              <a:defRPr sz="3733">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45"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6"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7"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1_Title and Content">
    <p:bg>
      <p:bgPr>
        <a:blipFill rotWithShape="1" dpi="0">
          <a:blip xmlns:r="http://schemas.openxmlformats.org/officeDocument/2006/relationships" r:embed="rId1">
            <a:lum/>
          </a:blip>
          <a:srcRect/>
          <a:stretch>
            <a:fillRect/>
          </a:stretch>
        </a:blipFill>
      </p:bgPr>
    </p:bg>
    <p:spTree>
      <p:nvGrpSpPr>
        <p:cNvPr id="28" name=""/>
        <p:cNvGrpSpPr/>
        <p:nvPr/>
      </p:nvGrpSpPr>
      <p:grpSpPr>
        <a:xfrm>
          <a:off x="0" y="0"/>
          <a:ext cx="0" cy="0"/>
          <a:chOff x="0" y="0"/>
          <a:chExt cx="0" cy="0"/>
        </a:xfrm>
      </p:grpSpPr>
      <p:sp>
        <p:nvSpPr>
          <p:cNvPr id="1048582" name="Title 1"/>
          <p:cNvSpPr>
            <a:spLocks noGrp="1"/>
          </p:cNvSpPr>
          <p:nvPr>
            <p:ph type="title"/>
          </p:nvPr>
        </p:nvSpPr>
        <p:spPr>
          <a:xfrm>
            <a:off x="3652719" y="578507"/>
            <a:ext cx="7940660" cy="763525"/>
          </a:xfrm>
        </p:spPr>
        <p:txBody>
          <a:bodyPr>
            <a:normAutofit/>
          </a:bodyPr>
          <a:lstStyle>
            <a:lvl1pPr algn="l">
              <a:defRPr sz="4800">
                <a:solidFill>
                  <a:srgbClr val="FF990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583" name="Content Placeholder 2"/>
          <p:cNvSpPr>
            <a:spLocks noGrp="1"/>
          </p:cNvSpPr>
          <p:nvPr>
            <p:ph idx="1"/>
          </p:nvPr>
        </p:nvSpPr>
        <p:spPr>
          <a:xfrm>
            <a:off x="3652719" y="1598079"/>
            <a:ext cx="7940660" cy="4681415"/>
          </a:xfrm>
        </p:spPr>
        <p:txBody>
          <a:bodyPr/>
          <a:lstStyle>
            <a:lvl1pPr>
              <a:defRPr sz="3733">
                <a:solidFill>
                  <a:srgbClr val="002060"/>
                </a:solidFill>
              </a:defRPr>
            </a:lvl1pPr>
            <a:lvl2pPr>
              <a:defRPr>
                <a:solidFill>
                  <a:srgbClr val="002060"/>
                </a:solidFill>
              </a:defRPr>
            </a:lvl2pPr>
            <a:lvl3pPr>
              <a:defRPr>
                <a:solidFill>
                  <a:srgbClr val="002060"/>
                </a:solidFill>
              </a:defRPr>
            </a:lvl3pPr>
            <a:lvl4pPr>
              <a:defRPr>
                <a:solidFill>
                  <a:srgbClr val="002060"/>
                </a:solidFill>
              </a:defRPr>
            </a:lvl4pPr>
            <a:lvl5pPr>
              <a:defRPr>
                <a:solidFill>
                  <a:srgbClr val="002060"/>
                </a:solidFill>
              </a:defRPr>
            </a:lvl5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584"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5"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dirty="0"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6"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49" name=""/>
        <p:cNvGrpSpPr/>
        <p:nvPr/>
      </p:nvGrpSpPr>
      <p:grpSpPr>
        <a:xfrm>
          <a:off x="0" y="0"/>
          <a:ext cx="0" cy="0"/>
          <a:chOff x="0" y="0"/>
          <a:chExt cx="0" cy="0"/>
        </a:xfrm>
      </p:grpSpPr>
      <p:sp>
        <p:nvSpPr>
          <p:cNvPr id="1048660" name="Title 1"/>
          <p:cNvSpPr>
            <a:spLocks noGrp="1"/>
          </p:cNvSpPr>
          <p:nvPr>
            <p:ph type="title"/>
          </p:nvPr>
        </p:nvSpPr>
        <p:spPr>
          <a:xfrm>
            <a:off x="963084" y="4406901"/>
            <a:ext cx="10363200" cy="1362075"/>
          </a:xfrm>
        </p:spPr>
        <p:txBody>
          <a:bodyPr anchor="t"/>
          <a:lstStyle>
            <a:lvl1pPr algn="l">
              <a:defRPr b="1" cap="all" sz="5333"/>
            </a:lvl1pPr>
          </a:lstStyle>
          <a:p>
            <a:r>
              <a:rPr lang="en-US"/>
              <a:t>Click to edit Master title style</a:t>
            </a:r>
          </a:p>
        </p:txBody>
      </p:sp>
      <p:sp>
        <p:nvSpPr>
          <p:cNvPr id="1048661" name="Text Placeholder 2"/>
          <p:cNvSpPr>
            <a:spLocks noGrp="1"/>
          </p:cNvSpPr>
          <p:nvPr>
            <p:ph type="body" idx="1"/>
          </p:nvPr>
        </p:nvSpPr>
        <p:spPr>
          <a:xfrm>
            <a:off x="963084" y="2906713"/>
            <a:ext cx="10363200" cy="1500187"/>
          </a:xfrm>
        </p:spPr>
        <p:txBody>
          <a:bodyPr anchor="b"/>
          <a:lstStyle>
            <a:lvl1pPr indent="0" marL="0">
              <a:buNone/>
              <a:defRPr sz="2667">
                <a:solidFill>
                  <a:schemeClr val="tx1">
                    <a:tint val="75000"/>
                  </a:schemeClr>
                </a:solidFill>
              </a:defRPr>
            </a:lvl1pPr>
            <a:lvl2pPr indent="0" marL="609585">
              <a:buNone/>
              <a:defRPr sz="2400">
                <a:solidFill>
                  <a:schemeClr val="tx1">
                    <a:tint val="75000"/>
                  </a:schemeClr>
                </a:solidFill>
              </a:defRPr>
            </a:lvl2pPr>
            <a:lvl3pPr indent="0" marL="1219170">
              <a:buNone/>
              <a:defRPr sz="2133">
                <a:solidFill>
                  <a:schemeClr val="tx1">
                    <a:tint val="75000"/>
                  </a:schemeClr>
                </a:solidFill>
              </a:defRPr>
            </a:lvl3pPr>
            <a:lvl4pPr indent="0" marL="1828754">
              <a:buNone/>
              <a:defRPr sz="1867">
                <a:solidFill>
                  <a:schemeClr val="tx1">
                    <a:tint val="75000"/>
                  </a:schemeClr>
                </a:solidFill>
              </a:defRPr>
            </a:lvl4pPr>
            <a:lvl5pPr indent="0" marL="2438339">
              <a:buNone/>
              <a:defRPr sz="1867">
                <a:solidFill>
                  <a:schemeClr val="tx1">
                    <a:tint val="75000"/>
                  </a:schemeClr>
                </a:solidFill>
              </a:defRPr>
            </a:lvl5pPr>
            <a:lvl6pPr indent="0" marL="3047924">
              <a:buNone/>
              <a:defRPr sz="1867">
                <a:solidFill>
                  <a:schemeClr val="tx1">
                    <a:tint val="75000"/>
                  </a:schemeClr>
                </a:solidFill>
              </a:defRPr>
            </a:lvl6pPr>
            <a:lvl7pPr indent="0" marL="3657509">
              <a:buNone/>
              <a:defRPr sz="1867">
                <a:solidFill>
                  <a:schemeClr val="tx1">
                    <a:tint val="75000"/>
                  </a:schemeClr>
                </a:solidFill>
              </a:defRPr>
            </a:lvl7pPr>
            <a:lvl8pPr indent="0" marL="4267093">
              <a:buNone/>
              <a:defRPr sz="1867">
                <a:solidFill>
                  <a:schemeClr val="tx1">
                    <a:tint val="75000"/>
                  </a:schemeClr>
                </a:solidFill>
              </a:defRPr>
            </a:lvl8pPr>
            <a:lvl9pPr indent="0" marL="4876678">
              <a:buNone/>
              <a:defRPr sz="1867">
                <a:solidFill>
                  <a:schemeClr val="tx1">
                    <a:tint val="75000"/>
                  </a:schemeClr>
                </a:solidFill>
              </a:defRPr>
            </a:lvl9pPr>
          </a:lstStyle>
          <a:p>
            <a:pPr lvl="0"/>
            <a:r>
              <a:rPr lang="en-US"/>
              <a:t>Click to edit Master text styles</a:t>
            </a:r>
          </a:p>
        </p:txBody>
      </p:sp>
      <p:sp>
        <p:nvSpPr>
          <p:cNvPr id="1048662"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63"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64"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0" name=""/>
        <p:cNvGrpSpPr/>
        <p:nvPr/>
      </p:nvGrpSpPr>
      <p:grpSpPr>
        <a:xfrm>
          <a:off x="0" y="0"/>
          <a:ext cx="0" cy="0"/>
          <a:chOff x="0" y="0"/>
          <a:chExt cx="0" cy="0"/>
        </a:xfrm>
      </p:grpSpPr>
      <p:sp>
        <p:nvSpPr>
          <p:cNvPr id="1048665" name="Title 1"/>
          <p:cNvSpPr>
            <a:spLocks noGrp="1"/>
          </p:cNvSpPr>
          <p:nvPr>
            <p:ph type="title"/>
          </p:nvPr>
        </p:nvSpPr>
        <p:spPr/>
        <p:txBody>
          <a:bodyPr/>
          <a:p>
            <a:r>
              <a:rPr lang="en-US"/>
              <a:t>Click to edit Master title style</a:t>
            </a:r>
          </a:p>
        </p:txBody>
      </p:sp>
      <p:sp>
        <p:nvSpPr>
          <p:cNvPr id="1048666"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7"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68"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69"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70"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43" name=""/>
        <p:cNvGrpSpPr/>
        <p:nvPr/>
      </p:nvGrpSpPr>
      <p:grpSpPr>
        <a:xfrm>
          <a:off x="0" y="0"/>
          <a:ext cx="0" cy="0"/>
          <a:chOff x="0" y="0"/>
          <a:chExt cx="0" cy="0"/>
        </a:xfrm>
      </p:grpSpPr>
      <p:sp>
        <p:nvSpPr>
          <p:cNvPr id="1048625" name="Title 1"/>
          <p:cNvSpPr>
            <a:spLocks noGrp="1"/>
          </p:cNvSpPr>
          <p:nvPr>
            <p:ph type="title"/>
          </p:nvPr>
        </p:nvSpPr>
        <p:spPr>
          <a:xfrm>
            <a:off x="598620" y="1596540"/>
            <a:ext cx="10994761" cy="814427"/>
          </a:xfrm>
        </p:spPr>
        <p:txBody>
          <a:bodyPr>
            <a:normAutofit/>
          </a:bodyPr>
          <a:lstStyle>
            <a:lvl1pPr algn="l">
              <a:defRPr baseline="0" sz="4800">
                <a:solidFill>
                  <a:srgbClr val="002060"/>
                </a:solidFill>
                <a:effectLst>
                  <a:outerShdw algn="tl" blurRad="50800" dir="2700000" dist="38100" rotWithShape="0">
                    <a:prstClr val="black">
                      <a:alpha val="40000"/>
                    </a:prstClr>
                  </a:outerShdw>
                </a:effectLst>
              </a:defRPr>
            </a:lvl1pPr>
          </a:lstStyle>
          <a:p>
            <a:r>
              <a:rPr dirty="0" lang="en-US"/>
              <a:t>Click to edit Master title style</a:t>
            </a:r>
          </a:p>
        </p:txBody>
      </p:sp>
      <p:sp>
        <p:nvSpPr>
          <p:cNvPr id="1048626" name="Text Placeholder 2"/>
          <p:cNvSpPr>
            <a:spLocks noGrp="1"/>
          </p:cNvSpPr>
          <p:nvPr>
            <p:ph type="body" idx="1"/>
          </p:nvPr>
        </p:nvSpPr>
        <p:spPr>
          <a:xfrm>
            <a:off x="715839" y="2446425"/>
            <a:ext cx="5386917"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27" name="Content Placeholder 3"/>
          <p:cNvSpPr>
            <a:spLocks noGrp="1"/>
          </p:cNvSpPr>
          <p:nvPr>
            <p:ph sz="half" idx="2"/>
          </p:nvPr>
        </p:nvSpPr>
        <p:spPr>
          <a:xfrm>
            <a:off x="715839" y="3021786"/>
            <a:ext cx="5386917"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28" name="Text Placeholder 4"/>
          <p:cNvSpPr>
            <a:spLocks noGrp="1"/>
          </p:cNvSpPr>
          <p:nvPr>
            <p:ph type="body" sz="quarter" idx="3"/>
          </p:nvPr>
        </p:nvSpPr>
        <p:spPr>
          <a:xfrm>
            <a:off x="6096001" y="2446425"/>
            <a:ext cx="5389033" cy="639763"/>
          </a:xfrm>
        </p:spPr>
        <p:txBody>
          <a:bodyPr anchor="b"/>
          <a:lstStyle>
            <a:lvl1pPr algn="ctr" indent="0" marL="0">
              <a:buNone/>
              <a:defRPr b="1" sz="3200">
                <a:solidFill>
                  <a:schemeClr val="bg1"/>
                </a:solidFill>
              </a:defRPr>
            </a:lvl1pPr>
            <a:lvl2pPr indent="0" marL="609585">
              <a:buNone/>
              <a:defRPr b="1" sz="2667"/>
            </a:lvl2pPr>
            <a:lvl3pPr indent="0" marL="1219170">
              <a:buNone/>
              <a:defRPr b="1" sz="2400"/>
            </a:lvl3pPr>
            <a:lvl4pPr indent="0" marL="1828754">
              <a:buNone/>
              <a:defRPr b="1" sz="2133"/>
            </a:lvl4pPr>
            <a:lvl5pPr indent="0" marL="2438339">
              <a:buNone/>
              <a:defRPr b="1" sz="2133"/>
            </a:lvl5pPr>
            <a:lvl6pPr indent="0" marL="3047924">
              <a:buNone/>
              <a:defRPr b="1" sz="2133"/>
            </a:lvl6pPr>
            <a:lvl7pPr indent="0" marL="3657509">
              <a:buNone/>
              <a:defRPr b="1" sz="2133"/>
            </a:lvl7pPr>
            <a:lvl8pPr indent="0" marL="4267093">
              <a:buNone/>
              <a:defRPr b="1" sz="2133"/>
            </a:lvl8pPr>
            <a:lvl9pPr indent="0" marL="4876678">
              <a:buNone/>
              <a:defRPr b="1" sz="2133"/>
            </a:lvl9pPr>
          </a:lstStyle>
          <a:p>
            <a:pPr lvl="0"/>
            <a:r>
              <a:rPr dirty="0" lang="en-US"/>
              <a:t>Click to edit Master text styles</a:t>
            </a:r>
          </a:p>
        </p:txBody>
      </p:sp>
      <p:sp>
        <p:nvSpPr>
          <p:cNvPr id="1048629" name="Content Placeholder 5"/>
          <p:cNvSpPr>
            <a:spLocks noGrp="1"/>
          </p:cNvSpPr>
          <p:nvPr>
            <p:ph sz="quarter" idx="4"/>
          </p:nvPr>
        </p:nvSpPr>
        <p:spPr>
          <a:xfrm>
            <a:off x="6096001" y="3021786"/>
            <a:ext cx="5389033" cy="2850495"/>
          </a:xfrm>
        </p:spPr>
        <p:txBody>
          <a:bodyPr/>
          <a:lstStyle>
            <a:lvl1pPr algn="ctr">
              <a:defRPr sz="3200">
                <a:solidFill>
                  <a:schemeClr val="bg1"/>
                </a:solidFill>
              </a:defRPr>
            </a:lvl1pPr>
            <a:lvl2pPr algn="ctr">
              <a:defRPr sz="2667">
                <a:solidFill>
                  <a:schemeClr val="bg1"/>
                </a:solidFill>
              </a:defRPr>
            </a:lvl2pPr>
            <a:lvl3pPr algn="ctr">
              <a:defRPr sz="2400">
                <a:solidFill>
                  <a:schemeClr val="bg1"/>
                </a:solidFill>
              </a:defRPr>
            </a:lvl3pPr>
            <a:lvl4pPr algn="ctr">
              <a:defRPr sz="2133">
                <a:solidFill>
                  <a:schemeClr val="bg1"/>
                </a:solidFill>
              </a:defRPr>
            </a:lvl4pPr>
            <a:lvl5pPr algn="ctr">
              <a:defRPr sz="2133">
                <a:solidFill>
                  <a:schemeClr val="bg1"/>
                </a:solidFill>
              </a:defRPr>
            </a:lvl5pPr>
            <a:lvl6pPr>
              <a:defRPr sz="2133"/>
            </a:lvl6pPr>
            <a:lvl7pPr>
              <a:defRPr sz="2133"/>
            </a:lvl7pPr>
            <a:lvl8pPr>
              <a:defRPr sz="2133"/>
            </a:lvl8pPr>
            <a:lvl9pPr>
              <a:defRPr sz="2133"/>
            </a:lvl9pPr>
          </a:lstStyle>
          <a:p>
            <a:pPr lvl="0"/>
            <a:r>
              <a:rPr dirty="0" lang="en-US"/>
              <a:t>Click to edit Master text styles</a:t>
            </a:r>
          </a:p>
          <a:p>
            <a:pPr lvl="1"/>
            <a:r>
              <a:rPr dirty="0" lang="en-US"/>
              <a:t>Second level</a:t>
            </a:r>
          </a:p>
          <a:p>
            <a:pPr lvl="2"/>
            <a:r>
              <a:rPr dirty="0" lang="en-US"/>
              <a:t>Third level</a:t>
            </a:r>
          </a:p>
          <a:p>
            <a:pPr lvl="3"/>
            <a:r>
              <a:rPr dirty="0" lang="en-US"/>
              <a:t>Fourth level</a:t>
            </a:r>
          </a:p>
          <a:p>
            <a:pPr lvl="4"/>
            <a:r>
              <a:rPr dirty="0" lang="en-US"/>
              <a:t>Fifth level</a:t>
            </a:r>
          </a:p>
        </p:txBody>
      </p:sp>
      <p:sp>
        <p:nvSpPr>
          <p:cNvPr id="1048630" name="Date Placeholder 6"/>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1" name="Footer Placeholder 7"/>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2" name="Slide Number Placeholder 8"/>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1" name=""/>
        <p:cNvGrpSpPr/>
        <p:nvPr/>
      </p:nvGrpSpPr>
      <p:grpSpPr>
        <a:xfrm>
          <a:off x="0" y="0"/>
          <a:ext cx="0" cy="0"/>
          <a:chOff x="0" y="0"/>
          <a:chExt cx="0" cy="0"/>
        </a:xfrm>
      </p:grpSpPr>
      <p:sp>
        <p:nvSpPr>
          <p:cNvPr id="1048671" name="Title 1"/>
          <p:cNvSpPr>
            <a:spLocks noGrp="1"/>
          </p:cNvSpPr>
          <p:nvPr>
            <p:ph type="title"/>
          </p:nvPr>
        </p:nvSpPr>
        <p:spPr/>
        <p:txBody>
          <a:bodyPr/>
          <a:p>
            <a:r>
              <a:rPr lang="en-US"/>
              <a:t>Click to edit Master title style</a:t>
            </a:r>
          </a:p>
        </p:txBody>
      </p:sp>
      <p:sp>
        <p:nvSpPr>
          <p:cNvPr id="1048672" name="Date Placeholder 2"/>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73" name="Footer Placeholder 3"/>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74" name="Slide Number Placeholder 4"/>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52" name=""/>
        <p:cNvGrpSpPr/>
        <p:nvPr/>
      </p:nvGrpSpPr>
      <p:grpSpPr>
        <a:xfrm>
          <a:off x="0" y="0"/>
          <a:ext cx="0" cy="0"/>
          <a:chOff x="0" y="0"/>
          <a:chExt cx="0" cy="0"/>
        </a:xfrm>
      </p:grpSpPr>
      <p:sp>
        <p:nvSpPr>
          <p:cNvPr id="1048675" name="Date Placeholder 1"/>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76" name="Footer Placeholder 2"/>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77" name="Slide Number Placeholder 3"/>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47" name=""/>
        <p:cNvGrpSpPr/>
        <p:nvPr/>
      </p:nvGrpSpPr>
      <p:grpSpPr>
        <a:xfrm>
          <a:off x="0" y="0"/>
          <a:ext cx="0" cy="0"/>
          <a:chOff x="0" y="0"/>
          <a:chExt cx="0" cy="0"/>
        </a:xfrm>
      </p:grpSpPr>
      <p:sp>
        <p:nvSpPr>
          <p:cNvPr id="1048648" name="Title 1"/>
          <p:cNvSpPr>
            <a:spLocks noGrp="1"/>
          </p:cNvSpPr>
          <p:nvPr>
            <p:ph type="title"/>
          </p:nvPr>
        </p:nvSpPr>
        <p:spPr>
          <a:xfrm>
            <a:off x="609602" y="273049"/>
            <a:ext cx="4011084" cy="1162051"/>
          </a:xfrm>
        </p:spPr>
        <p:txBody>
          <a:bodyPr anchor="b"/>
          <a:lstStyle>
            <a:lvl1pPr algn="l">
              <a:defRPr b="1" sz="2667"/>
            </a:lvl1pPr>
          </a:lstStyle>
          <a:p>
            <a:r>
              <a:rPr lang="en-US"/>
              <a:t>Click to edit Master title style</a:t>
            </a:r>
          </a:p>
        </p:txBody>
      </p:sp>
      <p:sp>
        <p:nvSpPr>
          <p:cNvPr id="1048649"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50" name="Text Placeholder 3"/>
          <p:cNvSpPr>
            <a:spLocks noGrp="1"/>
          </p:cNvSpPr>
          <p:nvPr>
            <p:ph type="body" sz="half" idx="2"/>
          </p:nvPr>
        </p:nvSpPr>
        <p:spPr>
          <a:xfrm>
            <a:off x="609602" y="1435102"/>
            <a:ext cx="4011084" cy="46910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51"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2"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3"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48" name=""/>
        <p:cNvGrpSpPr/>
        <p:nvPr/>
      </p:nvGrpSpPr>
      <p:grpSpPr>
        <a:xfrm>
          <a:off x="0" y="0"/>
          <a:ext cx="0" cy="0"/>
          <a:chOff x="0" y="0"/>
          <a:chExt cx="0" cy="0"/>
        </a:xfrm>
      </p:grpSpPr>
      <p:sp>
        <p:nvSpPr>
          <p:cNvPr id="1048654" name="Title 1"/>
          <p:cNvSpPr>
            <a:spLocks noGrp="1"/>
          </p:cNvSpPr>
          <p:nvPr>
            <p:ph type="title"/>
          </p:nvPr>
        </p:nvSpPr>
        <p:spPr>
          <a:xfrm>
            <a:off x="2389717" y="4800600"/>
            <a:ext cx="7315200" cy="566739"/>
          </a:xfrm>
        </p:spPr>
        <p:txBody>
          <a:bodyPr anchor="b"/>
          <a:lstStyle>
            <a:lvl1pPr algn="l">
              <a:defRPr b="1" sz="2667"/>
            </a:lvl1pPr>
          </a:lstStyle>
          <a:p>
            <a:r>
              <a:rPr lang="en-US"/>
              <a:t>Click to edit Master title style</a:t>
            </a:r>
          </a:p>
        </p:txBody>
      </p:sp>
      <p:sp>
        <p:nvSpPr>
          <p:cNvPr id="1048655" name="Picture Placeholder 2"/>
          <p:cNvSpPr>
            <a:spLocks noGrp="1"/>
          </p:cNvSpPr>
          <p:nvPr>
            <p:ph type="pic" idx="1"/>
          </p:nvPr>
        </p:nvSpPr>
        <p:spPr>
          <a:xfrm>
            <a:off x="2389717" y="612775"/>
            <a:ext cx="7315200" cy="4114800"/>
          </a:xfrm>
        </p:spPr>
        <p:txBody>
          <a:bodyPr/>
          <a:lstStyle>
            <a:lvl1pPr indent="0" marL="0">
              <a:buNone/>
              <a:defRPr sz="4267"/>
            </a:lvl1pPr>
            <a:lvl2pPr indent="0" marL="609585">
              <a:buNone/>
              <a:defRPr sz="3733"/>
            </a:lvl2pPr>
            <a:lvl3pPr indent="0" marL="1219170">
              <a:buNone/>
              <a:defRPr sz="3200"/>
            </a:lvl3pPr>
            <a:lvl4pPr indent="0" marL="1828754">
              <a:buNone/>
              <a:defRPr sz="2667"/>
            </a:lvl4pPr>
            <a:lvl5pPr indent="0" marL="2438339">
              <a:buNone/>
              <a:defRPr sz="2667"/>
            </a:lvl5pPr>
            <a:lvl6pPr indent="0" marL="3047924">
              <a:buNone/>
              <a:defRPr sz="2667"/>
            </a:lvl6pPr>
            <a:lvl7pPr indent="0" marL="3657509">
              <a:buNone/>
              <a:defRPr sz="2667"/>
            </a:lvl7pPr>
            <a:lvl8pPr indent="0" marL="4267093">
              <a:buNone/>
              <a:defRPr sz="2667"/>
            </a:lvl8pPr>
            <a:lvl9pPr indent="0" marL="4876678">
              <a:buNone/>
              <a:defRPr sz="2667"/>
            </a:lvl9pPr>
          </a:lstStyle>
          <a:p>
            <a:endParaRPr lang="en-US"/>
          </a:p>
        </p:txBody>
      </p:sp>
      <p:sp>
        <p:nvSpPr>
          <p:cNvPr id="1048656" name="Text Placeholder 3"/>
          <p:cNvSpPr>
            <a:spLocks noGrp="1"/>
          </p:cNvSpPr>
          <p:nvPr>
            <p:ph type="body" sz="half" idx="2"/>
          </p:nvPr>
        </p:nvSpPr>
        <p:spPr>
          <a:xfrm>
            <a:off x="2389717" y="5367338"/>
            <a:ext cx="7315200" cy="804863"/>
          </a:xfrm>
        </p:spPr>
        <p:txBody>
          <a:bodyPr/>
          <a:lstStyle>
            <a:lvl1pPr indent="0" marL="0">
              <a:buNone/>
              <a:defRPr sz="1867"/>
            </a:lvl1pPr>
            <a:lvl2pPr indent="0" marL="609585">
              <a:buNone/>
              <a:defRPr sz="1600"/>
            </a:lvl2pPr>
            <a:lvl3pPr indent="0" marL="1219170">
              <a:buNone/>
              <a:defRPr sz="1333"/>
            </a:lvl3pPr>
            <a:lvl4pPr indent="0" marL="1828754">
              <a:buNone/>
              <a:defRPr sz="1200"/>
            </a:lvl4pPr>
            <a:lvl5pPr indent="0" marL="2438339">
              <a:buNone/>
              <a:defRPr sz="1200"/>
            </a:lvl5pPr>
            <a:lvl6pPr indent="0" marL="3047924">
              <a:buNone/>
              <a:defRPr sz="1200"/>
            </a:lvl6pPr>
            <a:lvl7pPr indent="0" marL="3657509">
              <a:buNone/>
              <a:defRPr sz="1200"/>
            </a:lvl7pPr>
            <a:lvl8pPr indent="0" marL="4267093">
              <a:buNone/>
              <a:defRPr sz="1200"/>
            </a:lvl8pPr>
            <a:lvl9pPr indent="0" marL="4876678">
              <a:buNone/>
              <a:defRPr sz="1200"/>
            </a:lvl9pPr>
          </a:lstStyle>
          <a:p>
            <a:pPr lvl="0"/>
            <a:r>
              <a:rPr lang="en-US"/>
              <a:t>Click to edit Master text styles</a:t>
            </a:r>
          </a:p>
        </p:txBody>
      </p:sp>
      <p:sp>
        <p:nvSpPr>
          <p:cNvPr id="1048657" name="Date Placeholder 4"/>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8" name="Footer Placeholder 5"/>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59" name="Slide Number Placeholder 6"/>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45" name=""/>
        <p:cNvGrpSpPr/>
        <p:nvPr/>
      </p:nvGrpSpPr>
      <p:grpSpPr>
        <a:xfrm>
          <a:off x="0" y="0"/>
          <a:ext cx="0" cy="0"/>
          <a:chOff x="0" y="0"/>
          <a:chExt cx="0" cy="0"/>
        </a:xfrm>
      </p:grpSpPr>
      <p:sp>
        <p:nvSpPr>
          <p:cNvPr id="1048638" name="Title 1"/>
          <p:cNvSpPr>
            <a:spLocks noGrp="1"/>
          </p:cNvSpPr>
          <p:nvPr>
            <p:ph type="title"/>
          </p:nvPr>
        </p:nvSpPr>
        <p:spPr/>
        <p:txBody>
          <a:bodyPr/>
          <a:p>
            <a:r>
              <a:rPr lang="en-US"/>
              <a:t>Click to edit Master title style</a:t>
            </a:r>
          </a:p>
        </p:txBody>
      </p:sp>
      <p:sp>
        <p:nvSpPr>
          <p:cNvPr id="1048639" name="Vertical Text Placeholder 2"/>
          <p:cNvSpPr>
            <a:spLocks noGrp="1"/>
          </p:cNvSpPr>
          <p:nvPr>
            <p:ph type="body" orient="vert" idx="1"/>
          </p:nvPr>
        </p:nvSpPr>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40"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1"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42"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44" name=""/>
        <p:cNvGrpSpPr/>
        <p:nvPr/>
      </p:nvGrpSpPr>
      <p:grpSpPr>
        <a:xfrm>
          <a:off x="0" y="0"/>
          <a:ext cx="0" cy="0"/>
          <a:chOff x="0" y="0"/>
          <a:chExt cx="0" cy="0"/>
        </a:xfrm>
      </p:grpSpPr>
      <p:sp>
        <p:nvSpPr>
          <p:cNvPr id="1048633" name="Vertical Title 1"/>
          <p:cNvSpPr>
            <a:spLocks noGrp="1"/>
          </p:cNvSpPr>
          <p:nvPr>
            <p:ph type="title" orient="vert"/>
          </p:nvPr>
        </p:nvSpPr>
        <p:spPr>
          <a:xfrm>
            <a:off x="8839200" y="274639"/>
            <a:ext cx="2743200" cy="5851525"/>
          </a:xfrm>
        </p:spPr>
        <p:txBody>
          <a:bodyPr vert="eaVert"/>
          <a:p>
            <a:r>
              <a:rPr lang="en-US"/>
              <a:t>Click to edit Master title style</a:t>
            </a:r>
          </a:p>
        </p:txBody>
      </p:sp>
      <p:sp>
        <p:nvSpPr>
          <p:cNvPr id="1048634" name="Vertical Text Placeholder 2"/>
          <p:cNvSpPr>
            <a:spLocks noGrp="1"/>
          </p:cNvSpPr>
          <p:nvPr>
            <p:ph type="body" orient="vert" idx="1"/>
          </p:nvPr>
        </p:nvSpPr>
        <p:spPr>
          <a:xfrm>
            <a:off x="609600" y="274639"/>
            <a:ext cx="8026400" cy="5851525"/>
          </a:xfrm>
        </p:spPr>
        <p:txBody>
          <a:bodyPr vert="eaVert"/>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635" name="Date Placeholder 3"/>
          <p:cNvSpPr>
            <a:spLocks noGrp="1"/>
          </p:cNvSpPr>
          <p:nvPr>
            <p:ph type="dt" sz="half" idx="10"/>
          </p:nvPr>
        </p:nvSpPr>
        <p:spPr/>
        <p:txBody>
          <a:bodyPr/>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6" name="Footer Placeholder 4"/>
          <p:cNvSpPr>
            <a:spLocks noGrp="1"/>
          </p:cNvSpPr>
          <p:nvPr>
            <p:ph type="ftr" sz="quarter" idx="11"/>
          </p:nvPr>
        </p:nvSpPr>
        <p:spPr/>
        <p:txBody>
          <a:bodyPr/>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637" name="Slide Number Placeholder 5"/>
          <p:cNvSpPr>
            <a:spLocks noGrp="1"/>
          </p:cNvSpPr>
          <p:nvPr>
            <p:ph type="sldNum" sz="quarter" idx="12"/>
          </p:nvPr>
        </p:nvSpPr>
        <p:spPr/>
        <p:txBody>
          <a:bodyPr/>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pic>
        <p:nvPicPr>
          <p:cNvPr id="2097153" name="Picture 6" descr="E:\websites\free-power-point-templates\2012\logos.png"/>
          <p:cNvPicPr>
            <a:picLocks noChangeAspect="1" noChangeArrowheads="1"/>
          </p:cNvPicPr>
          <p:nvPr userDrawn="1"/>
        </p:nvPicPr>
        <p:blipFill>
          <a:blip xmlns:r="http://schemas.openxmlformats.org/officeDocument/2006/relationships" r:embed="rId1"/>
          <a:stretch>
            <a:fillRect/>
          </a:stretch>
        </p:blipFill>
        <p:spPr bwMode="auto">
          <a:xfrm>
            <a:off x="5224408" y="3101618"/>
            <a:ext cx="1951712" cy="702615"/>
          </a:xfrm>
          <a:prstGeom prst="rect"/>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image" Target="../media/image4.jpeg"/><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dpi="0">
          <a:blip xmlns:r="http://schemas.openxmlformats.org/officeDocument/2006/relationships" r:embed="rId13">
            <a:lum/>
          </a:blip>
          <a:srcRect/>
          <a:stretch>
            <a:fillRect/>
          </a:stretch>
        </a:blipFill>
      </p:bgPr>
    </p:bg>
    <p:spTree>
      <p:nvGrpSpPr>
        <p:cNvPr id="15" name=""/>
        <p:cNvGrpSpPr/>
        <p:nvPr/>
      </p:nvGrpSpPr>
      <p:grpSpPr>
        <a:xfrm>
          <a:off x="0" y="0"/>
          <a:ext cx="0" cy="0"/>
          <a:chOff x="0" y="0"/>
          <a:chExt cx="0" cy="0"/>
        </a:xfrm>
      </p:grpSpPr>
      <p:sp>
        <p:nvSpPr>
          <p:cNvPr id="1048576" name="Title Placeholder 1"/>
          <p:cNvSpPr>
            <a:spLocks noGrp="1"/>
          </p:cNvSpPr>
          <p:nvPr>
            <p:ph type="title"/>
          </p:nvPr>
        </p:nvSpPr>
        <p:spPr>
          <a:xfrm>
            <a:off x="609600" y="274639"/>
            <a:ext cx="10972800" cy="1143000"/>
          </a:xfrm>
          <a:prstGeom prst="rect"/>
        </p:spPr>
        <p:txBody>
          <a:bodyPr anchor="ctr" bIns="45720" lIns="91440" rIns="91440" rtlCol="0" tIns="45720" vert="horz">
            <a:normAutofit/>
          </a:bodyPr>
          <a:p>
            <a:r>
              <a:rPr lang="en-US"/>
              <a:t>Click to edit Master title style</a:t>
            </a:r>
          </a:p>
        </p:txBody>
      </p:sp>
      <p:sp>
        <p:nvSpPr>
          <p:cNvPr id="1048577" name="Text Placeholder 2"/>
          <p:cNvSpPr>
            <a:spLocks noGrp="1"/>
          </p:cNvSpPr>
          <p:nvPr>
            <p:ph type="body" idx="1"/>
          </p:nvPr>
        </p:nvSpPr>
        <p:spPr>
          <a:xfrm>
            <a:off x="609600" y="1600201"/>
            <a:ext cx="10972800" cy="4525963"/>
          </a:xfrm>
          <a:prstGeom prst="rect"/>
        </p:spPr>
        <p:txBody>
          <a:bodyPr bIns="45720" lIns="91440" rIns="91440" rtlCol="0" tIns="45720" vert="horz">
            <a:normAutofit/>
          </a:bodyPr>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8578" name="Date Placeholder 3"/>
          <p:cNvSpPr>
            <a:spLocks noGrp="1"/>
          </p:cNvSpPr>
          <p:nvPr>
            <p:ph type="dt" sz="half" idx="2"/>
          </p:nvPr>
        </p:nvSpPr>
        <p:spPr>
          <a:xfrm>
            <a:off x="609600" y="6356351"/>
            <a:ext cx="2844800" cy="365125"/>
          </a:xfrm>
          <a:prstGeom prst="rect"/>
        </p:spPr>
        <p:txBody>
          <a:bodyPr anchor="ctr" bIns="45720" lIns="91440" rIns="91440" rtlCol="0" tIns="45720" vert="horz"/>
          <a:lstStyle>
            <a:lvl1pPr algn="l">
              <a:defRPr sz="1600">
                <a:solidFill>
                  <a:schemeClr val="tx1">
                    <a:tint val="75000"/>
                  </a:schemeClr>
                </a:solidFill>
              </a:defRPr>
            </a:lvl1pPr>
          </a:lstStyle>
          <a:p>
            <a:pPr algn="l" defTabSz="1219170" eaLnBrk="1" fontAlgn="auto" hangingPunct="1" indent="0" latinLnBrk="0" lvl="0" marL="0" marR="0" rtl="0">
              <a:lnSpc>
                <a:spcPct val="100000"/>
              </a:lnSpc>
              <a:spcBef>
                <a:spcPts val="0"/>
              </a:spcBef>
              <a:spcAft>
                <a:spcPts val="0"/>
              </a:spcAft>
              <a:buClrTx/>
              <a:buSzTx/>
              <a:buFontTx/>
              <a:buNone/>
            </a:pPr>
            <a:fld id="{53074F12-AA26-4AC8-9962-C36BB8F32554}" type="datetimeFigureOut">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l"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79" name="Footer Placeholder 4"/>
          <p:cNvSpPr>
            <a:spLocks noGrp="1"/>
          </p:cNvSpPr>
          <p:nvPr>
            <p:ph type="ftr" sz="quarter" idx="3"/>
          </p:nvPr>
        </p:nvSpPr>
        <p:spPr>
          <a:xfrm>
            <a:off x="4165600" y="6356351"/>
            <a:ext cx="3860800" cy="365125"/>
          </a:xfrm>
          <a:prstGeom prst="rect"/>
        </p:spPr>
        <p:txBody>
          <a:bodyPr anchor="ctr" bIns="45720" lIns="91440" rIns="91440" rtlCol="0" tIns="45720" vert="horz"/>
          <a:lstStyle>
            <a:lvl1pPr algn="ctr">
              <a:defRPr sz="1600">
                <a:solidFill>
                  <a:schemeClr val="tx1">
                    <a:tint val="75000"/>
                  </a:schemeClr>
                </a:solidFill>
              </a:defRPr>
            </a:lvl1pPr>
          </a:lstStyle>
          <a:p>
            <a:pPr algn="ctr" defTabSz="1219170" eaLnBrk="1" fontAlgn="auto" hangingPunct="1" indent="0" latinLnBrk="0" lvl="0" marL="0" marR="0" rtl="0">
              <a:lnSpc>
                <a:spcPct val="100000"/>
              </a:lnSpc>
              <a:spcBef>
                <a:spcPts val="0"/>
              </a:spcBef>
              <a:spcAft>
                <a:spcPts val="0"/>
              </a:spcAft>
              <a:buClrTx/>
              <a:buSzTx/>
              <a:buFontTx/>
              <a:buNone/>
            </a:pPr>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0" name="Slide Number Placeholder 5"/>
          <p:cNvSpPr>
            <a:spLocks noGrp="1"/>
          </p:cNvSpPr>
          <p:nvPr>
            <p:ph type="sldNum" sz="quarter" idx="4"/>
          </p:nvPr>
        </p:nvSpPr>
        <p:spPr>
          <a:xfrm>
            <a:off x="8737600" y="6356351"/>
            <a:ext cx="2844800" cy="365125"/>
          </a:xfrm>
          <a:prstGeom prst="rect"/>
        </p:spPr>
        <p:txBody>
          <a:bodyPr anchor="ctr" bIns="45720" lIns="91440" rIns="91440" rtlCol="0" tIns="45720" vert="horz"/>
          <a:lstStyle>
            <a:lvl1pPr algn="r">
              <a:defRPr sz="1600">
                <a:solidFill>
                  <a:schemeClr val="tx1">
                    <a:tint val="75000"/>
                  </a:schemeClr>
                </a:solidFill>
              </a:defRPr>
            </a:lvl1pPr>
          </a:lstStyle>
          <a:p>
            <a:pPr algn="r" defTabSz="1219170" eaLnBrk="1" fontAlgn="auto" hangingPunct="1" indent="0" latinLnBrk="0" lvl="0" marL="0" marR="0" rtl="0">
              <a:lnSpc>
                <a:spcPct val="100000"/>
              </a:lnSpc>
              <a:spcBef>
                <a:spcPts val="0"/>
              </a:spcBef>
              <a:spcAft>
                <a:spcPts val="0"/>
              </a:spcAft>
              <a:buClrTx/>
              <a:buSzTx/>
              <a:buFontTx/>
              <a:buNone/>
            </a:pPr>
            <a:fld id="{B82CCC60-E8CD-4174-8B1A-7DF615B22EEF}" type="slidenum">
              <a:rPr baseline="0" b="0" cap="none" sz="1600" i="0" kern="1200" kumimoji="0" lang="en-US" noProof="0" normalizeH="0" spc="0" strike="noStrike" u="none" smtClean="0">
                <a:ln>
                  <a:noFill/>
                </a:ln>
                <a:solidFill>
                  <a:prstClr val="black">
                    <a:tint val="75000"/>
                  </a:prstClr>
                </a:solidFill>
                <a:effectLst/>
                <a:uLnTx/>
                <a:uFillTx/>
                <a:latin typeface="Calibri"/>
                <a:ea typeface="+mn-ea"/>
                <a:cs typeface="+mn-cs"/>
              </a:rPr>
              <a:pPr algn="r" defTabSz="1219170" eaLnBrk="1" fontAlgn="auto" hangingPunct="1" indent="0" latinLnBrk="0" lvl="0" marL="0" marR="0" rtl="0">
                <a:lnSpc>
                  <a:spcPct val="100000"/>
                </a:lnSpc>
                <a:spcBef>
                  <a:spcPts val="0"/>
                </a:spcBef>
                <a:spcAft>
                  <a:spcPts val="0"/>
                </a:spcAft>
                <a:buClrTx/>
                <a:buSzTx/>
                <a:buFontTx/>
                <a:buNone/>
              </a:pPr>
            </a:fld>
            <a:endParaRPr baseline="0" b="0" cap="none" sz="1600" i="0" kern="1200" kumimoji="0" lang="en-US" noProof="0" normalizeH="0" spc="0" strike="noStrike" u="none">
              <a:ln>
                <a:noFill/>
              </a:ln>
              <a:solidFill>
                <a:prstClr val="black">
                  <a:tint val="75000"/>
                </a:prstClr>
              </a:solidFill>
              <a:effectLst/>
              <a:uLnTx/>
              <a:uFillTx/>
              <a:latin typeface="Calibri"/>
              <a:ea typeface="+mn-ea"/>
              <a:cs typeface="+mn-cs"/>
            </a:endParaRPr>
          </a:p>
        </p:txBody>
      </p:sp>
      <p:sp>
        <p:nvSpPr>
          <p:cNvPr id="1048581" name="TextBox 6"/>
          <p:cNvSpPr txBox="1"/>
          <p:nvPr userDrawn="1"/>
        </p:nvSpPr>
        <p:spPr>
          <a:xfrm>
            <a:off x="-12200" y="6951663"/>
            <a:ext cx="11186167" cy="666977"/>
          </a:xfrm>
          <a:prstGeom prst="rect"/>
          <a:noFill/>
        </p:spPr>
        <p:txBody>
          <a:bodyPr rtlCol="0" wrap="square">
            <a:spAutoFit/>
          </a:bodyPr>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This presentation uses a free template provided by FPPT.com</a:t>
            </a:r>
          </a:p>
          <a:p>
            <a:pPr algn="l" defTabSz="1219170" eaLnBrk="1" fontAlgn="auto" hangingPunct="1" indent="0" latinLnBrk="0" lvl="0" marL="0" marR="0" rtl="0">
              <a:lnSpc>
                <a:spcPct val="100000"/>
              </a:lnSpc>
              <a:spcBef>
                <a:spcPts val="0"/>
              </a:spcBef>
              <a:spcAft>
                <a:spcPts val="0"/>
              </a:spcAft>
              <a:buClrTx/>
              <a:buSzTx/>
              <a:buFontTx/>
              <a:buNone/>
            </a:pPr>
            <a:r>
              <a:rPr baseline="0" b="0" cap="none" sz="1867" i="0" kern="1200" kumimoji="0" lang="en-US" noProof="0" normalizeH="0" spc="0" strike="noStrike" u="none">
                <a:ln>
                  <a:noFill/>
                </a:ln>
                <a:solidFill>
                  <a:prstClr val="white">
                    <a:lumMod val="65000"/>
                  </a:prstClr>
                </a:solidFill>
                <a:effectLst/>
                <a:uLnTx/>
                <a:uFillTx/>
                <a:latin typeface="Dubai" panose="020B0503030403030204" pitchFamily="34" charset="-78"/>
                <a:ea typeface="+mn-ea"/>
                <a:cs typeface="+mn-cs"/>
              </a:rPr>
              <a:t>www.free-power-point-templates.com</a:t>
            </a:r>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1219170" eaLnBrk="1" hangingPunct="1" latinLnBrk="0" rtl="0">
        <a:spcBef>
          <a:spcPct val="0"/>
        </a:spcBef>
        <a:buNone/>
        <a:defRPr sz="5867" kern="1200">
          <a:solidFill>
            <a:schemeClr val="tx1"/>
          </a:solidFill>
          <a:latin typeface="+mj-lt"/>
          <a:ea typeface="+mj-ea"/>
          <a:cs typeface="+mj-cs"/>
        </a:defRPr>
      </a:lvl1pPr>
    </p:titleStyle>
    <p:bodyStyle>
      <a:lvl1pPr algn="l" defTabSz="1219170" eaLnBrk="1" hangingPunct="1" indent="-457189" latinLnBrk="0" marL="457189" rtl="0">
        <a:spcBef>
          <a:spcPct val="20000"/>
        </a:spcBef>
        <a:buFont typeface="Arial" pitchFamily="34" charset="0"/>
        <a:buChar char="•"/>
        <a:defRPr sz="4267" kern="1200">
          <a:solidFill>
            <a:schemeClr val="tx1"/>
          </a:solidFill>
          <a:latin typeface="+mn-lt"/>
          <a:ea typeface="+mn-ea"/>
          <a:cs typeface="+mn-cs"/>
        </a:defRPr>
      </a:lvl1pPr>
      <a:lvl2pPr algn="l" defTabSz="1219170" eaLnBrk="1" hangingPunct="1" indent="-380990" latinLnBrk="0" marL="990575" rtl="0">
        <a:spcBef>
          <a:spcPct val="20000"/>
        </a:spcBef>
        <a:buFont typeface="Arial" pitchFamily="34" charset="0"/>
        <a:buChar char="–"/>
        <a:defRPr sz="3733" kern="1200">
          <a:solidFill>
            <a:schemeClr val="tx1"/>
          </a:solidFill>
          <a:latin typeface="+mn-lt"/>
          <a:ea typeface="+mn-ea"/>
          <a:cs typeface="+mn-cs"/>
        </a:defRPr>
      </a:lvl2pPr>
      <a:lvl3pPr algn="l" defTabSz="1219170" eaLnBrk="1" hangingPunct="1" indent="-304792" latinLnBrk="0" marL="1523962" rtl="0">
        <a:spcBef>
          <a:spcPct val="20000"/>
        </a:spcBef>
        <a:buFont typeface="Arial" pitchFamily="34" charset="0"/>
        <a:buChar char="•"/>
        <a:defRPr sz="3200" kern="1200">
          <a:solidFill>
            <a:schemeClr val="tx1"/>
          </a:solidFill>
          <a:latin typeface="+mn-lt"/>
          <a:ea typeface="+mn-ea"/>
          <a:cs typeface="+mn-cs"/>
        </a:defRPr>
      </a:lvl3pPr>
      <a:lvl4pPr algn="l" defTabSz="1219170" eaLnBrk="1" hangingPunct="1" indent="-304792" latinLnBrk="0" marL="2133547" rtl="0">
        <a:spcBef>
          <a:spcPct val="20000"/>
        </a:spcBef>
        <a:buFont typeface="Arial" pitchFamily="34" charset="0"/>
        <a:buChar char="–"/>
        <a:defRPr sz="2667" kern="1200">
          <a:solidFill>
            <a:schemeClr val="tx1"/>
          </a:solidFill>
          <a:latin typeface="+mn-lt"/>
          <a:ea typeface="+mn-ea"/>
          <a:cs typeface="+mn-cs"/>
        </a:defRPr>
      </a:lvl4pPr>
      <a:lvl5pPr algn="l" defTabSz="1219170" eaLnBrk="1" hangingPunct="1" indent="-304792" latinLnBrk="0" marL="2743131" rtl="0">
        <a:spcBef>
          <a:spcPct val="20000"/>
        </a:spcBef>
        <a:buFont typeface="Arial" pitchFamily="34" charset="0"/>
        <a:buChar char="»"/>
        <a:defRPr sz="2667" kern="1200">
          <a:solidFill>
            <a:schemeClr val="tx1"/>
          </a:solidFill>
          <a:latin typeface="+mn-lt"/>
          <a:ea typeface="+mn-ea"/>
          <a:cs typeface="+mn-cs"/>
        </a:defRPr>
      </a:lvl5pPr>
      <a:lvl6pPr algn="l" defTabSz="1219170" eaLnBrk="1" hangingPunct="1" indent="-304792" latinLnBrk="0" marL="3352716" rtl="0">
        <a:spcBef>
          <a:spcPct val="20000"/>
        </a:spcBef>
        <a:buFont typeface="Arial" pitchFamily="34" charset="0"/>
        <a:buChar char="•"/>
        <a:defRPr sz="2667" kern="1200">
          <a:solidFill>
            <a:schemeClr val="tx1"/>
          </a:solidFill>
          <a:latin typeface="+mn-lt"/>
          <a:ea typeface="+mn-ea"/>
          <a:cs typeface="+mn-cs"/>
        </a:defRPr>
      </a:lvl6pPr>
      <a:lvl7pPr algn="l" defTabSz="1219170" eaLnBrk="1" hangingPunct="1" indent="-304792" latinLnBrk="0" marL="3962301" rtl="0">
        <a:spcBef>
          <a:spcPct val="20000"/>
        </a:spcBef>
        <a:buFont typeface="Arial" pitchFamily="34" charset="0"/>
        <a:buChar char="•"/>
        <a:defRPr sz="2667" kern="1200">
          <a:solidFill>
            <a:schemeClr val="tx1"/>
          </a:solidFill>
          <a:latin typeface="+mn-lt"/>
          <a:ea typeface="+mn-ea"/>
          <a:cs typeface="+mn-cs"/>
        </a:defRPr>
      </a:lvl7pPr>
      <a:lvl8pPr algn="l" defTabSz="1219170" eaLnBrk="1" hangingPunct="1" indent="-304792" latinLnBrk="0" marL="4571886" rtl="0">
        <a:spcBef>
          <a:spcPct val="20000"/>
        </a:spcBef>
        <a:buFont typeface="Arial" pitchFamily="34" charset="0"/>
        <a:buChar char="•"/>
        <a:defRPr sz="2667" kern="1200">
          <a:solidFill>
            <a:schemeClr val="tx1"/>
          </a:solidFill>
          <a:latin typeface="+mn-lt"/>
          <a:ea typeface="+mn-ea"/>
          <a:cs typeface="+mn-cs"/>
        </a:defRPr>
      </a:lvl8pPr>
      <a:lvl9pPr algn="l" defTabSz="1219170" eaLnBrk="1" hangingPunct="1" indent="-304792" latinLnBrk="0" marL="5181470" rtl="0">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algn="l" defTabSz="1219170" eaLnBrk="1" hangingPunct="1" latinLnBrk="0" marL="0" rtl="0">
        <a:defRPr sz="2400" kern="1200">
          <a:solidFill>
            <a:schemeClr val="tx1"/>
          </a:solidFill>
          <a:latin typeface="+mn-lt"/>
          <a:ea typeface="+mn-ea"/>
          <a:cs typeface="+mn-cs"/>
        </a:defRPr>
      </a:lvl1pPr>
      <a:lvl2pPr algn="l" defTabSz="1219170" eaLnBrk="1" hangingPunct="1" latinLnBrk="0" marL="609585" rtl="0">
        <a:defRPr sz="2400" kern="1200">
          <a:solidFill>
            <a:schemeClr val="tx1"/>
          </a:solidFill>
          <a:latin typeface="+mn-lt"/>
          <a:ea typeface="+mn-ea"/>
          <a:cs typeface="+mn-cs"/>
        </a:defRPr>
      </a:lvl2pPr>
      <a:lvl3pPr algn="l" defTabSz="1219170" eaLnBrk="1" hangingPunct="1" latinLnBrk="0" marL="1219170" rtl="0">
        <a:defRPr sz="2400" kern="1200">
          <a:solidFill>
            <a:schemeClr val="tx1"/>
          </a:solidFill>
          <a:latin typeface="+mn-lt"/>
          <a:ea typeface="+mn-ea"/>
          <a:cs typeface="+mn-cs"/>
        </a:defRPr>
      </a:lvl3pPr>
      <a:lvl4pPr algn="l" defTabSz="1219170" eaLnBrk="1" hangingPunct="1" latinLnBrk="0" marL="1828754" rtl="0">
        <a:defRPr sz="2400" kern="1200">
          <a:solidFill>
            <a:schemeClr val="tx1"/>
          </a:solidFill>
          <a:latin typeface="+mn-lt"/>
          <a:ea typeface="+mn-ea"/>
          <a:cs typeface="+mn-cs"/>
        </a:defRPr>
      </a:lvl4pPr>
      <a:lvl5pPr algn="l" defTabSz="1219170" eaLnBrk="1" hangingPunct="1" latinLnBrk="0" marL="2438339" rtl="0">
        <a:defRPr sz="2400" kern="1200">
          <a:solidFill>
            <a:schemeClr val="tx1"/>
          </a:solidFill>
          <a:latin typeface="+mn-lt"/>
          <a:ea typeface="+mn-ea"/>
          <a:cs typeface="+mn-cs"/>
        </a:defRPr>
      </a:lvl5pPr>
      <a:lvl6pPr algn="l" defTabSz="1219170" eaLnBrk="1" hangingPunct="1" latinLnBrk="0" marL="3047924" rtl="0">
        <a:defRPr sz="2400" kern="1200">
          <a:solidFill>
            <a:schemeClr val="tx1"/>
          </a:solidFill>
          <a:latin typeface="+mn-lt"/>
          <a:ea typeface="+mn-ea"/>
          <a:cs typeface="+mn-cs"/>
        </a:defRPr>
      </a:lvl6pPr>
      <a:lvl7pPr algn="l" defTabSz="1219170" eaLnBrk="1" hangingPunct="1" latinLnBrk="0" marL="3657509" rtl="0">
        <a:defRPr sz="2400" kern="1200">
          <a:solidFill>
            <a:schemeClr val="tx1"/>
          </a:solidFill>
          <a:latin typeface="+mn-lt"/>
          <a:ea typeface="+mn-ea"/>
          <a:cs typeface="+mn-cs"/>
        </a:defRPr>
      </a:lvl7pPr>
      <a:lvl8pPr algn="l" defTabSz="1219170" eaLnBrk="1" hangingPunct="1" latinLnBrk="0" marL="4267093" rtl="0">
        <a:defRPr sz="2400" kern="1200">
          <a:solidFill>
            <a:schemeClr val="tx1"/>
          </a:solidFill>
          <a:latin typeface="+mn-lt"/>
          <a:ea typeface="+mn-ea"/>
          <a:cs typeface="+mn-cs"/>
        </a:defRPr>
      </a:lvl8pPr>
      <a:lvl9pPr algn="l" defTabSz="1219170" eaLnBrk="1" hangingPunct="1" latinLnBrk="0" marL="4876678" rtl="0">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6" name="Title 3"/>
          <p:cNvSpPr>
            <a:spLocks noGrp="1"/>
          </p:cNvSpPr>
          <p:nvPr>
            <p:ph type="title"/>
          </p:nvPr>
        </p:nvSpPr>
        <p:spPr>
          <a:xfrm>
            <a:off x="3041008" y="1873903"/>
            <a:ext cx="8539281" cy="763525"/>
          </a:xfrm>
        </p:spPr>
        <p:txBody>
          <a:bodyPr>
            <a:noAutofit/>
          </a:bodyPr>
          <a:p>
            <a:pPr algn="ctr"/>
            <a:r>
              <a:rPr dirty="0" lang="en-US" smtClean="0">
                <a:solidFill>
                  <a:schemeClr val="tx1"/>
                </a:solidFill>
              </a:rPr>
              <a:t>Auditoría de Gestión  </a:t>
            </a:r>
            <a:endParaRPr dirty="0" lang="en-US">
              <a:solidFill>
                <a:schemeClr val="tx1"/>
              </a:solidFill>
            </a:endParaRPr>
          </a:p>
        </p:txBody>
      </p:sp>
      <p:sp>
        <p:nvSpPr>
          <p:cNvPr id="1048607" name="CuadroTexto 4"/>
          <p:cNvSpPr txBox="1"/>
          <p:nvPr/>
        </p:nvSpPr>
        <p:spPr>
          <a:xfrm rot="20530022">
            <a:off x="419408" y="1569117"/>
            <a:ext cx="1839325" cy="1699895"/>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 </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Auditoría</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Tomo II</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608"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defTabSz="1219170" eaLnBrk="1" fontAlgn="auto" hangingPunct="1" indent="0" latinLnBrk="0" lvl="0" marL="0" marR="0" rtl="0">
              <a:lnSpc>
                <a:spcPct val="100000"/>
              </a:lnSpc>
              <a:spcBef>
                <a:spcPct val="0"/>
              </a:spcBef>
              <a:spcAft>
                <a:spcPts val="0"/>
              </a:spcAft>
              <a:buClrTx/>
              <a:buSzTx/>
              <a:buFontTx/>
              <a:buNone/>
            </a:pP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Profesora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s</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Lic</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Y</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e</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Padilla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Triana</a:t>
            </a:r>
            <a:endParaRPr baseline="0" b="0" cap="none" dirty="0" sz="3200" i="0" kern="1200" kumimoji="0" lang="en-US" noProof="0" normalizeH="0" spc="0" strike="noStrike" u="none">
              <a:ln>
                <a:noFill/>
              </a:ln>
              <a:solidFill>
                <a:prstClr val="black"/>
              </a:solidFill>
              <a:effectLst>
                <a:outerShdw algn="tl" blurRad="50800" dir="2700000" dist="38100" rotWithShape="0">
                  <a:prstClr val="black">
                    <a:alpha val="40000"/>
                  </a:prstClr>
                </a:outerShdw>
              </a:effectLst>
              <a:uLnTx/>
              <a:uFillTx/>
              <a:latin typeface="Calibri"/>
              <a:ea typeface="+mj-ea"/>
              <a:cs typeface="+mj-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9" name="Rectangle 3"/>
          <p:cNvSpPr/>
          <p:nvPr/>
        </p:nvSpPr>
        <p:spPr>
          <a:xfrm>
            <a:off x="3104147" y="695956"/>
            <a:ext cx="9087853" cy="6520770"/>
          </a:xfrm>
          <a:prstGeom prst="rect"/>
        </p:spPr>
        <p:txBody>
          <a:bodyPr wrap="square">
            <a:spAutoFit/>
          </a:bodyPr>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Conferencia No </a:t>
            </a:r>
            <a:r>
              <a:rPr altLang="es-ES" b="1" dirty="0" sz="3200" lang="en-US" smtClean="0">
                <a:latin typeface="Arial" panose="020B0604020202020204" pitchFamily="34" charset="0"/>
                <a:ea typeface="Calibri" panose="020F0502020204030204" pitchFamily="34" charset="0"/>
                <a:cs typeface="Times New Roman" panose="02020603050405020304" pitchFamily="18" charset="0"/>
              </a:rPr>
              <a:t>6</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Tema </a:t>
            </a:r>
            <a:r>
              <a:rPr altLang="es-ES" b="1" dirty="0" sz="3200" lang="en-US" smtClean="0">
                <a:latin typeface="Arial" panose="020B0604020202020204" pitchFamily="34" charset="0"/>
                <a:ea typeface="Calibri" panose="020F0502020204030204" pitchFamily="34" charset="0"/>
                <a:cs typeface="Times New Roman" panose="02020603050405020304" pitchFamily="18" charset="0"/>
              </a:rPr>
              <a:t>l</a:t>
            </a:r>
            <a:r>
              <a:rPr altLang="es-ES" b="1" dirty="0" sz="3200" lang="en-US" smtClean="0">
                <a:latin typeface="Arial" panose="020B0604020202020204" pitchFamily="34" charset="0"/>
                <a:ea typeface="Calibri" panose="020F0502020204030204" pitchFamily="34" charset="0"/>
                <a:cs typeface="Times New Roman" panose="02020603050405020304" pitchFamily="18" charset="0"/>
              </a:rPr>
              <a:t>l</a:t>
            </a:r>
            <a:r>
              <a:rPr b="1" dirty="0" sz="3200" lang="es-ES" smtClean="0">
                <a:latin typeface="Arial" panose="020B0604020202020204" pitchFamily="34" charset="0"/>
                <a:ea typeface="Calibri" panose="020F0502020204030204" pitchFamily="34" charset="0"/>
                <a:cs typeface="Times New Roman" panose="02020603050405020304" pitchFamily="18" charset="0"/>
              </a:rPr>
              <a:t>:</a:t>
            </a:r>
            <a:r>
              <a:rPr dirty="0" sz="3200" lang="es-ES">
                <a:latin typeface="Arial" panose="020B0604020202020204" pitchFamily="34" charset="0"/>
                <a:ea typeface="Calibri" panose="020F0502020204030204" pitchFamily="34" charset="0"/>
                <a:cs typeface="Times New Roman" panose="02020603050405020304" pitchFamily="18" charset="0"/>
              </a:rPr>
              <a:t> </a:t>
            </a:r>
            <a:r>
              <a:rPr dirty="0" sz="3200" lang="es-ES" smtClean="0">
                <a:latin typeface="Arial" panose="020B0604020202020204" pitchFamily="34" charset="0"/>
                <a:ea typeface="Calibri" panose="020F0502020204030204" pitchFamily="34" charset="0"/>
                <a:cs typeface="Times New Roman" panose="02020603050405020304" pitchFamily="18" charset="0"/>
              </a:rPr>
              <a:t>Auditoría de Gestión a las áreas centrales de la empresa</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b="1" dirty="0" sz="3200" lang="es-ES">
                <a:latin typeface="Arial" panose="020B0604020202020204" pitchFamily="34" charset="0"/>
                <a:ea typeface="Calibri" panose="020F0502020204030204" pitchFamily="34" charset="0"/>
                <a:cs typeface="Times New Roman" panose="02020603050405020304" pitchFamily="18" charset="0"/>
              </a:rPr>
              <a:t>Sumario</a:t>
            </a:r>
            <a:r>
              <a:rPr dirty="0" sz="3200" lang="es-ES" smtClean="0">
                <a:latin typeface="Arial" panose="020B0604020202020204" pitchFamily="34" charset="0"/>
                <a:ea typeface="Calibri" panose="020F0502020204030204" pitchFamily="34" charset="0"/>
                <a:cs typeface="Times New Roman" panose="02020603050405020304" pitchFamily="18" charset="0"/>
              </a:rPr>
              <a:t>:</a:t>
            </a:r>
          </a:p>
          <a:p>
            <a:pPr algn="just" indent="-457200" marL="457200">
              <a:lnSpc>
                <a:spcPct val="107000"/>
              </a:lnSpc>
              <a:spcAft>
                <a:spcPts val="800"/>
              </a:spcAft>
              <a:buFontTx/>
              <a:buChar char="-"/>
            </a:pPr>
            <a:r>
              <a:rPr dirty="0" sz="3200" lang="es-ES" smtClean="0">
                <a:latin typeface="Arial" panose="020B0604020202020204" pitchFamily="34" charset="0"/>
                <a:ea typeface="Calibri" panose="020F0502020204030204" pitchFamily="34" charset="0"/>
                <a:cs typeface="Times New Roman" panose="02020603050405020304" pitchFamily="18" charset="0"/>
              </a:rPr>
              <a:t>Contabilidad y Finanzas</a:t>
            </a:r>
            <a:r>
              <a:rPr altLang="es-ES" dirty="0" sz="3200" lang="en-US" smtClean="0">
                <a:latin typeface="Arial" panose="020B0604020202020204" pitchFamily="34" charset="0"/>
                <a:ea typeface="Calibri" panose="020F0502020204030204" pitchFamily="34" charset="0"/>
                <a:cs typeface="Times New Roman" panose="02020603050405020304" pitchFamily="18" charset="0"/>
              </a:rPr>
              <a:t>:</a:t>
            </a:r>
            <a:endParaRPr altLang="en-US" lang="zh-CN"/>
          </a:p>
          <a:p>
            <a:pPr algn="just" indent="-457200" marL="457200">
              <a:lnSpc>
                <a:spcPct val="107000"/>
              </a:lnSpc>
              <a:spcAft>
                <a:spcPts val="800"/>
              </a:spcAft>
              <a:buFontTx/>
              <a:buChar char="•"/>
            </a:pPr>
            <a:r>
              <a:rPr dirty="0" sz="3200" lang="en-US">
                <a:latin typeface="Arial" panose="020B0604020202020204" pitchFamily="34" charset="0"/>
                <a:ea typeface="Calibri" panose="020F0502020204030204" pitchFamily="34" charset="0"/>
                <a:cs typeface="Times New Roman" panose="02020603050405020304" pitchFamily="18" charset="0"/>
              </a:rPr>
              <a:t>Objetivos</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indent="-457200" marL="457200">
              <a:lnSpc>
                <a:spcPct val="107000"/>
              </a:lnSpc>
              <a:spcAft>
                <a:spcPts val="800"/>
              </a:spcAft>
              <a:buFontTx/>
              <a:buChar char="•"/>
            </a:pPr>
            <a:r>
              <a:rPr dirty="0" sz="3200" lang="en-US">
                <a:latin typeface="Arial" panose="020B0604020202020204" pitchFamily="34" charset="0"/>
                <a:ea typeface="Calibri" panose="020F0502020204030204" pitchFamily="34" charset="0"/>
                <a:cs typeface="Times New Roman" panose="02020603050405020304" pitchFamily="18" charset="0"/>
              </a:rPr>
              <a:t>Procedimientos</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indent="-457200" marL="457200">
              <a:lnSpc>
                <a:spcPct val="107000"/>
              </a:lnSpc>
              <a:spcAft>
                <a:spcPts val="800"/>
              </a:spcAft>
              <a:buFontTx/>
              <a:buChar char="•"/>
            </a:pPr>
            <a:r>
              <a:rPr dirty="0" sz="3200" lang="en-US">
                <a:latin typeface="Arial" panose="020B0604020202020204" pitchFamily="34" charset="0"/>
                <a:ea typeface="Calibri" panose="020F0502020204030204" pitchFamily="34" charset="0"/>
                <a:cs typeface="Times New Roman" panose="02020603050405020304" pitchFamily="18" charset="0"/>
              </a:rPr>
              <a:t> Evidencias y técnicas de recolección de la información </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indent="-457200" marL="457200">
              <a:lnSpc>
                <a:spcPct val="107000"/>
              </a:lnSpc>
              <a:spcAft>
                <a:spcPts val="800"/>
              </a:spcAft>
              <a:buFontTx/>
              <a:buChar char="•"/>
            </a:pPr>
            <a:r>
              <a:rPr dirty="0" sz="3200" lang="en-US">
                <a:latin typeface="Arial" panose="020B0604020202020204" pitchFamily="34" charset="0"/>
                <a:ea typeface="Calibri" panose="020F0502020204030204" pitchFamily="34" charset="0"/>
                <a:cs typeface="Times New Roman" panose="02020603050405020304" pitchFamily="18" charset="0"/>
              </a:rPr>
              <a:t>Indicadores </a:t>
            </a:r>
            <a:endParaRPr dirty="0" sz="3200" lang="en-US">
              <a:latin typeface="Calibri" panose="020F0502020204030204" pitchFamily="34" charset="0"/>
              <a:ea typeface="Calibri" panose="020F0502020204030204" pitchFamily="34" charset="0"/>
              <a:cs typeface="Times New Roman" panose="02020603050405020304" pitchFamily="18" charset="0"/>
            </a:endParaRPr>
          </a:p>
          <a:p>
            <a:pPr algn="just" indent="0" marL="0">
              <a:lnSpc>
                <a:spcPct val="107000"/>
              </a:lnSpc>
              <a:spcAft>
                <a:spcPts val="800"/>
              </a:spcAft>
              <a:buFontTx/>
              <a:buNone/>
            </a:pPr>
            <a:endParaRPr dirty="0" sz="3200" lang="en-US">
              <a:latin typeface="Calibri" panose="020F0502020204030204" pitchFamily="34" charset="0"/>
              <a:ea typeface="Calibri" panose="020F0502020204030204" pitchFamily="34" charset="0"/>
              <a:cs typeface="Times New Roman" panose="02020603050405020304" pitchFamily="18" charset="0"/>
            </a:endParaRPr>
          </a:p>
        </p:txBody>
      </p:sp>
      <p:sp>
        <p:nvSpPr>
          <p:cNvPr id="1048610" name="TextBox 1"/>
          <p:cNvSpPr txBox="1"/>
          <p:nvPr/>
        </p:nvSpPr>
        <p:spPr>
          <a:xfrm rot="20710511">
            <a:off x="450376" y="1628795"/>
            <a:ext cx="1119117" cy="1323340"/>
          </a:xfrm>
          <a:prstGeom prst="rect"/>
          <a:noFill/>
        </p:spPr>
        <p:txBody>
          <a:bodyPr rtlCol="0" wrap="square">
            <a:spAutoFit/>
          </a:bodyPr>
          <a:p>
            <a:pPr algn="ctr"/>
            <a:r>
              <a:rPr dirty="0" lang="es-ES" smtClean="0">
                <a:solidFill>
                  <a:schemeClr val="bg1"/>
                </a:solidFill>
              </a:rPr>
              <a:t>Folleto de la página 3-28</a:t>
            </a:r>
            <a:endParaRPr dirty="0" lang="en-US">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pic>
        <p:nvPicPr>
          <p:cNvPr id="2097152" name="Picture 8" descr="D:\frida25814\facultad\2015\imagenes para ppt\ugiiiiiii.jpg"/>
          <p:cNvPicPr>
            <a:picLocks noChangeAspect="1" noChangeArrowheads="1"/>
          </p:cNvPicPr>
          <p:nvPr/>
        </p:nvPicPr>
        <p:blipFill>
          <a:blip xmlns:r="http://schemas.openxmlformats.org/officeDocument/2006/relationships" r:embed="rId1"/>
          <a:srcRect/>
          <a:stretch>
            <a:fillRect/>
          </a:stretch>
        </p:blipFill>
        <p:spPr bwMode="auto">
          <a:xfrm>
            <a:off x="0" y="0"/>
            <a:ext cx="3152274" cy="6858000"/>
          </a:xfrm>
          <a:prstGeom prst="rect"/>
          <a:noFill/>
          <a:ln w="9525">
            <a:noFill/>
            <a:miter lim="800000"/>
            <a:headEnd/>
            <a:tailEnd/>
          </a:ln>
        </p:spPr>
      </p:pic>
      <p:sp>
        <p:nvSpPr>
          <p:cNvPr id="1048605" name="Rectangle 2"/>
          <p:cNvSpPr/>
          <p:nvPr/>
        </p:nvSpPr>
        <p:spPr>
          <a:xfrm>
            <a:off x="3577388" y="387458"/>
            <a:ext cx="8357937" cy="5447645"/>
          </a:xfrm>
          <a:prstGeom prst="rect"/>
        </p:spPr>
        <p:txBody>
          <a:bodyPr wrap="square">
            <a:spAutoFit/>
          </a:bodyPr>
          <a:p>
            <a:pPr algn="just" indent="-342900" lvl="0" marL="342900" marR="0">
              <a:spcBef>
                <a:spcPts val="0"/>
              </a:spcBef>
              <a:spcAft>
                <a:spcPts val="0"/>
              </a:spcAft>
              <a:buFont typeface="+mj-lt"/>
              <a:buAutoNum type="arabicParenR"/>
              <a:tabLst>
                <a:tab algn="l" pos="228600"/>
              </a:tabLst>
            </a:pPr>
            <a:r>
              <a:rPr dirty="0" sz="2400" lang="es-MX" smtClean="0">
                <a:latin typeface="Arial" panose="020B0604020202020204" pitchFamily="34" charset="0"/>
                <a:ea typeface="Times New Roman" panose="02020603050405020304" pitchFamily="18" charset="0"/>
                <a:cs typeface="Arial" panose="020B0604020202020204" pitchFamily="34" charset="0"/>
              </a:rPr>
              <a:t>Identificar </a:t>
            </a:r>
            <a:r>
              <a:rPr dirty="0" sz="2400" lang="es-MX">
                <a:latin typeface="Arial" panose="020B0604020202020204" pitchFamily="34" charset="0"/>
                <a:ea typeface="Times New Roman" panose="02020603050405020304" pitchFamily="18" charset="0"/>
                <a:cs typeface="Arial" panose="020B0604020202020204" pitchFamily="34" charset="0"/>
              </a:rPr>
              <a:t>los objetivos, procedimientos, técnicas, evidencias e indicadores de gestión utilizados en cada una de las áreas centrales de la auditoría de </a:t>
            </a:r>
            <a:r>
              <a:rPr dirty="0" sz="2400" lang="es-MX" smtClean="0">
                <a:latin typeface="Arial" panose="020B0604020202020204" pitchFamily="34" charset="0"/>
                <a:ea typeface="Times New Roman" panose="02020603050405020304" pitchFamily="18" charset="0"/>
                <a:cs typeface="Arial" panose="020B0604020202020204" pitchFamily="34" charset="0"/>
              </a:rPr>
              <a:t>gestión.</a:t>
            </a:r>
            <a:endParaRPr dirty="0" sz="2400" lang="en-US" smtClean="0">
              <a:latin typeface="Arial" panose="020B0604020202020204" pitchFamily="34" charset="0"/>
              <a:ea typeface="Times New Roman" panose="02020603050405020304" pitchFamily="18" charset="0"/>
              <a:cs typeface="Arial" panose="020B0604020202020204" pitchFamily="34" charset="0"/>
            </a:endParaRPr>
          </a:p>
          <a:p>
            <a:pPr algn="just" indent="-342900" lvl="0" marL="342900" marR="0">
              <a:spcBef>
                <a:spcPts val="0"/>
              </a:spcBef>
              <a:spcAft>
                <a:spcPts val="0"/>
              </a:spcAft>
              <a:buFont typeface="+mj-lt"/>
              <a:buAutoNum type="arabicParenR"/>
              <a:tabLst>
                <a:tab algn="l" pos="228600"/>
              </a:tabLst>
            </a:pPr>
            <a:r>
              <a:rPr dirty="0" sz="2400" lang="es-MX" smtClean="0">
                <a:latin typeface="Arial" panose="020B0604020202020204" pitchFamily="34" charset="0"/>
                <a:ea typeface="Times New Roman" panose="02020603050405020304" pitchFamily="18" charset="0"/>
                <a:cs typeface="Arial" panose="020B0604020202020204" pitchFamily="34" charset="0"/>
              </a:rPr>
              <a:t>Evaluar </a:t>
            </a:r>
            <a:r>
              <a:rPr dirty="0" sz="2400" lang="es-MX">
                <a:latin typeface="Arial" panose="020B0604020202020204" pitchFamily="34" charset="0"/>
                <a:ea typeface="Times New Roman" panose="02020603050405020304" pitchFamily="18" charset="0"/>
                <a:cs typeface="Arial" panose="020B0604020202020204" pitchFamily="34" charset="0"/>
              </a:rPr>
              <a:t>las áreas centrales de la entidad a partir de los criterios de medición (Economía, Eficiencia y Eficacia) con el uso de las técnicas </a:t>
            </a:r>
            <a:r>
              <a:rPr dirty="0" sz="2400" lang="es-MX" smtClean="0">
                <a:latin typeface="Arial" panose="020B0604020202020204" pitchFamily="34" charset="0"/>
                <a:ea typeface="Times New Roman" panose="02020603050405020304" pitchFamily="18" charset="0"/>
                <a:cs typeface="Arial" panose="020B0604020202020204" pitchFamily="34" charset="0"/>
              </a:rPr>
              <a:t>específicas.</a:t>
            </a:r>
            <a:endParaRPr dirty="0" sz="2400" lang="en-US" smtClean="0">
              <a:latin typeface="Arial" panose="020B0604020202020204" pitchFamily="34" charset="0"/>
              <a:ea typeface="Times New Roman" panose="02020603050405020304" pitchFamily="18" charset="0"/>
              <a:cs typeface="Arial" panose="020B0604020202020204" pitchFamily="34" charset="0"/>
            </a:endParaRPr>
          </a:p>
          <a:p>
            <a:pPr algn="just" indent="-342900" lvl="0" marL="342900" marR="0">
              <a:spcBef>
                <a:spcPts val="0"/>
              </a:spcBef>
              <a:spcAft>
                <a:spcPts val="0"/>
              </a:spcAft>
              <a:buFont typeface="+mj-lt"/>
              <a:buAutoNum type="arabicParenR"/>
              <a:tabLst>
                <a:tab algn="l" pos="228600"/>
              </a:tabLst>
            </a:pPr>
            <a:r>
              <a:rPr dirty="0" sz="2400" lang="es-MX" smtClean="0">
                <a:latin typeface="Arial" panose="020B0604020202020204" pitchFamily="34" charset="0"/>
                <a:ea typeface="Times New Roman" panose="02020603050405020304" pitchFamily="18" charset="0"/>
                <a:cs typeface="Arial" panose="020B0604020202020204" pitchFamily="34" charset="0"/>
              </a:rPr>
              <a:t>Practicar </a:t>
            </a:r>
            <a:r>
              <a:rPr dirty="0" sz="2400" lang="es-MX">
                <a:latin typeface="Arial" panose="020B0604020202020204" pitchFamily="34" charset="0"/>
                <a:ea typeface="Times New Roman" panose="02020603050405020304" pitchFamily="18" charset="0"/>
                <a:cs typeface="Arial" panose="020B0604020202020204" pitchFamily="34" charset="0"/>
              </a:rPr>
              <a:t>las habilidades relacionadas con la confección de los papeles de trabajo más utilizados por el auditor en el desempeño de sus </a:t>
            </a:r>
            <a:r>
              <a:rPr dirty="0" sz="2400" lang="es-MX" smtClean="0">
                <a:latin typeface="Arial" panose="020B0604020202020204" pitchFamily="34" charset="0"/>
                <a:ea typeface="Times New Roman" panose="02020603050405020304" pitchFamily="18" charset="0"/>
                <a:cs typeface="Arial" panose="020B0604020202020204" pitchFamily="34" charset="0"/>
              </a:rPr>
              <a:t>funciones.</a:t>
            </a:r>
            <a:endParaRPr dirty="0" sz="2400" lang="en-US" smtClean="0">
              <a:latin typeface="Arial" panose="020B0604020202020204" pitchFamily="34" charset="0"/>
              <a:ea typeface="Times New Roman" panose="02020603050405020304" pitchFamily="18" charset="0"/>
              <a:cs typeface="Arial" panose="020B0604020202020204" pitchFamily="34" charset="0"/>
            </a:endParaRPr>
          </a:p>
          <a:p>
            <a:pPr algn="just" indent="-342900" lvl="0" marL="342900" marR="0">
              <a:spcBef>
                <a:spcPts val="0"/>
              </a:spcBef>
              <a:spcAft>
                <a:spcPts val="0"/>
              </a:spcAft>
              <a:buFont typeface="+mj-lt"/>
              <a:buAutoNum type="arabicParenR"/>
              <a:tabLst>
                <a:tab algn="l" pos="228600"/>
              </a:tabLst>
            </a:pPr>
            <a:r>
              <a:rPr dirty="0" sz="2400" lang="es-MX" smtClean="0">
                <a:latin typeface="Arial" panose="020B0604020202020204" pitchFamily="34" charset="0"/>
                <a:ea typeface="Times New Roman" panose="02020603050405020304" pitchFamily="18" charset="0"/>
                <a:cs typeface="Arial" panose="020B0604020202020204" pitchFamily="34" charset="0"/>
              </a:rPr>
              <a:t>Evaluar</a:t>
            </a:r>
            <a:r>
              <a:rPr dirty="0" sz="2400" lang="es-MX" spc="-15" smtClean="0">
                <a:latin typeface="Arial" panose="020B0604020202020204" pitchFamily="34" charset="0"/>
                <a:ea typeface="Times New Roman" panose="02020603050405020304" pitchFamily="18" charset="0"/>
                <a:cs typeface="Arial" panose="020B0604020202020204" pitchFamily="34" charset="0"/>
              </a:rPr>
              <a:t> </a:t>
            </a:r>
            <a:r>
              <a:rPr dirty="0" sz="2400" lang="es-MX" spc="-15">
                <a:latin typeface="Arial" panose="020B0604020202020204" pitchFamily="34" charset="0"/>
                <a:ea typeface="Times New Roman" panose="02020603050405020304" pitchFamily="18" charset="0"/>
                <a:cs typeface="Arial" panose="020B0604020202020204" pitchFamily="34" charset="0"/>
              </a:rPr>
              <a:t>las funciones </a:t>
            </a:r>
            <a:r>
              <a:rPr dirty="0" sz="2400" lang="es-MX">
                <a:latin typeface="Arial" panose="020B0604020202020204" pitchFamily="34" charset="0"/>
                <a:ea typeface="Times New Roman" panose="02020603050405020304" pitchFamily="18" charset="0"/>
                <a:cs typeface="Arial" panose="020B0604020202020204" pitchFamily="34" charset="0"/>
              </a:rPr>
              <a:t>vinculadas</a:t>
            </a:r>
            <a:r>
              <a:rPr dirty="0" sz="2400" lang="es-MX" spc="-15">
                <a:latin typeface="Arial" panose="020B0604020202020204" pitchFamily="34" charset="0"/>
                <a:ea typeface="Times New Roman" panose="02020603050405020304" pitchFamily="18" charset="0"/>
                <a:cs typeface="Arial" panose="020B0604020202020204" pitchFamily="34" charset="0"/>
              </a:rPr>
              <a:t> con las áreas centrales de la organización, desde el punto de vista administrativo y operacional, para medir la Economía, Eficiencia y Eficacia con el uso de las técnicas específicas.</a:t>
            </a:r>
            <a:endParaRPr dirty="0" sz="2400" lang="en-US">
              <a:latin typeface="Arial" panose="020B0604020202020204" pitchFamily="34" charset="0"/>
              <a:ea typeface="Times New Roman" panose="02020603050405020304" pitchFamily="18" charset="0"/>
              <a:cs typeface="Arial" panose="020B0604020202020204" pitchFamily="34" charset="0"/>
            </a:endParaRPr>
          </a:p>
          <a:p>
            <a:pPr algn="just" hangingPunct="0" indent="-900430" marL="900430" marR="0">
              <a:lnSpc>
                <a:spcPct val="150000"/>
              </a:lnSpc>
              <a:spcBef>
                <a:spcPts val="0"/>
              </a:spcBef>
              <a:spcAft>
                <a:spcPts val="0"/>
              </a:spcAft>
            </a:pPr>
            <a:r>
              <a:rPr b="1" dirty="0" sz="2400" lang="es-CO">
                <a:latin typeface="Arial" panose="020B0604020202020204" pitchFamily="34" charset="0"/>
                <a:ea typeface="Times New Roman" panose="02020603050405020304" pitchFamily="18" charset="0"/>
                <a:cs typeface="Arial" panose="020B0604020202020204" pitchFamily="34" charset="0"/>
              </a:rPr>
              <a:t> </a:t>
            </a:r>
            <a:endParaRPr dirty="0" sz="2400" lang="en-US">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0" name=""/>
          <p:cNvSpPr>
            <a:spLocks noGrp="1"/>
          </p:cNvSpPr>
          <p:nvPr>
            <p:ph type="title"/>
          </p:nvPr>
        </p:nvSpPr>
        <p:spPr/>
        <p:txBody>
          <a:bodyPr anchor="ctr" anchorCtr="1">
            <a:normAutofit fontScale="90000"/>
          </a:bodyPr>
          <a:p>
            <a:r>
              <a:rPr b="1" sz="4000" lang="es-US">
                <a:solidFill>
                  <a:srgbClr val="000000"/>
                </a:solidFill>
              </a:rPr>
              <a:t>Áreas centrales de la empresa </a:t>
            </a:r>
            <a:br>
              <a:rPr b="1" sz="4000" lang="es-US">
                <a:solidFill>
                  <a:srgbClr val="000000"/>
                </a:solidFill>
              </a:rPr>
            </a:br>
            <a:endParaRPr b="1" sz="4000" lang="es-US">
              <a:solidFill>
                <a:srgbClr val="000000"/>
              </a:solidFill>
            </a:endParaRPr>
          </a:p>
        </p:txBody>
      </p:sp>
      <p:sp>
        <p:nvSpPr>
          <p:cNvPr id="1048601" name=""/>
          <p:cNvSpPr>
            <a:spLocks noGrp="1"/>
          </p:cNvSpPr>
          <p:nvPr>
            <p:ph idx="1"/>
          </p:nvPr>
        </p:nvSpPr>
        <p:spPr/>
        <p:txBody>
          <a:bodyPr>
            <a:normAutofit fontScale="94910" lnSpcReduction="20000"/>
          </a:bodyPr>
          <a:p>
            <a:r>
              <a:rPr altLang="es-US" b="0" lang="en-US">
                <a:solidFill>
                  <a:srgbClr val="000000"/>
                </a:solidFill>
              </a:rPr>
              <a:t>Dirección.</a:t>
            </a:r>
            <a:endParaRPr b="0" lang="es-US">
              <a:solidFill>
                <a:srgbClr val="000000"/>
              </a:solidFill>
            </a:endParaRPr>
          </a:p>
          <a:p>
            <a:r>
              <a:rPr altLang="es-US" b="0" lang="en-US">
                <a:solidFill>
                  <a:srgbClr val="000000"/>
                </a:solidFill>
              </a:rPr>
              <a:t>Planeación.</a:t>
            </a:r>
            <a:endParaRPr b="0" lang="es-US">
              <a:solidFill>
                <a:srgbClr val="000000"/>
              </a:solidFill>
            </a:endParaRPr>
          </a:p>
          <a:p>
            <a:r>
              <a:rPr altLang="es-US" b="1" lang="en-US">
                <a:solidFill>
                  <a:srgbClr val="FF0000"/>
                </a:solidFill>
              </a:rPr>
              <a:t>Contabilidad y Finanzas.</a:t>
            </a:r>
            <a:endParaRPr b="1" lang="es-US">
              <a:solidFill>
                <a:srgbClr val="FF0000"/>
              </a:solidFill>
            </a:endParaRPr>
          </a:p>
          <a:p>
            <a:r>
              <a:rPr altLang="es-US" b="0" lang="en-US">
                <a:solidFill>
                  <a:srgbClr val="000000"/>
                </a:solidFill>
              </a:rPr>
              <a:t>Tecnologías de la información y la comunicación.</a:t>
            </a:r>
            <a:endParaRPr b="0" lang="es-US">
              <a:solidFill>
                <a:srgbClr val="000000"/>
              </a:solidFill>
            </a:endParaRPr>
          </a:p>
          <a:p>
            <a:r>
              <a:rPr altLang="es-US" b="0" lang="en-US">
                <a:solidFill>
                  <a:srgbClr val="000000"/>
                </a:solidFill>
              </a:rPr>
              <a:t>Mercadotecnia.</a:t>
            </a:r>
            <a:endParaRPr b="0" lang="es-US">
              <a:solidFill>
                <a:srgbClr val="000000"/>
              </a:solidFill>
            </a:endParaRPr>
          </a:p>
          <a:p>
            <a:r>
              <a:rPr altLang="es-US" b="0" lang="en-US">
                <a:solidFill>
                  <a:srgbClr val="000000"/>
                </a:solidFill>
              </a:rPr>
              <a:t>Relaciones Públicas.</a:t>
            </a:r>
            <a:endParaRPr b="0" lang="es-US">
              <a:solidFill>
                <a:srgbClr val="000000"/>
              </a:solidFill>
            </a:endParaRPr>
          </a:p>
          <a:p>
            <a:r>
              <a:rPr altLang="es-US" b="0" lang="en-US">
                <a:solidFill>
                  <a:srgbClr val="000000"/>
                </a:solidFill>
              </a:rPr>
              <a:t>Gestión de Innovación.</a:t>
            </a:r>
            <a:endParaRPr b="0" lang="es-US">
              <a:solidFill>
                <a:srgbClr val="000000"/>
              </a:solidFill>
            </a:endParaRPr>
          </a:p>
          <a:p>
            <a:endParaRPr b="0" lang="es-US">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5" name="Rectangle 3"/>
          <p:cNvSpPr/>
          <p:nvPr/>
        </p:nvSpPr>
        <p:spPr>
          <a:xfrm rot="20392756">
            <a:off x="451906" y="2062314"/>
            <a:ext cx="1330325" cy="567691"/>
          </a:xfrm>
          <a:prstGeom prst="rect"/>
        </p:spPr>
        <p:txBody>
          <a:bodyPr wrap="none">
            <a:spAutoFit/>
          </a:bodyPr>
          <a:p>
            <a:r>
              <a:rPr dirty="0" sz="3200" lang="es-ES">
                <a:solidFill>
                  <a:schemeClr val="bg1"/>
                </a:solidFill>
                <a:latin typeface="Arial" panose="020B0604020202020204" pitchFamily="34" charset="0"/>
                <a:ea typeface="Times New Roman" panose="02020603050405020304" pitchFamily="18" charset="0"/>
                <a:cs typeface="Arial" panose="020B0604020202020204" pitchFamily="34" charset="0"/>
              </a:rPr>
              <a:t>folleto</a:t>
            </a:r>
            <a:endParaRPr dirty="0" sz="3200" lang="en-US">
              <a:solidFill>
                <a:schemeClr val="bg1"/>
              </a:solidFill>
              <a:latin typeface="Arial" panose="020B0604020202020204" pitchFamily="34" charset="0"/>
              <a:cs typeface="Arial" panose="020B0604020202020204" pitchFamily="34" charset="0"/>
            </a:endParaRPr>
          </a:p>
        </p:txBody>
      </p:sp>
      <p:sp>
        <p:nvSpPr>
          <p:cNvPr id="1048596" name="Rectangle 4"/>
          <p:cNvSpPr/>
          <p:nvPr/>
        </p:nvSpPr>
        <p:spPr>
          <a:xfrm>
            <a:off x="3392905" y="1468996"/>
            <a:ext cx="8301790" cy="2174796"/>
          </a:xfrm>
          <a:prstGeom prst="rect"/>
        </p:spPr>
        <p:txBody>
          <a:bodyPr wrap="square">
            <a:spAutoFit/>
          </a:bodyPr>
          <a:p>
            <a:pPr hangingPunct="0" indent="-900430" marL="900430" marR="0">
              <a:lnSpc>
                <a:spcPct val="150000"/>
              </a:lnSpc>
              <a:spcBef>
                <a:spcPts val="0"/>
              </a:spcBef>
              <a:spcAft>
                <a:spcPts val="0"/>
              </a:spcAft>
            </a:pPr>
            <a:r>
              <a:rPr b="1" dirty="0" sz="2400" lang="es-CO" smtClean="0">
                <a:latin typeface="Arial" panose="020B0604020202020204" pitchFamily="34" charset="0"/>
                <a:ea typeface="Times New Roman" panose="02020603050405020304" pitchFamily="18" charset="0"/>
                <a:cs typeface="Arial" panose="020B0604020202020204" pitchFamily="34" charset="0"/>
              </a:rPr>
              <a:t>Bibliografía</a:t>
            </a:r>
            <a:r>
              <a:rPr b="1" dirty="0" sz="2400" lang="es-CO">
                <a:latin typeface="Arial" panose="020B0604020202020204" pitchFamily="34" charset="0"/>
                <a:ea typeface="Times New Roman" panose="02020603050405020304" pitchFamily="18" charset="0"/>
                <a:cs typeface="Arial" panose="020B0604020202020204" pitchFamily="34" charset="0"/>
              </a:rPr>
              <a:t> </a:t>
            </a:r>
            <a:endParaRPr b="1"/>
          </a:p>
          <a:p>
            <a:pPr hangingPunct="0" indent="-900430" marL="900430" marR="0">
              <a:lnSpc>
                <a:spcPct val="150000"/>
              </a:lnSpc>
              <a:spcBef>
                <a:spcPts val="0"/>
              </a:spcBef>
              <a:spcAft>
                <a:spcPts val="0"/>
              </a:spcAft>
            </a:pPr>
            <a:r>
              <a:rPr dirty="0" sz="2400" lang="es-CO">
                <a:latin typeface="Arial" panose="020B0604020202020204" pitchFamily="34" charset="0"/>
                <a:ea typeface="Times New Roman" panose="02020603050405020304" pitchFamily="18" charset="0"/>
                <a:cs typeface="Arial" panose="020B0604020202020204" pitchFamily="34" charset="0"/>
              </a:rPr>
              <a:t>  </a:t>
            </a:r>
            <a:r>
              <a:rPr dirty="0" sz="2400" lang="es-CO" smtClean="0">
                <a:latin typeface="Arial" panose="020B0604020202020204" pitchFamily="34" charset="0"/>
                <a:ea typeface="Times New Roman" panose="02020603050405020304" pitchFamily="18" charset="0"/>
                <a:cs typeface="Arial" panose="020B0604020202020204" pitchFamily="34" charset="0"/>
              </a:rPr>
              <a:t>- 2.3 </a:t>
            </a:r>
            <a:r>
              <a:rPr dirty="0" sz="2400" lang="es-CO">
                <a:latin typeface="Arial" panose="020B0604020202020204" pitchFamily="34" charset="0"/>
                <a:ea typeface="Times New Roman" panose="02020603050405020304" pitchFamily="18" charset="0"/>
                <a:cs typeface="Arial" panose="020B0604020202020204" pitchFamily="34" charset="0"/>
              </a:rPr>
              <a:t>Contabilidad y Finanzas (2.4 en el folleto) desde la 8</a:t>
            </a:r>
            <a:r>
              <a:rPr altLang="es-CO" dirty="0" sz="2400" lang="en-US">
                <a:latin typeface="Arial" panose="020B0604020202020204" pitchFamily="34" charset="0"/>
                <a:ea typeface="Times New Roman" panose="02020603050405020304" pitchFamily="18" charset="0"/>
                <a:cs typeface="Arial" panose="020B0604020202020204" pitchFamily="34" charset="0"/>
              </a:rPr>
              <a:t>8</a:t>
            </a:r>
            <a:r>
              <a:rPr altLang="es-CO" dirty="0" sz="2400" lang="en-US">
                <a:latin typeface="Arial" panose="020B0604020202020204" pitchFamily="34" charset="0"/>
                <a:ea typeface="Times New Roman" panose="02020603050405020304" pitchFamily="18" charset="0"/>
                <a:cs typeface="Arial" panose="020B0604020202020204" pitchFamily="34" charset="0"/>
              </a:rPr>
              <a:t> </a:t>
            </a:r>
            <a:r>
              <a:rPr dirty="0" sz="2400" lang="es-CO">
                <a:latin typeface="Arial" panose="020B0604020202020204" pitchFamily="34" charset="0"/>
                <a:ea typeface="Times New Roman" panose="02020603050405020304" pitchFamily="18" charset="0"/>
                <a:cs typeface="Arial" panose="020B0604020202020204" pitchFamily="34" charset="0"/>
              </a:rPr>
              <a:t>hasta la </a:t>
            </a:r>
            <a:r>
              <a:rPr dirty="0" sz="2400" lang="es-CO" smtClean="0">
                <a:latin typeface="Arial" panose="020B0604020202020204" pitchFamily="34" charset="0"/>
                <a:ea typeface="Times New Roman" panose="02020603050405020304" pitchFamily="18" charset="0"/>
                <a:cs typeface="Arial" panose="020B0604020202020204" pitchFamily="34" charset="0"/>
              </a:rPr>
              <a:t>97</a:t>
            </a:r>
            <a:endParaRPr altLang="en-US" lang="zh-CN"/>
          </a:p>
          <a:p>
            <a:pPr hangingPunct="0" indent="-900430" marL="900430">
              <a:lnSpc>
                <a:spcPct val="150000"/>
              </a:lnSpc>
            </a:pPr>
            <a:endParaRPr dirty="0" sz="2400" lang="en-US">
              <a:latin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87" name="CuadroTexto 4"/>
          <p:cNvSpPr txBox="1"/>
          <p:nvPr/>
        </p:nvSpPr>
        <p:spPr>
          <a:xfrm rot="20530022">
            <a:off x="419408" y="2095900"/>
            <a:ext cx="1839325" cy="646331"/>
          </a:xfrm>
          <a:prstGeom prst="rect"/>
          <a:noFill/>
        </p:spPr>
        <p:txBody>
          <a:bodyPr rtlCol="0" wrap="square">
            <a:spAutoFit/>
          </a:bodyPr>
          <a:p>
            <a:r>
              <a:rPr b="1" dirty="0" sz="3600" lang="es-ES" smtClean="0">
                <a:solidFill>
                  <a:schemeClr val="bg1"/>
                </a:solidFill>
              </a:rPr>
              <a:t>Folleto</a:t>
            </a:r>
            <a:endParaRPr b="1" dirty="0" sz="3600" lang="en-US">
              <a:solidFill>
                <a:schemeClr val="bg1"/>
              </a:solidFill>
            </a:endParaRPr>
          </a:p>
        </p:txBody>
      </p:sp>
      <p:sp>
        <p:nvSpPr>
          <p:cNvPr id="1048588" name="Rectangle 1"/>
          <p:cNvSpPr>
            <a:spLocks noChangeArrowheads="1"/>
          </p:cNvSpPr>
          <p:nvPr/>
        </p:nvSpPr>
        <p:spPr bwMode="auto">
          <a:xfrm>
            <a:off x="3416969" y="102219"/>
            <a:ext cx="8775031" cy="950594"/>
          </a:xfrm>
          <a:prstGeom prst="rect"/>
          <a:noFill/>
          <a:ln>
            <a:noFill/>
          </a:ln>
          <a:effectLst/>
        </p:spPr>
        <p:txBody>
          <a:bodyPr anchor="ctr" anchorCtr="0" bIns="45720" compatLnSpc="1" lIns="91440" numCol="1" rIns="91440" tIns="45720" vert="horz" wrap="square">
            <a:prstTxWarp prst="textNoShape"/>
            <a:spAutoFit/>
          </a:bodyPr>
          <a:p>
            <a:pPr algn="l" defTabSz="914400" eaLnBrk="0" fontAlgn="base" hangingPunct="0" indent="0" latinLnBrk="0" lvl="0" marL="0" marR="0" rtl="0">
              <a:lnSpc>
                <a:spcPct val="100000"/>
              </a:lnSpc>
              <a:spcBef>
                <a:spcPct val="0"/>
              </a:spcBef>
              <a:spcAft>
                <a:spcPct val="0"/>
              </a:spcAft>
              <a:buClrTx/>
              <a:buSzTx/>
              <a:buFontTx/>
              <a:buNone/>
            </a:pPr>
            <a:r>
              <a:rPr altLang="en-US" baseline="0" b="1" cap="none" dirty="0" sz="2800" i="0" kumimoji="0" lang="es-E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Objetivos de auditoría de gestión </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a:t>
            </a:r>
            <a:r>
              <a:rPr altLang="en-US" baseline="0" b="1" cap="none" dirty="0" sz="2800" i="0" kumimoji="0" lang="es-E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 </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n</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y</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finanzas </a:t>
            </a:r>
            <a:r>
              <a:rPr altLang="en-US" baseline="0" b="0" cap="none" dirty="0" sz="28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 </a:t>
            </a:r>
            <a:endParaRPr altLang="en-US" lang="zh-CN"/>
          </a:p>
        </p:txBody>
      </p:sp>
      <p:sp>
        <p:nvSpPr>
          <p:cNvPr id="1048589" name="Rectangle 2"/>
          <p:cNvSpPr>
            <a:spLocks noChangeArrowheads="1"/>
          </p:cNvSpPr>
          <p:nvPr/>
        </p:nvSpPr>
        <p:spPr bwMode="auto">
          <a:xfrm>
            <a:off x="3216178" y="1219686"/>
            <a:ext cx="8903369" cy="5190489"/>
          </a:xfrm>
          <a:prstGeom prst="rect"/>
          <a:noFill/>
          <a:ln>
            <a:noFill/>
          </a:ln>
          <a:effectLst/>
        </p:spPr>
        <p:txBody>
          <a:bodyPr anchor="ctr" anchorCtr="0" bIns="0" compatLnSpc="1" lIns="180918" numCol="1" rIns="0" tIns="0" vert="horz" wrap="square">
            <a:prstTxWarp prst="textNoShape"/>
            <a:spAutoFit/>
          </a:bodyPr>
          <a:p>
            <a:pPr algn="just" defTabSz="914400" eaLnBrk="0" fontAlgn="base" hangingPunct="0" indent="-457200" latinLnBrk="0" lvl="0" marL="457200" marR="0" rtl="0">
              <a:lnSpc>
                <a:spcPct val="100000"/>
              </a:lnSpc>
              <a:spcBef>
                <a:spcPct val="0"/>
              </a:spcBef>
              <a:spcAft>
                <a:spcPct val="0"/>
              </a:spcAft>
              <a:buClrTx/>
              <a:buSzTx/>
              <a:buFontTx/>
              <a:buAutoNum type="arabicPeriod" startAt="1"/>
            </a:pPr>
            <a:r>
              <a:rPr altLang="es-ES" baseline="0" b="0" cap="none" dirty="0" sz="24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E</a:t>
            </a:r>
            <a:r>
              <a:rPr altLang="es-ES" baseline="0" b="0" cap="none" dirty="0" sz="24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valuar</a:t>
            </a:r>
            <a:r>
              <a:rPr altLang="es-ES" baseline="0" b="0" cap="none" dirty="0" sz="24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 el cumplimiento de los objetivos, metas y resultados propuestos en cuanto a la gestión económica financiera.</a:t>
            </a:r>
            <a:endParaRPr altLang="en-US" baseline="0" b="1" cap="none" dirty="0" sz="2400" i="0" kumimoji="0" lang="es-ES" normalizeH="0" strike="noStrike" u="none" smtClean="0">
              <a:ln>
                <a:noFill/>
              </a:ln>
              <a:solidFill>
                <a:schemeClr val="tx1"/>
              </a:solidFill>
              <a:effectLst/>
              <a:latin typeface="Arial" panose="020B0604020202020204" pitchFamily="34" charset="0"/>
              <a:cs typeface="Arial" panose="020B0604020202020204" pitchFamily="34" charset="0"/>
            </a:endParaRPr>
          </a:p>
          <a:p>
            <a:pPr algn="just" defTabSz="914400" eaLnBrk="0" fontAlgn="base" hangingPunct="0" indent="-457200" latinLnBrk="0" lvl="0" marL="457200" marR="0" rtl="0">
              <a:lnSpc>
                <a:spcPct val="100000"/>
              </a:lnSpc>
              <a:spcBef>
                <a:spcPct val="0"/>
              </a:spcBef>
              <a:spcAft>
                <a:spcPct val="0"/>
              </a:spcAft>
              <a:buClrTx/>
              <a:buSzTx/>
              <a:buFontTx/>
              <a:buAutoNum type="arabicPeriod" startAt="1"/>
            </a:pPr>
            <a:r>
              <a:rPr altLang="es-ES" baseline="0" b="0" cap="none" dirty="0" sz="24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Establecer si la entidad adquiere, asigna, proteger y utiliza sus recursos de manera eficiente y económica y con la calidad establecida para la obtención de sus bienes o servicios en el cumplimiento de su misión, objeto social, objeto empresarial o encargo estatal.</a:t>
            </a:r>
            <a:endParaRPr altLang="en-US" baseline="0" b="1" cap="none" dirty="0" sz="2400" i="0" kumimoji="0" lang="es-ES" normalizeH="0" strike="noStrike" u="none" smtClean="0">
              <a:ln>
                <a:noFill/>
              </a:ln>
              <a:solidFill>
                <a:schemeClr val="tx1"/>
              </a:solidFill>
              <a:effectLst/>
              <a:latin typeface="Arial" panose="020B0604020202020204" pitchFamily="34" charset="0"/>
              <a:cs typeface="Arial" panose="020B0604020202020204" pitchFamily="34" charset="0"/>
            </a:endParaRPr>
          </a:p>
          <a:p>
            <a:pPr algn="just" defTabSz="914400" eaLnBrk="0" fontAlgn="base" hangingPunct="0" indent="-457200" latinLnBrk="0" lvl="0" marL="457200" marR="0" rtl="0">
              <a:lnSpc>
                <a:spcPct val="100000"/>
              </a:lnSpc>
              <a:spcBef>
                <a:spcPct val="0"/>
              </a:spcBef>
              <a:spcAft>
                <a:spcPct val="0"/>
              </a:spcAft>
              <a:buClrTx/>
              <a:buSzTx/>
              <a:buFontTx/>
              <a:buAutoNum type="arabicPeriod" startAt="1"/>
            </a:pPr>
            <a:r>
              <a:rPr altLang="es-ES" baseline="0" b="0" cap="none" dirty="0" sz="24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Evaluar el cumplimiento de las políticas gubernamentales y las disposiciones legales que le son aplicables a la actividad contable financiera</a:t>
            </a:r>
            <a:r>
              <a:rPr altLang="es-ES" baseline="0" b="0" cap="none" dirty="0" sz="24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a:t>
            </a:r>
            <a:r>
              <a:rPr altLang="es-ES" baseline="0" b="0" cap="none" dirty="0" sz="24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 </a:t>
            </a:r>
            <a:r>
              <a:rPr altLang="es-ES" baseline="0" b="0" cap="none" dirty="0" sz="24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 </a:t>
            </a:r>
            <a:endParaRPr altLang="en-US" baseline="0" b="1" cap="none" dirty="0" sz="2400" i="0" kumimoji="0" lang="es-ES" normalizeH="0" strike="noStrike" u="none" smtClean="0">
              <a:ln>
                <a:noFill/>
              </a:ln>
              <a:solidFill>
                <a:schemeClr val="tx1"/>
              </a:solidFill>
              <a:effectLst/>
              <a:latin typeface="Arial" panose="020B0604020202020204" pitchFamily="34" charset="0"/>
              <a:cs typeface="Arial" panose="020B0604020202020204" pitchFamily="34" charset="0"/>
            </a:endParaRPr>
          </a:p>
          <a:p>
            <a:pPr algn="just" defTabSz="914400" eaLnBrk="0" fontAlgn="base" hangingPunct="0" indent="-457200" latinLnBrk="0" lvl="0" marL="457200" marR="0" rtl="0">
              <a:lnSpc>
                <a:spcPct val="100000"/>
              </a:lnSpc>
              <a:spcBef>
                <a:spcPct val="0"/>
              </a:spcBef>
              <a:spcAft>
                <a:spcPct val="0"/>
              </a:spcAft>
              <a:buClrTx/>
              <a:buSzTx/>
              <a:buFontTx/>
              <a:buAutoNum type="arabicPeriod" startAt="1"/>
            </a:pPr>
            <a:r>
              <a:rPr altLang="es-ES" baseline="0" b="0" cap="none" dirty="0" sz="24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Analizar el costo de la producción de bienes y los servicios.</a:t>
            </a:r>
            <a:endParaRPr altLang="en-US" baseline="0" b="1" cap="none" dirty="0" sz="2400" i="0" kumimoji="0" lang="es-ES" normalizeH="0" strike="noStrike" u="none" smtClean="0">
              <a:ln>
                <a:noFill/>
              </a:ln>
              <a:solidFill>
                <a:schemeClr val="tx1"/>
              </a:solidFill>
              <a:effectLst/>
              <a:latin typeface="Arial" panose="020B0604020202020204" pitchFamily="34" charset="0"/>
              <a:cs typeface="Arial" panose="020B0604020202020204" pitchFamily="34" charset="0"/>
            </a:endParaRPr>
          </a:p>
          <a:p>
            <a:pPr algn="just" defTabSz="914400" eaLnBrk="0" fontAlgn="base" hangingPunct="0" indent="-457200" latinLnBrk="0" lvl="0" marL="457200" marR="0" rtl="0">
              <a:lnSpc>
                <a:spcPct val="100000"/>
              </a:lnSpc>
              <a:spcBef>
                <a:spcPct val="0"/>
              </a:spcBef>
              <a:spcAft>
                <a:spcPct val="0"/>
              </a:spcAft>
              <a:buClrTx/>
              <a:buSzTx/>
              <a:buFontTx/>
              <a:buAutoNum type="arabicPeriod" startAt="1"/>
            </a:pPr>
            <a:r>
              <a:rPr altLang="es-ES" baseline="0" b="0" cap="none" dirty="0" sz="24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Detectar y advertir prácticas antieconómicas, ineficientes e ineficaces, detallando las causas y condiciones que las provocan. </a:t>
            </a:r>
            <a:endParaRPr altLang="en-US" baseline="0" b="1" cap="none" dirty="0" sz="2400" i="0" kumimoji="0" lang="es-ES" normalizeH="0" strike="noStrike" u="none" smtClean="0">
              <a:ln>
                <a:noFill/>
              </a:ln>
              <a:solidFill>
                <a:schemeClr val="tx1"/>
              </a:solidFill>
              <a:effectLst/>
              <a:latin typeface="Arial" panose="020B0604020202020204" pitchFamily="34" charset="0"/>
              <a:cs typeface="Arial" panose="020B0604020202020204" pitchFamily="34" charset="0"/>
            </a:endParaRPr>
          </a:p>
        </p:txBody>
      </p:sp>
      <p:sp>
        <p:nvSpPr>
          <p:cNvPr id="1048590" name="Rectangle 3"/>
          <p:cNvSpPr>
            <a:spLocks noChangeArrowheads="1"/>
          </p:cNvSpPr>
          <p:nvPr/>
        </p:nvSpPr>
        <p:spPr bwMode="auto">
          <a:xfrm>
            <a:off x="6523081" y="5957189"/>
            <a:ext cx="2599447" cy="356871"/>
          </a:xfrm>
          <a:prstGeom prst="rect"/>
          <a:noFill/>
          <a:ln>
            <a:noFill/>
          </a:ln>
          <a:effectLst/>
        </p:spPr>
        <p:txBody>
          <a:bodyPr anchor="ctr" anchorCtr="0" bIns="0" compatLnSpc="1" lIns="180918" numCol="1" rIns="0" tIns="0" vert="horz" wrap="square">
            <a:prstTxWarp prst="textNoShape"/>
            <a:spAutoFit/>
          </a:bodyPr>
          <a:p>
            <a:pPr algn="l" defTabSz="914400" eaLnBrk="0" fontAlgn="base" hangingPunct="0" indent="0" latinLnBrk="0" lvl="0" marL="0" marR="0" rtl="0">
              <a:lnSpc>
                <a:spcPct val="100000"/>
              </a:lnSpc>
              <a:spcBef>
                <a:spcPct val="0"/>
              </a:spcBef>
              <a:spcAft>
                <a:spcPct val="0"/>
              </a:spcAft>
              <a:buClrTx/>
              <a:buSzTx/>
              <a:buFontTx/>
              <a:buNone/>
            </a:pPr>
            <a:r>
              <a:rPr altLang="en-US" baseline="0" b="0" cap="none" dirty="0" sz="2400" i="0" kumimoji="0" lang="en-US" normalizeH="0" strike="noStrike" u="none" smtClean="0">
                <a:ln>
                  <a:noFill/>
                </a:ln>
                <a:solidFill>
                  <a:schemeClr val="tx1"/>
                </a:solidFill>
                <a:effectLst/>
                <a:latin typeface="Arial" panose="020B0604020202020204" pitchFamily="34" charset="0"/>
                <a:cs typeface="Arial" panose="020B0604020202020204" pitchFamily="34" charset="0"/>
              </a:rPr>
              <a:t> </a:t>
            </a:r>
            <a:endParaRPr altLang="en-US" baseline="0" b="1" cap="none" dirty="0" sz="2400" i="0" kumimoji="0" lang="es-ES" normalizeH="0" strike="noStrike" u="none" smtClean="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1" name="CuadroTexto 4"/>
          <p:cNvSpPr txBox="1"/>
          <p:nvPr/>
        </p:nvSpPr>
        <p:spPr>
          <a:xfrm rot="20530022">
            <a:off x="419408" y="2095900"/>
            <a:ext cx="1839325" cy="646331"/>
          </a:xfrm>
          <a:prstGeom prst="rect"/>
          <a:noFill/>
        </p:spPr>
        <p:txBody>
          <a:bodyPr rtlCol="0" wrap="square">
            <a:spAutoFit/>
          </a:bodyPr>
          <a:p>
            <a:r>
              <a:rPr b="1" dirty="0" sz="3600" lang="es-ES" smtClean="0">
                <a:solidFill>
                  <a:schemeClr val="bg1"/>
                </a:solidFill>
              </a:rPr>
              <a:t>Folleto</a:t>
            </a:r>
            <a:endParaRPr b="1" dirty="0" sz="3600" lang="en-US">
              <a:solidFill>
                <a:schemeClr val="bg1"/>
              </a:solidFill>
            </a:endParaRPr>
          </a:p>
        </p:txBody>
      </p:sp>
      <p:sp>
        <p:nvSpPr>
          <p:cNvPr id="1048592" name="Rectangle 1"/>
          <p:cNvSpPr>
            <a:spLocks noChangeArrowheads="1"/>
          </p:cNvSpPr>
          <p:nvPr/>
        </p:nvSpPr>
        <p:spPr bwMode="auto">
          <a:xfrm flipH="1">
            <a:off x="3880726" y="1317301"/>
            <a:ext cx="7709288" cy="356871"/>
          </a:xfrm>
          <a:prstGeom prst="rect"/>
          <a:noFill/>
          <a:ln>
            <a:noFill/>
          </a:ln>
          <a:effectLst/>
        </p:spPr>
        <p:txBody>
          <a:bodyPr anchor="ctr" anchorCtr="0" bIns="0" compatLnSpc="1" lIns="180918" numCol="1" rIns="0" tIns="0" vert="horz" wrap="square">
            <a:prstTxWarp prst="textNoShape"/>
            <a:spAutoFit/>
          </a:bodyPr>
          <a:p>
            <a:pPr algn="just" defTabSz="914400" eaLnBrk="0" fontAlgn="base" hangingPunct="0" indent="0" latinLnBrk="0" lvl="0" marL="0" marR="0" rtl="0">
              <a:lnSpc>
                <a:spcPct val="100000"/>
              </a:lnSpc>
              <a:spcBef>
                <a:spcPct val="0"/>
              </a:spcBef>
              <a:spcAft>
                <a:spcPct val="0"/>
              </a:spcAft>
              <a:buClrTx/>
              <a:buSzTx/>
              <a:buFontTx/>
              <a:buNone/>
            </a:pPr>
            <a:r>
              <a:rPr altLang="en-US" baseline="0" b="0" cap="none" dirty="0" sz="2400" i="0" kumimoji="0" lang="en-US" normalizeH="0" strike="noStrike" u="sng" smtClean="0">
                <a:ln>
                  <a:noFill/>
                </a:ln>
                <a:solidFill>
                  <a:schemeClr val="tx1"/>
                </a:solidFill>
                <a:effectLst/>
                <a:latin typeface="Arial" panose="020B0604020202020204" pitchFamily="34" charset="0"/>
                <a:cs typeface="Arial" panose="020B0604020202020204" pitchFamily="34" charset="0"/>
              </a:rPr>
              <a:t> </a:t>
            </a:r>
            <a:endParaRPr altLang="en-US" b="1" dirty="0" sz="2400" lang="es-ES">
              <a:latin typeface="Arial" panose="020B0604020202020204" pitchFamily="34" charset="0"/>
              <a:cs typeface="Arial" panose="020B0604020202020204" pitchFamily="34" charset="0"/>
            </a:endParaRPr>
          </a:p>
        </p:txBody>
      </p:sp>
      <p:sp>
        <p:nvSpPr>
          <p:cNvPr id="1048593" name="Rectangle 2"/>
          <p:cNvSpPr>
            <a:spLocks noChangeArrowheads="1"/>
          </p:cNvSpPr>
          <p:nvPr/>
        </p:nvSpPr>
        <p:spPr bwMode="auto">
          <a:xfrm>
            <a:off x="3348256" y="375915"/>
            <a:ext cx="8590547" cy="826769"/>
          </a:xfrm>
          <a:prstGeom prst="rect"/>
          <a:noFill/>
          <a:ln>
            <a:noFill/>
          </a:ln>
          <a:effectLst/>
        </p:spPr>
        <p:txBody>
          <a:bodyPr anchor="ctr" anchorCtr="0" bIns="45720" compatLnSpc="1" lIns="91440" numCol="1" rIns="91440" tIns="45720" vert="horz" wrap="square">
            <a:prstTxWarp prst="textNoShape"/>
            <a:spAutoFit/>
          </a:bodyPr>
          <a:p>
            <a:pPr algn="ctr" defTabSz="914400" eaLnBrk="0" fontAlgn="base" hangingPunct="0" indent="0" latinLnBrk="0" lvl="0" marL="0" marR="0" rtl="0">
              <a:lnSpc>
                <a:spcPct val="100000"/>
              </a:lnSpc>
              <a:spcBef>
                <a:spcPct val="0"/>
              </a:spcBef>
              <a:spcAft>
                <a:spcPct val="0"/>
              </a:spcAft>
              <a:buClrTx/>
              <a:buSzTx/>
              <a:buFontTx/>
              <a:buNone/>
            </a:pP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R</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EDIMIENTOS </a:t>
            </a:r>
            <a:r>
              <a:rPr altLang="en-US" baseline="0" b="1" cap="none" dirty="0" sz="2400" i="0" kumimoji="0" lang="es-E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DE AUDITORÍA DE LA GESTIÓN DE </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N</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a:t>
            </a:r>
            <a:r>
              <a:rPr altLang="es-ES" baseline="0" b="1" cap="none" dirty="0" sz="24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ILIDAD </a:t>
            </a:r>
            <a:endParaRPr altLang="en-US" baseline="0" b="0" cap="none" dirty="0" sz="2400" i="0" kumimoji="0" lang="es-ES" normalizeH="0" strike="noStrike" u="none" smtClean="0">
              <a:ln>
                <a:noFill/>
              </a:ln>
              <a:solidFill>
                <a:schemeClr val="tx1"/>
              </a:solidFill>
              <a:effectLst/>
              <a:latin typeface="Arial" panose="020B0604020202020204" pitchFamily="34" charset="0"/>
            </a:endParaRPr>
          </a:p>
        </p:txBody>
      </p:sp>
      <p:sp>
        <p:nvSpPr>
          <p:cNvPr id="1048594" name="Rectangle 3"/>
          <p:cNvSpPr>
            <a:spLocks noChangeArrowheads="1"/>
          </p:cNvSpPr>
          <p:nvPr/>
        </p:nvSpPr>
        <p:spPr bwMode="auto">
          <a:xfrm>
            <a:off x="3685536" y="1417254"/>
            <a:ext cx="8349914" cy="4385310"/>
          </a:xfrm>
          <a:prstGeom prst="rect"/>
          <a:noFill/>
          <a:ln>
            <a:noFill/>
          </a:ln>
          <a:effectLst/>
        </p:spPr>
        <p:txBody>
          <a:bodyPr anchor="ctr" anchorCtr="0" bIns="45720" compatLnSpc="1" lIns="91440" numCol="1" rIns="91440" tIns="45720" vert="horz" wrap="square">
            <a:prstTxWarp prst="textNoShape"/>
            <a:spAutoFit/>
          </a:bodyPr>
          <a:lstStyle>
            <a:lvl1pPr eaLnBrk="0" fontAlgn="base" hangingPunct="0">
              <a:spcBef>
                <a:spcPct val="0"/>
              </a:spcBef>
              <a:spcAft>
                <a:spcPct val="0"/>
              </a:spcAft>
              <a:tabLst>
                <a:tab algn="l" pos="549275"/>
              </a:tabLst>
              <a:defRPr>
                <a:solidFill>
                  <a:schemeClr val="tx1"/>
                </a:solidFill>
                <a:latin typeface="Arial" panose="020B0604020202020204" pitchFamily="34" charset="0"/>
              </a:defRPr>
            </a:lvl1pPr>
            <a:lvl2pPr eaLnBrk="0" fontAlgn="base" hangingPunct="0">
              <a:spcBef>
                <a:spcPct val="0"/>
              </a:spcBef>
              <a:spcAft>
                <a:spcPct val="0"/>
              </a:spcAft>
              <a:tabLst>
                <a:tab algn="l" pos="549275"/>
              </a:tabLst>
              <a:defRPr>
                <a:solidFill>
                  <a:schemeClr val="tx1"/>
                </a:solidFill>
                <a:latin typeface="Arial" panose="020B0604020202020204" pitchFamily="34" charset="0"/>
              </a:defRPr>
            </a:lvl2pPr>
            <a:lvl3pPr eaLnBrk="0" fontAlgn="base" hangingPunct="0">
              <a:spcBef>
                <a:spcPct val="0"/>
              </a:spcBef>
              <a:spcAft>
                <a:spcPct val="0"/>
              </a:spcAft>
              <a:tabLst>
                <a:tab algn="l" pos="549275"/>
              </a:tabLst>
              <a:defRPr>
                <a:solidFill>
                  <a:schemeClr val="tx1"/>
                </a:solidFill>
                <a:latin typeface="Arial" panose="020B0604020202020204" pitchFamily="34" charset="0"/>
              </a:defRPr>
            </a:lvl3pPr>
            <a:lvl4pPr eaLnBrk="0" fontAlgn="base" hangingPunct="0">
              <a:spcBef>
                <a:spcPct val="0"/>
              </a:spcBef>
              <a:spcAft>
                <a:spcPct val="0"/>
              </a:spcAft>
              <a:tabLst>
                <a:tab algn="l" pos="549275"/>
              </a:tabLst>
              <a:defRPr>
                <a:solidFill>
                  <a:schemeClr val="tx1"/>
                </a:solidFill>
                <a:latin typeface="Arial" panose="020B0604020202020204" pitchFamily="34" charset="0"/>
              </a:defRPr>
            </a:lvl4pPr>
            <a:lvl5pPr eaLnBrk="0" fontAlgn="base" hangingPunct="0">
              <a:spcBef>
                <a:spcPct val="0"/>
              </a:spcBef>
              <a:spcAft>
                <a:spcPct val="0"/>
              </a:spcAft>
              <a:tabLst>
                <a:tab algn="l" pos="549275"/>
              </a:tabLst>
              <a:defRPr>
                <a:solidFill>
                  <a:schemeClr val="tx1"/>
                </a:solidFill>
                <a:latin typeface="Arial" panose="020B0604020202020204" pitchFamily="34" charset="0"/>
              </a:defRPr>
            </a:lvl5pPr>
            <a:lvl6pPr eaLnBrk="0" fontAlgn="base" hangingPunct="0">
              <a:spcBef>
                <a:spcPct val="0"/>
              </a:spcBef>
              <a:spcAft>
                <a:spcPct val="0"/>
              </a:spcAft>
              <a:tabLst>
                <a:tab algn="l" pos="549275"/>
              </a:tabLst>
              <a:defRPr>
                <a:solidFill>
                  <a:schemeClr val="tx1"/>
                </a:solidFill>
                <a:latin typeface="Arial" panose="020B0604020202020204" pitchFamily="34" charset="0"/>
              </a:defRPr>
            </a:lvl6pPr>
            <a:lvl7pPr eaLnBrk="0" fontAlgn="base" hangingPunct="0">
              <a:spcBef>
                <a:spcPct val="0"/>
              </a:spcBef>
              <a:spcAft>
                <a:spcPct val="0"/>
              </a:spcAft>
              <a:tabLst>
                <a:tab algn="l" pos="549275"/>
              </a:tabLst>
              <a:defRPr>
                <a:solidFill>
                  <a:schemeClr val="tx1"/>
                </a:solidFill>
                <a:latin typeface="Arial" panose="020B0604020202020204" pitchFamily="34" charset="0"/>
              </a:defRPr>
            </a:lvl7pPr>
            <a:lvl8pPr eaLnBrk="0" fontAlgn="base" hangingPunct="0">
              <a:spcBef>
                <a:spcPct val="0"/>
              </a:spcBef>
              <a:spcAft>
                <a:spcPct val="0"/>
              </a:spcAft>
              <a:tabLst>
                <a:tab algn="l" pos="549275"/>
              </a:tabLst>
              <a:defRPr>
                <a:solidFill>
                  <a:schemeClr val="tx1"/>
                </a:solidFill>
                <a:latin typeface="Arial" panose="020B0604020202020204" pitchFamily="34" charset="0"/>
              </a:defRPr>
            </a:lvl8pPr>
            <a:lvl9pPr eaLnBrk="0" fontAlgn="base" hangingPunct="0">
              <a:spcBef>
                <a:spcPct val="0"/>
              </a:spcBef>
              <a:spcAft>
                <a:spcPct val="0"/>
              </a:spcAft>
              <a:tabLst>
                <a:tab algn="l" pos="549275"/>
              </a:tabLst>
              <a:defRPr>
                <a:solidFill>
                  <a:schemeClr val="tx1"/>
                </a:solidFill>
                <a:latin typeface="Arial" panose="020B0604020202020204" pitchFamily="34" charset="0"/>
              </a:defRPr>
            </a:lvl9pPr>
          </a:lstStyle>
          <a:p>
            <a:pPr algn="just" defTabSz="914400" eaLnBrk="0" fontAlgn="base" hangingPunct="0" indent="-457200" latinLnBrk="0" lvl="0" marL="457200" marR="0" rtl="0">
              <a:lnSpc>
                <a:spcPct val="100000"/>
              </a:lnSpc>
              <a:spcBef>
                <a:spcPct val="0"/>
              </a:spcBef>
              <a:spcAft>
                <a:spcPct val="0"/>
              </a:spcAft>
              <a:buClrTx/>
              <a:buSzTx/>
              <a:buFont typeface="+mj-lt"/>
              <a:buAutoNum type="arabicPeriod" startAt="1"/>
              <a:tabLst>
                <a:tab algn="l" pos="549275"/>
              </a:tabLst>
            </a:pPr>
            <a:r>
              <a:rPr altLang="es-ES" baseline="0" b="0" cap="none" dirty="0" sz="2000" i="0" kumimoji="0" lang="en-US" normalizeH="0" strike="noStrike" u="none" smtClean="0">
                <a:ln>
                  <a:noFill/>
                </a:ln>
                <a:solidFill>
                  <a:schemeClr val="tx1"/>
                </a:solidFill>
                <a:effectLst/>
                <a:ea typeface="Times New Roman" panose="02020603050405020304" pitchFamily="18" charset="0"/>
                <a:cs typeface="Arial" panose="020B0604020202020204" pitchFamily="34" charset="0"/>
              </a:rPr>
              <a:t>Verificar el grado de cumplimiento de la plantilla aprobada para el área y la distribución de la carga capacidad por trabajador.</a:t>
            </a:r>
            <a:r>
              <a:rPr altLang="es-ES" baseline="0" b="0" cap="none" dirty="0" sz="2000" i="0" kumimoji="0" lang="en-US" normalizeH="0" strike="noStrike" u="none" smtClean="0">
                <a:ln>
                  <a:noFill/>
                </a:ln>
                <a:solidFill>
                  <a:schemeClr val="tx1"/>
                </a:solidFill>
                <a:effectLst/>
                <a:ea typeface="Times New Roman" panose="02020603050405020304" pitchFamily="18" charset="0"/>
                <a:cs typeface="Arial" panose="020B0604020202020204" pitchFamily="34" charset="0"/>
              </a:rPr>
              <a:t> </a:t>
            </a:r>
            <a:endParaRPr altLang="en-US" baseline="0" b="0" cap="none" dirty="0" sz="2000" i="0" kumimoji="0" lang="es-ES" normalizeH="0" strike="noStrike" u="none" smtClean="0">
              <a:ln>
                <a:noFill/>
              </a:ln>
              <a:solidFill>
                <a:schemeClr val="tx1"/>
              </a:solidFill>
              <a:effectLst/>
              <a:ea typeface="Times New Roman" panose="02020603050405020304" pitchFamily="18" charset="0"/>
              <a:cs typeface="Arial" panose="020B0604020202020204" pitchFamily="34" charset="0"/>
            </a:endParaRPr>
          </a:p>
          <a:p>
            <a:pPr algn="just" defTabSz="914400" eaLnBrk="0" fontAlgn="base" hangingPunct="0" indent="-457200" latinLnBrk="0" lvl="0" marL="457200" marR="0" rtl="0">
              <a:lnSpc>
                <a:spcPct val="100000"/>
              </a:lnSpc>
              <a:spcBef>
                <a:spcPct val="0"/>
              </a:spcBef>
              <a:spcAft>
                <a:spcPct val="0"/>
              </a:spcAft>
              <a:buClrTx/>
              <a:buSzTx/>
              <a:buFont typeface="+mj-lt"/>
              <a:buAutoNum type="arabicPeriod" startAt="1"/>
              <a:tabLst>
                <a:tab algn="l" pos="549275"/>
              </a:tabLst>
            </a:pPr>
            <a:r>
              <a:rPr altLang="es-ES" baseline="0" b="0" cap="none" dirty="0" sz="2000" i="0" kumimoji="0" lang="en-US" normalizeH="0" strike="noStrike" u="none" smtClean="0">
                <a:ln>
                  <a:noFill/>
                </a:ln>
                <a:solidFill>
                  <a:schemeClr val="tx1"/>
                </a:solidFill>
                <a:effectLst/>
                <a:ea typeface="Times New Roman" panose="02020603050405020304" pitchFamily="18" charset="0"/>
                <a:cs typeface="Arial" panose="020B0604020202020204" pitchFamily="34" charset="0"/>
              </a:rPr>
              <a:t>Revisar que se promueve la organización, teniendo en cuenta  que se  cumplen los procedimientos establecidos en los Manuales habilitados, a partir de lo establecido en las:
Normas Cubanas de Información Financiera;
Sistema de Control Interno; y
disposiciones jurídicas aplicables en materia tributaria, económica y financiera. </a:t>
            </a:r>
            <a:endParaRPr altLang="en-US" baseline="0" b="0" cap="none" dirty="0" sz="2000" i="0" kumimoji="0" lang="es-ES" normalizeH="0" strike="noStrike" u="none" smtClean="0">
              <a:ln>
                <a:noFill/>
              </a:ln>
              <a:solidFill>
                <a:schemeClr val="tx1"/>
              </a:solidFill>
              <a:effectLst/>
              <a:ea typeface="Times New Roman" panose="02020603050405020304" pitchFamily="18" charset="0"/>
              <a:cs typeface="Arial" panose="020B0604020202020204" pitchFamily="34" charset="0"/>
            </a:endParaRPr>
          </a:p>
          <a:p>
            <a:pPr algn="just" defTabSz="914400" eaLnBrk="0" fontAlgn="base" hangingPunct="0" indent="-457200" latinLnBrk="0" lvl="0" marL="457200" marR="0" rtl="0">
              <a:lnSpc>
                <a:spcPct val="100000"/>
              </a:lnSpc>
              <a:spcBef>
                <a:spcPct val="0"/>
              </a:spcBef>
              <a:spcAft>
                <a:spcPct val="0"/>
              </a:spcAft>
              <a:buClrTx/>
              <a:buSzTx/>
              <a:buFont typeface="+mj-lt"/>
              <a:buAutoNum type="arabicPeriod" startAt="1"/>
              <a:tabLst>
                <a:tab algn="l" pos="549275"/>
              </a:tabLst>
            </a:pPr>
            <a:r>
              <a:rPr altLang="es-ES" baseline="0" b="0" cap="none" dirty="0" sz="2000" i="0" kumimoji="0" lang="en-US" normalizeH="0" strike="noStrike" u="none" smtClean="0">
                <a:ln>
                  <a:noFill/>
                </a:ln>
                <a:solidFill>
                  <a:schemeClr val="tx1"/>
                </a:solidFill>
                <a:effectLst/>
                <a:ea typeface="Times New Roman" panose="02020603050405020304" pitchFamily="18" charset="0"/>
                <a:cs typeface="Arial" panose="020B0604020202020204" pitchFamily="34" charset="0"/>
              </a:rPr>
              <a:t>Comprobar las acciones de actualización sistemática de los Manuales habilitados.</a:t>
            </a:r>
            <a:endParaRPr altLang="en-US" baseline="0" b="0" cap="none" dirty="0" sz="2000" i="0" kumimoji="0" lang="es-ES" normalizeH="0" strike="noStrike" u="none" smtClean="0">
              <a:ln>
                <a:noFill/>
              </a:ln>
              <a:solidFill>
                <a:schemeClr val="tx1"/>
              </a:solidFill>
              <a:effectLst/>
              <a:ea typeface="Times New Roman" panose="02020603050405020304" pitchFamily="18" charset="0"/>
              <a:cs typeface="Arial" panose="020B0604020202020204" pitchFamily="34" charset="0"/>
            </a:endParaRPr>
          </a:p>
          <a:p>
            <a:pPr algn="just" defTabSz="914400" eaLnBrk="0" fontAlgn="base" hangingPunct="0" indent="-457200" latinLnBrk="0" lvl="0" marL="457200" marR="0" rtl="0">
              <a:lnSpc>
                <a:spcPct val="100000"/>
              </a:lnSpc>
              <a:spcBef>
                <a:spcPct val="0"/>
              </a:spcBef>
              <a:spcAft>
                <a:spcPct val="0"/>
              </a:spcAft>
              <a:buClrTx/>
              <a:buSzTx/>
              <a:buFont typeface="+mj-lt"/>
              <a:buAutoNum type="arabicPeriod" startAt="1"/>
              <a:tabLst>
                <a:tab algn="l" pos="549275"/>
              </a:tabLst>
            </a:pPr>
            <a:r>
              <a:rPr altLang="es-ES" baseline="0" b="0" cap="none" dirty="0" sz="2000" i="0" kumimoji="0" lang="en-US" normalizeH="0" strike="noStrike" u="none" smtClean="0">
                <a:ln>
                  <a:noFill/>
                </a:ln>
                <a:solidFill>
                  <a:schemeClr val="tx1"/>
                </a:solidFill>
                <a:effectLst/>
                <a:ea typeface="Times New Roman" panose="02020603050405020304" pitchFamily="18" charset="0"/>
                <a:cs typeface="Arial" panose="020B0604020202020204" pitchFamily="34" charset="0"/>
              </a:rPr>
              <a:t>Verificar que la actualización de la contabilidad y la entrega de la información financiera establecida a los usuarios internos y externos.</a:t>
            </a:r>
            <a:endParaRPr altLang="en-US" baseline="0" b="0" cap="none" dirty="0" sz="2000" i="0" kumimoji="0" lang="es-ES" normalizeH="0" strike="noStrike" u="none" smtClean="0">
              <a:ln>
                <a:noFill/>
              </a:ln>
              <a:solidFill>
                <a:schemeClr val="tx1"/>
              </a:solidFill>
              <a:effectLst/>
              <a:ea typeface="Times New Roman" panose="02020603050405020304" pitchFamily="18"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97" name="CuadroTexto 4"/>
          <p:cNvSpPr txBox="1"/>
          <p:nvPr/>
        </p:nvSpPr>
        <p:spPr>
          <a:xfrm rot="20530022">
            <a:off x="308518" y="1722879"/>
            <a:ext cx="1839325" cy="646331"/>
          </a:xfrm>
          <a:prstGeom prst="rect"/>
          <a:noFill/>
        </p:spPr>
        <p:txBody>
          <a:bodyPr rtlCol="0" wrap="square">
            <a:spAutoFit/>
          </a:bodyPr>
          <a:p>
            <a:r>
              <a:rPr b="1" dirty="0" sz="3600" lang="es-ES" smtClean="0">
                <a:solidFill>
                  <a:schemeClr val="bg1"/>
                </a:solidFill>
              </a:rPr>
              <a:t>Folleto</a:t>
            </a:r>
            <a:endParaRPr b="1" dirty="0" sz="3600" lang="en-US">
              <a:solidFill>
                <a:schemeClr val="bg1"/>
              </a:solidFill>
            </a:endParaRPr>
          </a:p>
        </p:txBody>
      </p:sp>
      <p:sp>
        <p:nvSpPr>
          <p:cNvPr id="1048598" name="Rectangle 1"/>
          <p:cNvSpPr/>
          <p:nvPr/>
        </p:nvSpPr>
        <p:spPr>
          <a:xfrm>
            <a:off x="3556801" y="327000"/>
            <a:ext cx="8354459" cy="5647690"/>
          </a:xfrm>
          <a:prstGeom prst="rect"/>
        </p:spPr>
        <p:txBody>
          <a:bodyPr wrap="square">
            <a:spAutoFit/>
          </a:bodyPr>
          <a:p>
            <a:pPr algn="just" indent="0" marL="0">
              <a:buNone/>
            </a:pPr>
            <a:r>
              <a:rPr dirty="0" sz="2000" lang="en-US" u="none">
                <a:latin typeface="Arial" panose="020B0604020202020204" pitchFamily="34" charset="0"/>
                <a:ea typeface="Times New Roman" panose="02020603050405020304" pitchFamily="18" charset="0"/>
                <a:cs typeface="Arial" panose="020B0604020202020204" pitchFamily="34" charset="0"/>
              </a:rPr>
              <a:t>5</a:t>
            </a:r>
            <a:r>
              <a:rPr dirty="0" sz="2000" lang="en-US" u="none">
                <a:latin typeface="Arial" panose="020B0604020202020204" pitchFamily="34" charset="0"/>
                <a:ea typeface="Times New Roman" panose="02020603050405020304" pitchFamily="18" charset="0"/>
                <a:cs typeface="Arial" panose="020B0604020202020204" pitchFamily="34" charset="0"/>
              </a:rPr>
              <a:t>.</a:t>
            </a:r>
            <a:r>
              <a:rPr dirty="0" sz="2000" lang="en-US" u="none">
                <a:latin typeface="Arial" panose="020B0604020202020204" pitchFamily="34" charset="0"/>
                <a:ea typeface="Times New Roman" panose="02020603050405020304" pitchFamily="18" charset="0"/>
                <a:cs typeface="Arial" panose="020B0604020202020204" pitchFamily="34" charset="0"/>
              </a:rPr>
              <a:t> </a:t>
            </a:r>
            <a:r>
              <a:rPr dirty="0" sz="2000" lang="en-US" u="none">
                <a:latin typeface="Arial" panose="020B0604020202020204" pitchFamily="34" charset="0"/>
                <a:ea typeface="Times New Roman" panose="02020603050405020304" pitchFamily="18" charset="0"/>
                <a:cs typeface="Arial" panose="020B0604020202020204" pitchFamily="34" charset="0"/>
              </a:rPr>
              <a:t> </a:t>
            </a:r>
            <a:r>
              <a:rPr dirty="0" sz="2000" lang="en-US" u="none">
                <a:latin typeface="Arial" panose="020B0604020202020204" pitchFamily="34" charset="0"/>
                <a:ea typeface="Times New Roman" panose="02020603050405020304" pitchFamily="18" charset="0"/>
                <a:cs typeface="Arial" panose="020B0604020202020204" pitchFamily="34" charset="0"/>
              </a:rPr>
              <a:t>Evaluar el cumplimiento de las políticas contables establecidas en la entidad para la preparación y presentación de los estados financieros relacionadas con la realización de los procesos y actividades en el cumplimiento de las metas y objetivos planificados y en la utilización de los recursos en cuanto a:
Situación financiera;
Desempeño; y
Cambios en la posición financiera de la entidad.</a:t>
            </a:r>
            <a:r>
              <a:rPr dirty="0" sz="2000" lang="en-US" u="none">
                <a:latin typeface="Arial" panose="020B0604020202020204" pitchFamily="34" charset="0"/>
                <a:ea typeface="Times New Roman" panose="02020603050405020304" pitchFamily="18" charset="0"/>
                <a:cs typeface="Arial" panose="020B0604020202020204" pitchFamily="34" charset="0"/>
              </a:rPr>
              <a:t>
</a:t>
            </a:r>
            <a:r>
              <a:rPr dirty="0" sz="2000" lang="en-US" u="none">
                <a:latin typeface="Arial" panose="020B0604020202020204" pitchFamily="34" charset="0"/>
                <a:ea typeface="Times New Roman" panose="02020603050405020304" pitchFamily="18" charset="0"/>
                <a:cs typeface="Arial" panose="020B0604020202020204" pitchFamily="34" charset="0"/>
              </a:rPr>
              <a:t>5</a:t>
            </a:r>
            <a:r>
              <a:rPr dirty="0" sz="2000" lang="en-US" u="none">
                <a:latin typeface="Arial" panose="020B0604020202020204" pitchFamily="34" charset="0"/>
                <a:ea typeface="Times New Roman" panose="02020603050405020304" pitchFamily="18" charset="0"/>
                <a:cs typeface="Arial" panose="020B0604020202020204" pitchFamily="34" charset="0"/>
              </a:rPr>
              <a:t>.</a:t>
            </a:r>
            <a:r>
              <a:rPr dirty="0" sz="2000" lang="en-US" u="none">
                <a:latin typeface="Arial" panose="020B0604020202020204" pitchFamily="34" charset="0"/>
                <a:ea typeface="Times New Roman" panose="02020603050405020304" pitchFamily="18" charset="0"/>
                <a:cs typeface="Arial" panose="020B0604020202020204" pitchFamily="34" charset="0"/>
              </a:rPr>
              <a:t> </a:t>
            </a:r>
            <a:r>
              <a:rPr dirty="0" sz="2000" lang="en-US" u="none">
                <a:latin typeface="Arial" panose="020B0604020202020204" pitchFamily="34" charset="0"/>
                <a:ea typeface="Times New Roman" panose="02020603050405020304" pitchFamily="18" charset="0"/>
                <a:cs typeface="Arial" panose="020B0604020202020204" pitchFamily="34" charset="0"/>
              </a:rPr>
              <a:t> </a:t>
            </a:r>
            <a:r>
              <a:rPr dirty="0" sz="2000" lang="en-US" u="none">
                <a:latin typeface="Arial" panose="020B0604020202020204" pitchFamily="34" charset="0"/>
                <a:ea typeface="Times New Roman" panose="02020603050405020304" pitchFamily="18" charset="0"/>
                <a:cs typeface="Arial" panose="020B0604020202020204" pitchFamily="34" charset="0"/>
              </a:rPr>
              <a:t>Verificar que los informes de los estados financieros reflejan los efectos financieros de las transacciones, agrupándolas según sus características económicas, así como si permite identificar las debilidades en la gestión, control y administración de los recursos financieros con el propósito de que se adopten medidas correctivas.
</a:t>
            </a:r>
            <a:r>
              <a:rPr dirty="0" sz="2000" lang="en-US" u="none">
                <a:latin typeface="Arial" panose="020B0604020202020204" pitchFamily="34" charset="0"/>
                <a:ea typeface="Times New Roman" panose="02020603050405020304" pitchFamily="18" charset="0"/>
                <a:cs typeface="Arial" panose="020B0604020202020204" pitchFamily="34" charset="0"/>
              </a:rPr>
              <a:t>7</a:t>
            </a:r>
            <a:r>
              <a:rPr dirty="0" sz="2000" lang="en-US" u="none">
                <a:latin typeface="Arial" panose="020B0604020202020204" pitchFamily="34" charset="0"/>
                <a:ea typeface="Times New Roman" panose="02020603050405020304" pitchFamily="18" charset="0"/>
                <a:cs typeface="Arial" panose="020B0604020202020204" pitchFamily="34" charset="0"/>
              </a:rPr>
              <a:t>.</a:t>
            </a:r>
            <a:r>
              <a:rPr dirty="0" sz="2000" lang="en-US" u="none">
                <a:latin typeface="Arial" panose="020B0604020202020204" pitchFamily="34" charset="0"/>
                <a:ea typeface="Times New Roman" panose="02020603050405020304" pitchFamily="18" charset="0"/>
                <a:cs typeface="Arial" panose="020B0604020202020204" pitchFamily="34" charset="0"/>
              </a:rPr>
              <a:t> </a:t>
            </a:r>
            <a:r>
              <a:rPr dirty="0" sz="2000" lang="en-US" u="none">
                <a:latin typeface="Arial" panose="020B0604020202020204" pitchFamily="34" charset="0"/>
                <a:ea typeface="Times New Roman" panose="02020603050405020304" pitchFamily="18" charset="0"/>
                <a:cs typeface="Arial" panose="020B0604020202020204" pitchFamily="34" charset="0"/>
              </a:rPr>
              <a:t> </a:t>
            </a:r>
            <a:r>
              <a:rPr dirty="0" sz="2000" lang="en-US" u="none">
                <a:latin typeface="Arial" panose="020B0604020202020204" pitchFamily="34" charset="0"/>
                <a:ea typeface="Times New Roman" panose="02020603050405020304" pitchFamily="18" charset="0"/>
                <a:cs typeface="Arial" panose="020B0604020202020204" pitchFamily="34" charset="0"/>
              </a:rPr>
              <a:t>Investigar si se ha cumplido con las recomendaciones de las acciones de control al área y se han confeccionado los Planes de Medidas correspondientes. 
</a:t>
            </a:r>
            <a:r>
              <a:rPr dirty="0" sz="2000" lang="en-US" u="none">
                <a:latin typeface="Arial" panose="020B0604020202020204" pitchFamily="34" charset="0"/>
                <a:ea typeface="Times New Roman" panose="02020603050405020304" pitchFamily="18" charset="0"/>
                <a:cs typeface="Arial" panose="020B0604020202020204" pitchFamily="34" charset="0"/>
              </a:rPr>
              <a:t>8</a:t>
            </a:r>
            <a:r>
              <a:rPr dirty="0" sz="2000" lang="en-US" u="none">
                <a:latin typeface="Arial" panose="020B0604020202020204" pitchFamily="34" charset="0"/>
                <a:ea typeface="Times New Roman" panose="02020603050405020304" pitchFamily="18" charset="0"/>
                <a:cs typeface="Arial" panose="020B0604020202020204" pitchFamily="34" charset="0"/>
              </a:rPr>
              <a:t>.</a:t>
            </a:r>
            <a:r>
              <a:rPr dirty="0" sz="2000" lang="en-US" u="none">
                <a:latin typeface="Arial" panose="020B0604020202020204" pitchFamily="34" charset="0"/>
                <a:ea typeface="Times New Roman" panose="02020603050405020304" pitchFamily="18" charset="0"/>
                <a:cs typeface="Arial" panose="020B0604020202020204" pitchFamily="34" charset="0"/>
              </a:rPr>
              <a:t> </a:t>
            </a:r>
            <a:r>
              <a:rPr dirty="0" sz="2000" lang="en-US" u="none">
                <a:latin typeface="Arial" panose="020B0604020202020204" pitchFamily="34" charset="0"/>
                <a:ea typeface="Times New Roman" panose="02020603050405020304" pitchFamily="18" charset="0"/>
                <a:cs typeface="Arial" panose="020B0604020202020204" pitchFamily="34" charset="0"/>
              </a:rPr>
              <a:t> </a:t>
            </a:r>
            <a:r>
              <a:rPr dirty="0" sz="2000" lang="en-US" u="none">
                <a:latin typeface="Arial" panose="020B0604020202020204" pitchFamily="34" charset="0"/>
                <a:ea typeface="Times New Roman" panose="02020603050405020304" pitchFamily="18" charset="0"/>
                <a:cs typeface="Arial" panose="020B0604020202020204" pitchFamily="34" charset="0"/>
              </a:rPr>
              <a:t>Verificar el impacto de las acciones de seguimiento realizadas en el área de Contabilidad y Finanzas.</a:t>
            </a:r>
            <a:endParaRPr dirty="0" sz="2000" lang="en-US" u="none">
              <a:latin typeface="Arial" panose="020B0604020202020204" pitchFamily="34" charset="0"/>
              <a:ea typeface="Times New Roman" panose="02020603050405020304" pitchFamily="18" charset="0"/>
              <a:cs typeface="Arial" panose="020B0604020202020204" pitchFamily="34" charset="0"/>
            </a:endParaRPr>
          </a:p>
        </p:txBody>
      </p:sp>
      <p:sp>
        <p:nvSpPr>
          <p:cNvPr id="1048599" name="Rectangle 3"/>
          <p:cNvSpPr/>
          <p:nvPr/>
        </p:nvSpPr>
        <p:spPr>
          <a:xfrm>
            <a:off x="3497176" y="3005117"/>
            <a:ext cx="8414085" cy="448310"/>
          </a:xfrm>
          <a:prstGeom prst="rect"/>
        </p:spPr>
        <p:txBody>
          <a:bodyPr wrap="square">
            <a:spAutoFit/>
          </a:bodyPr>
          <a:p>
            <a:pPr algn="just" lvl="0" marR="0">
              <a:spcBef>
                <a:spcPts val="0"/>
              </a:spcBef>
              <a:spcAft>
                <a:spcPts val="0"/>
              </a:spcAft>
              <a:tabLst>
                <a:tab algn="l" pos="274320"/>
              </a:tabLst>
            </a:pPr>
            <a:endParaRPr dirty="0" sz="2400" lang="en-US">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2" name="CuadroTexto 4"/>
          <p:cNvSpPr txBox="1"/>
          <p:nvPr/>
        </p:nvSpPr>
        <p:spPr>
          <a:xfrm rot="20530022">
            <a:off x="308518" y="1722879"/>
            <a:ext cx="1839325" cy="646331"/>
          </a:xfrm>
          <a:prstGeom prst="rect"/>
          <a:noFill/>
        </p:spPr>
        <p:txBody>
          <a:bodyPr rtlCol="0" wrap="square">
            <a:spAutoFit/>
          </a:bodyPr>
          <a:p>
            <a:r>
              <a:rPr b="1" dirty="0" sz="3600" lang="es-ES" smtClean="0">
                <a:solidFill>
                  <a:schemeClr val="bg1"/>
                </a:solidFill>
              </a:rPr>
              <a:t>Folleto</a:t>
            </a:r>
            <a:endParaRPr b="1" dirty="0" sz="3600" lang="en-US">
              <a:solidFill>
                <a:schemeClr val="bg1"/>
              </a:solidFill>
            </a:endParaRPr>
          </a:p>
        </p:txBody>
      </p:sp>
      <p:sp>
        <p:nvSpPr>
          <p:cNvPr id="1048603" name="Rectangle 1"/>
          <p:cNvSpPr>
            <a:spLocks noChangeArrowheads="1"/>
          </p:cNvSpPr>
          <p:nvPr/>
        </p:nvSpPr>
        <p:spPr bwMode="auto">
          <a:xfrm>
            <a:off x="3320716" y="-55945"/>
            <a:ext cx="8654716" cy="954107"/>
          </a:xfrm>
          <a:prstGeom prst="rect"/>
          <a:noFill/>
          <a:ln>
            <a:noFill/>
          </a:ln>
          <a:effectLst/>
        </p:spPr>
        <p:txBody>
          <a:bodyPr anchor="ctr" anchorCtr="0" bIns="45720" compatLnSpc="1" lIns="91440" numCol="1" rIns="91440" tIns="45720" vert="horz" wrap="square">
            <a:prstTxWarp prst="textNoShape"/>
            <a:spAutoFit/>
          </a:bodyPr>
          <a:p>
            <a:pPr algn="ctr" defTabSz="914400" eaLnBrk="0" fontAlgn="base" hangingPunct="0" indent="0" latinLnBrk="0" lvl="0" marL="0" marR="0" rtl="0">
              <a:lnSpc>
                <a:spcPct val="100000"/>
              </a:lnSpc>
              <a:spcBef>
                <a:spcPct val="0"/>
              </a:spcBef>
              <a:spcAft>
                <a:spcPct val="0"/>
              </a:spcAft>
              <a:buClrTx/>
              <a:buSzTx/>
              <a:buFontTx/>
              <a:buNone/>
            </a:pPr>
            <a:r>
              <a:rPr altLang="en-US" baseline="0" b="1" cap="none" dirty="0" sz="2800" i="0" kumimoji="0" lang="es-E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Técnicas de recolección de información y evidencias de auditoría a la gestión de </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 contabilidad </a:t>
            </a:r>
            <a:endParaRPr altLang="en-US" baseline="0" b="0" cap="none" dirty="0" sz="2800" i="0" kumimoji="0" lang="es-ES" normalizeH="0" strike="noStrike" u="none" smtClean="0">
              <a:ln>
                <a:noFill/>
              </a:ln>
              <a:solidFill>
                <a:schemeClr val="tx1"/>
              </a:solidFill>
              <a:effectLst/>
              <a:latin typeface="Arial" panose="020B0604020202020204" pitchFamily="34" charset="0"/>
            </a:endParaRPr>
          </a:p>
        </p:txBody>
      </p:sp>
      <p:sp>
        <p:nvSpPr>
          <p:cNvPr id="1048604" name=""/>
          <p:cNvSpPr txBox="1"/>
          <p:nvPr/>
        </p:nvSpPr>
        <p:spPr>
          <a:xfrm>
            <a:off x="3328358" y="1087121"/>
            <a:ext cx="9010143" cy="5986780"/>
          </a:xfrm>
          <a:prstGeom prst="rect"/>
        </p:spPr>
        <p:txBody>
          <a:bodyPr rtlCol="0" wrap="square">
            <a:spAutoFit/>
          </a:bodyPr>
          <a:p>
            <a:r>
              <a:rPr b="1" sz="1800" lang="es-US">
                <a:solidFill>
                  <a:srgbClr val="000000"/>
                </a:solidFill>
              </a:rPr>
              <a:t>EVIDENCIA</a:t>
            </a:r>
            <a:r>
              <a:rPr sz="1800" lang="es-US">
                <a:solidFill>
                  <a:srgbClr val="000000"/>
                </a:solidFill>
              </a:rPr>
              <a:t>
TESTIMONIAL:
Entrevistas con los responsables y especialistas del área de Contabilidad y Finanzas
</a:t>
            </a:r>
            <a:r>
              <a:rPr altLang="es-US" b="1" sz="1800" lang="en-US">
                <a:solidFill>
                  <a:srgbClr val="000000"/>
                </a:solidFill>
              </a:rPr>
              <a:t>T</a:t>
            </a:r>
            <a:r>
              <a:rPr altLang="es-US" b="1" sz="1800" lang="en-US">
                <a:solidFill>
                  <a:srgbClr val="000000"/>
                </a:solidFill>
              </a:rPr>
              <a:t>E</a:t>
            </a:r>
            <a:r>
              <a:rPr altLang="es-US" b="1" sz="1800" lang="en-US">
                <a:solidFill>
                  <a:srgbClr val="000000"/>
                </a:solidFill>
              </a:rPr>
              <a:t>C</a:t>
            </a:r>
            <a:r>
              <a:rPr altLang="es-US" b="1" sz="1800" lang="en-US">
                <a:solidFill>
                  <a:srgbClr val="000000"/>
                </a:solidFill>
              </a:rPr>
              <a:t>N</a:t>
            </a:r>
            <a:r>
              <a:rPr altLang="es-US" b="1" sz="1800" lang="en-US">
                <a:solidFill>
                  <a:srgbClr val="000000"/>
                </a:solidFill>
              </a:rPr>
              <a:t>I</a:t>
            </a:r>
            <a:r>
              <a:rPr altLang="es-US" b="1" sz="1800" lang="en-US">
                <a:solidFill>
                  <a:srgbClr val="000000"/>
                </a:solidFill>
              </a:rPr>
              <a:t>C</a:t>
            </a:r>
            <a:r>
              <a:rPr altLang="es-US" b="1" sz="1800" lang="en-US">
                <a:solidFill>
                  <a:srgbClr val="000000"/>
                </a:solidFill>
              </a:rPr>
              <a:t>A</a:t>
            </a:r>
            <a:r>
              <a:rPr altLang="es-US" sz="1800" lang="en-US">
                <a:solidFill>
                  <a:srgbClr val="000000"/>
                </a:solidFill>
              </a:rPr>
              <a:t> </a:t>
            </a:r>
            <a:r>
              <a:rPr altLang="es-US" sz="1800" lang="en-US">
                <a:solidFill>
                  <a:srgbClr val="000000"/>
                </a:solidFill>
              </a:rPr>
              <a:t>:</a:t>
            </a:r>
            <a:r>
              <a:rPr altLang="es-US" sz="1800" lang="en-US">
                <a:solidFill>
                  <a:srgbClr val="000000"/>
                </a:solidFill>
              </a:rPr>
              <a:t> </a:t>
            </a:r>
            <a:r>
              <a:rPr sz="1800" lang="es-US">
                <a:solidFill>
                  <a:srgbClr val="000000"/>
                </a:solidFill>
              </a:rPr>
              <a:t>VERBAL Y OCULAR
</a:t>
            </a:r>
            <a:endParaRPr b="1" sz="1800" lang="es-US">
              <a:solidFill>
                <a:srgbClr val="000000"/>
              </a:solidFill>
            </a:endParaRPr>
          </a:p>
          <a:p>
            <a:r>
              <a:rPr sz="1800" lang="es-US">
                <a:solidFill>
                  <a:srgbClr val="000000"/>
                </a:solidFill>
              </a:rPr>
              <a:t>DOCUMENTADA:
Registros contables: Submayores y Mayor.
Documento primarios que sustentan el registro contable.
Planes y Presupuestos y su ejecución.
Estados financieros.
Aprobaciones de la autoridad facultada para ejecutar compras y ventas.
Dictámenes de los estados financieros emitidos por sociedades de auditoría.
Informes de auditorías internas o externas.
Manual de Contabilidad General.
Manual de Control Interno.
Manual de Contabilidad de Costos.
Plantilla de trabajadores aprobada y cubierta.
</a:t>
            </a:r>
            <a:endParaRPr b="1" sz="1800" lang="es-US">
              <a:solidFill>
                <a:srgbClr val="000000"/>
              </a:solidFill>
            </a:endParaRPr>
          </a:p>
          <a:p>
            <a:r>
              <a:rPr altLang="es-US" b="1" sz="1800" lang="en-US">
                <a:solidFill>
                  <a:srgbClr val="000000"/>
                </a:solidFill>
              </a:rPr>
              <a:t>T</a:t>
            </a:r>
            <a:r>
              <a:rPr altLang="es-US" b="1" sz="1800" lang="en-US">
                <a:solidFill>
                  <a:srgbClr val="000000"/>
                </a:solidFill>
              </a:rPr>
              <a:t>E</a:t>
            </a:r>
            <a:r>
              <a:rPr altLang="es-US" b="1" sz="1800" lang="en-US">
                <a:solidFill>
                  <a:srgbClr val="000000"/>
                </a:solidFill>
              </a:rPr>
              <a:t>C</a:t>
            </a:r>
            <a:r>
              <a:rPr altLang="es-US" b="1" sz="1800" lang="en-US">
                <a:solidFill>
                  <a:srgbClr val="000000"/>
                </a:solidFill>
              </a:rPr>
              <a:t>N</a:t>
            </a:r>
            <a:r>
              <a:rPr altLang="es-US" b="1" sz="1800" lang="en-US">
                <a:solidFill>
                  <a:srgbClr val="000000"/>
                </a:solidFill>
              </a:rPr>
              <a:t>I</a:t>
            </a:r>
            <a:r>
              <a:rPr altLang="es-US" b="1" sz="1800" lang="en-US">
                <a:solidFill>
                  <a:srgbClr val="000000"/>
                </a:solidFill>
              </a:rPr>
              <a:t>C</a:t>
            </a:r>
            <a:r>
              <a:rPr altLang="es-US" b="1" sz="1800" lang="en-US">
                <a:solidFill>
                  <a:srgbClr val="000000"/>
                </a:solidFill>
              </a:rPr>
              <a:t>A</a:t>
            </a:r>
            <a:r>
              <a:rPr altLang="es-US" sz="1800" lang="en-US">
                <a:solidFill>
                  <a:srgbClr val="000000"/>
                </a:solidFill>
              </a:rPr>
              <a:t> </a:t>
            </a:r>
            <a:r>
              <a:rPr altLang="es-US" sz="1800" lang="en-US">
                <a:solidFill>
                  <a:srgbClr val="000000"/>
                </a:solidFill>
              </a:rPr>
              <a:t>:</a:t>
            </a:r>
            <a:r>
              <a:rPr sz="1800" lang="es-US">
                <a:solidFill>
                  <a:srgbClr val="000000"/>
                </a:solidFill>
              </a:rPr>
              <a:t>	DOCUMENTAL
</a:t>
            </a:r>
            <a:endParaRPr b="1" sz="1800" lang="es-US">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11" name=""/>
          <p:cNvSpPr txBox="1"/>
          <p:nvPr/>
        </p:nvSpPr>
        <p:spPr>
          <a:xfrm>
            <a:off x="3277441" y="748323"/>
            <a:ext cx="8957596" cy="3374390"/>
          </a:xfrm>
          <a:prstGeom prst="rect"/>
        </p:spPr>
        <p:txBody>
          <a:bodyPr rtlCol="0" wrap="square">
            <a:spAutoFit/>
          </a:bodyPr>
          <a:p>
            <a:r>
              <a:rPr sz="2400" lang="es-US">
                <a:solidFill>
                  <a:srgbClr val="000000"/>
                </a:solidFill>
              </a:rPr>
              <a:t>ANALITICAS (PAPELES DE TRABAJO PREPARADOS POR EL AUDITOR):
Análisis Comparativos Plan vs. Real.
Hoja de Ajustes. 
Hoja de Análisis por Cuentas contables.
Hoja Sumaria.
</a:t>
            </a:r>
            <a:r>
              <a:rPr altLang="es-US" b="1" sz="2400" lang="en-US">
                <a:solidFill>
                  <a:srgbClr val="000000"/>
                </a:solidFill>
              </a:rPr>
              <a:t>T</a:t>
            </a:r>
            <a:r>
              <a:rPr altLang="es-US" b="1" sz="2400" lang="en-US">
                <a:solidFill>
                  <a:srgbClr val="000000"/>
                </a:solidFill>
              </a:rPr>
              <a:t>E</a:t>
            </a:r>
            <a:r>
              <a:rPr altLang="es-US" b="1" sz="2400" lang="en-US">
                <a:solidFill>
                  <a:srgbClr val="000000"/>
                </a:solidFill>
              </a:rPr>
              <a:t>C</a:t>
            </a:r>
            <a:r>
              <a:rPr altLang="es-US" b="1" sz="2400" lang="en-US">
                <a:solidFill>
                  <a:srgbClr val="000000"/>
                </a:solidFill>
              </a:rPr>
              <a:t>N</a:t>
            </a:r>
            <a:r>
              <a:rPr altLang="es-US" b="1" sz="2400" lang="en-US">
                <a:solidFill>
                  <a:srgbClr val="000000"/>
                </a:solidFill>
              </a:rPr>
              <a:t>I</a:t>
            </a:r>
            <a:r>
              <a:rPr altLang="es-US" b="1" sz="2400" lang="en-US">
                <a:solidFill>
                  <a:srgbClr val="000000"/>
                </a:solidFill>
              </a:rPr>
              <a:t>C</a:t>
            </a:r>
            <a:r>
              <a:rPr altLang="es-US" b="1" sz="2400" lang="en-US">
                <a:solidFill>
                  <a:srgbClr val="000000"/>
                </a:solidFill>
              </a:rPr>
              <a:t>A</a:t>
            </a:r>
            <a:r>
              <a:rPr altLang="es-US" sz="2400" lang="en-US">
                <a:solidFill>
                  <a:srgbClr val="000000"/>
                </a:solidFill>
              </a:rPr>
              <a:t>:</a:t>
            </a:r>
            <a:r>
              <a:rPr altLang="es-US" sz="2400" lang="en-US">
                <a:solidFill>
                  <a:srgbClr val="000000"/>
                </a:solidFill>
              </a:rPr>
              <a:t> </a:t>
            </a:r>
            <a:r>
              <a:rPr sz="2400" lang="es-US">
                <a:solidFill>
                  <a:srgbClr val="000000"/>
                </a:solidFill>
              </a:rPr>
              <a:t>ESCRITA</a:t>
            </a:r>
            <a:endParaRPr b="1" sz="2400" lang="es-US">
              <a:solidFill>
                <a:srgbClr val="00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2" name="Rectangle 1"/>
          <p:cNvSpPr>
            <a:spLocks noChangeArrowheads="1"/>
          </p:cNvSpPr>
          <p:nvPr/>
        </p:nvSpPr>
        <p:spPr bwMode="auto">
          <a:xfrm>
            <a:off x="3609474" y="246948"/>
            <a:ext cx="9352547" cy="925831"/>
          </a:xfrm>
          <a:prstGeom prst="rect"/>
          <a:noFill/>
          <a:ln>
            <a:noFill/>
          </a:ln>
          <a:effectLst/>
        </p:spPr>
        <p:txBody>
          <a:bodyPr anchor="ctr" anchorCtr="0" bIns="45720" compatLnSpc="1" lIns="91440" numCol="1" rIns="91440" tIns="45720" vert="horz" wrap="square">
            <a:prstTxWarp prst="textNoShape"/>
            <a:spAutoFit/>
          </a:bodyPr>
          <a:p>
            <a:pPr algn="l" defTabSz="914400" eaLnBrk="0" fontAlgn="base" hangingPunct="0" indent="0" latinLnBrk="0" lvl="0" marL="0" marR="0" rtl="0">
              <a:lnSpc>
                <a:spcPct val="100000"/>
              </a:lnSpc>
              <a:spcBef>
                <a:spcPct val="0"/>
              </a:spcBef>
              <a:spcAft>
                <a:spcPct val="0"/>
              </a:spcAft>
              <a:buClrTx/>
              <a:buSzTx/>
              <a:buFontTx/>
              <a:buNone/>
            </a:pPr>
            <a:r>
              <a:rPr altLang="en-US" baseline="0" b="1" cap="none" dirty="0" sz="2800" i="0" kumimoji="0" lang="es-E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Indicadores de gestión de </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n</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l</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a:t>
            </a:r>
            <a:r>
              <a:rPr altLang="es-ES" baseline="0" b="1" cap="none" dirty="0" sz="2800" i="0" kumimoji="0" lang="en-US" normalizeH="0" strike="noStrike" u="sng" smtClean="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a:t>
            </a:r>
            <a:endParaRPr altLang="en-US" baseline="0" b="0" cap="none" dirty="0" sz="2800" i="0" kumimoji="0" lang="en-US" normalizeH="0" strike="noStrike" u="none" smtClean="0">
              <a:ln>
                <a:noFill/>
              </a:ln>
              <a:solidFill>
                <a:schemeClr val="tx1"/>
              </a:solidFill>
              <a:effectLst/>
              <a:latin typeface="Arial" panose="020B0604020202020204" pitchFamily="34" charset="0"/>
              <a:cs typeface="Arial" panose="020B0604020202020204" pitchFamily="34" charset="0"/>
            </a:endParaRPr>
          </a:p>
          <a:p>
            <a:pPr algn="l" defTabSz="914400" eaLnBrk="0" fontAlgn="base" hangingPunct="0" indent="0" latinLnBrk="0" lvl="0" marL="0" marR="0" rtl="0">
              <a:lnSpc>
                <a:spcPct val="100000"/>
              </a:lnSpc>
              <a:spcBef>
                <a:spcPct val="0"/>
              </a:spcBef>
              <a:spcAft>
                <a:spcPct val="0"/>
              </a:spcAft>
              <a:buClrTx/>
              <a:buSzTx/>
              <a:buFontTx/>
              <a:buNone/>
            </a:pPr>
            <a:endParaRPr altLang="en-US" baseline="0" b="0" cap="none" dirty="0" sz="2800" i="0" kumimoji="0" lang="en-US" normalizeH="0" strike="noStrike" u="none" smtClean="0">
              <a:ln>
                <a:noFill/>
              </a:ln>
              <a:solidFill>
                <a:schemeClr val="tx1"/>
              </a:solidFill>
              <a:effectLst/>
              <a:latin typeface="Arial" panose="020B0604020202020204" pitchFamily="34" charset="0"/>
              <a:cs typeface="Arial" panose="020B0604020202020204" pitchFamily="34" charset="0"/>
            </a:endParaRPr>
          </a:p>
        </p:txBody>
      </p:sp>
      <p:sp>
        <p:nvSpPr>
          <p:cNvPr id="1048613" name="Rectangle 2"/>
          <p:cNvSpPr>
            <a:spLocks noChangeArrowheads="1"/>
          </p:cNvSpPr>
          <p:nvPr/>
        </p:nvSpPr>
        <p:spPr bwMode="auto">
          <a:xfrm>
            <a:off x="3248526" y="2885116"/>
            <a:ext cx="221159" cy="389255"/>
          </a:xfrm>
          <a:prstGeom prst="rect"/>
          <a:noFill/>
          <a:ln>
            <a:noFill/>
          </a:ln>
          <a:effectLst/>
        </p:spPr>
        <p:txBody>
          <a:bodyPr anchor="ctr" anchorCtr="0" bIns="45720" compatLnSpc="1" lIns="91440" numCol="1" rIns="91440" tIns="45720" vert="horz" wrap="square">
            <a:prstTxWarp prst="textNoShape"/>
            <a:spAutoFit/>
          </a:bodyPr>
          <a:lstStyle>
            <a:lvl1pPr eaLnBrk="0" fontAlgn="base" hangingPunct="0">
              <a:spcBef>
                <a:spcPct val="0"/>
              </a:spcBef>
              <a:spcAft>
                <a:spcPct val="0"/>
              </a:spcAft>
              <a:tabLst>
                <a:tab algn="l" pos="274638"/>
              </a:tabLst>
              <a:defRPr>
                <a:solidFill>
                  <a:schemeClr val="tx1"/>
                </a:solidFill>
                <a:latin typeface="Arial" panose="020B0604020202020204" pitchFamily="34" charset="0"/>
              </a:defRPr>
            </a:lvl1pPr>
            <a:lvl2pPr eaLnBrk="0" fontAlgn="base" hangingPunct="0">
              <a:spcBef>
                <a:spcPct val="0"/>
              </a:spcBef>
              <a:spcAft>
                <a:spcPct val="0"/>
              </a:spcAft>
              <a:tabLst>
                <a:tab algn="l" pos="274638"/>
              </a:tabLst>
              <a:defRPr>
                <a:solidFill>
                  <a:schemeClr val="tx1"/>
                </a:solidFill>
                <a:latin typeface="Arial" panose="020B0604020202020204" pitchFamily="34" charset="0"/>
              </a:defRPr>
            </a:lvl2pPr>
            <a:lvl3pPr eaLnBrk="0" fontAlgn="base" hangingPunct="0">
              <a:spcBef>
                <a:spcPct val="0"/>
              </a:spcBef>
              <a:spcAft>
                <a:spcPct val="0"/>
              </a:spcAft>
              <a:tabLst>
                <a:tab algn="l" pos="274638"/>
              </a:tabLst>
              <a:defRPr>
                <a:solidFill>
                  <a:schemeClr val="tx1"/>
                </a:solidFill>
                <a:latin typeface="Arial" panose="020B0604020202020204" pitchFamily="34" charset="0"/>
              </a:defRPr>
            </a:lvl3pPr>
            <a:lvl4pPr eaLnBrk="0" fontAlgn="base" hangingPunct="0">
              <a:spcBef>
                <a:spcPct val="0"/>
              </a:spcBef>
              <a:spcAft>
                <a:spcPct val="0"/>
              </a:spcAft>
              <a:tabLst>
                <a:tab algn="l" pos="274638"/>
              </a:tabLst>
              <a:defRPr>
                <a:solidFill>
                  <a:schemeClr val="tx1"/>
                </a:solidFill>
                <a:latin typeface="Arial" panose="020B0604020202020204" pitchFamily="34" charset="0"/>
              </a:defRPr>
            </a:lvl4pPr>
            <a:lvl5pPr eaLnBrk="0" fontAlgn="base" hangingPunct="0">
              <a:spcBef>
                <a:spcPct val="0"/>
              </a:spcBef>
              <a:spcAft>
                <a:spcPct val="0"/>
              </a:spcAft>
              <a:tabLst>
                <a:tab algn="l" pos="274638"/>
              </a:tabLst>
              <a:defRPr>
                <a:solidFill>
                  <a:schemeClr val="tx1"/>
                </a:solidFill>
                <a:latin typeface="Arial" panose="020B0604020202020204" pitchFamily="34" charset="0"/>
              </a:defRPr>
            </a:lvl5pPr>
            <a:lvl6pPr eaLnBrk="0" fontAlgn="base" hangingPunct="0">
              <a:spcBef>
                <a:spcPct val="0"/>
              </a:spcBef>
              <a:spcAft>
                <a:spcPct val="0"/>
              </a:spcAft>
              <a:tabLst>
                <a:tab algn="l" pos="274638"/>
              </a:tabLst>
              <a:defRPr>
                <a:solidFill>
                  <a:schemeClr val="tx1"/>
                </a:solidFill>
                <a:latin typeface="Arial" panose="020B0604020202020204" pitchFamily="34" charset="0"/>
              </a:defRPr>
            </a:lvl6pPr>
            <a:lvl7pPr eaLnBrk="0" fontAlgn="base" hangingPunct="0">
              <a:spcBef>
                <a:spcPct val="0"/>
              </a:spcBef>
              <a:spcAft>
                <a:spcPct val="0"/>
              </a:spcAft>
              <a:tabLst>
                <a:tab algn="l" pos="274638"/>
              </a:tabLst>
              <a:defRPr>
                <a:solidFill>
                  <a:schemeClr val="tx1"/>
                </a:solidFill>
                <a:latin typeface="Arial" panose="020B0604020202020204" pitchFamily="34" charset="0"/>
              </a:defRPr>
            </a:lvl7pPr>
            <a:lvl8pPr eaLnBrk="0" fontAlgn="base" hangingPunct="0">
              <a:spcBef>
                <a:spcPct val="0"/>
              </a:spcBef>
              <a:spcAft>
                <a:spcPct val="0"/>
              </a:spcAft>
              <a:tabLst>
                <a:tab algn="l" pos="274638"/>
              </a:tabLst>
              <a:defRPr>
                <a:solidFill>
                  <a:schemeClr val="tx1"/>
                </a:solidFill>
                <a:latin typeface="Arial" panose="020B0604020202020204" pitchFamily="34" charset="0"/>
              </a:defRPr>
            </a:lvl8pPr>
            <a:lvl9pPr eaLnBrk="0" fontAlgn="base" hangingPunct="0">
              <a:spcBef>
                <a:spcPct val="0"/>
              </a:spcBef>
              <a:spcAft>
                <a:spcPct val="0"/>
              </a:spcAft>
              <a:tabLst>
                <a:tab algn="l" pos="274638"/>
              </a:tabLst>
              <a:defRPr>
                <a:solidFill>
                  <a:schemeClr val="tx1"/>
                </a:solidFill>
                <a:latin typeface="Arial" panose="020B0604020202020204" pitchFamily="34" charset="0"/>
              </a:defRPr>
            </a:lvl9pPr>
          </a:lstStyle>
          <a:p>
            <a:pPr algn="just" defTabSz="914400" eaLnBrk="0" fontAlgn="base" hangingPunct="0" indent="0" latinLnBrk="0" lvl="0" marL="0" marR="0" rtl="0">
              <a:lnSpc>
                <a:spcPct val="100000"/>
              </a:lnSpc>
              <a:spcBef>
                <a:spcPct val="0"/>
              </a:spcBef>
              <a:spcAft>
                <a:spcPct val="0"/>
              </a:spcAft>
              <a:buClrTx/>
              <a:buSzTx/>
              <a:buFontTx/>
              <a:buNone/>
              <a:tabLst>
                <a:tab algn="l" pos="274638"/>
              </a:tabLst>
            </a:pPr>
            <a:endParaRPr altLang="en-US" baseline="0" cap="none" dirty="0" sz="2000" i="0" kumimoji="0" lang="es-ES" normalizeH="0" strike="noStrike" u="none" smtClean="0">
              <a:ln>
                <a:noFill/>
              </a:ln>
              <a:solidFill>
                <a:schemeClr val="tx1"/>
              </a:solidFill>
              <a:effectLst/>
            </a:endParaRPr>
          </a:p>
        </p:txBody>
      </p:sp>
      <p:sp>
        <p:nvSpPr>
          <p:cNvPr id="1048614" name="Rectangle 5"/>
          <p:cNvSpPr/>
          <p:nvPr/>
        </p:nvSpPr>
        <p:spPr>
          <a:xfrm>
            <a:off x="3412957" y="5434234"/>
            <a:ext cx="7752347" cy="389256"/>
          </a:xfrm>
          <a:prstGeom prst="rect"/>
        </p:spPr>
        <p:txBody>
          <a:bodyPr wrap="square">
            <a:spAutoFit/>
          </a:bodyPr>
          <a:p>
            <a:pPr algn="just" marL="228600" marR="0">
              <a:spcBef>
                <a:spcPts val="0"/>
              </a:spcBef>
              <a:spcAft>
                <a:spcPts val="0"/>
              </a:spcAft>
            </a:pPr>
            <a:endParaRPr dirty="0" sz="2000" lang="en-US">
              <a:latin typeface="Times New Roman" panose="02020603050405020304" pitchFamily="18" charset="0"/>
              <a:ea typeface="Times New Roman" panose="02020603050405020304" pitchFamily="18" charset="0"/>
            </a:endParaRPr>
          </a:p>
        </p:txBody>
      </p:sp>
      <p:sp>
        <p:nvSpPr>
          <p:cNvPr id="1048685" name=""/>
          <p:cNvSpPr txBox="1"/>
          <p:nvPr/>
        </p:nvSpPr>
        <p:spPr>
          <a:xfrm>
            <a:off x="3291175" y="1314201"/>
            <a:ext cx="7720120" cy="746760"/>
          </a:xfrm>
          <a:prstGeom prst="rect"/>
        </p:spPr>
        <p:txBody>
          <a:bodyPr rtlCol="0" wrap="square">
            <a:spAutoFit/>
          </a:bodyPr>
          <a:p>
            <a:r>
              <a:rPr altLang="es-US" sz="2000" lang="en-US">
                <a:solidFill>
                  <a:srgbClr val="000000"/>
                </a:solidFill>
              </a:rPr>
              <a:t>1</a:t>
            </a:r>
            <a:r>
              <a:rPr altLang="es-US" sz="2000" lang="en-US">
                <a:solidFill>
                  <a:srgbClr val="000000"/>
                </a:solidFill>
              </a:rPr>
              <a:t>.</a:t>
            </a:r>
            <a:r>
              <a:rPr altLang="es-US" sz="2000" lang="en-US">
                <a:solidFill>
                  <a:srgbClr val="000000"/>
                </a:solidFill>
              </a:rPr>
              <a:t> </a:t>
            </a:r>
            <a:r>
              <a:rPr sz="2000" lang="es-US">
                <a:solidFill>
                  <a:srgbClr val="000000"/>
                </a:solidFill>
              </a:rPr>
              <a:t>ECONOMÍA EN LA ASIGNACIÓN DE LOS RECURSOS</a:t>
            </a:r>
            <a:r>
              <a:rPr altLang="es-US" sz="2000" lang="en-US">
                <a:solidFill>
                  <a:srgbClr val="000000"/>
                </a:solidFill>
              </a:rPr>
              <a:t> </a:t>
            </a:r>
            <a:r>
              <a:rPr altLang="es-US" sz="2000" lang="en-US">
                <a:solidFill>
                  <a:srgbClr val="000000"/>
                </a:solidFill>
              </a:rPr>
              <a:t>=</a:t>
            </a:r>
            <a:r>
              <a:rPr sz="2000" lang="es-US">
                <a:solidFill>
                  <a:srgbClr val="000000"/>
                </a:solidFill>
              </a:rPr>
              <a:t>UTILIDADES O PÉRDIDAS</a:t>
            </a:r>
            <a:r>
              <a:rPr altLang="es-US" sz="2000" lang="en-US">
                <a:solidFill>
                  <a:srgbClr val="000000"/>
                </a:solidFill>
              </a:rPr>
              <a:t> </a:t>
            </a:r>
            <a:r>
              <a:rPr altLang="es-US" sz="2000" lang="en-US">
                <a:solidFill>
                  <a:srgbClr val="000000"/>
                </a:solidFill>
              </a:rPr>
              <a:t>/</a:t>
            </a:r>
            <a:r>
              <a:rPr altLang="es-US" sz="2000" lang="en-US">
                <a:solidFill>
                  <a:srgbClr val="000000"/>
                </a:solidFill>
              </a:rPr>
              <a:t> </a:t>
            </a:r>
            <a:r>
              <a:rPr sz="2000" lang="es-US">
                <a:solidFill>
                  <a:srgbClr val="000000"/>
                </a:solidFill>
              </a:rPr>
              <a:t>RECURSOS UTILIZADOS</a:t>
            </a:r>
            <a:endParaRPr sz="2000" lang="es-US">
              <a:solidFill>
                <a:srgbClr val="000000"/>
              </a:solidFill>
            </a:endParaRPr>
          </a:p>
        </p:txBody>
      </p:sp>
      <p:sp>
        <p:nvSpPr>
          <p:cNvPr id="1048686" name=""/>
          <p:cNvSpPr txBox="1"/>
          <p:nvPr/>
        </p:nvSpPr>
        <p:spPr>
          <a:xfrm>
            <a:off x="3343057" y="2342894"/>
            <a:ext cx="7547079" cy="746759"/>
          </a:xfrm>
          <a:prstGeom prst="rect"/>
        </p:spPr>
        <p:txBody>
          <a:bodyPr rtlCol="0" wrap="square">
            <a:spAutoFit/>
          </a:bodyPr>
          <a:p>
            <a:r>
              <a:rPr altLang="es-US" sz="2000" lang="en-US">
                <a:solidFill>
                  <a:srgbClr val="000000"/>
                </a:solidFill>
              </a:rPr>
              <a:t>2</a:t>
            </a:r>
            <a:r>
              <a:rPr altLang="es-US" sz="2000" lang="en-US">
                <a:solidFill>
                  <a:srgbClr val="000000"/>
                </a:solidFill>
              </a:rPr>
              <a:t>.</a:t>
            </a:r>
            <a:r>
              <a:rPr altLang="es-US" sz="2000" lang="en-US">
                <a:solidFill>
                  <a:srgbClr val="000000"/>
                </a:solidFill>
              </a:rPr>
              <a:t> </a:t>
            </a:r>
            <a:r>
              <a:rPr sz="2000" lang="es-US">
                <a:solidFill>
                  <a:srgbClr val="000000"/>
                </a:solidFill>
              </a:rPr>
              <a:t>PLANTILLA CUBIERTA</a:t>
            </a:r>
            <a:r>
              <a:rPr altLang="es-US" sz="2000" lang="en-US">
                <a:solidFill>
                  <a:srgbClr val="000000"/>
                </a:solidFill>
              </a:rPr>
              <a:t>=</a:t>
            </a:r>
            <a:r>
              <a:rPr altLang="es-US" sz="2000" lang="en-US">
                <a:solidFill>
                  <a:srgbClr val="000000"/>
                </a:solidFill>
              </a:rPr>
              <a:t> </a:t>
            </a:r>
            <a:r>
              <a:rPr sz="2000" lang="es-US">
                <a:solidFill>
                  <a:srgbClr val="000000"/>
                </a:solidFill>
              </a:rPr>
              <a:t>PLANTILLA CUBIERTA</a:t>
            </a:r>
            <a:r>
              <a:rPr altLang="es-US" sz="2000" lang="en-US">
                <a:solidFill>
                  <a:srgbClr val="000000"/>
                </a:solidFill>
              </a:rPr>
              <a:t> </a:t>
            </a:r>
            <a:r>
              <a:rPr altLang="es-US" sz="2000" lang="en-US">
                <a:solidFill>
                  <a:srgbClr val="000000"/>
                </a:solidFill>
              </a:rPr>
              <a:t>/</a:t>
            </a:r>
            <a:r>
              <a:rPr altLang="es-US" sz="2000" lang="en-US">
                <a:solidFill>
                  <a:srgbClr val="000000"/>
                </a:solidFill>
              </a:rPr>
              <a:t> </a:t>
            </a:r>
            <a:r>
              <a:rPr sz="2000" lang="es-US">
                <a:solidFill>
                  <a:srgbClr val="000000"/>
                </a:solidFill>
              </a:rPr>
              <a:t>PLANTILLA APROBADA</a:t>
            </a:r>
            <a:endParaRPr sz="2000" lang="es-US">
              <a:solidFill>
                <a:srgbClr val="000000"/>
              </a:solidFill>
            </a:endParaRPr>
          </a:p>
        </p:txBody>
      </p:sp>
      <p:sp>
        <p:nvSpPr>
          <p:cNvPr id="1048687" name=""/>
          <p:cNvSpPr txBox="1"/>
          <p:nvPr/>
        </p:nvSpPr>
        <p:spPr>
          <a:xfrm>
            <a:off x="3377742" y="3310885"/>
            <a:ext cx="7200713" cy="746760"/>
          </a:xfrm>
          <a:prstGeom prst="rect"/>
        </p:spPr>
        <p:txBody>
          <a:bodyPr rtlCol="0" wrap="square">
            <a:spAutoFit/>
          </a:bodyPr>
          <a:p>
            <a:r>
              <a:rPr altLang="es-US" sz="2000" lang="en-US">
                <a:solidFill>
                  <a:srgbClr val="000000"/>
                </a:solidFill>
              </a:rPr>
              <a:t>3</a:t>
            </a:r>
            <a:r>
              <a:rPr altLang="es-US" sz="2000" lang="en-US">
                <a:solidFill>
                  <a:srgbClr val="000000"/>
                </a:solidFill>
              </a:rPr>
              <a:t>.</a:t>
            </a:r>
            <a:r>
              <a:rPr altLang="es-US" sz="2000" lang="en-US">
                <a:solidFill>
                  <a:srgbClr val="000000"/>
                </a:solidFill>
              </a:rPr>
              <a:t> </a:t>
            </a:r>
            <a:r>
              <a:rPr sz="2000" lang="es-US">
                <a:solidFill>
                  <a:srgbClr val="000000"/>
                </a:solidFill>
              </a:rPr>
              <a:t>CUENTAS CONTABLES DESACTUALIZADAS</a:t>
            </a:r>
            <a:r>
              <a:rPr altLang="es-US" sz="2000" lang="en-US">
                <a:solidFill>
                  <a:srgbClr val="000000"/>
                </a:solidFill>
              </a:rPr>
              <a:t> </a:t>
            </a:r>
            <a:r>
              <a:rPr altLang="es-US" sz="2000" lang="en-US">
                <a:solidFill>
                  <a:srgbClr val="000000"/>
                </a:solidFill>
              </a:rPr>
              <a:t>=</a:t>
            </a:r>
            <a:r>
              <a:rPr sz="2000" lang="es-US">
                <a:solidFill>
                  <a:srgbClr val="000000"/>
                </a:solidFill>
              </a:rPr>
              <a:t># CUENTAS DESACTUALIZADAS</a:t>
            </a:r>
            <a:r>
              <a:rPr altLang="es-US" sz="2000" lang="en-US">
                <a:solidFill>
                  <a:srgbClr val="000000"/>
                </a:solidFill>
              </a:rPr>
              <a:t> </a:t>
            </a:r>
            <a:r>
              <a:rPr altLang="es-US" sz="2000" lang="en-US">
                <a:solidFill>
                  <a:srgbClr val="000000"/>
                </a:solidFill>
              </a:rPr>
              <a:t>/</a:t>
            </a:r>
            <a:r>
              <a:rPr altLang="es-US" sz="2000" lang="en-US">
                <a:solidFill>
                  <a:srgbClr val="000000"/>
                </a:solidFill>
              </a:rPr>
              <a:t> </a:t>
            </a:r>
            <a:r>
              <a:rPr sz="2000" lang="es-US">
                <a:solidFill>
                  <a:srgbClr val="000000"/>
                </a:solidFill>
              </a:rPr>
              <a:t>TOTAL CUENTAS UTILIZADAS</a:t>
            </a:r>
            <a:endParaRPr sz="2000" lang="es-US">
              <a:solidFill>
                <a:srgbClr val="000000"/>
              </a:solidFill>
            </a:endParaRPr>
          </a:p>
        </p:txBody>
      </p:sp>
      <p:sp>
        <p:nvSpPr>
          <p:cNvPr id="1048688" name=""/>
          <p:cNvSpPr txBox="1"/>
          <p:nvPr/>
        </p:nvSpPr>
        <p:spPr>
          <a:xfrm>
            <a:off x="3429529" y="4340762"/>
            <a:ext cx="7963629" cy="1104265"/>
          </a:xfrm>
          <a:prstGeom prst="rect"/>
        </p:spPr>
        <p:txBody>
          <a:bodyPr rtlCol="0" wrap="square">
            <a:spAutoFit/>
          </a:bodyPr>
          <a:p>
            <a:r>
              <a:rPr altLang="es-US" sz="2000" lang="en-US">
                <a:solidFill>
                  <a:srgbClr val="000000"/>
                </a:solidFill>
              </a:rPr>
              <a:t>4</a:t>
            </a:r>
            <a:r>
              <a:rPr altLang="es-US" sz="2000" lang="en-US">
                <a:solidFill>
                  <a:srgbClr val="000000"/>
                </a:solidFill>
              </a:rPr>
              <a:t>.</a:t>
            </a:r>
            <a:r>
              <a:rPr altLang="es-US" sz="2000" lang="en-US">
                <a:solidFill>
                  <a:srgbClr val="000000"/>
                </a:solidFill>
              </a:rPr>
              <a:t> </a:t>
            </a:r>
            <a:r>
              <a:rPr sz="2000" lang="es-US">
                <a:solidFill>
                  <a:srgbClr val="000000"/>
                </a:solidFill>
              </a:rPr>
              <a:t>CUMPLIMIENTO DEL PLAN DE MEDIDAS RESULTANTES DE LAS AUDITORÍAS</a:t>
            </a:r>
            <a:r>
              <a:rPr altLang="es-US" sz="2000" lang="en-US">
                <a:solidFill>
                  <a:srgbClr val="000000"/>
                </a:solidFill>
              </a:rPr>
              <a:t> </a:t>
            </a:r>
            <a:r>
              <a:rPr altLang="es-US" sz="2000" lang="en-US">
                <a:solidFill>
                  <a:srgbClr val="000000"/>
                </a:solidFill>
              </a:rPr>
              <a:t>=</a:t>
            </a:r>
            <a:r>
              <a:rPr altLang="es-US" sz="2000" lang="en-US">
                <a:solidFill>
                  <a:srgbClr val="000000"/>
                </a:solidFill>
              </a:rPr>
              <a:t> </a:t>
            </a:r>
            <a:r>
              <a:rPr sz="2000" lang="es-US">
                <a:solidFill>
                  <a:srgbClr val="000000"/>
                </a:solidFill>
              </a:rPr>
              <a:t>#MEDIDAS A APLICAR CUMPLIDAS x 100</a:t>
            </a:r>
            <a:r>
              <a:rPr altLang="es-US" sz="2000" lang="en-US">
                <a:solidFill>
                  <a:srgbClr val="000000"/>
                </a:solidFill>
              </a:rPr>
              <a:t> </a:t>
            </a:r>
            <a:r>
              <a:rPr altLang="es-US" sz="2000" lang="en-US">
                <a:solidFill>
                  <a:srgbClr val="000000"/>
                </a:solidFill>
              </a:rPr>
              <a:t>/</a:t>
            </a:r>
            <a:r>
              <a:rPr altLang="es-US" sz="2000" lang="en-US">
                <a:solidFill>
                  <a:srgbClr val="000000"/>
                </a:solidFill>
              </a:rPr>
              <a:t> </a:t>
            </a:r>
            <a:r>
              <a:rPr sz="2000" lang="es-US">
                <a:solidFill>
                  <a:srgbClr val="000000"/>
                </a:solidFill>
              </a:rPr>
              <a:t>TOTAL DE MEDIDAS A APLICAR</a:t>
            </a:r>
            <a:endParaRPr sz="2000" lang="es-US">
              <a:solidFill>
                <a:srgbClr val="00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5" name="Rectangle 3"/>
          <p:cNvSpPr/>
          <p:nvPr/>
        </p:nvSpPr>
        <p:spPr>
          <a:xfrm>
            <a:off x="5787116" y="0"/>
            <a:ext cx="3692526" cy="508635"/>
          </a:xfrm>
          <a:prstGeom prst="rect"/>
        </p:spPr>
        <p:txBody>
          <a:bodyPr wrap="none">
            <a:spAutoFit/>
          </a:bodyPr>
          <a:p>
            <a:r>
              <a:rPr b="1" dirty="0" sz="2800" lang="es-ES_tradnl" spc="10" smtClean="0">
                <a:latin typeface="Arial" panose="020B0604020202020204" pitchFamily="34" charset="0"/>
                <a:ea typeface="Times New Roman" panose="02020603050405020304" pitchFamily="18" charset="0"/>
                <a:cs typeface="Arial" panose="020B0604020202020204" pitchFamily="34" charset="0"/>
              </a:rPr>
              <a:t>Estudio independiente</a:t>
            </a:r>
            <a:endParaRPr b="1" dirty="0" sz="2800" lang="en-US">
              <a:latin typeface="Arial" panose="020B0604020202020204" pitchFamily="34" charset="0"/>
              <a:cs typeface="Arial" panose="020B0604020202020204" pitchFamily="34" charset="0"/>
            </a:endParaRPr>
          </a:p>
        </p:txBody>
      </p:sp>
      <p:sp>
        <p:nvSpPr>
          <p:cNvPr id="1048616" name="Rectangle 4"/>
          <p:cNvSpPr/>
          <p:nvPr/>
        </p:nvSpPr>
        <p:spPr>
          <a:xfrm>
            <a:off x="3293405" y="658208"/>
            <a:ext cx="8742947" cy="4719384"/>
          </a:xfrm>
          <a:prstGeom prst="rect"/>
        </p:spPr>
        <p:txBody>
          <a:bodyPr wrap="square">
            <a:spAutoFit/>
          </a:bodyPr>
          <a:p>
            <a:pPr algn="just" indent="-342900" lvl="0" marL="342900" marR="0">
              <a:lnSpc>
                <a:spcPct val="150000"/>
              </a:lnSpc>
              <a:spcBef>
                <a:spcPts val="0"/>
              </a:spcBef>
              <a:spcAft>
                <a:spcPts val="0"/>
              </a:spcAft>
              <a:buFont typeface="+mj-lt"/>
              <a:buAutoNum type="arabicPeriod"/>
            </a:pPr>
            <a:r>
              <a:rPr dirty="0" lang="es-ES">
                <a:latin typeface="Arial" panose="020B0604020202020204" pitchFamily="34" charset="0"/>
                <a:ea typeface="Times New Roman" panose="02020603050405020304" pitchFamily="18" charset="0"/>
              </a:rPr>
              <a:t>Resumir los conceptos fundamentales, comunes (</a:t>
            </a:r>
            <a:r>
              <a:rPr dirty="0" lang="es-ES" spc="-15">
                <a:latin typeface="Arial" panose="020B0604020202020204" pitchFamily="34" charset="0"/>
                <a:ea typeface="Times New Roman" panose="02020603050405020304" pitchFamily="18" charset="0"/>
              </a:rPr>
              <a:t>Objetivos de auditoría, </a:t>
            </a:r>
            <a:r>
              <a:rPr dirty="0" lang="es-ES">
                <a:latin typeface="Arial" panose="020B0604020202020204" pitchFamily="34" charset="0"/>
                <a:ea typeface="Times New Roman" panose="02020603050405020304" pitchFamily="18" charset="0"/>
              </a:rPr>
              <a:t>Programa</a:t>
            </a:r>
            <a:r>
              <a:rPr dirty="0" lang="es-ES" spc="-15">
                <a:latin typeface="Arial" panose="020B0604020202020204" pitchFamily="34" charset="0"/>
                <a:ea typeface="Times New Roman" panose="02020603050405020304" pitchFamily="18" charset="0"/>
              </a:rPr>
              <a:t> de auditoría, Técnicas de recolección de documentos, Evidencias de auditoría e Indicadores de gestión)  y p</a:t>
            </a:r>
            <a:r>
              <a:rPr dirty="0" lang="es-ES">
                <a:latin typeface="Arial" panose="020B0604020202020204" pitchFamily="34" charset="0"/>
                <a:ea typeface="Times New Roman" panose="02020603050405020304" pitchFamily="18" charset="0"/>
              </a:rPr>
              <a:t>or cada tema:</a:t>
            </a:r>
            <a:r>
              <a:rPr dirty="0" lang="es-ES"/>
              <a:t> </a:t>
            </a:r>
            <a:endParaRPr dirty="0" lang="en-US"/>
          </a:p>
          <a:p>
            <a:r>
              <a:rPr dirty="0" lang="es-ES"/>
              <a:t> </a:t>
            </a:r>
            <a:endParaRPr dirty="0" lang="en-US"/>
          </a:p>
          <a:p>
            <a:r>
              <a:rPr dirty="0" lang="es-ES"/>
              <a:t>2.</a:t>
            </a:r>
            <a:r>
              <a:rPr altLang="es-ES" dirty="0" lang="en-US"/>
              <a:t>4</a:t>
            </a:r>
            <a:r>
              <a:rPr altLang="es-ES" dirty="0" lang="en-US"/>
              <a:t> </a:t>
            </a:r>
            <a:r>
              <a:rPr altLang="es-ES" dirty="0" lang="en-US"/>
              <a:t> </a:t>
            </a:r>
            <a:r>
              <a:rPr dirty="0" lang="es-ES"/>
              <a:t>Sistema Informativo (Componentes básicos de las </a:t>
            </a:r>
            <a:r>
              <a:rPr dirty="0" lang="es-ES" err="1"/>
              <a:t>TIC’s</a:t>
            </a:r>
            <a:r>
              <a:rPr dirty="0" lang="es-ES"/>
              <a:t>, Gestión de las tecnologías de la información y comunicación, Seguridad informática y Funciones  de la actividad de Informática) que culmine en la </a:t>
            </a:r>
            <a:r>
              <a:rPr dirty="0" lang="es-ES" err="1"/>
              <a:t>confeccion</a:t>
            </a:r>
            <a:r>
              <a:rPr dirty="0" lang="es-ES"/>
              <a:t> de un Mapa de Conocimientos o un Cuadro Comparativo.</a:t>
            </a:r>
            <a:endParaRPr dirty="0" lang="en-US"/>
          </a:p>
          <a:p>
            <a:pPr algn="just" lvl="0" marR="0">
              <a:lnSpc>
                <a:spcPct val="150000"/>
              </a:lnSpc>
              <a:spcBef>
                <a:spcPts val="0"/>
              </a:spcBef>
              <a:spcAft>
                <a:spcPts val="0"/>
              </a:spcAft>
            </a:pPr>
            <a:endParaRPr dirty="0" lang="es-ES">
              <a:latin typeface="Arial" panose="020B0604020202020204" pitchFamily="34" charset="0"/>
              <a:ea typeface="Times New Roman" panose="02020603050405020304" pitchFamily="18" charset="0"/>
            </a:endParaRPr>
          </a:p>
          <a:p>
            <a:pPr algn="just" indent="-342900" lvl="0" marL="342900" marR="0">
              <a:lnSpc>
                <a:spcPct val="150000"/>
              </a:lnSpc>
              <a:spcBef>
                <a:spcPts val="0"/>
              </a:spcBef>
              <a:spcAft>
                <a:spcPts val="0"/>
              </a:spcAft>
              <a:buFont typeface="+mj-lt"/>
              <a:buAutoNum type="arabicPeriod"/>
            </a:pPr>
            <a:endParaRPr dirty="0" lang="es-ES" smtClean="0">
              <a:latin typeface="Arial" panose="020B0604020202020204" pitchFamily="34" charset="0"/>
              <a:ea typeface="Times New Roman" panose="02020603050405020304" pitchFamily="18" charset="0"/>
            </a:endParaRPr>
          </a:p>
          <a:p>
            <a:pPr algn="just" indent="-342900" lvl="0" marL="342900" marR="0">
              <a:lnSpc>
                <a:spcPct val="150000"/>
              </a:lnSpc>
              <a:spcBef>
                <a:spcPts val="0"/>
              </a:spcBef>
              <a:spcAft>
                <a:spcPts val="0"/>
              </a:spcAft>
              <a:buFont typeface="+mj-lt"/>
              <a:buAutoNum type="arabicPeriod"/>
            </a:pPr>
            <a:endParaRPr dirty="0" lang="es-ES">
              <a:latin typeface="Arial" panose="020B0604020202020204" pitchFamily="34" charset="0"/>
              <a:ea typeface="Times New Roman" panose="02020603050405020304" pitchFamily="18" charset="0"/>
            </a:endParaRPr>
          </a:p>
          <a:p>
            <a:pPr algn="just" indent="-342900" lvl="0" marL="342900" marR="0">
              <a:lnSpc>
                <a:spcPct val="150000"/>
              </a:lnSpc>
              <a:spcBef>
                <a:spcPts val="0"/>
              </a:spcBef>
              <a:spcAft>
                <a:spcPts val="0"/>
              </a:spcAft>
              <a:buFont typeface="+mj-lt"/>
              <a:buAutoNum type="arabicPeriod"/>
            </a:pPr>
            <a:endParaRPr dirty="0" lang="es-ES" smtClean="0">
              <a:latin typeface="Arial" panose="020B0604020202020204" pitchFamily="34" charset="0"/>
              <a:ea typeface="Times New Roman" panose="02020603050405020304" pitchFamily="18" charset="0"/>
            </a:endParaRPr>
          </a:p>
          <a:p>
            <a:pPr algn="just" indent="-342900" lvl="0" marL="342900" marR="0">
              <a:lnSpc>
                <a:spcPct val="150000"/>
              </a:lnSpc>
              <a:spcBef>
                <a:spcPts val="0"/>
              </a:spcBef>
              <a:spcAft>
                <a:spcPts val="0"/>
              </a:spcAft>
              <a:buFont typeface="+mj-lt"/>
              <a:buAutoNum type="arabicPeriod"/>
            </a:pPr>
            <a:endParaRPr dirty="0" lang="en-US">
              <a:latin typeface="Times New Roman" panose="02020603050405020304" pitchFamily="18" charset="0"/>
              <a:ea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7" name="Title 3"/>
          <p:cNvSpPr>
            <a:spLocks noGrp="1"/>
          </p:cNvSpPr>
          <p:nvPr>
            <p:ph type="title"/>
          </p:nvPr>
        </p:nvSpPr>
        <p:spPr>
          <a:xfrm>
            <a:off x="3041008" y="1873903"/>
            <a:ext cx="8539281" cy="763525"/>
          </a:xfrm>
        </p:spPr>
        <p:txBody>
          <a:bodyPr>
            <a:noAutofit/>
          </a:bodyPr>
          <a:p>
            <a:pPr algn="ctr"/>
            <a:r>
              <a:rPr dirty="0" lang="en-US" smtClean="0">
                <a:solidFill>
                  <a:schemeClr val="tx1"/>
                </a:solidFill>
              </a:rPr>
              <a:t>Auditoría de Gestión  </a:t>
            </a:r>
            <a:endParaRPr dirty="0" lang="en-US">
              <a:solidFill>
                <a:schemeClr val="tx1"/>
              </a:solidFill>
            </a:endParaRPr>
          </a:p>
        </p:txBody>
      </p:sp>
      <p:sp>
        <p:nvSpPr>
          <p:cNvPr id="1048618" name="CuadroTexto 4"/>
          <p:cNvSpPr txBox="1"/>
          <p:nvPr/>
        </p:nvSpPr>
        <p:spPr>
          <a:xfrm rot="20530022">
            <a:off x="419408" y="1569117"/>
            <a:ext cx="1839325" cy="1699895"/>
          </a:xfrm>
          <a:prstGeom prst="rect"/>
          <a:noFill/>
        </p:spPr>
        <p:txBody>
          <a:bodyPr rtlCol="0" wrap="square">
            <a:spAutoFit/>
          </a:bodyPr>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Manual de Procedimientos </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de Auditoría</a:t>
            </a:r>
          </a:p>
          <a:p>
            <a:pPr algn="l" defTabSz="914400" eaLnBrk="1" fontAlgn="auto" hangingPunct="1" indent="0" latinLnBrk="0" lvl="0" marL="0" marR="0" rtl="0">
              <a:lnSpc>
                <a:spcPct val="100000"/>
              </a:lnSpc>
              <a:spcBef>
                <a:spcPts val="0"/>
              </a:spcBef>
              <a:spcAft>
                <a:spcPts val="0"/>
              </a:spcAft>
              <a:buClrTx/>
              <a:buSzTx/>
              <a:buFontTx/>
              <a:buNone/>
            </a:pPr>
            <a:r>
              <a:rPr baseline="0" b="0" cap="none" dirty="0" sz="2000" i="0" kern="1200" kumimoji="0" lang="es-ES" noProof="0" normalizeH="0" spc="0" strike="noStrike" u="none" smtClean="0">
                <a:ln>
                  <a:noFill/>
                </a:ln>
                <a:solidFill>
                  <a:prstClr val="white"/>
                </a:solidFill>
                <a:effectLst/>
                <a:uLnTx/>
                <a:uFillTx/>
                <a:latin typeface="Calibri"/>
                <a:ea typeface="+mn-ea"/>
                <a:cs typeface="+mn-cs"/>
              </a:rPr>
              <a:t>Tomo II</a:t>
            </a:r>
            <a:endParaRPr baseline="0" b="0" cap="none" dirty="0" sz="2000" i="0" kern="1200" kumimoji="0" lang="en-US" noProof="0" normalizeH="0" spc="0" strike="noStrike" u="none" smtClean="0">
              <a:ln>
                <a:noFill/>
              </a:ln>
              <a:solidFill>
                <a:prstClr val="white"/>
              </a:solidFill>
              <a:effectLst/>
              <a:uLnTx/>
              <a:uFillTx/>
              <a:latin typeface="Calibri"/>
              <a:ea typeface="+mn-ea"/>
              <a:cs typeface="+mn-cs"/>
            </a:endParaRPr>
          </a:p>
        </p:txBody>
      </p:sp>
      <p:sp>
        <p:nvSpPr>
          <p:cNvPr id="1048619" name="Title 3"/>
          <p:cNvSpPr txBox="1"/>
          <p:nvPr/>
        </p:nvSpPr>
        <p:spPr>
          <a:xfrm>
            <a:off x="3708776" y="4112136"/>
            <a:ext cx="7203746" cy="763525"/>
          </a:xfrm>
          <a:prstGeom prst="rect"/>
        </p:spPr>
        <p:txBody>
          <a:bodyPr anchor="ctr" bIns="45720" lIns="91440" rIns="91440" rtlCol="0" tIns="45720" vert="horz">
            <a:normAutofit/>
          </a:bodyPr>
          <a:lstStyle>
            <a:lvl1pPr algn="l" defTabSz="1219170" eaLnBrk="1" hangingPunct="1" latinLnBrk="0" rtl="0">
              <a:spcBef>
                <a:spcPct val="0"/>
              </a:spcBef>
              <a:buNone/>
              <a:defRPr sz="4800" kern="1200">
                <a:solidFill>
                  <a:srgbClr val="FF9900"/>
                </a:solidFill>
                <a:effectLst>
                  <a:outerShdw algn="tl" blurRad="50800" dir="2700000" dist="38100" rotWithShape="0">
                    <a:prstClr val="black">
                      <a:alpha val="40000"/>
                    </a:prstClr>
                  </a:outerShdw>
                </a:effectLst>
                <a:latin typeface="+mj-lt"/>
                <a:ea typeface="+mj-ea"/>
                <a:cs typeface="+mj-cs"/>
              </a:defRPr>
            </a:lvl1pPr>
          </a:lstStyle>
          <a:p>
            <a:pPr algn="ctr" defTabSz="1219170" eaLnBrk="1" fontAlgn="auto" hangingPunct="1" indent="0" latinLnBrk="0" lvl="0" marL="0" marR="0" rtl="0">
              <a:lnSpc>
                <a:spcPct val="100000"/>
              </a:lnSpc>
              <a:spcBef>
                <a:spcPct val="0"/>
              </a:spcBef>
              <a:spcAft>
                <a:spcPts val="0"/>
              </a:spcAft>
              <a:buClrTx/>
              <a:buSzTx/>
              <a:buFontTx/>
              <a:buNone/>
            </a:pP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Profesora</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s</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Lic</a:t>
            </a:r>
            <a:r>
              <a:rPr baseline="0" b="0" cap="none" dirty="0" sz="3200" i="0" kern="1200" kumimoji="0" lang="en-US" noProof="0" normalizeH="0" spc="0"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Y</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e</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n</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P</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d</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i</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l</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a</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 </a:t>
            </a:r>
            <a:r>
              <a:rPr baseline="0" b="0" cap="none" dirty="0" sz="3200" i="0" kern="1200" kumimoji="0" lang="en-US" noProof="0" normalizeH="0" spc="0" err="1" strike="noStrike" u="none" smtClean="0">
                <a:ln>
                  <a:noFill/>
                </a:ln>
                <a:solidFill>
                  <a:prstClr val="black"/>
                </a:solidFill>
                <a:effectLst>
                  <a:outerShdw algn="tl" blurRad="50800" dir="2700000" dist="38100" rotWithShape="0">
                    <a:prstClr val="black">
                      <a:alpha val="40000"/>
                    </a:prstClr>
                  </a:outerShdw>
                </a:effectLst>
                <a:uLnTx/>
                <a:uFillTx/>
                <a:latin typeface="Calibri"/>
                <a:ea typeface="+mj-ea"/>
                <a:cs typeface="+mj-cs"/>
              </a:rPr>
              <a:t>Triana</a:t>
            </a:r>
            <a:endParaRPr baseline="0" b="0" cap="none" dirty="0" sz="3200" i="0" kern="1200" kumimoji="0" lang="en-US" noProof="0" normalizeH="0" spc="0" strike="noStrike" u="none">
              <a:ln>
                <a:noFill/>
              </a:ln>
              <a:solidFill>
                <a:prstClr val="black"/>
              </a:solidFill>
              <a:effectLst>
                <a:outerShdw algn="tl" blurRad="50800" dir="2700000" dist="38100" rotWithShape="0">
                  <a:prstClr val="black">
                    <a:alpha val="40000"/>
                  </a:prstClr>
                </a:outerShdw>
              </a:effectLst>
              <a:uLnTx/>
              <a:uFillTx/>
              <a:latin typeface="Calibri"/>
              <a:ea typeface="+mj-ea"/>
              <a:cs typeface="+mj-cs"/>
            </a:endParaRPr>
          </a:p>
        </p:txBody>
      </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5to año Pan D</dc:title>
  <dc:creator>Usuario de Windows</dc:creator>
  <cp:lastModifiedBy>Windows User</cp:lastModifiedBy>
  <dcterms:created xsi:type="dcterms:W3CDTF">2021-11-07T23:27:01Z</dcterms:created>
  <dcterms:modified xsi:type="dcterms:W3CDTF">2026-08-27T12:31:01Z</dcterms:modified>
</cp:coreProperties>
</file>