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3258800" cy="7772400"/>
  <p:notesSz cx="6858000" cy="9144000"/>
  <p:defaultTextStyle>
    <a:defPPr>
      <a:defRPr lang="en-US"/>
    </a:defPPr>
    <a:lvl1pPr marL="0" algn="l" defTabSz="1201704" rtl="0" eaLnBrk="1" latinLnBrk="0" hangingPunct="1">
      <a:defRPr sz="2400" kern="1200">
        <a:solidFill>
          <a:schemeClr val="tx1"/>
        </a:solidFill>
        <a:latin typeface="+mn-lt"/>
        <a:ea typeface="+mn-ea"/>
        <a:cs typeface="+mn-cs"/>
      </a:defRPr>
    </a:lvl1pPr>
    <a:lvl2pPr marL="600852" algn="l" defTabSz="1201704" rtl="0" eaLnBrk="1" latinLnBrk="0" hangingPunct="1">
      <a:defRPr sz="2400" kern="1200">
        <a:solidFill>
          <a:schemeClr val="tx1"/>
        </a:solidFill>
        <a:latin typeface="+mn-lt"/>
        <a:ea typeface="+mn-ea"/>
        <a:cs typeface="+mn-cs"/>
      </a:defRPr>
    </a:lvl2pPr>
    <a:lvl3pPr marL="1201704" algn="l" defTabSz="1201704" rtl="0" eaLnBrk="1" latinLnBrk="0" hangingPunct="1">
      <a:defRPr sz="2400" kern="1200">
        <a:solidFill>
          <a:schemeClr val="tx1"/>
        </a:solidFill>
        <a:latin typeface="+mn-lt"/>
        <a:ea typeface="+mn-ea"/>
        <a:cs typeface="+mn-cs"/>
      </a:defRPr>
    </a:lvl3pPr>
    <a:lvl4pPr marL="1802557" algn="l" defTabSz="1201704" rtl="0" eaLnBrk="1" latinLnBrk="0" hangingPunct="1">
      <a:defRPr sz="2400" kern="1200">
        <a:solidFill>
          <a:schemeClr val="tx1"/>
        </a:solidFill>
        <a:latin typeface="+mn-lt"/>
        <a:ea typeface="+mn-ea"/>
        <a:cs typeface="+mn-cs"/>
      </a:defRPr>
    </a:lvl4pPr>
    <a:lvl5pPr marL="2403409" algn="l" defTabSz="1201704" rtl="0" eaLnBrk="1" latinLnBrk="0" hangingPunct="1">
      <a:defRPr sz="2400" kern="1200">
        <a:solidFill>
          <a:schemeClr val="tx1"/>
        </a:solidFill>
        <a:latin typeface="+mn-lt"/>
        <a:ea typeface="+mn-ea"/>
        <a:cs typeface="+mn-cs"/>
      </a:defRPr>
    </a:lvl5pPr>
    <a:lvl6pPr marL="3004261" algn="l" defTabSz="1201704" rtl="0" eaLnBrk="1" latinLnBrk="0" hangingPunct="1">
      <a:defRPr sz="2400" kern="1200">
        <a:solidFill>
          <a:schemeClr val="tx1"/>
        </a:solidFill>
        <a:latin typeface="+mn-lt"/>
        <a:ea typeface="+mn-ea"/>
        <a:cs typeface="+mn-cs"/>
      </a:defRPr>
    </a:lvl6pPr>
    <a:lvl7pPr marL="3605113" algn="l" defTabSz="1201704" rtl="0" eaLnBrk="1" latinLnBrk="0" hangingPunct="1">
      <a:defRPr sz="2400" kern="1200">
        <a:solidFill>
          <a:schemeClr val="tx1"/>
        </a:solidFill>
        <a:latin typeface="+mn-lt"/>
        <a:ea typeface="+mn-ea"/>
        <a:cs typeface="+mn-cs"/>
      </a:defRPr>
    </a:lvl7pPr>
    <a:lvl8pPr marL="4205966" algn="l" defTabSz="1201704" rtl="0" eaLnBrk="1" latinLnBrk="0" hangingPunct="1">
      <a:defRPr sz="2400" kern="1200">
        <a:solidFill>
          <a:schemeClr val="tx1"/>
        </a:solidFill>
        <a:latin typeface="+mn-lt"/>
        <a:ea typeface="+mn-ea"/>
        <a:cs typeface="+mn-cs"/>
      </a:defRPr>
    </a:lvl8pPr>
    <a:lvl9pPr marL="4806818" algn="l" defTabSz="1201704" rtl="0" eaLnBrk="1" latinLnBrk="0" hangingPunct="1">
      <a:defRPr sz="24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65" d="100"/>
          <a:sy n="65" d="100"/>
        </p:scale>
        <p:origin x="-702" y="-114"/>
      </p:cViewPr>
      <p:guideLst>
        <p:guide orient="horz" pos="2448"/>
        <p:guide pos="4176"/>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6.wmf"/><Relationship Id="rId1" Type="http://schemas.openxmlformats.org/officeDocument/2006/relationships/image" Target="../media/image5.wmf"/><Relationship Id="rId6" Type="http://schemas.openxmlformats.org/officeDocument/2006/relationships/image" Target="../media/image8.wmf"/><Relationship Id="rId5" Type="http://schemas.openxmlformats.org/officeDocument/2006/relationships/image" Target="../media/image4.wmf"/><Relationship Id="rId4" Type="http://schemas.openxmlformats.org/officeDocument/2006/relationships/image" Target="../media/image7.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994410" y="2414482"/>
            <a:ext cx="11269980" cy="1666028"/>
          </a:xfrm>
        </p:spPr>
        <p:txBody>
          <a:bodyPr/>
          <a:lstStyle/>
          <a:p>
            <a:r>
              <a:rPr lang="es-ES" smtClean="0"/>
              <a:t>Haga clic para modificar el estilo de título del patrón</a:t>
            </a:r>
            <a:endParaRPr lang="en-US"/>
          </a:p>
        </p:txBody>
      </p:sp>
      <p:sp>
        <p:nvSpPr>
          <p:cNvPr id="3" name="2 Subtítulo"/>
          <p:cNvSpPr>
            <a:spLocks noGrp="1"/>
          </p:cNvSpPr>
          <p:nvPr>
            <p:ph type="subTitle" idx="1"/>
          </p:nvPr>
        </p:nvSpPr>
        <p:spPr>
          <a:xfrm>
            <a:off x="1988820" y="4404360"/>
            <a:ext cx="9281160" cy="1986280"/>
          </a:xfrm>
        </p:spPr>
        <p:txBody>
          <a:bodyPr/>
          <a:lstStyle>
            <a:lvl1pPr marL="0" indent="0" algn="ctr">
              <a:buNone/>
              <a:defRPr>
                <a:solidFill>
                  <a:schemeClr val="tx1">
                    <a:tint val="75000"/>
                  </a:schemeClr>
                </a:solidFill>
              </a:defRPr>
            </a:lvl1pPr>
            <a:lvl2pPr marL="600852" indent="0" algn="ctr">
              <a:buNone/>
              <a:defRPr>
                <a:solidFill>
                  <a:schemeClr val="tx1">
                    <a:tint val="75000"/>
                  </a:schemeClr>
                </a:solidFill>
              </a:defRPr>
            </a:lvl2pPr>
            <a:lvl3pPr marL="1201704" indent="0" algn="ctr">
              <a:buNone/>
              <a:defRPr>
                <a:solidFill>
                  <a:schemeClr val="tx1">
                    <a:tint val="75000"/>
                  </a:schemeClr>
                </a:solidFill>
              </a:defRPr>
            </a:lvl3pPr>
            <a:lvl4pPr marL="1802557" indent="0" algn="ctr">
              <a:buNone/>
              <a:defRPr>
                <a:solidFill>
                  <a:schemeClr val="tx1">
                    <a:tint val="75000"/>
                  </a:schemeClr>
                </a:solidFill>
              </a:defRPr>
            </a:lvl4pPr>
            <a:lvl5pPr marL="2403409" indent="0" algn="ctr">
              <a:buNone/>
              <a:defRPr>
                <a:solidFill>
                  <a:schemeClr val="tx1">
                    <a:tint val="75000"/>
                  </a:schemeClr>
                </a:solidFill>
              </a:defRPr>
            </a:lvl5pPr>
            <a:lvl6pPr marL="3004261" indent="0" algn="ctr">
              <a:buNone/>
              <a:defRPr>
                <a:solidFill>
                  <a:schemeClr val="tx1">
                    <a:tint val="75000"/>
                  </a:schemeClr>
                </a:solidFill>
              </a:defRPr>
            </a:lvl6pPr>
            <a:lvl7pPr marL="3605113" indent="0" algn="ctr">
              <a:buNone/>
              <a:defRPr>
                <a:solidFill>
                  <a:schemeClr val="tx1">
                    <a:tint val="75000"/>
                  </a:schemeClr>
                </a:solidFill>
              </a:defRPr>
            </a:lvl7pPr>
            <a:lvl8pPr marL="4205966" indent="0" algn="ctr">
              <a:buNone/>
              <a:defRPr>
                <a:solidFill>
                  <a:schemeClr val="tx1">
                    <a:tint val="75000"/>
                  </a:schemeClr>
                </a:solidFill>
              </a:defRPr>
            </a:lvl8pPr>
            <a:lvl9pPr marL="4806818" indent="0" algn="ctr">
              <a:buNone/>
              <a:defRPr>
                <a:solidFill>
                  <a:schemeClr val="tx1">
                    <a:tint val="75000"/>
                  </a:schemeClr>
                </a:solidFill>
              </a:defRPr>
            </a:lvl9pPr>
          </a:lstStyle>
          <a:p>
            <a:r>
              <a:rPr lang="es-ES" smtClean="0"/>
              <a:t>Haga clic para modificar el estilo de subtítulo del patrón</a:t>
            </a:r>
            <a:endParaRPr lang="en-US"/>
          </a:p>
        </p:txBody>
      </p:sp>
      <p:sp>
        <p:nvSpPr>
          <p:cNvPr id="4" name="3 Marcador de fecha"/>
          <p:cNvSpPr>
            <a:spLocks noGrp="1"/>
          </p:cNvSpPr>
          <p:nvPr>
            <p:ph type="dt" sz="half" idx="10"/>
          </p:nvPr>
        </p:nvSpPr>
        <p:spPr/>
        <p:txBody>
          <a:bodyPr/>
          <a:lstStyle/>
          <a:p>
            <a:fld id="{2CA9F54A-1341-45E6-AB35-7BB401A5B37F}" type="datetimeFigureOut">
              <a:rPr lang="en-US" smtClean="0"/>
              <a:t>12/18/2021</a:t>
            </a:fld>
            <a:endParaRPr lang="en-US"/>
          </a:p>
        </p:txBody>
      </p:sp>
      <p:sp>
        <p:nvSpPr>
          <p:cNvPr id="5" name="4 Marcador de pie de página"/>
          <p:cNvSpPr>
            <a:spLocks noGrp="1"/>
          </p:cNvSpPr>
          <p:nvPr>
            <p:ph type="ftr" sz="quarter" idx="11"/>
          </p:nvPr>
        </p:nvSpPr>
        <p:spPr/>
        <p:txBody>
          <a:bodyPr/>
          <a:lstStyle/>
          <a:p>
            <a:endParaRPr lang="en-US"/>
          </a:p>
        </p:txBody>
      </p:sp>
      <p:sp>
        <p:nvSpPr>
          <p:cNvPr id="6" name="5 Marcador de número de diapositiva"/>
          <p:cNvSpPr>
            <a:spLocks noGrp="1"/>
          </p:cNvSpPr>
          <p:nvPr>
            <p:ph type="sldNum" sz="quarter" idx="12"/>
          </p:nvPr>
        </p:nvSpPr>
        <p:spPr/>
        <p:txBody>
          <a:bodyPr/>
          <a:lstStyle/>
          <a:p>
            <a:fld id="{AAA4784E-C969-41C0-B629-F4BF577711E2}" type="slidenum">
              <a:rPr lang="en-US" smtClean="0"/>
              <a:t>‹Nº›</a:t>
            </a:fld>
            <a:endParaRPr lang="en-US"/>
          </a:p>
        </p:txBody>
      </p:sp>
    </p:spTree>
    <p:extLst>
      <p:ext uri="{BB962C8B-B14F-4D97-AF65-F5344CB8AC3E}">
        <p14:creationId xmlns:p14="http://schemas.microsoft.com/office/powerpoint/2010/main" val="42705153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fecha"/>
          <p:cNvSpPr>
            <a:spLocks noGrp="1"/>
          </p:cNvSpPr>
          <p:nvPr>
            <p:ph type="dt" sz="half" idx="10"/>
          </p:nvPr>
        </p:nvSpPr>
        <p:spPr/>
        <p:txBody>
          <a:bodyPr/>
          <a:lstStyle/>
          <a:p>
            <a:fld id="{2CA9F54A-1341-45E6-AB35-7BB401A5B37F}" type="datetimeFigureOut">
              <a:rPr lang="en-US" smtClean="0"/>
              <a:t>12/18/2021</a:t>
            </a:fld>
            <a:endParaRPr lang="en-US"/>
          </a:p>
        </p:txBody>
      </p:sp>
      <p:sp>
        <p:nvSpPr>
          <p:cNvPr id="5" name="4 Marcador de pie de página"/>
          <p:cNvSpPr>
            <a:spLocks noGrp="1"/>
          </p:cNvSpPr>
          <p:nvPr>
            <p:ph type="ftr" sz="quarter" idx="11"/>
          </p:nvPr>
        </p:nvSpPr>
        <p:spPr/>
        <p:txBody>
          <a:bodyPr/>
          <a:lstStyle/>
          <a:p>
            <a:endParaRPr lang="en-US"/>
          </a:p>
        </p:txBody>
      </p:sp>
      <p:sp>
        <p:nvSpPr>
          <p:cNvPr id="6" name="5 Marcador de número de diapositiva"/>
          <p:cNvSpPr>
            <a:spLocks noGrp="1"/>
          </p:cNvSpPr>
          <p:nvPr>
            <p:ph type="sldNum" sz="quarter" idx="12"/>
          </p:nvPr>
        </p:nvSpPr>
        <p:spPr/>
        <p:txBody>
          <a:bodyPr/>
          <a:lstStyle/>
          <a:p>
            <a:fld id="{AAA4784E-C969-41C0-B629-F4BF577711E2}" type="slidenum">
              <a:rPr lang="en-US" smtClean="0"/>
              <a:t>‹Nº›</a:t>
            </a:fld>
            <a:endParaRPr lang="en-US"/>
          </a:p>
        </p:txBody>
      </p:sp>
    </p:spTree>
    <p:extLst>
      <p:ext uri="{BB962C8B-B14F-4D97-AF65-F5344CB8AC3E}">
        <p14:creationId xmlns:p14="http://schemas.microsoft.com/office/powerpoint/2010/main" val="31263326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9612630" y="311257"/>
            <a:ext cx="2983230" cy="6631728"/>
          </a:xfrm>
        </p:spPr>
        <p:txBody>
          <a:bodyPr vert="eaVert"/>
          <a:lstStyle/>
          <a:p>
            <a:r>
              <a:rPr lang="es-ES" smtClean="0"/>
              <a:t>Haga clic para modificar el estilo de título del patrón</a:t>
            </a:r>
            <a:endParaRPr lang="en-US"/>
          </a:p>
        </p:txBody>
      </p:sp>
      <p:sp>
        <p:nvSpPr>
          <p:cNvPr id="3" name="2 Marcador de texto vertical"/>
          <p:cNvSpPr>
            <a:spLocks noGrp="1"/>
          </p:cNvSpPr>
          <p:nvPr>
            <p:ph type="body" orient="vert" idx="1"/>
          </p:nvPr>
        </p:nvSpPr>
        <p:spPr>
          <a:xfrm>
            <a:off x="662940" y="311257"/>
            <a:ext cx="8728710" cy="663172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fecha"/>
          <p:cNvSpPr>
            <a:spLocks noGrp="1"/>
          </p:cNvSpPr>
          <p:nvPr>
            <p:ph type="dt" sz="half" idx="10"/>
          </p:nvPr>
        </p:nvSpPr>
        <p:spPr/>
        <p:txBody>
          <a:bodyPr/>
          <a:lstStyle/>
          <a:p>
            <a:fld id="{2CA9F54A-1341-45E6-AB35-7BB401A5B37F}" type="datetimeFigureOut">
              <a:rPr lang="en-US" smtClean="0"/>
              <a:t>12/18/2021</a:t>
            </a:fld>
            <a:endParaRPr lang="en-US"/>
          </a:p>
        </p:txBody>
      </p:sp>
      <p:sp>
        <p:nvSpPr>
          <p:cNvPr id="5" name="4 Marcador de pie de página"/>
          <p:cNvSpPr>
            <a:spLocks noGrp="1"/>
          </p:cNvSpPr>
          <p:nvPr>
            <p:ph type="ftr" sz="quarter" idx="11"/>
          </p:nvPr>
        </p:nvSpPr>
        <p:spPr/>
        <p:txBody>
          <a:bodyPr/>
          <a:lstStyle/>
          <a:p>
            <a:endParaRPr lang="en-US"/>
          </a:p>
        </p:txBody>
      </p:sp>
      <p:sp>
        <p:nvSpPr>
          <p:cNvPr id="6" name="5 Marcador de número de diapositiva"/>
          <p:cNvSpPr>
            <a:spLocks noGrp="1"/>
          </p:cNvSpPr>
          <p:nvPr>
            <p:ph type="sldNum" sz="quarter" idx="12"/>
          </p:nvPr>
        </p:nvSpPr>
        <p:spPr/>
        <p:txBody>
          <a:bodyPr/>
          <a:lstStyle/>
          <a:p>
            <a:fld id="{AAA4784E-C969-41C0-B629-F4BF577711E2}" type="slidenum">
              <a:rPr lang="en-US" smtClean="0"/>
              <a:t>‹Nº›</a:t>
            </a:fld>
            <a:endParaRPr lang="en-US"/>
          </a:p>
        </p:txBody>
      </p:sp>
    </p:spTree>
    <p:extLst>
      <p:ext uri="{BB962C8B-B14F-4D97-AF65-F5344CB8AC3E}">
        <p14:creationId xmlns:p14="http://schemas.microsoft.com/office/powerpoint/2010/main" val="3265497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fecha"/>
          <p:cNvSpPr>
            <a:spLocks noGrp="1"/>
          </p:cNvSpPr>
          <p:nvPr>
            <p:ph type="dt" sz="half" idx="10"/>
          </p:nvPr>
        </p:nvSpPr>
        <p:spPr/>
        <p:txBody>
          <a:bodyPr/>
          <a:lstStyle/>
          <a:p>
            <a:fld id="{2CA9F54A-1341-45E6-AB35-7BB401A5B37F}" type="datetimeFigureOut">
              <a:rPr lang="en-US" smtClean="0"/>
              <a:t>12/18/2021</a:t>
            </a:fld>
            <a:endParaRPr lang="en-US"/>
          </a:p>
        </p:txBody>
      </p:sp>
      <p:sp>
        <p:nvSpPr>
          <p:cNvPr id="5" name="4 Marcador de pie de página"/>
          <p:cNvSpPr>
            <a:spLocks noGrp="1"/>
          </p:cNvSpPr>
          <p:nvPr>
            <p:ph type="ftr" sz="quarter" idx="11"/>
          </p:nvPr>
        </p:nvSpPr>
        <p:spPr/>
        <p:txBody>
          <a:bodyPr/>
          <a:lstStyle/>
          <a:p>
            <a:endParaRPr lang="en-US"/>
          </a:p>
        </p:txBody>
      </p:sp>
      <p:sp>
        <p:nvSpPr>
          <p:cNvPr id="6" name="5 Marcador de número de diapositiva"/>
          <p:cNvSpPr>
            <a:spLocks noGrp="1"/>
          </p:cNvSpPr>
          <p:nvPr>
            <p:ph type="sldNum" sz="quarter" idx="12"/>
          </p:nvPr>
        </p:nvSpPr>
        <p:spPr/>
        <p:txBody>
          <a:bodyPr/>
          <a:lstStyle/>
          <a:p>
            <a:fld id="{AAA4784E-C969-41C0-B629-F4BF577711E2}" type="slidenum">
              <a:rPr lang="en-US" smtClean="0"/>
              <a:t>‹Nº›</a:t>
            </a:fld>
            <a:endParaRPr lang="en-US"/>
          </a:p>
        </p:txBody>
      </p:sp>
    </p:spTree>
    <p:extLst>
      <p:ext uri="{BB962C8B-B14F-4D97-AF65-F5344CB8AC3E}">
        <p14:creationId xmlns:p14="http://schemas.microsoft.com/office/powerpoint/2010/main" val="13642389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1047354" y="4994487"/>
            <a:ext cx="11269980" cy="1543685"/>
          </a:xfrm>
        </p:spPr>
        <p:txBody>
          <a:bodyPr anchor="t"/>
          <a:lstStyle>
            <a:lvl1pPr algn="l">
              <a:defRPr sz="5300" b="1" cap="all"/>
            </a:lvl1pPr>
          </a:lstStyle>
          <a:p>
            <a:r>
              <a:rPr lang="es-ES" smtClean="0"/>
              <a:t>Haga clic para modificar el estilo de título del patrón</a:t>
            </a:r>
            <a:endParaRPr lang="en-US"/>
          </a:p>
        </p:txBody>
      </p:sp>
      <p:sp>
        <p:nvSpPr>
          <p:cNvPr id="3" name="2 Marcador de texto"/>
          <p:cNvSpPr>
            <a:spLocks noGrp="1"/>
          </p:cNvSpPr>
          <p:nvPr>
            <p:ph type="body" idx="1"/>
          </p:nvPr>
        </p:nvSpPr>
        <p:spPr>
          <a:xfrm>
            <a:off x="1047354" y="3294275"/>
            <a:ext cx="11269980" cy="1700212"/>
          </a:xfrm>
        </p:spPr>
        <p:txBody>
          <a:bodyPr anchor="b"/>
          <a:lstStyle>
            <a:lvl1pPr marL="0" indent="0">
              <a:buNone/>
              <a:defRPr sz="2600">
                <a:solidFill>
                  <a:schemeClr val="tx1">
                    <a:tint val="75000"/>
                  </a:schemeClr>
                </a:solidFill>
              </a:defRPr>
            </a:lvl1pPr>
            <a:lvl2pPr marL="600852" indent="0">
              <a:buNone/>
              <a:defRPr sz="2400">
                <a:solidFill>
                  <a:schemeClr val="tx1">
                    <a:tint val="75000"/>
                  </a:schemeClr>
                </a:solidFill>
              </a:defRPr>
            </a:lvl2pPr>
            <a:lvl3pPr marL="1201704" indent="0">
              <a:buNone/>
              <a:defRPr sz="2100">
                <a:solidFill>
                  <a:schemeClr val="tx1">
                    <a:tint val="75000"/>
                  </a:schemeClr>
                </a:solidFill>
              </a:defRPr>
            </a:lvl3pPr>
            <a:lvl4pPr marL="1802557" indent="0">
              <a:buNone/>
              <a:defRPr sz="1800">
                <a:solidFill>
                  <a:schemeClr val="tx1">
                    <a:tint val="75000"/>
                  </a:schemeClr>
                </a:solidFill>
              </a:defRPr>
            </a:lvl4pPr>
            <a:lvl5pPr marL="2403409" indent="0">
              <a:buNone/>
              <a:defRPr sz="1800">
                <a:solidFill>
                  <a:schemeClr val="tx1">
                    <a:tint val="75000"/>
                  </a:schemeClr>
                </a:solidFill>
              </a:defRPr>
            </a:lvl5pPr>
            <a:lvl6pPr marL="3004261" indent="0">
              <a:buNone/>
              <a:defRPr sz="1800">
                <a:solidFill>
                  <a:schemeClr val="tx1">
                    <a:tint val="75000"/>
                  </a:schemeClr>
                </a:solidFill>
              </a:defRPr>
            </a:lvl6pPr>
            <a:lvl7pPr marL="3605113" indent="0">
              <a:buNone/>
              <a:defRPr sz="1800">
                <a:solidFill>
                  <a:schemeClr val="tx1">
                    <a:tint val="75000"/>
                  </a:schemeClr>
                </a:solidFill>
              </a:defRPr>
            </a:lvl7pPr>
            <a:lvl8pPr marL="4205966" indent="0">
              <a:buNone/>
              <a:defRPr sz="1800">
                <a:solidFill>
                  <a:schemeClr val="tx1">
                    <a:tint val="75000"/>
                  </a:schemeClr>
                </a:solidFill>
              </a:defRPr>
            </a:lvl8pPr>
            <a:lvl9pPr marL="4806818" indent="0">
              <a:buNone/>
              <a:defRPr sz="18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2CA9F54A-1341-45E6-AB35-7BB401A5B37F}" type="datetimeFigureOut">
              <a:rPr lang="en-US" smtClean="0"/>
              <a:t>12/18/2021</a:t>
            </a:fld>
            <a:endParaRPr lang="en-US"/>
          </a:p>
        </p:txBody>
      </p:sp>
      <p:sp>
        <p:nvSpPr>
          <p:cNvPr id="5" name="4 Marcador de pie de página"/>
          <p:cNvSpPr>
            <a:spLocks noGrp="1"/>
          </p:cNvSpPr>
          <p:nvPr>
            <p:ph type="ftr" sz="quarter" idx="11"/>
          </p:nvPr>
        </p:nvSpPr>
        <p:spPr/>
        <p:txBody>
          <a:bodyPr/>
          <a:lstStyle/>
          <a:p>
            <a:endParaRPr lang="en-US"/>
          </a:p>
        </p:txBody>
      </p:sp>
      <p:sp>
        <p:nvSpPr>
          <p:cNvPr id="6" name="5 Marcador de número de diapositiva"/>
          <p:cNvSpPr>
            <a:spLocks noGrp="1"/>
          </p:cNvSpPr>
          <p:nvPr>
            <p:ph type="sldNum" sz="quarter" idx="12"/>
          </p:nvPr>
        </p:nvSpPr>
        <p:spPr/>
        <p:txBody>
          <a:bodyPr/>
          <a:lstStyle/>
          <a:p>
            <a:fld id="{AAA4784E-C969-41C0-B629-F4BF577711E2}" type="slidenum">
              <a:rPr lang="en-US" smtClean="0"/>
              <a:t>‹Nº›</a:t>
            </a:fld>
            <a:endParaRPr lang="en-US"/>
          </a:p>
        </p:txBody>
      </p:sp>
    </p:spTree>
    <p:extLst>
      <p:ext uri="{BB962C8B-B14F-4D97-AF65-F5344CB8AC3E}">
        <p14:creationId xmlns:p14="http://schemas.microsoft.com/office/powerpoint/2010/main" val="37209454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3" name="2 Marcador de contenido"/>
          <p:cNvSpPr>
            <a:spLocks noGrp="1"/>
          </p:cNvSpPr>
          <p:nvPr>
            <p:ph sz="half" idx="1"/>
          </p:nvPr>
        </p:nvSpPr>
        <p:spPr>
          <a:xfrm>
            <a:off x="662940" y="1813560"/>
            <a:ext cx="5855970" cy="5129425"/>
          </a:xfrm>
        </p:spPr>
        <p:txBody>
          <a:bodyPr/>
          <a:lstStyle>
            <a:lvl1pPr>
              <a:defRPr sz="3700"/>
            </a:lvl1pPr>
            <a:lvl2pPr>
              <a:defRPr sz="3200"/>
            </a:lvl2pPr>
            <a:lvl3pPr>
              <a:defRPr sz="2600"/>
            </a:lvl3pPr>
            <a:lvl4pPr>
              <a:defRPr sz="2400"/>
            </a:lvl4pPr>
            <a:lvl5pPr>
              <a:defRPr sz="2400"/>
            </a:lvl5pPr>
            <a:lvl6pPr>
              <a:defRPr sz="2400"/>
            </a:lvl6pPr>
            <a:lvl7pPr>
              <a:defRPr sz="2400"/>
            </a:lvl7pPr>
            <a:lvl8pPr>
              <a:defRPr sz="2400"/>
            </a:lvl8pPr>
            <a:lvl9pPr>
              <a:defRPr sz="2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contenido"/>
          <p:cNvSpPr>
            <a:spLocks noGrp="1"/>
          </p:cNvSpPr>
          <p:nvPr>
            <p:ph sz="half" idx="2"/>
          </p:nvPr>
        </p:nvSpPr>
        <p:spPr>
          <a:xfrm>
            <a:off x="6739890" y="1813560"/>
            <a:ext cx="5855970" cy="5129425"/>
          </a:xfrm>
        </p:spPr>
        <p:txBody>
          <a:bodyPr/>
          <a:lstStyle>
            <a:lvl1pPr>
              <a:defRPr sz="3700"/>
            </a:lvl1pPr>
            <a:lvl2pPr>
              <a:defRPr sz="3200"/>
            </a:lvl2pPr>
            <a:lvl3pPr>
              <a:defRPr sz="2600"/>
            </a:lvl3pPr>
            <a:lvl4pPr>
              <a:defRPr sz="2400"/>
            </a:lvl4pPr>
            <a:lvl5pPr>
              <a:defRPr sz="2400"/>
            </a:lvl5pPr>
            <a:lvl6pPr>
              <a:defRPr sz="2400"/>
            </a:lvl6pPr>
            <a:lvl7pPr>
              <a:defRPr sz="2400"/>
            </a:lvl7pPr>
            <a:lvl8pPr>
              <a:defRPr sz="2400"/>
            </a:lvl8pPr>
            <a:lvl9pPr>
              <a:defRPr sz="2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4 Marcador de fecha"/>
          <p:cNvSpPr>
            <a:spLocks noGrp="1"/>
          </p:cNvSpPr>
          <p:nvPr>
            <p:ph type="dt" sz="half" idx="10"/>
          </p:nvPr>
        </p:nvSpPr>
        <p:spPr/>
        <p:txBody>
          <a:bodyPr/>
          <a:lstStyle/>
          <a:p>
            <a:fld id="{2CA9F54A-1341-45E6-AB35-7BB401A5B37F}" type="datetimeFigureOut">
              <a:rPr lang="en-US" smtClean="0"/>
              <a:t>12/18/2021</a:t>
            </a:fld>
            <a:endParaRPr lang="en-US"/>
          </a:p>
        </p:txBody>
      </p:sp>
      <p:sp>
        <p:nvSpPr>
          <p:cNvPr id="6" name="5 Marcador de pie de página"/>
          <p:cNvSpPr>
            <a:spLocks noGrp="1"/>
          </p:cNvSpPr>
          <p:nvPr>
            <p:ph type="ftr" sz="quarter" idx="11"/>
          </p:nvPr>
        </p:nvSpPr>
        <p:spPr/>
        <p:txBody>
          <a:bodyPr/>
          <a:lstStyle/>
          <a:p>
            <a:endParaRPr lang="en-US"/>
          </a:p>
        </p:txBody>
      </p:sp>
      <p:sp>
        <p:nvSpPr>
          <p:cNvPr id="7" name="6 Marcador de número de diapositiva"/>
          <p:cNvSpPr>
            <a:spLocks noGrp="1"/>
          </p:cNvSpPr>
          <p:nvPr>
            <p:ph type="sldNum" sz="quarter" idx="12"/>
          </p:nvPr>
        </p:nvSpPr>
        <p:spPr/>
        <p:txBody>
          <a:bodyPr/>
          <a:lstStyle/>
          <a:p>
            <a:fld id="{AAA4784E-C969-41C0-B629-F4BF577711E2}" type="slidenum">
              <a:rPr lang="en-US" smtClean="0"/>
              <a:t>‹Nº›</a:t>
            </a:fld>
            <a:endParaRPr lang="en-US"/>
          </a:p>
        </p:txBody>
      </p:sp>
    </p:spTree>
    <p:extLst>
      <p:ext uri="{BB962C8B-B14F-4D97-AF65-F5344CB8AC3E}">
        <p14:creationId xmlns:p14="http://schemas.microsoft.com/office/powerpoint/2010/main" val="42883313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2 Marcador de texto"/>
          <p:cNvSpPr>
            <a:spLocks noGrp="1"/>
          </p:cNvSpPr>
          <p:nvPr>
            <p:ph type="body" idx="1"/>
          </p:nvPr>
        </p:nvSpPr>
        <p:spPr>
          <a:xfrm>
            <a:off x="662940" y="1739795"/>
            <a:ext cx="5858273" cy="725064"/>
          </a:xfrm>
        </p:spPr>
        <p:txBody>
          <a:bodyPr anchor="b"/>
          <a:lstStyle>
            <a:lvl1pPr marL="0" indent="0">
              <a:buNone/>
              <a:defRPr sz="3200" b="1"/>
            </a:lvl1pPr>
            <a:lvl2pPr marL="600852" indent="0">
              <a:buNone/>
              <a:defRPr sz="2600" b="1"/>
            </a:lvl2pPr>
            <a:lvl3pPr marL="1201704" indent="0">
              <a:buNone/>
              <a:defRPr sz="2400" b="1"/>
            </a:lvl3pPr>
            <a:lvl4pPr marL="1802557" indent="0">
              <a:buNone/>
              <a:defRPr sz="2100" b="1"/>
            </a:lvl4pPr>
            <a:lvl5pPr marL="2403409" indent="0">
              <a:buNone/>
              <a:defRPr sz="2100" b="1"/>
            </a:lvl5pPr>
            <a:lvl6pPr marL="3004261" indent="0">
              <a:buNone/>
              <a:defRPr sz="2100" b="1"/>
            </a:lvl6pPr>
            <a:lvl7pPr marL="3605113" indent="0">
              <a:buNone/>
              <a:defRPr sz="2100" b="1"/>
            </a:lvl7pPr>
            <a:lvl8pPr marL="4205966" indent="0">
              <a:buNone/>
              <a:defRPr sz="2100" b="1"/>
            </a:lvl8pPr>
            <a:lvl9pPr marL="4806818" indent="0">
              <a:buNone/>
              <a:defRPr sz="21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662940" y="2464859"/>
            <a:ext cx="5858273" cy="4478126"/>
          </a:xfrm>
        </p:spPr>
        <p:txBody>
          <a:bodyPr/>
          <a:lstStyle>
            <a:lvl1pPr>
              <a:defRPr sz="3200"/>
            </a:lvl1pPr>
            <a:lvl2pPr>
              <a:defRPr sz="2600"/>
            </a:lvl2pPr>
            <a:lvl3pPr>
              <a:defRPr sz="2400"/>
            </a:lvl3pPr>
            <a:lvl4pPr>
              <a:defRPr sz="2100"/>
            </a:lvl4pPr>
            <a:lvl5pPr>
              <a:defRPr sz="2100"/>
            </a:lvl5pPr>
            <a:lvl6pPr>
              <a:defRPr sz="2100"/>
            </a:lvl6pPr>
            <a:lvl7pPr>
              <a:defRPr sz="2100"/>
            </a:lvl7pPr>
            <a:lvl8pPr>
              <a:defRPr sz="2100"/>
            </a:lvl8pPr>
            <a:lvl9pPr>
              <a:defRPr sz="21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5" name="4 Marcador de texto"/>
          <p:cNvSpPr>
            <a:spLocks noGrp="1"/>
          </p:cNvSpPr>
          <p:nvPr>
            <p:ph type="body" sz="quarter" idx="3"/>
          </p:nvPr>
        </p:nvSpPr>
        <p:spPr>
          <a:xfrm>
            <a:off x="6735287" y="1739795"/>
            <a:ext cx="5860574" cy="725064"/>
          </a:xfrm>
        </p:spPr>
        <p:txBody>
          <a:bodyPr anchor="b"/>
          <a:lstStyle>
            <a:lvl1pPr marL="0" indent="0">
              <a:buNone/>
              <a:defRPr sz="3200" b="1"/>
            </a:lvl1pPr>
            <a:lvl2pPr marL="600852" indent="0">
              <a:buNone/>
              <a:defRPr sz="2600" b="1"/>
            </a:lvl2pPr>
            <a:lvl3pPr marL="1201704" indent="0">
              <a:buNone/>
              <a:defRPr sz="2400" b="1"/>
            </a:lvl3pPr>
            <a:lvl4pPr marL="1802557" indent="0">
              <a:buNone/>
              <a:defRPr sz="2100" b="1"/>
            </a:lvl4pPr>
            <a:lvl5pPr marL="2403409" indent="0">
              <a:buNone/>
              <a:defRPr sz="2100" b="1"/>
            </a:lvl5pPr>
            <a:lvl6pPr marL="3004261" indent="0">
              <a:buNone/>
              <a:defRPr sz="2100" b="1"/>
            </a:lvl6pPr>
            <a:lvl7pPr marL="3605113" indent="0">
              <a:buNone/>
              <a:defRPr sz="2100" b="1"/>
            </a:lvl7pPr>
            <a:lvl8pPr marL="4205966" indent="0">
              <a:buNone/>
              <a:defRPr sz="2100" b="1"/>
            </a:lvl8pPr>
            <a:lvl9pPr marL="4806818" indent="0">
              <a:buNone/>
              <a:defRPr sz="21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6735287" y="2464859"/>
            <a:ext cx="5860574" cy="4478126"/>
          </a:xfrm>
        </p:spPr>
        <p:txBody>
          <a:bodyPr/>
          <a:lstStyle>
            <a:lvl1pPr>
              <a:defRPr sz="3200"/>
            </a:lvl1pPr>
            <a:lvl2pPr>
              <a:defRPr sz="2600"/>
            </a:lvl2pPr>
            <a:lvl3pPr>
              <a:defRPr sz="2400"/>
            </a:lvl3pPr>
            <a:lvl4pPr>
              <a:defRPr sz="2100"/>
            </a:lvl4pPr>
            <a:lvl5pPr>
              <a:defRPr sz="2100"/>
            </a:lvl5pPr>
            <a:lvl6pPr>
              <a:defRPr sz="2100"/>
            </a:lvl6pPr>
            <a:lvl7pPr>
              <a:defRPr sz="2100"/>
            </a:lvl7pPr>
            <a:lvl8pPr>
              <a:defRPr sz="2100"/>
            </a:lvl8pPr>
            <a:lvl9pPr>
              <a:defRPr sz="21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7" name="6 Marcador de fecha"/>
          <p:cNvSpPr>
            <a:spLocks noGrp="1"/>
          </p:cNvSpPr>
          <p:nvPr>
            <p:ph type="dt" sz="half" idx="10"/>
          </p:nvPr>
        </p:nvSpPr>
        <p:spPr/>
        <p:txBody>
          <a:bodyPr/>
          <a:lstStyle/>
          <a:p>
            <a:fld id="{2CA9F54A-1341-45E6-AB35-7BB401A5B37F}" type="datetimeFigureOut">
              <a:rPr lang="en-US" smtClean="0"/>
              <a:t>12/18/2021</a:t>
            </a:fld>
            <a:endParaRPr lang="en-US"/>
          </a:p>
        </p:txBody>
      </p:sp>
      <p:sp>
        <p:nvSpPr>
          <p:cNvPr id="8" name="7 Marcador de pie de página"/>
          <p:cNvSpPr>
            <a:spLocks noGrp="1"/>
          </p:cNvSpPr>
          <p:nvPr>
            <p:ph type="ftr" sz="quarter" idx="11"/>
          </p:nvPr>
        </p:nvSpPr>
        <p:spPr/>
        <p:txBody>
          <a:bodyPr/>
          <a:lstStyle/>
          <a:p>
            <a:endParaRPr lang="en-US"/>
          </a:p>
        </p:txBody>
      </p:sp>
      <p:sp>
        <p:nvSpPr>
          <p:cNvPr id="9" name="8 Marcador de número de diapositiva"/>
          <p:cNvSpPr>
            <a:spLocks noGrp="1"/>
          </p:cNvSpPr>
          <p:nvPr>
            <p:ph type="sldNum" sz="quarter" idx="12"/>
          </p:nvPr>
        </p:nvSpPr>
        <p:spPr/>
        <p:txBody>
          <a:bodyPr/>
          <a:lstStyle/>
          <a:p>
            <a:fld id="{AAA4784E-C969-41C0-B629-F4BF577711E2}" type="slidenum">
              <a:rPr lang="en-US" smtClean="0"/>
              <a:t>‹Nº›</a:t>
            </a:fld>
            <a:endParaRPr lang="en-US"/>
          </a:p>
        </p:txBody>
      </p:sp>
    </p:spTree>
    <p:extLst>
      <p:ext uri="{BB962C8B-B14F-4D97-AF65-F5344CB8AC3E}">
        <p14:creationId xmlns:p14="http://schemas.microsoft.com/office/powerpoint/2010/main" val="33971086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n-US"/>
          </a:p>
        </p:txBody>
      </p:sp>
      <p:sp>
        <p:nvSpPr>
          <p:cNvPr id="3" name="2 Marcador de fecha"/>
          <p:cNvSpPr>
            <a:spLocks noGrp="1"/>
          </p:cNvSpPr>
          <p:nvPr>
            <p:ph type="dt" sz="half" idx="10"/>
          </p:nvPr>
        </p:nvSpPr>
        <p:spPr/>
        <p:txBody>
          <a:bodyPr/>
          <a:lstStyle/>
          <a:p>
            <a:fld id="{2CA9F54A-1341-45E6-AB35-7BB401A5B37F}" type="datetimeFigureOut">
              <a:rPr lang="en-US" smtClean="0"/>
              <a:t>12/18/2021</a:t>
            </a:fld>
            <a:endParaRPr lang="en-US"/>
          </a:p>
        </p:txBody>
      </p:sp>
      <p:sp>
        <p:nvSpPr>
          <p:cNvPr id="4" name="3 Marcador de pie de página"/>
          <p:cNvSpPr>
            <a:spLocks noGrp="1"/>
          </p:cNvSpPr>
          <p:nvPr>
            <p:ph type="ftr" sz="quarter" idx="11"/>
          </p:nvPr>
        </p:nvSpPr>
        <p:spPr/>
        <p:txBody>
          <a:bodyPr/>
          <a:lstStyle/>
          <a:p>
            <a:endParaRPr lang="en-US"/>
          </a:p>
        </p:txBody>
      </p:sp>
      <p:sp>
        <p:nvSpPr>
          <p:cNvPr id="5" name="4 Marcador de número de diapositiva"/>
          <p:cNvSpPr>
            <a:spLocks noGrp="1"/>
          </p:cNvSpPr>
          <p:nvPr>
            <p:ph type="sldNum" sz="quarter" idx="12"/>
          </p:nvPr>
        </p:nvSpPr>
        <p:spPr/>
        <p:txBody>
          <a:bodyPr/>
          <a:lstStyle/>
          <a:p>
            <a:fld id="{AAA4784E-C969-41C0-B629-F4BF577711E2}" type="slidenum">
              <a:rPr lang="en-US" smtClean="0"/>
              <a:t>‹Nº›</a:t>
            </a:fld>
            <a:endParaRPr lang="en-US"/>
          </a:p>
        </p:txBody>
      </p:sp>
    </p:spTree>
    <p:extLst>
      <p:ext uri="{BB962C8B-B14F-4D97-AF65-F5344CB8AC3E}">
        <p14:creationId xmlns:p14="http://schemas.microsoft.com/office/powerpoint/2010/main" val="28974345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2CA9F54A-1341-45E6-AB35-7BB401A5B37F}" type="datetimeFigureOut">
              <a:rPr lang="en-US" smtClean="0"/>
              <a:t>12/18/2021</a:t>
            </a:fld>
            <a:endParaRPr lang="en-US"/>
          </a:p>
        </p:txBody>
      </p:sp>
      <p:sp>
        <p:nvSpPr>
          <p:cNvPr id="3" name="2 Marcador de pie de página"/>
          <p:cNvSpPr>
            <a:spLocks noGrp="1"/>
          </p:cNvSpPr>
          <p:nvPr>
            <p:ph type="ftr" sz="quarter" idx="11"/>
          </p:nvPr>
        </p:nvSpPr>
        <p:spPr/>
        <p:txBody>
          <a:bodyPr/>
          <a:lstStyle/>
          <a:p>
            <a:endParaRPr lang="en-US"/>
          </a:p>
        </p:txBody>
      </p:sp>
      <p:sp>
        <p:nvSpPr>
          <p:cNvPr id="4" name="3 Marcador de número de diapositiva"/>
          <p:cNvSpPr>
            <a:spLocks noGrp="1"/>
          </p:cNvSpPr>
          <p:nvPr>
            <p:ph type="sldNum" sz="quarter" idx="12"/>
          </p:nvPr>
        </p:nvSpPr>
        <p:spPr/>
        <p:txBody>
          <a:bodyPr/>
          <a:lstStyle/>
          <a:p>
            <a:fld id="{AAA4784E-C969-41C0-B629-F4BF577711E2}" type="slidenum">
              <a:rPr lang="en-US" smtClean="0"/>
              <a:t>‹Nº›</a:t>
            </a:fld>
            <a:endParaRPr lang="en-US"/>
          </a:p>
        </p:txBody>
      </p:sp>
    </p:spTree>
    <p:extLst>
      <p:ext uri="{BB962C8B-B14F-4D97-AF65-F5344CB8AC3E}">
        <p14:creationId xmlns:p14="http://schemas.microsoft.com/office/powerpoint/2010/main" val="41017861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62941" y="309457"/>
            <a:ext cx="4362054" cy="1316990"/>
          </a:xfrm>
        </p:spPr>
        <p:txBody>
          <a:bodyPr anchor="b"/>
          <a:lstStyle>
            <a:lvl1pPr algn="l">
              <a:defRPr sz="2600" b="1"/>
            </a:lvl1pPr>
          </a:lstStyle>
          <a:p>
            <a:r>
              <a:rPr lang="es-ES" smtClean="0"/>
              <a:t>Haga clic para modificar el estilo de título del patrón</a:t>
            </a:r>
            <a:endParaRPr lang="en-US"/>
          </a:p>
        </p:txBody>
      </p:sp>
      <p:sp>
        <p:nvSpPr>
          <p:cNvPr id="3" name="2 Marcador de contenido"/>
          <p:cNvSpPr>
            <a:spLocks noGrp="1"/>
          </p:cNvSpPr>
          <p:nvPr>
            <p:ph idx="1"/>
          </p:nvPr>
        </p:nvSpPr>
        <p:spPr>
          <a:xfrm>
            <a:off x="5183822" y="309457"/>
            <a:ext cx="7412038" cy="6633528"/>
          </a:xfrm>
        </p:spPr>
        <p:txBody>
          <a:bodyPr/>
          <a:lstStyle>
            <a:lvl1pPr>
              <a:defRPr sz="4200"/>
            </a:lvl1pPr>
            <a:lvl2pPr>
              <a:defRPr sz="3700"/>
            </a:lvl2pPr>
            <a:lvl3pPr>
              <a:defRPr sz="3200"/>
            </a:lvl3pPr>
            <a:lvl4pPr>
              <a:defRPr sz="2600"/>
            </a:lvl4pPr>
            <a:lvl5pPr>
              <a:defRPr sz="2600"/>
            </a:lvl5pPr>
            <a:lvl6pPr>
              <a:defRPr sz="2600"/>
            </a:lvl6pPr>
            <a:lvl7pPr>
              <a:defRPr sz="2600"/>
            </a:lvl7pPr>
            <a:lvl8pPr>
              <a:defRPr sz="2600"/>
            </a:lvl8pPr>
            <a:lvl9pPr>
              <a:defRPr sz="2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texto"/>
          <p:cNvSpPr>
            <a:spLocks noGrp="1"/>
          </p:cNvSpPr>
          <p:nvPr>
            <p:ph type="body" sz="half" idx="2"/>
          </p:nvPr>
        </p:nvSpPr>
        <p:spPr>
          <a:xfrm>
            <a:off x="662941" y="1626447"/>
            <a:ext cx="4362054" cy="5316538"/>
          </a:xfrm>
        </p:spPr>
        <p:txBody>
          <a:bodyPr/>
          <a:lstStyle>
            <a:lvl1pPr marL="0" indent="0">
              <a:buNone/>
              <a:defRPr sz="1800"/>
            </a:lvl1pPr>
            <a:lvl2pPr marL="600852" indent="0">
              <a:buNone/>
              <a:defRPr sz="1600"/>
            </a:lvl2pPr>
            <a:lvl3pPr marL="1201704" indent="0">
              <a:buNone/>
              <a:defRPr sz="1300"/>
            </a:lvl3pPr>
            <a:lvl4pPr marL="1802557" indent="0">
              <a:buNone/>
              <a:defRPr sz="1200"/>
            </a:lvl4pPr>
            <a:lvl5pPr marL="2403409" indent="0">
              <a:buNone/>
              <a:defRPr sz="1200"/>
            </a:lvl5pPr>
            <a:lvl6pPr marL="3004261" indent="0">
              <a:buNone/>
              <a:defRPr sz="1200"/>
            </a:lvl6pPr>
            <a:lvl7pPr marL="3605113" indent="0">
              <a:buNone/>
              <a:defRPr sz="1200"/>
            </a:lvl7pPr>
            <a:lvl8pPr marL="4205966" indent="0">
              <a:buNone/>
              <a:defRPr sz="1200"/>
            </a:lvl8pPr>
            <a:lvl9pPr marL="4806818" indent="0">
              <a:buNone/>
              <a:defRPr sz="12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2CA9F54A-1341-45E6-AB35-7BB401A5B37F}" type="datetimeFigureOut">
              <a:rPr lang="en-US" smtClean="0"/>
              <a:t>12/18/2021</a:t>
            </a:fld>
            <a:endParaRPr lang="en-US"/>
          </a:p>
        </p:txBody>
      </p:sp>
      <p:sp>
        <p:nvSpPr>
          <p:cNvPr id="6" name="5 Marcador de pie de página"/>
          <p:cNvSpPr>
            <a:spLocks noGrp="1"/>
          </p:cNvSpPr>
          <p:nvPr>
            <p:ph type="ftr" sz="quarter" idx="11"/>
          </p:nvPr>
        </p:nvSpPr>
        <p:spPr/>
        <p:txBody>
          <a:bodyPr/>
          <a:lstStyle/>
          <a:p>
            <a:endParaRPr lang="en-US"/>
          </a:p>
        </p:txBody>
      </p:sp>
      <p:sp>
        <p:nvSpPr>
          <p:cNvPr id="7" name="6 Marcador de número de diapositiva"/>
          <p:cNvSpPr>
            <a:spLocks noGrp="1"/>
          </p:cNvSpPr>
          <p:nvPr>
            <p:ph type="sldNum" sz="quarter" idx="12"/>
          </p:nvPr>
        </p:nvSpPr>
        <p:spPr/>
        <p:txBody>
          <a:bodyPr/>
          <a:lstStyle/>
          <a:p>
            <a:fld id="{AAA4784E-C969-41C0-B629-F4BF577711E2}" type="slidenum">
              <a:rPr lang="en-US" smtClean="0"/>
              <a:t>‹Nº›</a:t>
            </a:fld>
            <a:endParaRPr lang="en-US"/>
          </a:p>
        </p:txBody>
      </p:sp>
    </p:spTree>
    <p:extLst>
      <p:ext uri="{BB962C8B-B14F-4D97-AF65-F5344CB8AC3E}">
        <p14:creationId xmlns:p14="http://schemas.microsoft.com/office/powerpoint/2010/main" val="37117539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598818" y="5440680"/>
            <a:ext cx="7955280" cy="642303"/>
          </a:xfrm>
        </p:spPr>
        <p:txBody>
          <a:bodyPr anchor="b"/>
          <a:lstStyle>
            <a:lvl1pPr algn="l">
              <a:defRPr sz="2600" b="1"/>
            </a:lvl1pPr>
          </a:lstStyle>
          <a:p>
            <a:r>
              <a:rPr lang="es-ES" smtClean="0"/>
              <a:t>Haga clic para modificar el estilo de título del patrón</a:t>
            </a:r>
            <a:endParaRPr lang="en-US"/>
          </a:p>
        </p:txBody>
      </p:sp>
      <p:sp>
        <p:nvSpPr>
          <p:cNvPr id="3" name="2 Marcador de posición de imagen"/>
          <p:cNvSpPr>
            <a:spLocks noGrp="1"/>
          </p:cNvSpPr>
          <p:nvPr>
            <p:ph type="pic" idx="1"/>
          </p:nvPr>
        </p:nvSpPr>
        <p:spPr>
          <a:xfrm>
            <a:off x="2598818" y="694478"/>
            <a:ext cx="7955280" cy="4663440"/>
          </a:xfrm>
        </p:spPr>
        <p:txBody>
          <a:bodyPr/>
          <a:lstStyle>
            <a:lvl1pPr marL="0" indent="0">
              <a:buNone/>
              <a:defRPr sz="4200"/>
            </a:lvl1pPr>
            <a:lvl2pPr marL="600852" indent="0">
              <a:buNone/>
              <a:defRPr sz="3700"/>
            </a:lvl2pPr>
            <a:lvl3pPr marL="1201704" indent="0">
              <a:buNone/>
              <a:defRPr sz="3200"/>
            </a:lvl3pPr>
            <a:lvl4pPr marL="1802557" indent="0">
              <a:buNone/>
              <a:defRPr sz="2600"/>
            </a:lvl4pPr>
            <a:lvl5pPr marL="2403409" indent="0">
              <a:buNone/>
              <a:defRPr sz="2600"/>
            </a:lvl5pPr>
            <a:lvl6pPr marL="3004261" indent="0">
              <a:buNone/>
              <a:defRPr sz="2600"/>
            </a:lvl6pPr>
            <a:lvl7pPr marL="3605113" indent="0">
              <a:buNone/>
              <a:defRPr sz="2600"/>
            </a:lvl7pPr>
            <a:lvl8pPr marL="4205966" indent="0">
              <a:buNone/>
              <a:defRPr sz="2600"/>
            </a:lvl8pPr>
            <a:lvl9pPr marL="4806818" indent="0">
              <a:buNone/>
              <a:defRPr sz="2600"/>
            </a:lvl9pPr>
          </a:lstStyle>
          <a:p>
            <a:endParaRPr lang="en-US"/>
          </a:p>
        </p:txBody>
      </p:sp>
      <p:sp>
        <p:nvSpPr>
          <p:cNvPr id="4" name="3 Marcador de texto"/>
          <p:cNvSpPr>
            <a:spLocks noGrp="1"/>
          </p:cNvSpPr>
          <p:nvPr>
            <p:ph type="body" sz="half" idx="2"/>
          </p:nvPr>
        </p:nvSpPr>
        <p:spPr>
          <a:xfrm>
            <a:off x="2598818" y="6082983"/>
            <a:ext cx="7955280" cy="912177"/>
          </a:xfrm>
        </p:spPr>
        <p:txBody>
          <a:bodyPr/>
          <a:lstStyle>
            <a:lvl1pPr marL="0" indent="0">
              <a:buNone/>
              <a:defRPr sz="1800"/>
            </a:lvl1pPr>
            <a:lvl2pPr marL="600852" indent="0">
              <a:buNone/>
              <a:defRPr sz="1600"/>
            </a:lvl2pPr>
            <a:lvl3pPr marL="1201704" indent="0">
              <a:buNone/>
              <a:defRPr sz="1300"/>
            </a:lvl3pPr>
            <a:lvl4pPr marL="1802557" indent="0">
              <a:buNone/>
              <a:defRPr sz="1200"/>
            </a:lvl4pPr>
            <a:lvl5pPr marL="2403409" indent="0">
              <a:buNone/>
              <a:defRPr sz="1200"/>
            </a:lvl5pPr>
            <a:lvl6pPr marL="3004261" indent="0">
              <a:buNone/>
              <a:defRPr sz="1200"/>
            </a:lvl6pPr>
            <a:lvl7pPr marL="3605113" indent="0">
              <a:buNone/>
              <a:defRPr sz="1200"/>
            </a:lvl7pPr>
            <a:lvl8pPr marL="4205966" indent="0">
              <a:buNone/>
              <a:defRPr sz="1200"/>
            </a:lvl8pPr>
            <a:lvl9pPr marL="4806818" indent="0">
              <a:buNone/>
              <a:defRPr sz="12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2CA9F54A-1341-45E6-AB35-7BB401A5B37F}" type="datetimeFigureOut">
              <a:rPr lang="en-US" smtClean="0"/>
              <a:t>12/18/2021</a:t>
            </a:fld>
            <a:endParaRPr lang="en-US"/>
          </a:p>
        </p:txBody>
      </p:sp>
      <p:sp>
        <p:nvSpPr>
          <p:cNvPr id="6" name="5 Marcador de pie de página"/>
          <p:cNvSpPr>
            <a:spLocks noGrp="1"/>
          </p:cNvSpPr>
          <p:nvPr>
            <p:ph type="ftr" sz="quarter" idx="11"/>
          </p:nvPr>
        </p:nvSpPr>
        <p:spPr/>
        <p:txBody>
          <a:bodyPr/>
          <a:lstStyle/>
          <a:p>
            <a:endParaRPr lang="en-US"/>
          </a:p>
        </p:txBody>
      </p:sp>
      <p:sp>
        <p:nvSpPr>
          <p:cNvPr id="7" name="6 Marcador de número de diapositiva"/>
          <p:cNvSpPr>
            <a:spLocks noGrp="1"/>
          </p:cNvSpPr>
          <p:nvPr>
            <p:ph type="sldNum" sz="quarter" idx="12"/>
          </p:nvPr>
        </p:nvSpPr>
        <p:spPr/>
        <p:txBody>
          <a:bodyPr/>
          <a:lstStyle/>
          <a:p>
            <a:fld id="{AAA4784E-C969-41C0-B629-F4BF577711E2}" type="slidenum">
              <a:rPr lang="en-US" smtClean="0"/>
              <a:t>‹Nº›</a:t>
            </a:fld>
            <a:endParaRPr lang="en-US"/>
          </a:p>
        </p:txBody>
      </p:sp>
    </p:spTree>
    <p:extLst>
      <p:ext uri="{BB962C8B-B14F-4D97-AF65-F5344CB8AC3E}">
        <p14:creationId xmlns:p14="http://schemas.microsoft.com/office/powerpoint/2010/main" val="10426958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662940" y="311256"/>
            <a:ext cx="11932920" cy="1295400"/>
          </a:xfrm>
          <a:prstGeom prst="rect">
            <a:avLst/>
          </a:prstGeom>
        </p:spPr>
        <p:txBody>
          <a:bodyPr vert="horz" lIns="120170" tIns="60085" rIns="120170" bIns="60085" rtlCol="0" anchor="ctr">
            <a:normAutofit/>
          </a:bodyPr>
          <a:lstStyle/>
          <a:p>
            <a:r>
              <a:rPr lang="es-ES" smtClean="0"/>
              <a:t>Haga clic para modificar el estilo de título del patrón</a:t>
            </a:r>
            <a:endParaRPr lang="en-US"/>
          </a:p>
        </p:txBody>
      </p:sp>
      <p:sp>
        <p:nvSpPr>
          <p:cNvPr id="3" name="2 Marcador de texto"/>
          <p:cNvSpPr>
            <a:spLocks noGrp="1"/>
          </p:cNvSpPr>
          <p:nvPr>
            <p:ph type="body" idx="1"/>
          </p:nvPr>
        </p:nvSpPr>
        <p:spPr>
          <a:xfrm>
            <a:off x="662940" y="1813560"/>
            <a:ext cx="11932920" cy="5129425"/>
          </a:xfrm>
          <a:prstGeom prst="rect">
            <a:avLst/>
          </a:prstGeom>
        </p:spPr>
        <p:txBody>
          <a:bodyPr vert="horz" lIns="120170" tIns="60085" rIns="120170" bIns="60085"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3 Marcador de fecha"/>
          <p:cNvSpPr>
            <a:spLocks noGrp="1"/>
          </p:cNvSpPr>
          <p:nvPr>
            <p:ph type="dt" sz="half" idx="2"/>
          </p:nvPr>
        </p:nvSpPr>
        <p:spPr>
          <a:xfrm>
            <a:off x="662940" y="7203864"/>
            <a:ext cx="3093720" cy="413808"/>
          </a:xfrm>
          <a:prstGeom prst="rect">
            <a:avLst/>
          </a:prstGeom>
        </p:spPr>
        <p:txBody>
          <a:bodyPr vert="horz" lIns="120170" tIns="60085" rIns="120170" bIns="60085" rtlCol="0" anchor="ctr"/>
          <a:lstStyle>
            <a:lvl1pPr algn="l">
              <a:defRPr sz="1600">
                <a:solidFill>
                  <a:schemeClr val="tx1">
                    <a:tint val="75000"/>
                  </a:schemeClr>
                </a:solidFill>
              </a:defRPr>
            </a:lvl1pPr>
          </a:lstStyle>
          <a:p>
            <a:fld id="{2CA9F54A-1341-45E6-AB35-7BB401A5B37F}" type="datetimeFigureOut">
              <a:rPr lang="en-US" smtClean="0"/>
              <a:t>12/18/2021</a:t>
            </a:fld>
            <a:endParaRPr lang="en-US"/>
          </a:p>
        </p:txBody>
      </p:sp>
      <p:sp>
        <p:nvSpPr>
          <p:cNvPr id="5" name="4 Marcador de pie de página"/>
          <p:cNvSpPr>
            <a:spLocks noGrp="1"/>
          </p:cNvSpPr>
          <p:nvPr>
            <p:ph type="ftr" sz="quarter" idx="3"/>
          </p:nvPr>
        </p:nvSpPr>
        <p:spPr>
          <a:xfrm>
            <a:off x="4530090" y="7203864"/>
            <a:ext cx="4198620" cy="413808"/>
          </a:xfrm>
          <a:prstGeom prst="rect">
            <a:avLst/>
          </a:prstGeom>
        </p:spPr>
        <p:txBody>
          <a:bodyPr vert="horz" lIns="120170" tIns="60085" rIns="120170" bIns="60085" rtlCol="0" anchor="ctr"/>
          <a:lstStyle>
            <a:lvl1pPr algn="ctr">
              <a:defRPr sz="1600">
                <a:solidFill>
                  <a:schemeClr val="tx1">
                    <a:tint val="75000"/>
                  </a:schemeClr>
                </a:solidFill>
              </a:defRPr>
            </a:lvl1pPr>
          </a:lstStyle>
          <a:p>
            <a:endParaRPr lang="en-US"/>
          </a:p>
        </p:txBody>
      </p:sp>
      <p:sp>
        <p:nvSpPr>
          <p:cNvPr id="6" name="5 Marcador de número de diapositiva"/>
          <p:cNvSpPr>
            <a:spLocks noGrp="1"/>
          </p:cNvSpPr>
          <p:nvPr>
            <p:ph type="sldNum" sz="quarter" idx="4"/>
          </p:nvPr>
        </p:nvSpPr>
        <p:spPr>
          <a:xfrm>
            <a:off x="9502140" y="7203864"/>
            <a:ext cx="3093720" cy="413808"/>
          </a:xfrm>
          <a:prstGeom prst="rect">
            <a:avLst/>
          </a:prstGeom>
        </p:spPr>
        <p:txBody>
          <a:bodyPr vert="horz" lIns="120170" tIns="60085" rIns="120170" bIns="60085" rtlCol="0" anchor="ctr"/>
          <a:lstStyle>
            <a:lvl1pPr algn="r">
              <a:defRPr sz="1600">
                <a:solidFill>
                  <a:schemeClr val="tx1">
                    <a:tint val="75000"/>
                  </a:schemeClr>
                </a:solidFill>
              </a:defRPr>
            </a:lvl1pPr>
          </a:lstStyle>
          <a:p>
            <a:fld id="{AAA4784E-C969-41C0-B629-F4BF577711E2}" type="slidenum">
              <a:rPr lang="en-US" smtClean="0"/>
              <a:t>‹Nº›</a:t>
            </a:fld>
            <a:endParaRPr lang="en-US"/>
          </a:p>
        </p:txBody>
      </p:sp>
    </p:spTree>
    <p:extLst>
      <p:ext uri="{BB962C8B-B14F-4D97-AF65-F5344CB8AC3E}">
        <p14:creationId xmlns:p14="http://schemas.microsoft.com/office/powerpoint/2010/main" val="10008532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01704" rtl="0" eaLnBrk="1" latinLnBrk="0" hangingPunct="1">
        <a:spcBef>
          <a:spcPct val="0"/>
        </a:spcBef>
        <a:buNone/>
        <a:defRPr sz="5800" kern="1200">
          <a:solidFill>
            <a:schemeClr val="tx1"/>
          </a:solidFill>
          <a:latin typeface="+mj-lt"/>
          <a:ea typeface="+mj-ea"/>
          <a:cs typeface="+mj-cs"/>
        </a:defRPr>
      </a:lvl1pPr>
    </p:titleStyle>
    <p:bodyStyle>
      <a:lvl1pPr marL="450639" indent="-450639" algn="l" defTabSz="1201704" rtl="0" eaLnBrk="1" latinLnBrk="0" hangingPunct="1">
        <a:spcBef>
          <a:spcPct val="20000"/>
        </a:spcBef>
        <a:buFont typeface="Arial" pitchFamily="34" charset="0"/>
        <a:buChar char="•"/>
        <a:defRPr sz="4200" kern="1200">
          <a:solidFill>
            <a:schemeClr val="tx1"/>
          </a:solidFill>
          <a:latin typeface="+mn-lt"/>
          <a:ea typeface="+mn-ea"/>
          <a:cs typeface="+mn-cs"/>
        </a:defRPr>
      </a:lvl1pPr>
      <a:lvl2pPr marL="976385" indent="-375533" algn="l" defTabSz="1201704" rtl="0" eaLnBrk="1" latinLnBrk="0" hangingPunct="1">
        <a:spcBef>
          <a:spcPct val="20000"/>
        </a:spcBef>
        <a:buFont typeface="Arial" pitchFamily="34" charset="0"/>
        <a:buChar char="–"/>
        <a:defRPr sz="3700" kern="1200">
          <a:solidFill>
            <a:schemeClr val="tx1"/>
          </a:solidFill>
          <a:latin typeface="+mn-lt"/>
          <a:ea typeface="+mn-ea"/>
          <a:cs typeface="+mn-cs"/>
        </a:defRPr>
      </a:lvl2pPr>
      <a:lvl3pPr marL="1502131" indent="-300426" algn="l" defTabSz="1201704" rtl="0" eaLnBrk="1" latinLnBrk="0" hangingPunct="1">
        <a:spcBef>
          <a:spcPct val="20000"/>
        </a:spcBef>
        <a:buFont typeface="Arial" pitchFamily="34" charset="0"/>
        <a:buChar char="•"/>
        <a:defRPr sz="3200" kern="1200">
          <a:solidFill>
            <a:schemeClr val="tx1"/>
          </a:solidFill>
          <a:latin typeface="+mn-lt"/>
          <a:ea typeface="+mn-ea"/>
          <a:cs typeface="+mn-cs"/>
        </a:defRPr>
      </a:lvl3pPr>
      <a:lvl4pPr marL="2102983" indent="-300426" algn="l" defTabSz="120170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703835" indent="-300426" algn="l" defTabSz="120170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304687" indent="-300426" algn="l" defTabSz="120170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905540" indent="-300426" algn="l" defTabSz="120170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506392" indent="-300426" algn="l" defTabSz="120170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5107244" indent="-300426" algn="l" defTabSz="120170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201704" rtl="0" eaLnBrk="1" latinLnBrk="0" hangingPunct="1">
        <a:defRPr sz="2400" kern="1200">
          <a:solidFill>
            <a:schemeClr val="tx1"/>
          </a:solidFill>
          <a:latin typeface="+mn-lt"/>
          <a:ea typeface="+mn-ea"/>
          <a:cs typeface="+mn-cs"/>
        </a:defRPr>
      </a:lvl1pPr>
      <a:lvl2pPr marL="600852" algn="l" defTabSz="1201704" rtl="0" eaLnBrk="1" latinLnBrk="0" hangingPunct="1">
        <a:defRPr sz="2400" kern="1200">
          <a:solidFill>
            <a:schemeClr val="tx1"/>
          </a:solidFill>
          <a:latin typeface="+mn-lt"/>
          <a:ea typeface="+mn-ea"/>
          <a:cs typeface="+mn-cs"/>
        </a:defRPr>
      </a:lvl2pPr>
      <a:lvl3pPr marL="1201704" algn="l" defTabSz="1201704" rtl="0" eaLnBrk="1" latinLnBrk="0" hangingPunct="1">
        <a:defRPr sz="2400" kern="1200">
          <a:solidFill>
            <a:schemeClr val="tx1"/>
          </a:solidFill>
          <a:latin typeface="+mn-lt"/>
          <a:ea typeface="+mn-ea"/>
          <a:cs typeface="+mn-cs"/>
        </a:defRPr>
      </a:lvl3pPr>
      <a:lvl4pPr marL="1802557" algn="l" defTabSz="1201704" rtl="0" eaLnBrk="1" latinLnBrk="0" hangingPunct="1">
        <a:defRPr sz="2400" kern="1200">
          <a:solidFill>
            <a:schemeClr val="tx1"/>
          </a:solidFill>
          <a:latin typeface="+mn-lt"/>
          <a:ea typeface="+mn-ea"/>
          <a:cs typeface="+mn-cs"/>
        </a:defRPr>
      </a:lvl4pPr>
      <a:lvl5pPr marL="2403409" algn="l" defTabSz="1201704" rtl="0" eaLnBrk="1" latinLnBrk="0" hangingPunct="1">
        <a:defRPr sz="2400" kern="1200">
          <a:solidFill>
            <a:schemeClr val="tx1"/>
          </a:solidFill>
          <a:latin typeface="+mn-lt"/>
          <a:ea typeface="+mn-ea"/>
          <a:cs typeface="+mn-cs"/>
        </a:defRPr>
      </a:lvl5pPr>
      <a:lvl6pPr marL="3004261" algn="l" defTabSz="1201704" rtl="0" eaLnBrk="1" latinLnBrk="0" hangingPunct="1">
        <a:defRPr sz="2400" kern="1200">
          <a:solidFill>
            <a:schemeClr val="tx1"/>
          </a:solidFill>
          <a:latin typeface="+mn-lt"/>
          <a:ea typeface="+mn-ea"/>
          <a:cs typeface="+mn-cs"/>
        </a:defRPr>
      </a:lvl6pPr>
      <a:lvl7pPr marL="3605113" algn="l" defTabSz="1201704" rtl="0" eaLnBrk="1" latinLnBrk="0" hangingPunct="1">
        <a:defRPr sz="2400" kern="1200">
          <a:solidFill>
            <a:schemeClr val="tx1"/>
          </a:solidFill>
          <a:latin typeface="+mn-lt"/>
          <a:ea typeface="+mn-ea"/>
          <a:cs typeface="+mn-cs"/>
        </a:defRPr>
      </a:lvl7pPr>
      <a:lvl8pPr marL="4205966" algn="l" defTabSz="1201704" rtl="0" eaLnBrk="1" latinLnBrk="0" hangingPunct="1">
        <a:defRPr sz="2400" kern="1200">
          <a:solidFill>
            <a:schemeClr val="tx1"/>
          </a:solidFill>
          <a:latin typeface="+mn-lt"/>
          <a:ea typeface="+mn-ea"/>
          <a:cs typeface="+mn-cs"/>
        </a:defRPr>
      </a:lvl8pPr>
      <a:lvl9pPr marL="4806818" algn="l" defTabSz="1201704"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damusic93@gmail.com" TargetMode="External"/><Relationship Id="rId2" Type="http://schemas.openxmlformats.org/officeDocument/2006/relationships/hyperlink" Target="mailto:rbd93@nauta.cu" TargetMode="Externa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8" Type="http://schemas.openxmlformats.org/officeDocument/2006/relationships/image" Target="../media/image3.wmf"/><Relationship Id="rId13" Type="http://schemas.openxmlformats.org/officeDocument/2006/relationships/oleObject" Target="../embeddings/oleObject9.bin"/><Relationship Id="rId3" Type="http://schemas.openxmlformats.org/officeDocument/2006/relationships/oleObject" Target="../embeddings/oleObject4.bin"/><Relationship Id="rId7" Type="http://schemas.openxmlformats.org/officeDocument/2006/relationships/oleObject" Target="../embeddings/oleObject6.bin"/><Relationship Id="rId12" Type="http://schemas.openxmlformats.org/officeDocument/2006/relationships/image" Target="../media/image4.wmf"/><Relationship Id="rId2" Type="http://schemas.openxmlformats.org/officeDocument/2006/relationships/slideLayout" Target="../slideLayouts/slideLayout7.xml"/><Relationship Id="rId1" Type="http://schemas.openxmlformats.org/officeDocument/2006/relationships/vmlDrawing" Target="../drawings/vmlDrawing3.vml"/><Relationship Id="rId6" Type="http://schemas.openxmlformats.org/officeDocument/2006/relationships/image" Target="../media/image6.wmf"/><Relationship Id="rId11" Type="http://schemas.openxmlformats.org/officeDocument/2006/relationships/oleObject" Target="../embeddings/oleObject8.bin"/><Relationship Id="rId5" Type="http://schemas.openxmlformats.org/officeDocument/2006/relationships/oleObject" Target="../embeddings/oleObject5.bin"/><Relationship Id="rId10" Type="http://schemas.openxmlformats.org/officeDocument/2006/relationships/image" Target="../media/image7.wmf"/><Relationship Id="rId4" Type="http://schemas.openxmlformats.org/officeDocument/2006/relationships/image" Target="../media/image5.wmf"/><Relationship Id="rId9" Type="http://schemas.openxmlformats.org/officeDocument/2006/relationships/oleObject" Target="../embeddings/oleObject7.bin"/><Relationship Id="rId14" Type="http://schemas.openxmlformats.org/officeDocument/2006/relationships/image" Target="../media/image8.wmf"/></Relationships>
</file>

<file path=ppt/slides/_rels/slide11.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hyperlink" Target="mailto:damusic93@gmail.com" TargetMode="External"/><Relationship Id="rId2" Type="http://schemas.openxmlformats.org/officeDocument/2006/relationships/hyperlink" Target="mailto:rbd93@nauta.cu"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image" Target="../media/image4.wmf"/><Relationship Id="rId5" Type="http://schemas.openxmlformats.org/officeDocument/2006/relationships/oleObject" Target="../embeddings/oleObject3.bin"/><Relationship Id="rId4" Type="http://schemas.openxmlformats.org/officeDocument/2006/relationships/image" Target="../media/image3.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309812" y="1524000"/>
            <a:ext cx="10639176" cy="2308324"/>
          </a:xfrm>
          <a:prstGeom prst="rect">
            <a:avLst/>
          </a:prstGeom>
          <a:noFill/>
        </p:spPr>
        <p:txBody>
          <a:bodyPr wrap="square" lIns="91440" tIns="45720" rIns="91440" bIns="45720">
            <a:spAutoFit/>
          </a:bodyPr>
          <a:lstStyle/>
          <a:p>
            <a:pPr algn="ctr"/>
            <a:r>
              <a:rPr lang="es-ES" sz="7200" b="1" cap="none" spc="0" dirty="0" smtClean="0">
                <a:ln w="17780" cmpd="sng">
                  <a:solidFill>
                    <a:sysClr val="windowText" lastClr="000000"/>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Ingeniería de métodos</a:t>
            </a:r>
            <a:endParaRPr lang="es-ES" sz="7200" b="1" cap="none" spc="0" dirty="0">
              <a:ln w="17780" cmpd="sng">
                <a:solidFill>
                  <a:sysClr val="windowText" lastClr="000000"/>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3" name="2 CuadroTexto"/>
          <p:cNvSpPr txBox="1"/>
          <p:nvPr/>
        </p:nvSpPr>
        <p:spPr>
          <a:xfrm>
            <a:off x="228600" y="5715000"/>
            <a:ext cx="10058400" cy="1815882"/>
          </a:xfrm>
          <a:prstGeom prst="rect">
            <a:avLst/>
          </a:prstGeom>
          <a:noFill/>
        </p:spPr>
        <p:txBody>
          <a:bodyPr wrap="square" rtlCol="0">
            <a:spAutoFit/>
          </a:bodyPr>
          <a:lstStyle/>
          <a:p>
            <a:r>
              <a:rPr lang="es-ES" sz="2800" b="1" dirty="0" smtClean="0"/>
              <a:t>Profesor: Ing. Damian Rivero Delgado</a:t>
            </a:r>
          </a:p>
          <a:p>
            <a:r>
              <a:rPr lang="es-ES" sz="2800" b="1" dirty="0" smtClean="0"/>
              <a:t>Teléfono: +53 51809234</a:t>
            </a:r>
          </a:p>
          <a:p>
            <a:r>
              <a:rPr lang="es-ES" sz="2800" b="1" dirty="0" smtClean="0"/>
              <a:t>Email: </a:t>
            </a:r>
            <a:r>
              <a:rPr lang="es-ES" sz="2800" b="1" dirty="0" smtClean="0">
                <a:hlinkClick r:id="rId2"/>
              </a:rPr>
              <a:t>rbd93@nauta.cu</a:t>
            </a:r>
            <a:endParaRPr lang="es-ES" sz="2800" b="1" dirty="0" smtClean="0"/>
          </a:p>
          <a:p>
            <a:r>
              <a:rPr lang="es-ES" sz="2800" b="1" dirty="0"/>
              <a:t> </a:t>
            </a:r>
            <a:r>
              <a:rPr lang="es-ES" sz="2800" b="1" dirty="0" smtClean="0"/>
              <a:t>           </a:t>
            </a:r>
            <a:r>
              <a:rPr lang="es-ES" sz="2800" b="1" dirty="0" smtClean="0">
                <a:hlinkClick r:id="rId3"/>
              </a:rPr>
              <a:t>damusic93@gmail.com</a:t>
            </a:r>
            <a:r>
              <a:rPr lang="es-ES" sz="2800" b="1" dirty="0" smtClean="0"/>
              <a:t> </a:t>
            </a:r>
            <a:endParaRPr lang="en-US" sz="2800" b="1" dirty="0"/>
          </a:p>
        </p:txBody>
      </p:sp>
    </p:spTree>
    <p:extLst>
      <p:ext uri="{BB962C8B-B14F-4D97-AF65-F5344CB8AC3E}">
        <p14:creationId xmlns:p14="http://schemas.microsoft.com/office/powerpoint/2010/main" val="25892607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52400" y="152400"/>
            <a:ext cx="12877800" cy="2677656"/>
          </a:xfrm>
          <a:prstGeom prst="rect">
            <a:avLst/>
          </a:prstGeom>
        </p:spPr>
        <p:txBody>
          <a:bodyPr wrap="square">
            <a:spAutoFit/>
          </a:bodyPr>
          <a:lstStyle/>
          <a:p>
            <a:pPr lvl="0" algn="just"/>
            <a:r>
              <a:rPr lang="es-ES" b="1" dirty="0" smtClean="0"/>
              <a:t>Ejemplo:</a:t>
            </a:r>
          </a:p>
          <a:p>
            <a:pPr lvl="0" algn="just"/>
            <a:endParaRPr lang="es-ES" b="1" dirty="0" smtClean="0"/>
          </a:p>
          <a:p>
            <a:pPr lvl="0" algn="just"/>
            <a:r>
              <a:rPr lang="es-ES" dirty="0" smtClean="0"/>
              <a:t>Un </a:t>
            </a:r>
            <a:r>
              <a:rPr lang="es-ES" dirty="0"/>
              <a:t>taller en el mes de enero produjo 100 unidades de productos con un total de 10 trabajadores y en el mes de febrero produjo 150 unidades con un total de 12 trabajadores.  Se desea determinar la dinámica de la productividad del trabajo.</a:t>
            </a:r>
            <a:endParaRPr lang="en-US" dirty="0"/>
          </a:p>
        </p:txBody>
      </p:sp>
      <p:sp>
        <p:nvSpPr>
          <p:cNvPr id="3" name="Rectangle 2"/>
          <p:cNvSpPr>
            <a:spLocks noChangeArrowheads="1"/>
          </p:cNvSpPr>
          <p:nvPr/>
        </p:nvSpPr>
        <p:spPr bwMode="auto">
          <a:xfrm>
            <a:off x="0" y="0"/>
            <a:ext cx="132588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4" name="3 Objeto"/>
          <p:cNvGraphicFramePr>
            <a:graphicFrameLocks noChangeAspect="1"/>
          </p:cNvGraphicFramePr>
          <p:nvPr>
            <p:extLst>
              <p:ext uri="{D42A27DB-BD31-4B8C-83A1-F6EECF244321}">
                <p14:modId xmlns:p14="http://schemas.microsoft.com/office/powerpoint/2010/main" val="2755683714"/>
              </p:ext>
            </p:extLst>
          </p:nvPr>
        </p:nvGraphicFramePr>
        <p:xfrm>
          <a:off x="228600" y="3352800"/>
          <a:ext cx="6378102" cy="1066800"/>
        </p:xfrm>
        <a:graphic>
          <a:graphicData uri="http://schemas.openxmlformats.org/presentationml/2006/ole">
            <mc:AlternateContent xmlns:mc="http://schemas.openxmlformats.org/markup-compatibility/2006">
              <mc:Choice xmlns:v="urn:schemas-microsoft-com:vml" Requires="v">
                <p:oleObj spid="_x0000_s4121" name="Ecuación" r:id="rId3" imgW="2349500" imgH="393700" progId="Equation.3">
                  <p:embed/>
                </p:oleObj>
              </mc:Choice>
              <mc:Fallback>
                <p:oleObj name="Ecuación" r:id="rId3" imgW="2349500" imgH="393700"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 y="3352800"/>
                        <a:ext cx="6378102" cy="1066800"/>
                      </a:xfrm>
                      <a:prstGeom prst="rect">
                        <a:avLst/>
                      </a:prstGeom>
                      <a:noFill/>
                    </p:spPr>
                  </p:pic>
                </p:oleObj>
              </mc:Fallback>
            </mc:AlternateContent>
          </a:graphicData>
        </a:graphic>
      </p:graphicFrame>
      <p:sp>
        <p:nvSpPr>
          <p:cNvPr id="5" name="Rectangle 4"/>
          <p:cNvSpPr>
            <a:spLocks noChangeArrowheads="1"/>
          </p:cNvSpPr>
          <p:nvPr/>
        </p:nvSpPr>
        <p:spPr bwMode="auto">
          <a:xfrm>
            <a:off x="0" y="0"/>
            <a:ext cx="132588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6" name="5 Objeto"/>
          <p:cNvGraphicFramePr>
            <a:graphicFrameLocks noChangeAspect="1"/>
          </p:cNvGraphicFramePr>
          <p:nvPr>
            <p:extLst>
              <p:ext uri="{D42A27DB-BD31-4B8C-83A1-F6EECF244321}">
                <p14:modId xmlns:p14="http://schemas.microsoft.com/office/powerpoint/2010/main" val="2655872493"/>
              </p:ext>
            </p:extLst>
          </p:nvPr>
        </p:nvGraphicFramePr>
        <p:xfrm>
          <a:off x="6858000" y="3429000"/>
          <a:ext cx="6266985" cy="914400"/>
        </p:xfrm>
        <a:graphic>
          <a:graphicData uri="http://schemas.openxmlformats.org/presentationml/2006/ole">
            <mc:AlternateContent xmlns:mc="http://schemas.openxmlformats.org/markup-compatibility/2006">
              <mc:Choice xmlns:v="urn:schemas-microsoft-com:vml" Requires="v">
                <p:oleObj spid="_x0000_s4122" name="Ecuación" r:id="rId5" imgW="2641600" imgH="393700" progId="Equation.3">
                  <p:embed/>
                </p:oleObj>
              </mc:Choice>
              <mc:Fallback>
                <p:oleObj name="Ecuación" r:id="rId5" imgW="2641600" imgH="3937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58000" y="3429000"/>
                        <a:ext cx="6266985" cy="914400"/>
                      </a:xfrm>
                      <a:prstGeom prst="rect">
                        <a:avLst/>
                      </a:prstGeom>
                      <a:noFill/>
                    </p:spPr>
                  </p:pic>
                </p:oleObj>
              </mc:Fallback>
            </mc:AlternateContent>
          </a:graphicData>
        </a:graphic>
      </p:graphicFrame>
      <p:sp>
        <p:nvSpPr>
          <p:cNvPr id="7" name="6 Rectángulo"/>
          <p:cNvSpPr/>
          <p:nvPr/>
        </p:nvSpPr>
        <p:spPr>
          <a:xfrm>
            <a:off x="228600" y="4572000"/>
            <a:ext cx="8610600" cy="461665"/>
          </a:xfrm>
          <a:prstGeom prst="rect">
            <a:avLst/>
          </a:prstGeom>
        </p:spPr>
        <p:txBody>
          <a:bodyPr wrap="square">
            <a:spAutoFit/>
          </a:bodyPr>
          <a:lstStyle/>
          <a:p>
            <a:pPr algn="just"/>
            <a:r>
              <a:rPr lang="es-ES" dirty="0" smtClean="0"/>
              <a:t>Luego:</a:t>
            </a:r>
            <a:endParaRPr lang="en-US" dirty="0"/>
          </a:p>
        </p:txBody>
      </p:sp>
      <p:sp>
        <p:nvSpPr>
          <p:cNvPr id="8" name="Rectangle 6"/>
          <p:cNvSpPr>
            <a:spLocks noChangeArrowheads="1"/>
          </p:cNvSpPr>
          <p:nvPr/>
        </p:nvSpPr>
        <p:spPr bwMode="auto">
          <a:xfrm>
            <a:off x="0" y="0"/>
            <a:ext cx="132588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9" name="8 Objeto"/>
          <p:cNvGraphicFramePr>
            <a:graphicFrameLocks noChangeAspect="1"/>
          </p:cNvGraphicFramePr>
          <p:nvPr>
            <p:extLst>
              <p:ext uri="{D42A27DB-BD31-4B8C-83A1-F6EECF244321}">
                <p14:modId xmlns:p14="http://schemas.microsoft.com/office/powerpoint/2010/main" val="384443139"/>
              </p:ext>
            </p:extLst>
          </p:nvPr>
        </p:nvGraphicFramePr>
        <p:xfrm>
          <a:off x="228600" y="5181600"/>
          <a:ext cx="2810069" cy="990600"/>
        </p:xfrm>
        <a:graphic>
          <a:graphicData uri="http://schemas.openxmlformats.org/presentationml/2006/ole">
            <mc:AlternateContent xmlns:mc="http://schemas.openxmlformats.org/markup-compatibility/2006">
              <mc:Choice xmlns:v="urn:schemas-microsoft-com:vml" Requires="v">
                <p:oleObj spid="_x0000_s4123" name="Ecuación" r:id="rId7" imgW="1320227" imgH="469696" progId="Equation.3">
                  <p:embed/>
                </p:oleObj>
              </mc:Choice>
              <mc:Fallback>
                <p:oleObj name="Ecuación" r:id="rId7" imgW="1320227" imgH="469696"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8600" y="5181600"/>
                        <a:ext cx="2810069" cy="990600"/>
                      </a:xfrm>
                      <a:prstGeom prst="rect">
                        <a:avLst/>
                      </a:prstGeom>
                      <a:noFill/>
                    </p:spPr>
                  </p:pic>
                </p:oleObj>
              </mc:Fallback>
            </mc:AlternateContent>
          </a:graphicData>
        </a:graphic>
      </p:graphicFrame>
      <p:sp>
        <p:nvSpPr>
          <p:cNvPr id="10" name="Rectangle 8"/>
          <p:cNvSpPr>
            <a:spLocks noChangeArrowheads="1"/>
          </p:cNvSpPr>
          <p:nvPr/>
        </p:nvSpPr>
        <p:spPr bwMode="auto">
          <a:xfrm>
            <a:off x="0" y="0"/>
            <a:ext cx="132588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1" name="10 Objeto"/>
          <p:cNvGraphicFramePr>
            <a:graphicFrameLocks noChangeAspect="1"/>
          </p:cNvGraphicFramePr>
          <p:nvPr>
            <p:extLst>
              <p:ext uri="{D42A27DB-BD31-4B8C-83A1-F6EECF244321}">
                <p14:modId xmlns:p14="http://schemas.microsoft.com/office/powerpoint/2010/main" val="4275141881"/>
              </p:ext>
            </p:extLst>
          </p:nvPr>
        </p:nvGraphicFramePr>
        <p:xfrm>
          <a:off x="228600" y="6477000"/>
          <a:ext cx="4059044" cy="914400"/>
        </p:xfrm>
        <a:graphic>
          <a:graphicData uri="http://schemas.openxmlformats.org/presentationml/2006/ole">
            <mc:AlternateContent xmlns:mc="http://schemas.openxmlformats.org/markup-compatibility/2006">
              <mc:Choice xmlns:v="urn:schemas-microsoft-com:vml" Requires="v">
                <p:oleObj spid="_x0000_s4124" name="Ecuación" r:id="rId9" imgW="1726451" imgH="393529" progId="Equation.3">
                  <p:embed/>
                </p:oleObj>
              </mc:Choice>
              <mc:Fallback>
                <p:oleObj name="Ecuación" r:id="rId9" imgW="1726451" imgH="393529" progId="Equation.3">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8600" y="6477000"/>
                        <a:ext cx="4059044" cy="914400"/>
                      </a:xfrm>
                      <a:prstGeom prst="rect">
                        <a:avLst/>
                      </a:prstGeom>
                      <a:noFill/>
                    </p:spPr>
                  </p:pic>
                </p:oleObj>
              </mc:Fallback>
            </mc:AlternateContent>
          </a:graphicData>
        </a:graphic>
      </p:graphicFrame>
      <p:sp>
        <p:nvSpPr>
          <p:cNvPr id="12" name="Rectangle 10"/>
          <p:cNvSpPr>
            <a:spLocks noChangeArrowheads="1"/>
          </p:cNvSpPr>
          <p:nvPr/>
        </p:nvSpPr>
        <p:spPr bwMode="auto">
          <a:xfrm>
            <a:off x="0" y="0"/>
            <a:ext cx="132588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3" name="12 Objeto"/>
          <p:cNvGraphicFramePr>
            <a:graphicFrameLocks noChangeAspect="1"/>
          </p:cNvGraphicFramePr>
          <p:nvPr>
            <p:extLst>
              <p:ext uri="{D42A27DB-BD31-4B8C-83A1-F6EECF244321}">
                <p14:modId xmlns:p14="http://schemas.microsoft.com/office/powerpoint/2010/main" val="3362292540"/>
              </p:ext>
            </p:extLst>
          </p:nvPr>
        </p:nvGraphicFramePr>
        <p:xfrm>
          <a:off x="7848600" y="5181600"/>
          <a:ext cx="2000250" cy="1020536"/>
        </p:xfrm>
        <a:graphic>
          <a:graphicData uri="http://schemas.openxmlformats.org/presentationml/2006/ole">
            <mc:AlternateContent xmlns:mc="http://schemas.openxmlformats.org/markup-compatibility/2006">
              <mc:Choice xmlns:v="urn:schemas-microsoft-com:vml" Requires="v">
                <p:oleObj spid="_x0000_s4125" name="Ecuación" r:id="rId11" imgW="927100" imgH="469900" progId="Equation.3">
                  <p:embed/>
                </p:oleObj>
              </mc:Choice>
              <mc:Fallback>
                <p:oleObj name="Ecuación" r:id="rId11" imgW="927100" imgH="469900" progId="Equation.3">
                  <p:embed/>
                  <p:pic>
                    <p:nvPicPr>
                      <p:cNvPr id="0" name="Object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848600" y="5181600"/>
                        <a:ext cx="2000250" cy="1020536"/>
                      </a:xfrm>
                      <a:prstGeom prst="rect">
                        <a:avLst/>
                      </a:prstGeom>
                      <a:noFill/>
                    </p:spPr>
                  </p:pic>
                </p:oleObj>
              </mc:Fallback>
            </mc:AlternateContent>
          </a:graphicData>
        </a:graphic>
      </p:graphicFrame>
      <p:sp>
        <p:nvSpPr>
          <p:cNvPr id="14" name="Rectangle 12"/>
          <p:cNvSpPr>
            <a:spLocks noChangeArrowheads="1"/>
          </p:cNvSpPr>
          <p:nvPr/>
        </p:nvSpPr>
        <p:spPr bwMode="auto">
          <a:xfrm>
            <a:off x="0" y="0"/>
            <a:ext cx="132588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5" name="14 Objeto"/>
          <p:cNvGraphicFramePr>
            <a:graphicFrameLocks noChangeAspect="1"/>
          </p:cNvGraphicFramePr>
          <p:nvPr>
            <p:extLst>
              <p:ext uri="{D42A27DB-BD31-4B8C-83A1-F6EECF244321}">
                <p14:modId xmlns:p14="http://schemas.microsoft.com/office/powerpoint/2010/main" val="596830980"/>
              </p:ext>
            </p:extLst>
          </p:nvPr>
        </p:nvGraphicFramePr>
        <p:xfrm>
          <a:off x="7772400" y="6324600"/>
          <a:ext cx="3429000" cy="962938"/>
        </p:xfrm>
        <a:graphic>
          <a:graphicData uri="http://schemas.openxmlformats.org/presentationml/2006/ole">
            <mc:AlternateContent xmlns:mc="http://schemas.openxmlformats.org/markup-compatibility/2006">
              <mc:Choice xmlns:v="urn:schemas-microsoft-com:vml" Requires="v">
                <p:oleObj spid="_x0000_s4126" name="Ecuación" r:id="rId13" imgW="1384300" imgH="393700" progId="Equation.3">
                  <p:embed/>
                </p:oleObj>
              </mc:Choice>
              <mc:Fallback>
                <p:oleObj name="Ecuación" r:id="rId13" imgW="1384300" imgH="393700" progId="Equation.3">
                  <p:embed/>
                  <p:pic>
                    <p:nvPicPr>
                      <p:cNvPr id="0" name="Object 1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772400" y="6324600"/>
                        <a:ext cx="3429000" cy="962938"/>
                      </a:xfrm>
                      <a:prstGeom prst="rect">
                        <a:avLst/>
                      </a:prstGeom>
                      <a:noFill/>
                    </p:spPr>
                  </p:pic>
                </p:oleObj>
              </mc:Fallback>
            </mc:AlternateContent>
          </a:graphicData>
        </a:graphic>
      </p:graphicFrame>
      <p:sp>
        <p:nvSpPr>
          <p:cNvPr id="16" name="15 CuadroTexto"/>
          <p:cNvSpPr txBox="1"/>
          <p:nvPr/>
        </p:nvSpPr>
        <p:spPr>
          <a:xfrm>
            <a:off x="5852652" y="5715000"/>
            <a:ext cx="762000" cy="461665"/>
          </a:xfrm>
          <a:prstGeom prst="rect">
            <a:avLst/>
          </a:prstGeom>
          <a:noFill/>
        </p:spPr>
        <p:txBody>
          <a:bodyPr wrap="square" rtlCol="0">
            <a:spAutoFit/>
          </a:bodyPr>
          <a:lstStyle/>
          <a:p>
            <a:r>
              <a:rPr lang="es-ES" b="1" dirty="0" smtClean="0"/>
              <a:t>o</a:t>
            </a:r>
            <a:endParaRPr lang="en-US" b="1" dirty="0"/>
          </a:p>
        </p:txBody>
      </p:sp>
    </p:spTree>
    <p:extLst>
      <p:ext uri="{BB962C8B-B14F-4D97-AF65-F5344CB8AC3E}">
        <p14:creationId xmlns:p14="http://schemas.microsoft.com/office/powerpoint/2010/main" val="30404534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533400" y="381000"/>
            <a:ext cx="11353800" cy="6001643"/>
          </a:xfrm>
          <a:prstGeom prst="rect">
            <a:avLst/>
          </a:prstGeom>
        </p:spPr>
        <p:txBody>
          <a:bodyPr wrap="square">
            <a:spAutoFit/>
          </a:bodyPr>
          <a:lstStyle/>
          <a:p>
            <a:pPr algn="just"/>
            <a:r>
              <a:rPr lang="es-ES_tradnl" sz="3200" b="1" dirty="0"/>
              <a:t>ETAPAS DEL MÉTODO GENERAL DE SOLUCIÓN DE </a:t>
            </a:r>
            <a:r>
              <a:rPr lang="es-ES_tradnl" sz="3200" b="1" dirty="0" smtClean="0"/>
              <a:t>PROBLEMAS</a:t>
            </a:r>
          </a:p>
          <a:p>
            <a:pPr algn="just"/>
            <a:endParaRPr lang="es-ES_tradnl" sz="3200" b="1" dirty="0"/>
          </a:p>
          <a:p>
            <a:pPr algn="just"/>
            <a:endParaRPr lang="en-US" sz="3200" dirty="0"/>
          </a:p>
          <a:p>
            <a:pPr algn="just"/>
            <a:r>
              <a:rPr lang="es-ES_tradnl" sz="3200" dirty="0"/>
              <a:t>1. Definición del problema</a:t>
            </a:r>
            <a:endParaRPr lang="en-US" sz="3200" dirty="0"/>
          </a:p>
          <a:p>
            <a:pPr algn="just"/>
            <a:r>
              <a:rPr lang="es-ES_tradnl" sz="3200" dirty="0"/>
              <a:t>2. Análisis del problema</a:t>
            </a:r>
            <a:endParaRPr lang="en-US" sz="3200" dirty="0"/>
          </a:p>
          <a:p>
            <a:pPr algn="just"/>
            <a:r>
              <a:rPr lang="es-ES_tradnl" sz="3200" dirty="0"/>
              <a:t>3. Búsqueda de soluciones</a:t>
            </a:r>
            <a:endParaRPr lang="en-US" sz="3200" dirty="0"/>
          </a:p>
          <a:p>
            <a:pPr algn="just"/>
            <a:r>
              <a:rPr lang="es-ES_tradnl" sz="3200" dirty="0"/>
              <a:t>4. Evaluación de alternativas de solución </a:t>
            </a:r>
            <a:endParaRPr lang="en-US" sz="3200" dirty="0"/>
          </a:p>
          <a:p>
            <a:pPr algn="just"/>
            <a:r>
              <a:rPr lang="es-ES_tradnl" sz="3200" dirty="0"/>
              <a:t>5. Elección de la mejor solución.</a:t>
            </a:r>
            <a:endParaRPr lang="en-US" sz="3200" dirty="0"/>
          </a:p>
          <a:p>
            <a:pPr algn="just"/>
            <a:r>
              <a:rPr lang="es-ES_tradnl" sz="3200" dirty="0"/>
              <a:t>6. Implantar y velar el uso</a:t>
            </a:r>
            <a:endParaRPr lang="en-US" sz="3200" dirty="0"/>
          </a:p>
          <a:p>
            <a:pPr algn="just"/>
            <a:r>
              <a:rPr lang="es-ES_tradnl" sz="3200" dirty="0"/>
              <a:t>7. Evaluar la efectividad</a:t>
            </a:r>
            <a:endParaRPr lang="en-US" sz="3200" dirty="0"/>
          </a:p>
          <a:p>
            <a:pPr algn="just"/>
            <a:r>
              <a:rPr lang="es-ES_tradnl" sz="3200" dirty="0"/>
              <a:t>8. Necesidad de rediseñar </a:t>
            </a:r>
            <a:endParaRPr lang="en-US" sz="3200" dirty="0"/>
          </a:p>
        </p:txBody>
      </p:sp>
      <p:pic>
        <p:nvPicPr>
          <p:cNvPr id="5122" name="Picture 2" descr="C:\Program Files (x86)\Microsoft Office\MEDIA\CAGCAT10\j0234687.gif"/>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8763000" y="5029200"/>
            <a:ext cx="4271963" cy="251681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902814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28600" y="381000"/>
            <a:ext cx="12801600" cy="6555641"/>
          </a:xfrm>
          <a:prstGeom prst="rect">
            <a:avLst/>
          </a:prstGeom>
        </p:spPr>
        <p:txBody>
          <a:bodyPr wrap="square">
            <a:spAutoFit/>
          </a:bodyPr>
          <a:lstStyle/>
          <a:p>
            <a:pPr algn="just"/>
            <a:r>
              <a:rPr lang="es-ES" sz="2800" b="1" u="sng" dirty="0"/>
              <a:t>Tarea Evaluativa</a:t>
            </a:r>
            <a:r>
              <a:rPr lang="es-ES" sz="2800" b="1" dirty="0"/>
              <a:t>: </a:t>
            </a:r>
            <a:endParaRPr lang="es-ES" sz="2800" b="1" dirty="0" smtClean="0"/>
          </a:p>
          <a:p>
            <a:pPr algn="just"/>
            <a:r>
              <a:rPr lang="es-ES" sz="2800" dirty="0" smtClean="0"/>
              <a:t>Investigar </a:t>
            </a:r>
            <a:r>
              <a:rPr lang="es-ES" sz="2800" dirty="0"/>
              <a:t>en la bibliografía de la asignatura, u otros medios que consideren confiables, algunos de </a:t>
            </a:r>
            <a:r>
              <a:rPr lang="es-ES" sz="2800" smtClean="0"/>
              <a:t>las técnicas </a:t>
            </a:r>
            <a:r>
              <a:rPr lang="es-ES" sz="2800" dirty="0"/>
              <a:t>que se utilizan para el estudio de los métodos de trabajo.</a:t>
            </a:r>
            <a:endParaRPr lang="en-US" sz="2800" dirty="0"/>
          </a:p>
          <a:p>
            <a:pPr algn="just"/>
            <a:r>
              <a:rPr lang="es-ES" sz="2800" b="1" dirty="0"/>
              <a:t> </a:t>
            </a:r>
            <a:endParaRPr lang="en-US" sz="2800" b="1" dirty="0"/>
          </a:p>
          <a:p>
            <a:pPr algn="just"/>
            <a:r>
              <a:rPr lang="es-ES" sz="2800" b="1" dirty="0"/>
              <a:t>Estudio Independiente:</a:t>
            </a:r>
            <a:endParaRPr lang="en-US" sz="2800" b="1" dirty="0"/>
          </a:p>
          <a:p>
            <a:pPr algn="just"/>
            <a:r>
              <a:rPr lang="es-ES" sz="2800" dirty="0"/>
              <a:t>Calcula la variación la de productividad para la empresa Productos Lácteos Guanajay, si se conoce que en el primer trimestre del año 2020 se produjo 2500 bolsas de suero lácteo para venta mayorista, con una plantilla de 50 trabajadores, y en el segundo semestre se produjo 3000 u con un incremento del 6% en su plantilla respecto al semestre anterior.</a:t>
            </a:r>
            <a:endParaRPr lang="en-US" sz="2800" dirty="0"/>
          </a:p>
        </p:txBody>
      </p:sp>
    </p:spTree>
    <p:extLst>
      <p:ext uri="{BB962C8B-B14F-4D97-AF65-F5344CB8AC3E}">
        <p14:creationId xmlns:p14="http://schemas.microsoft.com/office/powerpoint/2010/main" val="26359641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309812" y="1524000"/>
            <a:ext cx="10639176" cy="2308324"/>
          </a:xfrm>
          <a:prstGeom prst="rect">
            <a:avLst/>
          </a:prstGeom>
          <a:noFill/>
        </p:spPr>
        <p:txBody>
          <a:bodyPr wrap="square" lIns="91440" tIns="45720" rIns="91440" bIns="45720">
            <a:spAutoFit/>
          </a:bodyPr>
          <a:lstStyle/>
          <a:p>
            <a:pPr algn="ctr"/>
            <a:r>
              <a:rPr lang="es-ES" sz="7200" b="1" cap="none" spc="0" dirty="0" smtClean="0">
                <a:ln w="17780" cmpd="sng">
                  <a:solidFill>
                    <a:sysClr val="windowText" lastClr="000000"/>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Ingeniería de métodos</a:t>
            </a:r>
            <a:endParaRPr lang="es-ES" sz="7200" b="1" cap="none" spc="0" dirty="0">
              <a:ln w="17780" cmpd="sng">
                <a:solidFill>
                  <a:sysClr val="windowText" lastClr="000000"/>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3" name="2 CuadroTexto"/>
          <p:cNvSpPr txBox="1"/>
          <p:nvPr/>
        </p:nvSpPr>
        <p:spPr>
          <a:xfrm>
            <a:off x="228600" y="5715000"/>
            <a:ext cx="10058400" cy="1815882"/>
          </a:xfrm>
          <a:prstGeom prst="rect">
            <a:avLst/>
          </a:prstGeom>
          <a:noFill/>
        </p:spPr>
        <p:txBody>
          <a:bodyPr wrap="square" rtlCol="0">
            <a:spAutoFit/>
          </a:bodyPr>
          <a:lstStyle/>
          <a:p>
            <a:r>
              <a:rPr lang="es-ES" sz="2800" b="1" dirty="0" smtClean="0"/>
              <a:t>Profesor: Ing. Damian Rivero Delgado</a:t>
            </a:r>
          </a:p>
          <a:p>
            <a:r>
              <a:rPr lang="es-ES" sz="2800" b="1" dirty="0" smtClean="0"/>
              <a:t>Teléfono: +53 51809234</a:t>
            </a:r>
          </a:p>
          <a:p>
            <a:r>
              <a:rPr lang="es-ES" sz="2800" b="1" dirty="0" smtClean="0"/>
              <a:t>Email: </a:t>
            </a:r>
            <a:r>
              <a:rPr lang="es-ES" sz="2800" b="1" dirty="0" smtClean="0">
                <a:hlinkClick r:id="rId2"/>
              </a:rPr>
              <a:t>rbd93@nauta.cu</a:t>
            </a:r>
            <a:endParaRPr lang="es-ES" sz="2800" b="1" dirty="0" smtClean="0"/>
          </a:p>
          <a:p>
            <a:r>
              <a:rPr lang="es-ES" sz="2800" b="1" dirty="0"/>
              <a:t> </a:t>
            </a:r>
            <a:r>
              <a:rPr lang="es-ES" sz="2800" b="1" dirty="0" smtClean="0"/>
              <a:t>           </a:t>
            </a:r>
            <a:r>
              <a:rPr lang="es-ES" sz="2800" b="1" dirty="0" smtClean="0">
                <a:hlinkClick r:id="rId3"/>
              </a:rPr>
              <a:t>damusic93@gmail.com</a:t>
            </a:r>
            <a:r>
              <a:rPr lang="es-ES" sz="2800" b="1" dirty="0" smtClean="0"/>
              <a:t> </a:t>
            </a:r>
            <a:endParaRPr lang="en-US" sz="2800" b="1" dirty="0"/>
          </a:p>
        </p:txBody>
      </p:sp>
    </p:spTree>
    <p:extLst>
      <p:ext uri="{BB962C8B-B14F-4D97-AF65-F5344CB8AC3E}">
        <p14:creationId xmlns:p14="http://schemas.microsoft.com/office/powerpoint/2010/main" val="29423184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28600" y="346293"/>
            <a:ext cx="10591800" cy="6740307"/>
          </a:xfrm>
          <a:prstGeom prst="rect">
            <a:avLst/>
          </a:prstGeom>
        </p:spPr>
        <p:txBody>
          <a:bodyPr wrap="square">
            <a:spAutoFit/>
          </a:bodyPr>
          <a:lstStyle/>
          <a:p>
            <a:r>
              <a:rPr lang="es-ES" sz="3600" b="1" dirty="0"/>
              <a:t>Sumario: </a:t>
            </a:r>
            <a:endParaRPr lang="es-ES" sz="3600" b="1" dirty="0" smtClean="0"/>
          </a:p>
          <a:p>
            <a:endParaRPr lang="es-ES" sz="3600" b="1" dirty="0" smtClean="0"/>
          </a:p>
          <a:p>
            <a:pPr marL="571500" lvl="0" indent="-571500" algn="just">
              <a:buFont typeface="Arial" pitchFamily="34" charset="0"/>
              <a:buChar char="•"/>
            </a:pPr>
            <a:r>
              <a:rPr lang="es-ES" sz="3200" dirty="0"/>
              <a:t>Introducción a la ingeniería de métodos. Reseña histórica</a:t>
            </a:r>
            <a:r>
              <a:rPr lang="es-ES" sz="3200" dirty="0" smtClean="0"/>
              <a:t>.</a:t>
            </a:r>
          </a:p>
          <a:p>
            <a:pPr marL="571500" lvl="0" indent="-571500" algn="just">
              <a:buFont typeface="Arial" pitchFamily="34" charset="0"/>
              <a:buChar char="•"/>
            </a:pPr>
            <a:endParaRPr lang="en-US" sz="3200" dirty="0"/>
          </a:p>
          <a:p>
            <a:pPr marL="571500" lvl="0" indent="-571500" algn="just">
              <a:buFont typeface="Arial" pitchFamily="34" charset="0"/>
              <a:buChar char="•"/>
            </a:pPr>
            <a:r>
              <a:rPr lang="es-ES" sz="3200" dirty="0"/>
              <a:t>Importancia de la productividad. Conceptos y métodos para su medición y análisis</a:t>
            </a:r>
            <a:r>
              <a:rPr lang="es-ES" sz="3200" dirty="0" smtClean="0"/>
              <a:t>.</a:t>
            </a:r>
          </a:p>
          <a:p>
            <a:pPr marL="571500" lvl="0" indent="-571500" algn="just">
              <a:buFont typeface="Arial" pitchFamily="34" charset="0"/>
              <a:buChar char="•"/>
            </a:pPr>
            <a:endParaRPr lang="en-US" sz="3200" dirty="0"/>
          </a:p>
          <a:p>
            <a:pPr marL="571500" indent="-571500" algn="just">
              <a:buFont typeface="Arial" pitchFamily="34" charset="0"/>
              <a:buChar char="•"/>
            </a:pPr>
            <a:r>
              <a:rPr lang="es-ES" sz="3200" dirty="0"/>
              <a:t>Método general aplicado a la solución de problemas de ingeniería de métodos: etapas y técnicas</a:t>
            </a:r>
            <a:r>
              <a:rPr lang="es-ES" sz="3600" dirty="0"/>
              <a:t>.</a:t>
            </a:r>
            <a:endParaRPr lang="es-ES" sz="3600" b="1" dirty="0"/>
          </a:p>
        </p:txBody>
      </p:sp>
      <p:pic>
        <p:nvPicPr>
          <p:cNvPr id="1026" name="Picture 2" descr="C:\Program Files (x86)\Microsoft Office\MEDIA\CAGCAT10\j0285360.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1067398" y="2681748"/>
            <a:ext cx="2039002" cy="2514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019668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52400" y="0"/>
            <a:ext cx="12954000" cy="6124754"/>
          </a:xfrm>
          <a:prstGeom prst="rect">
            <a:avLst/>
          </a:prstGeom>
        </p:spPr>
        <p:txBody>
          <a:bodyPr wrap="square">
            <a:spAutoFit/>
          </a:bodyPr>
          <a:lstStyle/>
          <a:p>
            <a:pPr algn="just"/>
            <a:r>
              <a:rPr lang="es-ES" sz="2800" b="1" dirty="0"/>
              <a:t>Objetivos:</a:t>
            </a:r>
            <a:endParaRPr lang="en-US" sz="2800" dirty="0"/>
          </a:p>
          <a:p>
            <a:pPr marL="514350" lvl="0" indent="-514350" algn="just">
              <a:buFont typeface="+mj-lt"/>
              <a:buAutoNum type="arabicPeriod"/>
            </a:pPr>
            <a:r>
              <a:rPr lang="es-ES" sz="2800" dirty="0"/>
              <a:t>Argumentar la funcionalidad de la ingeniería de métodos vinculada a la actividad ingenieril en la gestión empresarial actual</a:t>
            </a:r>
            <a:r>
              <a:rPr lang="es-ES" sz="2800" dirty="0" smtClean="0"/>
              <a:t>.</a:t>
            </a:r>
          </a:p>
          <a:p>
            <a:pPr marL="514350" lvl="0" indent="-514350" algn="just">
              <a:buFont typeface="+mj-lt"/>
              <a:buAutoNum type="arabicPeriod"/>
            </a:pPr>
            <a:endParaRPr lang="en-US" sz="2800" dirty="0"/>
          </a:p>
          <a:p>
            <a:pPr marL="514350" lvl="0" indent="-514350" algn="just">
              <a:buFont typeface="+mj-lt"/>
              <a:buAutoNum type="arabicPeriod"/>
            </a:pPr>
            <a:r>
              <a:rPr lang="es-ES" sz="2800" dirty="0"/>
              <a:t>Explicar los diferentes métodos y procedimientos para analizar la productividad del trabajo, enfatizando en aquellos que repercuten en el aprovechamiento óptimo de los recursos</a:t>
            </a:r>
            <a:r>
              <a:rPr lang="es-ES" sz="2800" dirty="0" smtClean="0"/>
              <a:t>.</a:t>
            </a:r>
          </a:p>
          <a:p>
            <a:pPr marL="514350" lvl="0" indent="-514350" algn="just">
              <a:buFont typeface="+mj-lt"/>
              <a:buAutoNum type="arabicPeriod"/>
            </a:pPr>
            <a:endParaRPr lang="en-US" sz="2800" dirty="0"/>
          </a:p>
          <a:p>
            <a:pPr marL="514350" lvl="0" indent="-514350" algn="just">
              <a:buFont typeface="+mj-lt"/>
              <a:buAutoNum type="arabicPeriod"/>
            </a:pPr>
            <a:r>
              <a:rPr lang="es-ES" sz="2800" dirty="0"/>
              <a:t>Explicar la aplicación del método general de solución de problemas de la ingeniería industrial aplicado a los medios y recursos ofrecidos por el estudio de los métodos de trabajo.</a:t>
            </a:r>
            <a:endParaRPr lang="en-US" sz="2800" dirty="0"/>
          </a:p>
        </p:txBody>
      </p:sp>
      <p:sp>
        <p:nvSpPr>
          <p:cNvPr id="3" name="2 Rectángulo"/>
          <p:cNvSpPr/>
          <p:nvPr/>
        </p:nvSpPr>
        <p:spPr>
          <a:xfrm>
            <a:off x="152400" y="6495871"/>
            <a:ext cx="12877800" cy="1200329"/>
          </a:xfrm>
          <a:prstGeom prst="rect">
            <a:avLst/>
          </a:prstGeom>
        </p:spPr>
        <p:txBody>
          <a:bodyPr wrap="square">
            <a:spAutoFit/>
          </a:bodyPr>
          <a:lstStyle/>
          <a:p>
            <a:pPr algn="just"/>
            <a:r>
              <a:rPr lang="es-ES" b="1" dirty="0"/>
              <a:t>Medios: </a:t>
            </a:r>
            <a:r>
              <a:rPr lang="es-ES" dirty="0"/>
              <a:t>Documento de conferencia – 1 Power – Point de conferencia 1 – Marsán J. Organización del trabajo. Tomo I (ingeniería de métodos). 2008.</a:t>
            </a:r>
            <a:endParaRPr lang="en-US" dirty="0"/>
          </a:p>
        </p:txBody>
      </p:sp>
    </p:spTree>
    <p:extLst>
      <p:ext uri="{BB962C8B-B14F-4D97-AF65-F5344CB8AC3E}">
        <p14:creationId xmlns:p14="http://schemas.microsoft.com/office/powerpoint/2010/main" val="34948013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42900" y="152400"/>
            <a:ext cx="12573000" cy="7417415"/>
          </a:xfrm>
          <a:prstGeom prst="rect">
            <a:avLst/>
          </a:prstGeom>
        </p:spPr>
        <p:txBody>
          <a:bodyPr wrap="square">
            <a:spAutoFit/>
          </a:bodyPr>
          <a:lstStyle/>
          <a:p>
            <a:pPr algn="just"/>
            <a:r>
              <a:rPr lang="es-ES" sz="2800" u="sng" dirty="0"/>
              <a:t>Estudio de Métodos de Trabajo</a:t>
            </a:r>
            <a:endParaRPr lang="en-US" sz="2800" dirty="0"/>
          </a:p>
          <a:p>
            <a:pPr algn="just"/>
            <a:r>
              <a:rPr lang="es-ES" sz="2800" dirty="0"/>
              <a:t>Es la aplicación de un procedimiento sistemático científico y lógico de análisis e investigación adecuada al proceso de trabajo objeto de estudio (operación o proceso). Su objetivo: es establecer “como” deben hacerse un trabajo de la forma más sencilla y eficaz en las condiciones existentes o en la proyección de nuevos procesos o procedimientos para lograr: </a:t>
            </a:r>
            <a:endParaRPr lang="es-ES" sz="2800" dirty="0" smtClean="0"/>
          </a:p>
          <a:p>
            <a:pPr algn="just"/>
            <a:endParaRPr lang="en-US" sz="2800" dirty="0"/>
          </a:p>
          <a:p>
            <a:pPr marL="342900" lvl="0" indent="-342900" algn="just">
              <a:buFont typeface="Arial" pitchFamily="34" charset="0"/>
              <a:buChar char="•"/>
            </a:pPr>
            <a:r>
              <a:rPr lang="es-ES" sz="2800" dirty="0"/>
              <a:t>Perfeccionamiento y nacionalización de los métodos y procedimiento de Trabajo existentes o proyectados </a:t>
            </a:r>
            <a:endParaRPr lang="en-US" sz="2800" dirty="0"/>
          </a:p>
          <a:p>
            <a:pPr marL="342900" lvl="0" indent="-342900" algn="just">
              <a:buFont typeface="Arial" pitchFamily="34" charset="0"/>
              <a:buChar char="•"/>
            </a:pPr>
            <a:r>
              <a:rPr lang="es-ES" sz="2800" dirty="0"/>
              <a:t>Incrementar la productividad del trabajo </a:t>
            </a:r>
            <a:endParaRPr lang="en-US" sz="2800" dirty="0"/>
          </a:p>
          <a:p>
            <a:pPr marL="342900" lvl="0" indent="-342900" algn="just">
              <a:buFont typeface="Arial" pitchFamily="34" charset="0"/>
              <a:buChar char="•"/>
            </a:pPr>
            <a:r>
              <a:rPr lang="es-ES" sz="2800" dirty="0"/>
              <a:t>Incrementar eficiencia del equipo   </a:t>
            </a:r>
            <a:endParaRPr lang="en-US" sz="2800" dirty="0"/>
          </a:p>
          <a:p>
            <a:pPr marL="342900" lvl="0" indent="-342900" algn="just">
              <a:buFont typeface="Arial" pitchFamily="34" charset="0"/>
              <a:buChar char="•"/>
            </a:pPr>
            <a:r>
              <a:rPr lang="es-ES" sz="2800" dirty="0"/>
              <a:t>Disminución de costos </a:t>
            </a:r>
            <a:endParaRPr lang="en-US" sz="2800" dirty="0"/>
          </a:p>
          <a:p>
            <a:pPr marL="342900" indent="-342900" algn="just">
              <a:buFont typeface="Arial" pitchFamily="34" charset="0"/>
              <a:buChar char="•"/>
            </a:pPr>
            <a:r>
              <a:rPr lang="es-ES" sz="2800" dirty="0"/>
              <a:t>Reducir fatiga </a:t>
            </a:r>
            <a:endParaRPr lang="en-US" sz="2800" dirty="0"/>
          </a:p>
        </p:txBody>
      </p:sp>
    </p:spTree>
    <p:extLst>
      <p:ext uri="{BB962C8B-B14F-4D97-AF65-F5344CB8AC3E}">
        <p14:creationId xmlns:p14="http://schemas.microsoft.com/office/powerpoint/2010/main" val="1531567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571500" y="885378"/>
            <a:ext cx="12115800" cy="6001643"/>
          </a:xfrm>
          <a:prstGeom prst="rect">
            <a:avLst/>
          </a:prstGeom>
        </p:spPr>
        <p:txBody>
          <a:bodyPr wrap="square">
            <a:spAutoFit/>
          </a:bodyPr>
          <a:lstStyle/>
          <a:p>
            <a:pPr algn="just"/>
            <a:r>
              <a:rPr lang="es-ES" sz="3200" dirty="0"/>
              <a:t>Según </a:t>
            </a:r>
            <a:r>
              <a:rPr lang="es-ES" sz="3200" dirty="0" err="1"/>
              <a:t>Niebel</a:t>
            </a:r>
            <a:r>
              <a:rPr lang="es-ES" sz="3200" dirty="0"/>
              <a:t> (2004): Ingeniería de métodos es el conjunto de procedimientos sistemáticos para someter a todas las operaciones de trabajo directo e indirecto a un concienzudo escrutinio, con vistas a introducir mejoras que faciliten mas la realización del trabajo y que permitan que este sea hecho en el menor tiempo posible y con una menor inversión por unidad producida. Por lo tanto, el objetivo final de la ingeniería de métodos es el incremento de las utilidades de la empresa.</a:t>
            </a:r>
            <a:endParaRPr lang="en-US" sz="3200" dirty="0"/>
          </a:p>
        </p:txBody>
      </p:sp>
    </p:spTree>
    <p:extLst>
      <p:ext uri="{BB962C8B-B14F-4D97-AF65-F5344CB8AC3E}">
        <p14:creationId xmlns:p14="http://schemas.microsoft.com/office/powerpoint/2010/main" val="12712617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52400" y="152400"/>
            <a:ext cx="12877800" cy="3970318"/>
          </a:xfrm>
          <a:prstGeom prst="rect">
            <a:avLst/>
          </a:prstGeom>
        </p:spPr>
        <p:txBody>
          <a:bodyPr wrap="square">
            <a:spAutoFit/>
          </a:bodyPr>
          <a:lstStyle/>
          <a:p>
            <a:r>
              <a:rPr lang="es-ES" sz="2800" u="sng" dirty="0"/>
              <a:t>Concepto de productividad del trabajo</a:t>
            </a:r>
            <a:endParaRPr lang="en-US" sz="2800" dirty="0"/>
          </a:p>
          <a:p>
            <a:pPr algn="just"/>
            <a:r>
              <a:rPr lang="es-ES" sz="2800" dirty="0"/>
              <a:t>La productividad del trabajo es su eficiencia, su rendimiento; la medida en que un trabajo dado se convierte en una cantidad determinada de bienes materiales y(o) de  servicios prestados, la capacidad del trabajador de producir en una unidad de tiempo dada mayor o menor cantidad de valores de uso o servicios, o sea, es un indicador de la eficiencia económica.</a:t>
            </a:r>
            <a:endParaRPr lang="en-US" sz="2800" dirty="0"/>
          </a:p>
        </p:txBody>
      </p:sp>
      <p:sp>
        <p:nvSpPr>
          <p:cNvPr id="3" name="Rectangle 2"/>
          <p:cNvSpPr>
            <a:spLocks noChangeArrowheads="1"/>
          </p:cNvSpPr>
          <p:nvPr/>
        </p:nvSpPr>
        <p:spPr bwMode="auto">
          <a:xfrm>
            <a:off x="0" y="0"/>
            <a:ext cx="132588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4" name="3 Objeto"/>
          <p:cNvGraphicFramePr>
            <a:graphicFrameLocks noChangeAspect="1"/>
          </p:cNvGraphicFramePr>
          <p:nvPr>
            <p:extLst>
              <p:ext uri="{D42A27DB-BD31-4B8C-83A1-F6EECF244321}">
                <p14:modId xmlns:p14="http://schemas.microsoft.com/office/powerpoint/2010/main" val="2609742333"/>
              </p:ext>
            </p:extLst>
          </p:nvPr>
        </p:nvGraphicFramePr>
        <p:xfrm>
          <a:off x="533400" y="4495800"/>
          <a:ext cx="3048000" cy="2765778"/>
        </p:xfrm>
        <a:graphic>
          <a:graphicData uri="http://schemas.openxmlformats.org/presentationml/2006/ole">
            <mc:AlternateContent xmlns:mc="http://schemas.openxmlformats.org/markup-compatibility/2006">
              <mc:Choice xmlns:v="urn:schemas-microsoft-com:vml" Requires="v">
                <p:oleObj spid="_x0000_s2053" name="Ecuación" r:id="rId3" imgW="431613" imgH="393529" progId="Equation.3">
                  <p:embed/>
                </p:oleObj>
              </mc:Choice>
              <mc:Fallback>
                <p:oleObj name="Ecuación" r:id="rId3" imgW="431613" imgH="393529"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4495800"/>
                        <a:ext cx="3048000" cy="2765778"/>
                      </a:xfrm>
                      <a:prstGeom prst="rect">
                        <a:avLst/>
                      </a:prstGeom>
                      <a:noFill/>
                    </p:spPr>
                  </p:pic>
                </p:oleObj>
              </mc:Fallback>
            </mc:AlternateContent>
          </a:graphicData>
        </a:graphic>
      </p:graphicFrame>
      <p:sp>
        <p:nvSpPr>
          <p:cNvPr id="5" name="4 Rectángulo"/>
          <p:cNvSpPr/>
          <p:nvPr/>
        </p:nvSpPr>
        <p:spPr>
          <a:xfrm>
            <a:off x="4953000" y="5562600"/>
            <a:ext cx="8153400" cy="1815882"/>
          </a:xfrm>
          <a:prstGeom prst="rect">
            <a:avLst/>
          </a:prstGeom>
        </p:spPr>
        <p:txBody>
          <a:bodyPr wrap="square">
            <a:spAutoFit/>
          </a:bodyPr>
          <a:lstStyle/>
          <a:p>
            <a:r>
              <a:rPr lang="es-ES" sz="2800" dirty="0"/>
              <a:t>Dónde:</a:t>
            </a:r>
            <a:endParaRPr lang="en-US" sz="2800" dirty="0"/>
          </a:p>
          <a:p>
            <a:r>
              <a:rPr lang="es-ES" sz="2800" i="1" dirty="0"/>
              <a:t>P </a:t>
            </a:r>
            <a:r>
              <a:rPr lang="es-ES" sz="2800" dirty="0"/>
              <a:t>= Productividad del trabajo</a:t>
            </a:r>
            <a:endParaRPr lang="en-US" sz="2800" dirty="0"/>
          </a:p>
          <a:p>
            <a:r>
              <a:rPr lang="es-ES" sz="2800" i="1" dirty="0"/>
              <a:t>V=</a:t>
            </a:r>
            <a:r>
              <a:rPr lang="es-ES" sz="2800" dirty="0"/>
              <a:t> Volumen de la producción</a:t>
            </a:r>
            <a:endParaRPr lang="en-US" sz="2800" dirty="0"/>
          </a:p>
          <a:p>
            <a:r>
              <a:rPr lang="es-ES" sz="2800" i="1" dirty="0"/>
              <a:t>T</a:t>
            </a:r>
            <a:r>
              <a:rPr lang="es-ES" sz="2800" dirty="0"/>
              <a:t>= Cantidad de trabajo invertido</a:t>
            </a:r>
            <a:endParaRPr lang="en-US" sz="2800" dirty="0"/>
          </a:p>
        </p:txBody>
      </p:sp>
    </p:spTree>
    <p:extLst>
      <p:ext uri="{BB962C8B-B14F-4D97-AF65-F5344CB8AC3E}">
        <p14:creationId xmlns:p14="http://schemas.microsoft.com/office/powerpoint/2010/main" val="39871944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66700" y="609600"/>
            <a:ext cx="12725400" cy="3108543"/>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just"/>
            <a:r>
              <a:rPr lang="es-ES" sz="2800" dirty="0"/>
              <a:t>La productividad del trabajo individual es aquella que tiene en cuenta solo los gastos de trabajo vivo para la obtención de una determinada cantidad de bienes materiales  o servicios y nos expresa la eficiencia, el rendimiento de la fuerza de trabajo en el proceso de producción o servicios que se desarrolla.</a:t>
            </a:r>
            <a:endParaRPr lang="en-US" sz="2800" dirty="0"/>
          </a:p>
        </p:txBody>
      </p:sp>
      <p:sp>
        <p:nvSpPr>
          <p:cNvPr id="3" name="2 Rectángulo"/>
          <p:cNvSpPr/>
          <p:nvPr/>
        </p:nvSpPr>
        <p:spPr>
          <a:xfrm>
            <a:off x="266700" y="4191000"/>
            <a:ext cx="12725400" cy="3108543"/>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es-ES" sz="2800" dirty="0"/>
              <a:t>La productividad social del trabajo tiene en cuenta el trabajo vivo más el trabajo pasado,  o sea el gasto total de trabajo que es necesario invertir para la obtención de una cantidad de bienes materiales o de servicios, expresando el rendimiento del trabajo vivo y la eficacia con que el trabajo pasado se traspasa al nuevo producto creado.</a:t>
            </a:r>
            <a:endParaRPr lang="en-US" sz="2800" dirty="0"/>
          </a:p>
        </p:txBody>
      </p:sp>
    </p:spTree>
    <p:extLst>
      <p:ext uri="{BB962C8B-B14F-4D97-AF65-F5344CB8AC3E}">
        <p14:creationId xmlns:p14="http://schemas.microsoft.com/office/powerpoint/2010/main" val="11514389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228600" y="152400"/>
            <a:ext cx="12877800" cy="3539430"/>
          </a:xfrm>
          <a:prstGeom prst="rect">
            <a:avLst/>
          </a:prstGeom>
        </p:spPr>
        <p:txBody>
          <a:bodyPr wrap="square">
            <a:spAutoFit/>
          </a:bodyPr>
          <a:lstStyle/>
          <a:p>
            <a:pPr algn="just"/>
            <a:r>
              <a:rPr lang="es-ES" sz="2800" dirty="0"/>
              <a:t>Producción es el resultado del proceso, la cantidad de productos o servicios que se han obtenido en un periodo de tiempo, con un nivel de productividad determinado, la cual está en dependencia de la cantidad de trabajadores utilizados y de la  utilización del tiempo de trabajo. La productividad es uno de los factores de los que depende la producción, pero hay otros que actúan sobre ella.</a:t>
            </a:r>
            <a:endParaRPr lang="en-US" sz="2800" dirty="0"/>
          </a:p>
        </p:txBody>
      </p:sp>
      <p:sp>
        <p:nvSpPr>
          <p:cNvPr id="3" name="2 Rectángulo"/>
          <p:cNvSpPr/>
          <p:nvPr/>
        </p:nvSpPr>
        <p:spPr>
          <a:xfrm>
            <a:off x="304800" y="4038600"/>
            <a:ext cx="12649200" cy="3785652"/>
          </a:xfrm>
          <a:prstGeom prst="rect">
            <a:avLst/>
          </a:prstGeom>
        </p:spPr>
        <p:txBody>
          <a:bodyPr wrap="square">
            <a:spAutoFit/>
          </a:bodyPr>
          <a:lstStyle/>
          <a:p>
            <a:pPr algn="ctr"/>
            <a:r>
              <a:rPr lang="es-ES" b="1" i="1" dirty="0"/>
              <a:t>“Y el camino que necesita andar una sociedad para ganarse el pan − que no cae del cielo − ,el esfuerzo que vale cada bien material que se produce, y la necesidad no solo de ser ahorrativos de los recursos humanos y materiales, sino la necesidad de elevar la productividad del trabajo para que, con el mismo mar de sudor de hoy, produzcamos océanos de bienes materiales y espirituales en el mañana, mediante la multiplicación por dos, por tres, por cuatro, por cinco, por diez de la productividad del trabajo.”</a:t>
            </a:r>
            <a:endParaRPr lang="en-US" b="1" dirty="0"/>
          </a:p>
        </p:txBody>
      </p:sp>
    </p:spTree>
    <p:extLst>
      <p:ext uri="{BB962C8B-B14F-4D97-AF65-F5344CB8AC3E}">
        <p14:creationId xmlns:p14="http://schemas.microsoft.com/office/powerpoint/2010/main" val="41659411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381000" y="304800"/>
            <a:ext cx="12573000" cy="2246769"/>
          </a:xfrm>
          <a:prstGeom prst="rect">
            <a:avLst/>
          </a:prstGeom>
        </p:spPr>
        <p:txBody>
          <a:bodyPr wrap="square">
            <a:spAutoFit/>
          </a:bodyPr>
          <a:lstStyle/>
          <a:p>
            <a:pPr algn="just"/>
            <a:r>
              <a:rPr lang="es-ES" sz="2800" dirty="0"/>
              <a:t>El cálculo del nivel de productividad, o sea, su nivel absoluto es el primer paso en el estudio de su comportamiento, pero lo fundamental es determinar el ritmo de incremento de la productividad, su dinámica.</a:t>
            </a:r>
            <a:endParaRPr lang="en-US" sz="2800" dirty="0"/>
          </a:p>
        </p:txBody>
      </p:sp>
      <p:sp>
        <p:nvSpPr>
          <p:cNvPr id="3" name="Rectangle 2"/>
          <p:cNvSpPr>
            <a:spLocks noChangeArrowheads="1"/>
          </p:cNvSpPr>
          <p:nvPr/>
        </p:nvSpPr>
        <p:spPr bwMode="auto">
          <a:xfrm>
            <a:off x="0" y="0"/>
            <a:ext cx="132588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4" name="3 Objeto"/>
          <p:cNvGraphicFramePr>
            <a:graphicFrameLocks noChangeAspect="1"/>
          </p:cNvGraphicFramePr>
          <p:nvPr>
            <p:extLst>
              <p:ext uri="{D42A27DB-BD31-4B8C-83A1-F6EECF244321}">
                <p14:modId xmlns:p14="http://schemas.microsoft.com/office/powerpoint/2010/main" val="3388531802"/>
              </p:ext>
            </p:extLst>
          </p:nvPr>
        </p:nvGraphicFramePr>
        <p:xfrm>
          <a:off x="609600" y="3124200"/>
          <a:ext cx="3242388" cy="1143000"/>
        </p:xfrm>
        <a:graphic>
          <a:graphicData uri="http://schemas.openxmlformats.org/presentationml/2006/ole">
            <mc:AlternateContent xmlns:mc="http://schemas.openxmlformats.org/markup-compatibility/2006">
              <mc:Choice xmlns:v="urn:schemas-microsoft-com:vml" Requires="v">
                <p:oleObj spid="_x0000_s3081" name="Ecuación" r:id="rId3" imgW="1320227" imgH="469696" progId="Equation.3">
                  <p:embed/>
                </p:oleObj>
              </mc:Choice>
              <mc:Fallback>
                <p:oleObj name="Ecuación" r:id="rId3" imgW="1320227" imgH="469696" progId="Equation.3">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3124200"/>
                        <a:ext cx="3242388" cy="1143000"/>
                      </a:xfrm>
                      <a:prstGeom prst="rect">
                        <a:avLst/>
                      </a:prstGeom>
                      <a:noFill/>
                    </p:spPr>
                  </p:pic>
                </p:oleObj>
              </mc:Fallback>
            </mc:AlternateContent>
          </a:graphicData>
        </a:graphic>
      </p:graphicFrame>
      <p:sp>
        <p:nvSpPr>
          <p:cNvPr id="5" name="Rectangle 4"/>
          <p:cNvSpPr>
            <a:spLocks noChangeArrowheads="1"/>
          </p:cNvSpPr>
          <p:nvPr/>
        </p:nvSpPr>
        <p:spPr bwMode="auto">
          <a:xfrm>
            <a:off x="0" y="0"/>
            <a:ext cx="132588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6" name="5 Objeto"/>
          <p:cNvGraphicFramePr>
            <a:graphicFrameLocks noChangeAspect="1"/>
          </p:cNvGraphicFramePr>
          <p:nvPr>
            <p:extLst>
              <p:ext uri="{D42A27DB-BD31-4B8C-83A1-F6EECF244321}">
                <p14:modId xmlns:p14="http://schemas.microsoft.com/office/powerpoint/2010/main" val="505524899"/>
              </p:ext>
            </p:extLst>
          </p:nvPr>
        </p:nvGraphicFramePr>
        <p:xfrm>
          <a:off x="762000" y="5181600"/>
          <a:ext cx="2590800" cy="1320800"/>
        </p:xfrm>
        <a:graphic>
          <a:graphicData uri="http://schemas.openxmlformats.org/presentationml/2006/ole">
            <mc:AlternateContent xmlns:mc="http://schemas.openxmlformats.org/markup-compatibility/2006">
              <mc:Choice xmlns:v="urn:schemas-microsoft-com:vml" Requires="v">
                <p:oleObj spid="_x0000_s3082" name="Ecuación" r:id="rId5" imgW="927100" imgH="469900" progId="Equation.3">
                  <p:embed/>
                </p:oleObj>
              </mc:Choice>
              <mc:Fallback>
                <p:oleObj name="Ecuación" r:id="rId5" imgW="927100" imgH="469900" progId="Equation.3">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2000" y="5181600"/>
                        <a:ext cx="2590800" cy="1320800"/>
                      </a:xfrm>
                      <a:prstGeom prst="rect">
                        <a:avLst/>
                      </a:prstGeom>
                      <a:noFill/>
                    </p:spPr>
                  </p:pic>
                </p:oleObj>
              </mc:Fallback>
            </mc:AlternateContent>
          </a:graphicData>
        </a:graphic>
      </p:graphicFrame>
      <p:sp>
        <p:nvSpPr>
          <p:cNvPr id="7" name="6 CuadroTexto"/>
          <p:cNvSpPr txBox="1"/>
          <p:nvPr/>
        </p:nvSpPr>
        <p:spPr>
          <a:xfrm>
            <a:off x="1828800" y="4495800"/>
            <a:ext cx="762000" cy="461665"/>
          </a:xfrm>
          <a:prstGeom prst="rect">
            <a:avLst/>
          </a:prstGeom>
          <a:noFill/>
        </p:spPr>
        <p:txBody>
          <a:bodyPr wrap="square" rtlCol="0">
            <a:spAutoFit/>
          </a:bodyPr>
          <a:lstStyle/>
          <a:p>
            <a:r>
              <a:rPr lang="es-ES" b="1" dirty="0" smtClean="0"/>
              <a:t>o</a:t>
            </a:r>
            <a:endParaRPr lang="en-US" b="1" dirty="0"/>
          </a:p>
        </p:txBody>
      </p:sp>
      <p:sp>
        <p:nvSpPr>
          <p:cNvPr id="8" name="7 Rectángulo"/>
          <p:cNvSpPr/>
          <p:nvPr/>
        </p:nvSpPr>
        <p:spPr>
          <a:xfrm>
            <a:off x="4419600" y="4080570"/>
            <a:ext cx="8610600" cy="3539430"/>
          </a:xfrm>
          <a:prstGeom prst="rect">
            <a:avLst/>
          </a:prstGeom>
        </p:spPr>
        <p:txBody>
          <a:bodyPr wrap="square">
            <a:spAutoFit/>
          </a:bodyPr>
          <a:lstStyle/>
          <a:p>
            <a:pPr algn="just"/>
            <a:r>
              <a:rPr lang="es-ES" sz="2800" dirty="0"/>
              <a:t>Dónde:</a:t>
            </a:r>
            <a:endParaRPr lang="en-US" sz="2800" dirty="0"/>
          </a:p>
          <a:p>
            <a:pPr algn="just"/>
            <a:r>
              <a:rPr lang="es-ES" sz="2800" i="1" dirty="0"/>
              <a:t>∆P </a:t>
            </a:r>
            <a:r>
              <a:rPr lang="es-ES" sz="2800" dirty="0"/>
              <a:t>= Incremento o disminución de la productividad del trabajo</a:t>
            </a:r>
            <a:endParaRPr lang="en-US" sz="2800" dirty="0"/>
          </a:p>
          <a:p>
            <a:pPr algn="just"/>
            <a:r>
              <a:rPr lang="es-ES" sz="2800" i="1" dirty="0"/>
              <a:t>P</a:t>
            </a:r>
            <a:r>
              <a:rPr lang="es-ES" sz="2800" i="1" baseline="-25000" dirty="0"/>
              <a:t>2</a:t>
            </a:r>
            <a:r>
              <a:rPr lang="es-ES" sz="2800" dirty="0"/>
              <a:t>  =   Productividad del período que se compara o alcanzada (Real) (Después)</a:t>
            </a:r>
            <a:endParaRPr lang="en-US" sz="2800" dirty="0"/>
          </a:p>
          <a:p>
            <a:pPr algn="just"/>
            <a:r>
              <a:rPr lang="es-ES" sz="2800" i="1" dirty="0"/>
              <a:t>P</a:t>
            </a:r>
            <a:r>
              <a:rPr lang="es-ES" sz="2800" i="1" baseline="-25000" dirty="0"/>
              <a:t>1</a:t>
            </a:r>
            <a:r>
              <a:rPr lang="es-ES" sz="2800" dirty="0"/>
              <a:t>  =   Productividad del período base. (Antes)</a:t>
            </a:r>
            <a:endParaRPr lang="en-US" sz="2800" dirty="0"/>
          </a:p>
        </p:txBody>
      </p:sp>
    </p:spTree>
    <p:extLst>
      <p:ext uri="{BB962C8B-B14F-4D97-AF65-F5344CB8AC3E}">
        <p14:creationId xmlns:p14="http://schemas.microsoft.com/office/powerpoint/2010/main" val="184814606"/>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TotalTime>
  <Words>967</Words>
  <Application>Microsoft Office PowerPoint</Application>
  <PresentationFormat>Personalizado</PresentationFormat>
  <Paragraphs>70</Paragraphs>
  <Slides>13</Slides>
  <Notes>0</Notes>
  <HiddenSlides>0</HiddenSlides>
  <MMClips>0</MMClips>
  <ScaleCrop>false</ScaleCrop>
  <HeadingPairs>
    <vt:vector size="6" baseType="variant">
      <vt:variant>
        <vt:lpstr>Tema</vt:lpstr>
      </vt:variant>
      <vt:variant>
        <vt:i4>1</vt:i4>
      </vt:variant>
      <vt:variant>
        <vt:lpstr>Servidores OLE incrustados</vt:lpstr>
      </vt:variant>
      <vt:variant>
        <vt:i4>1</vt:i4>
      </vt:variant>
      <vt:variant>
        <vt:lpstr>Títulos de diapositiva</vt:lpstr>
      </vt:variant>
      <vt:variant>
        <vt:i4>13</vt:i4>
      </vt:variant>
    </vt:vector>
  </HeadingPairs>
  <TitlesOfParts>
    <vt:vector size="15" baseType="lpstr">
      <vt:lpstr>Tema de Office</vt:lpstr>
      <vt:lpstr>Ecuación</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Damian</dc:creator>
  <cp:lastModifiedBy>Damian</cp:lastModifiedBy>
  <cp:revision>4</cp:revision>
  <dcterms:created xsi:type="dcterms:W3CDTF">2021-12-04T03:43:28Z</dcterms:created>
  <dcterms:modified xsi:type="dcterms:W3CDTF">2021-12-18T22:15:55Z</dcterms:modified>
</cp:coreProperties>
</file>