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sldx" ContentType="application/vnd.openxmlformats-officedocument.presentationml.slide"/>
  <Default Extension="jpe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4.xml" ContentType="application/vnd.openxmlformats-officedocument.presentationml.slide+xml"/>
  <Override PartName="/ppt/drawings/vmlDrawing24.vml" ContentType="application/vnd.openxmlformats-officedocument.vmlDrawing"/>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bookmarkIdSeed="4" saveSubsetFonts="1">
  <p:sldMasterIdLst>
    <p:sldMasterId id="2147483661" r:id="rId1"/>
  </p:sldMasterIdLst>
  <p:notesMasterIdLst>
    <p:notesMasterId r:id="rId2"/>
  </p:notesMasterIdLst>
  <p:sldIdLst>
    <p:sldId id="268" r:id="rId3"/>
    <p:sldId id="269" r:id="rId4"/>
    <p:sldId id="270" r:id="rId5"/>
    <p:sldId id="271" r:id="rId6"/>
    <p:sldId id="272" r:id="rId7"/>
    <p:sldId id="273" r:id="rId8"/>
    <p:sldId id="274" r:id="rId9"/>
    <p:sldId id="275" r:id="rId10"/>
    <p:sldId id="276" r:id="rId11"/>
    <p:sldId id="277" r:id="rId12"/>
    <p:sldId id="278" r:id="rId13"/>
    <p:sldId id="279" r:id="rId14"/>
    <p:sldId id="280" r:id="rId15"/>
    <p:sldId id="281" r:id="rId16"/>
    <p:sldId id="282" r:id="rId17"/>
    <p:sldId id="283" r:id="rId18"/>
    <p:sldId id="284" r:id="rId19"/>
    <p:sldId id="285" r:id="rId20"/>
    <p:sldId id="287" r:id="rId21"/>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commentAuthors.xml><?xml version="1.0" encoding="utf-8"?>
<p:cmAuthorLst xmlns:p="http://schemas.openxmlformats.org/presentationml/2006/main" xmlns:r="http://schemas.openxmlformats.org/officeDocument/2006/relationships" xmlns:a="http://schemas.openxmlformats.org/drawingml/2006/main">
  <p:cmAuthor id="1" name="Omar" initials="O" lastIdx="0" clrIdx="0"/>
</p:cmAuthorLst>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lastView="sldThumbnailView">
  <p:normalViewPr>
    <p:restoredLeft sz="15731" autoAdjust="0"/>
    <p:restoredTop sz="94011" autoAdjust="0"/>
  </p:normalViewPr>
  <p:slideViewPr>
    <p:cSldViewPr>
      <p:cViewPr>
        <p:scale>
          <a:sx n="75" d="100"/>
          <a:sy n="75" d="100"/>
        </p:scale>
        <p:origin x="-1218"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tableStyles" Target="tableStyles.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commentAuthors" Target="commentAuthors.xml"/></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65" name=""/>
        <p:cNvGrpSpPr/>
        <p:nvPr/>
      </p:nvGrpSpPr>
      <p:grpSpPr>
        <a:xfrm>
          <a:off x="0" y="0"/>
          <a:ext cx="0" cy="0"/>
          <a:chOff x="0" y="0"/>
          <a:chExt cx="0" cy="0"/>
        </a:xfrm>
      </p:grpSpPr>
      <p:sp>
        <p:nvSpPr>
          <p:cNvPr id="1048698" name="Marcador de encabezado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lang="es-ES"/>
          </a:p>
        </p:txBody>
      </p:sp>
      <p:sp>
        <p:nvSpPr>
          <p:cNvPr id="1048699" name="Marcador de fecha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AFBB21B6-CF6D-465A-A420-60543C587541}" type="datetimeFigureOut">
              <a:rPr lang="es-ES" smtClean="0"/>
            </a:fld>
            <a:endParaRPr lang="es-ES"/>
          </a:p>
        </p:txBody>
      </p:sp>
      <p:sp>
        <p:nvSpPr>
          <p:cNvPr id="1048700" name="Marcador de imagen de diapositiva 3"/>
          <p:cNvSpPr>
            <a:spLocks noChangeAspect="1" noRot="1" noGrp="1"/>
          </p:cNvSpPr>
          <p:nvPr>
            <p:ph type="sldImg" idx="2"/>
          </p:nvPr>
        </p:nvSpPr>
        <p:spPr>
          <a:xfrm>
            <a:off x="1371600" y="1143000"/>
            <a:ext cx="4114800" cy="3086100"/>
          </a:xfrm>
          <a:prstGeom prst="rect"/>
          <a:noFill/>
          <a:ln w="12700">
            <a:solidFill>
              <a:prstClr val="black"/>
            </a:solidFill>
          </a:ln>
        </p:spPr>
        <p:txBody>
          <a:bodyPr anchor="ctr" bIns="45720" lIns="91440" rIns="91440" rtlCol="0" tIns="45720" vert="horz"/>
          <a:p>
            <a:endParaRPr lang="es-ES"/>
          </a:p>
        </p:txBody>
      </p:sp>
      <p:sp>
        <p:nvSpPr>
          <p:cNvPr id="1048701" name="Marcador de notas 4"/>
          <p:cNvSpPr>
            <a:spLocks noGrp="1"/>
          </p:cNvSpPr>
          <p:nvPr>
            <p:ph type="body" sz="quarter" idx="3"/>
          </p:nvPr>
        </p:nvSpPr>
        <p:spPr>
          <a:xfrm>
            <a:off x="685800" y="4400550"/>
            <a:ext cx="5486400" cy="3600450"/>
          </a:xfrm>
          <a:prstGeom prst="rect"/>
        </p:spPr>
        <p:txBody>
          <a:bodyPr bIns="45720" lIns="91440" rIns="91440" rtlCol="0" tIns="45720" vert="horz"/>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1048702" name="Marcador de pie de página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lang="es-ES"/>
          </a:p>
        </p:txBody>
      </p:sp>
      <p:sp>
        <p:nvSpPr>
          <p:cNvPr id="1048703" name="Marcador de número de diapositiva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CB64CF2D-735D-40D0-B4A4-462987726FA5}" type="slidenum">
              <a:rPr lang="es-ES" smtClean="0"/>
            </a:fld>
            <a:endParaRPr lang="es-E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05" name="Marcador de imagen de diapositiva 1"/>
          <p:cNvSpPr>
            <a:spLocks noChangeAspect="1" noRot="1" noGrp="1"/>
          </p:cNvSpPr>
          <p:nvPr>
            <p:ph type="sldImg"/>
          </p:nvPr>
        </p:nvSpPr>
        <p:spPr/>
      </p:sp>
      <p:sp>
        <p:nvSpPr>
          <p:cNvPr id="1048606" name="Marcador de notas 2"/>
          <p:cNvSpPr>
            <a:spLocks noGrp="1"/>
          </p:cNvSpPr>
          <p:nvPr>
            <p:ph type="body" idx="1"/>
          </p:nvPr>
        </p:nvSpPr>
        <p:spPr/>
        <p:txBody>
          <a:bodyPr/>
          <a:p>
            <a:endParaRPr dirty="0" lang="es-ES"/>
          </a:p>
        </p:txBody>
      </p:sp>
      <p:sp>
        <p:nvSpPr>
          <p:cNvPr id="1048607" name="Marcador de número de diapositiva 3"/>
          <p:cNvSpPr>
            <a:spLocks noGrp="1"/>
          </p:cNvSpPr>
          <p:nvPr>
            <p:ph type="sldNum" sz="quarter" idx="10"/>
          </p:nvPr>
        </p:nvSpPr>
        <p:spPr/>
        <p:txBody>
          <a:bodyPr/>
          <a:p>
            <a:fld id="{CB64CF2D-735D-40D0-B4A4-462987726FA5}" type="slidenum">
              <a:rPr lang="es-ES" smtClean="0"/>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Diapositiva de título">
    <p:spTree>
      <p:nvGrpSpPr>
        <p:cNvPr id="33" name=""/>
        <p:cNvGrpSpPr/>
        <p:nvPr/>
      </p:nvGrpSpPr>
      <p:grpSpPr>
        <a:xfrm>
          <a:off x="0" y="0"/>
          <a:ext cx="0" cy="0"/>
          <a:chOff x="0" y="0"/>
          <a:chExt cx="0" cy="0"/>
        </a:xfrm>
      </p:grpSpPr>
      <p:sp>
        <p:nvSpPr>
          <p:cNvPr id="1048586" name="13 Título"/>
          <p:cNvSpPr>
            <a:spLocks noGrp="1"/>
          </p:cNvSpPr>
          <p:nvPr>
            <p:ph type="ctrTitle"/>
          </p:nvPr>
        </p:nvSpPr>
        <p:spPr>
          <a:xfrm>
            <a:off x="1432560" y="359898"/>
            <a:ext cx="7406640" cy="1472184"/>
          </a:xfrm>
        </p:spPr>
        <p:txBody>
          <a:bodyPr anchor="b"/>
          <a:lstStyle>
            <a:lvl1pPr algn="l"/>
          </a:lstStyle>
          <a:p>
            <a:r>
              <a:rPr kumimoji="0" lang="es-ES" smtClean="0"/>
              <a:t>Haga clic para modificar el estilo de título del patrón</a:t>
            </a:r>
            <a:endParaRPr kumimoji="0" lang="en-US"/>
          </a:p>
        </p:txBody>
      </p:sp>
      <p:sp>
        <p:nvSpPr>
          <p:cNvPr id="1048587" name="21 Subtítulo"/>
          <p:cNvSpPr>
            <a:spLocks noGrp="1"/>
          </p:cNvSpPr>
          <p:nvPr>
            <p:ph type="subTitle" idx="1"/>
          </p:nvPr>
        </p:nvSpPr>
        <p:spPr>
          <a:xfrm>
            <a:off x="1432560" y="1850064"/>
            <a:ext cx="7406640" cy="1752600"/>
          </a:xfrm>
        </p:spPr>
        <p:txBody>
          <a:bodyPr tIns="0"/>
          <a:lstStyle>
            <a:lvl1pPr algn="l" indent="0" marL="27432">
              <a:buNone/>
              <a:defRPr sz="2600">
                <a:solidFill>
                  <a:schemeClr val="tx2">
                    <a:shade val="30000"/>
                    <a:satMod val="150000"/>
                  </a:schemeClr>
                </a:solidFill>
              </a:defRPr>
            </a:lvl1pPr>
            <a:lvl2pPr algn="ctr" indent="0" marL="457200">
              <a:buNone/>
            </a:lvl2pPr>
            <a:lvl3pPr algn="ctr" indent="0" marL="914400">
              <a:buNone/>
            </a:lvl3pPr>
            <a:lvl4pPr algn="ctr" indent="0" marL="1371600">
              <a:buNone/>
            </a:lvl4pPr>
            <a:lvl5pPr algn="ctr" indent="0" marL="1828800">
              <a:buNone/>
            </a:lvl5pPr>
            <a:lvl6pPr algn="ctr" indent="0" marL="2286000">
              <a:buNone/>
            </a:lvl6pPr>
            <a:lvl7pPr algn="ctr" indent="0" marL="2743200">
              <a:buNone/>
            </a:lvl7pPr>
            <a:lvl8pPr algn="ctr" indent="0" marL="3200400">
              <a:buNone/>
            </a:lvl8pPr>
            <a:lvl9pPr algn="ctr" indent="0" marL="3657600">
              <a:buNone/>
            </a:lvl9pPr>
          </a:lstStyle>
          <a:p>
            <a:r>
              <a:rPr kumimoji="0" lang="es-ES" smtClean="0"/>
              <a:t>Haga clic para modificar el estilo de subtítulo del patrón</a:t>
            </a:r>
            <a:endParaRPr kumimoji="0" lang="en-US"/>
          </a:p>
        </p:txBody>
      </p:sp>
      <p:sp>
        <p:nvSpPr>
          <p:cNvPr id="1048588" name="6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589" name="19 Marcador de pie de página"/>
          <p:cNvSpPr>
            <a:spLocks noGrp="1"/>
          </p:cNvSpPr>
          <p:nvPr>
            <p:ph type="ftr" sz="quarter" idx="11"/>
          </p:nvPr>
        </p:nvSpPr>
        <p:spPr/>
        <p:txBody>
          <a:bodyPr/>
          <a:p>
            <a:endParaRPr dirty="0" lang="en-US"/>
          </a:p>
        </p:txBody>
      </p:sp>
      <p:sp>
        <p:nvSpPr>
          <p:cNvPr id="1048590" name="9 Marcador de número de diapositiva"/>
          <p:cNvSpPr>
            <a:spLocks noGrp="1"/>
          </p:cNvSpPr>
          <p:nvPr>
            <p:ph type="sldNum" sz="quarter" idx="12"/>
          </p:nvPr>
        </p:nvSpPr>
        <p:spPr/>
        <p:txBody>
          <a:bodyPr/>
          <a:p>
            <a:fld id="{BD475AB2-4B80-4A79-A432-D24494CE451A}" type="slidenum">
              <a:rPr lang="en-US" smtClean="0"/>
            </a:fld>
            <a:endParaRPr dirty="0" lang="en-US"/>
          </a:p>
        </p:txBody>
      </p:sp>
      <p:sp>
        <p:nvSpPr>
          <p:cNvPr id="1048591" name="7 Elipse"/>
          <p:cNvSpPr/>
          <p:nvPr/>
        </p:nvSpPr>
        <p:spPr>
          <a:xfrm>
            <a:off x="921433" y="1413802"/>
            <a:ext cx="210312" cy="210312"/>
          </a:xfrm>
          <a:prstGeom prst="ellipse"/>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dirty="0" kumimoji="0" lang="en-US"/>
          </a:p>
        </p:txBody>
      </p:sp>
      <p:sp>
        <p:nvSpPr>
          <p:cNvPr id="1048592" name="8 Elipse"/>
          <p:cNvSpPr/>
          <p:nvPr/>
        </p:nvSpPr>
        <p:spPr>
          <a:xfrm>
            <a:off x="1157176" y="1345016"/>
            <a:ext cx="64008" cy="64008"/>
          </a:xfrm>
          <a:prstGeom prst="ellipse"/>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dirty="0"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ítulo y objetos">
    <p:spTree>
      <p:nvGrpSpPr>
        <p:cNvPr id="35" name=""/>
        <p:cNvGrpSpPr/>
        <p:nvPr/>
      </p:nvGrpSpPr>
      <p:grpSpPr>
        <a:xfrm>
          <a:off x="0" y="0"/>
          <a:ext cx="0" cy="0"/>
          <a:chOff x="0" y="0"/>
          <a:chExt cx="0" cy="0"/>
        </a:xfrm>
      </p:grpSpPr>
      <p:sp>
        <p:nvSpPr>
          <p:cNvPr id="1048598" name="1 Título"/>
          <p:cNvSpPr>
            <a:spLocks noGrp="1"/>
          </p:cNvSpPr>
          <p:nvPr>
            <p:ph type="title"/>
          </p:nvPr>
        </p:nvSpPr>
        <p:spPr/>
        <p:txBody>
          <a:bodyPr/>
          <a:p>
            <a:r>
              <a:rPr kumimoji="0" lang="es-ES" smtClean="0"/>
              <a:t>Haga clic para modificar el estilo de título del patrón</a:t>
            </a:r>
            <a:endParaRPr kumimoji="0" lang="en-US"/>
          </a:p>
        </p:txBody>
      </p:sp>
      <p:sp>
        <p:nvSpPr>
          <p:cNvPr id="1048599" name="2 Marcador de contenido"/>
          <p:cNvSpPr>
            <a:spLocks noGrp="1"/>
          </p:cNvSpPr>
          <p:nvPr>
            <p:ph idx="1"/>
          </p:nvPr>
        </p:nvSpPr>
        <p:spPr/>
        <p:txBody>
          <a:bodyPr/>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00" name="3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01" name="4 Marcador de pie de página"/>
          <p:cNvSpPr>
            <a:spLocks noGrp="1"/>
          </p:cNvSpPr>
          <p:nvPr>
            <p:ph type="ftr" sz="quarter" idx="11"/>
          </p:nvPr>
        </p:nvSpPr>
        <p:spPr/>
        <p:txBody>
          <a:bodyPr/>
          <a:p>
            <a:endParaRPr dirty="0" lang="en-US"/>
          </a:p>
        </p:txBody>
      </p:sp>
      <p:sp>
        <p:nvSpPr>
          <p:cNvPr id="1048602" name="5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Encabezado de sección">
    <p:spTree>
      <p:nvGrpSpPr>
        <p:cNvPr id="60" name=""/>
        <p:cNvGrpSpPr/>
        <p:nvPr/>
      </p:nvGrpSpPr>
      <p:grpSpPr>
        <a:xfrm>
          <a:off x="0" y="0"/>
          <a:ext cx="0" cy="0"/>
          <a:chOff x="0" y="0"/>
          <a:chExt cx="0" cy="0"/>
        </a:xfrm>
      </p:grpSpPr>
      <p:sp>
        <p:nvSpPr>
          <p:cNvPr id="1048664" name="6 Rectángulo"/>
          <p:cNvSpPr/>
          <p:nvPr/>
        </p:nvSpPr>
        <p:spPr>
          <a:xfrm>
            <a:off x="2282890" y="-54"/>
            <a:ext cx="6858000" cy="6858054"/>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65" name="1 Título"/>
          <p:cNvSpPr>
            <a:spLocks noGrp="1"/>
          </p:cNvSpPr>
          <p:nvPr>
            <p:ph type="title"/>
          </p:nvPr>
        </p:nvSpPr>
        <p:spPr>
          <a:xfrm>
            <a:off x="2578392" y="2600325"/>
            <a:ext cx="6400800" cy="2286000"/>
          </a:xfrm>
        </p:spPr>
        <p:txBody>
          <a:bodyPr anchor="t"/>
          <a:lstStyle>
            <a:lvl1pPr algn="l">
              <a:lnSpc>
                <a:spcPts val="4500"/>
              </a:lnSpc>
              <a:buNone/>
              <a:defRPr b="1" cap="all" sz="4000"/>
            </a:lvl1pPr>
          </a:lstStyle>
          <a:p>
            <a:r>
              <a:rPr kumimoji="0" lang="es-ES" smtClean="0"/>
              <a:t>Haga clic para modificar el estilo de título del patrón</a:t>
            </a:r>
            <a:endParaRPr kumimoji="0" lang="en-US"/>
          </a:p>
        </p:txBody>
      </p:sp>
      <p:sp>
        <p:nvSpPr>
          <p:cNvPr id="1048666" name="2 Marcador de texto"/>
          <p:cNvSpPr>
            <a:spLocks noGrp="1"/>
          </p:cNvSpPr>
          <p:nvPr>
            <p:ph type="body" idx="1"/>
          </p:nvPr>
        </p:nvSpPr>
        <p:spPr>
          <a:xfrm>
            <a:off x="2578392" y="1066800"/>
            <a:ext cx="6400800" cy="1509712"/>
          </a:xfrm>
        </p:spPr>
        <p:txBody>
          <a:bodyPr anchor="b"/>
          <a:lstStyle>
            <a:lvl1pPr indent="0" marL="18288">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eaLnBrk="1" hangingPunct="1" latinLnBrk="0" lvl="0"/>
            <a:r>
              <a:rPr kumimoji="0" lang="es-ES" smtClean="0"/>
              <a:t>Haga clic para modificar el estilo de texto del patrón</a:t>
            </a:r>
          </a:p>
        </p:txBody>
      </p:sp>
      <p:sp>
        <p:nvSpPr>
          <p:cNvPr id="1048667" name="3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68" name="4 Marcador de pie de página"/>
          <p:cNvSpPr>
            <a:spLocks noGrp="1"/>
          </p:cNvSpPr>
          <p:nvPr>
            <p:ph type="ftr" sz="quarter" idx="11"/>
          </p:nvPr>
        </p:nvSpPr>
        <p:spPr/>
        <p:txBody>
          <a:bodyPr/>
          <a:p>
            <a:endParaRPr dirty="0" lang="en-US"/>
          </a:p>
        </p:txBody>
      </p:sp>
      <p:sp>
        <p:nvSpPr>
          <p:cNvPr id="1048669" name="5 Marcador de número de diapositiva"/>
          <p:cNvSpPr>
            <a:spLocks noGrp="1"/>
          </p:cNvSpPr>
          <p:nvPr>
            <p:ph type="sldNum" sz="quarter" idx="12"/>
          </p:nvPr>
        </p:nvSpPr>
        <p:spPr/>
        <p:txBody>
          <a:bodyPr/>
          <a:p>
            <a:fld id="{BD475AB2-4B80-4A79-A432-D24494CE451A}" type="slidenum">
              <a:rPr lang="en-US" smtClean="0"/>
            </a:fld>
            <a:endParaRPr dirty="0" lang="en-US"/>
          </a:p>
        </p:txBody>
      </p:sp>
      <p:sp>
        <p:nvSpPr>
          <p:cNvPr id="1048670" name="9 Rectángulo"/>
          <p:cNvSpPr/>
          <p:nvPr/>
        </p:nvSpPr>
        <p:spPr bwMode="invGray">
          <a:xfrm>
            <a:off x="2286000" y="0"/>
            <a:ext cx="76200"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71" name="7 Elipse"/>
          <p:cNvSpPr/>
          <p:nvPr/>
        </p:nvSpPr>
        <p:spPr>
          <a:xfrm>
            <a:off x="2172321" y="2814656"/>
            <a:ext cx="210312" cy="210312"/>
          </a:xfrm>
          <a:prstGeom prst="ellipse"/>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dirty="0" kumimoji="0" lang="en-US"/>
          </a:p>
        </p:txBody>
      </p:sp>
      <p:sp>
        <p:nvSpPr>
          <p:cNvPr id="1048672" name="8 Elipse"/>
          <p:cNvSpPr/>
          <p:nvPr/>
        </p:nvSpPr>
        <p:spPr>
          <a:xfrm>
            <a:off x="2408064" y="2745870"/>
            <a:ext cx="64008" cy="64008"/>
          </a:xfrm>
          <a:prstGeom prst="ellipse"/>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dirty="0"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Dos objetos">
    <p:spTree>
      <p:nvGrpSpPr>
        <p:cNvPr id="61" name=""/>
        <p:cNvGrpSpPr/>
        <p:nvPr/>
      </p:nvGrpSpPr>
      <p:grpSpPr>
        <a:xfrm>
          <a:off x="0" y="0"/>
          <a:ext cx="0" cy="0"/>
          <a:chOff x="0" y="0"/>
          <a:chExt cx="0" cy="0"/>
        </a:xfrm>
      </p:grpSpPr>
      <p:sp>
        <p:nvSpPr>
          <p:cNvPr id="1048673" name="1 Título"/>
          <p:cNvSpPr>
            <a:spLocks noGrp="1"/>
          </p:cNvSpPr>
          <p:nvPr>
            <p:ph type="title"/>
          </p:nvPr>
        </p:nvSpPr>
        <p:spPr>
          <a:xfrm>
            <a:off x="1435608" y="274320"/>
            <a:ext cx="7498080" cy="1143000"/>
          </a:xfrm>
        </p:spPr>
        <p:txBody>
          <a:bodyPr/>
          <a:p>
            <a:r>
              <a:rPr kumimoji="0" lang="es-ES" smtClean="0"/>
              <a:t>Haga clic para modificar el estilo de título del patrón</a:t>
            </a:r>
            <a:endParaRPr kumimoji="0" lang="en-US"/>
          </a:p>
        </p:txBody>
      </p:sp>
      <p:sp>
        <p:nvSpPr>
          <p:cNvPr id="1048674" name="2 Marcador de contenido"/>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75" name="3 Marcador de contenido"/>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76" name="4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77" name="5 Marcador de pie de página"/>
          <p:cNvSpPr>
            <a:spLocks noGrp="1"/>
          </p:cNvSpPr>
          <p:nvPr>
            <p:ph type="ftr" sz="quarter" idx="11"/>
          </p:nvPr>
        </p:nvSpPr>
        <p:spPr/>
        <p:txBody>
          <a:bodyPr/>
          <a:p>
            <a:endParaRPr dirty="0" lang="en-US"/>
          </a:p>
        </p:txBody>
      </p:sp>
      <p:sp>
        <p:nvSpPr>
          <p:cNvPr id="1048678" name="6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type="twoTxTwoObj">
  <p:cSld name="Comparación">
    <p:spTree>
      <p:nvGrpSpPr>
        <p:cNvPr id="62" name=""/>
        <p:cNvGrpSpPr/>
        <p:nvPr/>
      </p:nvGrpSpPr>
      <p:grpSpPr>
        <a:xfrm>
          <a:off x="0" y="0"/>
          <a:ext cx="0" cy="0"/>
          <a:chOff x="0" y="0"/>
          <a:chExt cx="0" cy="0"/>
        </a:xfrm>
      </p:grpSpPr>
      <p:sp>
        <p:nvSpPr>
          <p:cNvPr id="1048679" name="1 Título"/>
          <p:cNvSpPr>
            <a:spLocks noGrp="1"/>
          </p:cNvSpPr>
          <p:nvPr>
            <p:ph type="title"/>
          </p:nvPr>
        </p:nvSpPr>
        <p:spPr>
          <a:xfrm>
            <a:off x="457200" y="5160336"/>
            <a:ext cx="8229600" cy="1143000"/>
          </a:xfrm>
        </p:spPr>
        <p:txBody>
          <a:bodyPr anchor="ctr"/>
          <a:lstStyle>
            <a:lvl1pPr algn="ctr">
              <a:defRPr baseline="0" b="1" cap="none" sz="4500"/>
            </a:lvl1pPr>
          </a:lstStyle>
          <a:p>
            <a:r>
              <a:rPr kumimoji="0" lang="es-ES" smtClean="0"/>
              <a:t>Haga clic para modificar el estilo de título del patrón</a:t>
            </a:r>
            <a:endParaRPr kumimoji="0" lang="en-US"/>
          </a:p>
        </p:txBody>
      </p:sp>
      <p:sp>
        <p:nvSpPr>
          <p:cNvPr id="1048680" name="2 Marcador de texto"/>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algn="l" indent="0" marL="64008">
              <a:lnSpc>
                <a:spcPct val="100000"/>
              </a:lnSpc>
              <a:spcBef>
                <a:spcPts val="100"/>
              </a:spcBef>
              <a:buNone/>
              <a:defRPr b="0" sz="1900">
                <a:solidFill>
                  <a:schemeClr val="tx1"/>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s-ES" smtClean="0"/>
              <a:t>Haga clic para modificar el estilo de texto del patrón</a:t>
            </a:r>
          </a:p>
        </p:txBody>
      </p:sp>
      <p:sp>
        <p:nvSpPr>
          <p:cNvPr id="1048681" name="3 Marcador de texto"/>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algn="l" indent="0" marL="64008">
              <a:lnSpc>
                <a:spcPct val="100000"/>
              </a:lnSpc>
              <a:spcBef>
                <a:spcPts val="100"/>
              </a:spcBef>
              <a:buNone/>
              <a:defRPr b="0" sz="1900">
                <a:solidFill>
                  <a:schemeClr val="tx1"/>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s-ES" smtClean="0"/>
              <a:t>Haga clic para modificar el estilo de texto del patrón</a:t>
            </a:r>
          </a:p>
        </p:txBody>
      </p:sp>
      <p:sp>
        <p:nvSpPr>
          <p:cNvPr id="1048682" name="4 Marcador de contenido"/>
          <p:cNvSpPr>
            <a:spLocks noGrp="1"/>
          </p:cNvSpPr>
          <p:nvPr>
            <p:ph sz="quarter" idx="2"/>
          </p:nvPr>
        </p:nvSpPr>
        <p:spPr>
          <a:xfrm>
            <a:off x="457200" y="969336"/>
            <a:ext cx="4023360" cy="4114800"/>
          </a:xfrm>
          <a:ln w="10795">
            <a:solidFill>
              <a:schemeClr val="bg1"/>
            </a:solidFill>
            <a:prstDash val="dash"/>
            <a:miter lim="800000"/>
          </a:ln>
        </p:spPr>
        <p:txBody>
          <a:bodyPr/>
          <a:lstStyle>
            <a:lvl1pPr indent="-274320" marL="393192">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83" name="5 Marcador de contenido"/>
          <p:cNvSpPr>
            <a:spLocks noGrp="1"/>
          </p:cNvSpPr>
          <p:nvPr>
            <p:ph sz="quarter" idx="4"/>
          </p:nvPr>
        </p:nvSpPr>
        <p:spPr>
          <a:xfrm>
            <a:off x="4663440" y="969336"/>
            <a:ext cx="4023360" cy="4114800"/>
          </a:xfrm>
          <a:ln w="10795">
            <a:solidFill>
              <a:schemeClr val="bg1"/>
            </a:solidFill>
            <a:prstDash val="dash"/>
            <a:miter lim="800000"/>
          </a:ln>
        </p:spPr>
        <p:txBody>
          <a:bodyPr/>
          <a:lstStyle>
            <a:lvl1pPr indent="-274320" marL="393192">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84" name="6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85" name="7 Marcador de pie de página"/>
          <p:cNvSpPr>
            <a:spLocks noGrp="1"/>
          </p:cNvSpPr>
          <p:nvPr>
            <p:ph type="ftr" sz="quarter" idx="11"/>
          </p:nvPr>
        </p:nvSpPr>
        <p:spPr/>
        <p:txBody>
          <a:bodyPr/>
          <a:p>
            <a:endParaRPr dirty="0" lang="en-US"/>
          </a:p>
        </p:txBody>
      </p:sp>
      <p:sp>
        <p:nvSpPr>
          <p:cNvPr id="1048686" name="8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Sólo el título">
    <p:spTree>
      <p:nvGrpSpPr>
        <p:cNvPr id="56" name=""/>
        <p:cNvGrpSpPr/>
        <p:nvPr/>
      </p:nvGrpSpPr>
      <p:grpSpPr>
        <a:xfrm>
          <a:off x="0" y="0"/>
          <a:ext cx="0" cy="0"/>
          <a:chOff x="0" y="0"/>
          <a:chExt cx="0" cy="0"/>
        </a:xfrm>
      </p:grpSpPr>
      <p:sp>
        <p:nvSpPr>
          <p:cNvPr id="1048641" name="1 Título"/>
          <p:cNvSpPr>
            <a:spLocks noGrp="1"/>
          </p:cNvSpPr>
          <p:nvPr>
            <p:ph type="title"/>
          </p:nvPr>
        </p:nvSpPr>
        <p:spPr>
          <a:xfrm>
            <a:off x="1435608" y="274320"/>
            <a:ext cx="7498080" cy="1143000"/>
          </a:xfrm>
        </p:spPr>
        <p:txBody>
          <a:bodyPr anchor="ctr"/>
          <a:p>
            <a:r>
              <a:rPr kumimoji="0" lang="es-ES" smtClean="0"/>
              <a:t>Haga clic para modificar el estilo de título del patrón</a:t>
            </a:r>
            <a:endParaRPr kumimoji="0" lang="en-US"/>
          </a:p>
        </p:txBody>
      </p:sp>
      <p:sp>
        <p:nvSpPr>
          <p:cNvPr id="1048642" name="2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43" name="3 Marcador de pie de página"/>
          <p:cNvSpPr>
            <a:spLocks noGrp="1"/>
          </p:cNvSpPr>
          <p:nvPr>
            <p:ph type="ftr" sz="quarter" idx="11"/>
          </p:nvPr>
        </p:nvSpPr>
        <p:spPr/>
        <p:txBody>
          <a:bodyPr/>
          <a:p>
            <a:endParaRPr dirty="0" lang="en-US"/>
          </a:p>
        </p:txBody>
      </p:sp>
      <p:sp>
        <p:nvSpPr>
          <p:cNvPr id="1048644" name="4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type="blank">
  <p:cSld name="En blanco">
    <p:spTree>
      <p:nvGrpSpPr>
        <p:cNvPr id="63" name=""/>
        <p:cNvGrpSpPr/>
        <p:nvPr/>
      </p:nvGrpSpPr>
      <p:grpSpPr>
        <a:xfrm>
          <a:off x="0" y="0"/>
          <a:ext cx="0" cy="0"/>
          <a:chOff x="0" y="0"/>
          <a:chExt cx="0" cy="0"/>
        </a:xfrm>
      </p:grpSpPr>
      <p:sp>
        <p:nvSpPr>
          <p:cNvPr id="1048687" name="4 Rectángulo"/>
          <p:cNvSpPr/>
          <p:nvPr/>
        </p:nvSpPr>
        <p:spPr>
          <a:xfrm>
            <a:off x="1014984" y="0"/>
            <a:ext cx="8129016" cy="6858000"/>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88" name="1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89" name="2 Marcador de pie de página"/>
          <p:cNvSpPr>
            <a:spLocks noGrp="1"/>
          </p:cNvSpPr>
          <p:nvPr>
            <p:ph type="ftr" sz="quarter" idx="11"/>
          </p:nvPr>
        </p:nvSpPr>
        <p:spPr/>
        <p:txBody>
          <a:bodyPr/>
          <a:p>
            <a:endParaRPr dirty="0" lang="en-US"/>
          </a:p>
        </p:txBody>
      </p:sp>
      <p:sp>
        <p:nvSpPr>
          <p:cNvPr id="1048690" name="3 Marcador de número de diapositiva"/>
          <p:cNvSpPr>
            <a:spLocks noGrp="1"/>
          </p:cNvSpPr>
          <p:nvPr>
            <p:ph type="sldNum" sz="quarter" idx="12"/>
          </p:nvPr>
        </p:nvSpPr>
        <p:spPr/>
        <p:txBody>
          <a:bodyPr/>
          <a:p>
            <a:fld id="{BD475AB2-4B80-4A79-A432-D24494CE451A}" type="slidenum">
              <a:rPr lang="en-US" smtClean="0"/>
            </a:fld>
            <a:endParaRPr dirty="0" lang="en-US"/>
          </a:p>
        </p:txBody>
      </p:sp>
      <p:sp>
        <p:nvSpPr>
          <p:cNvPr id="1048691" name="5 Rectángulo"/>
          <p:cNvSpPr/>
          <p:nvPr/>
        </p:nvSpPr>
        <p:spPr bwMode="invGray">
          <a:xfrm>
            <a:off x="1014984" y="-54"/>
            <a:ext cx="73152"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Contenido con título">
    <p:spTree>
      <p:nvGrpSpPr>
        <p:cNvPr id="64" name=""/>
        <p:cNvGrpSpPr/>
        <p:nvPr/>
      </p:nvGrpSpPr>
      <p:grpSpPr>
        <a:xfrm>
          <a:off x="0" y="0"/>
          <a:ext cx="0" cy="0"/>
          <a:chOff x="0" y="0"/>
          <a:chExt cx="0" cy="0"/>
        </a:xfrm>
      </p:grpSpPr>
      <p:sp>
        <p:nvSpPr>
          <p:cNvPr id="1048692" name="1 Título"/>
          <p:cNvSpPr>
            <a:spLocks noGrp="1"/>
          </p:cNvSpPr>
          <p:nvPr>
            <p:ph type="title"/>
          </p:nvPr>
        </p:nvSpPr>
        <p:spPr>
          <a:xfrm>
            <a:off x="457200" y="216778"/>
            <a:ext cx="3810000" cy="1162050"/>
          </a:xfrm>
          <a:ln>
            <a:noFill/>
          </a:ln>
        </p:spPr>
        <p:txBody>
          <a:bodyPr anchor="b"/>
          <a:lstStyle>
            <a:lvl1pPr algn="l">
              <a:lnSpc>
                <a:spcPts val="2000"/>
              </a:lnSpc>
              <a:buNone/>
              <a:defRPr baseline="0" b="1" cap="all" sz="2200"/>
            </a:lvl1pPr>
          </a:lstStyle>
          <a:p>
            <a:r>
              <a:rPr kumimoji="0" lang="es-ES" smtClean="0"/>
              <a:t>Haga clic para modificar el estilo de título del patrón</a:t>
            </a:r>
            <a:endParaRPr kumimoji="0" lang="en-US"/>
          </a:p>
        </p:txBody>
      </p:sp>
      <p:sp>
        <p:nvSpPr>
          <p:cNvPr id="1048693" name="2 Marcador de texto"/>
          <p:cNvSpPr>
            <a:spLocks noGrp="1"/>
          </p:cNvSpPr>
          <p:nvPr>
            <p:ph type="body" idx="2"/>
          </p:nvPr>
        </p:nvSpPr>
        <p:spPr>
          <a:xfrm>
            <a:off x="457200" y="1406964"/>
            <a:ext cx="3810000" cy="698500"/>
          </a:xfrm>
        </p:spPr>
        <p:txBody>
          <a:bodyPr/>
          <a:lstStyle>
            <a:lvl1pPr indent="0" marL="45720">
              <a:lnSpc>
                <a:spcPct val="100000"/>
              </a:lnSpc>
              <a:spcBef>
                <a:spcPts val="0"/>
              </a:spcBef>
              <a:buNone/>
              <a:defRPr sz="1400"/>
            </a:lvl1pPr>
            <a:lvl2pPr>
              <a:buNone/>
              <a:defRPr sz="1200"/>
            </a:lvl2pPr>
            <a:lvl3pPr>
              <a:buNone/>
              <a:defRPr sz="1000"/>
            </a:lvl3pPr>
            <a:lvl4pPr>
              <a:buNone/>
              <a:defRPr sz="900"/>
            </a:lvl4pPr>
            <a:lvl5pPr>
              <a:buNone/>
              <a:defRPr sz="900"/>
            </a:lvl5pPr>
          </a:lstStyle>
          <a:p>
            <a:pPr eaLnBrk="1" hangingPunct="1" latinLnBrk="0" lvl="0"/>
            <a:r>
              <a:rPr kumimoji="0" lang="es-ES" smtClean="0"/>
              <a:t>Haga clic para modificar el estilo de texto del patrón</a:t>
            </a:r>
          </a:p>
        </p:txBody>
      </p:sp>
      <p:sp>
        <p:nvSpPr>
          <p:cNvPr id="1048694" name="3 Marcador de contenido"/>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95" name="4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96" name="5 Marcador de pie de página"/>
          <p:cNvSpPr>
            <a:spLocks noGrp="1"/>
          </p:cNvSpPr>
          <p:nvPr>
            <p:ph type="ftr" sz="quarter" idx="11"/>
          </p:nvPr>
        </p:nvSpPr>
        <p:spPr/>
        <p:txBody>
          <a:bodyPr/>
          <a:p>
            <a:endParaRPr dirty="0" lang="en-US"/>
          </a:p>
        </p:txBody>
      </p:sp>
      <p:sp>
        <p:nvSpPr>
          <p:cNvPr id="1048697" name="6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Imagen con título">
    <p:spTree>
      <p:nvGrpSpPr>
        <p:cNvPr id="58" name=""/>
        <p:cNvGrpSpPr/>
        <p:nvPr/>
      </p:nvGrpSpPr>
      <p:grpSpPr>
        <a:xfrm>
          <a:off x="0" y="0"/>
          <a:ext cx="0" cy="0"/>
          <a:chOff x="0" y="0"/>
          <a:chExt cx="0" cy="0"/>
        </a:xfrm>
      </p:grpSpPr>
      <p:sp>
        <p:nvSpPr>
          <p:cNvPr id="1048650" name="1 Título"/>
          <p:cNvSpPr>
            <a:spLocks noGrp="1"/>
          </p:cNvSpPr>
          <p:nvPr>
            <p:ph type="title"/>
          </p:nvPr>
        </p:nvSpPr>
        <p:spPr>
          <a:xfrm>
            <a:off x="5886896" y="1066800"/>
            <a:ext cx="2743200" cy="1981200"/>
          </a:xfrm>
        </p:spPr>
        <p:txBody>
          <a:bodyPr anchor="b">
            <a:noAutofit/>
          </a:bodyPr>
          <a:lstStyle>
            <a:lvl1pPr algn="l">
              <a:buNone/>
              <a:defRPr b="1" sz="2100">
                <a:effectLst/>
              </a:defRPr>
            </a:lvl1pPr>
          </a:lstStyle>
          <a:p>
            <a:r>
              <a:rPr kumimoji="0" lang="es-ES" smtClean="0"/>
              <a:t>Haga clic para modificar el estilo de título del patrón</a:t>
            </a:r>
            <a:endParaRPr kumimoji="0" lang="en-US"/>
          </a:p>
        </p:txBody>
      </p:sp>
      <p:sp>
        <p:nvSpPr>
          <p:cNvPr id="1048651" name="4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52" name="5 Marcador de pie de página"/>
          <p:cNvSpPr>
            <a:spLocks noGrp="1"/>
          </p:cNvSpPr>
          <p:nvPr>
            <p:ph type="ftr" sz="quarter" idx="11"/>
          </p:nvPr>
        </p:nvSpPr>
        <p:spPr/>
        <p:txBody>
          <a:bodyPr/>
          <a:p>
            <a:endParaRPr dirty="0" lang="en-US"/>
          </a:p>
        </p:txBody>
      </p:sp>
      <p:sp>
        <p:nvSpPr>
          <p:cNvPr id="1048653" name="6 Marcador de número de diapositiva"/>
          <p:cNvSpPr>
            <a:spLocks noGrp="1"/>
          </p:cNvSpPr>
          <p:nvPr>
            <p:ph type="sldNum" sz="quarter" idx="12"/>
          </p:nvPr>
        </p:nvSpPr>
        <p:spPr/>
        <p:txBody>
          <a:bodyPr/>
          <a:p>
            <a:fld id="{BD475AB2-4B80-4A79-A432-D24494CE451A}" type="slidenum">
              <a:rPr lang="en-US" smtClean="0"/>
            </a:fld>
            <a:endParaRPr dirty="0" lang="en-US"/>
          </a:p>
        </p:txBody>
      </p:sp>
      <p:sp>
        <p:nvSpPr>
          <p:cNvPr id="1048654" name="7 Rectángulo"/>
          <p:cNvSpPr/>
          <p:nvPr/>
        </p:nvSpPr>
        <p:spPr>
          <a:xfrm>
            <a:off x="762000" y="1066800"/>
            <a:ext cx="4572000" cy="4572000"/>
          </a:xfrm>
          <a:prstGeom prst="rect"/>
          <a:solidFill>
            <a:srgbClr val="FFFFFF"/>
          </a:solidFill>
          <a:ln w="88900" cap="sq">
            <a:solidFill>
              <a:srgbClr val="FFFFFF"/>
            </a:solidFill>
            <a:miter lim="800000"/>
          </a:ln>
          <a:effectLst>
            <a:outerShdw algn="tl" blurRad="55500" dir="5400000" dist="18500" rotWithShape="0">
              <a:srgbClr val="000000">
                <a:alpha val="35000"/>
              </a:srgbClr>
            </a:outerShdw>
          </a:effectLst>
          <a:scene3d>
            <a:camera prst="orthographicFront"/>
            <a:lightRig dir="t" rig="twoPt">
              <a:rot lat="0" lon="0" rev="7200000"/>
            </a:lightRig>
          </a:scene3d>
          <a:sp3d contourW="635">
            <a:bevelT w="25400" h="19050"/>
            <a:contourClr>
              <a:srgbClr val="969696"/>
            </a:contourClr>
          </a:sp3d>
        </p:spPr>
        <p:txBody>
          <a:bodyPr anchor="t" lIns="91440" rtlCol="0" tIns="274320">
            <a:normAutofit/>
          </a:bodyPr>
          <a:p>
            <a:pPr algn="l" eaLnBrk="1" hangingPunct="1" indent="-283464" latinLnBrk="0" marL="0" rtl="0">
              <a:lnSpc>
                <a:spcPts val="3000"/>
              </a:lnSpc>
              <a:spcBef>
                <a:spcPts val="600"/>
              </a:spcBef>
              <a:buClr>
                <a:schemeClr val="accent1"/>
              </a:buClr>
              <a:buSzPct val="80000"/>
              <a:buFont typeface="Wingdings 2"/>
              <a:buNone/>
            </a:pPr>
            <a:endParaRPr dirty="0" sz="3200" kern="1200" kumimoji="0" lang="en-US">
              <a:solidFill>
                <a:schemeClr val="tx1"/>
              </a:solidFill>
              <a:latin typeface="+mn-lt"/>
              <a:ea typeface="+mn-ea"/>
              <a:cs typeface="+mn-cs"/>
            </a:endParaRPr>
          </a:p>
        </p:txBody>
      </p:sp>
      <p:sp>
        <p:nvSpPr>
          <p:cNvPr id="1048655" name="2 Marcador de posición de imagen"/>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anchor="t" lIns="91440" tIns="274320"/>
          <a:lstStyle>
            <a:lvl1pPr indent="0">
              <a:buNone/>
              <a:defRPr sz="3200"/>
            </a:lvl1pPr>
          </a:lstStyle>
          <a:p>
            <a:pPr algn="l" eaLnBrk="1" hangingPunct="1" latinLnBrk="0" marL="0"/>
            <a:r>
              <a:rPr dirty="0" kumimoji="0" lang="es-ES" smtClean="0"/>
              <a:t>Haga clic en el icono para agregar una imagen</a:t>
            </a:r>
            <a:endParaRPr dirty="0" kumimoji="0" lang="en-US"/>
          </a:p>
        </p:txBody>
      </p:sp>
      <p:sp>
        <p:nvSpPr>
          <p:cNvPr id="1048656" name="8 Proceso"/>
          <p:cNvSpPr/>
          <p:nvPr/>
        </p:nvSpPr>
        <p:spPr>
          <a:xfrm rot="19468671">
            <a:off x="396725" y="954341"/>
            <a:ext cx="685800" cy="204310"/>
          </a:xfrm>
          <a:prstGeom prst="flowChartProcess"/>
          <a:solidFill>
            <a:srgbClr val="FBFBFB">
              <a:alpha val="45098"/>
            </a:srgbClr>
          </a:solidFill>
          <a:ln w="6350" cap="rnd" cmpd="sng" algn="ctr">
            <a:solidFill>
              <a:srgbClr val="FFFFFF">
                <a:alpha val="100000"/>
              </a:srgbClr>
            </a:solidFill>
            <a:prstDash val="solid"/>
          </a:ln>
          <a:effectLst>
            <a:outerShdw algn="tl" blurRad="25400" dir="3300000" dist="25400" rotWithShape="0" sx="96000" sy="9600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57" name="9 Proceso"/>
          <p:cNvSpPr/>
          <p:nvPr/>
        </p:nvSpPr>
        <p:spPr>
          <a:xfrm rot="2103354" flipH="1">
            <a:off x="5003667" y="936786"/>
            <a:ext cx="649224" cy="204310"/>
          </a:xfrm>
          <a:prstGeom prst="flowChartProcess"/>
          <a:solidFill>
            <a:srgbClr val="FBFBFB">
              <a:alpha val="45098"/>
            </a:srgbClr>
          </a:solidFill>
          <a:ln w="6350" cap="rnd" cmpd="sng" algn="ctr">
            <a:solidFill>
              <a:srgbClr val="FFFFFF">
                <a:alpha val="100000"/>
              </a:srgbClr>
            </a:solidFill>
            <a:prstDash val="solid"/>
          </a:ln>
          <a:effectLst>
            <a:outerShdw algn="tl" blurRad="25400" dir="3300000" dist="25400" rotWithShape="0" sx="96000" sy="9600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58" name="3 Marcador de texto"/>
          <p:cNvSpPr>
            <a:spLocks noGrp="1"/>
          </p:cNvSpPr>
          <p:nvPr>
            <p:ph type="body" sz="half" idx="2"/>
          </p:nvPr>
        </p:nvSpPr>
        <p:spPr>
          <a:xfrm>
            <a:off x="838200" y="4800600"/>
            <a:ext cx="4419600" cy="762000"/>
          </a:xfrm>
        </p:spPr>
        <p:txBody>
          <a:bodyPr anchor="ctr"/>
          <a:lstStyle>
            <a:lvl1pPr algn="l" indent="0" marL="0">
              <a:lnSpc>
                <a:spcPts val="1600"/>
              </a:lnSpc>
              <a:spcBef>
                <a:spcPts val="0"/>
              </a:spcBef>
              <a:buNone/>
              <a:defRPr sz="1400">
                <a:solidFill>
                  <a:srgbClr val="777777"/>
                </a:solidFill>
              </a:defRPr>
            </a:lvl1pPr>
            <a:lvl2pPr>
              <a:defRPr sz="1200"/>
            </a:lvl2pPr>
            <a:lvl3pPr>
              <a:defRPr sz="1000"/>
            </a:lvl3pPr>
            <a:lvl4pPr>
              <a:defRPr sz="900"/>
            </a:lvl4pPr>
            <a:lvl5pPr>
              <a:defRPr sz="900"/>
            </a:lvl5pPr>
          </a:lstStyle>
          <a:p>
            <a:pPr eaLnBrk="1" hangingPunct="1" latinLnBrk="0" lvl="0"/>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ítulo y texto vertical">
    <p:spTree>
      <p:nvGrpSpPr>
        <p:cNvPr id="59" name=""/>
        <p:cNvGrpSpPr/>
        <p:nvPr/>
      </p:nvGrpSpPr>
      <p:grpSpPr>
        <a:xfrm>
          <a:off x="0" y="0"/>
          <a:ext cx="0" cy="0"/>
          <a:chOff x="0" y="0"/>
          <a:chExt cx="0" cy="0"/>
        </a:xfrm>
      </p:grpSpPr>
      <p:sp>
        <p:nvSpPr>
          <p:cNvPr id="1048659" name="1 Título"/>
          <p:cNvSpPr>
            <a:spLocks noGrp="1"/>
          </p:cNvSpPr>
          <p:nvPr>
            <p:ph type="title"/>
          </p:nvPr>
        </p:nvSpPr>
        <p:spPr/>
        <p:txBody>
          <a:bodyPr/>
          <a:p>
            <a:r>
              <a:rPr kumimoji="0" lang="es-ES" smtClean="0"/>
              <a:t>Haga clic para modificar el estilo de título del patrón</a:t>
            </a:r>
            <a:endParaRPr kumimoji="0" lang="en-US"/>
          </a:p>
        </p:txBody>
      </p:sp>
      <p:sp>
        <p:nvSpPr>
          <p:cNvPr id="1048660" name="2 Marcador de texto vertical"/>
          <p:cNvSpPr>
            <a:spLocks noGrp="1"/>
          </p:cNvSpPr>
          <p:nvPr>
            <p:ph type="body" orient="vert" idx="1"/>
          </p:nvPr>
        </p:nvSpPr>
        <p:spPr/>
        <p:txBody>
          <a:bodyPr vert="eaVert"/>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61" name="3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62" name="4 Marcador de pie de página"/>
          <p:cNvSpPr>
            <a:spLocks noGrp="1"/>
          </p:cNvSpPr>
          <p:nvPr>
            <p:ph type="ftr" sz="quarter" idx="11"/>
          </p:nvPr>
        </p:nvSpPr>
        <p:spPr/>
        <p:txBody>
          <a:bodyPr/>
          <a:p>
            <a:endParaRPr dirty="0" lang="en-US"/>
          </a:p>
        </p:txBody>
      </p:sp>
      <p:sp>
        <p:nvSpPr>
          <p:cNvPr id="1048663" name="5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Título vertical y texto">
    <p:spTree>
      <p:nvGrpSpPr>
        <p:cNvPr id="57" name=""/>
        <p:cNvGrpSpPr/>
        <p:nvPr/>
      </p:nvGrpSpPr>
      <p:grpSpPr>
        <a:xfrm>
          <a:off x="0" y="0"/>
          <a:ext cx="0" cy="0"/>
          <a:chOff x="0" y="0"/>
          <a:chExt cx="0" cy="0"/>
        </a:xfrm>
      </p:grpSpPr>
      <p:sp>
        <p:nvSpPr>
          <p:cNvPr id="1048645" name="1 Título vertical"/>
          <p:cNvSpPr>
            <a:spLocks noGrp="1"/>
          </p:cNvSpPr>
          <p:nvPr>
            <p:ph type="title" orient="vert"/>
          </p:nvPr>
        </p:nvSpPr>
        <p:spPr>
          <a:xfrm>
            <a:off x="6858000" y="274639"/>
            <a:ext cx="1828800" cy="5851525"/>
          </a:xfrm>
        </p:spPr>
        <p:txBody>
          <a:bodyPr vert="eaVert"/>
          <a:p>
            <a:r>
              <a:rPr kumimoji="0" lang="es-ES" smtClean="0"/>
              <a:t>Haga clic para modificar el estilo de título del patrón</a:t>
            </a:r>
            <a:endParaRPr kumimoji="0" lang="en-US"/>
          </a:p>
        </p:txBody>
      </p:sp>
      <p:sp>
        <p:nvSpPr>
          <p:cNvPr id="1048646" name="2 Marcador de texto vertical"/>
          <p:cNvSpPr>
            <a:spLocks noGrp="1"/>
          </p:cNvSpPr>
          <p:nvPr>
            <p:ph type="body" orient="vert" idx="1"/>
          </p:nvPr>
        </p:nvSpPr>
        <p:spPr>
          <a:xfrm>
            <a:off x="1143000" y="274640"/>
            <a:ext cx="5562600" cy="5851525"/>
          </a:xfrm>
        </p:spPr>
        <p:txBody>
          <a:bodyPr vert="eaVert"/>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47" name="3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48" name="4 Marcador de pie de página"/>
          <p:cNvSpPr>
            <a:spLocks noGrp="1"/>
          </p:cNvSpPr>
          <p:nvPr>
            <p:ph type="ftr" sz="quarter" idx="11"/>
          </p:nvPr>
        </p:nvSpPr>
        <p:spPr/>
        <p:txBody>
          <a:bodyPr/>
          <a:p>
            <a:endParaRPr dirty="0" lang="en-US"/>
          </a:p>
        </p:txBody>
      </p:sp>
      <p:sp>
        <p:nvSpPr>
          <p:cNvPr id="1048649" name="5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21" name=""/>
        <p:cNvGrpSpPr/>
        <p:nvPr/>
      </p:nvGrpSpPr>
      <p:grpSpPr>
        <a:xfrm>
          <a:off x="0" y="0"/>
          <a:ext cx="0" cy="0"/>
          <a:chOff x="0" y="0"/>
          <a:chExt cx="0" cy="0"/>
        </a:xfrm>
      </p:grpSpPr>
      <p:sp>
        <p:nvSpPr>
          <p:cNvPr id="1048576" name="6 Circular"/>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77" name="7 Elipse"/>
          <p:cNvSpPr/>
          <p:nvPr/>
        </p:nvSpPr>
        <p:spPr>
          <a:xfrm>
            <a:off x="168816" y="21102"/>
            <a:ext cx="1702191" cy="1702191"/>
          </a:xfrm>
          <a:prstGeom prst="ellipse"/>
          <a:noFill/>
          <a:ln w="27305" cap="rnd" cmpd="sng" algn="ctr">
            <a:solidFill>
              <a:schemeClr val="bg2">
                <a:tint val="45000"/>
                <a:satMod val="325000"/>
                <a:alpha val="100000"/>
              </a:schemeClr>
            </a:solidFill>
            <a:prstDash val="solid"/>
          </a:ln>
          <a:effectLst>
            <a:outerShdw algn="tl" blurRad="25400" dir="5400000" dist="25400"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78" name="10 Anillo"/>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algn="tl" blurRad="12700" dir="4500000" dist="15000"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79" name="11 Rectángulo"/>
          <p:cNvSpPr/>
          <p:nvPr/>
        </p:nvSpPr>
        <p:spPr>
          <a:xfrm>
            <a:off x="1012873" y="-54"/>
            <a:ext cx="8131127" cy="6858054"/>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80" name="4 Marcador de título"/>
          <p:cNvSpPr>
            <a:spLocks noGrp="1"/>
          </p:cNvSpPr>
          <p:nvPr>
            <p:ph type="title"/>
          </p:nvPr>
        </p:nvSpPr>
        <p:spPr>
          <a:xfrm>
            <a:off x="1435608" y="274638"/>
            <a:ext cx="7498080" cy="1143000"/>
          </a:xfrm>
          <a:prstGeom prst="rect"/>
        </p:spPr>
        <p:txBody>
          <a:bodyPr anchor="ctr">
            <a:normAutofit/>
          </a:bodyPr>
          <a:p>
            <a:r>
              <a:rPr kumimoji="0" lang="es-ES" smtClean="0"/>
              <a:t>Haga clic para modificar el estilo de título del patrón</a:t>
            </a:r>
            <a:endParaRPr kumimoji="0" lang="en-US"/>
          </a:p>
        </p:txBody>
      </p:sp>
      <p:sp>
        <p:nvSpPr>
          <p:cNvPr id="1048581" name="8 Marcador de texto"/>
          <p:cNvSpPr>
            <a:spLocks noGrp="1"/>
          </p:cNvSpPr>
          <p:nvPr>
            <p:ph type="body" idx="1"/>
          </p:nvPr>
        </p:nvSpPr>
        <p:spPr>
          <a:xfrm>
            <a:off x="1435608" y="1447800"/>
            <a:ext cx="7498080" cy="4800600"/>
          </a:xfrm>
          <a:prstGeom prst="rect"/>
        </p:spPr>
        <p:txBody>
          <a:bodyPr>
            <a:normAutofit/>
          </a:bodyPr>
          <a:p>
            <a:pPr eaLnBrk="1" hangingPunct="1" latinLnBrk="0" lvl="0"/>
            <a:r>
              <a:rPr kumimoji="0" lang="es-ES" smtClean="0"/>
              <a:t>Haga clic para modificar el estilo de texto del patrón</a:t>
            </a:r>
          </a:p>
          <a:p>
            <a:pPr eaLnBrk="1" hangingPunct="1" latinLnBrk="0" lvl="1"/>
            <a:r>
              <a:rPr kumimoji="0" lang="es-ES" smtClean="0"/>
              <a:t>Segundo nivel</a:t>
            </a:r>
          </a:p>
          <a:p>
            <a:pPr eaLnBrk="1" hangingPunct="1" latinLnBrk="0" lvl="2"/>
            <a:r>
              <a:rPr kumimoji="0" lang="es-ES" smtClean="0"/>
              <a:t>Tercer nivel</a:t>
            </a:r>
          </a:p>
          <a:p>
            <a:pPr eaLnBrk="1" hangingPunct="1" latinLnBrk="0" lvl="3"/>
            <a:r>
              <a:rPr kumimoji="0" lang="es-ES" smtClean="0"/>
              <a:t>Cuarto nivel</a:t>
            </a:r>
          </a:p>
          <a:p>
            <a:pPr eaLnBrk="1" hangingPunct="1" latinLnBrk="0" lvl="4"/>
            <a:r>
              <a:rPr kumimoji="0" lang="es-ES" smtClean="0"/>
              <a:t>Quinto nivel</a:t>
            </a:r>
            <a:endParaRPr kumimoji="0" lang="en-US"/>
          </a:p>
        </p:txBody>
      </p:sp>
      <p:sp>
        <p:nvSpPr>
          <p:cNvPr id="1048582" name="23 Marcador de fecha"/>
          <p:cNvSpPr>
            <a:spLocks noGrp="1"/>
          </p:cNvSpPr>
          <p:nvPr>
            <p:ph type="dt" sz="half" idx="2"/>
          </p:nvPr>
        </p:nvSpPr>
        <p:spPr>
          <a:xfrm>
            <a:off x="3581400" y="6305550"/>
            <a:ext cx="2133600" cy="476250"/>
          </a:xfrm>
          <a:prstGeom prst="rect"/>
        </p:spPr>
        <p:txBody>
          <a:bodyPr anchor="b"/>
          <a:lstStyle>
            <a:lvl1pPr algn="r" eaLnBrk="1" hangingPunct="1" latinLnBrk="0">
              <a:defRPr sz="1200" kumimoji="0">
                <a:solidFill>
                  <a:schemeClr val="bg2">
                    <a:shade val="50000"/>
                    <a:satMod val="200000"/>
                  </a:schemeClr>
                </a:solidFill>
              </a:defRPr>
            </a:lvl1pPr>
          </a:lstStyle>
          <a:p>
            <a:fld id="{1CC5CE51-32EF-407B-A83D-60096ADEC0E6}" type="datetimeFigureOut">
              <a:rPr lang="en-US" smtClean="0"/>
            </a:fld>
            <a:endParaRPr dirty="0" lang="en-US"/>
          </a:p>
        </p:txBody>
      </p:sp>
      <p:sp>
        <p:nvSpPr>
          <p:cNvPr id="1048583" name="9 Marcador de pie de página"/>
          <p:cNvSpPr>
            <a:spLocks noGrp="1"/>
          </p:cNvSpPr>
          <p:nvPr>
            <p:ph type="ftr" sz="quarter" idx="3"/>
          </p:nvPr>
        </p:nvSpPr>
        <p:spPr>
          <a:xfrm>
            <a:off x="5715000" y="6305550"/>
            <a:ext cx="2895600" cy="476250"/>
          </a:xfrm>
          <a:prstGeom prst="rect"/>
        </p:spPr>
        <p:txBody>
          <a:bodyPr anchor="b"/>
          <a:lstStyle>
            <a:lvl1pPr eaLnBrk="1" hangingPunct="1" latinLnBrk="0">
              <a:defRPr sz="1200" kumimoji="0">
                <a:solidFill>
                  <a:schemeClr val="bg2">
                    <a:shade val="50000"/>
                    <a:satMod val="200000"/>
                  </a:schemeClr>
                </a:solidFill>
                <a:effectLst/>
              </a:defRPr>
            </a:lvl1pPr>
          </a:lstStyle>
          <a:p>
            <a:endParaRPr dirty="0" lang="en-US"/>
          </a:p>
        </p:txBody>
      </p:sp>
      <p:sp>
        <p:nvSpPr>
          <p:cNvPr id="1048584" name="21 Marcador de número de diapositiva"/>
          <p:cNvSpPr>
            <a:spLocks noGrp="1"/>
          </p:cNvSpPr>
          <p:nvPr>
            <p:ph type="sldNum" sz="quarter" idx="4"/>
          </p:nvPr>
        </p:nvSpPr>
        <p:spPr>
          <a:xfrm>
            <a:off x="8613648" y="6305550"/>
            <a:ext cx="457200" cy="476250"/>
          </a:xfrm>
          <a:prstGeom prst="rect"/>
        </p:spPr>
        <p:txBody>
          <a:bodyPr anchor="b"/>
          <a:lstStyle>
            <a:lvl1pPr algn="ctr" eaLnBrk="1" hangingPunct="1" latinLnBrk="0">
              <a:defRPr sz="1200" kumimoji="0">
                <a:solidFill>
                  <a:schemeClr val="bg2">
                    <a:shade val="50000"/>
                    <a:satMod val="200000"/>
                  </a:schemeClr>
                </a:solidFill>
                <a:effectLst/>
              </a:defRPr>
            </a:lvl1pPr>
          </a:lstStyle>
          <a:p>
            <a:fld id="{BD475AB2-4B80-4A79-A432-D24494CE451A}" type="slidenum">
              <a:rPr lang="en-US" smtClean="0"/>
            </a:fld>
            <a:endParaRPr dirty="0" lang="en-US"/>
          </a:p>
        </p:txBody>
      </p:sp>
      <p:sp>
        <p:nvSpPr>
          <p:cNvPr id="1048585" name="14 Rectángulo"/>
          <p:cNvSpPr/>
          <p:nvPr/>
        </p:nvSpPr>
        <p:spPr bwMode="invGray">
          <a:xfrm>
            <a:off x="1014984" y="-54"/>
            <a:ext cx="73152"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Tree>
  </p:cSld>
  <p:clrMap accent1="accent1" accent2="accent2" accent3="accent3" accent4="accent4" accent5="accent5" accent6="accent6" bg1="lt1" bg2="lt2" tx1="dk1" tx2="dk2"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eaLnBrk="1" hangingPunct="1" latinLnBrk="0" rtl="0">
        <a:spcBef>
          <a:spcPct val="0"/>
        </a:spcBef>
        <a:buNone/>
        <a:defRPr sz="4300" kern="1200" kumimoji="0">
          <a:solidFill>
            <a:schemeClr val="tx2">
              <a:satMod val="130000"/>
            </a:schemeClr>
          </a:solidFill>
          <a:effectLst>
            <a:outerShdw algn="tl" blurRad="50000" dir="5400000" dist="30000" rotWithShape="0">
              <a:srgbClr val="000000">
                <a:alpha val="30000"/>
              </a:srgbClr>
            </a:outerShdw>
          </a:effectLst>
          <a:latin typeface="+mj-lt"/>
          <a:ea typeface="+mj-ea"/>
          <a:cs typeface="+mj-cs"/>
        </a:defRPr>
      </a:lvl1pPr>
    </p:titleStyle>
    <p:bodyStyle>
      <a:lvl1pPr algn="l" eaLnBrk="1" hangingPunct="1" indent="-283464" latinLnBrk="0" marL="365760" rtl="0">
        <a:lnSpc>
          <a:spcPct val="100000"/>
        </a:lnSpc>
        <a:spcBef>
          <a:spcPts val="600"/>
        </a:spcBef>
        <a:buClr>
          <a:schemeClr val="accent1"/>
        </a:buClr>
        <a:buSzPct val="80000"/>
        <a:buFont typeface="Wingdings 2"/>
        <a:buChar char=""/>
        <a:defRPr sz="3200" kern="1200" kumimoji="0">
          <a:solidFill>
            <a:schemeClr val="tx1"/>
          </a:solidFill>
          <a:latin typeface="+mn-lt"/>
          <a:ea typeface="+mn-ea"/>
          <a:cs typeface="+mn-cs"/>
        </a:defRPr>
      </a:lvl1pPr>
      <a:lvl2pPr algn="l" eaLnBrk="1" hangingPunct="1" indent="-237744" latinLnBrk="0" marL="640080" rtl="0">
        <a:lnSpc>
          <a:spcPct val="100000"/>
        </a:lnSpc>
        <a:spcBef>
          <a:spcPts val="550"/>
        </a:spcBef>
        <a:buClr>
          <a:schemeClr val="accent1"/>
        </a:buClr>
        <a:buFont typeface="Verdana"/>
        <a:buChar char="◦"/>
        <a:defRPr sz="2800" kern="1200" kumimoji="0">
          <a:solidFill>
            <a:schemeClr val="tx1"/>
          </a:solidFill>
          <a:latin typeface="+mn-lt"/>
          <a:ea typeface="+mn-ea"/>
          <a:cs typeface="+mn-cs"/>
        </a:defRPr>
      </a:lvl2pPr>
      <a:lvl3pPr algn="l" eaLnBrk="1" hangingPunct="1" indent="-228600" latinLnBrk="0" marL="886968" rtl="0">
        <a:lnSpc>
          <a:spcPct val="100000"/>
        </a:lnSpc>
        <a:spcBef>
          <a:spcPct val="20000"/>
        </a:spcBef>
        <a:buClr>
          <a:schemeClr val="accent2"/>
        </a:buClr>
        <a:buFont typeface="Wingdings 2"/>
        <a:buChar char=""/>
        <a:defRPr sz="2400" kern="1200" kumimoji="0">
          <a:solidFill>
            <a:schemeClr val="tx1"/>
          </a:solidFill>
          <a:latin typeface="+mn-lt"/>
          <a:ea typeface="+mn-ea"/>
          <a:cs typeface="+mn-cs"/>
        </a:defRPr>
      </a:lvl3pPr>
      <a:lvl4pPr algn="l" eaLnBrk="1" hangingPunct="1" indent="-173736" latinLnBrk="0" marL="1097280" rtl="0">
        <a:lnSpc>
          <a:spcPct val="100000"/>
        </a:lnSpc>
        <a:spcBef>
          <a:spcPct val="20000"/>
        </a:spcBef>
        <a:buClr>
          <a:schemeClr val="accent3"/>
        </a:buClr>
        <a:buFont typeface="Wingdings 2"/>
        <a:buChar char=""/>
        <a:defRPr sz="2000" kern="1200" kumimoji="0">
          <a:solidFill>
            <a:schemeClr val="tx1"/>
          </a:solidFill>
          <a:latin typeface="+mn-lt"/>
          <a:ea typeface="+mn-ea"/>
          <a:cs typeface="+mn-cs"/>
        </a:defRPr>
      </a:lvl4pPr>
      <a:lvl5pPr algn="l" eaLnBrk="1" hangingPunct="1" indent="-182880" latinLnBrk="0" marL="1298448" rtl="0">
        <a:lnSpc>
          <a:spcPct val="100000"/>
        </a:lnSpc>
        <a:spcBef>
          <a:spcPct val="20000"/>
        </a:spcBef>
        <a:buClr>
          <a:schemeClr val="accent4"/>
        </a:buClr>
        <a:buFont typeface="Wingdings 2"/>
        <a:buChar char=""/>
        <a:defRPr sz="2000" kern="1200" kumimoji="0">
          <a:solidFill>
            <a:schemeClr val="tx1"/>
          </a:solidFill>
          <a:latin typeface="+mn-lt"/>
          <a:ea typeface="+mn-ea"/>
          <a:cs typeface="+mn-cs"/>
        </a:defRPr>
      </a:lvl5pPr>
      <a:lvl6pPr algn="l" eaLnBrk="1" hangingPunct="1" indent="-182880" latinLnBrk="0" marL="1508760" rtl="0">
        <a:lnSpc>
          <a:spcPct val="100000"/>
        </a:lnSpc>
        <a:spcBef>
          <a:spcPct val="20000"/>
        </a:spcBef>
        <a:buClr>
          <a:schemeClr val="accent5"/>
        </a:buClr>
        <a:buFont typeface="Wingdings 2"/>
        <a:buChar char=""/>
        <a:defRPr sz="2000" kern="1200" kumimoji="0">
          <a:solidFill>
            <a:schemeClr val="tx1"/>
          </a:solidFill>
          <a:latin typeface="+mn-lt"/>
          <a:ea typeface="+mn-ea"/>
          <a:cs typeface="+mn-cs"/>
        </a:defRPr>
      </a:lvl6pPr>
      <a:lvl7pPr algn="l" eaLnBrk="1" hangingPunct="1" indent="-182880" latinLnBrk="0" marL="1719072"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7pPr>
      <a:lvl8pPr algn="l" eaLnBrk="1" hangingPunct="1" indent="-182880" latinLnBrk="0" marL="1920240"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8pPr>
      <a:lvl9pPr algn="l" eaLnBrk="1" hangingPunct="1" indent="-182880" latinLnBrk="0" marL="2130552"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jpeg"/><Relationship Id="rId3"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oleObject" Target="../embeddings/Microsoft_PowerPoint____1.sldx"/><Relationship Id="rId2" Type="http://schemas.openxmlformats.org/officeDocument/2006/relationships/image" Target="../media/image4.emf"/><Relationship Id="rId3" Type="http://schemas.openxmlformats.org/officeDocument/2006/relationships/slideLayout" Target="../slideLayouts/slideLayout2.xml"/><Relationship Id="rId4" Type="http://schemas.openxmlformats.org/officeDocument/2006/relationships/vmlDrawing" Target="../drawings/vmlDrawing24.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jpeg"/><Relationship Id="rId3"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593" name="1 Título"/>
          <p:cNvSpPr>
            <a:spLocks noGrp="1"/>
          </p:cNvSpPr>
          <p:nvPr>
            <p:ph type="ctrTitle"/>
          </p:nvPr>
        </p:nvSpPr>
        <p:spPr>
          <a:xfrm>
            <a:off x="1094346" y="85725"/>
            <a:ext cx="6144654"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n</a:t>
            </a:r>
            <a:r>
              <a:rPr altLang="es-ES" b="1" dirty="0" sz="2000" lang="en-US" smtClean="0">
                <a:solidFill>
                  <a:schemeClr val="tx1"/>
                </a:solidFill>
                <a:effectLst/>
                <a:latin typeface="Arial" pitchFamily="34" charset="0"/>
                <a:cs typeface="Arial" pitchFamily="34" charset="0"/>
              </a:rPr>
              <a:t>cias </a:t>
            </a:r>
            <a:r>
              <a:rPr altLang="es-ES" b="1" dirty="0" sz="2000" lang="en-US" smtClean="0">
                <a:solidFill>
                  <a:schemeClr val="tx1"/>
                </a:solidFill>
                <a:effectLst/>
                <a:latin typeface="Arial" pitchFamily="34" charset="0"/>
                <a:cs typeface="Arial" pitchFamily="34" charset="0"/>
              </a:rPr>
              <a:t>Agropecuarias</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Técnicas </a:t>
            </a:r>
            <a:r>
              <a:rPr altLang="es-ES" b="1" dirty="0" sz="2000" lang="en-US" smtClean="0">
                <a:solidFill>
                  <a:schemeClr val="tx1"/>
                </a:solidFill>
                <a:effectLst/>
                <a:latin typeface="Arial" pitchFamily="34" charset="0"/>
                <a:cs typeface="Arial" pitchFamily="34" charset="0"/>
              </a:rPr>
              <a:t>y </a:t>
            </a:r>
            <a:r>
              <a:rPr altLang="es-ES" b="1" dirty="0" sz="2000" lang="en-US" smtClean="0">
                <a:solidFill>
                  <a:schemeClr val="tx1"/>
                </a:solidFill>
                <a:effectLst/>
                <a:latin typeface="Arial" pitchFamily="34" charset="0"/>
                <a:cs typeface="Arial" pitchFamily="34" charset="0"/>
              </a:rPr>
              <a:t>Económicas </a:t>
            </a:r>
            <a:br>
              <a:rPr altLang="es-ES" b="1" dirty="0" sz="2000" lang="en-U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594" name="2 Subtítulo"/>
          <p:cNvSpPr>
            <a:spLocks noGrp="1"/>
          </p:cNvSpPr>
          <p:nvPr>
            <p:ph type="subTitle" idx="1"/>
          </p:nvPr>
        </p:nvSpPr>
        <p:spPr>
          <a:xfrm>
            <a:off x="990600" y="2390775"/>
            <a:ext cx="7924800" cy="1952625"/>
          </a:xfrm>
        </p:spPr>
        <p:txBody>
          <a:bodyPr>
            <a:normAutofit/>
          </a:bodyPr>
          <a:p>
            <a:pPr algn="ctr"/>
            <a:r>
              <a:rPr dirty="0" sz="3200" lang="es-ES">
                <a:solidFill>
                  <a:schemeClr val="tx1"/>
                </a:solidFill>
                <a:latin typeface="Verdana" panose="020B0604030504040204" pitchFamily="34" charset="0"/>
                <a:ea typeface="Verdana" panose="020B0604030504040204" pitchFamily="34" charset="0"/>
                <a:cs typeface="Verdana" panose="020B0604030504040204" pitchFamily="34" charset="0"/>
              </a:rPr>
              <a:t>Auditor</a:t>
            </a:r>
            <a:r>
              <a:rPr dirty="0" sz="3200" lang="es-ES">
                <a:solidFill>
                  <a:schemeClr val="tx1"/>
                </a:solidFill>
                <a:latin typeface="Verdana" panose="020B0604030504040204" pitchFamily="34" charset="0"/>
                <a:ea typeface="Verdana" panose="020B0604030504040204" pitchFamily="34" charset="0"/>
                <a:cs typeface="Verdana" panose="020B0604030504040204" pitchFamily="34" charset="0"/>
              </a:rPr>
              <a:t>ía </a:t>
            </a:r>
            <a:r>
              <a:rPr dirty="0" sz="3200" lang="es-ES">
                <a:solidFill>
                  <a:schemeClr val="tx1"/>
                </a:solidFill>
                <a:latin typeface="Verdana" panose="020B0604030504040204" pitchFamily="34" charset="0"/>
                <a:ea typeface="Verdana" panose="020B0604030504040204" pitchFamily="34" charset="0"/>
                <a:cs typeface="Verdana" panose="020B0604030504040204" pitchFamily="34" charset="0"/>
              </a:rPr>
              <a:t>y</a:t>
            </a:r>
            <a:endParaRPr dirty="0" sz="3200" lang="en-US" smtClean="0">
              <a:latin typeface="Arial" pitchFamily="34" charset="0"/>
              <a:cs typeface="Arial" pitchFamily="34" charset="0"/>
            </a:endParaRPr>
          </a:p>
          <a:p>
            <a:pPr algn="ctr"/>
            <a:r>
              <a:rPr dirty="0" sz="3200" lang="es-ES">
                <a:solidFill>
                  <a:schemeClr val="tx1"/>
                </a:solidFill>
                <a:latin typeface="Verdana" panose="020B0604030504040204" pitchFamily="34" charset="0"/>
                <a:ea typeface="Verdana" panose="020B0604030504040204" pitchFamily="34" charset="0"/>
                <a:cs typeface="Verdana" panose="020B0604030504040204" pitchFamily="34" charset="0"/>
              </a:rPr>
              <a:t> Sistema de Control Interno</a:t>
            </a:r>
            <a:endParaRPr dirty="0" sz="3200" lang="en-US" smtClean="0">
              <a:latin typeface="Arial" pitchFamily="34" charset="0"/>
              <a:cs typeface="Arial" pitchFamily="34" charset="0"/>
            </a:endParaRPr>
          </a:p>
          <a:p>
            <a:pPr algn="r"/>
            <a:endParaRPr dirty="0" sz="3200" lang="es-ES" smtClean="0">
              <a:solidFill>
                <a:schemeClr val="tx1"/>
              </a:solidFill>
              <a:latin typeface="Arial" pitchFamily="34" charset="0"/>
              <a:cs typeface="Arial" pitchFamily="34" charset="0"/>
            </a:endParaRPr>
          </a:p>
        </p:txBody>
      </p:sp>
      <p:sp>
        <p:nvSpPr>
          <p:cNvPr id="1048595" name="Rectangle 2"/>
          <p:cNvSpPr>
            <a:spLocks noChangeArrowheads="1"/>
          </p:cNvSpPr>
          <p:nvPr/>
        </p:nvSpPr>
        <p:spPr bwMode="auto">
          <a:xfrm>
            <a:off x="0" y="0"/>
            <a:ext cx="9144000" cy="457200"/>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2" name="Imagen 1"/>
          <p:cNvPicPr>
            <a:picLocks noChangeAspect="1" noChangeArrowheads="1"/>
          </p:cNvPicPr>
          <p:nvPr/>
        </p:nvPicPr>
        <p:blipFill>
          <a:blip xmlns:r="http://schemas.openxmlformats.org/officeDocument/2006/relationships" r:embed="rId1"/>
          <a:srcRect/>
          <a:stretch>
            <a:fillRect/>
          </a:stretch>
        </p:blipFill>
        <p:spPr bwMode="auto">
          <a:xfrm>
            <a:off x="7034561" y="85725"/>
            <a:ext cx="1880839" cy="1524000"/>
          </a:xfrm>
          <a:prstGeom prst="rect"/>
          <a:noFill/>
        </p:spPr>
      </p:pic>
      <p:sp>
        <p:nvSpPr>
          <p:cNvPr id="1048596" name="Rectangle 3"/>
          <p:cNvSpPr>
            <a:spLocks noChangeArrowheads="1"/>
          </p:cNvSpPr>
          <p:nvPr/>
        </p:nvSpPr>
        <p:spPr bwMode="auto">
          <a:xfrm>
            <a:off x="0" y="1287145"/>
            <a:ext cx="240030" cy="359410"/>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3"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143000" y="4755594"/>
            <a:ext cx="2867025" cy="1590675"/>
          </a:xfrm>
          <a:prstGeom prst="rect"/>
          <a:noFill/>
          <a:ln>
            <a:noFill/>
          </a:ln>
        </p:spPr>
      </p:pic>
      <p:sp>
        <p:nvSpPr>
          <p:cNvPr id="1048597" name="CuadroTexto 4"/>
          <p:cNvSpPr txBox="1"/>
          <p:nvPr/>
        </p:nvSpPr>
        <p:spPr>
          <a:xfrm>
            <a:off x="4191000" y="5038725"/>
            <a:ext cx="4422156" cy="389255"/>
          </a:xfrm>
          <a:prstGeom prst="rect"/>
          <a:noFill/>
        </p:spPr>
        <p:txBody>
          <a:bodyPr rtlCol="0" wrap="square">
            <a:spAutoFit/>
          </a:bodyPr>
          <a:p>
            <a:pPr algn="ctr"/>
            <a:r>
              <a:rPr dirty="0" sz="2000" lang="es-ES" smtClean="0">
                <a:latin typeface="Century Gothic" panose="020B0502020202020204" pitchFamily="34" charset="0"/>
              </a:rPr>
              <a:t>Profesor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c</a:t>
            </a:r>
            <a:r>
              <a:rPr altLang="es-ES" dirty="0" sz="2000" lang="en-US" smtClean="0">
                <a:latin typeface="Century Gothic" panose="020B0502020202020204" pitchFamily="34" charset="0"/>
              </a:rPr>
              <a:t>.</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nli </a:t>
            </a:r>
            <a:r>
              <a:rPr altLang="es-ES" dirty="0" sz="2000" lang="en-US" smtClean="0">
                <a:latin typeface="Century Gothic" panose="020B0502020202020204" pitchFamily="34" charset="0"/>
              </a:rPr>
              <a:t>Padilla </a:t>
            </a:r>
            <a:r>
              <a:rPr altLang="es-ES" dirty="0" sz="2000" lang="en-US" smtClean="0">
                <a:latin typeface="Century Gothic" panose="020B0502020202020204" pitchFamily="34" charset="0"/>
              </a:rPr>
              <a:t>Triana </a:t>
            </a:r>
            <a:endParaRPr dirty="0" lang="es-E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03" name="Título 1"/>
          <p:cNvSpPr>
            <a:spLocks noGrp="1"/>
          </p:cNvSpPr>
          <p:nvPr>
            <p:ph type="title"/>
          </p:nvPr>
        </p:nvSpPr>
        <p:spPr>
          <a:xfrm>
            <a:off x="1435608" y="274638"/>
            <a:ext cx="7498080" cy="1325562"/>
          </a:xfrm>
        </p:spPr>
        <p:txBody>
          <a:bodyPr>
            <a:normAutofit/>
          </a:bodyPr>
          <a:p>
            <a:pPr algn="ctr"/>
            <a:r>
              <a:rPr b="1" dirty="0" sz="36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Clase Pr</a:t>
            </a:r>
            <a:r>
              <a:rPr b="1" dirty="0" sz="36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á</a:t>
            </a:r>
            <a:r>
              <a:rPr b="1" dirty="0" sz="36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ctica No. 1</a:t>
            </a:r>
            <a:r>
              <a:rPr b="1" dirty="0" sz="3600" lang="es-ES" smtClean="0">
                <a:solidFill>
                  <a:schemeClr val="tx2">
                    <a:lumMod val="60000"/>
                    <a:lumOff val="40000"/>
                  </a:schemeClr>
                </a:solidFill>
              </a:rPr>
              <a:t/>
            </a:r>
            <a:br>
              <a:rPr b="1" dirty="0" sz="3600" lang="es-ES" smtClean="0">
                <a:solidFill>
                  <a:schemeClr val="tx2">
                    <a:lumMod val="60000"/>
                    <a:lumOff val="40000"/>
                  </a:schemeClr>
                </a:solidFill>
              </a:rPr>
            </a:br>
            <a:endParaRPr b="1" dirty="0" sz="3600" lang="es-ES">
              <a:solidFill>
                <a:schemeClr val="tx2">
                  <a:lumMod val="60000"/>
                  <a:lumOff val="40000"/>
                </a:schemeClr>
              </a:solidFill>
            </a:endParaRPr>
          </a:p>
        </p:txBody>
      </p:sp>
      <p:sp>
        <p:nvSpPr>
          <p:cNvPr id="1048604" name="Marcador de contenido 2"/>
          <p:cNvSpPr>
            <a:spLocks noGrp="1"/>
          </p:cNvSpPr>
          <p:nvPr>
            <p:ph idx="1"/>
          </p:nvPr>
        </p:nvSpPr>
        <p:spPr>
          <a:xfrm>
            <a:off x="1137284" y="1447800"/>
            <a:ext cx="7796404" cy="4800600"/>
          </a:xfrm>
        </p:spPr>
        <p:txBody>
          <a:bodyPr>
            <a:normAutofit/>
          </a:bodyPr>
          <a:p>
            <a:pPr algn="just" indent="0" marL="82296">
              <a:buNone/>
            </a:pPr>
            <a:r>
              <a:rPr b="1" dirty="0" sz="2800" lang="es-ES">
                <a:latin typeface="Verdana" panose="020B0604030504040204" pitchFamily="34" charset="0"/>
                <a:ea typeface="Verdana" panose="020B0604030504040204" pitchFamily="34" charset="0"/>
                <a:cs typeface="Verdana" panose="020B0604030504040204" pitchFamily="34" charset="0"/>
              </a:rPr>
              <a:t>Tema I</a:t>
            </a:r>
            <a:r>
              <a:rPr b="1" dirty="0" sz="2800" lang="es-ES" smtClean="0">
                <a:latin typeface="Verdana" panose="020B0604030504040204" pitchFamily="34" charset="0"/>
                <a:ea typeface="Verdana" panose="020B0604030504040204" pitchFamily="34" charset="0"/>
                <a:cs typeface="Verdana" panose="020B0604030504040204" pitchFamily="34" charset="0"/>
              </a:rPr>
              <a:t>:</a:t>
            </a:r>
            <a:r>
              <a:rPr dirty="0" sz="2800" lang="es-ES" smtClean="0">
                <a:latin typeface="Arial" panose="020B0604020202020204" pitchFamily="34" charset="0"/>
                <a:cs typeface="Arial" panose="020B0604020202020204" pitchFamily="34" charset="0"/>
              </a:rPr>
              <a:t> Diseño y Revisión del Sistema de </a:t>
            </a:r>
            <a:r>
              <a:rPr dirty="0" sz="2800" lang="es-ES">
                <a:latin typeface="Arial" panose="020B0604020202020204" pitchFamily="34" charset="0"/>
                <a:cs typeface="Arial" panose="020B0604020202020204" pitchFamily="34" charset="0"/>
              </a:rPr>
              <a:t>Control </a:t>
            </a:r>
            <a:r>
              <a:rPr dirty="0" sz="2800" lang="es-ES" smtClean="0">
                <a:latin typeface="Arial" panose="020B0604020202020204" pitchFamily="34" charset="0"/>
                <a:cs typeface="Arial" panose="020B0604020202020204" pitchFamily="34" charset="0"/>
              </a:rPr>
              <a:t>Interno</a:t>
            </a:r>
            <a:endParaRPr dirty="0" sz="2800" lang="en-US" smtClean="0">
              <a:latin typeface="Arial" panose="020B0604020202020204" pitchFamily="34" charset="0"/>
              <a:cs typeface="Arial" panose="020B0604020202020204" pitchFamily="34" charset="0"/>
            </a:endParaRPr>
          </a:p>
          <a:p>
            <a:pPr algn="just" indent="0" marL="82296">
              <a:buNone/>
            </a:pPr>
            <a:endParaRPr b="1" dirty="0" sz="2800" lang="en-US">
              <a:latin typeface="Verdana" panose="020B0604030504040204" pitchFamily="34" charset="0"/>
              <a:ea typeface="Verdana" panose="020B0604030504040204" pitchFamily="34" charset="0"/>
              <a:cs typeface="Verdana" panose="020B0604030504040204" pitchFamily="34" charset="0"/>
            </a:endParaRPr>
          </a:p>
          <a:p>
            <a:pPr algn="just" indent="0" marL="82296">
              <a:buNone/>
            </a:pPr>
            <a:r>
              <a:rPr b="1" dirty="0" sz="2800" lang="es-ES">
                <a:latin typeface="Verdana" panose="020B0604030504040204" pitchFamily="34" charset="0"/>
                <a:ea typeface="Verdana" panose="020B0604030504040204" pitchFamily="34" charset="0"/>
                <a:cs typeface="Verdana" panose="020B0604030504040204" pitchFamily="34" charset="0"/>
              </a:rPr>
              <a:t>S</a:t>
            </a:r>
            <a:r>
              <a:rPr b="1" dirty="0" sz="2800" lang="es-ES" smtClean="0">
                <a:latin typeface="Verdana" panose="020B0604030504040204" pitchFamily="34" charset="0"/>
                <a:ea typeface="Verdana" panose="020B0604030504040204" pitchFamily="34" charset="0"/>
                <a:cs typeface="Verdana" panose="020B0604030504040204" pitchFamily="34" charset="0"/>
              </a:rPr>
              <a:t>umario</a:t>
            </a:r>
            <a:r>
              <a:rPr b="1" dirty="0" sz="2800" lang="es-ES" smtClean="0"/>
              <a:t>:</a:t>
            </a:r>
            <a:endParaRPr sz="2800"/>
          </a:p>
          <a:p>
            <a:r>
              <a:rPr dirty="0" sz="2800" lang="es-ES" smtClean="0"/>
              <a:t>Resolución de ejercicios aplicando los Componentes </a:t>
            </a:r>
            <a:r>
              <a:rPr dirty="0" sz="2800" lang="es-ES"/>
              <a:t>y Normas </a:t>
            </a:r>
            <a:r>
              <a:rPr dirty="0" sz="2800" lang="es-ES" smtClean="0"/>
              <a:t>de la Resolución 60 en Cuba</a:t>
            </a:r>
            <a:r>
              <a:rPr altLang="es-ES" dirty="0" sz="2800" lang="en-US" smtClean="0"/>
              <a:t> </a:t>
            </a:r>
            <a:r>
              <a:rPr altLang="es-ES" dirty="0" sz="2800" lang="en-US" smtClean="0"/>
              <a:t>1</a:t>
            </a:r>
            <a:r>
              <a:rPr altLang="es-ES" dirty="0" sz="2800" lang="en-US" smtClean="0"/>
              <a:t>.</a:t>
            </a:r>
            <a:r>
              <a:rPr altLang="es-ES" dirty="0" sz="2800" lang="en-US" smtClean="0"/>
              <a:t>8</a:t>
            </a:r>
            <a:endParaRPr dirty="0" sz="2800" lang="es-E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08" name="Marcador de contenido 2"/>
          <p:cNvSpPr>
            <a:spLocks noGrp="1"/>
          </p:cNvSpPr>
          <p:nvPr>
            <p:ph idx="1"/>
          </p:nvPr>
        </p:nvSpPr>
        <p:spPr>
          <a:xfrm>
            <a:off x="1066800" y="304800"/>
            <a:ext cx="7866888" cy="6477000"/>
          </a:xfrm>
        </p:spPr>
        <p:txBody>
          <a:bodyPr>
            <a:normAutofit/>
          </a:bodyPr>
          <a:p>
            <a:pPr algn="ctr" indent="0" marL="82296">
              <a:buNone/>
            </a:pPr>
            <a:r>
              <a:rPr b="1" dirty="0" sz="2800" lang="es-ES">
                <a:solidFill>
                  <a:schemeClr val="tx2">
                    <a:lumMod val="60000"/>
                    <a:lumOff val="40000"/>
                  </a:schemeClr>
                </a:solidFill>
              </a:rPr>
              <a:t>O</a:t>
            </a:r>
            <a:r>
              <a:rPr b="1" dirty="0" sz="2800" lang="es-ES" smtClean="0">
                <a:solidFill>
                  <a:schemeClr val="tx2">
                    <a:lumMod val="60000"/>
                    <a:lumOff val="40000"/>
                  </a:schemeClr>
                </a:solidFill>
              </a:rPr>
              <a:t>tros informes de control interno a nivel internacional</a:t>
            </a:r>
            <a:endParaRPr b="1" dirty="0" sz="2800" lang="es-ES">
              <a:solidFill>
                <a:schemeClr val="tx2">
                  <a:lumMod val="60000"/>
                  <a:lumOff val="40000"/>
                </a:schemeClr>
              </a:solidFill>
            </a:endParaRPr>
          </a:p>
          <a:p>
            <a:pPr indent="0" marL="82296">
              <a:buNone/>
            </a:pPr>
            <a:endParaRPr dirty="0" sz="2800" lang="es-ES">
              <a:latin typeface="Arial" panose="020B0604020202020204" pitchFamily="34" charset="0"/>
              <a:cs typeface="Arial" panose="020B0604020202020204" pitchFamily="34" charset="0"/>
            </a:endParaRPr>
          </a:p>
          <a:p>
            <a:endParaRPr dirty="0" sz="2800" lang="es-ES"/>
          </a:p>
        </p:txBody>
      </p:sp>
      <p:sp>
        <p:nvSpPr>
          <p:cNvPr id="1048609" name="Rectángulo redondeado 3"/>
          <p:cNvSpPr/>
          <p:nvPr/>
        </p:nvSpPr>
        <p:spPr>
          <a:xfrm>
            <a:off x="2895600" y="1905001"/>
            <a:ext cx="4495800" cy="1219200"/>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10" name="Rectángulo redondeado 5"/>
          <p:cNvSpPr/>
          <p:nvPr/>
        </p:nvSpPr>
        <p:spPr>
          <a:xfrm>
            <a:off x="2895600" y="3471430"/>
            <a:ext cx="4530436" cy="1208810"/>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11" name="Rectángulo redondeado 6"/>
          <p:cNvSpPr/>
          <p:nvPr/>
        </p:nvSpPr>
        <p:spPr>
          <a:xfrm>
            <a:off x="2951018" y="5027469"/>
            <a:ext cx="4481945" cy="1219199"/>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12" name="CuadroTexto 7"/>
          <p:cNvSpPr txBox="1"/>
          <p:nvPr/>
        </p:nvSpPr>
        <p:spPr>
          <a:xfrm>
            <a:off x="3057144" y="2329935"/>
            <a:ext cx="3886200" cy="523220"/>
          </a:xfrm>
          <a:prstGeom prst="rect"/>
          <a:noFill/>
        </p:spPr>
        <p:txBody>
          <a:bodyPr rtlCol="0" wrap="square">
            <a:spAutoFit/>
          </a:bodyPr>
          <a:p>
            <a:pPr algn="ctr"/>
            <a:r>
              <a:rPr dirty="0" sz="2800" lang="es-ES" smtClean="0"/>
              <a:t>Informe COSO</a:t>
            </a:r>
            <a:endParaRPr dirty="0" sz="2800" lang="es-ES"/>
          </a:p>
        </p:txBody>
      </p:sp>
      <p:sp>
        <p:nvSpPr>
          <p:cNvPr id="1048613" name="CuadroTexto 8"/>
          <p:cNvSpPr txBox="1"/>
          <p:nvPr/>
        </p:nvSpPr>
        <p:spPr>
          <a:xfrm>
            <a:off x="3124200" y="3814225"/>
            <a:ext cx="3886200" cy="523220"/>
          </a:xfrm>
          <a:prstGeom prst="rect"/>
          <a:noFill/>
        </p:spPr>
        <p:txBody>
          <a:bodyPr rtlCol="0" wrap="square">
            <a:spAutoFit/>
          </a:bodyPr>
          <a:p>
            <a:pPr algn="ctr"/>
            <a:r>
              <a:rPr dirty="0" sz="2800" lang="es-ES" smtClean="0"/>
              <a:t>Informe MICIL</a:t>
            </a:r>
            <a:endParaRPr dirty="0" sz="2800" lang="es-ES"/>
          </a:p>
        </p:txBody>
      </p:sp>
      <p:sp>
        <p:nvSpPr>
          <p:cNvPr id="1048614" name="CuadroTexto 9"/>
          <p:cNvSpPr txBox="1"/>
          <p:nvPr/>
        </p:nvSpPr>
        <p:spPr>
          <a:xfrm>
            <a:off x="3238500" y="5236958"/>
            <a:ext cx="3657600" cy="1009014"/>
          </a:xfrm>
          <a:prstGeom prst="rect"/>
          <a:noFill/>
        </p:spPr>
        <p:txBody>
          <a:bodyPr rtlCol="0" wrap="square">
            <a:spAutoFit/>
          </a:bodyPr>
          <a:p>
            <a:pPr algn="ctr"/>
            <a:r>
              <a:rPr dirty="0" sz="2800" lang="es-ES" smtClean="0"/>
              <a:t>Informe COSO II o COSO+ERM</a:t>
            </a:r>
            <a:endParaRPr dirty="0" sz="2800" lang="es-E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15" name="Título 1"/>
          <p:cNvSpPr>
            <a:spLocks noGrp="1"/>
          </p:cNvSpPr>
          <p:nvPr>
            <p:ph type="title"/>
          </p:nvPr>
        </p:nvSpPr>
        <p:spPr/>
        <p:txBody>
          <a:bodyPr>
            <a:noAutofit/>
          </a:bodyPr>
          <a:p>
            <a:r>
              <a:rPr b="1" dirty="0" sz="36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Componentes y Normas en Cuba</a:t>
            </a:r>
            <a:endParaRPr b="1" dirty="0" sz="3600" lang="es-ES">
              <a:solidFill>
                <a:schemeClr val="tx2">
                  <a:lumMod val="60000"/>
                  <a:lumOff val="40000"/>
                </a:schemeClr>
              </a:solidFill>
              <a:effectLst/>
              <a:latin typeface="Arabic Typesetting" panose="03020402040406030203" pitchFamily="66" charset="-78"/>
              <a:cs typeface="Arabic Typesetting" panose="03020402040406030203" pitchFamily="66" charset="-78"/>
            </a:endParaRPr>
          </a:p>
        </p:txBody>
      </p:sp>
      <p:sp>
        <p:nvSpPr>
          <p:cNvPr id="1048616" name="Rectangle 2"/>
          <p:cNvSpPr>
            <a:spLocks noChangeArrowheads="1"/>
          </p:cNvSpPr>
          <p:nvPr/>
        </p:nvSpPr>
        <p:spPr bwMode="auto">
          <a:xfrm>
            <a:off x="0" y="0"/>
            <a:ext cx="9144000" cy="0"/>
          </a:xfrm>
          <a:prstGeom prst="rect"/>
          <a:noFill/>
          <a:ln>
            <a:noFill/>
          </a:ln>
          <a:effectLst/>
        </p:spPr>
        <p:txBody>
          <a:bodyPr anchor="ctr" anchorCtr="0" bIns="45720" compatLnSpc="1" lIns="91440" numCol="1" rIns="91440" tIns="45720" vert="horz" wrap="none">
            <a:prstTxWarp prst="textNoShape"/>
            <a:spAutoFit/>
          </a:bodyPr>
          <a:p>
            <a:endParaRPr lang="es-ES"/>
          </a:p>
        </p:txBody>
      </p:sp>
      <p:graphicFrame>
        <p:nvGraphicFramePr>
          <p:cNvPr id="4194304" name="Objeto 4"/>
          <p:cNvGraphicFramePr>
            <a:graphicFrameLocks noChangeAspect="1"/>
          </p:cNvGraphicFramePr>
          <p:nvPr/>
        </p:nvGraphicFramePr>
        <p:xfrm>
          <a:off x="1237891" y="1524000"/>
          <a:ext cx="7906109" cy="4800600"/>
        </p:xfrm>
        <a:graphic>
          <a:graphicData uri="http://schemas.openxmlformats.org/presentationml/2006/ole">
            <mc:AlternateContent xmlns:mc="http://schemas.openxmlformats.org/markup-compatibility/2006">
              <mc:Choice xmlns:v="urn:schemas-microsoft-com:vml" Requires="v">
                <p:oleObj name="Slide" r:id="rId1" spid="_x0000_s1040" imgH="3427400" imgW="4570501" progId="PowerPoint.Slide.12">
                  <p:embed/>
                </p:oleObj>
              </mc:Choice>
              <mc:Fallback>
                <p:oleObj name="Slide" r:id="rId1" imgH="3427400" imgW="4570501" progId="PowerPoint.Slide.12">
                  <p:embed/>
                  <p:pic>
                    <p:nvPicPr>
                      <p:cNvPr id="2097154" name="Object 1"/>
                      <p:cNvPicPr>
                        <a:picLocks noChangeAspect="1" noChangeArrowheads="1"/>
                      </p:cNvPicPr>
                      <p:nvPr/>
                    </p:nvPicPr>
                    <p:blipFill>
                      <a:blip xmlns:r="http://schemas.openxmlformats.org/officeDocument/2006/relationships" r:embed="rId2"/>
                      <a:srcRect/>
                      <a:stretch>
                        <a:fillRect/>
                      </a:stretch>
                    </p:blipFill>
                    <p:spPr bwMode="auto">
                      <a:xfrm>
                        <a:off x="1237891" y="1524000"/>
                        <a:ext cx="7906109" cy="4800600"/>
                      </a:xfrm>
                      <a:prstGeom prst="rect"/>
                      <a:noFill/>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17" name="Título 1"/>
          <p:cNvSpPr>
            <a:spLocks noGrp="1"/>
          </p:cNvSpPr>
          <p:nvPr>
            <p:ph type="title"/>
          </p:nvPr>
        </p:nvSpPr>
        <p:spPr/>
        <p:txBody>
          <a:bodyPr/>
          <a:p>
            <a:pPr algn="ctr"/>
            <a:r>
              <a:rPr b="1" dirty="0" sz="3200" lang="es-ES">
                <a:effectLst/>
              </a:rPr>
              <a:t>Ambiente de Control</a:t>
            </a:r>
            <a:endParaRPr b="1" dirty="0" sz="3200" lang="es-ES"/>
          </a:p>
        </p:txBody>
      </p:sp>
      <p:sp>
        <p:nvSpPr>
          <p:cNvPr id="1048618" name="Marcador de contenido 2"/>
          <p:cNvSpPr>
            <a:spLocks noGrp="1"/>
          </p:cNvSpPr>
          <p:nvPr>
            <p:ph idx="1"/>
          </p:nvPr>
        </p:nvSpPr>
        <p:spPr/>
        <p:txBody>
          <a:bodyPr/>
          <a:p>
            <a:pPr indent="0" marL="82296">
              <a:buNone/>
            </a:pPr>
            <a:endParaRPr dirty="0" lang="es-ES"/>
          </a:p>
          <a:p>
            <a:pPr algn="just" indent="0" marL="82296">
              <a:buNone/>
            </a:pPr>
            <a:r>
              <a:rPr dirty="0" lang="es-ES" smtClean="0"/>
              <a:t>Es </a:t>
            </a:r>
            <a:r>
              <a:rPr dirty="0" lang="es-ES"/>
              <a:t>la base del control </a:t>
            </a:r>
            <a:r>
              <a:rPr dirty="0" lang="es-ES" smtClean="0"/>
              <a:t>interno. Proporciona </a:t>
            </a:r>
            <a:r>
              <a:rPr dirty="0" lang="es-ES"/>
              <a:t>disciplina y estructura para apoyar </a:t>
            </a:r>
            <a:r>
              <a:rPr dirty="0" lang="es-ES" smtClean="0"/>
              <a:t>al </a:t>
            </a:r>
            <a:r>
              <a:rPr dirty="0" lang="es-ES"/>
              <a:t>personal en la consecución de los objetivos  institucionales.</a:t>
            </a:r>
          </a:p>
          <a:p>
            <a:endParaRPr dirty="0" lang="es-E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19" name="Título 1"/>
          <p:cNvSpPr>
            <a:spLocks noGrp="1"/>
          </p:cNvSpPr>
          <p:nvPr>
            <p:ph type="title"/>
          </p:nvPr>
        </p:nvSpPr>
        <p:spPr/>
        <p:txBody>
          <a:bodyPr>
            <a:normAutofit/>
          </a:bodyPr>
          <a:p>
            <a:r>
              <a:rPr b="1" dirty="0" sz="3200" lang="es-ES" smtClean="0"/>
              <a:t>Gestión y Prevención de Riesgos</a:t>
            </a:r>
            <a:endParaRPr b="1" dirty="0" sz="3200" lang="es-ES"/>
          </a:p>
        </p:txBody>
      </p:sp>
      <p:sp>
        <p:nvSpPr>
          <p:cNvPr id="1048620" name="Marcador de contenido 2"/>
          <p:cNvSpPr>
            <a:spLocks noGrp="1"/>
          </p:cNvSpPr>
          <p:nvPr>
            <p:ph idx="1"/>
          </p:nvPr>
        </p:nvSpPr>
        <p:spPr>
          <a:xfrm>
            <a:off x="1098372" y="1447800"/>
            <a:ext cx="7835316" cy="4800600"/>
          </a:xfrm>
        </p:spPr>
        <p:txBody>
          <a:bodyPr>
            <a:normAutofit/>
          </a:bodyPr>
          <a:p>
            <a:pPr indent="0" marL="82296">
              <a:buNone/>
            </a:pPr>
            <a:r>
              <a:rPr dirty="0" sz="2800" lang="es-ES"/>
              <a:t>Es el proceso que </a:t>
            </a:r>
            <a:r>
              <a:rPr dirty="0" sz="2800" lang="es-ES" smtClean="0"/>
              <a:t>evalúa </a:t>
            </a:r>
            <a:r>
              <a:rPr dirty="0" sz="2800" lang="es-ES"/>
              <a:t>los riesgos a los que se enfrenta la </a:t>
            </a:r>
            <a:r>
              <a:rPr dirty="0" sz="2800" lang="es-ES" smtClean="0"/>
              <a:t>institución </a:t>
            </a:r>
            <a:r>
              <a:rPr dirty="0" sz="2800" lang="es-ES"/>
              <a:t>en la procuración del cumplimiento </a:t>
            </a:r>
            <a:r>
              <a:rPr dirty="0" sz="2800" lang="es-ES" smtClean="0"/>
              <a:t>de </a:t>
            </a:r>
            <a:r>
              <a:rPr dirty="0" sz="2800" lang="es-ES"/>
              <a:t>sus objetivos. Esta evaluación provee las bases </a:t>
            </a:r>
            <a:r>
              <a:rPr dirty="0" sz="2800" lang="es-ES" smtClean="0"/>
              <a:t>para </a:t>
            </a:r>
            <a:r>
              <a:rPr dirty="0" sz="2800" lang="es-ES"/>
              <a:t>identificar los riesgos, analizarlos, catalogarlos, </a:t>
            </a:r>
            <a:r>
              <a:rPr dirty="0" sz="2800" lang="es-ES" smtClean="0"/>
              <a:t>priorizarlos </a:t>
            </a:r>
            <a:r>
              <a:rPr dirty="0" sz="2800" lang="es-ES"/>
              <a:t>y desarrollar respuestas que mitiguen su </a:t>
            </a:r>
            <a:r>
              <a:rPr dirty="0" sz="2800" lang="es-ES" smtClean="0"/>
              <a:t>impacto, </a:t>
            </a:r>
            <a:r>
              <a:rPr dirty="0" sz="2800" lang="es-ES"/>
              <a:t>incluyendo </a:t>
            </a:r>
            <a:r>
              <a:rPr dirty="0" sz="2800" lang="es-ES" smtClean="0"/>
              <a:t>los </a:t>
            </a:r>
            <a:r>
              <a:rPr dirty="0" sz="2800" lang="es-ES"/>
              <a:t>riesgos de corrupción.</a:t>
            </a:r>
            <a:endParaRPr sz="2800"/>
          </a:p>
          <a:p>
            <a:endParaRPr dirty="0" sz="2800" lang="es-E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21" name="Título 1"/>
          <p:cNvSpPr>
            <a:spLocks noGrp="1"/>
          </p:cNvSpPr>
          <p:nvPr>
            <p:ph type="title"/>
          </p:nvPr>
        </p:nvSpPr>
        <p:spPr/>
        <p:txBody>
          <a:bodyPr/>
          <a:p>
            <a:pPr algn="ctr"/>
            <a:r>
              <a:rPr b="1" dirty="0" sz="3200" lang="es-ES">
                <a:effectLst/>
              </a:rPr>
              <a:t>Actividades de Control</a:t>
            </a:r>
            <a:endParaRPr b="1" dirty="0" sz="3200" lang="es-ES"/>
          </a:p>
        </p:txBody>
      </p:sp>
      <p:sp>
        <p:nvSpPr>
          <p:cNvPr id="1048622" name="Marcador de contenido 2"/>
          <p:cNvSpPr>
            <a:spLocks noGrp="1"/>
          </p:cNvSpPr>
          <p:nvPr>
            <p:ph idx="1"/>
          </p:nvPr>
        </p:nvSpPr>
        <p:spPr/>
        <p:txBody>
          <a:bodyPr>
            <a:normAutofit/>
          </a:bodyPr>
          <a:p>
            <a:pPr algn="just" indent="0" marL="82296">
              <a:buNone/>
            </a:pPr>
            <a:r>
              <a:rPr dirty="0" sz="2800" lang="es-ES"/>
              <a:t>Son aquellas </a:t>
            </a:r>
            <a:r>
              <a:rPr dirty="0" sz="2800" lang="es-ES" smtClean="0"/>
              <a:t>acciones </a:t>
            </a:r>
            <a:r>
              <a:rPr dirty="0" sz="2800" lang="es-ES"/>
              <a:t>establecidas, a través de políticas </a:t>
            </a:r>
            <a:r>
              <a:rPr dirty="0" sz="2800" lang="es-ES" smtClean="0"/>
              <a:t>y </a:t>
            </a:r>
            <a:r>
              <a:rPr dirty="0" sz="2800" lang="es-ES"/>
              <a:t>procedimientos, por los responsables de las </a:t>
            </a:r>
            <a:r>
              <a:rPr dirty="0" sz="2800" lang="es-ES" smtClean="0"/>
              <a:t>unidades administrativas </a:t>
            </a:r>
            <a:r>
              <a:rPr dirty="0" sz="2800" lang="es-ES"/>
              <a:t>para alcanzar los </a:t>
            </a:r>
            <a:r>
              <a:rPr dirty="0" sz="2800" lang="es-ES" smtClean="0"/>
              <a:t>objetivos </a:t>
            </a:r>
            <a:r>
              <a:rPr dirty="0" sz="2800" lang="es-ES"/>
              <a:t>institucionales y responder a sus riesgos </a:t>
            </a:r>
            <a:r>
              <a:rPr dirty="0" sz="2800" lang="es-ES" smtClean="0"/>
              <a:t>asociados</a:t>
            </a:r>
            <a:r>
              <a:rPr dirty="0" sz="2800" lang="es-ES"/>
              <a:t>, incluidos los de corrupción y los de </a:t>
            </a:r>
            <a:r>
              <a:rPr dirty="0" sz="2800" lang="es-ES" smtClean="0"/>
              <a:t>sistemas </a:t>
            </a:r>
            <a:r>
              <a:rPr dirty="0" sz="2800" lang="es-ES"/>
              <a:t>de información</a:t>
            </a:r>
            <a:endParaRPr sz="2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23" name="Título 1"/>
          <p:cNvSpPr>
            <a:spLocks noGrp="1"/>
          </p:cNvSpPr>
          <p:nvPr>
            <p:ph type="title"/>
          </p:nvPr>
        </p:nvSpPr>
        <p:spPr/>
        <p:txBody>
          <a:bodyPr/>
          <a:p>
            <a:pPr algn="ctr"/>
            <a:r>
              <a:rPr b="1" dirty="0" sz="3200" lang="es-ES">
                <a:effectLst/>
              </a:rPr>
              <a:t>Información y Comunicación</a:t>
            </a:r>
            <a:endParaRPr b="1" dirty="0" sz="3200" lang="es-ES"/>
          </a:p>
        </p:txBody>
      </p:sp>
      <p:sp>
        <p:nvSpPr>
          <p:cNvPr id="1048624" name="Marcador de contenido 2"/>
          <p:cNvSpPr>
            <a:spLocks noGrp="1"/>
          </p:cNvSpPr>
          <p:nvPr>
            <p:ph idx="1"/>
          </p:nvPr>
        </p:nvSpPr>
        <p:spPr/>
        <p:txBody>
          <a:bodyPr/>
          <a:p>
            <a:pPr indent="0" marL="82296">
              <a:buNone/>
            </a:pPr>
            <a:r>
              <a:rPr dirty="0" sz="2800" lang="es-ES"/>
              <a:t>Es la información </a:t>
            </a:r>
            <a:r>
              <a:rPr dirty="0" sz="2800" lang="es-ES" smtClean="0"/>
              <a:t>de </a:t>
            </a:r>
            <a:r>
              <a:rPr dirty="0" sz="2800" lang="es-ES"/>
              <a:t>calidad que la Administración y los demás </a:t>
            </a:r>
            <a:r>
              <a:rPr dirty="0" sz="2800" lang="es-ES" smtClean="0"/>
              <a:t>servidores </a:t>
            </a:r>
            <a:r>
              <a:rPr dirty="0" sz="2800" lang="es-ES"/>
              <a:t>públicos generan, obtienen, utilizan y </a:t>
            </a:r>
            <a:r>
              <a:rPr dirty="0" sz="2800" lang="es-ES" smtClean="0"/>
              <a:t>comunican </a:t>
            </a:r>
            <a:r>
              <a:rPr dirty="0" sz="2800" lang="es-ES"/>
              <a:t>para respaldar el sistema de control </a:t>
            </a:r>
            <a:r>
              <a:rPr dirty="0" sz="2800" lang="es-ES" smtClean="0"/>
              <a:t>interno </a:t>
            </a:r>
            <a:r>
              <a:rPr dirty="0" sz="2800" lang="es-ES"/>
              <a:t>y dar cumplimiento a su mandato legal</a:t>
            </a:r>
            <a:endParaRPr sz="28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25" name="Título 1"/>
          <p:cNvSpPr>
            <a:spLocks noGrp="1"/>
          </p:cNvSpPr>
          <p:nvPr>
            <p:ph type="title"/>
          </p:nvPr>
        </p:nvSpPr>
        <p:spPr/>
        <p:txBody>
          <a:bodyPr/>
          <a:p>
            <a:pPr algn="ctr"/>
            <a:r>
              <a:rPr b="1" dirty="0" sz="3200" lang="es-ES" smtClean="0">
                <a:effectLst/>
              </a:rPr>
              <a:t>Supervisión y Monitoreo</a:t>
            </a:r>
            <a:endParaRPr b="1" dirty="0" sz="3200" lang="es-ES"/>
          </a:p>
        </p:txBody>
      </p:sp>
      <p:sp>
        <p:nvSpPr>
          <p:cNvPr id="1048626" name="Marcador de contenido 2"/>
          <p:cNvSpPr>
            <a:spLocks noGrp="1"/>
          </p:cNvSpPr>
          <p:nvPr>
            <p:ph idx="1"/>
          </p:nvPr>
        </p:nvSpPr>
        <p:spPr/>
        <p:txBody>
          <a:bodyPr>
            <a:normAutofit fontScale="69375" lnSpcReduction="20000"/>
          </a:bodyPr>
          <a:p>
            <a:pPr indent="0" marL="82296">
              <a:buNone/>
            </a:pPr>
            <a:r>
              <a:rPr dirty="0" lang="es-ES" smtClean="0"/>
              <a:t>Son las actividades establecidas </a:t>
            </a:r>
            <a:r>
              <a:rPr dirty="0" lang="es-ES"/>
              <a:t>y </a:t>
            </a:r>
            <a:r>
              <a:rPr dirty="0" lang="es-ES" smtClean="0"/>
              <a:t>operadas </a:t>
            </a:r>
            <a:r>
              <a:rPr dirty="0" lang="es-ES"/>
              <a:t>por las unidades </a:t>
            </a:r>
            <a:r>
              <a:rPr dirty="0" lang="es-ES" smtClean="0"/>
              <a:t>específicas </a:t>
            </a:r>
            <a:r>
              <a:rPr dirty="0" lang="es-ES"/>
              <a:t>que el </a:t>
            </a:r>
            <a:r>
              <a:rPr dirty="0" lang="es-ES" smtClean="0"/>
              <a:t>Titular </a:t>
            </a:r>
            <a:r>
              <a:rPr dirty="0" lang="es-ES"/>
              <a:t>ha designado, con la finalidad de mejorar </a:t>
            </a:r>
            <a:r>
              <a:rPr dirty="0" lang="es-ES" smtClean="0"/>
              <a:t>de </a:t>
            </a:r>
            <a:r>
              <a:rPr dirty="0" lang="es-ES"/>
              <a:t>manera continua al control interno mediante </a:t>
            </a:r>
            <a:r>
              <a:rPr dirty="0" lang="es-ES" smtClean="0"/>
              <a:t>una </a:t>
            </a:r>
            <a:r>
              <a:rPr dirty="0" lang="es-ES"/>
              <a:t>vigilancia y evaluación periódicas a su </a:t>
            </a:r>
            <a:r>
              <a:rPr dirty="0" lang="es-ES" smtClean="0"/>
              <a:t>eficacia</a:t>
            </a:r>
            <a:r>
              <a:rPr dirty="0" lang="es-ES"/>
              <a:t>, eficiencia y economía. La supervisión </a:t>
            </a:r>
            <a:r>
              <a:rPr dirty="0" lang="es-ES" smtClean="0"/>
              <a:t>es </a:t>
            </a:r>
            <a:r>
              <a:rPr dirty="0" lang="es-ES"/>
              <a:t>responsabilidad de la Administración en cada </a:t>
            </a:r>
            <a:r>
              <a:rPr dirty="0" lang="es-ES" smtClean="0"/>
              <a:t>uno </a:t>
            </a:r>
            <a:r>
              <a:rPr dirty="0" lang="es-ES"/>
              <a:t>de los procesos que realiza, y se apoya, </a:t>
            </a:r>
            <a:r>
              <a:rPr dirty="0" lang="es-ES" smtClean="0"/>
              <a:t>por </a:t>
            </a:r>
            <a:r>
              <a:rPr dirty="0" lang="es-ES"/>
              <a:t>lo general, en el área de auditoría </a:t>
            </a:r>
            <a:r>
              <a:rPr dirty="0" lang="es-ES" smtClean="0"/>
              <a:t>interna. </a:t>
            </a:r>
            <a:r>
              <a:rPr dirty="0" lang="es-ES"/>
              <a:t>La supervisión contribuye </a:t>
            </a:r>
            <a:r>
              <a:rPr dirty="0" lang="es-ES" smtClean="0"/>
              <a:t>a </a:t>
            </a:r>
            <a:r>
              <a:rPr dirty="0" lang="es-ES"/>
              <a:t>la optimización permanente del control interno </a:t>
            </a:r>
            <a:r>
              <a:rPr dirty="0" lang="es-ES" smtClean="0"/>
              <a:t>y</a:t>
            </a:r>
            <a:r>
              <a:rPr dirty="0" lang="es-ES"/>
              <a:t>, por lo tanto, a la calidad en el desempeño de </a:t>
            </a:r>
            <a:r>
              <a:rPr dirty="0" lang="es-ES" smtClean="0"/>
              <a:t>las </a:t>
            </a:r>
            <a:r>
              <a:rPr dirty="0" lang="es-ES"/>
              <a:t>operaciones, la salvaguarda de los recursos </a:t>
            </a:r>
            <a:r>
              <a:rPr dirty="0" lang="es-ES" smtClean="0"/>
              <a:t>públicos</a:t>
            </a:r>
            <a:r>
              <a:rPr dirty="0" lang="es-ES"/>
              <a:t>, la prevención de la corrupción, la </a:t>
            </a:r>
            <a:r>
              <a:rPr dirty="0" lang="es-ES" smtClean="0"/>
              <a:t>oportuna </a:t>
            </a:r>
            <a:r>
              <a:rPr dirty="0" lang="es-ES"/>
              <a:t>resolución de los hallazgos de auditoría </a:t>
            </a:r>
            <a:r>
              <a:rPr dirty="0" lang="es-ES" smtClean="0"/>
              <a:t>y </a:t>
            </a:r>
            <a:r>
              <a:rPr dirty="0" lang="es-ES"/>
              <a:t>de otras revisiones, así como a la idoneidad y </a:t>
            </a:r>
            <a:r>
              <a:rPr dirty="0" lang="es-ES" smtClean="0"/>
              <a:t>suficiencia </a:t>
            </a:r>
            <a:r>
              <a:rPr dirty="0" lang="es-ES"/>
              <a:t>de los controles implementados.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27" name="Marcador de contenido 2"/>
          <p:cNvSpPr>
            <a:spLocks noGrp="1"/>
          </p:cNvSpPr>
          <p:nvPr>
            <p:ph idx="1"/>
          </p:nvPr>
        </p:nvSpPr>
        <p:spPr>
          <a:xfrm>
            <a:off x="1344813" y="906341"/>
            <a:ext cx="7498080" cy="4654596"/>
          </a:xfrm>
        </p:spPr>
        <p:txBody>
          <a:bodyPr>
            <a:normAutofit/>
          </a:bodyPr>
          <a:p>
            <a:pPr algn="ctr" indent="0" marL="82296">
              <a:buNone/>
            </a:pPr>
            <a:endParaRPr b="1" dirty="0" sz="3600" lang="es-ES" smtClean="0"/>
          </a:p>
          <a:p>
            <a:pPr algn="ctr" indent="0" marL="82296">
              <a:buNone/>
            </a:pPr>
            <a:r>
              <a:rPr b="1" dirty="0" sz="3600" lang="es-ES" smtClean="0"/>
              <a:t>De las siguientes situaciones mencione el componente y la norma del Sistema de Control Interno que corresponde</a:t>
            </a:r>
            <a:r>
              <a:rPr altLang="es-ES" b="1" dirty="0" sz="3600" lang="en-US" smtClean="0"/>
              <a:t> </a:t>
            </a:r>
            <a:r>
              <a:rPr altLang="es-ES" b="1" dirty="0" sz="3600" lang="en-US" smtClean="0"/>
              <a:t>.</a:t>
            </a:r>
            <a:r>
              <a:rPr altLang="es-ES" b="1" dirty="0" sz="3600" lang="en-US" smtClean="0"/>
              <a:t> </a:t>
            </a:r>
            <a:r>
              <a:rPr altLang="es-ES" b="1" dirty="0" sz="3600" lang="en-US" smtClean="0"/>
              <a:t>E</a:t>
            </a:r>
            <a:r>
              <a:rPr altLang="es-ES" b="1" dirty="0" sz="3600" lang="en-US" smtClean="0"/>
              <a:t>j</a:t>
            </a:r>
            <a:r>
              <a:rPr altLang="es-ES" b="1" dirty="0" sz="3600" lang="en-US" smtClean="0"/>
              <a:t>e</a:t>
            </a:r>
            <a:r>
              <a:rPr altLang="es-ES" b="1" dirty="0" sz="3600" lang="en-US" smtClean="0"/>
              <a:t>rcicio </a:t>
            </a:r>
            <a:r>
              <a:rPr altLang="es-ES" b="1" dirty="0" sz="3600" lang="en-US" smtClean="0"/>
              <a:t>1</a:t>
            </a:r>
            <a:r>
              <a:rPr altLang="es-ES" b="1" dirty="0" sz="3600" lang="en-US" smtClean="0"/>
              <a:t>.</a:t>
            </a:r>
            <a:r>
              <a:rPr altLang="es-ES" b="1" dirty="0" sz="3600" lang="en-US" smtClean="0"/>
              <a:t>8</a:t>
            </a:r>
            <a:endParaRPr b="1" dirty="0" sz="3600" lang="es-E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28" name="Marcador de contenido 2"/>
          <p:cNvSpPr>
            <a:spLocks noGrp="1"/>
          </p:cNvSpPr>
          <p:nvPr>
            <p:ph idx="1"/>
          </p:nvPr>
        </p:nvSpPr>
        <p:spPr>
          <a:xfrm>
            <a:off x="1143000" y="609600"/>
            <a:ext cx="7562088" cy="6248400"/>
          </a:xfrm>
        </p:spPr>
        <p:txBody>
          <a:bodyPr>
            <a:normAutofit fontScale="45484" lnSpcReduction="20000"/>
          </a:bodyPr>
          <a:p>
            <a:pPr lvl="0"/>
            <a:endParaRPr dirty="0" sz="4800" lang="es-ES" smtClean="0"/>
          </a:p>
          <a:p>
            <a:pPr lvl="0"/>
            <a:r>
              <a:rPr dirty="0" sz="4800" lang="es-ES" smtClean="0"/>
              <a:t> </a:t>
            </a:r>
            <a:r>
              <a:rPr dirty="0" sz="4800" lang="es-ES"/>
              <a:t>Los individuos pueden cometer actos fraudulentos, ilegales o poco éticos simplemente porque la organización en la que trabajan les incita o tienta. El poner énfasis en los resultados, sobre todo a corto plazo, fomenta un entorno en el que se impone un precio muy alto al fracaso. </a:t>
            </a:r>
            <a:endParaRPr dirty="0" sz="4800" i="1" lang="es-ES"/>
          </a:p>
          <a:p>
            <a:pPr indent="0" marL="82296">
              <a:buNone/>
            </a:pPr>
            <a:r>
              <a:rPr dirty="0" sz="4800" lang="es-ES"/>
              <a:t>Componente____________________ </a:t>
            </a:r>
            <a:endParaRPr dirty="0" sz="4800" i="1" lang="es-ES"/>
          </a:p>
          <a:p>
            <a:pPr indent="0" marL="82296">
              <a:buNone/>
            </a:pPr>
            <a:r>
              <a:rPr dirty="0" sz="4800" lang="es-ES"/>
              <a:t>Norma___________________</a:t>
            </a:r>
            <a:endParaRPr dirty="0" sz="4800" i="1" lang="es-ES"/>
          </a:p>
          <a:p>
            <a:pPr indent="0" marL="82296">
              <a:buNone/>
            </a:pPr>
            <a:r>
              <a:rPr dirty="0" sz="4800" lang="es-ES"/>
              <a:t> </a:t>
            </a:r>
            <a:endParaRPr dirty="0" sz="4800" lang="es-ES" smtClean="0"/>
          </a:p>
          <a:p>
            <a:pPr indent="0" marL="82296">
              <a:buNone/>
            </a:pPr>
            <a:endParaRPr dirty="0" sz="4800" i="1" lang="es-ES"/>
          </a:p>
          <a:p>
            <a:pPr lvl="0"/>
            <a:r>
              <a:rPr dirty="0" sz="4800" lang="es-ES"/>
              <a:t>La dirección debe especificar el nivel de competencia para cada trabajo y traducir estos niveles en conocimientos y habilidades. Debe buscarse el equilibrio entre el nivel de supervisión y la capacidad exigida del individuo.</a:t>
            </a:r>
            <a:endParaRPr dirty="0" sz="4800" i="1" lang="es-ES"/>
          </a:p>
          <a:p>
            <a:pPr indent="0" marL="82296">
              <a:buNone/>
            </a:pPr>
            <a:r>
              <a:rPr dirty="0" sz="4800" lang="es-ES"/>
              <a:t>Componente____________________ </a:t>
            </a:r>
            <a:endParaRPr dirty="0" sz="4800" i="1" lang="es-ES"/>
          </a:p>
          <a:p>
            <a:pPr indent="0" marL="82296">
              <a:buNone/>
            </a:pPr>
            <a:r>
              <a:rPr dirty="0" sz="4800" lang="es-ES"/>
              <a:t>Norma___________________</a:t>
            </a:r>
            <a:endParaRPr dirty="0" sz="4800" i="1" lang="es-ES"/>
          </a:p>
          <a:p>
            <a:pPr indent="0" marL="82296">
              <a:buNone/>
            </a:pPr>
            <a:endParaRPr dirty="0" i="1" lang="es-ES"/>
          </a:p>
          <a:p>
            <a:pPr indent="0" marL="82296">
              <a:buNone/>
            </a:pPr>
            <a:r>
              <a:rPr dirty="0" lang="es-ES"/>
              <a:t> </a:t>
            </a:r>
            <a:endParaRPr dirty="0" i="1" lang="es-ES"/>
          </a:p>
          <a:p>
            <a:endParaRPr dirty="0" sz="3100" lang="es-E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29" name="Título 1"/>
          <p:cNvSpPr>
            <a:spLocks noGrp="1"/>
          </p:cNvSpPr>
          <p:nvPr>
            <p:ph idx="1"/>
          </p:nvPr>
        </p:nvSpPr>
        <p:spPr>
          <a:xfrm>
            <a:off x="1066800" y="685800"/>
            <a:ext cx="7866888" cy="6019800"/>
          </a:xfrm>
        </p:spPr>
        <p:txBody>
          <a:bodyPr>
            <a:normAutofit fontScale="69375" lnSpcReduction="20000"/>
          </a:bodyPr>
          <a:p>
            <a:pPr lvl="0"/>
            <a:r>
              <a:rPr dirty="0" lang="es-ES"/>
              <a:t>El departamento de Auditoría Interna  debe tener libre acceso a un directivo que no sea el responsable directo de preparar los estados financieros, pero que tenga el rango suficiente para garantizar que no se impone ninguna limitación al trabajo de la auditoría interna y hacer seguimiento de sus resultados y recomendaciones.</a:t>
            </a:r>
            <a:endParaRPr dirty="0" i="1" lang="es-ES"/>
          </a:p>
          <a:p>
            <a:pPr indent="0" marL="82296">
              <a:buNone/>
            </a:pPr>
            <a:r>
              <a:rPr dirty="0" lang="es-ES"/>
              <a:t>Componente____________________ </a:t>
            </a:r>
            <a:endParaRPr dirty="0" i="1" lang="es-ES"/>
          </a:p>
          <a:p>
            <a:pPr indent="0" marL="82296">
              <a:buNone/>
            </a:pPr>
            <a:r>
              <a:rPr dirty="0" lang="es-ES"/>
              <a:t>Norma___________________</a:t>
            </a:r>
            <a:endParaRPr dirty="0" i="1" lang="es-ES"/>
          </a:p>
          <a:p>
            <a:pPr indent="0" marL="82296">
              <a:buNone/>
            </a:pPr>
            <a:endParaRPr dirty="0" i="1" lang="es-ES" smtClean="0"/>
          </a:p>
          <a:p>
            <a:pPr indent="0" marL="82296">
              <a:buNone/>
            </a:pPr>
            <a:endParaRPr dirty="0" i="1" lang="es-ES"/>
          </a:p>
          <a:p>
            <a:pPr lvl="0"/>
            <a:r>
              <a:rPr dirty="0" lang="es-ES"/>
              <a:t>En muchas empresas en las que se han producido casos de falsificación de información financiera, las personas involucradas o bien no sabían que estaban actuando incorrectamente o, por error, creían que lo estaban haciendo en el interés de la organización.</a:t>
            </a:r>
            <a:endParaRPr dirty="0" i="1" lang="es-ES"/>
          </a:p>
          <a:p>
            <a:pPr indent="0" marL="82296">
              <a:buNone/>
            </a:pPr>
            <a:r>
              <a:rPr dirty="0" lang="es-ES"/>
              <a:t>Componente____________________ </a:t>
            </a:r>
            <a:endParaRPr dirty="0" i="1" lang="es-ES"/>
          </a:p>
          <a:p>
            <a:pPr indent="0" marL="82296">
              <a:buNone/>
            </a:pPr>
            <a:r>
              <a:rPr dirty="0" lang="es-ES"/>
              <a:t>Norma___________________</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30" name="Marcador de contenido 2"/>
          <p:cNvSpPr>
            <a:spLocks noGrp="1"/>
          </p:cNvSpPr>
          <p:nvPr>
            <p:ph idx="1"/>
          </p:nvPr>
        </p:nvSpPr>
        <p:spPr>
          <a:xfrm>
            <a:off x="1143000" y="685800"/>
            <a:ext cx="7790688" cy="5943600"/>
          </a:xfrm>
        </p:spPr>
        <p:txBody>
          <a:bodyPr>
            <a:normAutofit fontScale="81094" lnSpcReduction="20000"/>
          </a:bodyPr>
          <a:p>
            <a:pPr lvl="0"/>
            <a:r>
              <a:rPr dirty="0" lang="es-ES"/>
              <a:t>Una organización altamente estructurada, con líneas de comunicación y responsabilidades formales, puede resultar apropiada para una entidad grande con varias divisiones operativas, incluyendo divisiones en el extranjero.</a:t>
            </a:r>
            <a:endParaRPr dirty="0" i="1" lang="es-ES"/>
          </a:p>
          <a:p>
            <a:pPr indent="0" marL="82296">
              <a:buNone/>
            </a:pPr>
            <a:r>
              <a:rPr dirty="0" lang="es-ES"/>
              <a:t>Componente____________________ </a:t>
            </a:r>
            <a:endParaRPr dirty="0" i="1" lang="es-ES"/>
          </a:p>
          <a:p>
            <a:pPr indent="0" marL="82296">
              <a:buNone/>
            </a:pPr>
            <a:r>
              <a:rPr dirty="0" lang="es-ES"/>
              <a:t>Norma___________________</a:t>
            </a:r>
            <a:endParaRPr dirty="0" i="1" lang="es-ES"/>
          </a:p>
          <a:p>
            <a:pPr indent="0" marL="82296">
              <a:buNone/>
            </a:pPr>
            <a:r>
              <a:rPr dirty="0" lang="es-ES"/>
              <a:t> </a:t>
            </a:r>
            <a:endParaRPr dirty="0" i="1" lang="es-ES"/>
          </a:p>
          <a:p>
            <a:pPr lvl="0"/>
            <a:r>
              <a:rPr dirty="0" lang="es-ES"/>
              <a:t>La mejor forma de garantizar el cumplimiento de las normas éticas, independientemente de si están o no expuestas en un código de conducta escrito, es a través del comportamiento y el ejemplo de la alta dirección.</a:t>
            </a:r>
            <a:endParaRPr dirty="0" i="1" lang="es-ES"/>
          </a:p>
          <a:p>
            <a:pPr indent="0" marL="82296">
              <a:buNone/>
            </a:pPr>
            <a:r>
              <a:rPr dirty="0" lang="es-ES"/>
              <a:t>Componente____________________ </a:t>
            </a:r>
            <a:endParaRPr dirty="0" i="1" lang="es-ES"/>
          </a:p>
          <a:p>
            <a:pPr indent="0" marL="82296">
              <a:buNone/>
            </a:pPr>
            <a:r>
              <a:rPr dirty="0" lang="es-ES"/>
              <a:t>Norma___________________</a:t>
            </a:r>
            <a:endParaRPr dirty="0" i="1" lang="es-ES"/>
          </a:p>
          <a:p>
            <a:endParaRPr dirty="0" lang="es-E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31" name="Marcador de contenido 2"/>
          <p:cNvSpPr>
            <a:spLocks noGrp="1"/>
          </p:cNvSpPr>
          <p:nvPr>
            <p:ph idx="1"/>
          </p:nvPr>
        </p:nvSpPr>
        <p:spPr>
          <a:xfrm>
            <a:off x="1155971" y="475049"/>
            <a:ext cx="7790688" cy="6019800"/>
          </a:xfrm>
        </p:spPr>
        <p:txBody>
          <a:bodyPr>
            <a:normAutofit fontScale="77031" lnSpcReduction="20000"/>
          </a:bodyPr>
          <a:p>
            <a:pPr lvl="0"/>
            <a:r>
              <a:rPr dirty="0" lang="es-ES"/>
              <a:t>La delegación de autoridad significa entregar el control central sobre determinadas decisiones empresariales a los niveles inferiores de la organización, a las personas que están más cerca de las operaciones diarias.</a:t>
            </a:r>
            <a:endParaRPr dirty="0" i="1" lang="es-ES"/>
          </a:p>
          <a:p>
            <a:pPr indent="0" marL="82296">
              <a:buNone/>
            </a:pPr>
            <a:r>
              <a:rPr dirty="0" lang="es-ES"/>
              <a:t>Componente____________________ </a:t>
            </a:r>
            <a:endParaRPr dirty="0" i="1" lang="es-ES"/>
          </a:p>
          <a:p>
            <a:pPr indent="0" marL="82296">
              <a:buNone/>
            </a:pPr>
            <a:r>
              <a:rPr dirty="0" lang="es-ES"/>
              <a:t>Norma___________________</a:t>
            </a:r>
            <a:endParaRPr dirty="0" i="1" lang="es-ES"/>
          </a:p>
          <a:p>
            <a:pPr indent="0" marL="82296">
              <a:buNone/>
            </a:pPr>
            <a:r>
              <a:rPr dirty="0" lang="es-ES"/>
              <a:t> </a:t>
            </a:r>
            <a:endParaRPr dirty="0" i="1" lang="es-ES"/>
          </a:p>
          <a:p>
            <a:pPr lvl="0"/>
            <a:r>
              <a:rPr dirty="0" lang="es-ES"/>
              <a:t>Las normas para contratar personal calificado, en el que se destacan el expediente académico, la experiencia profesional, logros y pruebas de integridad y comportamiento ético, sirven para probar el compromiso de una entidad hacia la contratación de personal competente y fiable.</a:t>
            </a:r>
            <a:endParaRPr dirty="0" i="1" lang="es-ES"/>
          </a:p>
          <a:p>
            <a:pPr indent="0" marL="82296">
              <a:buNone/>
            </a:pPr>
            <a:r>
              <a:rPr dirty="0" lang="es-ES"/>
              <a:t>Componente____________________ </a:t>
            </a:r>
            <a:endParaRPr dirty="0" i="1" lang="es-ES"/>
          </a:p>
          <a:p>
            <a:pPr indent="0" marL="82296">
              <a:buNone/>
            </a:pPr>
            <a:r>
              <a:rPr dirty="0" lang="es-ES"/>
              <a:t>Norma___________________</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32" name="Marcador de contenido 2"/>
          <p:cNvSpPr>
            <a:spLocks noGrp="1"/>
          </p:cNvSpPr>
          <p:nvPr>
            <p:ph idx="1"/>
          </p:nvPr>
        </p:nvSpPr>
        <p:spPr>
          <a:xfrm>
            <a:off x="1143000" y="457200"/>
            <a:ext cx="7790688" cy="6019800"/>
          </a:xfrm>
        </p:spPr>
        <p:txBody>
          <a:bodyPr>
            <a:normAutofit fontScale="69375" lnSpcReduction="20000"/>
          </a:bodyPr>
          <a:p>
            <a:pPr lvl="0"/>
            <a:r>
              <a:rPr dirty="0" lang="es-ES"/>
              <a:t>El hecho de el personal sepa que se le puede declara responsable tiene un impacto significativo. Esto es cierto a todos los niveles jerárquicos de dirección, incluso para la dirección general, que el último responsable de todas las actividades dentro de la entidad.</a:t>
            </a:r>
            <a:endParaRPr dirty="0" i="1" lang="es-ES"/>
          </a:p>
          <a:p>
            <a:pPr indent="0" marL="82296">
              <a:buNone/>
            </a:pPr>
            <a:r>
              <a:rPr dirty="0" lang="es-ES"/>
              <a:t>Componente____________________ </a:t>
            </a:r>
            <a:endParaRPr dirty="0" i="1" lang="es-ES"/>
          </a:p>
          <a:p>
            <a:pPr indent="0" marL="82296">
              <a:buNone/>
            </a:pPr>
            <a:r>
              <a:rPr dirty="0" lang="es-ES"/>
              <a:t>Norma___________________</a:t>
            </a:r>
            <a:endParaRPr dirty="0" i="1" lang="es-ES"/>
          </a:p>
          <a:p>
            <a:endParaRPr dirty="0" i="1" lang="es-ES"/>
          </a:p>
          <a:p>
            <a:pPr lvl="0"/>
            <a:r>
              <a:rPr dirty="0" lang="es-ES"/>
              <a:t>El nivel de riesgo aumenta en la medida en que los objetivos se distancien de las pautas de comportamiento de la entidad en el pasado. Por ejemplo, una entidad puede considerar que la calidad de los servicios que presta es satisfactoria pero, debido a un cambio de política de un competidor, sus clientes no tengan una percepción tan favorable de sus servicios.</a:t>
            </a:r>
            <a:endParaRPr dirty="0" i="1" lang="es-ES"/>
          </a:p>
          <a:p>
            <a:pPr indent="0" marL="82296">
              <a:buNone/>
            </a:pPr>
            <a:r>
              <a:rPr dirty="0" lang="es-ES"/>
              <a:t>Componente____________________ </a:t>
            </a:r>
            <a:endParaRPr dirty="0" i="1" lang="es-ES"/>
          </a:p>
          <a:p>
            <a:pPr indent="0" marL="82296">
              <a:buNone/>
            </a:pPr>
            <a:r>
              <a:rPr dirty="0" lang="es-ES"/>
              <a:t>Norma___________________</a:t>
            </a:r>
            <a:endParaRPr dirty="0" i="1" lang="es-ES"/>
          </a:p>
          <a:p>
            <a:endParaRPr dirty="0" lang="es-E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33" name="Marcador de contenido 2"/>
          <p:cNvSpPr>
            <a:spLocks noGrp="1"/>
          </p:cNvSpPr>
          <p:nvPr>
            <p:ph idx="1"/>
          </p:nvPr>
        </p:nvSpPr>
        <p:spPr>
          <a:xfrm>
            <a:off x="1143000" y="685800"/>
            <a:ext cx="7790688" cy="5943600"/>
          </a:xfrm>
        </p:spPr>
        <p:txBody>
          <a:bodyPr>
            <a:normAutofit fontScale="65781" lnSpcReduction="20000"/>
          </a:bodyPr>
          <a:p>
            <a:pPr lvl="0"/>
            <a:r>
              <a:rPr dirty="0" lang="es-ES"/>
              <a:t>Un riesgo que no tiene un efecto significativo en la entidad y cuya probabilidad de materialización es baja generalmente no será motivo de preocupación. En cambio, un riesgo importante y que es muy probable que se materialice, normalmente requerirá un análisis profundo.</a:t>
            </a:r>
            <a:endParaRPr dirty="0" i="1" lang="es-ES"/>
          </a:p>
          <a:p>
            <a:pPr indent="0" marL="82296">
              <a:buNone/>
            </a:pPr>
            <a:r>
              <a:rPr dirty="0" lang="es-ES"/>
              <a:t>Componente____________________ </a:t>
            </a:r>
            <a:endParaRPr dirty="0" i="1" lang="es-ES"/>
          </a:p>
          <a:p>
            <a:pPr indent="0" marL="82296">
              <a:buNone/>
            </a:pPr>
            <a:r>
              <a:rPr dirty="0" lang="es-ES"/>
              <a:t>Norma</a:t>
            </a:r>
            <a:r>
              <a:rPr dirty="0" lang="es-ES" smtClean="0"/>
              <a:t>___________________</a:t>
            </a:r>
            <a:endParaRPr dirty="0" i="1" lang="es-ES" smtClean="0"/>
          </a:p>
          <a:p>
            <a:pPr lvl="0"/>
            <a:endParaRPr dirty="0" lang="es-ES" smtClean="0"/>
          </a:p>
          <a:p>
            <a:pPr lvl="0"/>
            <a:r>
              <a:rPr dirty="0" lang="es-ES" smtClean="0"/>
              <a:t>El </a:t>
            </a:r>
            <a:r>
              <a:rPr dirty="0" lang="es-ES"/>
              <a:t>Plan de Prevención elaborado es evaluado por el Comité de Prevención y Control y aprobado por el órgano colegiado de dirección de la entidad. Es necesario que los resultados de los análisis de causas y condiciones efectuados sobre los hechos que se presenten y las valoraciones realizadas en cuanto a la efectividad del Plan de Prevención de Riesgos, sean divulgados en el interés de transmitir la experiencia y el alerta de que ello se pueda derivar a todo los posibles implicados.</a:t>
            </a:r>
            <a:endParaRPr dirty="0" i="1" lang="es-ES"/>
          </a:p>
          <a:p>
            <a:pPr indent="0" marL="82296">
              <a:buNone/>
            </a:pPr>
            <a:r>
              <a:rPr dirty="0" lang="es-ES" smtClean="0"/>
              <a:t>Componente</a:t>
            </a:r>
            <a:r>
              <a:rPr dirty="0" lang="es-ES"/>
              <a:t>____________________ </a:t>
            </a:r>
            <a:endParaRPr dirty="0" i="1" lang="es-ES"/>
          </a:p>
          <a:p>
            <a:pPr indent="0" marL="82296">
              <a:buNone/>
            </a:pPr>
            <a:r>
              <a:rPr dirty="0" lang="es-ES" smtClean="0"/>
              <a:t>Norma</a:t>
            </a:r>
            <a:r>
              <a:rPr dirty="0" lang="es-ES"/>
              <a:t>___________________</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34" name="Marcador de contenido 2"/>
          <p:cNvSpPr>
            <a:spLocks noGrp="1"/>
          </p:cNvSpPr>
          <p:nvPr>
            <p:ph idx="1"/>
          </p:nvPr>
        </p:nvSpPr>
        <p:spPr>
          <a:xfrm>
            <a:off x="1066800" y="609600"/>
            <a:ext cx="7866888" cy="6096000"/>
          </a:xfrm>
        </p:spPr>
        <p:txBody>
          <a:bodyPr>
            <a:normAutofit fontScale="65781" lnSpcReduction="20000"/>
          </a:bodyPr>
          <a:p>
            <a:pPr lvl="0"/>
            <a:r>
              <a:rPr dirty="0" lang="es-ES"/>
              <a:t>Se definen las acciones técnico – organizativas vinculadas a la precisión, divulgación y control del cumplimiento del encargo estatal u objeto social, de la misión y de los objetivos, de las funciones y atribuciones de la entidad u organismo, de la delimitación de las responsabilidades y facultades individuales y colectivas y de las normas legales.</a:t>
            </a:r>
            <a:endParaRPr dirty="0" i="1" lang="es-ES"/>
          </a:p>
          <a:p>
            <a:pPr indent="0" marL="82296">
              <a:buNone/>
            </a:pPr>
            <a:r>
              <a:rPr dirty="0" lang="es-ES"/>
              <a:t>Componente____________________ </a:t>
            </a:r>
            <a:endParaRPr dirty="0" i="1" lang="es-ES"/>
          </a:p>
          <a:p>
            <a:pPr indent="0" marL="82296">
              <a:buNone/>
            </a:pPr>
            <a:r>
              <a:rPr dirty="0" lang="es-ES"/>
              <a:t>Norma___________________</a:t>
            </a:r>
            <a:endParaRPr dirty="0" i="1" lang="es-ES"/>
          </a:p>
          <a:p>
            <a:endParaRPr dirty="0" i="1" lang="es-ES"/>
          </a:p>
          <a:p>
            <a:pPr lvl="0"/>
            <a:r>
              <a:rPr dirty="0" lang="es-ES"/>
              <a:t> En el Plan de Prevención de Riesgos deben incluirse las posibles manifestaciones negativas relacionadas con las acciones u omisiones con o sin intención, que cometida por un sujeto propio o ajeno a la entidad, lesiona un punto vulnerable de la misma, constituyendo un modo de operar, la forma mediante la cual se expresa un indisciplina, ilegalidad o manifestación de corrupción administrativa.</a:t>
            </a:r>
            <a:endParaRPr dirty="0" i="1" lang="es-ES"/>
          </a:p>
          <a:p>
            <a:pPr indent="0" marL="82296">
              <a:buNone/>
            </a:pPr>
            <a:r>
              <a:rPr dirty="0" lang="es-ES"/>
              <a:t>Componente____________________ </a:t>
            </a:r>
            <a:endParaRPr dirty="0" i="1" lang="es-ES"/>
          </a:p>
          <a:p>
            <a:pPr indent="0" marL="82296">
              <a:buNone/>
            </a:pPr>
            <a:r>
              <a:rPr dirty="0" lang="es-ES"/>
              <a:t>Norma___________________</a:t>
            </a:r>
            <a:endParaRPr dirty="0" i="1" lang="es-ES"/>
          </a:p>
          <a:p>
            <a:endParaRPr dirty="0" lang="es-E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35" name="Marcador de contenido 2"/>
          <p:cNvSpPr>
            <a:spLocks noGrp="1"/>
          </p:cNvSpPr>
          <p:nvPr>
            <p:ph idx="1"/>
          </p:nvPr>
        </p:nvSpPr>
        <p:spPr>
          <a:xfrm>
            <a:off x="1143000" y="609600"/>
            <a:ext cx="7790688" cy="5867400"/>
          </a:xfrm>
        </p:spPr>
        <p:txBody>
          <a:bodyPr/>
          <a:p>
            <a:pPr lvl="0"/>
            <a:r>
              <a:rPr dirty="0" sz="2800" lang="es-ES"/>
              <a:t>El proceso de planificación, los objetivos y planes de trabajo deben integrarse al Sistema de Control Interno  en el interés de asegurar el cumplimiento de la misión y de las disposiciones legales que le competen a la entidad.</a:t>
            </a:r>
            <a:endParaRPr dirty="0" sz="2800" i="1" lang="es-ES"/>
          </a:p>
          <a:p>
            <a:pPr indent="0" marL="82296">
              <a:buNone/>
            </a:pPr>
            <a:r>
              <a:rPr dirty="0" sz="2800" lang="es-ES"/>
              <a:t>Componente____________________ </a:t>
            </a:r>
            <a:endParaRPr dirty="0" sz="2800" i="1" lang="es-ES"/>
          </a:p>
          <a:p>
            <a:pPr indent="0" marL="82296">
              <a:buNone/>
            </a:pPr>
            <a:r>
              <a:rPr dirty="0" sz="2800" lang="es-ES"/>
              <a:t>Norma___________________</a:t>
            </a:r>
            <a:endParaRPr dirty="0" sz="2800" i="1" lang="es-ES"/>
          </a:p>
          <a:p>
            <a:endParaRPr dirty="0" sz="2800" lang="es-E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705" name="1 Título"/>
          <p:cNvSpPr>
            <a:spLocks noGrp="1"/>
          </p:cNvSpPr>
          <p:nvPr>
            <p:ph type="ctrTitle"/>
          </p:nvPr>
        </p:nvSpPr>
        <p:spPr>
          <a:xfrm>
            <a:off x="1094346" y="85725"/>
            <a:ext cx="6144654"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n</a:t>
            </a:r>
            <a:r>
              <a:rPr altLang="es-ES" b="1" dirty="0" sz="2000" lang="en-US" smtClean="0">
                <a:solidFill>
                  <a:schemeClr val="tx1"/>
                </a:solidFill>
                <a:effectLst/>
                <a:latin typeface="Arial" pitchFamily="34" charset="0"/>
                <a:cs typeface="Arial" pitchFamily="34" charset="0"/>
              </a:rPr>
              <a:t>cias </a:t>
            </a:r>
            <a:r>
              <a:rPr altLang="es-ES" b="1" dirty="0" sz="2000" lang="en-US" smtClean="0">
                <a:solidFill>
                  <a:schemeClr val="tx1"/>
                </a:solidFill>
                <a:effectLst/>
                <a:latin typeface="Arial" pitchFamily="34" charset="0"/>
                <a:cs typeface="Arial" pitchFamily="34" charset="0"/>
              </a:rPr>
              <a:t>Agropecuarias</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Técnicas </a:t>
            </a:r>
            <a:r>
              <a:rPr altLang="es-ES" b="1" dirty="0" sz="2000" lang="en-US" smtClean="0">
                <a:solidFill>
                  <a:schemeClr val="tx1"/>
                </a:solidFill>
                <a:effectLst/>
                <a:latin typeface="Arial" pitchFamily="34" charset="0"/>
                <a:cs typeface="Arial" pitchFamily="34" charset="0"/>
              </a:rPr>
              <a:t>y </a:t>
            </a:r>
            <a:r>
              <a:rPr altLang="es-ES" b="1" dirty="0" sz="2000" lang="en-US" smtClean="0">
                <a:solidFill>
                  <a:schemeClr val="tx1"/>
                </a:solidFill>
                <a:effectLst/>
                <a:latin typeface="Arial" pitchFamily="34" charset="0"/>
                <a:cs typeface="Arial" pitchFamily="34" charset="0"/>
              </a:rPr>
              <a:t>Económicas </a:t>
            </a:r>
            <a:br>
              <a:rPr altLang="es-ES" b="1" dirty="0" sz="2000" lang="en-U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707" name="2 Subtítulo"/>
          <p:cNvSpPr>
            <a:spLocks noGrp="1"/>
          </p:cNvSpPr>
          <p:nvPr>
            <p:ph type="subTitle" idx="1"/>
          </p:nvPr>
        </p:nvSpPr>
        <p:spPr>
          <a:xfrm>
            <a:off x="990600" y="2390775"/>
            <a:ext cx="7924800" cy="1952625"/>
          </a:xfrm>
        </p:spPr>
        <p:txBody>
          <a:bodyPr>
            <a:normAutofit/>
          </a:bodyPr>
          <a:p>
            <a:pPr algn="ctr"/>
            <a:r>
              <a:rPr dirty="0" sz="3200" lang="es-ES">
                <a:solidFill>
                  <a:schemeClr val="tx1"/>
                </a:solidFill>
                <a:latin typeface="Verdana" panose="020B0604030504040204" pitchFamily="34" charset="0"/>
                <a:ea typeface="Verdana" panose="020B0604030504040204" pitchFamily="34" charset="0"/>
                <a:cs typeface="Verdana" panose="020B0604030504040204" pitchFamily="34" charset="0"/>
              </a:rPr>
              <a:t>Auditor</a:t>
            </a:r>
            <a:r>
              <a:rPr dirty="0" sz="3200" lang="es-ES">
                <a:solidFill>
                  <a:schemeClr val="tx1"/>
                </a:solidFill>
                <a:latin typeface="Verdana" panose="020B0604030504040204" pitchFamily="34" charset="0"/>
                <a:ea typeface="Verdana" panose="020B0604030504040204" pitchFamily="34" charset="0"/>
                <a:cs typeface="Verdana" panose="020B0604030504040204" pitchFamily="34" charset="0"/>
              </a:rPr>
              <a:t>ía </a:t>
            </a:r>
            <a:r>
              <a:rPr dirty="0" sz="3200" lang="es-ES">
                <a:solidFill>
                  <a:schemeClr val="tx1"/>
                </a:solidFill>
                <a:latin typeface="Verdana" panose="020B0604030504040204" pitchFamily="34" charset="0"/>
                <a:ea typeface="Verdana" panose="020B0604030504040204" pitchFamily="34" charset="0"/>
                <a:cs typeface="Verdana" panose="020B0604030504040204" pitchFamily="34" charset="0"/>
              </a:rPr>
              <a:t>y</a:t>
            </a:r>
            <a:endParaRPr dirty="0" sz="3200" lang="en-US" smtClean="0">
              <a:latin typeface="Arial" pitchFamily="34" charset="0"/>
              <a:cs typeface="Arial" pitchFamily="34" charset="0"/>
            </a:endParaRPr>
          </a:p>
          <a:p>
            <a:pPr algn="ctr"/>
            <a:r>
              <a:rPr dirty="0" sz="3200" lang="es-ES">
                <a:solidFill>
                  <a:schemeClr val="tx1"/>
                </a:solidFill>
                <a:latin typeface="Verdana" panose="020B0604030504040204" pitchFamily="34" charset="0"/>
                <a:ea typeface="Verdana" panose="020B0604030504040204" pitchFamily="34" charset="0"/>
                <a:cs typeface="Verdana" panose="020B0604030504040204" pitchFamily="34" charset="0"/>
              </a:rPr>
              <a:t> Sistema de Control Interno</a:t>
            </a:r>
            <a:endParaRPr dirty="0" sz="3200" lang="en-US" smtClean="0">
              <a:latin typeface="Arial" pitchFamily="34" charset="0"/>
              <a:cs typeface="Arial" pitchFamily="34" charset="0"/>
            </a:endParaRPr>
          </a:p>
          <a:p>
            <a:pPr algn="r"/>
            <a:endParaRPr dirty="0" sz="3200" lang="es-ES" smtClean="0">
              <a:solidFill>
                <a:schemeClr val="tx1"/>
              </a:solidFill>
              <a:latin typeface="Arial" pitchFamily="34" charset="0"/>
              <a:cs typeface="Arial" pitchFamily="34" charset="0"/>
            </a:endParaRPr>
          </a:p>
        </p:txBody>
      </p:sp>
      <p:sp>
        <p:nvSpPr>
          <p:cNvPr id="1048709" name="Rectangle 2"/>
          <p:cNvSpPr>
            <a:spLocks noChangeArrowheads="1"/>
          </p:cNvSpPr>
          <p:nvPr/>
        </p:nvSpPr>
        <p:spPr bwMode="auto">
          <a:xfrm>
            <a:off x="0" y="0"/>
            <a:ext cx="9144000" cy="457200"/>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8" name="Imagen 1"/>
          <p:cNvPicPr>
            <a:picLocks noChangeAspect="1" noChangeArrowheads="1"/>
          </p:cNvPicPr>
          <p:nvPr/>
        </p:nvPicPr>
        <p:blipFill>
          <a:blip xmlns:r="http://schemas.openxmlformats.org/officeDocument/2006/relationships" r:embed="rId1"/>
          <a:srcRect/>
          <a:stretch>
            <a:fillRect/>
          </a:stretch>
        </p:blipFill>
        <p:spPr bwMode="auto">
          <a:xfrm>
            <a:off x="7034561" y="85725"/>
            <a:ext cx="1880839" cy="1524000"/>
          </a:xfrm>
          <a:prstGeom prst="rect"/>
          <a:noFill/>
        </p:spPr>
      </p:pic>
      <p:sp>
        <p:nvSpPr>
          <p:cNvPr id="1048711" name="Rectangle 3"/>
          <p:cNvSpPr>
            <a:spLocks noChangeArrowheads="1"/>
          </p:cNvSpPr>
          <p:nvPr/>
        </p:nvSpPr>
        <p:spPr bwMode="auto">
          <a:xfrm>
            <a:off x="0" y="1287145"/>
            <a:ext cx="240030" cy="359410"/>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60"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143000" y="4755594"/>
            <a:ext cx="2867025" cy="1590675"/>
          </a:xfrm>
          <a:prstGeom prst="rect"/>
          <a:noFill/>
          <a:ln>
            <a:noFill/>
          </a:ln>
        </p:spPr>
      </p:pic>
      <p:sp>
        <p:nvSpPr>
          <p:cNvPr id="1048713" name="CuadroTexto 4"/>
          <p:cNvSpPr txBox="1"/>
          <p:nvPr/>
        </p:nvSpPr>
        <p:spPr>
          <a:xfrm>
            <a:off x="4191000" y="5038725"/>
            <a:ext cx="4422156" cy="389255"/>
          </a:xfrm>
          <a:prstGeom prst="rect"/>
          <a:noFill/>
        </p:spPr>
        <p:txBody>
          <a:bodyPr rtlCol="0" wrap="square">
            <a:spAutoFit/>
          </a:bodyPr>
          <a:p>
            <a:pPr algn="ctr"/>
            <a:r>
              <a:rPr dirty="0" sz="2000" lang="es-ES" smtClean="0">
                <a:latin typeface="Century Gothic" panose="020B0502020202020204" pitchFamily="34" charset="0"/>
              </a:rPr>
              <a:t>Profesor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c</a:t>
            </a:r>
            <a:r>
              <a:rPr altLang="es-ES" dirty="0" sz="2000" lang="en-US" smtClean="0">
                <a:latin typeface="Century Gothic" panose="020B0502020202020204" pitchFamily="34" charset="0"/>
              </a:rPr>
              <a:t>.</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nli </a:t>
            </a:r>
            <a:r>
              <a:rPr altLang="es-ES" dirty="0" sz="2000" lang="en-US" smtClean="0">
                <a:latin typeface="Century Gothic" panose="020B0502020202020204" pitchFamily="34" charset="0"/>
              </a:rPr>
              <a:t>Padilla </a:t>
            </a:r>
            <a:r>
              <a:rPr altLang="es-ES" dirty="0" sz="2000" lang="en-US" smtClean="0">
                <a:latin typeface="Century Gothic" panose="020B0502020202020204" pitchFamily="34" charset="0"/>
              </a:rPr>
              <a:t>Triana </a:t>
            </a:r>
            <a:endParaRPr dirty="0" lang="es-E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io">
  <a:themeElements>
    <a:clrScheme name="Solsticio">
      <a:dk1>
        <a:sysClr lastClr="000000" val="windowText"/>
      </a:dk1>
      <a:lt1>
        <a:sysClr lastClr="FFFFFF" val="window"/>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r="5400000" dist="25400" rotWithShape="0">
              <a:srgbClr val="000000">
                <a:alpha val="43137"/>
              </a:srgbClr>
            </a:outerShdw>
          </a:effectLst>
        </a:effectStyle>
        <a:effectStyle>
          <a:effectLst>
            <a:outerShdw blurRad="63500" dir="5400000" dist="25400" rotWithShape="0">
              <a:srgbClr val="000000">
                <a:alpha val="43137"/>
              </a:srgbClr>
            </a:outerShdw>
          </a:effectLst>
          <a:scene3d>
            <a:camera prst="orthographicFront" fov="0">
              <a:rot lat="0" lon="0" rev="0"/>
            </a:camera>
            <a:lightRig dir="tl" rig="brightRoom">
              <a:rot lat="0" lon="0" rev="8700000"/>
            </a:lightRig>
          </a:scene3d>
          <a:sp3d contourW="12700">
            <a:bevelT w="0" h="0"/>
            <a:contourClr>
              <a:schemeClr val="phClr">
                <a:shade val="80000"/>
              </a:schemeClr>
            </a:contourClr>
          </a:sp3d>
        </a:effectStyle>
        <a:effectStyle>
          <a:effectLst>
            <a:outerShdw blurRad="63500" dir="5400000" dist="25400" rotWithShape="0">
              <a:srgbClr val="000000">
                <a:alpha val="43137"/>
              </a:srgbClr>
            </a:outerShdw>
          </a:effectLst>
          <a:scene3d>
            <a:camera prst="orthographicFront" fov="0">
              <a:rot lat="0" lon="0" rev="0"/>
            </a:camera>
            <a:lightRig dir="tl" rig="brightRoom">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algn="tl" flip="xy" sx="90000" sy="90000" tx="0" ty="0"/>
        </a:blipFill>
      </a:bgFillStyleLst>
    </a:fmtScheme>
  </a:themeElements>
</a:theme>
</file>

<file path=ppt/theme/theme2.xml><?xml version="1.0" encoding="utf-8"?>
<a:theme xmlns:a="http://schemas.openxmlformats.org/drawingml/2006/main" name="Tema de Office">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Universidad de Artemisa  Facultad: Ingeniería y Ciencias Empresariales.</dc:title>
  <dc:creator>Osvaldo Borges</dc:creator>
  <cp:lastModifiedBy>Usuario de Windows</cp:lastModifiedBy>
  <dcterms:created xsi:type="dcterms:W3CDTF">2017-11-06T20:12:46Z</dcterms:created>
  <dcterms:modified xsi:type="dcterms:W3CDTF">2026-09-05T20:23:54Z</dcterms:modified>
</cp:coreProperties>
</file>