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y="6858000" cx="12192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clrMru>
    <a:srgbClr val="00808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000" autoAdjust="0"/>
    <p:restoredTop sz="94660"/>
  </p:normalViewPr>
  <p:slideViewPr>
    <p:cSldViewPr snapToGrid="0">
      <p:cViewPr varScale="1">
        <p:scale>
          <a:sx n="70" d="100"/>
          <a:sy n="70" d="100"/>
        </p:scale>
        <p:origin x="660" y="4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tableStyles" Target="tableStyles.xml"/><Relationship Id="rId16" Type="http://schemas.openxmlformats.org/officeDocument/2006/relationships/presProps" Target="presProps.xml"/><Relationship Id="rId1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51" name=""/>
        <p:cNvGrpSpPr/>
        <p:nvPr/>
      </p:nvGrpSpPr>
      <p:grpSpPr>
        <a:xfrm>
          <a:off x="0" y="0"/>
          <a:ext cx="0" cy="0"/>
          <a:chOff x="0" y="0"/>
          <a:chExt cx="0" cy="0"/>
        </a:xfrm>
      </p:grpSpPr>
      <p:sp>
        <p:nvSpPr>
          <p:cNvPr id="1048663"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64"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65"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66"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67"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68"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bg>
      <p:bgPr>
        <a:blipFill rotWithShape="1" dpi="0">
          <a:blip xmlns:r="http://schemas.openxmlformats.org/officeDocument/2006/relationships" r:embed="rId1">
            <a:lum/>
          </a:blip>
          <a:srcRect/>
          <a:stretch>
            <a:fillRect/>
          </a:stretch>
        </a:blipFill>
      </p:bgPr>
    </p:bg>
    <p:spTree>
      <p:nvGrpSpPr>
        <p:cNvPr id="40" name=""/>
        <p:cNvGrpSpPr/>
        <p:nvPr/>
      </p:nvGrpSpPr>
      <p:grpSpPr>
        <a:xfrm>
          <a:off x="0" y="0"/>
          <a:ext cx="0" cy="0"/>
          <a:chOff x="0" y="0"/>
          <a:chExt cx="0" cy="0"/>
        </a:xfrm>
      </p:grpSpPr>
      <p:sp>
        <p:nvSpPr>
          <p:cNvPr id="1048605" name="Title 1"/>
          <p:cNvSpPr>
            <a:spLocks noGrp="1"/>
          </p:cNvSpPr>
          <p:nvPr>
            <p:ph type="ctrTitle" hasCustomPrompt="1"/>
          </p:nvPr>
        </p:nvSpPr>
        <p:spPr>
          <a:xfrm>
            <a:off x="802227" y="3836213"/>
            <a:ext cx="10791152" cy="1845096"/>
          </a:xfrm>
          <a:noFill/>
          <a:effectLst>
            <a:outerShdw algn="tl" blurRad="50800" dir="2700000" dist="38100" rotWithShape="0">
              <a:prstClr val="black">
                <a:alpha val="40000"/>
              </a:prstClr>
            </a:outerShdw>
          </a:effectLst>
        </p:spPr>
        <p:txBody>
          <a:bodyPr>
            <a:normAutofit/>
          </a:bodyPr>
          <a:lstStyle>
            <a:lvl1pPr algn="r">
              <a:defRPr sz="4800">
                <a:solidFill>
                  <a:schemeClr val="bg1"/>
                </a:solidFill>
              </a:defRPr>
            </a:lvl1pPr>
          </a:lstStyle>
          <a:p>
            <a:r>
              <a:rPr dirty="0" lang="en-US"/>
              <a:t>Click to edit </a:t>
            </a:r>
            <a:br>
              <a:rPr dirty="0" lang="en-US"/>
            </a:br>
            <a:r>
              <a:rPr dirty="0" lang="en-US"/>
              <a:t>Master title style</a:t>
            </a:r>
          </a:p>
        </p:txBody>
      </p:sp>
      <p:sp>
        <p:nvSpPr>
          <p:cNvPr id="1048606" name="Subtitle 2"/>
          <p:cNvSpPr>
            <a:spLocks noGrp="1"/>
          </p:cNvSpPr>
          <p:nvPr>
            <p:ph type="subTitle" idx="1"/>
          </p:nvPr>
        </p:nvSpPr>
        <p:spPr>
          <a:xfrm>
            <a:off x="802226" y="5668674"/>
            <a:ext cx="10791155" cy="814425"/>
          </a:xfrm>
        </p:spPr>
        <p:txBody>
          <a:bodyPr>
            <a:normAutofit/>
          </a:bodyPr>
          <a:lstStyle>
            <a:lvl1pPr algn="r" indent="0" marL="0">
              <a:buNone/>
              <a:defRPr b="0" sz="3733" i="0">
                <a:solidFill>
                  <a:srgbClr val="002060"/>
                </a:solidFill>
              </a:defRPr>
            </a:lvl1pPr>
            <a:lvl2pPr algn="ctr" indent="0" marL="609585">
              <a:buNone/>
              <a:defRPr>
                <a:solidFill>
                  <a:schemeClr val="tx1">
                    <a:tint val="75000"/>
                  </a:schemeClr>
                </a:solidFill>
              </a:defRPr>
            </a:lvl2pPr>
            <a:lvl3pPr algn="ctr" indent="0" marL="1219170">
              <a:buNone/>
              <a:defRPr>
                <a:solidFill>
                  <a:schemeClr val="tx1">
                    <a:tint val="75000"/>
                  </a:schemeClr>
                </a:solidFill>
              </a:defRPr>
            </a:lvl3pPr>
            <a:lvl4pPr algn="ctr" indent="0" marL="1828754">
              <a:buNone/>
              <a:defRPr>
                <a:solidFill>
                  <a:schemeClr val="tx1">
                    <a:tint val="75000"/>
                  </a:schemeClr>
                </a:solidFill>
              </a:defRPr>
            </a:lvl4pPr>
            <a:lvl5pPr algn="ctr" indent="0" marL="2438339">
              <a:buNone/>
              <a:defRPr>
                <a:solidFill>
                  <a:schemeClr val="tx1">
                    <a:tint val="75000"/>
                  </a:schemeClr>
                </a:solidFill>
              </a:defRPr>
            </a:lvl5pPr>
            <a:lvl6pPr algn="ctr" indent="0" marL="3047924">
              <a:buNone/>
              <a:defRPr>
                <a:solidFill>
                  <a:schemeClr val="tx1">
                    <a:tint val="75000"/>
                  </a:schemeClr>
                </a:solidFill>
              </a:defRPr>
            </a:lvl6pPr>
            <a:lvl7pPr algn="ctr" indent="0" marL="3657509">
              <a:buNone/>
              <a:defRPr>
                <a:solidFill>
                  <a:schemeClr val="tx1">
                    <a:tint val="75000"/>
                  </a:schemeClr>
                </a:solidFill>
              </a:defRPr>
            </a:lvl7pPr>
            <a:lvl8pPr algn="ctr" indent="0" marL="4267093">
              <a:buNone/>
              <a:defRPr>
                <a:solidFill>
                  <a:schemeClr val="tx1">
                    <a:tint val="75000"/>
                  </a:schemeClr>
                </a:solidFill>
              </a:defRPr>
            </a:lvl8pPr>
            <a:lvl9pPr algn="ctr" indent="0" marL="4876678">
              <a:buNone/>
              <a:defRPr>
                <a:solidFill>
                  <a:schemeClr val="tx1">
                    <a:tint val="75000"/>
                  </a:schemeClr>
                </a:solidFill>
              </a:defRPr>
            </a:lvl9pPr>
          </a:lstStyle>
          <a:p>
            <a:r>
              <a:rPr dirty="0" lang="en-US"/>
              <a:t>Click to edit Master subtitle style</a:t>
            </a:r>
          </a:p>
        </p:txBody>
      </p:sp>
      <p:sp>
        <p:nvSpPr>
          <p:cNvPr id="1048607"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08"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dirty="0"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09"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44" name=""/>
        <p:cNvGrpSpPr/>
        <p:nvPr/>
      </p:nvGrpSpPr>
      <p:grpSpPr>
        <a:xfrm>
          <a:off x="0" y="0"/>
          <a:ext cx="0" cy="0"/>
          <a:chOff x="0" y="0"/>
          <a:chExt cx="0" cy="0"/>
        </a:xfrm>
      </p:grpSpPr>
      <p:sp>
        <p:nvSpPr>
          <p:cNvPr id="1048628" name="Title 1"/>
          <p:cNvSpPr>
            <a:spLocks noGrp="1"/>
          </p:cNvSpPr>
          <p:nvPr>
            <p:ph type="title"/>
          </p:nvPr>
        </p:nvSpPr>
        <p:spPr>
          <a:xfrm>
            <a:off x="598620" y="1722845"/>
            <a:ext cx="10994760" cy="1018033"/>
          </a:xfrm>
        </p:spPr>
        <p:txBody>
          <a:bodyPr>
            <a:normAutofit/>
          </a:bodyPr>
          <a:lstStyle>
            <a:lvl1pPr algn="l">
              <a:defRPr baseline="0" sz="4800">
                <a:solidFill>
                  <a:srgbClr val="002060"/>
                </a:solidFill>
                <a:effectLst>
                  <a:outerShdw algn="tl" blurRad="50800" dir="2700000" dist="38100" rotWithShape="0">
                    <a:prstClr val="black">
                      <a:alpha val="40000"/>
                    </a:prstClr>
                  </a:outerShdw>
                </a:effectLst>
              </a:defRPr>
            </a:lvl1pPr>
          </a:lstStyle>
          <a:p>
            <a:r>
              <a:rPr dirty="0" lang="en-US"/>
              <a:t>Click to edit Master title style</a:t>
            </a:r>
          </a:p>
        </p:txBody>
      </p:sp>
      <p:sp>
        <p:nvSpPr>
          <p:cNvPr id="1048629" name="Content Placeholder 2"/>
          <p:cNvSpPr>
            <a:spLocks noGrp="1"/>
          </p:cNvSpPr>
          <p:nvPr>
            <p:ph idx="1"/>
          </p:nvPr>
        </p:nvSpPr>
        <p:spPr>
          <a:xfrm>
            <a:off x="598621" y="2818180"/>
            <a:ext cx="10994760" cy="3461307"/>
          </a:xfrm>
        </p:spPr>
        <p:txBody>
          <a:bodyPr/>
          <a:lstStyle>
            <a:lvl1pPr algn="l">
              <a:defRPr sz="3733">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630"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31"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32"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1_Title and Content">
    <p:bg>
      <p:bgPr>
        <a:blipFill rotWithShape="1" dpi="0">
          <a:blip xmlns:r="http://schemas.openxmlformats.org/officeDocument/2006/relationships" r:embed="rId1">
            <a:lum/>
          </a:blip>
          <a:srcRect/>
          <a:stretch>
            <a:fillRect/>
          </a:stretch>
        </a:blipFill>
      </p:bgPr>
    </p:bg>
    <p:spTree>
      <p:nvGrpSpPr>
        <p:cNvPr id="27" name=""/>
        <p:cNvGrpSpPr/>
        <p:nvPr/>
      </p:nvGrpSpPr>
      <p:grpSpPr>
        <a:xfrm>
          <a:off x="0" y="0"/>
          <a:ext cx="0" cy="0"/>
          <a:chOff x="0" y="0"/>
          <a:chExt cx="0" cy="0"/>
        </a:xfrm>
      </p:grpSpPr>
      <p:sp>
        <p:nvSpPr>
          <p:cNvPr id="1048582" name="Title 1"/>
          <p:cNvSpPr>
            <a:spLocks noGrp="1"/>
          </p:cNvSpPr>
          <p:nvPr>
            <p:ph type="title"/>
          </p:nvPr>
        </p:nvSpPr>
        <p:spPr>
          <a:xfrm>
            <a:off x="3652719" y="578507"/>
            <a:ext cx="7940660" cy="763525"/>
          </a:xfrm>
        </p:spPr>
        <p:txBody>
          <a:bodyPr>
            <a:normAutofit/>
          </a:bodyPr>
          <a:lstStyle>
            <a:lvl1pPr algn="l">
              <a:defRPr sz="4800">
                <a:solidFill>
                  <a:srgbClr val="FF9900"/>
                </a:solidFill>
                <a:effectLst>
                  <a:outerShdw algn="tl" blurRad="50800" dir="2700000" dist="38100" rotWithShape="0">
                    <a:prstClr val="black">
                      <a:alpha val="40000"/>
                    </a:prstClr>
                  </a:outerShdw>
                </a:effectLst>
              </a:defRPr>
            </a:lvl1pPr>
          </a:lstStyle>
          <a:p>
            <a:r>
              <a:rPr dirty="0" lang="en-US"/>
              <a:t>Click to edit Master title style</a:t>
            </a:r>
          </a:p>
        </p:txBody>
      </p:sp>
      <p:sp>
        <p:nvSpPr>
          <p:cNvPr id="1048583" name="Content Placeholder 2"/>
          <p:cNvSpPr>
            <a:spLocks noGrp="1"/>
          </p:cNvSpPr>
          <p:nvPr>
            <p:ph idx="1"/>
          </p:nvPr>
        </p:nvSpPr>
        <p:spPr>
          <a:xfrm>
            <a:off x="3652719" y="1598079"/>
            <a:ext cx="7940660" cy="4681415"/>
          </a:xfrm>
        </p:spPr>
        <p:txBody>
          <a:bodyPr/>
          <a:lstStyle>
            <a:lvl1pPr>
              <a:defRPr sz="3733">
                <a:solidFill>
                  <a:srgbClr val="002060"/>
                </a:solidFill>
              </a:defRPr>
            </a:lvl1pPr>
            <a:lvl2pPr>
              <a:defRPr>
                <a:solidFill>
                  <a:srgbClr val="002060"/>
                </a:solidFill>
              </a:defRPr>
            </a:lvl2pPr>
            <a:lvl3pPr>
              <a:defRPr>
                <a:solidFill>
                  <a:srgbClr val="002060"/>
                </a:solidFill>
              </a:defRPr>
            </a:lvl3pPr>
            <a:lvl4pPr>
              <a:defRPr>
                <a:solidFill>
                  <a:srgbClr val="002060"/>
                </a:solidFill>
              </a:defRPr>
            </a:lvl4pPr>
            <a:lvl5pPr>
              <a:defRPr>
                <a:solidFill>
                  <a:srgbClr val="002060"/>
                </a:solidFill>
              </a:defRPr>
            </a:lvl5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584"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5"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dirty="0"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6"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47" name=""/>
        <p:cNvGrpSpPr/>
        <p:nvPr/>
      </p:nvGrpSpPr>
      <p:grpSpPr>
        <a:xfrm>
          <a:off x="0" y="0"/>
          <a:ext cx="0" cy="0"/>
          <a:chOff x="0" y="0"/>
          <a:chExt cx="0" cy="0"/>
        </a:xfrm>
      </p:grpSpPr>
      <p:sp>
        <p:nvSpPr>
          <p:cNvPr id="1048645" name="Title 1"/>
          <p:cNvSpPr>
            <a:spLocks noGrp="1"/>
          </p:cNvSpPr>
          <p:nvPr>
            <p:ph type="title"/>
          </p:nvPr>
        </p:nvSpPr>
        <p:spPr>
          <a:xfrm>
            <a:off x="963084" y="4406901"/>
            <a:ext cx="10363200" cy="1362075"/>
          </a:xfrm>
        </p:spPr>
        <p:txBody>
          <a:bodyPr anchor="t"/>
          <a:lstStyle>
            <a:lvl1pPr algn="l">
              <a:defRPr b="1" cap="all" sz="5333"/>
            </a:lvl1pPr>
          </a:lstStyle>
          <a:p>
            <a:r>
              <a:rPr lang="en-US"/>
              <a:t>Click to edit Master title style</a:t>
            </a:r>
          </a:p>
        </p:txBody>
      </p:sp>
      <p:sp>
        <p:nvSpPr>
          <p:cNvPr id="1048646" name="Text Placeholder 2"/>
          <p:cNvSpPr>
            <a:spLocks noGrp="1"/>
          </p:cNvSpPr>
          <p:nvPr>
            <p:ph type="body" idx="1"/>
          </p:nvPr>
        </p:nvSpPr>
        <p:spPr>
          <a:xfrm>
            <a:off x="963084" y="2906713"/>
            <a:ext cx="10363200" cy="1500187"/>
          </a:xfrm>
        </p:spPr>
        <p:txBody>
          <a:bodyPr anchor="b"/>
          <a:lstStyle>
            <a:lvl1pPr indent="0" marL="0">
              <a:buNone/>
              <a:defRPr sz="2667">
                <a:solidFill>
                  <a:schemeClr val="tx1">
                    <a:tint val="75000"/>
                  </a:schemeClr>
                </a:solidFill>
              </a:defRPr>
            </a:lvl1pPr>
            <a:lvl2pPr indent="0" marL="609585">
              <a:buNone/>
              <a:defRPr sz="2400">
                <a:solidFill>
                  <a:schemeClr val="tx1">
                    <a:tint val="75000"/>
                  </a:schemeClr>
                </a:solidFill>
              </a:defRPr>
            </a:lvl2pPr>
            <a:lvl3pPr indent="0" marL="1219170">
              <a:buNone/>
              <a:defRPr sz="2133">
                <a:solidFill>
                  <a:schemeClr val="tx1">
                    <a:tint val="75000"/>
                  </a:schemeClr>
                </a:solidFill>
              </a:defRPr>
            </a:lvl3pPr>
            <a:lvl4pPr indent="0" marL="1828754">
              <a:buNone/>
              <a:defRPr sz="1867">
                <a:solidFill>
                  <a:schemeClr val="tx1">
                    <a:tint val="75000"/>
                  </a:schemeClr>
                </a:solidFill>
              </a:defRPr>
            </a:lvl4pPr>
            <a:lvl5pPr indent="0" marL="2438339">
              <a:buNone/>
              <a:defRPr sz="1867">
                <a:solidFill>
                  <a:schemeClr val="tx1">
                    <a:tint val="75000"/>
                  </a:schemeClr>
                </a:solidFill>
              </a:defRPr>
            </a:lvl5pPr>
            <a:lvl6pPr indent="0" marL="3047924">
              <a:buNone/>
              <a:defRPr sz="1867">
                <a:solidFill>
                  <a:schemeClr val="tx1">
                    <a:tint val="75000"/>
                  </a:schemeClr>
                </a:solidFill>
              </a:defRPr>
            </a:lvl6pPr>
            <a:lvl7pPr indent="0" marL="3657509">
              <a:buNone/>
              <a:defRPr sz="1867">
                <a:solidFill>
                  <a:schemeClr val="tx1">
                    <a:tint val="75000"/>
                  </a:schemeClr>
                </a:solidFill>
              </a:defRPr>
            </a:lvl7pPr>
            <a:lvl8pPr indent="0" marL="4267093">
              <a:buNone/>
              <a:defRPr sz="1867">
                <a:solidFill>
                  <a:schemeClr val="tx1">
                    <a:tint val="75000"/>
                  </a:schemeClr>
                </a:solidFill>
              </a:defRPr>
            </a:lvl8pPr>
            <a:lvl9pPr indent="0" marL="4876678">
              <a:buNone/>
              <a:defRPr sz="1867">
                <a:solidFill>
                  <a:schemeClr val="tx1">
                    <a:tint val="75000"/>
                  </a:schemeClr>
                </a:solidFill>
              </a:defRPr>
            </a:lvl9pPr>
          </a:lstStyle>
          <a:p>
            <a:pPr lvl="0"/>
            <a:r>
              <a:rPr lang="en-US"/>
              <a:t>Click to edit Master text styles</a:t>
            </a:r>
          </a:p>
        </p:txBody>
      </p:sp>
      <p:sp>
        <p:nvSpPr>
          <p:cNvPr id="1048647"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48"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49"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48" name=""/>
        <p:cNvGrpSpPr/>
        <p:nvPr/>
      </p:nvGrpSpPr>
      <p:grpSpPr>
        <a:xfrm>
          <a:off x="0" y="0"/>
          <a:ext cx="0" cy="0"/>
          <a:chOff x="0" y="0"/>
          <a:chExt cx="0" cy="0"/>
        </a:xfrm>
      </p:grpSpPr>
      <p:sp>
        <p:nvSpPr>
          <p:cNvPr id="1048650" name="Title 1"/>
          <p:cNvSpPr>
            <a:spLocks noGrp="1"/>
          </p:cNvSpPr>
          <p:nvPr>
            <p:ph type="title"/>
          </p:nvPr>
        </p:nvSpPr>
        <p:spPr/>
        <p:txBody>
          <a:bodyPr/>
          <a:p>
            <a:r>
              <a:rPr lang="en-US"/>
              <a:t>Click to edit Master title style</a:t>
            </a:r>
          </a:p>
        </p:txBody>
      </p:sp>
      <p:sp>
        <p:nvSpPr>
          <p:cNvPr id="1048651"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52"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53" name="Date Placeholder 4"/>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4" name="Footer Placeholder 5"/>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5" name="Slide Number Placeholder 6"/>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41" name=""/>
        <p:cNvGrpSpPr/>
        <p:nvPr/>
      </p:nvGrpSpPr>
      <p:grpSpPr>
        <a:xfrm>
          <a:off x="0" y="0"/>
          <a:ext cx="0" cy="0"/>
          <a:chOff x="0" y="0"/>
          <a:chExt cx="0" cy="0"/>
        </a:xfrm>
      </p:grpSpPr>
      <p:sp>
        <p:nvSpPr>
          <p:cNvPr id="1048610" name="Title 1"/>
          <p:cNvSpPr>
            <a:spLocks noGrp="1"/>
          </p:cNvSpPr>
          <p:nvPr>
            <p:ph type="title"/>
          </p:nvPr>
        </p:nvSpPr>
        <p:spPr>
          <a:xfrm>
            <a:off x="598620" y="1596540"/>
            <a:ext cx="10994761" cy="814427"/>
          </a:xfrm>
        </p:spPr>
        <p:txBody>
          <a:bodyPr>
            <a:normAutofit/>
          </a:bodyPr>
          <a:lstStyle>
            <a:lvl1pPr algn="l">
              <a:defRPr baseline="0" sz="4800">
                <a:solidFill>
                  <a:srgbClr val="002060"/>
                </a:solidFill>
                <a:effectLst>
                  <a:outerShdw algn="tl" blurRad="50800" dir="2700000" dist="38100" rotWithShape="0">
                    <a:prstClr val="black">
                      <a:alpha val="40000"/>
                    </a:prstClr>
                  </a:outerShdw>
                </a:effectLst>
              </a:defRPr>
            </a:lvl1pPr>
          </a:lstStyle>
          <a:p>
            <a:r>
              <a:rPr dirty="0" lang="en-US"/>
              <a:t>Click to edit Master title style</a:t>
            </a:r>
          </a:p>
        </p:txBody>
      </p:sp>
      <p:sp>
        <p:nvSpPr>
          <p:cNvPr id="1048611" name="Text Placeholder 2"/>
          <p:cNvSpPr>
            <a:spLocks noGrp="1"/>
          </p:cNvSpPr>
          <p:nvPr>
            <p:ph type="body" idx="1"/>
          </p:nvPr>
        </p:nvSpPr>
        <p:spPr>
          <a:xfrm>
            <a:off x="715839" y="2446425"/>
            <a:ext cx="5386917" cy="639763"/>
          </a:xfrm>
        </p:spPr>
        <p:txBody>
          <a:bodyPr anchor="b"/>
          <a:lstStyle>
            <a:lvl1pPr algn="ctr" indent="0" marL="0">
              <a:buNone/>
              <a:defRPr b="1" sz="3200">
                <a:solidFill>
                  <a:schemeClr val="bg1"/>
                </a:solidFill>
              </a:defRPr>
            </a:lvl1pPr>
            <a:lvl2pPr indent="0" marL="609585">
              <a:buNone/>
              <a:defRPr b="1" sz="2667"/>
            </a:lvl2pPr>
            <a:lvl3pPr indent="0" marL="1219170">
              <a:buNone/>
              <a:defRPr b="1" sz="2400"/>
            </a:lvl3pPr>
            <a:lvl4pPr indent="0" marL="1828754">
              <a:buNone/>
              <a:defRPr b="1" sz="2133"/>
            </a:lvl4pPr>
            <a:lvl5pPr indent="0" marL="2438339">
              <a:buNone/>
              <a:defRPr b="1" sz="2133"/>
            </a:lvl5pPr>
            <a:lvl6pPr indent="0" marL="3047924">
              <a:buNone/>
              <a:defRPr b="1" sz="2133"/>
            </a:lvl6pPr>
            <a:lvl7pPr indent="0" marL="3657509">
              <a:buNone/>
              <a:defRPr b="1" sz="2133"/>
            </a:lvl7pPr>
            <a:lvl8pPr indent="0" marL="4267093">
              <a:buNone/>
              <a:defRPr b="1" sz="2133"/>
            </a:lvl8pPr>
            <a:lvl9pPr indent="0" marL="4876678">
              <a:buNone/>
              <a:defRPr b="1" sz="2133"/>
            </a:lvl9pPr>
          </a:lstStyle>
          <a:p>
            <a:pPr lvl="0"/>
            <a:r>
              <a:rPr dirty="0" lang="en-US"/>
              <a:t>Click to edit Master text styles</a:t>
            </a:r>
          </a:p>
        </p:txBody>
      </p:sp>
      <p:sp>
        <p:nvSpPr>
          <p:cNvPr id="1048612" name="Content Placeholder 3"/>
          <p:cNvSpPr>
            <a:spLocks noGrp="1"/>
          </p:cNvSpPr>
          <p:nvPr>
            <p:ph sz="half" idx="2"/>
          </p:nvPr>
        </p:nvSpPr>
        <p:spPr>
          <a:xfrm>
            <a:off x="715839" y="3021786"/>
            <a:ext cx="5386917" cy="2850495"/>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613" name="Text Placeholder 4"/>
          <p:cNvSpPr>
            <a:spLocks noGrp="1"/>
          </p:cNvSpPr>
          <p:nvPr>
            <p:ph type="body" sz="quarter" idx="3"/>
          </p:nvPr>
        </p:nvSpPr>
        <p:spPr>
          <a:xfrm>
            <a:off x="6096001" y="2446425"/>
            <a:ext cx="5389033" cy="639763"/>
          </a:xfrm>
        </p:spPr>
        <p:txBody>
          <a:bodyPr anchor="b"/>
          <a:lstStyle>
            <a:lvl1pPr algn="ctr" indent="0" marL="0">
              <a:buNone/>
              <a:defRPr b="1" sz="3200">
                <a:solidFill>
                  <a:schemeClr val="bg1"/>
                </a:solidFill>
              </a:defRPr>
            </a:lvl1pPr>
            <a:lvl2pPr indent="0" marL="609585">
              <a:buNone/>
              <a:defRPr b="1" sz="2667"/>
            </a:lvl2pPr>
            <a:lvl3pPr indent="0" marL="1219170">
              <a:buNone/>
              <a:defRPr b="1" sz="2400"/>
            </a:lvl3pPr>
            <a:lvl4pPr indent="0" marL="1828754">
              <a:buNone/>
              <a:defRPr b="1" sz="2133"/>
            </a:lvl4pPr>
            <a:lvl5pPr indent="0" marL="2438339">
              <a:buNone/>
              <a:defRPr b="1" sz="2133"/>
            </a:lvl5pPr>
            <a:lvl6pPr indent="0" marL="3047924">
              <a:buNone/>
              <a:defRPr b="1" sz="2133"/>
            </a:lvl6pPr>
            <a:lvl7pPr indent="0" marL="3657509">
              <a:buNone/>
              <a:defRPr b="1" sz="2133"/>
            </a:lvl7pPr>
            <a:lvl8pPr indent="0" marL="4267093">
              <a:buNone/>
              <a:defRPr b="1" sz="2133"/>
            </a:lvl8pPr>
            <a:lvl9pPr indent="0" marL="4876678">
              <a:buNone/>
              <a:defRPr b="1" sz="2133"/>
            </a:lvl9pPr>
          </a:lstStyle>
          <a:p>
            <a:pPr lvl="0"/>
            <a:r>
              <a:rPr dirty="0" lang="en-US"/>
              <a:t>Click to edit Master text styles</a:t>
            </a:r>
          </a:p>
        </p:txBody>
      </p:sp>
      <p:sp>
        <p:nvSpPr>
          <p:cNvPr id="1048614" name="Content Placeholder 5"/>
          <p:cNvSpPr>
            <a:spLocks noGrp="1"/>
          </p:cNvSpPr>
          <p:nvPr>
            <p:ph sz="quarter" idx="4"/>
          </p:nvPr>
        </p:nvSpPr>
        <p:spPr>
          <a:xfrm>
            <a:off x="6096001" y="3021786"/>
            <a:ext cx="5389033" cy="2850495"/>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615" name="Date Placeholder 6"/>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16" name="Footer Placeholder 7"/>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17" name="Slide Number Placeholder 8"/>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49" name=""/>
        <p:cNvGrpSpPr/>
        <p:nvPr/>
      </p:nvGrpSpPr>
      <p:grpSpPr>
        <a:xfrm>
          <a:off x="0" y="0"/>
          <a:ext cx="0" cy="0"/>
          <a:chOff x="0" y="0"/>
          <a:chExt cx="0" cy="0"/>
        </a:xfrm>
      </p:grpSpPr>
      <p:sp>
        <p:nvSpPr>
          <p:cNvPr id="1048656" name="Title 1"/>
          <p:cNvSpPr>
            <a:spLocks noGrp="1"/>
          </p:cNvSpPr>
          <p:nvPr>
            <p:ph type="title"/>
          </p:nvPr>
        </p:nvSpPr>
        <p:spPr/>
        <p:txBody>
          <a:bodyPr/>
          <a:p>
            <a:r>
              <a:rPr lang="en-US"/>
              <a:t>Click to edit Master title style</a:t>
            </a:r>
          </a:p>
        </p:txBody>
      </p:sp>
      <p:sp>
        <p:nvSpPr>
          <p:cNvPr id="1048657" name="Date Placeholder 2"/>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8" name="Footer Placeholder 3"/>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9" name="Slide Number Placeholder 4"/>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50" name=""/>
        <p:cNvGrpSpPr/>
        <p:nvPr/>
      </p:nvGrpSpPr>
      <p:grpSpPr>
        <a:xfrm>
          <a:off x="0" y="0"/>
          <a:ext cx="0" cy="0"/>
          <a:chOff x="0" y="0"/>
          <a:chExt cx="0" cy="0"/>
        </a:xfrm>
      </p:grpSpPr>
      <p:sp>
        <p:nvSpPr>
          <p:cNvPr id="1048660" name="Date Placeholder 1"/>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61" name="Footer Placeholder 2"/>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62" name="Slide Number Placeholder 3"/>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45" name=""/>
        <p:cNvGrpSpPr/>
        <p:nvPr/>
      </p:nvGrpSpPr>
      <p:grpSpPr>
        <a:xfrm>
          <a:off x="0" y="0"/>
          <a:ext cx="0" cy="0"/>
          <a:chOff x="0" y="0"/>
          <a:chExt cx="0" cy="0"/>
        </a:xfrm>
      </p:grpSpPr>
      <p:sp>
        <p:nvSpPr>
          <p:cNvPr id="1048633" name="Title 1"/>
          <p:cNvSpPr>
            <a:spLocks noGrp="1"/>
          </p:cNvSpPr>
          <p:nvPr>
            <p:ph type="title"/>
          </p:nvPr>
        </p:nvSpPr>
        <p:spPr>
          <a:xfrm>
            <a:off x="609602" y="273049"/>
            <a:ext cx="4011084" cy="1162051"/>
          </a:xfrm>
        </p:spPr>
        <p:txBody>
          <a:bodyPr anchor="b"/>
          <a:lstStyle>
            <a:lvl1pPr algn="l">
              <a:defRPr b="1" sz="2667"/>
            </a:lvl1pPr>
          </a:lstStyle>
          <a:p>
            <a:r>
              <a:rPr lang="en-US"/>
              <a:t>Click to edit Master title style</a:t>
            </a:r>
          </a:p>
        </p:txBody>
      </p:sp>
      <p:sp>
        <p:nvSpPr>
          <p:cNvPr id="1048634"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35" name="Text Placeholder 3"/>
          <p:cNvSpPr>
            <a:spLocks noGrp="1"/>
          </p:cNvSpPr>
          <p:nvPr>
            <p:ph type="body" sz="half" idx="2"/>
          </p:nvPr>
        </p:nvSpPr>
        <p:spPr>
          <a:xfrm>
            <a:off x="609602" y="1435102"/>
            <a:ext cx="4011084" cy="4691063"/>
          </a:xfrm>
        </p:spPr>
        <p:txBody>
          <a:bodyPr/>
          <a:lstStyle>
            <a:lvl1pPr indent="0" marL="0">
              <a:buNone/>
              <a:defRPr sz="1867"/>
            </a:lvl1pPr>
            <a:lvl2pPr indent="0" marL="609585">
              <a:buNone/>
              <a:defRPr sz="1600"/>
            </a:lvl2pPr>
            <a:lvl3pPr indent="0" marL="1219170">
              <a:buNone/>
              <a:defRPr sz="1333"/>
            </a:lvl3pPr>
            <a:lvl4pPr indent="0" marL="1828754">
              <a:buNone/>
              <a:defRPr sz="1200"/>
            </a:lvl4pPr>
            <a:lvl5pPr indent="0" marL="2438339">
              <a:buNone/>
              <a:defRPr sz="1200"/>
            </a:lvl5pPr>
            <a:lvl6pPr indent="0" marL="3047924">
              <a:buNone/>
              <a:defRPr sz="1200"/>
            </a:lvl6pPr>
            <a:lvl7pPr indent="0" marL="3657509">
              <a:buNone/>
              <a:defRPr sz="1200"/>
            </a:lvl7pPr>
            <a:lvl8pPr indent="0" marL="4267093">
              <a:buNone/>
              <a:defRPr sz="1200"/>
            </a:lvl8pPr>
            <a:lvl9pPr indent="0" marL="4876678">
              <a:buNone/>
              <a:defRPr sz="1200"/>
            </a:lvl9pPr>
          </a:lstStyle>
          <a:p>
            <a:pPr lvl="0"/>
            <a:r>
              <a:rPr lang="en-US"/>
              <a:t>Click to edit Master text styles</a:t>
            </a:r>
          </a:p>
        </p:txBody>
      </p:sp>
      <p:sp>
        <p:nvSpPr>
          <p:cNvPr id="1048636" name="Date Placeholder 4"/>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37" name="Footer Placeholder 5"/>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38" name="Slide Number Placeholder 6"/>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46" name=""/>
        <p:cNvGrpSpPr/>
        <p:nvPr/>
      </p:nvGrpSpPr>
      <p:grpSpPr>
        <a:xfrm>
          <a:off x="0" y="0"/>
          <a:ext cx="0" cy="0"/>
          <a:chOff x="0" y="0"/>
          <a:chExt cx="0" cy="0"/>
        </a:xfrm>
      </p:grpSpPr>
      <p:sp>
        <p:nvSpPr>
          <p:cNvPr id="1048639" name="Title 1"/>
          <p:cNvSpPr>
            <a:spLocks noGrp="1"/>
          </p:cNvSpPr>
          <p:nvPr>
            <p:ph type="title"/>
          </p:nvPr>
        </p:nvSpPr>
        <p:spPr>
          <a:xfrm>
            <a:off x="2389717" y="4800600"/>
            <a:ext cx="7315200" cy="566739"/>
          </a:xfrm>
        </p:spPr>
        <p:txBody>
          <a:bodyPr anchor="b"/>
          <a:lstStyle>
            <a:lvl1pPr algn="l">
              <a:defRPr b="1" sz="2667"/>
            </a:lvl1pPr>
          </a:lstStyle>
          <a:p>
            <a:r>
              <a:rPr lang="en-US"/>
              <a:t>Click to edit Master title style</a:t>
            </a:r>
          </a:p>
        </p:txBody>
      </p:sp>
      <p:sp>
        <p:nvSpPr>
          <p:cNvPr id="1048640" name="Picture Placeholder 2"/>
          <p:cNvSpPr>
            <a:spLocks noGrp="1"/>
          </p:cNvSpPr>
          <p:nvPr>
            <p:ph type="pic" idx="1"/>
          </p:nvPr>
        </p:nvSpPr>
        <p:spPr>
          <a:xfrm>
            <a:off x="2389717" y="612775"/>
            <a:ext cx="7315200" cy="4114800"/>
          </a:xfrm>
        </p:spPr>
        <p:txBody>
          <a:bodyPr/>
          <a:lstStyle>
            <a:lvl1pPr indent="0" marL="0">
              <a:buNone/>
              <a:defRPr sz="4267"/>
            </a:lvl1pPr>
            <a:lvl2pPr indent="0" marL="609585">
              <a:buNone/>
              <a:defRPr sz="3733"/>
            </a:lvl2pPr>
            <a:lvl3pPr indent="0" marL="1219170">
              <a:buNone/>
              <a:defRPr sz="3200"/>
            </a:lvl3pPr>
            <a:lvl4pPr indent="0" marL="1828754">
              <a:buNone/>
              <a:defRPr sz="2667"/>
            </a:lvl4pPr>
            <a:lvl5pPr indent="0" marL="2438339">
              <a:buNone/>
              <a:defRPr sz="2667"/>
            </a:lvl5pPr>
            <a:lvl6pPr indent="0" marL="3047924">
              <a:buNone/>
              <a:defRPr sz="2667"/>
            </a:lvl6pPr>
            <a:lvl7pPr indent="0" marL="3657509">
              <a:buNone/>
              <a:defRPr sz="2667"/>
            </a:lvl7pPr>
            <a:lvl8pPr indent="0" marL="4267093">
              <a:buNone/>
              <a:defRPr sz="2667"/>
            </a:lvl8pPr>
            <a:lvl9pPr indent="0" marL="4876678">
              <a:buNone/>
              <a:defRPr sz="2667"/>
            </a:lvl9pPr>
          </a:lstStyle>
          <a:p>
            <a:endParaRPr lang="en-US"/>
          </a:p>
        </p:txBody>
      </p:sp>
      <p:sp>
        <p:nvSpPr>
          <p:cNvPr id="1048641" name="Text Placeholder 3"/>
          <p:cNvSpPr>
            <a:spLocks noGrp="1"/>
          </p:cNvSpPr>
          <p:nvPr>
            <p:ph type="body" sz="half" idx="2"/>
          </p:nvPr>
        </p:nvSpPr>
        <p:spPr>
          <a:xfrm>
            <a:off x="2389717" y="5367338"/>
            <a:ext cx="7315200" cy="804863"/>
          </a:xfrm>
        </p:spPr>
        <p:txBody>
          <a:bodyPr/>
          <a:lstStyle>
            <a:lvl1pPr indent="0" marL="0">
              <a:buNone/>
              <a:defRPr sz="1867"/>
            </a:lvl1pPr>
            <a:lvl2pPr indent="0" marL="609585">
              <a:buNone/>
              <a:defRPr sz="1600"/>
            </a:lvl2pPr>
            <a:lvl3pPr indent="0" marL="1219170">
              <a:buNone/>
              <a:defRPr sz="1333"/>
            </a:lvl3pPr>
            <a:lvl4pPr indent="0" marL="1828754">
              <a:buNone/>
              <a:defRPr sz="1200"/>
            </a:lvl4pPr>
            <a:lvl5pPr indent="0" marL="2438339">
              <a:buNone/>
              <a:defRPr sz="1200"/>
            </a:lvl5pPr>
            <a:lvl6pPr indent="0" marL="3047924">
              <a:buNone/>
              <a:defRPr sz="1200"/>
            </a:lvl6pPr>
            <a:lvl7pPr indent="0" marL="3657509">
              <a:buNone/>
              <a:defRPr sz="1200"/>
            </a:lvl7pPr>
            <a:lvl8pPr indent="0" marL="4267093">
              <a:buNone/>
              <a:defRPr sz="1200"/>
            </a:lvl8pPr>
            <a:lvl9pPr indent="0" marL="4876678">
              <a:buNone/>
              <a:defRPr sz="1200"/>
            </a:lvl9pPr>
          </a:lstStyle>
          <a:p>
            <a:pPr lvl="0"/>
            <a:r>
              <a:rPr lang="en-US"/>
              <a:t>Click to edit Master text styles</a:t>
            </a:r>
          </a:p>
        </p:txBody>
      </p:sp>
      <p:sp>
        <p:nvSpPr>
          <p:cNvPr id="1048642" name="Date Placeholder 4"/>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43" name="Footer Placeholder 5"/>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44" name="Slide Number Placeholder 6"/>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43" name=""/>
        <p:cNvGrpSpPr/>
        <p:nvPr/>
      </p:nvGrpSpPr>
      <p:grpSpPr>
        <a:xfrm>
          <a:off x="0" y="0"/>
          <a:ext cx="0" cy="0"/>
          <a:chOff x="0" y="0"/>
          <a:chExt cx="0" cy="0"/>
        </a:xfrm>
      </p:grpSpPr>
      <p:sp>
        <p:nvSpPr>
          <p:cNvPr id="1048623" name="Title 1"/>
          <p:cNvSpPr>
            <a:spLocks noGrp="1"/>
          </p:cNvSpPr>
          <p:nvPr>
            <p:ph type="title"/>
          </p:nvPr>
        </p:nvSpPr>
        <p:spPr/>
        <p:txBody>
          <a:bodyPr/>
          <a:p>
            <a:r>
              <a:rPr lang="en-US"/>
              <a:t>Click to edit Master title style</a:t>
            </a:r>
          </a:p>
        </p:txBody>
      </p:sp>
      <p:sp>
        <p:nvSpPr>
          <p:cNvPr id="1048624"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25"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26"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27"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42" name=""/>
        <p:cNvGrpSpPr/>
        <p:nvPr/>
      </p:nvGrpSpPr>
      <p:grpSpPr>
        <a:xfrm>
          <a:off x="0" y="0"/>
          <a:ext cx="0" cy="0"/>
          <a:chOff x="0" y="0"/>
          <a:chExt cx="0" cy="0"/>
        </a:xfrm>
      </p:grpSpPr>
      <p:sp>
        <p:nvSpPr>
          <p:cNvPr id="1048618" name="Vertical Title 1"/>
          <p:cNvSpPr>
            <a:spLocks noGrp="1"/>
          </p:cNvSpPr>
          <p:nvPr>
            <p:ph type="title" orient="vert"/>
          </p:nvPr>
        </p:nvSpPr>
        <p:spPr>
          <a:xfrm>
            <a:off x="8839200" y="274639"/>
            <a:ext cx="2743200" cy="5851525"/>
          </a:xfrm>
        </p:spPr>
        <p:txBody>
          <a:bodyPr vert="eaVert"/>
          <a:p>
            <a:r>
              <a:rPr lang="en-US"/>
              <a:t>Click to edit Master title style</a:t>
            </a:r>
          </a:p>
        </p:txBody>
      </p:sp>
      <p:sp>
        <p:nvSpPr>
          <p:cNvPr id="1048619" name="Vertical Text Placeholder 2"/>
          <p:cNvSpPr>
            <a:spLocks noGrp="1"/>
          </p:cNvSpPr>
          <p:nvPr>
            <p:ph type="body" orient="vert" idx="1"/>
          </p:nvPr>
        </p:nvSpPr>
        <p:spPr>
          <a:xfrm>
            <a:off x="609600" y="274639"/>
            <a:ext cx="8026400" cy="5851525"/>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20"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21"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22"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pic>
        <p:nvPicPr>
          <p:cNvPr id="2097152" name="Picture 6" descr="E:\websites\free-power-point-templates\2012\logos.png"/>
          <p:cNvPicPr>
            <a:picLocks noChangeAspect="1" noChangeArrowheads="1"/>
          </p:cNvPicPr>
          <p:nvPr userDrawn="1"/>
        </p:nvPicPr>
        <p:blipFill>
          <a:blip xmlns:r="http://schemas.openxmlformats.org/officeDocument/2006/relationships" r:embed="rId1"/>
          <a:stretch>
            <a:fillRect/>
          </a:stretch>
        </p:blipFill>
        <p:spPr bwMode="auto">
          <a:xfrm>
            <a:off x="5224408" y="3101618"/>
            <a:ext cx="1951712" cy="702615"/>
          </a:xfrm>
          <a:prstGeom prst="rect"/>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image" Target="../media/image4.jpeg"/><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dpi="0">
          <a:blip xmlns:r="http://schemas.openxmlformats.org/officeDocument/2006/relationships" r:embed="rId13">
            <a:lum/>
          </a:blip>
          <a:srcRect/>
          <a:stretch>
            <a:fillRect/>
          </a:stretch>
        </a:blipFill>
      </p:bgPr>
    </p:bg>
    <p:spTree>
      <p:nvGrpSpPr>
        <p:cNvPr id="14" name=""/>
        <p:cNvGrpSpPr/>
        <p:nvPr/>
      </p:nvGrpSpPr>
      <p:grpSpPr>
        <a:xfrm>
          <a:off x="0" y="0"/>
          <a:ext cx="0" cy="0"/>
          <a:chOff x="0" y="0"/>
          <a:chExt cx="0" cy="0"/>
        </a:xfrm>
      </p:grpSpPr>
      <p:sp>
        <p:nvSpPr>
          <p:cNvPr id="1048576" name="Title Placeholder 1"/>
          <p:cNvSpPr>
            <a:spLocks noGrp="1"/>
          </p:cNvSpPr>
          <p:nvPr>
            <p:ph type="title"/>
          </p:nvPr>
        </p:nvSpPr>
        <p:spPr>
          <a:xfrm>
            <a:off x="609600" y="274639"/>
            <a:ext cx="10972800" cy="1143000"/>
          </a:xfrm>
          <a:prstGeom prst="rect"/>
        </p:spPr>
        <p:txBody>
          <a:bodyPr anchor="ctr" bIns="45720" lIns="91440" rIns="91440" rtlCol="0" tIns="45720" vert="horz">
            <a:normAutofit/>
          </a:bodyPr>
          <a:p>
            <a:r>
              <a:rPr lang="en-US"/>
              <a:t>Click to edit Master title style</a:t>
            </a:r>
          </a:p>
        </p:txBody>
      </p:sp>
      <p:sp>
        <p:nvSpPr>
          <p:cNvPr id="1048577" name="Text Placeholder 2"/>
          <p:cNvSpPr>
            <a:spLocks noGrp="1"/>
          </p:cNvSpPr>
          <p:nvPr>
            <p:ph type="body" idx="1"/>
          </p:nvPr>
        </p:nvSpPr>
        <p:spPr>
          <a:xfrm>
            <a:off x="609600" y="1600201"/>
            <a:ext cx="10972800" cy="4525963"/>
          </a:xfrm>
          <a:prstGeom prst="rect"/>
        </p:spPr>
        <p:txBody>
          <a:bodyP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78" name="Date Placeholder 3"/>
          <p:cNvSpPr>
            <a:spLocks noGrp="1"/>
          </p:cNvSpPr>
          <p:nvPr>
            <p:ph type="dt" sz="half" idx="2"/>
          </p:nvPr>
        </p:nvSpPr>
        <p:spPr>
          <a:xfrm>
            <a:off x="609600" y="6356351"/>
            <a:ext cx="2844800" cy="365125"/>
          </a:xfrm>
          <a:prstGeom prst="rect"/>
        </p:spPr>
        <p:txBody>
          <a:bodyPr anchor="ctr" bIns="45720" lIns="91440" rIns="91440" rtlCol="0" tIns="45720" vert="horz"/>
          <a:lstStyle>
            <a:lvl1pPr algn="l">
              <a:defRPr sz="1600">
                <a:solidFill>
                  <a:schemeClr val="tx1">
                    <a:tint val="75000"/>
                  </a:schemeClr>
                </a:solidFill>
              </a:defRPr>
            </a:lvl1pPr>
          </a:lstStyle>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79" name="Footer Placeholder 4"/>
          <p:cNvSpPr>
            <a:spLocks noGrp="1"/>
          </p:cNvSpPr>
          <p:nvPr>
            <p:ph type="ftr" sz="quarter" idx="3"/>
          </p:nvPr>
        </p:nvSpPr>
        <p:spPr>
          <a:xfrm>
            <a:off x="4165600" y="6356351"/>
            <a:ext cx="3860800" cy="365125"/>
          </a:xfrm>
          <a:prstGeom prst="rect"/>
        </p:spPr>
        <p:txBody>
          <a:bodyPr anchor="ctr" bIns="45720" lIns="91440" rIns="91440" rtlCol="0" tIns="45720" vert="horz"/>
          <a:lstStyle>
            <a:lvl1pPr algn="ctr">
              <a:defRPr sz="1600">
                <a:solidFill>
                  <a:schemeClr val="tx1">
                    <a:tint val="75000"/>
                  </a:schemeClr>
                </a:solidFill>
              </a:defRPr>
            </a:lvl1pPr>
          </a:lstStyle>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0" name="Slide Number Placeholder 5"/>
          <p:cNvSpPr>
            <a:spLocks noGrp="1"/>
          </p:cNvSpPr>
          <p:nvPr>
            <p:ph type="sldNum" sz="quarter" idx="4"/>
          </p:nvPr>
        </p:nvSpPr>
        <p:spPr>
          <a:xfrm>
            <a:off x="8737600" y="6356351"/>
            <a:ext cx="2844800" cy="365125"/>
          </a:xfrm>
          <a:prstGeom prst="rect"/>
        </p:spPr>
        <p:txBody>
          <a:bodyPr anchor="ctr" bIns="45720" lIns="91440" rIns="91440" rtlCol="0" tIns="45720" vert="horz"/>
          <a:lstStyle>
            <a:lvl1pPr algn="r">
              <a:defRPr sz="1600">
                <a:solidFill>
                  <a:schemeClr val="tx1">
                    <a:tint val="75000"/>
                  </a:schemeClr>
                </a:solidFill>
              </a:defRPr>
            </a:lvl1pPr>
          </a:lstStyle>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1" name="TextBox 6"/>
          <p:cNvSpPr txBox="1"/>
          <p:nvPr userDrawn="1"/>
        </p:nvSpPr>
        <p:spPr>
          <a:xfrm>
            <a:off x="-12200" y="6951663"/>
            <a:ext cx="11186167" cy="666977"/>
          </a:xfrm>
          <a:prstGeom prst="rect"/>
          <a:noFill/>
        </p:spPr>
        <p:txBody>
          <a:bodyPr rtlCol="0" wrap="square">
            <a:spAutoFit/>
          </a:bodyPr>
          <a:p>
            <a:pPr algn="l" defTabSz="1219170" eaLnBrk="1" fontAlgn="auto" hangingPunct="1" indent="0" latinLnBrk="0" lvl="0" marL="0" marR="0" rtl="0">
              <a:lnSpc>
                <a:spcPct val="100000"/>
              </a:lnSpc>
              <a:spcBef>
                <a:spcPts val="0"/>
              </a:spcBef>
              <a:spcAft>
                <a:spcPts val="0"/>
              </a:spcAft>
              <a:buClrTx/>
              <a:buSzTx/>
              <a:buFontTx/>
              <a:buNone/>
            </a:pPr>
            <a:r>
              <a:rPr baseline="0" b="0" cap="none" sz="1867" i="0" kern="1200" kumimoji="0" lang="en-US" noProof="0" normalizeH="0" spc="0" strike="noStrike" u="none">
                <a:ln>
                  <a:noFill/>
                </a:ln>
                <a:solidFill>
                  <a:prstClr val="white">
                    <a:lumMod val="65000"/>
                  </a:prstClr>
                </a:solidFill>
                <a:effectLst/>
                <a:uLnTx/>
                <a:uFillTx/>
                <a:latin typeface="Dubai" panose="020B0503030403030204" pitchFamily="34" charset="-78"/>
                <a:ea typeface="+mn-ea"/>
                <a:cs typeface="+mn-cs"/>
              </a:rPr>
              <a:t>This presentation uses a free template provided by FPPT.com</a:t>
            </a:r>
          </a:p>
          <a:p>
            <a:pPr algn="l" defTabSz="1219170" eaLnBrk="1" fontAlgn="auto" hangingPunct="1" indent="0" latinLnBrk="0" lvl="0" marL="0" marR="0" rtl="0">
              <a:lnSpc>
                <a:spcPct val="100000"/>
              </a:lnSpc>
              <a:spcBef>
                <a:spcPts val="0"/>
              </a:spcBef>
              <a:spcAft>
                <a:spcPts val="0"/>
              </a:spcAft>
              <a:buClrTx/>
              <a:buSzTx/>
              <a:buFontTx/>
              <a:buNone/>
            </a:pPr>
            <a:r>
              <a:rPr baseline="0" b="0" cap="none" sz="1867" i="0" kern="1200" kumimoji="0" lang="en-US" noProof="0" normalizeH="0" spc="0" strike="noStrike" u="none">
                <a:ln>
                  <a:noFill/>
                </a:ln>
                <a:solidFill>
                  <a:prstClr val="white">
                    <a:lumMod val="65000"/>
                  </a:prstClr>
                </a:solidFill>
                <a:effectLst/>
                <a:uLnTx/>
                <a:uFillTx/>
                <a:latin typeface="Dubai" panose="020B0503030403030204" pitchFamily="34" charset="-78"/>
                <a:ea typeface="+mn-ea"/>
                <a:cs typeface="+mn-cs"/>
              </a:rPr>
              <a:t>www.free-power-point-templates.com</a:t>
            </a:r>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1219170" eaLnBrk="1" hangingPunct="1" latinLnBrk="0" rtl="0">
        <a:spcBef>
          <a:spcPct val="0"/>
        </a:spcBef>
        <a:buNone/>
        <a:defRPr sz="5867" kern="1200">
          <a:solidFill>
            <a:schemeClr val="tx1"/>
          </a:solidFill>
          <a:latin typeface="+mj-lt"/>
          <a:ea typeface="+mj-ea"/>
          <a:cs typeface="+mj-cs"/>
        </a:defRPr>
      </a:lvl1pPr>
    </p:titleStyle>
    <p:bodyStyle>
      <a:lvl1pPr algn="l" defTabSz="1219170" eaLnBrk="1" hangingPunct="1" indent="-457189" latinLnBrk="0" marL="457189" rtl="0">
        <a:spcBef>
          <a:spcPct val="20000"/>
        </a:spcBef>
        <a:buFont typeface="Arial" pitchFamily="34" charset="0"/>
        <a:buChar char="•"/>
        <a:defRPr sz="4267" kern="1200">
          <a:solidFill>
            <a:schemeClr val="tx1"/>
          </a:solidFill>
          <a:latin typeface="+mn-lt"/>
          <a:ea typeface="+mn-ea"/>
          <a:cs typeface="+mn-cs"/>
        </a:defRPr>
      </a:lvl1pPr>
      <a:lvl2pPr algn="l" defTabSz="1219170" eaLnBrk="1" hangingPunct="1" indent="-380990" latinLnBrk="0" marL="990575" rtl="0">
        <a:spcBef>
          <a:spcPct val="20000"/>
        </a:spcBef>
        <a:buFont typeface="Arial" pitchFamily="34" charset="0"/>
        <a:buChar char="–"/>
        <a:defRPr sz="3733" kern="1200">
          <a:solidFill>
            <a:schemeClr val="tx1"/>
          </a:solidFill>
          <a:latin typeface="+mn-lt"/>
          <a:ea typeface="+mn-ea"/>
          <a:cs typeface="+mn-cs"/>
        </a:defRPr>
      </a:lvl2pPr>
      <a:lvl3pPr algn="l" defTabSz="1219170" eaLnBrk="1" hangingPunct="1" indent="-304792" latinLnBrk="0" marL="1523962" rtl="0">
        <a:spcBef>
          <a:spcPct val="20000"/>
        </a:spcBef>
        <a:buFont typeface="Arial" pitchFamily="34" charset="0"/>
        <a:buChar char="•"/>
        <a:defRPr sz="3200" kern="1200">
          <a:solidFill>
            <a:schemeClr val="tx1"/>
          </a:solidFill>
          <a:latin typeface="+mn-lt"/>
          <a:ea typeface="+mn-ea"/>
          <a:cs typeface="+mn-cs"/>
        </a:defRPr>
      </a:lvl3pPr>
      <a:lvl4pPr algn="l" defTabSz="1219170" eaLnBrk="1" hangingPunct="1" indent="-304792" latinLnBrk="0" marL="2133547" rtl="0">
        <a:spcBef>
          <a:spcPct val="20000"/>
        </a:spcBef>
        <a:buFont typeface="Arial" pitchFamily="34" charset="0"/>
        <a:buChar char="–"/>
        <a:defRPr sz="2667" kern="1200">
          <a:solidFill>
            <a:schemeClr val="tx1"/>
          </a:solidFill>
          <a:latin typeface="+mn-lt"/>
          <a:ea typeface="+mn-ea"/>
          <a:cs typeface="+mn-cs"/>
        </a:defRPr>
      </a:lvl4pPr>
      <a:lvl5pPr algn="l" defTabSz="1219170" eaLnBrk="1" hangingPunct="1" indent="-304792" latinLnBrk="0" marL="2743131" rtl="0">
        <a:spcBef>
          <a:spcPct val="20000"/>
        </a:spcBef>
        <a:buFont typeface="Arial" pitchFamily="34" charset="0"/>
        <a:buChar char="»"/>
        <a:defRPr sz="2667" kern="1200">
          <a:solidFill>
            <a:schemeClr val="tx1"/>
          </a:solidFill>
          <a:latin typeface="+mn-lt"/>
          <a:ea typeface="+mn-ea"/>
          <a:cs typeface="+mn-cs"/>
        </a:defRPr>
      </a:lvl5pPr>
      <a:lvl6pPr algn="l" defTabSz="1219170" eaLnBrk="1" hangingPunct="1" indent="-304792" latinLnBrk="0" marL="3352716" rtl="0">
        <a:spcBef>
          <a:spcPct val="20000"/>
        </a:spcBef>
        <a:buFont typeface="Arial" pitchFamily="34" charset="0"/>
        <a:buChar char="•"/>
        <a:defRPr sz="2667" kern="1200">
          <a:solidFill>
            <a:schemeClr val="tx1"/>
          </a:solidFill>
          <a:latin typeface="+mn-lt"/>
          <a:ea typeface="+mn-ea"/>
          <a:cs typeface="+mn-cs"/>
        </a:defRPr>
      </a:lvl6pPr>
      <a:lvl7pPr algn="l" defTabSz="1219170" eaLnBrk="1" hangingPunct="1" indent="-304792" latinLnBrk="0" marL="3962301" rtl="0">
        <a:spcBef>
          <a:spcPct val="20000"/>
        </a:spcBef>
        <a:buFont typeface="Arial" pitchFamily="34" charset="0"/>
        <a:buChar char="•"/>
        <a:defRPr sz="2667" kern="1200">
          <a:solidFill>
            <a:schemeClr val="tx1"/>
          </a:solidFill>
          <a:latin typeface="+mn-lt"/>
          <a:ea typeface="+mn-ea"/>
          <a:cs typeface="+mn-cs"/>
        </a:defRPr>
      </a:lvl7pPr>
      <a:lvl8pPr algn="l" defTabSz="1219170" eaLnBrk="1" hangingPunct="1" indent="-304792" latinLnBrk="0" marL="4571886" rtl="0">
        <a:spcBef>
          <a:spcPct val="20000"/>
        </a:spcBef>
        <a:buFont typeface="Arial" pitchFamily="34" charset="0"/>
        <a:buChar char="•"/>
        <a:defRPr sz="2667" kern="1200">
          <a:solidFill>
            <a:schemeClr val="tx1"/>
          </a:solidFill>
          <a:latin typeface="+mn-lt"/>
          <a:ea typeface="+mn-ea"/>
          <a:cs typeface="+mn-cs"/>
        </a:defRPr>
      </a:lvl8pPr>
      <a:lvl9pPr algn="l" defTabSz="1219170" eaLnBrk="1" hangingPunct="1" indent="-304792" latinLnBrk="0" marL="5181470" rtl="0">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algn="l" defTabSz="1219170" eaLnBrk="1" hangingPunct="1" latinLnBrk="0" marL="0" rtl="0">
        <a:defRPr sz="2400" kern="1200">
          <a:solidFill>
            <a:schemeClr val="tx1"/>
          </a:solidFill>
          <a:latin typeface="+mn-lt"/>
          <a:ea typeface="+mn-ea"/>
          <a:cs typeface="+mn-cs"/>
        </a:defRPr>
      </a:lvl1pPr>
      <a:lvl2pPr algn="l" defTabSz="1219170" eaLnBrk="1" hangingPunct="1" latinLnBrk="0" marL="609585" rtl="0">
        <a:defRPr sz="2400" kern="1200">
          <a:solidFill>
            <a:schemeClr val="tx1"/>
          </a:solidFill>
          <a:latin typeface="+mn-lt"/>
          <a:ea typeface="+mn-ea"/>
          <a:cs typeface="+mn-cs"/>
        </a:defRPr>
      </a:lvl2pPr>
      <a:lvl3pPr algn="l" defTabSz="1219170" eaLnBrk="1" hangingPunct="1" latinLnBrk="0" marL="1219170" rtl="0">
        <a:defRPr sz="2400" kern="1200">
          <a:solidFill>
            <a:schemeClr val="tx1"/>
          </a:solidFill>
          <a:latin typeface="+mn-lt"/>
          <a:ea typeface="+mn-ea"/>
          <a:cs typeface="+mn-cs"/>
        </a:defRPr>
      </a:lvl3pPr>
      <a:lvl4pPr algn="l" defTabSz="1219170" eaLnBrk="1" hangingPunct="1" latinLnBrk="0" marL="1828754" rtl="0">
        <a:defRPr sz="2400" kern="1200">
          <a:solidFill>
            <a:schemeClr val="tx1"/>
          </a:solidFill>
          <a:latin typeface="+mn-lt"/>
          <a:ea typeface="+mn-ea"/>
          <a:cs typeface="+mn-cs"/>
        </a:defRPr>
      </a:lvl4pPr>
      <a:lvl5pPr algn="l" defTabSz="1219170" eaLnBrk="1" hangingPunct="1" latinLnBrk="0" marL="2438339" rtl="0">
        <a:defRPr sz="2400" kern="1200">
          <a:solidFill>
            <a:schemeClr val="tx1"/>
          </a:solidFill>
          <a:latin typeface="+mn-lt"/>
          <a:ea typeface="+mn-ea"/>
          <a:cs typeface="+mn-cs"/>
        </a:defRPr>
      </a:lvl5pPr>
      <a:lvl6pPr algn="l" defTabSz="1219170" eaLnBrk="1" hangingPunct="1" latinLnBrk="0" marL="3047924" rtl="0">
        <a:defRPr sz="2400" kern="1200">
          <a:solidFill>
            <a:schemeClr val="tx1"/>
          </a:solidFill>
          <a:latin typeface="+mn-lt"/>
          <a:ea typeface="+mn-ea"/>
          <a:cs typeface="+mn-cs"/>
        </a:defRPr>
      </a:lvl6pPr>
      <a:lvl7pPr algn="l" defTabSz="1219170" eaLnBrk="1" hangingPunct="1" latinLnBrk="0" marL="3657509" rtl="0">
        <a:defRPr sz="2400" kern="1200">
          <a:solidFill>
            <a:schemeClr val="tx1"/>
          </a:solidFill>
          <a:latin typeface="+mn-lt"/>
          <a:ea typeface="+mn-ea"/>
          <a:cs typeface="+mn-cs"/>
        </a:defRPr>
      </a:lvl7pPr>
      <a:lvl8pPr algn="l" defTabSz="1219170" eaLnBrk="1" hangingPunct="1" latinLnBrk="0" marL="4267093" rtl="0">
        <a:defRPr sz="2400" kern="1200">
          <a:solidFill>
            <a:schemeClr val="tx1"/>
          </a:solidFill>
          <a:latin typeface="+mn-lt"/>
          <a:ea typeface="+mn-ea"/>
          <a:cs typeface="+mn-cs"/>
        </a:defRPr>
      </a:lvl8pPr>
      <a:lvl9pPr algn="l" defTabSz="1219170" eaLnBrk="1" hangingPunct="1" latinLnBrk="0" marL="4876678" rtl="0">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87" name="Title 3"/>
          <p:cNvSpPr>
            <a:spLocks noGrp="1"/>
          </p:cNvSpPr>
          <p:nvPr>
            <p:ph type="title"/>
          </p:nvPr>
        </p:nvSpPr>
        <p:spPr>
          <a:xfrm>
            <a:off x="3041008" y="1873903"/>
            <a:ext cx="8539281" cy="763525"/>
          </a:xfrm>
        </p:spPr>
        <p:txBody>
          <a:bodyPr>
            <a:noAutofit/>
          </a:bodyPr>
          <a:p>
            <a:pPr algn="ctr"/>
            <a:r>
              <a:rPr dirty="0" lang="en-US" smtClean="0">
                <a:solidFill>
                  <a:schemeClr val="tx1"/>
                </a:solidFill>
              </a:rPr>
              <a:t>Auditoría de Gestión  </a:t>
            </a:r>
            <a:endParaRPr dirty="0" lang="en-US">
              <a:solidFill>
                <a:schemeClr val="tx1"/>
              </a:solidFill>
            </a:endParaRPr>
          </a:p>
        </p:txBody>
      </p:sp>
      <p:sp>
        <p:nvSpPr>
          <p:cNvPr id="1048588" name="CuadroTexto 4"/>
          <p:cNvSpPr txBox="1"/>
          <p:nvPr/>
        </p:nvSpPr>
        <p:spPr>
          <a:xfrm rot="20530022">
            <a:off x="419408" y="1866933"/>
            <a:ext cx="1839325" cy="1104263"/>
          </a:xfrm>
          <a:prstGeom prst="rect"/>
          <a:noFill/>
        </p:spPr>
        <p:txBody>
          <a:bodyPr rtlCol="0" wrap="square">
            <a:spAutoFit/>
          </a:bodyPr>
          <a:p>
            <a:pPr algn="l" defTabSz="914400" eaLnBrk="1" fontAlgn="auto" hangingPunct="1" indent="0" latinLnBrk="0" lvl="0" marL="0" marR="0" rtl="0">
              <a:lnSpc>
                <a:spcPct val="100000"/>
              </a:lnSpc>
              <a:spcBef>
                <a:spcPts val="0"/>
              </a:spcBef>
              <a:spcAft>
                <a:spcPts val="0"/>
              </a:spcAft>
              <a:buClrTx/>
              <a:buSzTx/>
              <a:buFontTx/>
              <a:buNone/>
            </a:pPr>
            <a:r>
              <a:rPr altLang="zh-CN" baseline="0" b="0" cap="none" dirty="0" sz="2000" i="0" kern="1200" kumimoji="0" lang="en-US" noProof="0" normalizeH="0" spc="0" strike="noStrike" u="none" smtClean="0">
                <a:ln>
                  <a:noFill/>
                </a:ln>
                <a:solidFill>
                  <a:prstClr val="white"/>
                </a:solidFill>
                <a:effectLst/>
                <a:latin typeface="Calibri"/>
                <a:ea typeface="+mn-ea"/>
                <a:cs typeface="+mn-cs"/>
              </a:rPr>
              <a:t>L</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a</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b</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o</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ratorio </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de </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e</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j</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e</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r</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cicios </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de </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a</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u</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ditoría </a:t>
            </a:r>
            <a:endParaRPr altLang="en-US" lang="zh-CN"/>
          </a:p>
        </p:txBody>
      </p:sp>
      <p:sp>
        <p:nvSpPr>
          <p:cNvPr id="1048589" name="Title 3"/>
          <p:cNvSpPr txBox="1"/>
          <p:nvPr/>
        </p:nvSpPr>
        <p:spPr>
          <a:xfrm>
            <a:off x="3708776" y="4112136"/>
            <a:ext cx="7203746" cy="763525"/>
          </a:xfrm>
          <a:prstGeom prst="rect"/>
        </p:spPr>
        <p:txBody>
          <a:bodyPr anchor="ctr" bIns="45720" lIns="91440" rIns="91440" rtlCol="0" tIns="45720" vert="horz">
            <a:normAutofit/>
          </a:bodyPr>
          <a:lstStyle>
            <a:lvl1pPr algn="l" defTabSz="1219170" eaLnBrk="1" hangingPunct="1" latinLnBrk="0" rtl="0">
              <a:spcBef>
                <a:spcPct val="0"/>
              </a:spcBef>
              <a:buNone/>
              <a:defRPr sz="4800" kern="1200">
                <a:solidFill>
                  <a:srgbClr val="FF9900"/>
                </a:solidFill>
                <a:effectLst>
                  <a:outerShdw algn="tl" blurRad="50800" dir="2700000" dist="38100" rotWithShape="0">
                    <a:prstClr val="black">
                      <a:alpha val="40000"/>
                    </a:prstClr>
                  </a:outerShdw>
                </a:effectLst>
                <a:latin typeface="+mj-lt"/>
                <a:ea typeface="+mj-ea"/>
                <a:cs typeface="+mj-cs"/>
              </a:defRPr>
            </a:lvl1pPr>
          </a:lstStyle>
          <a:p>
            <a:pPr algn="ctr" defTabSz="1219170" eaLnBrk="1" fontAlgn="auto" hangingPunct="1" indent="0" latinLnBrk="0" lvl="0" marL="0" marR="0" rtl="0">
              <a:lnSpc>
                <a:spcPct val="100000"/>
              </a:lnSpc>
              <a:spcBef>
                <a:spcPct val="0"/>
              </a:spcBef>
              <a:spcAft>
                <a:spcPts val="0"/>
              </a:spcAft>
              <a:buClrTx/>
              <a:buSzTx/>
              <a:buFontTx/>
              <a:buNone/>
            </a:pP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Profesora</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n</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s</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Lic</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Y</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e</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n</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d</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r</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ana </a:t>
            </a:r>
            <a:endParaRPr baseline="0" b="0" cap="none" dirty="0" sz="3200" i="0" kern="1200" kumimoji="0" lang="en-US" noProof="0" normalizeH="0" spc="0" strike="noStrike" u="none">
              <a:ln>
                <a:noFill/>
              </a:ln>
              <a:solidFill>
                <a:prstClr val="black"/>
              </a:solidFill>
              <a:effectLst>
                <a:outerShdw algn="tl" blurRad="50800" dir="2700000" dist="38100" rotWithShape="0">
                  <a:prstClr val="black">
                    <a:alpha val="40000"/>
                  </a:prstClr>
                </a:outerShdw>
              </a:effectLst>
              <a:uLnTx/>
              <a:uFillTx/>
              <a:latin typeface="Calibri"/>
              <a:ea typeface="+mj-ea"/>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590" name="Rectangle 3"/>
          <p:cNvSpPr/>
          <p:nvPr/>
        </p:nvSpPr>
        <p:spPr>
          <a:xfrm>
            <a:off x="3104147" y="695956"/>
            <a:ext cx="9087853" cy="5089210"/>
          </a:xfrm>
          <a:prstGeom prst="rect"/>
        </p:spPr>
        <p:txBody>
          <a:bodyPr wrap="square">
            <a:spAutoFit/>
          </a:bodyPr>
          <a:p>
            <a:pPr algn="just">
              <a:lnSpc>
                <a:spcPct val="107000"/>
              </a:lnSpc>
              <a:spcAft>
                <a:spcPts val="800"/>
              </a:spcAft>
            </a:pPr>
            <a:r>
              <a:rPr b="1" dirty="0" sz="3200" lang="es-ES">
                <a:latin typeface="Arial" panose="020B0604020202020204" pitchFamily="34" charset="0"/>
                <a:ea typeface="Calibri" panose="020F0502020204030204" pitchFamily="34" charset="0"/>
                <a:cs typeface="Times New Roman" panose="02020603050405020304" pitchFamily="18" charset="0"/>
              </a:rPr>
              <a:t>C</a:t>
            </a:r>
            <a:r>
              <a:rPr altLang="es-ES" b="1" dirty="0" sz="3200" lang="en-US">
                <a:latin typeface="Arial" panose="020B0604020202020204" pitchFamily="34" charset="0"/>
                <a:ea typeface="Calibri" panose="020F0502020204030204" pitchFamily="34" charset="0"/>
                <a:cs typeface="Times New Roman" panose="02020603050405020304" pitchFamily="18" charset="0"/>
              </a:rPr>
              <a:t>l</a:t>
            </a:r>
            <a:r>
              <a:rPr altLang="es-ES" b="1" dirty="0" sz="3200" lang="en-US">
                <a:latin typeface="Arial" panose="020B0604020202020204" pitchFamily="34" charset="0"/>
                <a:ea typeface="Calibri" panose="020F0502020204030204" pitchFamily="34" charset="0"/>
                <a:cs typeface="Times New Roman" panose="02020603050405020304" pitchFamily="18" charset="0"/>
              </a:rPr>
              <a:t>a</a:t>
            </a:r>
            <a:r>
              <a:rPr altLang="es-ES" b="1" dirty="0" sz="3200" lang="en-US">
                <a:latin typeface="Arial" panose="020B0604020202020204" pitchFamily="34" charset="0"/>
                <a:ea typeface="Calibri" panose="020F0502020204030204" pitchFamily="34" charset="0"/>
                <a:cs typeface="Times New Roman" panose="02020603050405020304" pitchFamily="18" charset="0"/>
              </a:rPr>
              <a:t>s</a:t>
            </a:r>
            <a:r>
              <a:rPr altLang="es-ES" b="1" dirty="0" sz="3200" lang="en-US">
                <a:latin typeface="Arial" panose="020B0604020202020204" pitchFamily="34" charset="0"/>
                <a:ea typeface="Calibri" panose="020F0502020204030204" pitchFamily="34" charset="0"/>
                <a:cs typeface="Times New Roman" panose="02020603050405020304" pitchFamily="18" charset="0"/>
              </a:rPr>
              <a:t>e</a:t>
            </a:r>
            <a:r>
              <a:rPr altLang="es-ES" b="1" dirty="0" sz="3200" lang="en-US">
                <a:latin typeface="Arial" panose="020B0604020202020204" pitchFamily="34" charset="0"/>
                <a:ea typeface="Calibri" panose="020F0502020204030204" pitchFamily="34" charset="0"/>
                <a:cs typeface="Times New Roman" panose="02020603050405020304" pitchFamily="18" charset="0"/>
              </a:rPr>
              <a:t> </a:t>
            </a:r>
            <a:r>
              <a:rPr altLang="es-ES" b="1" dirty="0" sz="3200" lang="en-US">
                <a:latin typeface="Arial" panose="020B0604020202020204" pitchFamily="34" charset="0"/>
                <a:ea typeface="Calibri" panose="020F0502020204030204" pitchFamily="34" charset="0"/>
                <a:cs typeface="Times New Roman" panose="02020603050405020304" pitchFamily="18" charset="0"/>
              </a:rPr>
              <a:t>Práctica </a:t>
            </a:r>
            <a:r>
              <a:rPr altLang="es-ES" b="1" dirty="0" sz="3200" lang="en-US">
                <a:latin typeface="Arial" panose="020B0604020202020204" pitchFamily="34" charset="0"/>
                <a:ea typeface="Calibri" panose="020F0502020204030204" pitchFamily="34" charset="0"/>
                <a:cs typeface="Times New Roman" panose="02020603050405020304" pitchFamily="18" charset="0"/>
              </a:rPr>
              <a:t>D</a:t>
            </a:r>
            <a:r>
              <a:rPr altLang="es-ES" b="1" dirty="0" sz="3200" lang="en-US">
                <a:latin typeface="Arial" panose="020B0604020202020204" pitchFamily="34" charset="0"/>
                <a:ea typeface="Calibri" panose="020F0502020204030204" pitchFamily="34" charset="0"/>
                <a:cs typeface="Times New Roman" panose="02020603050405020304" pitchFamily="18" charset="0"/>
              </a:rPr>
              <a:t>e</a:t>
            </a:r>
            <a:r>
              <a:rPr altLang="es-ES" b="1" dirty="0" sz="3200" lang="en-US">
                <a:latin typeface="Arial" panose="020B0604020202020204" pitchFamily="34" charset="0"/>
                <a:ea typeface="Calibri" panose="020F0502020204030204" pitchFamily="34" charset="0"/>
                <a:cs typeface="Times New Roman" panose="02020603050405020304" pitchFamily="18" charset="0"/>
              </a:rPr>
              <a:t>mostrativa </a:t>
            </a:r>
            <a:r>
              <a:rPr b="1" dirty="0" sz="3200" lang="es-ES">
                <a:latin typeface="Arial" panose="020B0604020202020204" pitchFamily="34" charset="0"/>
                <a:ea typeface="Calibri" panose="020F0502020204030204" pitchFamily="34" charset="0"/>
                <a:cs typeface="Times New Roman" panose="02020603050405020304" pitchFamily="18" charset="0"/>
              </a:rPr>
              <a:t>No </a:t>
            </a:r>
            <a:r>
              <a:rPr altLang="es-ES" b="1" dirty="0" sz="3200" lang="en-US">
                <a:latin typeface="Arial" panose="020B0604020202020204" pitchFamily="34" charset="0"/>
                <a:ea typeface="Calibri" panose="020F0502020204030204" pitchFamily="34" charset="0"/>
                <a:cs typeface="Times New Roman" panose="02020603050405020304" pitchFamily="18" charset="0"/>
              </a:rPr>
              <a:t>1</a:t>
            </a:r>
            <a:r>
              <a:rPr altLang="es-ES" b="1" dirty="0" sz="3200" lang="en-US">
                <a:latin typeface="Arial" panose="020B0604020202020204" pitchFamily="34" charset="0"/>
                <a:ea typeface="Calibri" panose="020F0502020204030204" pitchFamily="34" charset="0"/>
                <a:cs typeface="Times New Roman" panose="02020603050405020304" pitchFamily="18" charset="0"/>
              </a:rPr>
              <a:t> </a:t>
            </a:r>
            <a:r>
              <a:rPr altLang="es-ES" b="1" dirty="0" sz="3200" lang="en-US">
                <a:latin typeface="Arial" panose="020B0604020202020204" pitchFamily="34" charset="0"/>
                <a:ea typeface="Calibri" panose="020F0502020204030204" pitchFamily="34" charset="0"/>
                <a:cs typeface="Times New Roman" panose="02020603050405020304" pitchFamily="18" charset="0"/>
              </a:rPr>
              <a:t>y</a:t>
            </a:r>
            <a:r>
              <a:rPr altLang="es-ES" b="1" dirty="0" sz="3200" lang="en-US">
                <a:latin typeface="Arial" panose="020B0604020202020204" pitchFamily="34" charset="0"/>
                <a:ea typeface="Calibri" panose="020F0502020204030204" pitchFamily="34" charset="0"/>
                <a:cs typeface="Times New Roman" panose="02020603050405020304" pitchFamily="18" charset="0"/>
              </a:rPr>
              <a:t> </a:t>
            </a:r>
            <a:r>
              <a:rPr altLang="es-ES" b="1" dirty="0" sz="3200" lang="en-US">
                <a:latin typeface="Arial" panose="020B0604020202020204" pitchFamily="34" charset="0"/>
                <a:ea typeface="Calibri" panose="020F0502020204030204" pitchFamily="34" charset="0"/>
                <a:cs typeface="Times New Roman" panose="02020603050405020304" pitchFamily="18" charset="0"/>
              </a:rPr>
              <a:t>N</a:t>
            </a:r>
            <a:r>
              <a:rPr altLang="es-ES" b="1" dirty="0" sz="3200" lang="en-US">
                <a:latin typeface="Arial" panose="020B0604020202020204" pitchFamily="34" charset="0"/>
                <a:ea typeface="Calibri" panose="020F0502020204030204" pitchFamily="34" charset="0"/>
                <a:cs typeface="Times New Roman" panose="02020603050405020304" pitchFamily="18" charset="0"/>
              </a:rPr>
              <a:t>o</a:t>
            </a:r>
            <a:r>
              <a:rPr altLang="es-ES" b="1" dirty="0" sz="3200" lang="en-US">
                <a:latin typeface="Arial" panose="020B0604020202020204" pitchFamily="34" charset="0"/>
                <a:ea typeface="Calibri" panose="020F0502020204030204" pitchFamily="34" charset="0"/>
                <a:cs typeface="Times New Roman" panose="02020603050405020304" pitchFamily="18" charset="0"/>
              </a:rPr>
              <a:t> </a:t>
            </a:r>
            <a:r>
              <a:rPr altLang="es-ES" b="1" dirty="0" sz="3200" lang="en-US">
                <a:latin typeface="Arial" panose="020B0604020202020204" pitchFamily="34" charset="0"/>
                <a:ea typeface="Calibri" panose="020F0502020204030204" pitchFamily="34" charset="0"/>
                <a:cs typeface="Times New Roman" panose="02020603050405020304" pitchFamily="18" charset="0"/>
              </a:rPr>
              <a:t>2</a:t>
            </a:r>
            <a:r>
              <a:rPr altLang="es-ES" b="1" dirty="0" sz="3200" lang="en-US">
                <a:latin typeface="Arial" panose="020B0604020202020204" pitchFamily="34" charset="0"/>
                <a:ea typeface="Calibri" panose="020F0502020204030204" pitchFamily="34" charset="0"/>
                <a:cs typeface="Times New Roman" panose="02020603050405020304" pitchFamily="18" charset="0"/>
              </a:rPr>
              <a:t> </a:t>
            </a:r>
            <a:endParaRPr dirty="0" sz="3200" lang="en-US">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b="1" dirty="0" sz="3200" lang="es-ES">
                <a:latin typeface="Arial" panose="020B0604020202020204" pitchFamily="34" charset="0"/>
                <a:ea typeface="Calibri" panose="020F0502020204030204" pitchFamily="34" charset="0"/>
                <a:cs typeface="Times New Roman" panose="02020603050405020304" pitchFamily="18" charset="0"/>
              </a:rPr>
              <a:t>Tema </a:t>
            </a:r>
            <a:r>
              <a:rPr altLang="es-ES" b="1" dirty="0" sz="3200" lang="en-US">
                <a:latin typeface="Arial" panose="020B0604020202020204" pitchFamily="34" charset="0"/>
                <a:ea typeface="Calibri" panose="020F0502020204030204" pitchFamily="34" charset="0"/>
                <a:cs typeface="Times New Roman" panose="02020603050405020304" pitchFamily="18" charset="0"/>
              </a:rPr>
              <a:t>l</a:t>
            </a:r>
            <a:r>
              <a:rPr b="1" dirty="0" sz="3200" lang="es-ES">
                <a:latin typeface="Arial" panose="020B0604020202020204" pitchFamily="34" charset="0"/>
                <a:ea typeface="Calibri" panose="020F0502020204030204" pitchFamily="34" charset="0"/>
                <a:cs typeface="Times New Roman" panose="02020603050405020304" pitchFamily="18" charset="0"/>
              </a:rPr>
              <a:t>:</a:t>
            </a:r>
            <a:r>
              <a:rPr dirty="0" sz="3200" lang="es-ES">
                <a:latin typeface="Arial" panose="020B0604020202020204" pitchFamily="34" charset="0"/>
                <a:ea typeface="Calibri" panose="020F0502020204030204" pitchFamily="34" charset="0"/>
                <a:cs typeface="Times New Roman" panose="02020603050405020304" pitchFamily="18" charset="0"/>
              </a:rPr>
              <a:t> Introducción a la Auditoría de Gestión.</a:t>
            </a:r>
            <a:endParaRPr dirty="0" sz="3200" lang="en-US">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p>
          <a:p>
            <a:pPr algn="just">
              <a:lnSpc>
                <a:spcPct val="107000"/>
              </a:lnSpc>
              <a:spcAft>
                <a:spcPts val="800"/>
              </a:spcAft>
            </a:pPr>
            <a:r>
              <a:rPr b="1" dirty="0" sz="3200" lang="es-ES">
                <a:latin typeface="Arial" panose="020B0604020202020204" pitchFamily="34" charset="0"/>
                <a:ea typeface="Calibri" panose="020F0502020204030204" pitchFamily="34" charset="0"/>
                <a:cs typeface="Times New Roman" panose="02020603050405020304" pitchFamily="18" charset="0"/>
              </a:rPr>
              <a:t>Sumario</a:t>
            </a:r>
            <a:r>
              <a:rPr dirty="0" sz="3200" lang="es-ES" smtClean="0">
                <a:latin typeface="Arial" panose="020B0604020202020204" pitchFamily="34" charset="0"/>
                <a:ea typeface="Calibri" panose="020F0502020204030204" pitchFamily="34" charset="0"/>
                <a:cs typeface="Times New Roman" panose="02020603050405020304" pitchFamily="18" charset="0"/>
              </a:rPr>
              <a:t>:</a:t>
            </a:r>
            <a:endParaRPr altLang="en-US" lang="zh-CN"/>
          </a:p>
          <a:p>
            <a:pPr algn="just" indent="-457200" marL="457200">
              <a:lnSpc>
                <a:spcPct val="107000"/>
              </a:lnSpc>
              <a:spcAft>
                <a:spcPts val="800"/>
              </a:spcAft>
              <a:buFontTx/>
              <a:buChar char="-"/>
            </a:pPr>
            <a:r>
              <a:rPr altLang="es-ES" dirty="0" sz="3200" lang="en-US" smtClean="0">
                <a:latin typeface="Arial" panose="020B0604020202020204" pitchFamily="34" charset="0"/>
                <a:ea typeface="Calibri" panose="020F0502020204030204" pitchFamily="34" charset="0"/>
                <a:cs typeface="Times New Roman" panose="02020603050405020304" pitchFamily="18" charset="0"/>
              </a:rPr>
              <a:t>Concepto de gestión</a:t>
            </a:r>
            <a:r>
              <a:rPr altLang="es-ES" dirty="0" sz="3200" lang="en-US" smtClean="0">
                <a:latin typeface="Arial" panose="020B0604020202020204" pitchFamily="34" charset="0"/>
                <a:ea typeface="Calibri" panose="020F0502020204030204" pitchFamily="34" charset="0"/>
                <a:cs typeface="Times New Roman" panose="02020603050405020304" pitchFamily="18" charset="0"/>
              </a:rPr>
              <a:t>,</a:t>
            </a:r>
            <a:r>
              <a:rPr altLang="es-ES" dirty="0" sz="3200" lang="en-US" smtClean="0">
                <a:latin typeface="Arial" panose="020B0604020202020204" pitchFamily="34" charset="0"/>
                <a:ea typeface="Calibri" panose="020F0502020204030204" pitchFamily="34" charset="0"/>
                <a:cs typeface="Times New Roman" panose="02020603050405020304" pitchFamily="18" charset="0"/>
              </a:rPr>
              <a:t> </a:t>
            </a:r>
            <a:r>
              <a:rPr altLang="es-ES" dirty="0" sz="3200" lang="en-US" smtClean="0">
                <a:latin typeface="Arial" panose="020B0604020202020204" pitchFamily="34" charset="0"/>
                <a:ea typeface="Calibri" panose="020F0502020204030204" pitchFamily="34" charset="0"/>
                <a:cs typeface="Times New Roman" panose="02020603050405020304" pitchFamily="18" charset="0"/>
              </a:rPr>
              <a:t>control de gestión</a:t>
            </a:r>
            <a:r>
              <a:rPr altLang="es-ES" dirty="0" sz="3200" lang="en-US" smtClean="0">
                <a:latin typeface="Arial" panose="020B0604020202020204" pitchFamily="34" charset="0"/>
                <a:ea typeface="Calibri" panose="020F0502020204030204" pitchFamily="34" charset="0"/>
                <a:cs typeface="Times New Roman" panose="02020603050405020304" pitchFamily="18" charset="0"/>
              </a:rPr>
              <a:t> </a:t>
            </a:r>
            <a:r>
              <a:rPr altLang="es-ES" dirty="0" sz="3200" lang="en-US" smtClean="0">
                <a:latin typeface="Arial" panose="020B0604020202020204" pitchFamily="34" charset="0"/>
                <a:ea typeface="Calibri" panose="020F0502020204030204" pitchFamily="34" charset="0"/>
                <a:cs typeface="Times New Roman" panose="02020603050405020304" pitchFamily="18" charset="0"/>
              </a:rPr>
              <a:t>y la auditoría de gestión.</a:t>
            </a:r>
            <a:endParaRPr altLang="en-US" lang="zh-CN"/>
          </a:p>
          <a:p>
            <a:pPr algn="just" indent="-457200" marL="457200">
              <a:lnSpc>
                <a:spcPct val="107000"/>
              </a:lnSpc>
              <a:spcAft>
                <a:spcPts val="800"/>
              </a:spcAft>
              <a:buFontTx/>
              <a:buChar char="-"/>
            </a:pPr>
            <a:r>
              <a:rPr dirty="0" sz="3200" lang="es-ES" smtClean="0">
                <a:latin typeface="Arial" panose="020B0604020202020204" pitchFamily="34" charset="0"/>
                <a:ea typeface="Calibri" panose="020F0502020204030204" pitchFamily="34" charset="0"/>
                <a:cs typeface="Times New Roman" panose="02020603050405020304" pitchFamily="18" charset="0"/>
              </a:rPr>
              <a:t>Hallazgos</a:t>
            </a:r>
            <a:endParaRPr altLang="en-US" lang="zh-CN"/>
          </a:p>
          <a:p>
            <a:pPr algn="just" indent="-457200" marL="457200">
              <a:lnSpc>
                <a:spcPct val="107000"/>
              </a:lnSpc>
              <a:spcAft>
                <a:spcPts val="800"/>
              </a:spcAft>
              <a:buFontTx/>
              <a:buChar char="-"/>
            </a:pPr>
            <a:r>
              <a:rPr dirty="0" sz="3200" lang="es-ES" smtClean="0">
                <a:latin typeface="Arial" panose="020B0604020202020204" pitchFamily="34" charset="0"/>
                <a:ea typeface="Calibri" panose="020F0502020204030204" pitchFamily="34" charset="0"/>
                <a:cs typeface="Times New Roman" panose="02020603050405020304" pitchFamily="18" charset="0"/>
              </a:rPr>
              <a:t>Evidencia y técnicas de recolección de información en la auditoría de gestión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592" name=""/>
          <p:cNvSpPr txBox="1"/>
          <p:nvPr/>
        </p:nvSpPr>
        <p:spPr>
          <a:xfrm>
            <a:off x="3273881" y="129518"/>
            <a:ext cx="8739894" cy="6048376"/>
          </a:xfrm>
          <a:prstGeom prst="rect"/>
        </p:spPr>
        <p:txBody>
          <a:bodyPr rtlCol="0" wrap="square">
            <a:spAutoFit/>
          </a:bodyPr>
          <a:p>
            <a:r>
              <a:rPr b="1" sz="2000" lang="es-US" u="sng">
                <a:solidFill>
                  <a:srgbClr val="000000"/>
                </a:solidFill>
              </a:rPr>
              <a:t>EJERCICIO 1.1
</a:t>
            </a:r>
            <a:r>
              <a:rPr b="1" sz="2000" lang="es-US">
                <a:solidFill>
                  <a:srgbClr val="000000"/>
                </a:solidFill>
              </a:rPr>
              <a:t>Marque con una X el concepto correcto a que se refiere la definición dada. Explique su respuesta.
</a:t>
            </a:r>
            <a:r>
              <a:rPr altLang="es-US" b="1" sz="2000" lang="en-US">
                <a:solidFill>
                  <a:srgbClr val="000000"/>
                </a:solidFill>
              </a:rPr>
              <a:t>a</a:t>
            </a:r>
            <a:r>
              <a:rPr altLang="es-US" b="1" sz="2000" lang="en-US">
                <a:solidFill>
                  <a:srgbClr val="000000"/>
                </a:solidFill>
              </a:rPr>
              <a:t> </a:t>
            </a:r>
            <a:r>
              <a:rPr altLang="es-US" b="1" sz="2000" lang="en-US">
                <a:solidFill>
                  <a:srgbClr val="000000"/>
                </a:solidFill>
              </a:rPr>
              <a:t>.</a:t>
            </a:r>
            <a:r>
              <a:rPr altLang="es-US" b="1" sz="2000" lang="en-US">
                <a:solidFill>
                  <a:srgbClr val="000000"/>
                </a:solidFill>
              </a:rPr>
              <a:t> </a:t>
            </a:r>
            <a:r>
              <a:rPr sz="2000" lang="es-US">
                <a:solidFill>
                  <a:srgbClr val="000000"/>
                </a:solidFill>
              </a:rPr>
              <a:t>Conjunto de actividades coordinadas para dirigir y controlar una organización.
Control de Gestión ____
Auditoría de Gestión ____
Gestión ____
</a:t>
            </a:r>
            <a:r>
              <a:rPr altLang="es-US" b="1" sz="2000" lang="en-US">
                <a:solidFill>
                  <a:srgbClr val="000000"/>
                </a:solidFill>
              </a:rPr>
              <a:t>b</a:t>
            </a:r>
            <a:r>
              <a:rPr altLang="es-US" b="1" sz="2000" lang="en-US">
                <a:solidFill>
                  <a:srgbClr val="000000"/>
                </a:solidFill>
              </a:rPr>
              <a:t>.</a:t>
            </a:r>
            <a:r>
              <a:rPr altLang="es-US" b="1" sz="2000" lang="en-US">
                <a:solidFill>
                  <a:srgbClr val="000000"/>
                </a:solidFill>
              </a:rPr>
              <a:t> </a:t>
            </a:r>
            <a:r>
              <a:rPr sz="2000" lang="es-US">
                <a:solidFill>
                  <a:srgbClr val="000000"/>
                </a:solidFill>
              </a:rPr>
              <a:t>Óptimo aprovisionamiento de las entidades con los recursos disponibles de los insumos que constituyen lo estrictamente necesario para maximizar los resultados.
Economía ____
Economía en la asignación de los recursos ____
Pruebas de cumplimiento ____
</a:t>
            </a:r>
            <a:r>
              <a:rPr altLang="es-US" b="1" sz="2000" lang="en-US">
                <a:solidFill>
                  <a:srgbClr val="000000"/>
                </a:solidFill>
              </a:rPr>
              <a:t>c</a:t>
            </a:r>
            <a:r>
              <a:rPr altLang="es-US" b="1" sz="2000" lang="en-US">
                <a:solidFill>
                  <a:srgbClr val="000000"/>
                </a:solidFill>
              </a:rPr>
              <a:t>.</a:t>
            </a:r>
            <a:r>
              <a:rPr altLang="es-US" b="1" sz="2000" lang="en-US">
                <a:solidFill>
                  <a:srgbClr val="000000"/>
                </a:solidFill>
              </a:rPr>
              <a:t> </a:t>
            </a:r>
            <a:r>
              <a:rPr altLang="es-US" b="1" sz="2000" lang="en-US">
                <a:solidFill>
                  <a:srgbClr val="000000"/>
                </a:solidFill>
              </a:rPr>
              <a:t> </a:t>
            </a:r>
            <a:r>
              <a:rPr sz="2000" lang="es-US">
                <a:solidFill>
                  <a:srgbClr val="000000"/>
                </a:solidFill>
              </a:rPr>
              <a:t>Grado en que una actividad o programa alcanza sus objetivos, metas u otros efectos que se había propuesto.
Eficacia ____
Eficiencia ____
Eficacia en los resultados ____</a:t>
            </a:r>
            <a:endParaRPr sz="2000" lang="es-US" u="sng">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593" name=""/>
          <p:cNvSpPr txBox="1"/>
          <p:nvPr/>
        </p:nvSpPr>
        <p:spPr>
          <a:xfrm>
            <a:off x="3276402" y="104784"/>
            <a:ext cx="8670718" cy="6789420"/>
          </a:xfrm>
          <a:prstGeom prst="rect"/>
        </p:spPr>
        <p:txBody>
          <a:bodyPr rtlCol="0" wrap="square">
            <a:spAutoFit/>
          </a:bodyPr>
          <a:p>
            <a:r>
              <a:rPr altLang="es-US" b="1" sz="1800" lang="en-US">
                <a:solidFill>
                  <a:srgbClr val="000000"/>
                </a:solidFill>
              </a:rPr>
              <a:t>d</a:t>
            </a:r>
            <a:r>
              <a:rPr altLang="es-US" b="1" sz="1800" lang="en-US">
                <a:solidFill>
                  <a:srgbClr val="000000"/>
                </a:solidFill>
              </a:rPr>
              <a:t>.</a:t>
            </a:r>
            <a:r>
              <a:rPr altLang="es-US" b="1" sz="1800" lang="en-US">
                <a:solidFill>
                  <a:srgbClr val="000000"/>
                </a:solidFill>
              </a:rPr>
              <a:t> </a:t>
            </a:r>
            <a:r>
              <a:rPr sz="1800" lang="es-US">
                <a:solidFill>
                  <a:srgbClr val="000000"/>
                </a:solidFill>
              </a:rPr>
              <a:t>Los atributos de un hallazgo de auditoría son:
Evidencia ____
Condición ____
Física ____
Criterio ____
Causa ____
Documental ____
Efecto ____
</a:t>
            </a:r>
            <a:r>
              <a:rPr altLang="es-US" b="1" sz="1800" lang="en-US">
                <a:solidFill>
                  <a:srgbClr val="000000"/>
                </a:solidFill>
              </a:rPr>
              <a:t>e</a:t>
            </a:r>
            <a:r>
              <a:rPr altLang="es-US" b="1" sz="1800" lang="en-US">
                <a:solidFill>
                  <a:srgbClr val="000000"/>
                </a:solidFill>
              </a:rPr>
              <a:t>.</a:t>
            </a:r>
            <a:r>
              <a:rPr altLang="es-US" b="1" sz="1800" lang="en-US">
                <a:solidFill>
                  <a:srgbClr val="000000"/>
                </a:solidFill>
              </a:rPr>
              <a:t> </a:t>
            </a:r>
            <a:r>
              <a:rPr sz="1800" lang="es-US">
                <a:solidFill>
                  <a:srgbClr val="000000"/>
                </a:solidFill>
              </a:rPr>
              <a:t>Se expresa como porcentaje comparando la relación insumo – producción con un estándar aceptable (norma).
Eficiencia en los procesos ____
Hallazgo de auditoría ____
Eficacia ____
</a:t>
            </a:r>
            <a:r>
              <a:rPr altLang="es-US" b="1" sz="1800" lang="en-US">
                <a:solidFill>
                  <a:srgbClr val="000000"/>
                </a:solidFill>
              </a:rPr>
              <a:t>f</a:t>
            </a:r>
            <a:r>
              <a:rPr altLang="es-US" b="1" sz="1800" lang="en-US">
                <a:solidFill>
                  <a:srgbClr val="000000"/>
                </a:solidFill>
              </a:rPr>
              <a:t>.</a:t>
            </a:r>
            <a:r>
              <a:rPr altLang="es-US" b="1" sz="1800" lang="en-US">
                <a:solidFill>
                  <a:srgbClr val="000000"/>
                </a:solidFill>
              </a:rPr>
              <a:t> </a:t>
            </a:r>
            <a:r>
              <a:rPr sz="1800" lang="es-US">
                <a:solidFill>
                  <a:srgbClr val="000000"/>
                </a:solidFill>
              </a:rPr>
              <a:t>De las afirmaciones siguientes identifique con las siglas AG las que correspondan a la Auditoría de gestión y AF las de Auditoría financiera:
emite un dictamen sobre la razonabilidad en la preparación y presentación de la información financiera. ____
pretende ayudar a la administración a aumentar su eficiencia mediante la presentación de recomendaciones. ____
utiliza los estados financieros como un medio. ____
hace evaluaciones cuantitativas y cualitativas. ____
participan asesores jurídicos, ingenieros y psicólogos. ____
no estudian los procedimientos de control interno implementados en la entidad.____</a:t>
            </a:r>
            <a:endParaRPr sz="1800" lang="es-US">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594" name=""/>
          <p:cNvSpPr txBox="1"/>
          <p:nvPr/>
        </p:nvSpPr>
        <p:spPr>
          <a:xfrm>
            <a:off x="3239293" y="510001"/>
            <a:ext cx="8705305" cy="4678681"/>
          </a:xfrm>
          <a:prstGeom prst="rect"/>
        </p:spPr>
        <p:txBody>
          <a:bodyPr rtlCol="0" wrap="square">
            <a:spAutoFit/>
          </a:bodyPr>
          <a:p>
            <a:r>
              <a:rPr altLang="es-US" b="1" sz="2000" lang="en-US">
                <a:solidFill>
                  <a:srgbClr val="000000"/>
                </a:solidFill>
              </a:rPr>
              <a:t>g</a:t>
            </a:r>
            <a:r>
              <a:rPr altLang="es-US" b="1" sz="2000" lang="en-US">
                <a:solidFill>
                  <a:srgbClr val="000000"/>
                </a:solidFill>
              </a:rPr>
              <a:t>.</a:t>
            </a:r>
            <a:r>
              <a:rPr altLang="es-US" b="1" sz="2000" lang="en-US">
                <a:solidFill>
                  <a:srgbClr val="000000"/>
                </a:solidFill>
              </a:rPr>
              <a:t> </a:t>
            </a:r>
            <a:r>
              <a:rPr sz="2000" lang="es-US">
                <a:solidFill>
                  <a:srgbClr val="000000"/>
                </a:solidFill>
              </a:rPr>
              <a:t>Los objetivos de la auditoría de gestión son:
Calificar el estado del sistema de control interno y evaluar la efectividad de las medidas de prevención. ____
Evaluar el cumplimiento de los objetivos, metas y resultados propuestos en los programas, proyectos, procesos, actividades u operaciones de la entidad. ____
Fortalecer la disciplina administrativa y económico-financiera. ____
Establecer si la entidad adquiere, asigna, proteger y utiliza sus recursos de manera eficiente y económica y con la calidad establecida para la obtención de sus bienes o servicios en el cumplimiento de su misión. ____
Fomentar la integridad, honradez y probidad de los directivos y colectivos laborales.____
Evaluar el cumplimiento de las políticas gubernamentales y las disposiciones legales que le son aplicables. ____ </a:t>
            </a:r>
            <a:endParaRPr sz="2000" lang="es-US">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595" name=""/>
          <p:cNvSpPr txBox="1"/>
          <p:nvPr/>
        </p:nvSpPr>
        <p:spPr>
          <a:xfrm>
            <a:off x="3308470" y="138167"/>
            <a:ext cx="8636129" cy="6346190"/>
          </a:xfrm>
          <a:prstGeom prst="rect"/>
        </p:spPr>
        <p:txBody>
          <a:bodyPr rtlCol="0" wrap="square">
            <a:spAutoFit/>
          </a:bodyPr>
          <a:p>
            <a:r>
              <a:rPr altLang="es-US" b="1" sz="2000" lang="en-US">
                <a:solidFill>
                  <a:srgbClr val="000000"/>
                </a:solidFill>
              </a:rPr>
              <a:t>h</a:t>
            </a:r>
            <a:r>
              <a:rPr altLang="es-US" b="1" sz="2000" lang="en-US">
                <a:solidFill>
                  <a:srgbClr val="000000"/>
                </a:solidFill>
              </a:rPr>
              <a:t>.</a:t>
            </a:r>
            <a:r>
              <a:rPr altLang="es-US" b="1" sz="2000" lang="en-US">
                <a:solidFill>
                  <a:srgbClr val="000000"/>
                </a:solidFill>
              </a:rPr>
              <a:t> </a:t>
            </a:r>
            <a:r>
              <a:rPr sz="2000" lang="es-US">
                <a:solidFill>
                  <a:srgbClr val="000000"/>
                </a:solidFill>
              </a:rPr>
              <a:t>La combinación de los efectos producidos por los incumplimientos y políticas inadecuadas que se comprueban en la aplicación de los principios de la auditoría de gestión (economía, eficiencia y eficacia) que repercuten de manera negativa en la obtención de los objetivos y metas de la entidad.
Evidencia ____
Condición ____
Precio de incumplimiento ___
Daño al patrimonio público ____
Física ____
</a:t>
            </a:r>
            <a:r>
              <a:rPr altLang="es-US" b="1" sz="2000" lang="en-US">
                <a:solidFill>
                  <a:srgbClr val="000000"/>
                </a:solidFill>
              </a:rPr>
              <a:t>i</a:t>
            </a:r>
            <a:r>
              <a:rPr altLang="es-US" b="1" sz="2000" lang="en-US">
                <a:solidFill>
                  <a:srgbClr val="000000"/>
                </a:solidFill>
              </a:rPr>
              <a:t>.</a:t>
            </a:r>
            <a:r>
              <a:rPr altLang="es-US" b="1" sz="2000" lang="en-US">
                <a:solidFill>
                  <a:srgbClr val="000000"/>
                </a:solidFill>
              </a:rPr>
              <a:t> </a:t>
            </a:r>
            <a:r>
              <a:rPr sz="2000" lang="es-US">
                <a:solidFill>
                  <a:srgbClr val="000000"/>
                </a:solidFill>
              </a:rPr>
              <a:t>Los elementos de la auditoría de gestión o rendimiento que debe conocer el auditor actuante están relacionados con:
Eficiencia en los procesos ____
Objetivos de la entidad auditada____
Hallazgo de auditoría ____
Proveedores y clientes ____
Eficacia ____
Procesos ____
Entorno ____
Equipo multidisciplinario ___</a:t>
            </a:r>
            <a:endParaRPr sz="2000" lang="es-US">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596" name=""/>
          <p:cNvSpPr txBox="1"/>
          <p:nvPr/>
        </p:nvSpPr>
        <p:spPr>
          <a:xfrm>
            <a:off x="3066351" y="146384"/>
            <a:ext cx="9059598" cy="6092190"/>
          </a:xfrm>
          <a:prstGeom prst="rect"/>
        </p:spPr>
        <p:txBody>
          <a:bodyPr rtlCol="0" wrap="square">
            <a:spAutoFit/>
          </a:bodyPr>
          <a:p>
            <a:r>
              <a:rPr b="1" sz="1800" lang="es-US" u="sng">
                <a:solidFill>
                  <a:srgbClr val="000000"/>
                </a:solidFill>
              </a:rPr>
              <a:t>EJERCICIO 1.2
</a:t>
            </a:r>
            <a:r>
              <a:rPr b="1" sz="1800" lang="es-US">
                <a:solidFill>
                  <a:srgbClr val="000000"/>
                </a:solidFill>
              </a:rPr>
              <a:t>De acuerdo con la respuesta del inciso d) de la pregunta 1, defina si los hallazgos de auditoría siguientes cumplen esos atributos:
</a:t>
            </a:r>
            <a:r>
              <a:rPr altLang="es-US" b="1" sz="1800" lang="en-US">
                <a:solidFill>
                  <a:srgbClr val="000000"/>
                </a:solidFill>
              </a:rPr>
              <a:t>1</a:t>
            </a:r>
            <a:r>
              <a:rPr altLang="es-US" b="1" sz="1800" lang="en-US">
                <a:solidFill>
                  <a:srgbClr val="000000"/>
                </a:solidFill>
              </a:rPr>
              <a:t>.</a:t>
            </a:r>
            <a:r>
              <a:rPr altLang="es-US" b="1" sz="1800" lang="en-US">
                <a:solidFill>
                  <a:srgbClr val="000000"/>
                </a:solidFill>
              </a:rPr>
              <a:t> </a:t>
            </a:r>
            <a:r>
              <a:rPr sz="1800" lang="es-US">
                <a:solidFill>
                  <a:srgbClr val="000000"/>
                </a:solidFill>
              </a:rPr>
              <a:t>No constan en los archivos de la dirección las Actas del Consejo de Dirección correspondientes a los meses de marzo, junio y agosto, tal como se establece en el Reglamento del Consejo de Dirección. Estas actas no presentadas al auditor representan el 25% del total de actas a emitir durante el ejercicio económico 2014.
ATRIBUTO 1: 
ATRIBUTO 2: 
ATRIBUTO 3: 
ATRIBUTO 4: 
TÉCNICA DE AUDITORÍA APLICABLE:
</a:t>
            </a:r>
            <a:r>
              <a:rPr altLang="es-US" b="1" sz="1800" lang="en-US">
                <a:solidFill>
                  <a:srgbClr val="000000"/>
                </a:solidFill>
              </a:rPr>
              <a:t>2</a:t>
            </a:r>
            <a:r>
              <a:rPr altLang="es-US" sz="1800" lang="en-US">
                <a:solidFill>
                  <a:srgbClr val="000000"/>
                </a:solidFill>
              </a:rPr>
              <a:t>.</a:t>
            </a:r>
            <a:r>
              <a:rPr altLang="es-US" sz="1800" lang="en-US">
                <a:solidFill>
                  <a:srgbClr val="000000"/>
                </a:solidFill>
              </a:rPr>
              <a:t> </a:t>
            </a:r>
            <a:r>
              <a:rPr sz="1800" lang="es-US">
                <a:solidFill>
                  <a:srgbClr val="000000"/>
                </a:solidFill>
              </a:rPr>
              <a:t>El Manual de Identidad Visual de la empresa XYZ está desactualizado, toda vez que debido a un litigio internacional en el que la empresa perdió por el uso ilegítimo del logotipo de una empresa extranjera. Esto provocó gastos por concepto del pleito judicial ascendentes a 100,0 MUSD.
ATRIBUTO 1: 
ATRIBUTO 2: 
ATRIBUTO 3: 
ATRIBUTO 4: 
TÉCNICA DE AUDITORÍA APLICABLE:</a:t>
            </a:r>
            <a:endParaRPr b="1" sz="1800" lang="es-US" u="sng">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597" name=""/>
          <p:cNvSpPr txBox="1"/>
          <p:nvPr/>
        </p:nvSpPr>
        <p:spPr>
          <a:xfrm>
            <a:off x="3221998" y="138166"/>
            <a:ext cx="8722600" cy="6198870"/>
          </a:xfrm>
          <a:prstGeom prst="rect"/>
        </p:spPr>
        <p:txBody>
          <a:bodyPr rtlCol="0" wrap="square">
            <a:spAutoFit/>
          </a:bodyPr>
          <a:p>
            <a:r>
              <a:rPr altLang="es-US" b="1" sz="1800" lang="en-US">
                <a:solidFill>
                  <a:srgbClr val="000000"/>
                </a:solidFill>
              </a:rPr>
              <a:t>3</a:t>
            </a:r>
            <a:r>
              <a:rPr altLang="es-US" b="1" sz="1800" lang="en-US">
                <a:solidFill>
                  <a:srgbClr val="000000"/>
                </a:solidFill>
              </a:rPr>
              <a:t>.</a:t>
            </a:r>
            <a:r>
              <a:rPr altLang="es-US" b="1" sz="1800" lang="en-US">
                <a:solidFill>
                  <a:srgbClr val="000000"/>
                </a:solidFill>
              </a:rPr>
              <a:t> </a:t>
            </a:r>
            <a:r>
              <a:rPr altLang="es-US" b="1" sz="1800" lang="en-US">
                <a:solidFill>
                  <a:srgbClr val="000000"/>
                </a:solidFill>
              </a:rPr>
              <a:t> </a:t>
            </a:r>
            <a:r>
              <a:rPr sz="1800" lang="es-US">
                <a:solidFill>
                  <a:srgbClr val="000000"/>
                </a:solidFill>
              </a:rPr>
              <a:t>En la planificación de las Ventas del ejercicio económico 2014, la empresa                CDF S.A no considera los resultados del estudio carga – capacidad instalada y disponible, efectuado por el Departamento de Ingeniería de Producción. Este enfoque provoca que prevean ventas de más de 10 000 unidades que no pueden producirse con la capacidad disponible existente. Los estudios de carga – capacidad de producción se establecen en la legislación emitida por el Ministerio de Economía y Planificación (MEP).
ATRIBUTO 1: 
ATRIBUTO 2: 
ATRIBUTO 3:
ATRIBUTO 4:
TÉCNICA DE AUDITORÍA APLICABLE:
</a:t>
            </a:r>
            <a:r>
              <a:rPr altLang="es-US" b="1" sz="1800" lang="en-US">
                <a:solidFill>
                  <a:srgbClr val="000000"/>
                </a:solidFill>
              </a:rPr>
              <a:t>4</a:t>
            </a:r>
            <a:r>
              <a:rPr altLang="es-US" b="1" sz="1800" lang="en-US">
                <a:solidFill>
                  <a:srgbClr val="000000"/>
                </a:solidFill>
              </a:rPr>
              <a:t>.</a:t>
            </a:r>
            <a:r>
              <a:rPr altLang="es-US" b="1" sz="1800" lang="en-US">
                <a:solidFill>
                  <a:srgbClr val="000000"/>
                </a:solidFill>
              </a:rPr>
              <a:t> </a:t>
            </a:r>
            <a:r>
              <a:rPr altLang="es-US" b="1" sz="1800" lang="en-US">
                <a:solidFill>
                  <a:srgbClr val="000000"/>
                </a:solidFill>
              </a:rPr>
              <a:t> </a:t>
            </a:r>
            <a:r>
              <a:rPr sz="1800" lang="es-US">
                <a:solidFill>
                  <a:srgbClr val="000000"/>
                </a:solidFill>
              </a:rPr>
              <a:t>Se incumple la ley No. 107/2009 “De la Contraloría General de la República de Cuba” pues en la empresa CDF S.A  no se ha elaborado el Plan de Medidas para eliminar las deficiencias detectadas en la auditoría realizada por la  Unidad Central de Auditoría del Ministerio de Industrias (MINDUS).
ATRIBUTO 1: 
ATRIBUTO 2: 
ATRIBUTO 3: 
ATRIBUTO 4:
TÉCNICA DE AUDITORÍA APLICABLE:</a:t>
            </a:r>
            <a:endParaRPr b="1" sz="1800" lang="es-US">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598" name=""/>
          <p:cNvSpPr txBox="1"/>
          <p:nvPr/>
        </p:nvSpPr>
        <p:spPr>
          <a:xfrm>
            <a:off x="3299821" y="259227"/>
            <a:ext cx="8636129" cy="4380865"/>
          </a:xfrm>
          <a:prstGeom prst="rect"/>
        </p:spPr>
        <p:txBody>
          <a:bodyPr rtlCol="0" wrap="square">
            <a:spAutoFit/>
          </a:bodyPr>
          <a:p>
            <a:r>
              <a:rPr altLang="es-US" b="1" sz="2000" lang="en-US">
                <a:solidFill>
                  <a:srgbClr val="000000"/>
                </a:solidFill>
              </a:rPr>
              <a:t>5</a:t>
            </a:r>
            <a:r>
              <a:rPr altLang="es-US" b="1" sz="2000" lang="en-US">
                <a:solidFill>
                  <a:srgbClr val="000000"/>
                </a:solidFill>
              </a:rPr>
              <a:t>.</a:t>
            </a:r>
            <a:r>
              <a:rPr altLang="es-US" b="1" sz="2000" lang="en-US">
                <a:solidFill>
                  <a:srgbClr val="000000"/>
                </a:solidFill>
              </a:rPr>
              <a:t> </a:t>
            </a:r>
            <a:r>
              <a:rPr sz="2000" lang="es-US">
                <a:solidFill>
                  <a:srgbClr val="000000"/>
                </a:solidFill>
              </a:rPr>
              <a:t>La Gerencia de Marketing de Los Portales S.A no analiza las causas de las devoluciones en ventas que reportan los Estados de Rendimientos Financieros emitidos durante el ejercicio económico 2014. El saldo promedio asciende a 200,0 MCUC, que representa el 8% de las ventas promedio de ese ejercicio. El auditor pudo comprobar que la dirección tampoco exige este análisis y le plantea que no es significativo, por lo que no se incluye como objetivo de trabajo en la Planeación Estratégica 2012 – 2015.
ATRIBUTO 1: 
ATRIBUTO 2: 
ATRIBUTO 3:
ATRIBUTO 4:
TÉCNICA DE AUDITORÍA APLICABLE:</a:t>
            </a:r>
            <a:endParaRPr b="1" sz="2000" lang="es-US">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599" name=""/>
          <p:cNvSpPr txBox="1"/>
          <p:nvPr/>
        </p:nvSpPr>
        <p:spPr>
          <a:xfrm>
            <a:off x="3239292" y="207344"/>
            <a:ext cx="8809070" cy="6520180"/>
          </a:xfrm>
          <a:prstGeom prst="rect"/>
        </p:spPr>
        <p:txBody>
          <a:bodyPr rtlCol="0" wrap="square">
            <a:spAutoFit/>
          </a:bodyPr>
          <a:p>
            <a:r>
              <a:rPr altLang="es-US" b="1" sz="1800" lang="en-US">
                <a:solidFill>
                  <a:srgbClr val="000000"/>
                </a:solidFill>
              </a:rPr>
              <a:t>6</a:t>
            </a:r>
            <a:r>
              <a:rPr altLang="es-US" sz="1800" lang="en-US">
                <a:solidFill>
                  <a:srgbClr val="000000"/>
                </a:solidFill>
              </a:rPr>
              <a:t>.</a:t>
            </a:r>
            <a:r>
              <a:rPr altLang="es-US" sz="1800" lang="en-US">
                <a:solidFill>
                  <a:srgbClr val="000000"/>
                </a:solidFill>
              </a:rPr>
              <a:t> </a:t>
            </a:r>
            <a:r>
              <a:rPr sz="1800" lang="es-US">
                <a:solidFill>
                  <a:srgbClr val="000000"/>
                </a:solidFill>
              </a:rPr>
              <a:t>En la inversión por reparación capital de la Nave de Producción No. 1 de la Cervecería Bucanero S.A por un monto total de 200,0 MMUSD, aprobada por la Junta Directiva con financiamiento propio no aparece el Proyecto Ejecutivo o de Ingeniería de Detalle, tal como lo establece el Decreto No. 327/2013 “Reglamento del Proceso Inversionista” promulgado por el Consejo de Ministros. En el momento de la auditoría no había comenzado el proceso de reparación capital.
ATRIBUTO 1: 
ATRIBUTO 2: 
ATRIBUTO 3: 
ATRIBUTO 4: 
TÉCNICA DE AUDITORÍA APLICABLE:
</a:t>
            </a:r>
            <a:r>
              <a:rPr altLang="es-US" b="1" sz="1800" lang="en-US">
                <a:solidFill>
                  <a:srgbClr val="000000"/>
                </a:solidFill>
              </a:rPr>
              <a:t>7</a:t>
            </a:r>
            <a:r>
              <a:rPr altLang="es-US" sz="1800" lang="en-US">
                <a:solidFill>
                  <a:srgbClr val="000000"/>
                </a:solidFill>
              </a:rPr>
              <a:t>.</a:t>
            </a:r>
            <a:r>
              <a:rPr altLang="es-US" sz="1800" lang="en-US">
                <a:solidFill>
                  <a:srgbClr val="000000"/>
                </a:solidFill>
              </a:rPr>
              <a:t> </a:t>
            </a:r>
            <a:r>
              <a:rPr altLang="es-US" sz="1800" lang="en-US">
                <a:solidFill>
                  <a:srgbClr val="000000"/>
                </a:solidFill>
              </a:rPr>
              <a:t> </a:t>
            </a:r>
            <a:r>
              <a:rPr sz="1800" lang="es-US">
                <a:solidFill>
                  <a:srgbClr val="000000"/>
                </a:solidFill>
              </a:rPr>
              <a:t>El auditor observa que en el área del Administrador de la Red de computadoras de la empresa XYZ entra personal no autorizado con libre acceso y utiliza la computadora asignada al Administrador para uso personal, estando éste ausente. Este proceder viola el Reglamento de Seguridad Informática establecido por la Resolución No. 127/2007 delentonces Ministerio de Informática y las Comunicaciones (MIC).
ATRIBUTO 1: 
ATRIBUTO 2: 
ATRIBUTO 3: 
ATRIBUTO 4: 
TÉCNICA DE AUDITORÍA APLICABLE:</a:t>
            </a:r>
            <a:endParaRPr b="1" sz="1800" lang="es-US">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00" name="Rectangle 3"/>
          <p:cNvSpPr/>
          <p:nvPr/>
        </p:nvSpPr>
        <p:spPr>
          <a:xfrm>
            <a:off x="3134470" y="447977"/>
            <a:ext cx="9016621" cy="1777429"/>
          </a:xfrm>
          <a:prstGeom prst="rect"/>
        </p:spPr>
        <p:txBody>
          <a:bodyPr wrap="square">
            <a:spAutoFit/>
          </a:bodyPr>
          <a:p>
            <a:pPr algn="just" indent="0" lvl="0" marL="0" marR="0">
              <a:lnSpc>
                <a:spcPct val="150000"/>
              </a:lnSpc>
              <a:spcBef>
                <a:spcPts val="0"/>
              </a:spcBef>
              <a:spcAft>
                <a:spcPts val="0"/>
              </a:spcAft>
              <a:buNone/>
            </a:pPr>
            <a:endParaRPr dirty="0" sz="2000" lang="en-US" smtClean="0">
              <a:latin typeface="Times New Roman" panose="02020603050405020304" pitchFamily="18" charset="0"/>
              <a:ea typeface="Times New Roman" panose="02020603050405020304" pitchFamily="18" charset="0"/>
            </a:endParaRPr>
          </a:p>
          <a:p>
            <a:pPr algn="just" indent="-342900" lvl="0" marL="342900" marR="0">
              <a:lnSpc>
                <a:spcPct val="150000"/>
              </a:lnSpc>
              <a:spcBef>
                <a:spcPts val="0"/>
              </a:spcBef>
              <a:spcAft>
                <a:spcPts val="0"/>
              </a:spcAft>
              <a:buFont typeface="+mj-lt"/>
              <a:buAutoNum type="arabicParenR"/>
            </a:pPr>
            <a:r>
              <a:rPr dirty="0" sz="2000" lang="es-ES" spc="-15" smtClean="0">
                <a:latin typeface="Arial" panose="020B0604020202020204" pitchFamily="34" charset="0"/>
                <a:ea typeface="Times New Roman" panose="02020603050405020304" pitchFamily="18" charset="0"/>
              </a:rPr>
              <a:t>Pregunta </a:t>
            </a:r>
            <a:r>
              <a:rPr dirty="0" sz="2000" lang="es-ES" spc="-15">
                <a:latin typeface="Arial" panose="020B0604020202020204" pitchFamily="34" charset="0"/>
                <a:ea typeface="Times New Roman" panose="02020603050405020304" pitchFamily="18" charset="0"/>
              </a:rPr>
              <a:t>de Repaso 1.</a:t>
            </a:r>
            <a:r>
              <a:rPr altLang="es-ES" dirty="0" sz="2000" lang="en-US" spc="-15">
                <a:latin typeface="Arial" panose="020B0604020202020204" pitchFamily="34" charset="0"/>
                <a:ea typeface="Times New Roman" panose="02020603050405020304" pitchFamily="18" charset="0"/>
              </a:rPr>
              <a:t>3</a:t>
            </a:r>
            <a:r>
              <a:rPr altLang="es-ES" dirty="0" sz="2000" lang="en-US" spc="-15">
                <a:latin typeface="Arial" panose="020B0604020202020204" pitchFamily="34" charset="0"/>
                <a:ea typeface="Times New Roman" panose="02020603050405020304" pitchFamily="18" charset="0"/>
              </a:rPr>
              <a:t> </a:t>
            </a:r>
            <a:endParaRPr dirty="0" sz="2000" lang="en-US"/>
          </a:p>
          <a:p>
            <a:pPr algn="just" indent="-342900" lvl="0" marL="342900" marR="0">
              <a:lnSpc>
                <a:spcPct val="150000"/>
              </a:lnSpc>
              <a:spcBef>
                <a:spcPts val="0"/>
              </a:spcBef>
              <a:spcAft>
                <a:spcPts val="0"/>
              </a:spcAft>
              <a:buFont typeface="+mj-lt"/>
              <a:buAutoNum type="arabicParenR"/>
            </a:pPr>
            <a:r>
              <a:rPr dirty="0" sz="2000" lang="es-ES" spc="-15">
                <a:latin typeface="Arial" panose="020B0604020202020204" pitchFamily="34" charset="0"/>
                <a:ea typeface="Times New Roman" panose="02020603050405020304" pitchFamily="18" charset="0"/>
              </a:rPr>
              <a:t>Problemas Propuestos 1.</a:t>
            </a:r>
            <a:r>
              <a:rPr altLang="es-ES" dirty="0" sz="2000" lang="en-US" spc="-15">
                <a:latin typeface="Arial" panose="020B0604020202020204" pitchFamily="34" charset="0"/>
                <a:ea typeface="Times New Roman" panose="02020603050405020304" pitchFamily="18" charset="0"/>
              </a:rPr>
              <a:t>1</a:t>
            </a:r>
            <a:r>
              <a:rPr altLang="es-ES" dirty="0" sz="2000" lang="en-US" spc="-15">
                <a:latin typeface="Arial" panose="020B0604020202020204" pitchFamily="34" charset="0"/>
                <a:ea typeface="Times New Roman" panose="02020603050405020304" pitchFamily="18" charset="0"/>
              </a:rPr>
              <a:t> </a:t>
            </a:r>
            <a:r>
              <a:rPr dirty="0" sz="2000" lang="es-ES" spc="-15">
                <a:latin typeface="Arial" panose="020B0604020202020204" pitchFamily="34" charset="0"/>
                <a:ea typeface="Times New Roman" panose="02020603050405020304" pitchFamily="18" charset="0"/>
              </a:rPr>
              <a:t>al 1.3 del Laboratorio de Auditoría de Gestión. </a:t>
            </a:r>
            <a:endParaRPr dirty="0" sz="2000" lang="en-US"/>
          </a:p>
          <a:p>
            <a:pPr algn="just" indent="-342900" lvl="0" marL="342900" marR="0">
              <a:lnSpc>
                <a:spcPct val="150000"/>
              </a:lnSpc>
              <a:spcBef>
                <a:spcPts val="0"/>
              </a:spcBef>
              <a:spcAft>
                <a:spcPts val="0"/>
              </a:spcAft>
              <a:buFont typeface="+mj-lt"/>
              <a:buAutoNum type="arabicParenR"/>
            </a:pPr>
            <a:endParaRPr dirty="0" sz="2000" lang="es-ES" smtClean="0">
              <a:latin typeface="Arial" panose="020B0604020202020204" pitchFamily="34" charset="0"/>
              <a:ea typeface="Times New Roman" panose="02020603050405020304" pitchFamily="18" charset="0"/>
            </a:endParaRPr>
          </a:p>
        </p:txBody>
      </p:sp>
      <p:sp>
        <p:nvSpPr>
          <p:cNvPr id="1048601" name="Rectangle 4"/>
          <p:cNvSpPr/>
          <p:nvPr/>
        </p:nvSpPr>
        <p:spPr>
          <a:xfrm rot="20534529">
            <a:off x="399530" y="1898110"/>
            <a:ext cx="1841500" cy="687070"/>
          </a:xfrm>
          <a:prstGeom prst="rect"/>
        </p:spPr>
        <p:txBody>
          <a:bodyPr wrap="none">
            <a:spAutoFit/>
          </a:bodyPr>
          <a:p>
            <a:pPr algn="ctr"/>
            <a:r>
              <a:rPr dirty="0" sz="2000" lang="es-ES_tradnl" spc="10" smtClean="0">
                <a:solidFill>
                  <a:schemeClr val="bg1"/>
                </a:solidFill>
                <a:latin typeface="Times New Roman" panose="02020603050405020304" pitchFamily="18" charset="0"/>
                <a:ea typeface="Times New Roman" panose="02020603050405020304" pitchFamily="18" charset="0"/>
                <a:cs typeface="Arial" panose="020B0604020202020204" pitchFamily="34" charset="0"/>
              </a:rPr>
              <a:t>Estudio</a:t>
            </a:r>
          </a:p>
          <a:p>
            <a:pPr algn="ctr"/>
            <a:r>
              <a:rPr dirty="0" sz="2000" lang="es-ES_tradnl" spc="10" smtClean="0">
                <a:solidFill>
                  <a:schemeClr val="bg1"/>
                </a:solidFill>
                <a:latin typeface="Times New Roman" panose="02020603050405020304" pitchFamily="18" charset="0"/>
                <a:ea typeface="Times New Roman" panose="02020603050405020304" pitchFamily="18" charset="0"/>
                <a:cs typeface="Arial" panose="020B0604020202020204" pitchFamily="34" charset="0"/>
              </a:rPr>
              <a:t> </a:t>
            </a:r>
            <a:r>
              <a:rPr dirty="0" sz="2000" lang="es-ES_tradnl" spc="10">
                <a:solidFill>
                  <a:schemeClr val="bg1"/>
                </a:solidFill>
                <a:latin typeface="Times New Roman" panose="02020603050405020304" pitchFamily="18" charset="0"/>
                <a:ea typeface="Times New Roman" panose="02020603050405020304" pitchFamily="18" charset="0"/>
                <a:cs typeface="Arial" panose="020B0604020202020204" pitchFamily="34" charset="0"/>
              </a:rPr>
              <a:t>independiente</a:t>
            </a:r>
            <a:endParaRPr dirty="0" sz="2000" lang="en-US">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02" name="Title 3"/>
          <p:cNvSpPr>
            <a:spLocks noGrp="1"/>
          </p:cNvSpPr>
          <p:nvPr>
            <p:ph type="title"/>
          </p:nvPr>
        </p:nvSpPr>
        <p:spPr>
          <a:xfrm>
            <a:off x="3041008" y="1873903"/>
            <a:ext cx="8539281" cy="763525"/>
          </a:xfrm>
        </p:spPr>
        <p:txBody>
          <a:bodyPr>
            <a:noAutofit/>
          </a:bodyPr>
          <a:p>
            <a:pPr algn="ctr"/>
            <a:r>
              <a:rPr dirty="0" lang="en-US" smtClean="0">
                <a:solidFill>
                  <a:schemeClr val="tx1"/>
                </a:solidFill>
              </a:rPr>
              <a:t>Auditoría de Gestión  </a:t>
            </a:r>
            <a:endParaRPr dirty="0" lang="en-US">
              <a:solidFill>
                <a:schemeClr val="tx1"/>
              </a:solidFill>
            </a:endParaRPr>
          </a:p>
        </p:txBody>
      </p:sp>
      <p:sp>
        <p:nvSpPr>
          <p:cNvPr id="1048603" name="CuadroTexto 4"/>
          <p:cNvSpPr txBox="1"/>
          <p:nvPr/>
        </p:nvSpPr>
        <p:spPr>
          <a:xfrm rot="20530022">
            <a:off x="419408" y="1866933"/>
            <a:ext cx="1839325" cy="1104263"/>
          </a:xfrm>
          <a:prstGeom prst="rect"/>
          <a:noFill/>
        </p:spPr>
        <p:txBody>
          <a:bodyPr rtlCol="0" wrap="square">
            <a:spAutoFit/>
          </a:bodyPr>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n-US" noProof="0" normalizeH="0" spc="0" strike="noStrike" u="none" smtClean="0">
                <a:ln>
                  <a:noFill/>
                </a:ln>
                <a:solidFill>
                  <a:prstClr val="white"/>
                </a:solidFill>
                <a:effectLst/>
                <a:latin typeface="Calibri"/>
                <a:ea typeface="+mn-ea"/>
                <a:cs typeface="+mn-cs"/>
              </a:rPr>
              <a:t>L</a:t>
            </a:r>
            <a:r>
              <a:rPr baseline="0" b="0" cap="none" dirty="0" sz="2000" i="0" kern="1200" kumimoji="0" lang="en-US" noProof="0" normalizeH="0" spc="0" strike="noStrike" u="none" smtClean="0">
                <a:ln>
                  <a:noFill/>
                </a:ln>
                <a:solidFill>
                  <a:prstClr val="white"/>
                </a:solidFill>
                <a:effectLst/>
                <a:latin typeface="Calibri"/>
                <a:ea typeface="+mn-ea"/>
                <a:cs typeface="+mn-cs"/>
              </a:rPr>
              <a:t>a</a:t>
            </a:r>
            <a:r>
              <a:rPr baseline="0" b="0" cap="none" dirty="0" sz="2000" i="0" kern="1200" kumimoji="0" lang="en-US" noProof="0" normalizeH="0" spc="0" strike="noStrike" u="none" smtClean="0">
                <a:ln>
                  <a:noFill/>
                </a:ln>
                <a:solidFill>
                  <a:prstClr val="white"/>
                </a:solidFill>
                <a:effectLst/>
                <a:latin typeface="Calibri"/>
                <a:ea typeface="+mn-ea"/>
                <a:cs typeface="+mn-cs"/>
              </a:rPr>
              <a:t>b</a:t>
            </a:r>
            <a:r>
              <a:rPr baseline="0" b="0" cap="none" dirty="0" sz="2000" i="0" kern="1200" kumimoji="0" lang="en-US" noProof="0" normalizeH="0" spc="0" strike="noStrike" u="none" smtClean="0">
                <a:ln>
                  <a:noFill/>
                </a:ln>
                <a:solidFill>
                  <a:prstClr val="white"/>
                </a:solidFill>
                <a:effectLst/>
                <a:latin typeface="Calibri"/>
                <a:ea typeface="+mn-ea"/>
                <a:cs typeface="+mn-cs"/>
              </a:rPr>
              <a:t>o</a:t>
            </a:r>
            <a:r>
              <a:rPr baseline="0" b="0" cap="none" dirty="0" sz="2000" i="0" kern="1200" kumimoji="0" lang="en-US" noProof="0" normalizeH="0" spc="0" strike="noStrike" u="none" smtClean="0">
                <a:ln>
                  <a:noFill/>
                </a:ln>
                <a:solidFill>
                  <a:prstClr val="white"/>
                </a:solidFill>
                <a:effectLst/>
                <a:latin typeface="Calibri"/>
                <a:ea typeface="+mn-ea"/>
                <a:cs typeface="+mn-cs"/>
              </a:rPr>
              <a:t>r</a:t>
            </a:r>
            <a:r>
              <a:rPr baseline="0" b="0" cap="none" dirty="0" sz="2000" i="0" kern="1200" kumimoji="0" lang="en-US" noProof="0" normalizeH="0" spc="0" strike="noStrike" u="none" smtClean="0">
                <a:ln>
                  <a:noFill/>
                </a:ln>
                <a:solidFill>
                  <a:prstClr val="white"/>
                </a:solidFill>
                <a:effectLst/>
                <a:latin typeface="Calibri"/>
                <a:ea typeface="+mn-ea"/>
                <a:cs typeface="+mn-cs"/>
              </a:rPr>
              <a:t>atorio </a:t>
            </a:r>
            <a:r>
              <a:rPr baseline="0" b="0" cap="none" dirty="0" sz="2000" i="0" kern="1200" kumimoji="0" lang="en-US" noProof="0" normalizeH="0" spc="0" strike="noStrike" u="none" smtClean="0">
                <a:ln>
                  <a:noFill/>
                </a:ln>
                <a:solidFill>
                  <a:prstClr val="white"/>
                </a:solidFill>
                <a:effectLst/>
                <a:latin typeface="Calibri"/>
                <a:ea typeface="+mn-ea"/>
                <a:cs typeface="+mn-cs"/>
              </a:rPr>
              <a:t>d</a:t>
            </a:r>
            <a:r>
              <a:rPr baseline="0" b="0" cap="none" dirty="0" sz="2000" i="0" kern="1200" kumimoji="0" lang="en-US" noProof="0" normalizeH="0" spc="0" strike="noStrike" u="none" smtClean="0">
                <a:ln>
                  <a:noFill/>
                </a:ln>
                <a:solidFill>
                  <a:prstClr val="white"/>
                </a:solidFill>
                <a:effectLst/>
                <a:latin typeface="Calibri"/>
                <a:ea typeface="+mn-ea"/>
                <a:cs typeface="+mn-cs"/>
              </a:rPr>
              <a:t>e</a:t>
            </a:r>
            <a:r>
              <a:rPr baseline="0" b="0" cap="none" dirty="0" sz="2000" i="0" kern="1200" kumimoji="0" lang="en-US" noProof="0" normalizeH="0" spc="0" strike="noStrike" u="none" smtClean="0">
                <a:ln>
                  <a:noFill/>
                </a:ln>
                <a:solidFill>
                  <a:prstClr val="white"/>
                </a:solidFill>
                <a:effectLst/>
                <a:latin typeface="Calibri"/>
                <a:ea typeface="+mn-ea"/>
                <a:cs typeface="+mn-cs"/>
              </a:rPr>
              <a:t> </a:t>
            </a:r>
            <a:r>
              <a:rPr baseline="0" b="0" cap="none" dirty="0" sz="2000" i="0" kern="1200" kumimoji="0" lang="en-US" noProof="0" normalizeH="0" spc="0" strike="noStrike" u="none" smtClean="0">
                <a:ln>
                  <a:noFill/>
                </a:ln>
                <a:solidFill>
                  <a:prstClr val="white"/>
                </a:solidFill>
                <a:effectLst/>
                <a:latin typeface="Calibri"/>
                <a:ea typeface="+mn-ea"/>
                <a:cs typeface="+mn-cs"/>
              </a:rPr>
              <a:t>E</a:t>
            </a:r>
            <a:r>
              <a:rPr baseline="0" b="0" cap="none" dirty="0" sz="2000" i="0" kern="1200" kumimoji="0" lang="en-US" noProof="0" normalizeH="0" spc="0" strike="noStrike" u="none" smtClean="0">
                <a:ln>
                  <a:noFill/>
                </a:ln>
                <a:solidFill>
                  <a:prstClr val="white"/>
                </a:solidFill>
                <a:effectLst/>
                <a:latin typeface="Calibri"/>
                <a:ea typeface="+mn-ea"/>
                <a:cs typeface="+mn-cs"/>
              </a:rPr>
              <a:t>j</a:t>
            </a:r>
            <a:r>
              <a:rPr baseline="0" b="0" cap="none" dirty="0" sz="2000" i="0" kern="1200" kumimoji="0" lang="en-US" noProof="0" normalizeH="0" spc="0" strike="noStrike" u="none" smtClean="0">
                <a:ln>
                  <a:noFill/>
                </a:ln>
                <a:solidFill>
                  <a:prstClr val="white"/>
                </a:solidFill>
                <a:effectLst/>
                <a:latin typeface="Calibri"/>
                <a:ea typeface="+mn-ea"/>
                <a:cs typeface="+mn-cs"/>
              </a:rPr>
              <a:t>e</a:t>
            </a:r>
            <a:r>
              <a:rPr baseline="0" b="0" cap="none" dirty="0" sz="2000" i="0" kern="1200" kumimoji="0" lang="en-US" noProof="0" normalizeH="0" spc="0" strike="noStrike" u="none" smtClean="0">
                <a:ln>
                  <a:noFill/>
                </a:ln>
                <a:solidFill>
                  <a:prstClr val="white"/>
                </a:solidFill>
                <a:effectLst/>
                <a:latin typeface="Calibri"/>
                <a:ea typeface="+mn-ea"/>
                <a:cs typeface="+mn-cs"/>
              </a:rPr>
              <a:t>r</a:t>
            </a:r>
            <a:r>
              <a:rPr baseline="0" b="0" cap="none" dirty="0" sz="2000" i="0" kern="1200" kumimoji="0" lang="en-US" noProof="0" normalizeH="0" spc="0" strike="noStrike" u="none" smtClean="0">
                <a:ln>
                  <a:noFill/>
                </a:ln>
                <a:solidFill>
                  <a:prstClr val="white"/>
                </a:solidFill>
                <a:effectLst/>
                <a:latin typeface="Calibri"/>
                <a:ea typeface="+mn-ea"/>
                <a:cs typeface="+mn-cs"/>
              </a:rPr>
              <a:t>cicio</a:t>
            </a:r>
            <a:r>
              <a:rPr baseline="0" b="0" cap="none" dirty="0" sz="2000" i="0" kern="1200" kumimoji="0" lang="en-US" noProof="0" normalizeH="0" spc="0" strike="noStrike" u="none" smtClean="0">
                <a:ln>
                  <a:noFill/>
                </a:ln>
                <a:solidFill>
                  <a:prstClr val="white"/>
                </a:solidFill>
                <a:effectLst/>
                <a:latin typeface="Calibri"/>
                <a:ea typeface="+mn-ea"/>
                <a:cs typeface="+mn-cs"/>
              </a:rPr>
              <a:t>s</a:t>
            </a:r>
            <a:r>
              <a:rPr baseline="0" b="0" cap="none" dirty="0" sz="2000" i="0" kern="1200" kumimoji="0" lang="en-US" noProof="0" normalizeH="0" spc="0" strike="noStrike" u="none" smtClean="0">
                <a:ln>
                  <a:noFill/>
                </a:ln>
                <a:solidFill>
                  <a:prstClr val="white"/>
                </a:solidFill>
                <a:effectLst/>
                <a:latin typeface="Calibri"/>
                <a:ea typeface="+mn-ea"/>
                <a:cs typeface="+mn-cs"/>
              </a:rPr>
              <a:t> </a:t>
            </a:r>
            <a:r>
              <a:rPr baseline="0" b="0" cap="none" dirty="0" sz="2000" i="0" kern="1200" kumimoji="0" lang="en-US" noProof="0" normalizeH="0" spc="0" strike="noStrike" u="none" smtClean="0">
                <a:ln>
                  <a:noFill/>
                </a:ln>
                <a:solidFill>
                  <a:prstClr val="white"/>
                </a:solidFill>
                <a:effectLst/>
                <a:latin typeface="Calibri"/>
                <a:ea typeface="+mn-ea"/>
                <a:cs typeface="+mn-cs"/>
              </a:rPr>
              <a:t>d</a:t>
            </a:r>
            <a:r>
              <a:rPr baseline="0" b="0" cap="none" dirty="0" sz="2000" i="0" kern="1200" kumimoji="0" lang="en-US" noProof="0" normalizeH="0" spc="0" strike="noStrike" u="none" smtClean="0">
                <a:ln>
                  <a:noFill/>
                </a:ln>
                <a:solidFill>
                  <a:prstClr val="white"/>
                </a:solidFill>
                <a:effectLst/>
                <a:latin typeface="Calibri"/>
                <a:ea typeface="+mn-ea"/>
                <a:cs typeface="+mn-cs"/>
              </a:rPr>
              <a:t>e</a:t>
            </a:r>
            <a:r>
              <a:rPr baseline="0" b="0" cap="none" dirty="0" sz="2000" i="0" kern="1200" kumimoji="0" lang="en-US" noProof="0" normalizeH="0" spc="0" strike="noStrike" u="none" smtClean="0">
                <a:ln>
                  <a:noFill/>
                </a:ln>
                <a:solidFill>
                  <a:prstClr val="white"/>
                </a:solidFill>
                <a:effectLst/>
                <a:latin typeface="Calibri"/>
                <a:ea typeface="+mn-ea"/>
                <a:cs typeface="+mn-cs"/>
              </a:rPr>
              <a:t> </a:t>
            </a:r>
            <a:r>
              <a:rPr baseline="0" b="0" cap="none" dirty="0" sz="2000" i="0" kern="1200" kumimoji="0" lang="en-US" noProof="0" normalizeH="0" spc="0" strike="noStrike" u="none" smtClean="0">
                <a:ln>
                  <a:noFill/>
                </a:ln>
                <a:solidFill>
                  <a:prstClr val="white"/>
                </a:solidFill>
                <a:effectLst/>
                <a:latin typeface="Calibri"/>
                <a:ea typeface="+mn-ea"/>
                <a:cs typeface="+mn-cs"/>
              </a:rPr>
              <a:t>a</a:t>
            </a:r>
            <a:r>
              <a:rPr baseline="0" b="0" cap="none" dirty="0" sz="2000" i="0" kern="1200" kumimoji="0" lang="en-US" noProof="0" normalizeH="0" spc="0" strike="noStrike" u="none" smtClean="0">
                <a:ln>
                  <a:noFill/>
                </a:ln>
                <a:solidFill>
                  <a:prstClr val="white"/>
                </a:solidFill>
                <a:effectLst/>
                <a:latin typeface="Calibri"/>
                <a:ea typeface="+mn-ea"/>
                <a:cs typeface="+mn-cs"/>
              </a:rPr>
              <a:t>u</a:t>
            </a:r>
            <a:r>
              <a:rPr baseline="0" b="0" cap="none" dirty="0" sz="2000" i="0" kern="1200" kumimoji="0" lang="en-US" noProof="0" normalizeH="0" spc="0" strike="noStrike" u="none" smtClean="0">
                <a:ln>
                  <a:noFill/>
                </a:ln>
                <a:solidFill>
                  <a:prstClr val="white"/>
                </a:solidFill>
                <a:effectLst/>
                <a:latin typeface="Calibri"/>
                <a:ea typeface="+mn-ea"/>
                <a:cs typeface="+mn-cs"/>
              </a:rPr>
              <a:t>d</a:t>
            </a:r>
            <a:r>
              <a:rPr baseline="0" b="0" cap="none" dirty="0" sz="2000" i="0" kern="1200" kumimoji="0" lang="en-US" noProof="0" normalizeH="0" spc="0" strike="noStrike" u="none" smtClean="0">
                <a:ln>
                  <a:noFill/>
                </a:ln>
                <a:solidFill>
                  <a:prstClr val="white"/>
                </a:solidFill>
                <a:effectLst/>
                <a:latin typeface="Calibri"/>
                <a:ea typeface="+mn-ea"/>
                <a:cs typeface="+mn-cs"/>
              </a:rPr>
              <a:t>itoría </a:t>
            </a:r>
            <a:endParaRPr altLang="en-US" lang="zh-CN"/>
          </a:p>
        </p:txBody>
      </p:sp>
      <p:sp>
        <p:nvSpPr>
          <p:cNvPr id="1048604" name="Title 3"/>
          <p:cNvSpPr txBox="1"/>
          <p:nvPr/>
        </p:nvSpPr>
        <p:spPr>
          <a:xfrm>
            <a:off x="3708776" y="4112136"/>
            <a:ext cx="7203746" cy="763525"/>
          </a:xfrm>
          <a:prstGeom prst="rect"/>
        </p:spPr>
        <p:txBody>
          <a:bodyPr anchor="ctr" bIns="45720" lIns="91440" rIns="91440" rtlCol="0" tIns="45720" vert="horz">
            <a:normAutofit/>
          </a:bodyPr>
          <a:lstStyle>
            <a:lvl1pPr algn="l" defTabSz="1219170" eaLnBrk="1" hangingPunct="1" latinLnBrk="0" rtl="0">
              <a:spcBef>
                <a:spcPct val="0"/>
              </a:spcBef>
              <a:buNone/>
              <a:defRPr sz="4800" kern="1200">
                <a:solidFill>
                  <a:srgbClr val="FF9900"/>
                </a:solidFill>
                <a:effectLst>
                  <a:outerShdw algn="tl" blurRad="50800" dir="2700000" dist="38100" rotWithShape="0">
                    <a:prstClr val="black">
                      <a:alpha val="40000"/>
                    </a:prstClr>
                  </a:outerShdw>
                </a:effectLst>
                <a:latin typeface="+mj-lt"/>
                <a:ea typeface="+mj-ea"/>
                <a:cs typeface="+mj-cs"/>
              </a:defRPr>
            </a:lvl1pPr>
          </a:lstStyle>
          <a:p>
            <a:pPr algn="ctr" defTabSz="1219170" eaLnBrk="1" fontAlgn="auto" hangingPunct="1" indent="0" latinLnBrk="0" lvl="0" marL="0" marR="0" rtl="0">
              <a:lnSpc>
                <a:spcPct val="100000"/>
              </a:lnSpc>
              <a:spcBef>
                <a:spcPct val="0"/>
              </a:spcBef>
              <a:spcAft>
                <a:spcPts val="0"/>
              </a:spcAft>
              <a:buClrTx/>
              <a:buSzTx/>
              <a:buFontTx/>
              <a:buNone/>
            </a:pP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Profesora</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n</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s</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Lic</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Y</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e</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n</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d</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Triana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endParaRPr baseline="0" b="0" cap="none" dirty="0" sz="3200" i="0" kern="1200" kumimoji="0" lang="en-US" noProof="0" normalizeH="0" spc="0" strike="noStrike" u="none">
              <a:ln>
                <a:noFill/>
              </a:ln>
              <a:solidFill>
                <a:prstClr val="black"/>
              </a:solidFill>
              <a:effectLst>
                <a:outerShdw algn="tl" blurRad="50800" dir="2700000" dist="38100" rotWithShape="0">
                  <a:prstClr val="black">
                    <a:alpha val="40000"/>
                  </a:prstClr>
                </a:outerShdw>
              </a:effectLst>
              <a:uLnTx/>
              <a:uFillTx/>
              <a:latin typeface="Calibri"/>
              <a:ea typeface="+mj-ea"/>
              <a:cs typeface="+mj-cs"/>
            </a:endParaRPr>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5to año Pan D</dc:title>
  <dc:creator>Usuario de Windows</dc:creator>
  <cp:lastModifiedBy>Windows User</cp:lastModifiedBy>
  <dcterms:created xsi:type="dcterms:W3CDTF">2021-11-07T03:27:01Z</dcterms:created>
  <dcterms:modified xsi:type="dcterms:W3CDTF">2026-08-23T02:12:55Z</dcterms:modified>
</cp:coreProperties>
</file>