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9" r:id="rId2"/>
    <p:sldId id="328" r:id="rId3"/>
    <p:sldId id="312" r:id="rId4"/>
    <p:sldId id="315" r:id="rId5"/>
    <p:sldId id="492" r:id="rId6"/>
    <p:sldId id="493" r:id="rId7"/>
    <p:sldId id="494" r:id="rId8"/>
    <p:sldId id="495" r:id="rId9"/>
    <p:sldId id="496" r:id="rId10"/>
    <p:sldId id="498" r:id="rId11"/>
    <p:sldId id="497" r:id="rId12"/>
    <p:sldId id="499" r:id="rId13"/>
    <p:sldId id="500" r:id="rId14"/>
    <p:sldId id="501" r:id="rId15"/>
    <p:sldId id="502" r:id="rId16"/>
    <p:sldId id="503" r:id="rId17"/>
    <p:sldId id="475" r:id="rId18"/>
    <p:sldId id="352" r:id="rId19"/>
    <p:sldId id="307" r:id="rId20"/>
    <p:sldId id="399" r:id="rId21"/>
    <p:sldId id="309" r:id="rId22"/>
    <p:sldId id="354" r:id="rId23"/>
    <p:sldId id="35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45F"/>
    <a:srgbClr val="FCF0DA"/>
    <a:srgbClr val="A973BF"/>
    <a:srgbClr val="FCC69E"/>
    <a:srgbClr val="FD77F7"/>
    <a:srgbClr val="11F606"/>
    <a:srgbClr val="2C4881"/>
    <a:srgbClr val="425972"/>
    <a:srgbClr val="113F71"/>
    <a:srgbClr val="FBF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7" autoAdjust="0"/>
    <p:restoredTop sz="94660" autoAdjust="0"/>
  </p:normalViewPr>
  <p:slideViewPr>
    <p:cSldViewPr>
      <p:cViewPr varScale="1">
        <p:scale>
          <a:sx n="58" d="100"/>
          <a:sy n="58" d="100"/>
        </p:scale>
        <p:origin x="184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9AC2AB-4E8F-49B3-AB8C-0BC1CF56FFDF}" type="doc">
      <dgm:prSet loTypeId="urn:microsoft.com/office/officeart/2005/8/layout/radial4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97809816-EE23-46FA-A1A0-2B6A5EA63283}">
      <dgm:prSet phldrT="[Texto]" custT="1"/>
      <dgm:spPr/>
      <dgm:t>
        <a:bodyPr/>
        <a:lstStyle/>
        <a:p>
          <a:r>
            <a:rPr lang="es-ES" sz="2800" b="1" dirty="0" smtClean="0"/>
            <a:t>DISTRIBUCIÓN</a:t>
          </a:r>
          <a:endParaRPr lang="es-ES" sz="2800" b="1" dirty="0"/>
        </a:p>
      </dgm:t>
    </dgm:pt>
    <dgm:pt modelId="{44F3953E-DEEC-463C-BAB2-A6A6EAEAA209}" type="parTrans" cxnId="{97B101B0-931C-40E9-88BF-F25DA5B2BE9A}">
      <dgm:prSet/>
      <dgm:spPr/>
      <dgm:t>
        <a:bodyPr/>
        <a:lstStyle/>
        <a:p>
          <a:endParaRPr lang="es-ES" sz="2800" b="1"/>
        </a:p>
      </dgm:t>
    </dgm:pt>
    <dgm:pt modelId="{F4160D1F-5D79-477F-A020-106FC3045EBE}" type="sibTrans" cxnId="{97B101B0-931C-40E9-88BF-F25DA5B2BE9A}">
      <dgm:prSet/>
      <dgm:spPr/>
      <dgm:t>
        <a:bodyPr/>
        <a:lstStyle/>
        <a:p>
          <a:endParaRPr lang="es-ES" sz="2800" b="1"/>
        </a:p>
      </dgm:t>
    </dgm:pt>
    <dgm:pt modelId="{5350C0A2-C46C-4AF6-8FEC-B7B0B921E298}">
      <dgm:prSet custT="1"/>
      <dgm:spPr/>
      <dgm:t>
        <a:bodyPr/>
        <a:lstStyle/>
        <a:p>
          <a:r>
            <a:rPr lang="es-ES" sz="2800" b="1" dirty="0" smtClean="0"/>
            <a:t>Básica</a:t>
          </a:r>
          <a:endParaRPr lang="es-ES" sz="2800" b="1" dirty="0"/>
        </a:p>
      </dgm:t>
    </dgm:pt>
    <dgm:pt modelId="{B5053D54-6948-4ED9-A645-3A270D356E15}" type="parTrans" cxnId="{AFB41748-0E18-4609-8D6C-FCEA8F9C54BB}">
      <dgm:prSet/>
      <dgm:spPr/>
      <dgm:t>
        <a:bodyPr/>
        <a:lstStyle/>
        <a:p>
          <a:endParaRPr lang="es-ES" sz="2800" b="1"/>
        </a:p>
      </dgm:t>
    </dgm:pt>
    <dgm:pt modelId="{B571387A-903C-40D6-B39B-51E7B4B98453}" type="sibTrans" cxnId="{AFB41748-0E18-4609-8D6C-FCEA8F9C54BB}">
      <dgm:prSet/>
      <dgm:spPr/>
      <dgm:t>
        <a:bodyPr/>
        <a:lstStyle/>
        <a:p>
          <a:endParaRPr lang="es-ES" sz="2800" b="1"/>
        </a:p>
      </dgm:t>
    </dgm:pt>
    <dgm:pt modelId="{85D17D54-89BE-48BE-AB80-7B80FC52F74F}">
      <dgm:prSet custT="1"/>
      <dgm:spPr/>
      <dgm:t>
        <a:bodyPr/>
        <a:lstStyle/>
        <a:p>
          <a:r>
            <a:rPr lang="es-ES" sz="2800" b="1" dirty="0" smtClean="0"/>
            <a:t>Complementarias</a:t>
          </a:r>
          <a:endParaRPr lang="es-ES" sz="2800" b="1" dirty="0"/>
        </a:p>
      </dgm:t>
    </dgm:pt>
    <dgm:pt modelId="{FA3DAF96-66AF-43F4-92B3-579320615738}" type="parTrans" cxnId="{EFB1C954-01DC-42D2-BD91-727F4F09F139}">
      <dgm:prSet/>
      <dgm:spPr/>
      <dgm:t>
        <a:bodyPr/>
        <a:lstStyle/>
        <a:p>
          <a:endParaRPr lang="es-ES" sz="2800" b="1"/>
        </a:p>
      </dgm:t>
    </dgm:pt>
    <dgm:pt modelId="{1CC17355-96E4-400F-B7A6-618C7F446C1F}" type="sibTrans" cxnId="{EFB1C954-01DC-42D2-BD91-727F4F09F139}">
      <dgm:prSet/>
      <dgm:spPr/>
      <dgm:t>
        <a:bodyPr/>
        <a:lstStyle/>
        <a:p>
          <a:endParaRPr lang="es-ES" sz="2800" b="1"/>
        </a:p>
      </dgm:t>
    </dgm:pt>
    <dgm:pt modelId="{4747642E-D837-4007-9557-106A3ECAA4CF}">
      <dgm:prSet/>
      <dgm:spPr/>
      <dgm:t>
        <a:bodyPr/>
        <a:lstStyle/>
        <a:p>
          <a:endParaRPr lang="es-ES"/>
        </a:p>
      </dgm:t>
    </dgm:pt>
    <dgm:pt modelId="{C957BE45-955E-46DD-B0CC-ED7684743632}" type="sibTrans" cxnId="{E7D50A53-73D1-4DFA-ACB8-CB14F978C3F6}">
      <dgm:prSet/>
      <dgm:spPr/>
      <dgm:t>
        <a:bodyPr/>
        <a:lstStyle/>
        <a:p>
          <a:endParaRPr lang="es-ES" sz="2800" b="1"/>
        </a:p>
      </dgm:t>
    </dgm:pt>
    <dgm:pt modelId="{947C82E4-A4C8-4706-9136-D63CC51E060A}" type="parTrans" cxnId="{E7D50A53-73D1-4DFA-ACB8-CB14F978C3F6}">
      <dgm:prSet/>
      <dgm:spPr/>
      <dgm:t>
        <a:bodyPr/>
        <a:lstStyle/>
        <a:p>
          <a:endParaRPr lang="es-ES" sz="2800" b="1"/>
        </a:p>
      </dgm:t>
    </dgm:pt>
    <dgm:pt modelId="{18868C95-B059-4930-9E97-D9EE86BB5A55}" type="pres">
      <dgm:prSet presAssocID="{C99AC2AB-4E8F-49B3-AB8C-0BC1CF56FFD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1029E96-1F3A-47DE-B3A3-337C2FAD8160}" type="pres">
      <dgm:prSet presAssocID="{97809816-EE23-46FA-A1A0-2B6A5EA63283}" presName="centerShape" presStyleLbl="node0" presStyleIdx="0" presStyleCnt="1" custScaleX="185797" custLinFactNeighborX="1717" custLinFactNeighborY="4620"/>
      <dgm:spPr/>
      <dgm:t>
        <a:bodyPr/>
        <a:lstStyle/>
        <a:p>
          <a:endParaRPr lang="es-ES"/>
        </a:p>
      </dgm:t>
    </dgm:pt>
    <dgm:pt modelId="{9DF8624F-6A44-44B3-BD30-2923BBE981F9}" type="pres">
      <dgm:prSet presAssocID="{B5053D54-6948-4ED9-A645-3A270D356E15}" presName="parTrans" presStyleLbl="bgSibTrans2D1" presStyleIdx="0" presStyleCnt="2"/>
      <dgm:spPr/>
      <dgm:t>
        <a:bodyPr/>
        <a:lstStyle/>
        <a:p>
          <a:endParaRPr lang="es-ES"/>
        </a:p>
      </dgm:t>
    </dgm:pt>
    <dgm:pt modelId="{7AAC5869-F735-4FBA-BC2A-1711B823BD90}" type="pres">
      <dgm:prSet presAssocID="{5350C0A2-C46C-4AF6-8FEC-B7B0B921E298}" presName="node" presStyleLbl="node1" presStyleIdx="0" presStyleCnt="2" custScaleY="619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5E9CA1-7814-411A-BF4D-216A28DD6BA6}" type="pres">
      <dgm:prSet presAssocID="{FA3DAF96-66AF-43F4-92B3-579320615738}" presName="parTrans" presStyleLbl="bgSibTrans2D1" presStyleIdx="1" presStyleCnt="2"/>
      <dgm:spPr/>
      <dgm:t>
        <a:bodyPr/>
        <a:lstStyle/>
        <a:p>
          <a:endParaRPr lang="es-ES"/>
        </a:p>
      </dgm:t>
    </dgm:pt>
    <dgm:pt modelId="{1206DDE4-4EA9-48D8-9F63-65B4A51BD987}" type="pres">
      <dgm:prSet presAssocID="{85D17D54-89BE-48BE-AB80-7B80FC52F74F}" presName="node" presStyleLbl="node1" presStyleIdx="1" presStyleCnt="2" custScaleX="159708" custScaleY="57787" custRadScaleRad="84829" custRadScaleInc="-53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A77A59-2CA3-432C-ADE0-7EF4CAD95224}" type="presOf" srcId="{97809816-EE23-46FA-A1A0-2B6A5EA63283}" destId="{61029E96-1F3A-47DE-B3A3-337C2FAD8160}" srcOrd="0" destOrd="0" presId="urn:microsoft.com/office/officeart/2005/8/layout/radial4"/>
    <dgm:cxn modelId="{E7D50A53-73D1-4DFA-ACB8-CB14F978C3F6}" srcId="{C99AC2AB-4E8F-49B3-AB8C-0BC1CF56FFDF}" destId="{4747642E-D837-4007-9557-106A3ECAA4CF}" srcOrd="1" destOrd="0" parTransId="{947C82E4-A4C8-4706-9136-D63CC51E060A}" sibTransId="{C957BE45-955E-46DD-B0CC-ED7684743632}"/>
    <dgm:cxn modelId="{38E1B1B1-E899-48C3-997F-F542C2FA1815}" type="presOf" srcId="{C99AC2AB-4E8F-49B3-AB8C-0BC1CF56FFDF}" destId="{18868C95-B059-4930-9E97-D9EE86BB5A55}" srcOrd="0" destOrd="0" presId="urn:microsoft.com/office/officeart/2005/8/layout/radial4"/>
    <dgm:cxn modelId="{AFB41748-0E18-4609-8D6C-FCEA8F9C54BB}" srcId="{97809816-EE23-46FA-A1A0-2B6A5EA63283}" destId="{5350C0A2-C46C-4AF6-8FEC-B7B0B921E298}" srcOrd="0" destOrd="0" parTransId="{B5053D54-6948-4ED9-A645-3A270D356E15}" sibTransId="{B571387A-903C-40D6-B39B-51E7B4B98453}"/>
    <dgm:cxn modelId="{FF947A3A-9D5F-497D-9A1A-E99821F20A18}" type="presOf" srcId="{B5053D54-6948-4ED9-A645-3A270D356E15}" destId="{9DF8624F-6A44-44B3-BD30-2923BBE981F9}" srcOrd="0" destOrd="0" presId="urn:microsoft.com/office/officeart/2005/8/layout/radial4"/>
    <dgm:cxn modelId="{13C67FC0-3DE2-4F22-BCEF-A4054F1AF133}" type="presOf" srcId="{5350C0A2-C46C-4AF6-8FEC-B7B0B921E298}" destId="{7AAC5869-F735-4FBA-BC2A-1711B823BD90}" srcOrd="0" destOrd="0" presId="urn:microsoft.com/office/officeart/2005/8/layout/radial4"/>
    <dgm:cxn modelId="{C52DD06C-E33C-420A-9457-42048181E21F}" type="presOf" srcId="{FA3DAF96-66AF-43F4-92B3-579320615738}" destId="{505E9CA1-7814-411A-BF4D-216A28DD6BA6}" srcOrd="0" destOrd="0" presId="urn:microsoft.com/office/officeart/2005/8/layout/radial4"/>
    <dgm:cxn modelId="{97B101B0-931C-40E9-88BF-F25DA5B2BE9A}" srcId="{C99AC2AB-4E8F-49B3-AB8C-0BC1CF56FFDF}" destId="{97809816-EE23-46FA-A1A0-2B6A5EA63283}" srcOrd="0" destOrd="0" parTransId="{44F3953E-DEEC-463C-BAB2-A6A6EAEAA209}" sibTransId="{F4160D1F-5D79-477F-A020-106FC3045EBE}"/>
    <dgm:cxn modelId="{EFB1C954-01DC-42D2-BD91-727F4F09F139}" srcId="{97809816-EE23-46FA-A1A0-2B6A5EA63283}" destId="{85D17D54-89BE-48BE-AB80-7B80FC52F74F}" srcOrd="1" destOrd="0" parTransId="{FA3DAF96-66AF-43F4-92B3-579320615738}" sibTransId="{1CC17355-96E4-400F-B7A6-618C7F446C1F}"/>
    <dgm:cxn modelId="{8A6FF478-5640-45E7-B3E9-99F0C58DED9A}" type="presOf" srcId="{85D17D54-89BE-48BE-AB80-7B80FC52F74F}" destId="{1206DDE4-4EA9-48D8-9F63-65B4A51BD987}" srcOrd="0" destOrd="0" presId="urn:microsoft.com/office/officeart/2005/8/layout/radial4"/>
    <dgm:cxn modelId="{62AA24D3-C136-449B-8CD0-5F97F763C2DF}" type="presParOf" srcId="{18868C95-B059-4930-9E97-D9EE86BB5A55}" destId="{61029E96-1F3A-47DE-B3A3-337C2FAD8160}" srcOrd="0" destOrd="0" presId="urn:microsoft.com/office/officeart/2005/8/layout/radial4"/>
    <dgm:cxn modelId="{49862FE9-1972-4B0B-B33F-5EF784E63C1B}" type="presParOf" srcId="{18868C95-B059-4930-9E97-D9EE86BB5A55}" destId="{9DF8624F-6A44-44B3-BD30-2923BBE981F9}" srcOrd="1" destOrd="0" presId="urn:microsoft.com/office/officeart/2005/8/layout/radial4"/>
    <dgm:cxn modelId="{D221921C-CE21-45C9-8F33-5DCE911285AA}" type="presParOf" srcId="{18868C95-B059-4930-9E97-D9EE86BB5A55}" destId="{7AAC5869-F735-4FBA-BC2A-1711B823BD90}" srcOrd="2" destOrd="0" presId="urn:microsoft.com/office/officeart/2005/8/layout/radial4"/>
    <dgm:cxn modelId="{EF741053-BCDC-4D0D-BC66-331BEFECFB93}" type="presParOf" srcId="{18868C95-B059-4930-9E97-D9EE86BB5A55}" destId="{505E9CA1-7814-411A-BF4D-216A28DD6BA6}" srcOrd="3" destOrd="0" presId="urn:microsoft.com/office/officeart/2005/8/layout/radial4"/>
    <dgm:cxn modelId="{8EAB8A71-ED43-43F2-97B4-615A8DED46B0}" type="presParOf" srcId="{18868C95-B059-4930-9E97-D9EE86BB5A55}" destId="{1206DDE4-4EA9-48D8-9F63-65B4A51BD98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B86307-704A-43FC-BFD3-C4EF39EA9B16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0D388744-C954-409F-90B8-2DB9F77E26E3}">
      <dgm:prSet phldrT="[Texto]"/>
      <dgm:spPr/>
      <dgm:t>
        <a:bodyPr/>
        <a:lstStyle/>
        <a:p>
          <a:r>
            <a:rPr lang="es-ES" b="1" dirty="0" smtClean="0">
              <a:solidFill>
                <a:sysClr val="windowText" lastClr="000000"/>
              </a:solidFill>
            </a:rPr>
            <a:t>Información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E7925C62-6688-4C70-9888-6E9E87C8666D}" type="parTrans" cxnId="{283CA7A4-2247-41A8-B874-11C48AE417F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98A49E5A-AA82-43DD-B3E2-4605721E80BF}" type="sibTrans" cxnId="{283CA7A4-2247-41A8-B874-11C48AE417F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C24BC25A-923F-4EEE-B8CC-101A0E42A0AC}">
      <dgm:prSet phldrT="[Texto]"/>
      <dgm:spPr/>
      <dgm:t>
        <a:bodyPr/>
        <a:lstStyle/>
        <a:p>
          <a:r>
            <a:rPr lang="es-ES" b="1" dirty="0" smtClean="0">
              <a:solidFill>
                <a:sysClr val="windowText" lastClr="000000"/>
              </a:solidFill>
            </a:rPr>
            <a:t>Transporte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F19175DA-3325-4EF7-BD5D-E5237E11FCE9}" type="parTrans" cxnId="{BD003866-E687-412F-A22D-FABD5C02F78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99AF79D7-A536-41A3-8740-2C5611EC615A}" type="sibTrans" cxnId="{BD003866-E687-412F-A22D-FABD5C02F78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00B085F5-CAF0-41AD-B515-6ED2617AF8EC}">
      <dgm:prSet phldrT="[Texto]"/>
      <dgm:spPr/>
      <dgm:t>
        <a:bodyPr/>
        <a:lstStyle/>
        <a:p>
          <a:r>
            <a:rPr lang="es-ES" b="1" dirty="0" smtClean="0">
              <a:solidFill>
                <a:sysClr val="windowText" lastClr="000000"/>
              </a:solidFill>
            </a:rPr>
            <a:t>Publicidad y Promoción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C340EDB0-C7CC-4D8E-AAEC-318442C5A0A2}" type="parTrans" cxnId="{053D7B07-B7DF-4D73-AB14-F72C25D934F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F8A6EA24-55A3-4E07-99D2-58E5F977CE0A}" type="sibTrans" cxnId="{053D7B07-B7DF-4D73-AB14-F72C25D934FB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C22BDF12-2E64-4EF0-B3AC-936010B3FD85}">
      <dgm:prSet/>
      <dgm:spPr/>
      <dgm:t>
        <a:bodyPr/>
        <a:lstStyle/>
        <a:p>
          <a:r>
            <a:rPr lang="es-ES" b="1" smtClean="0">
              <a:solidFill>
                <a:sysClr val="windowText" lastClr="000000"/>
              </a:solidFill>
            </a:rPr>
            <a:t>Almacenamiento</a:t>
          </a:r>
          <a:endParaRPr lang="es-ES" b="1">
            <a:solidFill>
              <a:sysClr val="windowText" lastClr="000000"/>
            </a:solidFill>
          </a:endParaRPr>
        </a:p>
      </dgm:t>
    </dgm:pt>
    <dgm:pt modelId="{5235E706-B4B0-4E3A-8752-D4F7065DBB1D}" type="parTrans" cxnId="{D75BC9E8-C04D-4444-814A-9284B7765CE6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B4256628-364B-46D9-9836-32A274C7B6BC}" type="sibTrans" cxnId="{D75BC9E8-C04D-4444-814A-9284B7765CE6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85DB8B72-06EC-4401-8351-B128919A17F8}">
      <dgm:prSet phldrT="[Texto]"/>
      <dgm:spPr/>
      <dgm:t>
        <a:bodyPr/>
        <a:lstStyle/>
        <a:p>
          <a:r>
            <a:rPr lang="es-ES" b="1" dirty="0" smtClean="0">
              <a:solidFill>
                <a:sysClr val="windowText" lastClr="000000"/>
              </a:solidFill>
            </a:rPr>
            <a:t>Minimizar el número de transacciones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24C55651-E3AF-4A50-B632-E8F355649EA5}" type="parTrans" cxnId="{3797604E-F550-45FA-B4F5-A906F6EFEA75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4CDB6AFE-A9A3-4F80-A3B3-8DAE30632405}" type="sibTrans" cxnId="{3797604E-F550-45FA-B4F5-A906F6EFEA75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1D0932A4-EBC7-49C7-BB01-72C85E674221}">
      <dgm:prSet phldrT="[Texto]"/>
      <dgm:spPr/>
      <dgm:t>
        <a:bodyPr/>
        <a:lstStyle/>
        <a:p>
          <a:r>
            <a:rPr lang="es-ES" b="1" dirty="0" smtClean="0">
              <a:solidFill>
                <a:sysClr val="windowText" lastClr="000000"/>
              </a:solidFill>
            </a:rPr>
            <a:t>Financiación de productos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5C1BC6FE-2BD0-40B0-8E6F-4B44220BBE9C}" type="parTrans" cxnId="{C8A0719E-7CB0-4037-AF85-0BFE7437F043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C568E84F-4A76-4CC5-9B3C-0991880FA026}" type="sibTrans" cxnId="{C8A0719E-7CB0-4037-AF85-0BFE7437F043}">
      <dgm:prSet/>
      <dgm:spPr/>
      <dgm:t>
        <a:bodyPr/>
        <a:lstStyle/>
        <a:p>
          <a:endParaRPr lang="es-ES" b="1">
            <a:solidFill>
              <a:sysClr val="windowText" lastClr="000000"/>
            </a:solidFill>
          </a:endParaRPr>
        </a:p>
      </dgm:t>
    </dgm:pt>
    <dgm:pt modelId="{3339CE35-F55B-45C8-A18A-1BACD8C1C899}" type="pres">
      <dgm:prSet presAssocID="{4DB86307-704A-43FC-BFD3-C4EF39EA9B1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053FBD9F-0525-4DF5-A29D-6E4907D1489F}" type="pres">
      <dgm:prSet presAssocID="{4DB86307-704A-43FC-BFD3-C4EF39EA9B16}" presName="Name1" presStyleCnt="0"/>
      <dgm:spPr/>
      <dgm:t>
        <a:bodyPr/>
        <a:lstStyle/>
        <a:p>
          <a:endParaRPr lang="es-ES"/>
        </a:p>
      </dgm:t>
    </dgm:pt>
    <dgm:pt modelId="{57EDD742-C1B0-424A-9B42-BB774A3CE40A}" type="pres">
      <dgm:prSet presAssocID="{4DB86307-704A-43FC-BFD3-C4EF39EA9B16}" presName="cycle" presStyleCnt="0"/>
      <dgm:spPr/>
      <dgm:t>
        <a:bodyPr/>
        <a:lstStyle/>
        <a:p>
          <a:endParaRPr lang="es-ES"/>
        </a:p>
      </dgm:t>
    </dgm:pt>
    <dgm:pt modelId="{7ADC7FE6-99E6-4E08-9D15-161DCF5ADC95}" type="pres">
      <dgm:prSet presAssocID="{4DB86307-704A-43FC-BFD3-C4EF39EA9B16}" presName="srcNode" presStyleLbl="node1" presStyleIdx="0" presStyleCnt="6"/>
      <dgm:spPr/>
      <dgm:t>
        <a:bodyPr/>
        <a:lstStyle/>
        <a:p>
          <a:endParaRPr lang="es-ES"/>
        </a:p>
      </dgm:t>
    </dgm:pt>
    <dgm:pt modelId="{771DAF94-B273-4035-9C88-0611ECEC1F4D}" type="pres">
      <dgm:prSet presAssocID="{4DB86307-704A-43FC-BFD3-C4EF39EA9B16}" presName="conn" presStyleLbl="parChTrans1D2" presStyleIdx="0" presStyleCnt="1"/>
      <dgm:spPr/>
      <dgm:t>
        <a:bodyPr/>
        <a:lstStyle/>
        <a:p>
          <a:endParaRPr lang="es-ES"/>
        </a:p>
      </dgm:t>
    </dgm:pt>
    <dgm:pt modelId="{6DD501B6-B5C4-4FAB-99EF-BFDEDF58875D}" type="pres">
      <dgm:prSet presAssocID="{4DB86307-704A-43FC-BFD3-C4EF39EA9B16}" presName="extraNode" presStyleLbl="node1" presStyleIdx="0" presStyleCnt="6"/>
      <dgm:spPr/>
      <dgm:t>
        <a:bodyPr/>
        <a:lstStyle/>
        <a:p>
          <a:endParaRPr lang="es-ES"/>
        </a:p>
      </dgm:t>
    </dgm:pt>
    <dgm:pt modelId="{FDE724BF-9912-420B-95A6-7CC5C64DE4F7}" type="pres">
      <dgm:prSet presAssocID="{4DB86307-704A-43FC-BFD3-C4EF39EA9B16}" presName="dstNode" presStyleLbl="node1" presStyleIdx="0" presStyleCnt="6"/>
      <dgm:spPr/>
      <dgm:t>
        <a:bodyPr/>
        <a:lstStyle/>
        <a:p>
          <a:endParaRPr lang="es-ES"/>
        </a:p>
      </dgm:t>
    </dgm:pt>
    <dgm:pt modelId="{2C2F1828-7770-440D-B52A-D6933940107C}" type="pres">
      <dgm:prSet presAssocID="{0D388744-C954-409F-90B8-2DB9F77E26E3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85E334-B05F-47DD-A374-F9D562436C98}" type="pres">
      <dgm:prSet presAssocID="{0D388744-C954-409F-90B8-2DB9F77E26E3}" presName="accent_1" presStyleCnt="0"/>
      <dgm:spPr/>
      <dgm:t>
        <a:bodyPr/>
        <a:lstStyle/>
        <a:p>
          <a:endParaRPr lang="es-ES"/>
        </a:p>
      </dgm:t>
    </dgm:pt>
    <dgm:pt modelId="{D1920E70-D9A9-4901-9A7A-97AD73EAAC46}" type="pres">
      <dgm:prSet presAssocID="{0D388744-C954-409F-90B8-2DB9F77E26E3}" presName="accentRepeatNode" presStyleLbl="solidFgAcc1" presStyleIdx="0" presStyleCnt="6"/>
      <dgm:spPr/>
      <dgm:t>
        <a:bodyPr/>
        <a:lstStyle/>
        <a:p>
          <a:endParaRPr lang="es-ES"/>
        </a:p>
      </dgm:t>
    </dgm:pt>
    <dgm:pt modelId="{360EB806-F43B-41E6-B7B1-E5C433052B6E}" type="pres">
      <dgm:prSet presAssocID="{C24BC25A-923F-4EEE-B8CC-101A0E42A0A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909D8F-9DF3-4A8B-9671-EFC04D8EB568}" type="pres">
      <dgm:prSet presAssocID="{C24BC25A-923F-4EEE-B8CC-101A0E42A0AC}" presName="accent_2" presStyleCnt="0"/>
      <dgm:spPr/>
      <dgm:t>
        <a:bodyPr/>
        <a:lstStyle/>
        <a:p>
          <a:endParaRPr lang="es-ES"/>
        </a:p>
      </dgm:t>
    </dgm:pt>
    <dgm:pt modelId="{DEF56600-35F0-4777-B975-F715ACE19973}" type="pres">
      <dgm:prSet presAssocID="{C24BC25A-923F-4EEE-B8CC-101A0E42A0AC}" presName="accentRepeatNode" presStyleLbl="solidFgAcc1" presStyleIdx="1" presStyleCnt="6"/>
      <dgm:spPr/>
      <dgm:t>
        <a:bodyPr/>
        <a:lstStyle/>
        <a:p>
          <a:endParaRPr lang="es-ES"/>
        </a:p>
      </dgm:t>
    </dgm:pt>
    <dgm:pt modelId="{35838D2A-4B55-4CA5-A9A3-CBD0B1C698D7}" type="pres">
      <dgm:prSet presAssocID="{C22BDF12-2E64-4EF0-B3AC-936010B3FD8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FAC9B7-A2C2-4D43-AAE8-AEE51AA98DB8}" type="pres">
      <dgm:prSet presAssocID="{C22BDF12-2E64-4EF0-B3AC-936010B3FD85}" presName="accent_3" presStyleCnt="0"/>
      <dgm:spPr/>
      <dgm:t>
        <a:bodyPr/>
        <a:lstStyle/>
        <a:p>
          <a:endParaRPr lang="es-ES"/>
        </a:p>
      </dgm:t>
    </dgm:pt>
    <dgm:pt modelId="{CD52F950-626F-4745-A9DC-319BEE14EBF5}" type="pres">
      <dgm:prSet presAssocID="{C22BDF12-2E64-4EF0-B3AC-936010B3FD85}" presName="accentRepeatNode" presStyleLbl="solidFgAcc1" presStyleIdx="2" presStyleCnt="6"/>
      <dgm:spPr/>
      <dgm:t>
        <a:bodyPr/>
        <a:lstStyle/>
        <a:p>
          <a:endParaRPr lang="es-ES"/>
        </a:p>
      </dgm:t>
    </dgm:pt>
    <dgm:pt modelId="{F578109D-4E6A-4EB2-ACE3-682E8C9F79AF}" type="pres">
      <dgm:prSet presAssocID="{00B085F5-CAF0-41AD-B515-6ED2617AF8EC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A2C595-09F9-49F1-9BE2-3D1D91F0D274}" type="pres">
      <dgm:prSet presAssocID="{00B085F5-CAF0-41AD-B515-6ED2617AF8EC}" presName="accent_4" presStyleCnt="0"/>
      <dgm:spPr/>
      <dgm:t>
        <a:bodyPr/>
        <a:lstStyle/>
        <a:p>
          <a:endParaRPr lang="es-ES"/>
        </a:p>
      </dgm:t>
    </dgm:pt>
    <dgm:pt modelId="{61708860-D088-437E-AA79-DF6E0282D4F5}" type="pres">
      <dgm:prSet presAssocID="{00B085F5-CAF0-41AD-B515-6ED2617AF8EC}" presName="accentRepeatNode" presStyleLbl="solidFgAcc1" presStyleIdx="3" presStyleCnt="6"/>
      <dgm:spPr/>
      <dgm:t>
        <a:bodyPr/>
        <a:lstStyle/>
        <a:p>
          <a:endParaRPr lang="es-ES"/>
        </a:p>
      </dgm:t>
    </dgm:pt>
    <dgm:pt modelId="{EE17C3B9-A81B-47CA-8E76-1FCD77996EE2}" type="pres">
      <dgm:prSet presAssocID="{85DB8B72-06EC-4401-8351-B128919A17F8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81A3E4-967D-4B38-A016-C67466CD359A}" type="pres">
      <dgm:prSet presAssocID="{85DB8B72-06EC-4401-8351-B128919A17F8}" presName="accent_5" presStyleCnt="0"/>
      <dgm:spPr/>
      <dgm:t>
        <a:bodyPr/>
        <a:lstStyle/>
        <a:p>
          <a:endParaRPr lang="es-ES"/>
        </a:p>
      </dgm:t>
    </dgm:pt>
    <dgm:pt modelId="{EEDC8326-B3AA-4542-86D5-7E9B2D5F2B56}" type="pres">
      <dgm:prSet presAssocID="{85DB8B72-06EC-4401-8351-B128919A17F8}" presName="accentRepeatNode" presStyleLbl="solidFgAcc1" presStyleIdx="4" presStyleCnt="6"/>
      <dgm:spPr/>
      <dgm:t>
        <a:bodyPr/>
        <a:lstStyle/>
        <a:p>
          <a:endParaRPr lang="es-ES"/>
        </a:p>
      </dgm:t>
    </dgm:pt>
    <dgm:pt modelId="{78D0D776-F70A-45C3-AEB4-C35DD5690AFE}" type="pres">
      <dgm:prSet presAssocID="{1D0932A4-EBC7-49C7-BB01-72C85E674221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465573-10F8-46C9-99FC-223FE8ED4EC4}" type="pres">
      <dgm:prSet presAssocID="{1D0932A4-EBC7-49C7-BB01-72C85E674221}" presName="accent_6" presStyleCnt="0"/>
      <dgm:spPr/>
      <dgm:t>
        <a:bodyPr/>
        <a:lstStyle/>
        <a:p>
          <a:endParaRPr lang="es-ES"/>
        </a:p>
      </dgm:t>
    </dgm:pt>
    <dgm:pt modelId="{A338055D-CFAA-497A-B96E-9B12FBA60841}" type="pres">
      <dgm:prSet presAssocID="{1D0932A4-EBC7-49C7-BB01-72C85E674221}" presName="accentRepeatNode" presStyleLbl="solidFgAcc1" presStyleIdx="5" presStyleCnt="6"/>
      <dgm:spPr/>
      <dgm:t>
        <a:bodyPr/>
        <a:lstStyle/>
        <a:p>
          <a:endParaRPr lang="es-ES"/>
        </a:p>
      </dgm:t>
    </dgm:pt>
  </dgm:ptLst>
  <dgm:cxnLst>
    <dgm:cxn modelId="{C8A0719E-7CB0-4037-AF85-0BFE7437F043}" srcId="{4DB86307-704A-43FC-BFD3-C4EF39EA9B16}" destId="{1D0932A4-EBC7-49C7-BB01-72C85E674221}" srcOrd="5" destOrd="0" parTransId="{5C1BC6FE-2BD0-40B0-8E6F-4B44220BBE9C}" sibTransId="{C568E84F-4A76-4CC5-9B3C-0991880FA026}"/>
    <dgm:cxn modelId="{3797604E-F550-45FA-B4F5-A906F6EFEA75}" srcId="{4DB86307-704A-43FC-BFD3-C4EF39EA9B16}" destId="{85DB8B72-06EC-4401-8351-B128919A17F8}" srcOrd="4" destOrd="0" parTransId="{24C55651-E3AF-4A50-B632-E8F355649EA5}" sibTransId="{4CDB6AFE-A9A3-4F80-A3B3-8DAE30632405}"/>
    <dgm:cxn modelId="{053D7B07-B7DF-4D73-AB14-F72C25D934FB}" srcId="{4DB86307-704A-43FC-BFD3-C4EF39EA9B16}" destId="{00B085F5-CAF0-41AD-B515-6ED2617AF8EC}" srcOrd="3" destOrd="0" parTransId="{C340EDB0-C7CC-4D8E-AAEC-318442C5A0A2}" sibTransId="{F8A6EA24-55A3-4E07-99D2-58E5F977CE0A}"/>
    <dgm:cxn modelId="{283CA7A4-2247-41A8-B874-11C48AE417FB}" srcId="{4DB86307-704A-43FC-BFD3-C4EF39EA9B16}" destId="{0D388744-C954-409F-90B8-2DB9F77E26E3}" srcOrd="0" destOrd="0" parTransId="{E7925C62-6688-4C70-9888-6E9E87C8666D}" sibTransId="{98A49E5A-AA82-43DD-B3E2-4605721E80BF}"/>
    <dgm:cxn modelId="{14B43BA9-7CFB-4261-9DFC-8D3F63C80EB9}" type="presOf" srcId="{00B085F5-CAF0-41AD-B515-6ED2617AF8EC}" destId="{F578109D-4E6A-4EB2-ACE3-682E8C9F79AF}" srcOrd="0" destOrd="0" presId="urn:microsoft.com/office/officeart/2008/layout/VerticalCurvedList"/>
    <dgm:cxn modelId="{7B2771CF-1618-4999-B499-458C4EEA56F9}" type="presOf" srcId="{98A49E5A-AA82-43DD-B3E2-4605721E80BF}" destId="{771DAF94-B273-4035-9C88-0611ECEC1F4D}" srcOrd="0" destOrd="0" presId="urn:microsoft.com/office/officeart/2008/layout/VerticalCurvedList"/>
    <dgm:cxn modelId="{0322F5DD-99FE-4415-9320-09FEFE149EAD}" type="presOf" srcId="{4DB86307-704A-43FC-BFD3-C4EF39EA9B16}" destId="{3339CE35-F55B-45C8-A18A-1BACD8C1C899}" srcOrd="0" destOrd="0" presId="urn:microsoft.com/office/officeart/2008/layout/VerticalCurvedList"/>
    <dgm:cxn modelId="{D75BC9E8-C04D-4444-814A-9284B7765CE6}" srcId="{4DB86307-704A-43FC-BFD3-C4EF39EA9B16}" destId="{C22BDF12-2E64-4EF0-B3AC-936010B3FD85}" srcOrd="2" destOrd="0" parTransId="{5235E706-B4B0-4E3A-8752-D4F7065DBB1D}" sibTransId="{B4256628-364B-46D9-9836-32A274C7B6BC}"/>
    <dgm:cxn modelId="{1FA46246-25E1-4AC5-9A36-BC80EECB6726}" type="presOf" srcId="{0D388744-C954-409F-90B8-2DB9F77E26E3}" destId="{2C2F1828-7770-440D-B52A-D6933940107C}" srcOrd="0" destOrd="0" presId="urn:microsoft.com/office/officeart/2008/layout/VerticalCurvedList"/>
    <dgm:cxn modelId="{7DAFF47D-F2E6-412C-A7C0-C9DA83BE7B73}" type="presOf" srcId="{1D0932A4-EBC7-49C7-BB01-72C85E674221}" destId="{78D0D776-F70A-45C3-AEB4-C35DD5690AFE}" srcOrd="0" destOrd="0" presId="urn:microsoft.com/office/officeart/2008/layout/VerticalCurvedList"/>
    <dgm:cxn modelId="{BD003866-E687-412F-A22D-FABD5C02F78B}" srcId="{4DB86307-704A-43FC-BFD3-C4EF39EA9B16}" destId="{C24BC25A-923F-4EEE-B8CC-101A0E42A0AC}" srcOrd="1" destOrd="0" parTransId="{F19175DA-3325-4EF7-BD5D-E5237E11FCE9}" sibTransId="{99AF79D7-A536-41A3-8740-2C5611EC615A}"/>
    <dgm:cxn modelId="{6488E898-346E-435A-A8B3-C8C0E629C5A8}" type="presOf" srcId="{85DB8B72-06EC-4401-8351-B128919A17F8}" destId="{EE17C3B9-A81B-47CA-8E76-1FCD77996EE2}" srcOrd="0" destOrd="0" presId="urn:microsoft.com/office/officeart/2008/layout/VerticalCurvedList"/>
    <dgm:cxn modelId="{42CC040D-9046-40FD-B594-4FE1EB995CA9}" type="presOf" srcId="{C24BC25A-923F-4EEE-B8CC-101A0E42A0AC}" destId="{360EB806-F43B-41E6-B7B1-E5C433052B6E}" srcOrd="0" destOrd="0" presId="urn:microsoft.com/office/officeart/2008/layout/VerticalCurvedList"/>
    <dgm:cxn modelId="{A7202952-6F6D-445B-BF53-843D86C93D78}" type="presOf" srcId="{C22BDF12-2E64-4EF0-B3AC-936010B3FD85}" destId="{35838D2A-4B55-4CA5-A9A3-CBD0B1C698D7}" srcOrd="0" destOrd="0" presId="urn:microsoft.com/office/officeart/2008/layout/VerticalCurvedList"/>
    <dgm:cxn modelId="{00E2DA8A-4F50-48B8-A5AD-693A5DE671AB}" type="presParOf" srcId="{3339CE35-F55B-45C8-A18A-1BACD8C1C899}" destId="{053FBD9F-0525-4DF5-A29D-6E4907D1489F}" srcOrd="0" destOrd="0" presId="urn:microsoft.com/office/officeart/2008/layout/VerticalCurvedList"/>
    <dgm:cxn modelId="{F47227E4-B714-4075-8E9A-E509ACA235FD}" type="presParOf" srcId="{053FBD9F-0525-4DF5-A29D-6E4907D1489F}" destId="{57EDD742-C1B0-424A-9B42-BB774A3CE40A}" srcOrd="0" destOrd="0" presId="urn:microsoft.com/office/officeart/2008/layout/VerticalCurvedList"/>
    <dgm:cxn modelId="{E16C2A2B-CF0F-44F6-9DB5-408157456589}" type="presParOf" srcId="{57EDD742-C1B0-424A-9B42-BB774A3CE40A}" destId="{7ADC7FE6-99E6-4E08-9D15-161DCF5ADC95}" srcOrd="0" destOrd="0" presId="urn:microsoft.com/office/officeart/2008/layout/VerticalCurvedList"/>
    <dgm:cxn modelId="{F89336FA-C876-41C2-B6D5-FD66D4DF03A8}" type="presParOf" srcId="{57EDD742-C1B0-424A-9B42-BB774A3CE40A}" destId="{771DAF94-B273-4035-9C88-0611ECEC1F4D}" srcOrd="1" destOrd="0" presId="urn:microsoft.com/office/officeart/2008/layout/VerticalCurvedList"/>
    <dgm:cxn modelId="{FB9A5B78-76AD-47F9-88D0-A2A4A7AE3651}" type="presParOf" srcId="{57EDD742-C1B0-424A-9B42-BB774A3CE40A}" destId="{6DD501B6-B5C4-4FAB-99EF-BFDEDF58875D}" srcOrd="2" destOrd="0" presId="urn:microsoft.com/office/officeart/2008/layout/VerticalCurvedList"/>
    <dgm:cxn modelId="{364E8A57-5D9D-44B4-B3F7-0F0A1AE7FF4B}" type="presParOf" srcId="{57EDD742-C1B0-424A-9B42-BB774A3CE40A}" destId="{FDE724BF-9912-420B-95A6-7CC5C64DE4F7}" srcOrd="3" destOrd="0" presId="urn:microsoft.com/office/officeart/2008/layout/VerticalCurvedList"/>
    <dgm:cxn modelId="{34C3BA47-AB77-4D3F-862A-01A5B0A87477}" type="presParOf" srcId="{053FBD9F-0525-4DF5-A29D-6E4907D1489F}" destId="{2C2F1828-7770-440D-B52A-D6933940107C}" srcOrd="1" destOrd="0" presId="urn:microsoft.com/office/officeart/2008/layout/VerticalCurvedList"/>
    <dgm:cxn modelId="{B1A03A08-23C0-4FE6-BC44-A44EDA0D959E}" type="presParOf" srcId="{053FBD9F-0525-4DF5-A29D-6E4907D1489F}" destId="{D185E334-B05F-47DD-A374-F9D562436C98}" srcOrd="2" destOrd="0" presId="urn:microsoft.com/office/officeart/2008/layout/VerticalCurvedList"/>
    <dgm:cxn modelId="{03C87B44-99AA-423A-9216-B5694F82C94D}" type="presParOf" srcId="{D185E334-B05F-47DD-A374-F9D562436C98}" destId="{D1920E70-D9A9-4901-9A7A-97AD73EAAC46}" srcOrd="0" destOrd="0" presId="urn:microsoft.com/office/officeart/2008/layout/VerticalCurvedList"/>
    <dgm:cxn modelId="{C37D67BB-336F-41E2-85FD-E0778F249316}" type="presParOf" srcId="{053FBD9F-0525-4DF5-A29D-6E4907D1489F}" destId="{360EB806-F43B-41E6-B7B1-E5C433052B6E}" srcOrd="3" destOrd="0" presId="urn:microsoft.com/office/officeart/2008/layout/VerticalCurvedList"/>
    <dgm:cxn modelId="{56872D90-105C-4367-BABD-3E096487D358}" type="presParOf" srcId="{053FBD9F-0525-4DF5-A29D-6E4907D1489F}" destId="{FB909D8F-9DF3-4A8B-9671-EFC04D8EB568}" srcOrd="4" destOrd="0" presId="urn:microsoft.com/office/officeart/2008/layout/VerticalCurvedList"/>
    <dgm:cxn modelId="{DD541FE8-8E3A-4D3A-8DB7-E0F49B373D08}" type="presParOf" srcId="{FB909D8F-9DF3-4A8B-9671-EFC04D8EB568}" destId="{DEF56600-35F0-4777-B975-F715ACE19973}" srcOrd="0" destOrd="0" presId="urn:microsoft.com/office/officeart/2008/layout/VerticalCurvedList"/>
    <dgm:cxn modelId="{72602147-8308-4820-B856-CBAADDD60158}" type="presParOf" srcId="{053FBD9F-0525-4DF5-A29D-6E4907D1489F}" destId="{35838D2A-4B55-4CA5-A9A3-CBD0B1C698D7}" srcOrd="5" destOrd="0" presId="urn:microsoft.com/office/officeart/2008/layout/VerticalCurvedList"/>
    <dgm:cxn modelId="{83F471FC-3345-4F06-AF87-C65C5E4004D1}" type="presParOf" srcId="{053FBD9F-0525-4DF5-A29D-6E4907D1489F}" destId="{80FAC9B7-A2C2-4D43-AAE8-AEE51AA98DB8}" srcOrd="6" destOrd="0" presId="urn:microsoft.com/office/officeart/2008/layout/VerticalCurvedList"/>
    <dgm:cxn modelId="{0D71E153-8617-4E1E-AFF9-631109A711C7}" type="presParOf" srcId="{80FAC9B7-A2C2-4D43-AAE8-AEE51AA98DB8}" destId="{CD52F950-626F-4745-A9DC-319BEE14EBF5}" srcOrd="0" destOrd="0" presId="urn:microsoft.com/office/officeart/2008/layout/VerticalCurvedList"/>
    <dgm:cxn modelId="{2CAAC070-252E-4A14-8236-E3897CCFB452}" type="presParOf" srcId="{053FBD9F-0525-4DF5-A29D-6E4907D1489F}" destId="{F578109D-4E6A-4EB2-ACE3-682E8C9F79AF}" srcOrd="7" destOrd="0" presId="urn:microsoft.com/office/officeart/2008/layout/VerticalCurvedList"/>
    <dgm:cxn modelId="{66CA1BE0-CF27-4595-B512-A0360202369E}" type="presParOf" srcId="{053FBD9F-0525-4DF5-A29D-6E4907D1489F}" destId="{C8A2C595-09F9-49F1-9BE2-3D1D91F0D274}" srcOrd="8" destOrd="0" presId="urn:microsoft.com/office/officeart/2008/layout/VerticalCurvedList"/>
    <dgm:cxn modelId="{72F38B02-75F0-4901-B8DB-59065C6C55B3}" type="presParOf" srcId="{C8A2C595-09F9-49F1-9BE2-3D1D91F0D274}" destId="{61708860-D088-437E-AA79-DF6E0282D4F5}" srcOrd="0" destOrd="0" presId="urn:microsoft.com/office/officeart/2008/layout/VerticalCurvedList"/>
    <dgm:cxn modelId="{AE3465F3-4C4F-4D09-B6C0-BCE45833B3B0}" type="presParOf" srcId="{053FBD9F-0525-4DF5-A29D-6E4907D1489F}" destId="{EE17C3B9-A81B-47CA-8E76-1FCD77996EE2}" srcOrd="9" destOrd="0" presId="urn:microsoft.com/office/officeart/2008/layout/VerticalCurvedList"/>
    <dgm:cxn modelId="{BA55D032-ED36-42D9-8429-D88C44E93979}" type="presParOf" srcId="{053FBD9F-0525-4DF5-A29D-6E4907D1489F}" destId="{D281A3E4-967D-4B38-A016-C67466CD359A}" srcOrd="10" destOrd="0" presId="urn:microsoft.com/office/officeart/2008/layout/VerticalCurvedList"/>
    <dgm:cxn modelId="{C9B9C16D-82FB-4213-AA9D-F362023914BC}" type="presParOf" srcId="{D281A3E4-967D-4B38-A016-C67466CD359A}" destId="{EEDC8326-B3AA-4542-86D5-7E9B2D5F2B56}" srcOrd="0" destOrd="0" presId="urn:microsoft.com/office/officeart/2008/layout/VerticalCurvedList"/>
    <dgm:cxn modelId="{B0440E6E-F3A2-4C98-820F-6A210D94429E}" type="presParOf" srcId="{053FBD9F-0525-4DF5-A29D-6E4907D1489F}" destId="{78D0D776-F70A-45C3-AEB4-C35DD5690AFE}" srcOrd="11" destOrd="0" presId="urn:microsoft.com/office/officeart/2008/layout/VerticalCurvedList"/>
    <dgm:cxn modelId="{3D6ADC70-8B23-4E10-9616-AAB73E4954B9}" type="presParOf" srcId="{053FBD9F-0525-4DF5-A29D-6E4907D1489F}" destId="{1D465573-10F8-46C9-99FC-223FE8ED4EC4}" srcOrd="12" destOrd="0" presId="urn:microsoft.com/office/officeart/2008/layout/VerticalCurvedList"/>
    <dgm:cxn modelId="{5BFD98FC-6C06-41BA-ABEF-AB3A085951B2}" type="presParOf" srcId="{1D465573-10F8-46C9-99FC-223FE8ED4EC4}" destId="{A338055D-CFAA-497A-B96E-9B12FBA608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B86307-704A-43FC-BFD3-C4EF39EA9B16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0D388744-C954-409F-90B8-2DB9F77E26E3}">
      <dgm:prSet phldrT="[Texto]"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Servicios adicionales de posventa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E7925C62-6688-4C70-9888-6E9E87C8666D}" type="parTrans" cxnId="{283CA7A4-2247-41A8-B874-11C48AE417FB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98A49E5A-AA82-43DD-B3E2-4605721E80BF}" type="sibTrans" cxnId="{283CA7A4-2247-41A8-B874-11C48AE417FB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85DB8B72-06EC-4401-8351-B128919A17F8}">
      <dgm:prSet phldrT="[Texto]"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Contacto y comunicación con el mercado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24C55651-E3AF-4A50-B632-E8F355649EA5}" type="parTrans" cxnId="{3797604E-F550-45FA-B4F5-A906F6EFEA75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4CDB6AFE-A9A3-4F80-A3B3-8DAE30632405}" type="sibTrans" cxnId="{3797604E-F550-45FA-B4F5-A906F6EFEA75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4470EA11-5265-499E-BAF0-8C2D1BB4FD71}">
      <dgm:prSet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División de los productos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BA643B39-899C-44F8-8224-83236CDBE83E}" type="parTrans" cxnId="{D8131FD1-ABF0-4ED0-8D2E-4BF15ACC3466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2F638508-9C14-48D1-8B19-2A49F935EBE3}" type="sibTrans" cxnId="{D8131FD1-ABF0-4ED0-8D2E-4BF15ACC3466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8924FF5A-9347-4ADC-8747-3F28A84CE74B}">
      <dgm:prSet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Diversificación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25D063D3-F40C-4D2D-83AA-1C85E3437E79}" type="parTrans" cxnId="{9DF01496-8908-4AA8-85F8-833A621011BF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D7DA9095-05EA-42FB-9B44-267B041A0C2A}" type="sibTrans" cxnId="{9DF01496-8908-4AA8-85F8-833A621011BF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A23BB19A-763B-4EB5-A7C1-F83199A570C4}">
      <dgm:prSet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Absorción del riesgo entre todos los participantes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68C48CF3-670A-4ECB-96D1-ED10D322C8EE}" type="parTrans" cxnId="{F137DD56-1ECE-4288-B5B1-7212DC54A02B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9C691B77-B04F-4AEA-8600-EEC2F6277389}" type="sibTrans" cxnId="{F137DD56-1ECE-4288-B5B1-7212DC54A02B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59C3A0A9-A3EE-47F4-A325-D90CFD824660}">
      <dgm:prSet custT="1"/>
      <dgm:spPr/>
      <dgm:t>
        <a:bodyPr/>
        <a:lstStyle/>
        <a:p>
          <a:r>
            <a:rPr lang="es-ES" sz="2400" b="1" smtClean="0">
              <a:solidFill>
                <a:sysClr val="windowText" lastClr="000000"/>
              </a:solidFill>
            </a:rPr>
            <a:t>Regulación de la producción</a:t>
          </a:r>
          <a:endParaRPr lang="es-ES" sz="2400" b="1" dirty="0">
            <a:solidFill>
              <a:sysClr val="windowText" lastClr="000000"/>
            </a:solidFill>
          </a:endParaRPr>
        </a:p>
      </dgm:t>
    </dgm:pt>
    <dgm:pt modelId="{DA7987DC-BFDA-44DA-89CF-FB3FA5D9036D}" type="parTrans" cxnId="{272A5EA4-6ED4-4601-8CDF-6688B76FA178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2B974674-2FA0-4647-8FB9-F3D6F5979E97}" type="sibTrans" cxnId="{272A5EA4-6ED4-4601-8CDF-6688B76FA178}">
      <dgm:prSet/>
      <dgm:spPr/>
      <dgm:t>
        <a:bodyPr/>
        <a:lstStyle/>
        <a:p>
          <a:endParaRPr lang="es-ES" sz="2400" b="1">
            <a:solidFill>
              <a:sysClr val="windowText" lastClr="000000"/>
            </a:solidFill>
          </a:endParaRPr>
        </a:p>
      </dgm:t>
    </dgm:pt>
    <dgm:pt modelId="{3339CE35-F55B-45C8-A18A-1BACD8C1C899}" type="pres">
      <dgm:prSet presAssocID="{4DB86307-704A-43FC-BFD3-C4EF39EA9B1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053FBD9F-0525-4DF5-A29D-6E4907D1489F}" type="pres">
      <dgm:prSet presAssocID="{4DB86307-704A-43FC-BFD3-C4EF39EA9B16}" presName="Name1" presStyleCnt="0"/>
      <dgm:spPr/>
      <dgm:t>
        <a:bodyPr/>
        <a:lstStyle/>
        <a:p>
          <a:endParaRPr lang="es-ES"/>
        </a:p>
      </dgm:t>
    </dgm:pt>
    <dgm:pt modelId="{57EDD742-C1B0-424A-9B42-BB774A3CE40A}" type="pres">
      <dgm:prSet presAssocID="{4DB86307-704A-43FC-BFD3-C4EF39EA9B16}" presName="cycle" presStyleCnt="0"/>
      <dgm:spPr/>
      <dgm:t>
        <a:bodyPr/>
        <a:lstStyle/>
        <a:p>
          <a:endParaRPr lang="es-ES"/>
        </a:p>
      </dgm:t>
    </dgm:pt>
    <dgm:pt modelId="{7ADC7FE6-99E6-4E08-9D15-161DCF5ADC95}" type="pres">
      <dgm:prSet presAssocID="{4DB86307-704A-43FC-BFD3-C4EF39EA9B16}" presName="srcNode" presStyleLbl="node1" presStyleIdx="0" presStyleCnt="6"/>
      <dgm:spPr/>
      <dgm:t>
        <a:bodyPr/>
        <a:lstStyle/>
        <a:p>
          <a:endParaRPr lang="es-ES"/>
        </a:p>
      </dgm:t>
    </dgm:pt>
    <dgm:pt modelId="{771DAF94-B273-4035-9C88-0611ECEC1F4D}" type="pres">
      <dgm:prSet presAssocID="{4DB86307-704A-43FC-BFD3-C4EF39EA9B16}" presName="conn" presStyleLbl="parChTrans1D2" presStyleIdx="0" presStyleCnt="1"/>
      <dgm:spPr/>
      <dgm:t>
        <a:bodyPr/>
        <a:lstStyle/>
        <a:p>
          <a:endParaRPr lang="es-ES"/>
        </a:p>
      </dgm:t>
    </dgm:pt>
    <dgm:pt modelId="{6DD501B6-B5C4-4FAB-99EF-BFDEDF58875D}" type="pres">
      <dgm:prSet presAssocID="{4DB86307-704A-43FC-BFD3-C4EF39EA9B16}" presName="extraNode" presStyleLbl="node1" presStyleIdx="0" presStyleCnt="6"/>
      <dgm:spPr/>
      <dgm:t>
        <a:bodyPr/>
        <a:lstStyle/>
        <a:p>
          <a:endParaRPr lang="es-ES"/>
        </a:p>
      </dgm:t>
    </dgm:pt>
    <dgm:pt modelId="{FDE724BF-9912-420B-95A6-7CC5C64DE4F7}" type="pres">
      <dgm:prSet presAssocID="{4DB86307-704A-43FC-BFD3-C4EF39EA9B16}" presName="dstNode" presStyleLbl="node1" presStyleIdx="0" presStyleCnt="6"/>
      <dgm:spPr/>
      <dgm:t>
        <a:bodyPr/>
        <a:lstStyle/>
        <a:p>
          <a:endParaRPr lang="es-ES"/>
        </a:p>
      </dgm:t>
    </dgm:pt>
    <dgm:pt modelId="{2C2F1828-7770-440D-B52A-D6933940107C}" type="pres">
      <dgm:prSet presAssocID="{0D388744-C954-409F-90B8-2DB9F77E26E3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85E334-B05F-47DD-A374-F9D562436C98}" type="pres">
      <dgm:prSet presAssocID="{0D388744-C954-409F-90B8-2DB9F77E26E3}" presName="accent_1" presStyleCnt="0"/>
      <dgm:spPr/>
      <dgm:t>
        <a:bodyPr/>
        <a:lstStyle/>
        <a:p>
          <a:endParaRPr lang="es-ES"/>
        </a:p>
      </dgm:t>
    </dgm:pt>
    <dgm:pt modelId="{D1920E70-D9A9-4901-9A7A-97AD73EAAC46}" type="pres">
      <dgm:prSet presAssocID="{0D388744-C954-409F-90B8-2DB9F77E26E3}" presName="accentRepeatNode" presStyleLbl="solidFgAcc1" presStyleIdx="0" presStyleCnt="6"/>
      <dgm:spPr/>
      <dgm:t>
        <a:bodyPr/>
        <a:lstStyle/>
        <a:p>
          <a:endParaRPr lang="es-ES"/>
        </a:p>
      </dgm:t>
    </dgm:pt>
    <dgm:pt modelId="{62C42E44-0877-4439-ACDA-9D3A926ACE62}" type="pres">
      <dgm:prSet presAssocID="{4470EA11-5265-499E-BAF0-8C2D1BB4FD7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9B5EFD-3918-4073-A16A-301B01A2F31A}" type="pres">
      <dgm:prSet presAssocID="{4470EA11-5265-499E-BAF0-8C2D1BB4FD71}" presName="accent_2" presStyleCnt="0"/>
      <dgm:spPr/>
      <dgm:t>
        <a:bodyPr/>
        <a:lstStyle/>
        <a:p>
          <a:endParaRPr lang="es-ES"/>
        </a:p>
      </dgm:t>
    </dgm:pt>
    <dgm:pt modelId="{DB4D87E2-C55B-4526-8982-C26D82C81222}" type="pres">
      <dgm:prSet presAssocID="{4470EA11-5265-499E-BAF0-8C2D1BB4FD71}" presName="accentRepeatNode" presStyleLbl="solidFgAcc1" presStyleIdx="1" presStyleCnt="6"/>
      <dgm:spPr/>
      <dgm:t>
        <a:bodyPr/>
        <a:lstStyle/>
        <a:p>
          <a:endParaRPr lang="es-ES"/>
        </a:p>
      </dgm:t>
    </dgm:pt>
    <dgm:pt modelId="{729F5BC7-410A-4D9D-BB95-AD9EE9ECE638}" type="pres">
      <dgm:prSet presAssocID="{8924FF5A-9347-4ADC-8747-3F28A84CE74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DE8272-7D35-4A48-9DE6-8F1F1C73E08F}" type="pres">
      <dgm:prSet presAssocID="{8924FF5A-9347-4ADC-8747-3F28A84CE74B}" presName="accent_3" presStyleCnt="0"/>
      <dgm:spPr/>
      <dgm:t>
        <a:bodyPr/>
        <a:lstStyle/>
        <a:p>
          <a:endParaRPr lang="es-ES"/>
        </a:p>
      </dgm:t>
    </dgm:pt>
    <dgm:pt modelId="{6FB5D1C1-D6D5-4288-8901-D338EC2D1AB9}" type="pres">
      <dgm:prSet presAssocID="{8924FF5A-9347-4ADC-8747-3F28A84CE74B}" presName="accentRepeatNode" presStyleLbl="solidFgAcc1" presStyleIdx="2" presStyleCnt="6"/>
      <dgm:spPr/>
      <dgm:t>
        <a:bodyPr/>
        <a:lstStyle/>
        <a:p>
          <a:endParaRPr lang="es-ES"/>
        </a:p>
      </dgm:t>
    </dgm:pt>
    <dgm:pt modelId="{AF38F570-D450-4B6D-89A9-73A533B27E0D}" type="pres">
      <dgm:prSet presAssocID="{A23BB19A-763B-4EB5-A7C1-F83199A570C4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E503F0-F142-4701-B2BC-5BA9E7977829}" type="pres">
      <dgm:prSet presAssocID="{A23BB19A-763B-4EB5-A7C1-F83199A570C4}" presName="accent_4" presStyleCnt="0"/>
      <dgm:spPr/>
      <dgm:t>
        <a:bodyPr/>
        <a:lstStyle/>
        <a:p>
          <a:endParaRPr lang="es-ES"/>
        </a:p>
      </dgm:t>
    </dgm:pt>
    <dgm:pt modelId="{A325A8E1-912C-4707-84B2-2E47D2102B28}" type="pres">
      <dgm:prSet presAssocID="{A23BB19A-763B-4EB5-A7C1-F83199A570C4}" presName="accentRepeatNode" presStyleLbl="solidFgAcc1" presStyleIdx="3" presStyleCnt="6"/>
      <dgm:spPr/>
      <dgm:t>
        <a:bodyPr/>
        <a:lstStyle/>
        <a:p>
          <a:endParaRPr lang="es-ES"/>
        </a:p>
      </dgm:t>
    </dgm:pt>
    <dgm:pt modelId="{CB3DB863-62FB-4F4F-9EFA-4D0232F17D92}" type="pres">
      <dgm:prSet presAssocID="{59C3A0A9-A3EE-47F4-A325-D90CFD82466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5565AE-5184-44DF-BF6F-BE899A56467F}" type="pres">
      <dgm:prSet presAssocID="{59C3A0A9-A3EE-47F4-A325-D90CFD824660}" presName="accent_5" presStyleCnt="0"/>
      <dgm:spPr/>
      <dgm:t>
        <a:bodyPr/>
        <a:lstStyle/>
        <a:p>
          <a:endParaRPr lang="es-ES"/>
        </a:p>
      </dgm:t>
    </dgm:pt>
    <dgm:pt modelId="{F67123C0-4F38-4ED4-84C8-9870E1B18748}" type="pres">
      <dgm:prSet presAssocID="{59C3A0A9-A3EE-47F4-A325-D90CFD824660}" presName="accentRepeatNode" presStyleLbl="solidFgAcc1" presStyleIdx="4" presStyleCnt="6"/>
      <dgm:spPr/>
      <dgm:t>
        <a:bodyPr/>
        <a:lstStyle/>
        <a:p>
          <a:endParaRPr lang="es-ES"/>
        </a:p>
      </dgm:t>
    </dgm:pt>
    <dgm:pt modelId="{17783249-554E-4E78-A2F0-EC918CE20EC3}" type="pres">
      <dgm:prSet presAssocID="{85DB8B72-06EC-4401-8351-B128919A17F8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547181-DF76-45D9-805E-1E1592A38ACD}" type="pres">
      <dgm:prSet presAssocID="{85DB8B72-06EC-4401-8351-B128919A17F8}" presName="accent_6" presStyleCnt="0"/>
      <dgm:spPr/>
      <dgm:t>
        <a:bodyPr/>
        <a:lstStyle/>
        <a:p>
          <a:endParaRPr lang="es-ES"/>
        </a:p>
      </dgm:t>
    </dgm:pt>
    <dgm:pt modelId="{EEDC8326-B3AA-4542-86D5-7E9B2D5F2B56}" type="pres">
      <dgm:prSet presAssocID="{85DB8B72-06EC-4401-8351-B128919A17F8}" presName="accentRepeatNode" presStyleLbl="solidFgAcc1" presStyleIdx="5" presStyleCnt="6"/>
      <dgm:spPr/>
      <dgm:t>
        <a:bodyPr/>
        <a:lstStyle/>
        <a:p>
          <a:endParaRPr lang="es-ES"/>
        </a:p>
      </dgm:t>
    </dgm:pt>
  </dgm:ptLst>
  <dgm:cxnLst>
    <dgm:cxn modelId="{D8131FD1-ABF0-4ED0-8D2E-4BF15ACC3466}" srcId="{4DB86307-704A-43FC-BFD3-C4EF39EA9B16}" destId="{4470EA11-5265-499E-BAF0-8C2D1BB4FD71}" srcOrd="1" destOrd="0" parTransId="{BA643B39-899C-44F8-8224-83236CDBE83E}" sibTransId="{2F638508-9C14-48D1-8B19-2A49F935EBE3}"/>
    <dgm:cxn modelId="{F137DD56-1ECE-4288-B5B1-7212DC54A02B}" srcId="{4DB86307-704A-43FC-BFD3-C4EF39EA9B16}" destId="{A23BB19A-763B-4EB5-A7C1-F83199A570C4}" srcOrd="3" destOrd="0" parTransId="{68C48CF3-670A-4ECB-96D1-ED10D322C8EE}" sibTransId="{9C691B77-B04F-4AEA-8600-EEC2F6277389}"/>
    <dgm:cxn modelId="{272A5EA4-6ED4-4601-8CDF-6688B76FA178}" srcId="{4DB86307-704A-43FC-BFD3-C4EF39EA9B16}" destId="{59C3A0A9-A3EE-47F4-A325-D90CFD824660}" srcOrd="4" destOrd="0" parTransId="{DA7987DC-BFDA-44DA-89CF-FB3FA5D9036D}" sibTransId="{2B974674-2FA0-4647-8FB9-F3D6F5979E97}"/>
    <dgm:cxn modelId="{3797604E-F550-45FA-B4F5-A906F6EFEA75}" srcId="{4DB86307-704A-43FC-BFD3-C4EF39EA9B16}" destId="{85DB8B72-06EC-4401-8351-B128919A17F8}" srcOrd="5" destOrd="0" parTransId="{24C55651-E3AF-4A50-B632-E8F355649EA5}" sibTransId="{4CDB6AFE-A9A3-4F80-A3B3-8DAE30632405}"/>
    <dgm:cxn modelId="{283CA7A4-2247-41A8-B874-11C48AE417FB}" srcId="{4DB86307-704A-43FC-BFD3-C4EF39EA9B16}" destId="{0D388744-C954-409F-90B8-2DB9F77E26E3}" srcOrd="0" destOrd="0" parTransId="{E7925C62-6688-4C70-9888-6E9E87C8666D}" sibTransId="{98A49E5A-AA82-43DD-B3E2-4605721E80BF}"/>
    <dgm:cxn modelId="{5CEE9303-3DBA-4008-ADCC-31E27BD0C47B}" type="presOf" srcId="{8924FF5A-9347-4ADC-8747-3F28A84CE74B}" destId="{729F5BC7-410A-4D9D-BB95-AD9EE9ECE638}" srcOrd="0" destOrd="0" presId="urn:microsoft.com/office/officeart/2008/layout/VerticalCurvedList"/>
    <dgm:cxn modelId="{D0B3DEF3-009B-47D9-8495-3D5A1395525B}" type="presOf" srcId="{59C3A0A9-A3EE-47F4-A325-D90CFD824660}" destId="{CB3DB863-62FB-4F4F-9EFA-4D0232F17D92}" srcOrd="0" destOrd="0" presId="urn:microsoft.com/office/officeart/2008/layout/VerticalCurvedList"/>
    <dgm:cxn modelId="{7B2771CF-1618-4999-B499-458C4EEA56F9}" type="presOf" srcId="{98A49E5A-AA82-43DD-B3E2-4605721E80BF}" destId="{771DAF94-B273-4035-9C88-0611ECEC1F4D}" srcOrd="0" destOrd="0" presId="urn:microsoft.com/office/officeart/2008/layout/VerticalCurvedList"/>
    <dgm:cxn modelId="{0322F5DD-99FE-4415-9320-09FEFE149EAD}" type="presOf" srcId="{4DB86307-704A-43FC-BFD3-C4EF39EA9B16}" destId="{3339CE35-F55B-45C8-A18A-1BACD8C1C899}" srcOrd="0" destOrd="0" presId="urn:microsoft.com/office/officeart/2008/layout/VerticalCurvedList"/>
    <dgm:cxn modelId="{149C8A86-4258-4A43-969E-D38AED70E853}" type="presOf" srcId="{4470EA11-5265-499E-BAF0-8C2D1BB4FD71}" destId="{62C42E44-0877-4439-ACDA-9D3A926ACE62}" srcOrd="0" destOrd="0" presId="urn:microsoft.com/office/officeart/2008/layout/VerticalCurvedList"/>
    <dgm:cxn modelId="{1FA46246-25E1-4AC5-9A36-BC80EECB6726}" type="presOf" srcId="{0D388744-C954-409F-90B8-2DB9F77E26E3}" destId="{2C2F1828-7770-440D-B52A-D6933940107C}" srcOrd="0" destOrd="0" presId="urn:microsoft.com/office/officeart/2008/layout/VerticalCurvedList"/>
    <dgm:cxn modelId="{9DF01496-8908-4AA8-85F8-833A621011BF}" srcId="{4DB86307-704A-43FC-BFD3-C4EF39EA9B16}" destId="{8924FF5A-9347-4ADC-8747-3F28A84CE74B}" srcOrd="2" destOrd="0" parTransId="{25D063D3-F40C-4D2D-83AA-1C85E3437E79}" sibTransId="{D7DA9095-05EA-42FB-9B44-267B041A0C2A}"/>
    <dgm:cxn modelId="{012120E6-8BBF-4543-969A-3FB3E38CA58F}" type="presOf" srcId="{A23BB19A-763B-4EB5-A7C1-F83199A570C4}" destId="{AF38F570-D450-4B6D-89A9-73A533B27E0D}" srcOrd="0" destOrd="0" presId="urn:microsoft.com/office/officeart/2008/layout/VerticalCurvedList"/>
    <dgm:cxn modelId="{5DB64336-8EF0-42DA-AB09-B2CC46B20169}" type="presOf" srcId="{85DB8B72-06EC-4401-8351-B128919A17F8}" destId="{17783249-554E-4E78-A2F0-EC918CE20EC3}" srcOrd="0" destOrd="0" presId="urn:microsoft.com/office/officeart/2008/layout/VerticalCurvedList"/>
    <dgm:cxn modelId="{00E2DA8A-4F50-48B8-A5AD-693A5DE671AB}" type="presParOf" srcId="{3339CE35-F55B-45C8-A18A-1BACD8C1C899}" destId="{053FBD9F-0525-4DF5-A29D-6E4907D1489F}" srcOrd="0" destOrd="0" presId="urn:microsoft.com/office/officeart/2008/layout/VerticalCurvedList"/>
    <dgm:cxn modelId="{F47227E4-B714-4075-8E9A-E509ACA235FD}" type="presParOf" srcId="{053FBD9F-0525-4DF5-A29D-6E4907D1489F}" destId="{57EDD742-C1B0-424A-9B42-BB774A3CE40A}" srcOrd="0" destOrd="0" presId="urn:microsoft.com/office/officeart/2008/layout/VerticalCurvedList"/>
    <dgm:cxn modelId="{E16C2A2B-CF0F-44F6-9DB5-408157456589}" type="presParOf" srcId="{57EDD742-C1B0-424A-9B42-BB774A3CE40A}" destId="{7ADC7FE6-99E6-4E08-9D15-161DCF5ADC95}" srcOrd="0" destOrd="0" presId="urn:microsoft.com/office/officeart/2008/layout/VerticalCurvedList"/>
    <dgm:cxn modelId="{F89336FA-C876-41C2-B6D5-FD66D4DF03A8}" type="presParOf" srcId="{57EDD742-C1B0-424A-9B42-BB774A3CE40A}" destId="{771DAF94-B273-4035-9C88-0611ECEC1F4D}" srcOrd="1" destOrd="0" presId="urn:microsoft.com/office/officeart/2008/layout/VerticalCurvedList"/>
    <dgm:cxn modelId="{FB9A5B78-76AD-47F9-88D0-A2A4A7AE3651}" type="presParOf" srcId="{57EDD742-C1B0-424A-9B42-BB774A3CE40A}" destId="{6DD501B6-B5C4-4FAB-99EF-BFDEDF58875D}" srcOrd="2" destOrd="0" presId="urn:microsoft.com/office/officeart/2008/layout/VerticalCurvedList"/>
    <dgm:cxn modelId="{364E8A57-5D9D-44B4-B3F7-0F0A1AE7FF4B}" type="presParOf" srcId="{57EDD742-C1B0-424A-9B42-BB774A3CE40A}" destId="{FDE724BF-9912-420B-95A6-7CC5C64DE4F7}" srcOrd="3" destOrd="0" presId="urn:microsoft.com/office/officeart/2008/layout/VerticalCurvedList"/>
    <dgm:cxn modelId="{34C3BA47-AB77-4D3F-862A-01A5B0A87477}" type="presParOf" srcId="{053FBD9F-0525-4DF5-A29D-6E4907D1489F}" destId="{2C2F1828-7770-440D-B52A-D6933940107C}" srcOrd="1" destOrd="0" presId="urn:microsoft.com/office/officeart/2008/layout/VerticalCurvedList"/>
    <dgm:cxn modelId="{B1A03A08-23C0-4FE6-BC44-A44EDA0D959E}" type="presParOf" srcId="{053FBD9F-0525-4DF5-A29D-6E4907D1489F}" destId="{D185E334-B05F-47DD-A374-F9D562436C98}" srcOrd="2" destOrd="0" presId="urn:microsoft.com/office/officeart/2008/layout/VerticalCurvedList"/>
    <dgm:cxn modelId="{03C87B44-99AA-423A-9216-B5694F82C94D}" type="presParOf" srcId="{D185E334-B05F-47DD-A374-F9D562436C98}" destId="{D1920E70-D9A9-4901-9A7A-97AD73EAAC46}" srcOrd="0" destOrd="0" presId="urn:microsoft.com/office/officeart/2008/layout/VerticalCurvedList"/>
    <dgm:cxn modelId="{00155CA0-F76A-4A6E-9D37-14D9BBA0C645}" type="presParOf" srcId="{053FBD9F-0525-4DF5-A29D-6E4907D1489F}" destId="{62C42E44-0877-4439-ACDA-9D3A926ACE62}" srcOrd="3" destOrd="0" presId="urn:microsoft.com/office/officeart/2008/layout/VerticalCurvedList"/>
    <dgm:cxn modelId="{42C805AC-CC41-423A-9FE0-FC7686795547}" type="presParOf" srcId="{053FBD9F-0525-4DF5-A29D-6E4907D1489F}" destId="{119B5EFD-3918-4073-A16A-301B01A2F31A}" srcOrd="4" destOrd="0" presId="urn:microsoft.com/office/officeart/2008/layout/VerticalCurvedList"/>
    <dgm:cxn modelId="{EBAEBE01-7692-4CAD-A6DA-BA480E36C94E}" type="presParOf" srcId="{119B5EFD-3918-4073-A16A-301B01A2F31A}" destId="{DB4D87E2-C55B-4526-8982-C26D82C81222}" srcOrd="0" destOrd="0" presId="urn:microsoft.com/office/officeart/2008/layout/VerticalCurvedList"/>
    <dgm:cxn modelId="{0C5DA191-5987-4DC2-BFF8-D7AC56AE03E4}" type="presParOf" srcId="{053FBD9F-0525-4DF5-A29D-6E4907D1489F}" destId="{729F5BC7-410A-4D9D-BB95-AD9EE9ECE638}" srcOrd="5" destOrd="0" presId="urn:microsoft.com/office/officeart/2008/layout/VerticalCurvedList"/>
    <dgm:cxn modelId="{7A1C8AE7-442B-4C08-AFE8-84FA369EB457}" type="presParOf" srcId="{053FBD9F-0525-4DF5-A29D-6E4907D1489F}" destId="{DEDE8272-7D35-4A48-9DE6-8F1F1C73E08F}" srcOrd="6" destOrd="0" presId="urn:microsoft.com/office/officeart/2008/layout/VerticalCurvedList"/>
    <dgm:cxn modelId="{27824F75-B383-4687-AA7A-299507B58EC5}" type="presParOf" srcId="{DEDE8272-7D35-4A48-9DE6-8F1F1C73E08F}" destId="{6FB5D1C1-D6D5-4288-8901-D338EC2D1AB9}" srcOrd="0" destOrd="0" presId="urn:microsoft.com/office/officeart/2008/layout/VerticalCurvedList"/>
    <dgm:cxn modelId="{4DFB692E-0466-4B0D-9B4D-BBCA054D9685}" type="presParOf" srcId="{053FBD9F-0525-4DF5-A29D-6E4907D1489F}" destId="{AF38F570-D450-4B6D-89A9-73A533B27E0D}" srcOrd="7" destOrd="0" presId="urn:microsoft.com/office/officeart/2008/layout/VerticalCurvedList"/>
    <dgm:cxn modelId="{493AD2C5-9198-465E-B8D1-89647FF4CE10}" type="presParOf" srcId="{053FBD9F-0525-4DF5-A29D-6E4907D1489F}" destId="{72E503F0-F142-4701-B2BC-5BA9E7977829}" srcOrd="8" destOrd="0" presId="urn:microsoft.com/office/officeart/2008/layout/VerticalCurvedList"/>
    <dgm:cxn modelId="{429688B8-0AB4-483E-AC82-94C369ED951B}" type="presParOf" srcId="{72E503F0-F142-4701-B2BC-5BA9E7977829}" destId="{A325A8E1-912C-4707-84B2-2E47D2102B28}" srcOrd="0" destOrd="0" presId="urn:microsoft.com/office/officeart/2008/layout/VerticalCurvedList"/>
    <dgm:cxn modelId="{45A22A49-B630-42F0-B599-870539C9E350}" type="presParOf" srcId="{053FBD9F-0525-4DF5-A29D-6E4907D1489F}" destId="{CB3DB863-62FB-4F4F-9EFA-4D0232F17D92}" srcOrd="9" destOrd="0" presId="urn:microsoft.com/office/officeart/2008/layout/VerticalCurvedList"/>
    <dgm:cxn modelId="{2661B332-CAEB-403C-881C-69D0DF4C8469}" type="presParOf" srcId="{053FBD9F-0525-4DF5-A29D-6E4907D1489F}" destId="{905565AE-5184-44DF-BF6F-BE899A56467F}" srcOrd="10" destOrd="0" presId="urn:microsoft.com/office/officeart/2008/layout/VerticalCurvedList"/>
    <dgm:cxn modelId="{782DF5AA-E576-46B4-B022-83695B8CA9D0}" type="presParOf" srcId="{905565AE-5184-44DF-BF6F-BE899A56467F}" destId="{F67123C0-4F38-4ED4-84C8-9870E1B18748}" srcOrd="0" destOrd="0" presId="urn:microsoft.com/office/officeart/2008/layout/VerticalCurvedList"/>
    <dgm:cxn modelId="{52ECA4B7-D296-428A-893A-666022610F82}" type="presParOf" srcId="{053FBD9F-0525-4DF5-A29D-6E4907D1489F}" destId="{17783249-554E-4E78-A2F0-EC918CE20EC3}" srcOrd="11" destOrd="0" presId="urn:microsoft.com/office/officeart/2008/layout/VerticalCurvedList"/>
    <dgm:cxn modelId="{55712ABB-4CDB-411F-B1C1-E6FC0858A9EE}" type="presParOf" srcId="{053FBD9F-0525-4DF5-A29D-6E4907D1489F}" destId="{08547181-DF76-45D9-805E-1E1592A38ACD}" srcOrd="12" destOrd="0" presId="urn:microsoft.com/office/officeart/2008/layout/VerticalCurvedList"/>
    <dgm:cxn modelId="{AF9044BE-0302-4EC3-B039-0A3F8978D464}" type="presParOf" srcId="{08547181-DF76-45D9-805E-1E1592A38ACD}" destId="{EEDC8326-B3AA-4542-86D5-7E9B2D5F2B5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EBF186-DC5E-4024-A07C-C0D244760B09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45780DC-44BE-47D0-8A56-432BCB6B68E6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ysClr val="windowText" lastClr="000000"/>
              </a:solidFill>
            </a:rPr>
            <a:t>Comerciante</a:t>
          </a:r>
          <a:r>
            <a:rPr lang="es-ES" sz="1800" dirty="0" smtClean="0">
              <a:solidFill>
                <a:sysClr val="windowText" lastClr="000000"/>
              </a:solidFill>
            </a:rPr>
            <a:t>: Empresa o institución del mercado que adquiere la propiedad de los productos con objeto de revenderlos al consumidor final o a otro comerciante asumiendo el riesgo de la compraventa  </a:t>
          </a:r>
          <a:endParaRPr lang="es-ES" sz="1800" dirty="0">
            <a:solidFill>
              <a:sysClr val="windowText" lastClr="000000"/>
            </a:solidFill>
          </a:endParaRPr>
        </a:p>
      </dgm:t>
    </dgm:pt>
    <dgm:pt modelId="{5B8927D9-9CF0-434B-A69C-58C95A8AC8F4}" type="parTrans" cxnId="{D748C7BA-4DE7-4659-A8DE-6205BB7B1D4B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28C8D8FF-B80B-4869-BEC4-700403405B89}" type="sibTrans" cxnId="{D748C7BA-4DE7-4659-A8DE-6205BB7B1D4B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FE035B46-F273-4D66-AD99-A9C7820E505B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ysClr val="windowText" lastClr="000000"/>
              </a:solidFill>
            </a:rPr>
            <a:t>Agente</a:t>
          </a:r>
          <a:r>
            <a:rPr lang="es-ES" sz="1800" dirty="0" smtClean="0">
              <a:solidFill>
                <a:sysClr val="windowText" lastClr="000000"/>
              </a:solidFill>
            </a:rPr>
            <a:t>: Profesionales no vinculados formalmente a ningún fabricante que venden los productos de una determinada marca o de varias sin adquirir la propiedad de los mismos y a cambio de una comisión por facilitar los intercambios</a:t>
          </a:r>
          <a:endParaRPr lang="es-ES" sz="1800" dirty="0">
            <a:solidFill>
              <a:sysClr val="windowText" lastClr="000000"/>
            </a:solidFill>
          </a:endParaRPr>
        </a:p>
      </dgm:t>
    </dgm:pt>
    <dgm:pt modelId="{B662EC16-FA84-43C2-9C4A-8A4EAA74F37C}" type="parTrans" cxnId="{25151839-217D-46C1-A882-1F8D15213AB3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A2C4D472-403D-4A87-BCBF-761E899C8D62}" type="sibTrans" cxnId="{25151839-217D-46C1-A882-1F8D15213AB3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2CFF2075-DEFA-47F5-9DFD-60065A807053}">
      <dgm:prSet phldrT="[Texto]" custT="1"/>
      <dgm:spPr/>
      <dgm:t>
        <a:bodyPr/>
        <a:lstStyle/>
        <a:p>
          <a:pPr algn="just"/>
          <a:r>
            <a:rPr lang="es-ES" sz="1800" b="1" dirty="0" smtClean="0">
              <a:solidFill>
                <a:sysClr val="windowText" lastClr="000000"/>
              </a:solidFill>
            </a:rPr>
            <a:t>Corredor</a:t>
          </a:r>
          <a:r>
            <a:rPr lang="es-ES" sz="1800" dirty="0" smtClean="0">
              <a:solidFill>
                <a:sysClr val="windowText" lastClr="000000"/>
              </a:solidFill>
            </a:rPr>
            <a:t>: Empresas o instituciones del mercado que actúan suministrando información (productos, precios, condiciones de mercado), tanto a la parte compradora como a la vendedora</a:t>
          </a:r>
          <a:endParaRPr lang="es-ES" sz="1800" dirty="0">
            <a:solidFill>
              <a:sysClr val="windowText" lastClr="000000"/>
            </a:solidFill>
          </a:endParaRPr>
        </a:p>
      </dgm:t>
    </dgm:pt>
    <dgm:pt modelId="{DA9C2814-80B9-402B-AEF6-6D0B5C53F713}" type="parTrans" cxnId="{0D38DAA7-AD2F-4BE8-8D95-50A75636A4B9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93510C3A-BC88-4C17-A697-D1A43DA55E6B}" type="sibTrans" cxnId="{0D38DAA7-AD2F-4BE8-8D95-50A75636A4B9}">
      <dgm:prSet/>
      <dgm:spPr/>
      <dgm:t>
        <a:bodyPr/>
        <a:lstStyle/>
        <a:p>
          <a:pPr algn="just"/>
          <a:endParaRPr lang="es-ES" sz="1800">
            <a:solidFill>
              <a:sysClr val="windowText" lastClr="000000"/>
            </a:solidFill>
          </a:endParaRPr>
        </a:p>
      </dgm:t>
    </dgm:pt>
    <dgm:pt modelId="{425C9BCE-63F6-496D-A62C-3E40910508A7}" type="pres">
      <dgm:prSet presAssocID="{4DEBF186-DC5E-4024-A07C-C0D244760B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250085B-A18B-4774-904C-879DE4F85CED}" type="pres">
      <dgm:prSet presAssocID="{845780DC-44BE-47D0-8A56-432BCB6B68E6}" presName="parentLin" presStyleCnt="0"/>
      <dgm:spPr/>
      <dgm:t>
        <a:bodyPr/>
        <a:lstStyle/>
        <a:p>
          <a:endParaRPr lang="es-ES"/>
        </a:p>
      </dgm:t>
    </dgm:pt>
    <dgm:pt modelId="{98BFCA85-ACBC-4C0F-BE2D-F6AE24989872}" type="pres">
      <dgm:prSet presAssocID="{845780DC-44BE-47D0-8A56-432BCB6B68E6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CCE2DD6-8C58-4B60-8302-F5253C45CA64}" type="pres">
      <dgm:prSet presAssocID="{845780DC-44BE-47D0-8A56-432BCB6B68E6}" presName="parentText" presStyleLbl="node1" presStyleIdx="0" presStyleCnt="3" custScaleX="12993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D9E399-483E-4F08-8CD6-D01DB235E441}" type="pres">
      <dgm:prSet presAssocID="{845780DC-44BE-47D0-8A56-432BCB6B68E6}" presName="negativeSpace" presStyleCnt="0"/>
      <dgm:spPr/>
      <dgm:t>
        <a:bodyPr/>
        <a:lstStyle/>
        <a:p>
          <a:endParaRPr lang="es-ES"/>
        </a:p>
      </dgm:t>
    </dgm:pt>
    <dgm:pt modelId="{12C0ECDE-8CE4-4C04-9402-6ADD2E15F5D0}" type="pres">
      <dgm:prSet presAssocID="{845780DC-44BE-47D0-8A56-432BCB6B68E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C6C450-938D-41EA-9BDF-C5B804E18FC5}" type="pres">
      <dgm:prSet presAssocID="{28C8D8FF-B80B-4869-BEC4-700403405B89}" presName="spaceBetweenRectangles" presStyleCnt="0"/>
      <dgm:spPr/>
      <dgm:t>
        <a:bodyPr/>
        <a:lstStyle/>
        <a:p>
          <a:endParaRPr lang="es-ES"/>
        </a:p>
      </dgm:t>
    </dgm:pt>
    <dgm:pt modelId="{DEF90E42-E53B-4A59-BE7C-21DD0E5C1490}" type="pres">
      <dgm:prSet presAssocID="{FE035B46-F273-4D66-AD99-A9C7820E505B}" presName="parentLin" presStyleCnt="0"/>
      <dgm:spPr/>
      <dgm:t>
        <a:bodyPr/>
        <a:lstStyle/>
        <a:p>
          <a:endParaRPr lang="es-ES"/>
        </a:p>
      </dgm:t>
    </dgm:pt>
    <dgm:pt modelId="{BA88B200-C28D-4DF4-8492-5B259C1B3595}" type="pres">
      <dgm:prSet presAssocID="{FE035B46-F273-4D66-AD99-A9C7820E505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E924A23D-4020-4203-A367-F7DF9DA1E3CA}" type="pres">
      <dgm:prSet presAssocID="{FE035B46-F273-4D66-AD99-A9C7820E505B}" presName="parentText" presStyleLbl="node1" presStyleIdx="1" presStyleCnt="3" custScaleX="128207" custScaleY="11966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5A1215-8B4F-4850-8BF5-D5AC8BDEBDDC}" type="pres">
      <dgm:prSet presAssocID="{FE035B46-F273-4D66-AD99-A9C7820E505B}" presName="negativeSpace" presStyleCnt="0"/>
      <dgm:spPr/>
      <dgm:t>
        <a:bodyPr/>
        <a:lstStyle/>
        <a:p>
          <a:endParaRPr lang="es-ES"/>
        </a:p>
      </dgm:t>
    </dgm:pt>
    <dgm:pt modelId="{8F647235-8393-42C6-B0CA-67496F5FF33D}" type="pres">
      <dgm:prSet presAssocID="{FE035B46-F273-4D66-AD99-A9C7820E505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D1A478-8C4F-40DA-97B9-0127D08A3650}" type="pres">
      <dgm:prSet presAssocID="{A2C4D472-403D-4A87-BCBF-761E899C8D62}" presName="spaceBetweenRectangles" presStyleCnt="0"/>
      <dgm:spPr/>
      <dgm:t>
        <a:bodyPr/>
        <a:lstStyle/>
        <a:p>
          <a:endParaRPr lang="es-ES"/>
        </a:p>
      </dgm:t>
    </dgm:pt>
    <dgm:pt modelId="{92A5E6FF-B69E-402F-A5F3-CDABBE3DD4FD}" type="pres">
      <dgm:prSet presAssocID="{2CFF2075-DEFA-47F5-9DFD-60065A807053}" presName="parentLin" presStyleCnt="0"/>
      <dgm:spPr/>
      <dgm:t>
        <a:bodyPr/>
        <a:lstStyle/>
        <a:p>
          <a:endParaRPr lang="es-ES"/>
        </a:p>
      </dgm:t>
    </dgm:pt>
    <dgm:pt modelId="{DF4DE72F-1D25-4302-89DD-C3E0D1BBB7FC}" type="pres">
      <dgm:prSet presAssocID="{2CFF2075-DEFA-47F5-9DFD-60065A807053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486D765D-46EE-402E-A590-9B4B59E883E1}" type="pres">
      <dgm:prSet presAssocID="{2CFF2075-DEFA-47F5-9DFD-60065A807053}" presName="parentText" presStyleLbl="node1" presStyleIdx="2" presStyleCnt="3" custScaleX="13109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9EA1BF-799F-4E70-A3DD-56711EB5449C}" type="pres">
      <dgm:prSet presAssocID="{2CFF2075-DEFA-47F5-9DFD-60065A807053}" presName="negativeSpace" presStyleCnt="0"/>
      <dgm:spPr/>
      <dgm:t>
        <a:bodyPr/>
        <a:lstStyle/>
        <a:p>
          <a:endParaRPr lang="es-ES"/>
        </a:p>
      </dgm:t>
    </dgm:pt>
    <dgm:pt modelId="{6C8068E9-B186-4E21-A46B-5869398AACF7}" type="pres">
      <dgm:prSet presAssocID="{2CFF2075-DEFA-47F5-9DFD-60065A80705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D626283-0E18-470D-AC7A-F6C9659B6F5E}" type="presOf" srcId="{845780DC-44BE-47D0-8A56-432BCB6B68E6}" destId="{98BFCA85-ACBC-4C0F-BE2D-F6AE24989872}" srcOrd="0" destOrd="0" presId="urn:microsoft.com/office/officeart/2005/8/layout/list1"/>
    <dgm:cxn modelId="{9825264F-196F-4000-A900-BA9F1DFC05C3}" type="presOf" srcId="{FE035B46-F273-4D66-AD99-A9C7820E505B}" destId="{E924A23D-4020-4203-A367-F7DF9DA1E3CA}" srcOrd="1" destOrd="0" presId="urn:microsoft.com/office/officeart/2005/8/layout/list1"/>
    <dgm:cxn modelId="{25151839-217D-46C1-A882-1F8D15213AB3}" srcId="{4DEBF186-DC5E-4024-A07C-C0D244760B09}" destId="{FE035B46-F273-4D66-AD99-A9C7820E505B}" srcOrd="1" destOrd="0" parTransId="{B662EC16-FA84-43C2-9C4A-8A4EAA74F37C}" sibTransId="{A2C4D472-403D-4A87-BCBF-761E899C8D62}"/>
    <dgm:cxn modelId="{D62EBBC2-D3A5-4979-BD77-00404D3AA3A0}" type="presOf" srcId="{FE035B46-F273-4D66-AD99-A9C7820E505B}" destId="{BA88B200-C28D-4DF4-8492-5B259C1B3595}" srcOrd="0" destOrd="0" presId="urn:microsoft.com/office/officeart/2005/8/layout/list1"/>
    <dgm:cxn modelId="{F8CE67E0-8D51-42BE-8DC5-F4D32A982295}" type="presOf" srcId="{2CFF2075-DEFA-47F5-9DFD-60065A807053}" destId="{486D765D-46EE-402E-A590-9B4B59E883E1}" srcOrd="1" destOrd="0" presId="urn:microsoft.com/office/officeart/2005/8/layout/list1"/>
    <dgm:cxn modelId="{0D38DAA7-AD2F-4BE8-8D95-50A75636A4B9}" srcId="{4DEBF186-DC5E-4024-A07C-C0D244760B09}" destId="{2CFF2075-DEFA-47F5-9DFD-60065A807053}" srcOrd="2" destOrd="0" parTransId="{DA9C2814-80B9-402B-AEF6-6D0B5C53F713}" sibTransId="{93510C3A-BC88-4C17-A697-D1A43DA55E6B}"/>
    <dgm:cxn modelId="{04545E83-5FE6-451B-A3FA-D4D5A935B1F1}" type="presOf" srcId="{2CFF2075-DEFA-47F5-9DFD-60065A807053}" destId="{DF4DE72F-1D25-4302-89DD-C3E0D1BBB7FC}" srcOrd="0" destOrd="0" presId="urn:microsoft.com/office/officeart/2005/8/layout/list1"/>
    <dgm:cxn modelId="{D748C7BA-4DE7-4659-A8DE-6205BB7B1D4B}" srcId="{4DEBF186-DC5E-4024-A07C-C0D244760B09}" destId="{845780DC-44BE-47D0-8A56-432BCB6B68E6}" srcOrd="0" destOrd="0" parTransId="{5B8927D9-9CF0-434B-A69C-58C95A8AC8F4}" sibTransId="{28C8D8FF-B80B-4869-BEC4-700403405B89}"/>
    <dgm:cxn modelId="{A35B0049-5668-4499-9E0B-27512CE6F69A}" type="presOf" srcId="{845780DC-44BE-47D0-8A56-432BCB6B68E6}" destId="{FCCE2DD6-8C58-4B60-8302-F5253C45CA64}" srcOrd="1" destOrd="0" presId="urn:microsoft.com/office/officeart/2005/8/layout/list1"/>
    <dgm:cxn modelId="{61D8B7BF-A779-43DC-828A-6EAD596854EB}" type="presOf" srcId="{4DEBF186-DC5E-4024-A07C-C0D244760B09}" destId="{425C9BCE-63F6-496D-A62C-3E40910508A7}" srcOrd="0" destOrd="0" presId="urn:microsoft.com/office/officeart/2005/8/layout/list1"/>
    <dgm:cxn modelId="{32FF8761-CAF0-4E58-8120-F640CF31D38F}" type="presParOf" srcId="{425C9BCE-63F6-496D-A62C-3E40910508A7}" destId="{5250085B-A18B-4774-904C-879DE4F85CED}" srcOrd="0" destOrd="0" presId="urn:microsoft.com/office/officeart/2005/8/layout/list1"/>
    <dgm:cxn modelId="{4FD61A8C-2E88-4D5F-A4C5-B4B6C0AA5A8A}" type="presParOf" srcId="{5250085B-A18B-4774-904C-879DE4F85CED}" destId="{98BFCA85-ACBC-4C0F-BE2D-F6AE24989872}" srcOrd="0" destOrd="0" presId="urn:microsoft.com/office/officeart/2005/8/layout/list1"/>
    <dgm:cxn modelId="{3B252317-F1C6-4A3F-A510-E3043E1D30D2}" type="presParOf" srcId="{5250085B-A18B-4774-904C-879DE4F85CED}" destId="{FCCE2DD6-8C58-4B60-8302-F5253C45CA64}" srcOrd="1" destOrd="0" presId="urn:microsoft.com/office/officeart/2005/8/layout/list1"/>
    <dgm:cxn modelId="{255F7580-F367-45F8-8B89-380D6E00363F}" type="presParOf" srcId="{425C9BCE-63F6-496D-A62C-3E40910508A7}" destId="{A5D9E399-483E-4F08-8CD6-D01DB235E441}" srcOrd="1" destOrd="0" presId="urn:microsoft.com/office/officeart/2005/8/layout/list1"/>
    <dgm:cxn modelId="{42566959-8ADD-4F72-B0F0-6AE33E4CC7E6}" type="presParOf" srcId="{425C9BCE-63F6-496D-A62C-3E40910508A7}" destId="{12C0ECDE-8CE4-4C04-9402-6ADD2E15F5D0}" srcOrd="2" destOrd="0" presId="urn:microsoft.com/office/officeart/2005/8/layout/list1"/>
    <dgm:cxn modelId="{BBD6ACA7-0374-425B-AE84-481DAE5E6A90}" type="presParOf" srcId="{425C9BCE-63F6-496D-A62C-3E40910508A7}" destId="{44C6C450-938D-41EA-9BDF-C5B804E18FC5}" srcOrd="3" destOrd="0" presId="urn:microsoft.com/office/officeart/2005/8/layout/list1"/>
    <dgm:cxn modelId="{52FF8C04-F84E-4FFC-A134-009BF50E4D8C}" type="presParOf" srcId="{425C9BCE-63F6-496D-A62C-3E40910508A7}" destId="{DEF90E42-E53B-4A59-BE7C-21DD0E5C1490}" srcOrd="4" destOrd="0" presId="urn:microsoft.com/office/officeart/2005/8/layout/list1"/>
    <dgm:cxn modelId="{C2892F40-B812-4D28-B580-6752FA07DF97}" type="presParOf" srcId="{DEF90E42-E53B-4A59-BE7C-21DD0E5C1490}" destId="{BA88B200-C28D-4DF4-8492-5B259C1B3595}" srcOrd="0" destOrd="0" presId="urn:microsoft.com/office/officeart/2005/8/layout/list1"/>
    <dgm:cxn modelId="{2459CD46-28AF-453D-A1A3-225DAB41D52F}" type="presParOf" srcId="{DEF90E42-E53B-4A59-BE7C-21DD0E5C1490}" destId="{E924A23D-4020-4203-A367-F7DF9DA1E3CA}" srcOrd="1" destOrd="0" presId="urn:microsoft.com/office/officeart/2005/8/layout/list1"/>
    <dgm:cxn modelId="{D813E397-D46B-4FB7-96DB-E9E2325E9F20}" type="presParOf" srcId="{425C9BCE-63F6-496D-A62C-3E40910508A7}" destId="{905A1215-8B4F-4850-8BF5-D5AC8BDEBDDC}" srcOrd="5" destOrd="0" presId="urn:microsoft.com/office/officeart/2005/8/layout/list1"/>
    <dgm:cxn modelId="{C2671818-4518-4C54-AB4F-A1C2433B8ABB}" type="presParOf" srcId="{425C9BCE-63F6-496D-A62C-3E40910508A7}" destId="{8F647235-8393-42C6-B0CA-67496F5FF33D}" srcOrd="6" destOrd="0" presId="urn:microsoft.com/office/officeart/2005/8/layout/list1"/>
    <dgm:cxn modelId="{E00270AA-A3DE-438B-971F-F6075DA51467}" type="presParOf" srcId="{425C9BCE-63F6-496D-A62C-3E40910508A7}" destId="{02D1A478-8C4F-40DA-97B9-0127D08A3650}" srcOrd="7" destOrd="0" presId="urn:microsoft.com/office/officeart/2005/8/layout/list1"/>
    <dgm:cxn modelId="{A7980654-8ECA-4113-8060-AAFD1E5AE48B}" type="presParOf" srcId="{425C9BCE-63F6-496D-A62C-3E40910508A7}" destId="{92A5E6FF-B69E-402F-A5F3-CDABBE3DD4FD}" srcOrd="8" destOrd="0" presId="urn:microsoft.com/office/officeart/2005/8/layout/list1"/>
    <dgm:cxn modelId="{74A1475F-AA9B-4B79-ABD9-1964FA7305D7}" type="presParOf" srcId="{92A5E6FF-B69E-402F-A5F3-CDABBE3DD4FD}" destId="{DF4DE72F-1D25-4302-89DD-C3E0D1BBB7FC}" srcOrd="0" destOrd="0" presId="urn:microsoft.com/office/officeart/2005/8/layout/list1"/>
    <dgm:cxn modelId="{CE1283D2-C228-4D45-9958-51092DDAD54B}" type="presParOf" srcId="{92A5E6FF-B69E-402F-A5F3-CDABBE3DD4FD}" destId="{486D765D-46EE-402E-A590-9B4B59E883E1}" srcOrd="1" destOrd="0" presId="urn:microsoft.com/office/officeart/2005/8/layout/list1"/>
    <dgm:cxn modelId="{678D7101-4C55-436D-B997-65839C8E4679}" type="presParOf" srcId="{425C9BCE-63F6-496D-A62C-3E40910508A7}" destId="{719EA1BF-799F-4E70-A3DD-56711EB5449C}" srcOrd="9" destOrd="0" presId="urn:microsoft.com/office/officeart/2005/8/layout/list1"/>
    <dgm:cxn modelId="{DB4D779E-1285-40E8-83CF-30663BC1C1E6}" type="presParOf" srcId="{425C9BCE-63F6-496D-A62C-3E40910508A7}" destId="{6C8068E9-B186-4E21-A46B-5869398AAC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3D031E-D7A4-41A6-B5FB-4EAE0E02E540}" type="doc">
      <dgm:prSet loTypeId="urn:microsoft.com/office/officeart/2005/8/layout/hierarchy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5AF4A51-A488-4039-A534-C537AF26E949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tx2"/>
              </a:solidFill>
            </a:rPr>
            <a:t>MAYORISTAS</a:t>
          </a:r>
          <a:endParaRPr lang="es-ES" sz="2400" b="1" dirty="0">
            <a:solidFill>
              <a:schemeClr val="tx2"/>
            </a:solidFill>
          </a:endParaRPr>
        </a:p>
      </dgm:t>
    </dgm:pt>
    <dgm:pt modelId="{29CDAE8F-CDA8-486C-8DFD-7B4B8950A3F4}" type="parTrans" cxnId="{43A081AA-146E-47CD-9805-0E8AA23ACA4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5157954-9EEB-425D-9BFF-0B996C0107C6}" type="sibTrans" cxnId="{43A081AA-146E-47CD-9805-0E8AA23ACA4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C5D37BA-9926-40EF-B28E-608F363C1808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2"/>
              </a:solidFill>
            </a:rPr>
            <a:t>Intermediario que compra productos con la intención de revenderlos a los siguientes miembros del canal de distribución</a:t>
          </a:r>
          <a:endParaRPr lang="es-ES" sz="1600" b="1" dirty="0">
            <a:solidFill>
              <a:schemeClr val="tx2"/>
            </a:solidFill>
          </a:endParaRPr>
        </a:p>
      </dgm:t>
    </dgm:pt>
    <dgm:pt modelId="{B55ED80F-7E59-47D2-8825-7C39C1713AF7}" type="parTrans" cxnId="{46856B30-1CDC-44DC-9B41-120E97CE5B7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1AF2C83-00E5-4029-AA64-C0C7A3B101DC}" type="sibTrans" cxnId="{46856B30-1CDC-44DC-9B41-120E97CE5B7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9B1B124B-DF38-45AB-BC6E-90CD042E87BA}">
      <dgm:prSet phldrT="[Texto]" custT="1"/>
      <dgm:spPr/>
      <dgm:t>
        <a:bodyPr anchor="t"/>
        <a:lstStyle/>
        <a:p>
          <a:r>
            <a:rPr lang="es-ES" sz="1600" b="1" dirty="0" smtClean="0">
              <a:solidFill>
                <a:schemeClr val="tx2"/>
              </a:solidFill>
            </a:rPr>
            <a:t>Mayoristas de servicio completo</a:t>
          </a:r>
        </a:p>
        <a:p>
          <a:r>
            <a:rPr lang="es-ES" sz="1600" b="1" dirty="0" smtClean="0">
              <a:solidFill>
                <a:schemeClr val="tx2"/>
              </a:solidFill>
            </a:rPr>
            <a:t> </a:t>
          </a:r>
        </a:p>
        <a:p>
          <a:r>
            <a:rPr lang="es-ES" sz="1600" b="1" dirty="0" smtClean="0">
              <a:solidFill>
                <a:schemeClr val="tx2"/>
              </a:solidFill>
            </a:rPr>
            <a:t>Mayoristas de servicio limitado</a:t>
          </a:r>
          <a:endParaRPr lang="es-ES" sz="1600" b="1" dirty="0">
            <a:solidFill>
              <a:schemeClr val="tx2"/>
            </a:solidFill>
          </a:endParaRPr>
        </a:p>
      </dgm:t>
    </dgm:pt>
    <dgm:pt modelId="{988FD9D7-CC8A-4018-81C9-16C3015D4C53}" type="parTrans" cxnId="{6E39A278-A693-4A2D-AFFE-22BB82C1AF7A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E47AA7D-42D1-4097-BC1C-8E5B34E28D5E}" type="sibTrans" cxnId="{6E39A278-A693-4A2D-AFFE-22BB82C1AF7A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A5E482F-02C3-4C64-B82D-BBAD2053D11B}">
      <dgm:prSet phldrT="[Texto]" custT="1"/>
      <dgm:spPr/>
      <dgm:t>
        <a:bodyPr/>
        <a:lstStyle/>
        <a:p>
          <a:r>
            <a:rPr lang="es-ES" sz="2400" b="1" dirty="0" smtClean="0">
              <a:solidFill>
                <a:schemeClr val="tx2"/>
              </a:solidFill>
            </a:rPr>
            <a:t>MINORISTAS </a:t>
          </a:r>
        </a:p>
        <a:p>
          <a:r>
            <a:rPr lang="es-ES" sz="2400" b="1" dirty="0" smtClean="0">
              <a:solidFill>
                <a:schemeClr val="tx2"/>
              </a:solidFill>
            </a:rPr>
            <a:t>o</a:t>
          </a:r>
        </a:p>
        <a:p>
          <a:r>
            <a:rPr lang="es-ES" sz="2400" b="1" dirty="0" smtClean="0">
              <a:solidFill>
                <a:schemeClr val="tx2"/>
              </a:solidFill>
            </a:rPr>
            <a:t>DETALLISTAS</a:t>
          </a:r>
          <a:endParaRPr lang="es-ES" sz="2400" b="1" dirty="0">
            <a:solidFill>
              <a:schemeClr val="tx2"/>
            </a:solidFill>
          </a:endParaRPr>
        </a:p>
      </dgm:t>
    </dgm:pt>
    <dgm:pt modelId="{A946119D-A27D-47A7-82A9-6A169F920FB6}" type="parTrans" cxnId="{9ED42213-1F25-4C98-B893-9CE2EF29AF3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8459C4E-903E-4491-9539-0E3D5A7F926E}" type="sibTrans" cxnId="{9ED42213-1F25-4C98-B893-9CE2EF29AF3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56F42C24-11E4-4019-AF37-9165D6761E8C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2"/>
              </a:solidFill>
            </a:rPr>
            <a:t>Intermediario que compra productos con la intención de venderlos a los clientes finales</a:t>
          </a:r>
          <a:endParaRPr lang="es-ES" sz="1600" b="1" dirty="0">
            <a:solidFill>
              <a:schemeClr val="tx2"/>
            </a:solidFill>
          </a:endParaRPr>
        </a:p>
      </dgm:t>
    </dgm:pt>
    <dgm:pt modelId="{066568E3-0A1B-48AA-9729-34CEF023168E}" type="parTrans" cxnId="{73502FC8-12D1-45CA-AC6B-30629689681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B73BC7EB-5B5E-4C72-AE57-6B23F0B1E89A}" type="sibTrans" cxnId="{73502FC8-12D1-45CA-AC6B-30629689681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D436BF04-02A4-4866-8138-CEA0A3154F85}">
      <dgm:prSet phldrT="[Texto]" custT="1"/>
      <dgm:spPr/>
      <dgm:t>
        <a:bodyPr anchor="t"/>
        <a:lstStyle/>
        <a:p>
          <a:r>
            <a:rPr lang="es-ES" sz="1600" b="1" dirty="0" smtClean="0">
              <a:solidFill>
                <a:schemeClr val="tx2"/>
              </a:solidFill>
            </a:rPr>
            <a:t>Tienda tradicional Autoservicio Supermercado</a:t>
          </a:r>
        </a:p>
        <a:p>
          <a:r>
            <a:rPr lang="es-ES_tradnl" altLang="es-ES" sz="1600" b="1" dirty="0" smtClean="0">
              <a:solidFill>
                <a:schemeClr val="tx2"/>
              </a:solidFill>
            </a:rPr>
            <a:t>Centro comercial</a:t>
          </a:r>
        </a:p>
        <a:p>
          <a:r>
            <a:rPr lang="es-ES_tradnl" altLang="es-ES" sz="1600" b="1" dirty="0" smtClean="0">
              <a:solidFill>
                <a:schemeClr val="tx2"/>
              </a:solidFill>
            </a:rPr>
            <a:t>Tienda especializada</a:t>
          </a:r>
        </a:p>
        <a:p>
          <a:r>
            <a:rPr lang="es-ES_tradnl" altLang="es-ES" sz="1600" b="1" dirty="0" smtClean="0">
              <a:solidFill>
                <a:schemeClr val="tx2"/>
              </a:solidFill>
            </a:rPr>
            <a:t>Tienda de descuento</a:t>
          </a:r>
          <a:endParaRPr lang="es-ES" sz="1600" b="1" dirty="0">
            <a:solidFill>
              <a:schemeClr val="tx2"/>
            </a:solidFill>
          </a:endParaRPr>
        </a:p>
      </dgm:t>
    </dgm:pt>
    <dgm:pt modelId="{6604ECC1-9CCE-46EE-BEE5-F64A19384603}" type="parTrans" cxnId="{1CB960AC-EA11-4A1C-9889-C45333587117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45B4B4AA-E82D-44EC-9436-670371A4C5FD}" type="sibTrans" cxnId="{1CB960AC-EA11-4A1C-9889-C45333587117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3C545660-0EB3-4CEF-B82E-CF1330E18EB4}" type="pres">
      <dgm:prSet presAssocID="{B23D031E-D7A4-41A6-B5FB-4EAE0E02E5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3FDBB4F-F036-4B43-B693-46BD61B31565}" type="pres">
      <dgm:prSet presAssocID="{55AF4A51-A488-4039-A534-C537AF26E949}" presName="root" presStyleCnt="0"/>
      <dgm:spPr/>
      <dgm:t>
        <a:bodyPr/>
        <a:lstStyle/>
        <a:p>
          <a:endParaRPr lang="es-ES"/>
        </a:p>
      </dgm:t>
    </dgm:pt>
    <dgm:pt modelId="{911F6368-F7E0-48B8-8704-A4E23C0FC6DD}" type="pres">
      <dgm:prSet presAssocID="{55AF4A51-A488-4039-A534-C537AF26E949}" presName="rootComposite" presStyleCnt="0"/>
      <dgm:spPr/>
      <dgm:t>
        <a:bodyPr/>
        <a:lstStyle/>
        <a:p>
          <a:endParaRPr lang="es-ES"/>
        </a:p>
      </dgm:t>
    </dgm:pt>
    <dgm:pt modelId="{EF923478-3F1A-4EF5-8F32-AEB64EBC15D6}" type="pres">
      <dgm:prSet presAssocID="{55AF4A51-A488-4039-A534-C537AF26E949}" presName="rootText" presStyleLbl="node1" presStyleIdx="0" presStyleCnt="2"/>
      <dgm:spPr/>
      <dgm:t>
        <a:bodyPr/>
        <a:lstStyle/>
        <a:p>
          <a:endParaRPr lang="es-ES"/>
        </a:p>
      </dgm:t>
    </dgm:pt>
    <dgm:pt modelId="{B8E0D8CC-D971-48C0-B4E4-B3851C0BCCFD}" type="pres">
      <dgm:prSet presAssocID="{55AF4A51-A488-4039-A534-C537AF26E949}" presName="rootConnector" presStyleLbl="node1" presStyleIdx="0" presStyleCnt="2"/>
      <dgm:spPr/>
      <dgm:t>
        <a:bodyPr/>
        <a:lstStyle/>
        <a:p>
          <a:endParaRPr lang="es-ES"/>
        </a:p>
      </dgm:t>
    </dgm:pt>
    <dgm:pt modelId="{F120FA52-5E4B-4DF2-A2E2-6D4BE187D190}" type="pres">
      <dgm:prSet presAssocID="{55AF4A51-A488-4039-A534-C537AF26E949}" presName="childShape" presStyleCnt="0"/>
      <dgm:spPr/>
      <dgm:t>
        <a:bodyPr/>
        <a:lstStyle/>
        <a:p>
          <a:endParaRPr lang="es-ES"/>
        </a:p>
      </dgm:t>
    </dgm:pt>
    <dgm:pt modelId="{54F697B9-642F-4C30-937F-413B58AAD41D}" type="pres">
      <dgm:prSet presAssocID="{B55ED80F-7E59-47D2-8825-7C39C1713AF7}" presName="Name13" presStyleLbl="parChTrans1D2" presStyleIdx="0" presStyleCnt="4"/>
      <dgm:spPr/>
      <dgm:t>
        <a:bodyPr/>
        <a:lstStyle/>
        <a:p>
          <a:endParaRPr lang="es-ES"/>
        </a:p>
      </dgm:t>
    </dgm:pt>
    <dgm:pt modelId="{C9A03383-EAAD-4D66-9E5D-6A3BE61DC4AD}" type="pres">
      <dgm:prSet presAssocID="{2C5D37BA-9926-40EF-B28E-608F363C1808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B370D6-A519-4C77-8ED7-CB7B5AC0472A}" type="pres">
      <dgm:prSet presAssocID="{988FD9D7-CC8A-4018-81C9-16C3015D4C53}" presName="Name13" presStyleLbl="parChTrans1D2" presStyleIdx="1" presStyleCnt="4"/>
      <dgm:spPr/>
      <dgm:t>
        <a:bodyPr/>
        <a:lstStyle/>
        <a:p>
          <a:endParaRPr lang="es-ES"/>
        </a:p>
      </dgm:t>
    </dgm:pt>
    <dgm:pt modelId="{2C2214B6-63A2-463B-A7C1-639ACAE8CD67}" type="pres">
      <dgm:prSet presAssocID="{9B1B124B-DF38-45AB-BC6E-90CD042E87BA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1EC917-1A4C-468D-A9B5-1AD40193252D}" type="pres">
      <dgm:prSet presAssocID="{0A5E482F-02C3-4C64-B82D-BBAD2053D11B}" presName="root" presStyleCnt="0"/>
      <dgm:spPr/>
      <dgm:t>
        <a:bodyPr/>
        <a:lstStyle/>
        <a:p>
          <a:endParaRPr lang="es-ES"/>
        </a:p>
      </dgm:t>
    </dgm:pt>
    <dgm:pt modelId="{BA8BEE8B-98DB-41E6-A5F7-B10EB3CFF39D}" type="pres">
      <dgm:prSet presAssocID="{0A5E482F-02C3-4C64-B82D-BBAD2053D11B}" presName="rootComposite" presStyleCnt="0"/>
      <dgm:spPr/>
      <dgm:t>
        <a:bodyPr/>
        <a:lstStyle/>
        <a:p>
          <a:endParaRPr lang="es-ES"/>
        </a:p>
      </dgm:t>
    </dgm:pt>
    <dgm:pt modelId="{4038700E-622D-49DD-A30E-7CBF8D6723D5}" type="pres">
      <dgm:prSet presAssocID="{0A5E482F-02C3-4C64-B82D-BBAD2053D11B}" presName="rootText" presStyleLbl="node1" presStyleIdx="1" presStyleCnt="2"/>
      <dgm:spPr/>
      <dgm:t>
        <a:bodyPr/>
        <a:lstStyle/>
        <a:p>
          <a:endParaRPr lang="es-ES"/>
        </a:p>
      </dgm:t>
    </dgm:pt>
    <dgm:pt modelId="{65CB7E72-F4AC-4869-990F-D20CEB55AD5C}" type="pres">
      <dgm:prSet presAssocID="{0A5E482F-02C3-4C64-B82D-BBAD2053D11B}" presName="rootConnector" presStyleLbl="node1" presStyleIdx="1" presStyleCnt="2"/>
      <dgm:spPr/>
      <dgm:t>
        <a:bodyPr/>
        <a:lstStyle/>
        <a:p>
          <a:endParaRPr lang="es-ES"/>
        </a:p>
      </dgm:t>
    </dgm:pt>
    <dgm:pt modelId="{4BBFDF3E-6F85-4BBB-8AEA-C923222BA5A7}" type="pres">
      <dgm:prSet presAssocID="{0A5E482F-02C3-4C64-B82D-BBAD2053D11B}" presName="childShape" presStyleCnt="0"/>
      <dgm:spPr/>
      <dgm:t>
        <a:bodyPr/>
        <a:lstStyle/>
        <a:p>
          <a:endParaRPr lang="es-ES"/>
        </a:p>
      </dgm:t>
    </dgm:pt>
    <dgm:pt modelId="{D89549C3-84C3-45BA-9CED-C60C550E27D5}" type="pres">
      <dgm:prSet presAssocID="{066568E3-0A1B-48AA-9729-34CEF023168E}" presName="Name13" presStyleLbl="parChTrans1D2" presStyleIdx="2" presStyleCnt="4"/>
      <dgm:spPr/>
      <dgm:t>
        <a:bodyPr/>
        <a:lstStyle/>
        <a:p>
          <a:endParaRPr lang="es-ES"/>
        </a:p>
      </dgm:t>
    </dgm:pt>
    <dgm:pt modelId="{701C0DC2-0744-4691-B2A9-5816702E9DC8}" type="pres">
      <dgm:prSet presAssocID="{56F42C24-11E4-4019-AF37-9165D6761E8C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A74660-AC8A-4BDF-B8A6-7A312F7E27BC}" type="pres">
      <dgm:prSet presAssocID="{6604ECC1-9CCE-46EE-BEE5-F64A19384603}" presName="Name13" presStyleLbl="parChTrans1D2" presStyleIdx="3" presStyleCnt="4"/>
      <dgm:spPr/>
      <dgm:t>
        <a:bodyPr/>
        <a:lstStyle/>
        <a:p>
          <a:endParaRPr lang="es-ES"/>
        </a:p>
      </dgm:t>
    </dgm:pt>
    <dgm:pt modelId="{0C19D981-FE9F-4896-A4EC-CAA31EFC8E84}" type="pres">
      <dgm:prSet presAssocID="{D436BF04-02A4-4866-8138-CEA0A3154F85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22E654C-2E93-4068-AF3C-747262E0D29E}" type="presOf" srcId="{D436BF04-02A4-4866-8138-CEA0A3154F85}" destId="{0C19D981-FE9F-4896-A4EC-CAA31EFC8E84}" srcOrd="0" destOrd="0" presId="urn:microsoft.com/office/officeart/2005/8/layout/hierarchy3"/>
    <dgm:cxn modelId="{D4ACD30E-3C05-465A-9FCD-AFE101A43828}" type="presOf" srcId="{6604ECC1-9CCE-46EE-BEE5-F64A19384603}" destId="{78A74660-AC8A-4BDF-B8A6-7A312F7E27BC}" srcOrd="0" destOrd="0" presId="urn:microsoft.com/office/officeart/2005/8/layout/hierarchy3"/>
    <dgm:cxn modelId="{6E39A278-A693-4A2D-AFFE-22BB82C1AF7A}" srcId="{55AF4A51-A488-4039-A534-C537AF26E949}" destId="{9B1B124B-DF38-45AB-BC6E-90CD042E87BA}" srcOrd="1" destOrd="0" parTransId="{988FD9D7-CC8A-4018-81C9-16C3015D4C53}" sibTransId="{2E47AA7D-42D1-4097-BC1C-8E5B34E28D5E}"/>
    <dgm:cxn modelId="{D7CA7272-6D76-466A-86C0-8F9483F3B0F2}" type="presOf" srcId="{9B1B124B-DF38-45AB-BC6E-90CD042E87BA}" destId="{2C2214B6-63A2-463B-A7C1-639ACAE8CD67}" srcOrd="0" destOrd="0" presId="urn:microsoft.com/office/officeart/2005/8/layout/hierarchy3"/>
    <dgm:cxn modelId="{179D4583-8A8A-47FF-A036-5EFC6EA9B9B7}" type="presOf" srcId="{55AF4A51-A488-4039-A534-C537AF26E949}" destId="{B8E0D8CC-D971-48C0-B4E4-B3851C0BCCFD}" srcOrd="1" destOrd="0" presId="urn:microsoft.com/office/officeart/2005/8/layout/hierarchy3"/>
    <dgm:cxn modelId="{9ED42213-1F25-4C98-B893-9CE2EF29AF3B}" srcId="{B23D031E-D7A4-41A6-B5FB-4EAE0E02E540}" destId="{0A5E482F-02C3-4C64-B82D-BBAD2053D11B}" srcOrd="1" destOrd="0" parTransId="{A946119D-A27D-47A7-82A9-6A169F920FB6}" sibTransId="{38459C4E-903E-4491-9539-0E3D5A7F926E}"/>
    <dgm:cxn modelId="{97AC2603-C6AD-4116-A9FD-84B41EF106C2}" type="presOf" srcId="{988FD9D7-CC8A-4018-81C9-16C3015D4C53}" destId="{5EB370D6-A519-4C77-8ED7-CB7B5AC0472A}" srcOrd="0" destOrd="0" presId="urn:microsoft.com/office/officeart/2005/8/layout/hierarchy3"/>
    <dgm:cxn modelId="{CA41E3B9-835B-4875-977D-9FF950594887}" type="presOf" srcId="{2C5D37BA-9926-40EF-B28E-608F363C1808}" destId="{C9A03383-EAAD-4D66-9E5D-6A3BE61DC4AD}" srcOrd="0" destOrd="0" presId="urn:microsoft.com/office/officeart/2005/8/layout/hierarchy3"/>
    <dgm:cxn modelId="{6323BE36-DCC8-4CF1-8B1F-FFA035F2857D}" type="presOf" srcId="{0A5E482F-02C3-4C64-B82D-BBAD2053D11B}" destId="{65CB7E72-F4AC-4869-990F-D20CEB55AD5C}" srcOrd="1" destOrd="0" presId="urn:microsoft.com/office/officeart/2005/8/layout/hierarchy3"/>
    <dgm:cxn modelId="{27DF67C5-23EE-4937-AF31-7E62A44A27EB}" type="presOf" srcId="{0A5E482F-02C3-4C64-B82D-BBAD2053D11B}" destId="{4038700E-622D-49DD-A30E-7CBF8D6723D5}" srcOrd="0" destOrd="0" presId="urn:microsoft.com/office/officeart/2005/8/layout/hierarchy3"/>
    <dgm:cxn modelId="{5EBFDB36-16B3-42BF-BEEE-85244600E7B5}" type="presOf" srcId="{066568E3-0A1B-48AA-9729-34CEF023168E}" destId="{D89549C3-84C3-45BA-9CED-C60C550E27D5}" srcOrd="0" destOrd="0" presId="urn:microsoft.com/office/officeart/2005/8/layout/hierarchy3"/>
    <dgm:cxn modelId="{43A081AA-146E-47CD-9805-0E8AA23ACA49}" srcId="{B23D031E-D7A4-41A6-B5FB-4EAE0E02E540}" destId="{55AF4A51-A488-4039-A534-C537AF26E949}" srcOrd="0" destOrd="0" parTransId="{29CDAE8F-CDA8-486C-8DFD-7B4B8950A3F4}" sibTransId="{85157954-9EEB-425D-9BFF-0B996C0107C6}"/>
    <dgm:cxn modelId="{46856B30-1CDC-44DC-9B41-120E97CE5B7B}" srcId="{55AF4A51-A488-4039-A534-C537AF26E949}" destId="{2C5D37BA-9926-40EF-B28E-608F363C1808}" srcOrd="0" destOrd="0" parTransId="{B55ED80F-7E59-47D2-8825-7C39C1713AF7}" sibTransId="{31AF2C83-00E5-4029-AA64-C0C7A3B101DC}"/>
    <dgm:cxn modelId="{7B236CB2-0774-433B-8E5D-37A2428B5522}" type="presOf" srcId="{55AF4A51-A488-4039-A534-C537AF26E949}" destId="{EF923478-3F1A-4EF5-8F32-AEB64EBC15D6}" srcOrd="0" destOrd="0" presId="urn:microsoft.com/office/officeart/2005/8/layout/hierarchy3"/>
    <dgm:cxn modelId="{7D948D17-9971-465F-8B38-5B2CAB6BF814}" type="presOf" srcId="{B55ED80F-7E59-47D2-8825-7C39C1713AF7}" destId="{54F697B9-642F-4C30-937F-413B58AAD41D}" srcOrd="0" destOrd="0" presId="urn:microsoft.com/office/officeart/2005/8/layout/hierarchy3"/>
    <dgm:cxn modelId="{73502FC8-12D1-45CA-AC6B-306296896819}" srcId="{0A5E482F-02C3-4C64-B82D-BBAD2053D11B}" destId="{56F42C24-11E4-4019-AF37-9165D6761E8C}" srcOrd="0" destOrd="0" parTransId="{066568E3-0A1B-48AA-9729-34CEF023168E}" sibTransId="{B73BC7EB-5B5E-4C72-AE57-6B23F0B1E89A}"/>
    <dgm:cxn modelId="{1CB960AC-EA11-4A1C-9889-C45333587117}" srcId="{0A5E482F-02C3-4C64-B82D-BBAD2053D11B}" destId="{D436BF04-02A4-4866-8138-CEA0A3154F85}" srcOrd="1" destOrd="0" parTransId="{6604ECC1-9CCE-46EE-BEE5-F64A19384603}" sibTransId="{45B4B4AA-E82D-44EC-9436-670371A4C5FD}"/>
    <dgm:cxn modelId="{BF43C359-243A-4955-BC15-D0770A0D7FE4}" type="presOf" srcId="{B23D031E-D7A4-41A6-B5FB-4EAE0E02E540}" destId="{3C545660-0EB3-4CEF-B82E-CF1330E18EB4}" srcOrd="0" destOrd="0" presId="urn:microsoft.com/office/officeart/2005/8/layout/hierarchy3"/>
    <dgm:cxn modelId="{4315D030-4242-4FE5-9C8B-E247E487A1EA}" type="presOf" srcId="{56F42C24-11E4-4019-AF37-9165D6761E8C}" destId="{701C0DC2-0744-4691-B2A9-5816702E9DC8}" srcOrd="0" destOrd="0" presId="urn:microsoft.com/office/officeart/2005/8/layout/hierarchy3"/>
    <dgm:cxn modelId="{F3F14BEB-4307-4A60-919B-0E5DE792F638}" type="presParOf" srcId="{3C545660-0EB3-4CEF-B82E-CF1330E18EB4}" destId="{83FDBB4F-F036-4B43-B693-46BD61B31565}" srcOrd="0" destOrd="0" presId="urn:microsoft.com/office/officeart/2005/8/layout/hierarchy3"/>
    <dgm:cxn modelId="{789FF0A7-AB30-4BC5-B188-2683D853B9F6}" type="presParOf" srcId="{83FDBB4F-F036-4B43-B693-46BD61B31565}" destId="{911F6368-F7E0-48B8-8704-A4E23C0FC6DD}" srcOrd="0" destOrd="0" presId="urn:microsoft.com/office/officeart/2005/8/layout/hierarchy3"/>
    <dgm:cxn modelId="{77EAD1C8-4184-4EF2-BCF2-CCD35E8D36C8}" type="presParOf" srcId="{911F6368-F7E0-48B8-8704-A4E23C0FC6DD}" destId="{EF923478-3F1A-4EF5-8F32-AEB64EBC15D6}" srcOrd="0" destOrd="0" presId="urn:microsoft.com/office/officeart/2005/8/layout/hierarchy3"/>
    <dgm:cxn modelId="{E82928D8-5C38-4ED7-B225-250F8498C1AE}" type="presParOf" srcId="{911F6368-F7E0-48B8-8704-A4E23C0FC6DD}" destId="{B8E0D8CC-D971-48C0-B4E4-B3851C0BCCFD}" srcOrd="1" destOrd="0" presId="urn:microsoft.com/office/officeart/2005/8/layout/hierarchy3"/>
    <dgm:cxn modelId="{C98D043D-41F5-4CDF-9F9A-F2DF6905BAAB}" type="presParOf" srcId="{83FDBB4F-F036-4B43-B693-46BD61B31565}" destId="{F120FA52-5E4B-4DF2-A2E2-6D4BE187D190}" srcOrd="1" destOrd="0" presId="urn:microsoft.com/office/officeart/2005/8/layout/hierarchy3"/>
    <dgm:cxn modelId="{F6891722-0211-4CA7-A2D6-C3B779C24B53}" type="presParOf" srcId="{F120FA52-5E4B-4DF2-A2E2-6D4BE187D190}" destId="{54F697B9-642F-4C30-937F-413B58AAD41D}" srcOrd="0" destOrd="0" presId="urn:microsoft.com/office/officeart/2005/8/layout/hierarchy3"/>
    <dgm:cxn modelId="{539B8176-7291-4D3F-AE21-7EE1BD7F17FC}" type="presParOf" srcId="{F120FA52-5E4B-4DF2-A2E2-6D4BE187D190}" destId="{C9A03383-EAAD-4D66-9E5D-6A3BE61DC4AD}" srcOrd="1" destOrd="0" presId="urn:microsoft.com/office/officeart/2005/8/layout/hierarchy3"/>
    <dgm:cxn modelId="{5966D477-7099-4200-ADAA-11BB2C463799}" type="presParOf" srcId="{F120FA52-5E4B-4DF2-A2E2-6D4BE187D190}" destId="{5EB370D6-A519-4C77-8ED7-CB7B5AC0472A}" srcOrd="2" destOrd="0" presId="urn:microsoft.com/office/officeart/2005/8/layout/hierarchy3"/>
    <dgm:cxn modelId="{00FEA6C7-A651-476E-8E88-7CC15FA1B705}" type="presParOf" srcId="{F120FA52-5E4B-4DF2-A2E2-6D4BE187D190}" destId="{2C2214B6-63A2-463B-A7C1-639ACAE8CD67}" srcOrd="3" destOrd="0" presId="urn:microsoft.com/office/officeart/2005/8/layout/hierarchy3"/>
    <dgm:cxn modelId="{93CE6504-808A-4D07-8688-8B48EE811DAA}" type="presParOf" srcId="{3C545660-0EB3-4CEF-B82E-CF1330E18EB4}" destId="{A61EC917-1A4C-468D-A9B5-1AD40193252D}" srcOrd="1" destOrd="0" presId="urn:microsoft.com/office/officeart/2005/8/layout/hierarchy3"/>
    <dgm:cxn modelId="{C00B07F6-D63D-44E0-B6C3-9FFABBEDF559}" type="presParOf" srcId="{A61EC917-1A4C-468D-A9B5-1AD40193252D}" destId="{BA8BEE8B-98DB-41E6-A5F7-B10EB3CFF39D}" srcOrd="0" destOrd="0" presId="urn:microsoft.com/office/officeart/2005/8/layout/hierarchy3"/>
    <dgm:cxn modelId="{0AD235ED-7AFB-4E9F-8665-02D8BB43FCEE}" type="presParOf" srcId="{BA8BEE8B-98DB-41E6-A5F7-B10EB3CFF39D}" destId="{4038700E-622D-49DD-A30E-7CBF8D6723D5}" srcOrd="0" destOrd="0" presId="urn:microsoft.com/office/officeart/2005/8/layout/hierarchy3"/>
    <dgm:cxn modelId="{A774E15F-3752-4FA8-95F1-B98EFF13EB7A}" type="presParOf" srcId="{BA8BEE8B-98DB-41E6-A5F7-B10EB3CFF39D}" destId="{65CB7E72-F4AC-4869-990F-D20CEB55AD5C}" srcOrd="1" destOrd="0" presId="urn:microsoft.com/office/officeart/2005/8/layout/hierarchy3"/>
    <dgm:cxn modelId="{9771FAC9-3CD9-4B31-81DE-4C7CF00B9841}" type="presParOf" srcId="{A61EC917-1A4C-468D-A9B5-1AD40193252D}" destId="{4BBFDF3E-6F85-4BBB-8AEA-C923222BA5A7}" srcOrd="1" destOrd="0" presId="urn:microsoft.com/office/officeart/2005/8/layout/hierarchy3"/>
    <dgm:cxn modelId="{1EA5E268-F2BE-4716-9CE5-7F1132F4463F}" type="presParOf" srcId="{4BBFDF3E-6F85-4BBB-8AEA-C923222BA5A7}" destId="{D89549C3-84C3-45BA-9CED-C60C550E27D5}" srcOrd="0" destOrd="0" presId="urn:microsoft.com/office/officeart/2005/8/layout/hierarchy3"/>
    <dgm:cxn modelId="{0FF078E8-5D4F-4CDE-BD3F-3DB343D88E9A}" type="presParOf" srcId="{4BBFDF3E-6F85-4BBB-8AEA-C923222BA5A7}" destId="{701C0DC2-0744-4691-B2A9-5816702E9DC8}" srcOrd="1" destOrd="0" presId="urn:microsoft.com/office/officeart/2005/8/layout/hierarchy3"/>
    <dgm:cxn modelId="{0E804429-A45E-4492-A18A-350FA569B0E1}" type="presParOf" srcId="{4BBFDF3E-6F85-4BBB-8AEA-C923222BA5A7}" destId="{78A74660-AC8A-4BDF-B8A6-7A312F7E27BC}" srcOrd="2" destOrd="0" presId="urn:microsoft.com/office/officeart/2005/8/layout/hierarchy3"/>
    <dgm:cxn modelId="{D7AE5865-4814-4882-A49E-0F9A8B4A9716}" type="presParOf" srcId="{4BBFDF3E-6F85-4BBB-8AEA-C923222BA5A7}" destId="{0C19D981-FE9F-4896-A4EC-CAA31EFC8E8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2DDD1B-1D78-439D-A722-B7782F90B4CC}" type="doc">
      <dgm:prSet loTypeId="urn:microsoft.com/office/officeart/2005/8/layout/h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F016DD8-D184-4C31-85A9-EECF610A1F4E}">
      <dgm:prSet phldrT="[Texto]"/>
      <dgm:spPr/>
      <dgm:t>
        <a:bodyPr/>
        <a:lstStyle/>
        <a:p>
          <a:pPr algn="ctr"/>
          <a:r>
            <a:rPr lang="es-ES" b="1" dirty="0" smtClean="0">
              <a:solidFill>
                <a:sysClr val="windowText" lastClr="000000"/>
              </a:solidFill>
            </a:rPr>
            <a:t>INTENSIVA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D23ACA6E-DBFA-4A9B-B7B7-0F5FFFF11F1E}" type="parTrans" cxnId="{FCEC66D5-F4EA-4EBB-9B21-630A404D7049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32D0525B-2FD7-465A-AFAB-ECA19145350C}" type="sibTrans" cxnId="{FCEC66D5-F4EA-4EBB-9B21-630A404D7049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BA1B95FE-FC67-423D-A28E-9F7A33306757}">
      <dgm:prSet phldrT="[Texto]"/>
      <dgm:spPr/>
      <dgm:t>
        <a:bodyPr/>
        <a:lstStyle/>
        <a:p>
          <a:pPr algn="ctr"/>
          <a:r>
            <a:rPr lang="es-ES" b="1" dirty="0" smtClean="0">
              <a:solidFill>
                <a:sysClr val="windowText" lastClr="000000"/>
              </a:solidFill>
            </a:rPr>
            <a:t>SELECTIVA</a:t>
          </a:r>
          <a:endParaRPr lang="es-ES" b="1" dirty="0">
            <a:solidFill>
              <a:sysClr val="windowText" lastClr="000000"/>
            </a:solidFill>
          </a:endParaRPr>
        </a:p>
      </dgm:t>
    </dgm:pt>
    <dgm:pt modelId="{E941EC83-67CF-4D19-80E9-539B917DF2F4}" type="parTrans" cxnId="{AF799582-AE26-4164-AD61-BC2DDD6AB2E4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7B6BB0B2-78E4-4EEA-8D40-AA1CDDF54D8E}" type="sibTrans" cxnId="{AF799582-AE26-4164-AD61-BC2DDD6AB2E4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6AA90607-6AF4-4EC5-9B00-94F118447A5A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Utilización  de más de uno, pero no de todos los intermediarios que desean vender un producto en particular. </a:t>
          </a:r>
          <a:endParaRPr lang="es-ES" dirty="0">
            <a:solidFill>
              <a:sysClr val="windowText" lastClr="000000"/>
            </a:solidFill>
          </a:endParaRPr>
        </a:p>
      </dgm:t>
    </dgm:pt>
    <dgm:pt modelId="{E44512A6-14FC-4CF3-B5BB-D894B8C754B9}" type="parTrans" cxnId="{6B1B5DD5-4602-4858-B905-8D0E27E67763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BA093113-AAD8-43FB-9F53-C41A4E24342D}" type="sibTrans" cxnId="{6B1B5DD5-4602-4858-B905-8D0E27E67763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7482CEBE-4D51-4BB0-B2F2-6B23F4C954AE}">
      <dgm:prSet phldrT="[Texto]" custT="1"/>
      <dgm:spPr/>
      <dgm:t>
        <a:bodyPr/>
        <a:lstStyle/>
        <a:p>
          <a:pPr algn="ctr"/>
          <a:r>
            <a:rPr lang="es-ES" sz="1600" b="1" dirty="0" smtClean="0">
              <a:solidFill>
                <a:sysClr val="windowText" lastClr="000000"/>
              </a:solidFill>
            </a:rPr>
            <a:t>EXCLUSIVA</a:t>
          </a:r>
          <a:endParaRPr lang="es-ES" sz="1600" b="1" dirty="0">
            <a:solidFill>
              <a:sysClr val="windowText" lastClr="000000"/>
            </a:solidFill>
          </a:endParaRPr>
        </a:p>
      </dgm:t>
    </dgm:pt>
    <dgm:pt modelId="{D27BF32C-C10D-40BB-88BC-38ACA73534B5}" type="parTrans" cxnId="{EA7FCB9D-187E-4B49-B83D-64D06DA21729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6EB7575A-4A8B-4031-9AFB-6DBB08A30E14}" type="sibTrans" cxnId="{EA7FCB9D-187E-4B49-B83D-64D06DA21729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9E4B04DA-A162-4B9A-A384-07250E74BF75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Los productores limitan el número de distribuidores para tener mayor control sobre el precio, la imagen del producto.</a:t>
          </a:r>
          <a:endParaRPr lang="es-ES" dirty="0">
            <a:solidFill>
              <a:sysClr val="windowText" lastClr="000000"/>
            </a:solidFill>
          </a:endParaRPr>
        </a:p>
      </dgm:t>
    </dgm:pt>
    <dgm:pt modelId="{64D2964A-879A-47E9-9BCA-D7ED710AAA32}" type="parTrans" cxnId="{27A6F607-FE63-49B6-9360-E34F54E33391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8F592CA5-5B8C-4682-9E5A-FB1544A95BEF}" type="sibTrans" cxnId="{27A6F607-FE63-49B6-9360-E34F54E33391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1E9BE9D9-4EBF-4F30-87CC-8D4A1155BEFB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Los productores de bienes de uso común y de materias primas generales, suelen buscar este tipo de distribución, o sea, </a:t>
          </a:r>
          <a:r>
            <a:rPr lang="es-ES" b="1" dirty="0" smtClean="0">
              <a:solidFill>
                <a:srgbClr val="FF0000"/>
              </a:solidFill>
            </a:rPr>
            <a:t>depositar su producto en el mayor número posible de negocios </a:t>
          </a:r>
          <a:r>
            <a:rPr lang="es-ES" dirty="0" smtClean="0">
              <a:solidFill>
                <a:sysClr val="windowText" lastClr="000000"/>
              </a:solidFill>
            </a:rPr>
            <a:t>para lograr, entre otras cosas, una mayor expansión de la marca.</a:t>
          </a:r>
          <a:endParaRPr lang="es-ES" dirty="0">
            <a:solidFill>
              <a:sysClr val="windowText" lastClr="000000"/>
            </a:solidFill>
          </a:endParaRPr>
        </a:p>
      </dgm:t>
    </dgm:pt>
    <dgm:pt modelId="{060F9036-7CDB-4328-A724-4793FC4E88A4}" type="sibTrans" cxnId="{9C7D65B5-F81A-4605-A399-70C90245CEC6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4387CD05-7ED2-401C-AD8B-1CA774C45619}" type="parTrans" cxnId="{9C7D65B5-F81A-4605-A399-70C90245CEC6}">
      <dgm:prSet/>
      <dgm:spPr/>
      <dgm:t>
        <a:bodyPr/>
        <a:lstStyle/>
        <a:p>
          <a:pPr algn="just"/>
          <a:endParaRPr lang="es-ES">
            <a:solidFill>
              <a:sysClr val="windowText" lastClr="000000"/>
            </a:solidFill>
          </a:endParaRPr>
        </a:p>
      </dgm:t>
    </dgm:pt>
    <dgm:pt modelId="{560065EC-4385-4D36-BA5B-24344C122B09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Permite una cobertura más compleja del mercado, con mayor control y menos costo que la distribución intensiva.</a:t>
          </a:r>
          <a:endParaRPr lang="es-ES" dirty="0">
            <a:solidFill>
              <a:sysClr val="windowText" lastClr="000000"/>
            </a:solidFill>
          </a:endParaRPr>
        </a:p>
      </dgm:t>
    </dgm:pt>
    <dgm:pt modelId="{A93DA9FB-1290-4B44-A2C4-D153360D5D99}" type="parTrans" cxnId="{93E25E99-8728-498C-B76C-81F960894A37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7DFD3D7F-6DCE-476D-BC72-BA37329CC14D}" type="sibTrans" cxnId="{93E25E99-8728-498C-B76C-81F960894A37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9667EE24-F763-43A9-9161-3D1FA2862C8F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 Permite acrecentar la imagen del producto y obtener superiores márgenes de utilidades. </a:t>
          </a:r>
          <a:endParaRPr lang="es-ES" dirty="0">
            <a:solidFill>
              <a:sysClr val="windowText" lastClr="000000"/>
            </a:solidFill>
          </a:endParaRPr>
        </a:p>
      </dgm:t>
    </dgm:pt>
    <dgm:pt modelId="{9AA9A3AB-6CAF-47FB-85FD-AB9C85FD5A34}" type="parTrans" cxnId="{DFC0D361-BC5A-4DCC-932F-7AE3FEA8074F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FBAD3985-05B9-4702-BB2D-736F0653D752}" type="sibTrans" cxnId="{DFC0D361-BC5A-4DCC-932F-7AE3FEA8074F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F0662256-80FE-4A0A-ADCC-C67E15273DD8}">
      <dgm:prSet phldrT="[Texto]"/>
      <dgm:spPr/>
      <dgm:t>
        <a:bodyPr/>
        <a:lstStyle/>
        <a:p>
          <a:pPr algn="just"/>
          <a:endParaRPr lang="es-ES" dirty="0">
            <a:solidFill>
              <a:sysClr val="windowText" lastClr="000000"/>
            </a:solidFill>
          </a:endParaRPr>
        </a:p>
      </dgm:t>
    </dgm:pt>
    <dgm:pt modelId="{9DD930C6-A946-4461-AEEA-6E09C0AC3993}" type="parTrans" cxnId="{1439317A-2146-4CDF-A61B-0AA5C059D65E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F8A7A4BE-D5A4-46E6-A5FA-2B08A48F0FAE}" type="sibTrans" cxnId="{1439317A-2146-4CDF-A61B-0AA5C059D65E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D4466126-A5EA-41E0-B040-ED286CD9A810}">
      <dgm:prSet phldrT="[Texto]"/>
      <dgm:spPr/>
      <dgm:t>
        <a:bodyPr/>
        <a:lstStyle/>
        <a:p>
          <a:pPr algn="just"/>
          <a:endParaRPr lang="es-ES" dirty="0">
            <a:solidFill>
              <a:sysClr val="windowText" lastClr="000000"/>
            </a:solidFill>
          </a:endParaRPr>
        </a:p>
      </dgm:t>
    </dgm:pt>
    <dgm:pt modelId="{97F9C2D4-43B2-472B-A27A-51553BF158BD}" type="parTrans" cxnId="{A0FB513A-2E66-4716-982B-79E1FCD9C669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B7AEA7FE-0ECD-4FE3-A24D-2F7BC21CDD23}" type="sibTrans" cxnId="{A0FB513A-2E66-4716-982B-79E1FCD9C669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3738FE6E-2DDD-44C9-8C8E-C5D32B9B4468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Por ejemplo, </a:t>
          </a:r>
          <a:r>
            <a:rPr lang="es-ES" dirty="0" err="1" smtClean="0">
              <a:solidFill>
                <a:sysClr val="windowText" lastClr="000000"/>
              </a:solidFill>
            </a:rPr>
            <a:t>Boutic</a:t>
          </a:r>
          <a:r>
            <a:rPr lang="es-ES" dirty="0" smtClean="0">
              <a:solidFill>
                <a:sysClr val="windowText" lastClr="000000"/>
              </a:solidFill>
            </a:rPr>
            <a:t> para venta de ropa de lujo.</a:t>
          </a:r>
          <a:endParaRPr lang="es-ES" dirty="0">
            <a:solidFill>
              <a:sysClr val="windowText" lastClr="000000"/>
            </a:solidFill>
          </a:endParaRPr>
        </a:p>
      </dgm:t>
    </dgm:pt>
    <dgm:pt modelId="{ACEEA2D0-F397-4C79-95E5-AE74CFEC775C}" type="parTrans" cxnId="{65C56B11-D95C-4047-AC4D-DCBB08D4FE2E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D8223FFB-DBF1-4871-9424-D4947B90C5C9}" type="sibTrans" cxnId="{65C56B11-D95C-4047-AC4D-DCBB08D4FE2E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C0CC38C9-25EF-4647-915A-C8DDE767997F}">
      <dgm:prSet phldrT="[Texto]"/>
      <dgm:spPr/>
      <dgm:t>
        <a:bodyPr/>
        <a:lstStyle/>
        <a:p>
          <a:pPr algn="just"/>
          <a:endParaRPr lang="es-ES" dirty="0">
            <a:solidFill>
              <a:sysClr val="windowText" lastClr="000000"/>
            </a:solidFill>
          </a:endParaRPr>
        </a:p>
      </dgm:t>
    </dgm:pt>
    <dgm:pt modelId="{F87B87BE-4966-4216-BA80-CE7CE7EECACA}" type="parTrans" cxnId="{C9702719-075A-47C6-AE94-1ECE53DFDFA1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29460B1D-0387-41D5-A986-1F972672EFB4}" type="sibTrans" cxnId="{C9702719-075A-47C6-AE94-1ECE53DFDFA1}">
      <dgm:prSet/>
      <dgm:spPr/>
      <dgm:t>
        <a:bodyPr/>
        <a:lstStyle/>
        <a:p>
          <a:endParaRPr lang="es-ES">
            <a:solidFill>
              <a:sysClr val="windowText" lastClr="000000"/>
            </a:solidFill>
          </a:endParaRPr>
        </a:p>
      </dgm:t>
    </dgm:pt>
    <dgm:pt modelId="{FFECBA3C-1393-4672-8BA5-DB169684F607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automóviles exclusivos </a:t>
          </a:r>
          <a:r>
            <a:rPr lang="es-ES" dirty="0" err="1" smtClean="0">
              <a:solidFill>
                <a:sysClr val="windowText" lastClr="000000"/>
              </a:solidFill>
            </a:rPr>
            <a:t>Bentley</a:t>
          </a:r>
          <a:endParaRPr lang="es-ES" dirty="0">
            <a:solidFill>
              <a:sysClr val="windowText" lastClr="000000"/>
            </a:solidFill>
          </a:endParaRPr>
        </a:p>
      </dgm:t>
    </dgm:pt>
    <dgm:pt modelId="{D87EC18B-D670-46B1-A5B0-0766E2CFD9B2}" type="parTrans" cxnId="{1FFAD95F-E147-48FD-A61B-E71B98C967EC}">
      <dgm:prSet/>
      <dgm:spPr/>
      <dgm:t>
        <a:bodyPr/>
        <a:lstStyle/>
        <a:p>
          <a:endParaRPr lang="es-ES"/>
        </a:p>
      </dgm:t>
    </dgm:pt>
    <dgm:pt modelId="{404A2ECD-9F0B-4316-AA0D-2125B4D202B8}" type="sibTrans" cxnId="{1FFAD95F-E147-48FD-A61B-E71B98C967EC}">
      <dgm:prSet/>
      <dgm:spPr/>
      <dgm:t>
        <a:bodyPr/>
        <a:lstStyle/>
        <a:p>
          <a:endParaRPr lang="es-ES"/>
        </a:p>
      </dgm:t>
    </dgm:pt>
    <dgm:pt modelId="{E355E997-E5C7-4953-AB06-F81CD84B8057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Por ejemplo, la mayoría de las marcas de televisores, muebles y electrodomésticos</a:t>
          </a:r>
          <a:endParaRPr lang="es-ES" dirty="0">
            <a:solidFill>
              <a:sysClr val="windowText" lastClr="000000"/>
            </a:solidFill>
          </a:endParaRPr>
        </a:p>
      </dgm:t>
    </dgm:pt>
    <dgm:pt modelId="{43860456-8D4E-4B15-AC50-0195FB53EE1D}" type="parTrans" cxnId="{47C94253-57A4-4B7E-8E72-2BDAFB7AB634}">
      <dgm:prSet/>
      <dgm:spPr/>
      <dgm:t>
        <a:bodyPr/>
        <a:lstStyle/>
        <a:p>
          <a:endParaRPr lang="es-ES"/>
        </a:p>
      </dgm:t>
    </dgm:pt>
    <dgm:pt modelId="{08688BBD-8B43-49F9-B02D-61BED32963A7}" type="sibTrans" cxnId="{47C94253-57A4-4B7E-8E72-2BDAFB7AB634}">
      <dgm:prSet/>
      <dgm:spPr/>
      <dgm:t>
        <a:bodyPr/>
        <a:lstStyle/>
        <a:p>
          <a:endParaRPr lang="es-ES"/>
        </a:p>
      </dgm:t>
    </dgm:pt>
    <dgm:pt modelId="{B88FD78F-203B-4605-80A0-2A67990BC1CD}">
      <dgm:prSet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Omnipresencia de la marca en todos lados.</a:t>
          </a:r>
        </a:p>
      </dgm:t>
    </dgm:pt>
    <dgm:pt modelId="{C9DD0BA7-9ABA-48B2-94BF-1F4EA6FAB5E8}" type="parTrans" cxnId="{949C027B-FF4B-426D-87B7-57F8A87513FC}">
      <dgm:prSet/>
      <dgm:spPr/>
      <dgm:t>
        <a:bodyPr/>
        <a:lstStyle/>
        <a:p>
          <a:endParaRPr lang="es-ES"/>
        </a:p>
      </dgm:t>
    </dgm:pt>
    <dgm:pt modelId="{741908BC-47AC-455F-B6FB-74BF6B9AD1A2}" type="sibTrans" cxnId="{949C027B-FF4B-426D-87B7-57F8A87513FC}">
      <dgm:prSet/>
      <dgm:spPr/>
      <dgm:t>
        <a:bodyPr/>
        <a:lstStyle/>
        <a:p>
          <a:endParaRPr lang="es-ES"/>
        </a:p>
      </dgm:t>
    </dgm:pt>
    <dgm:pt modelId="{EC1418B5-3EE6-4D0D-9C47-A5D0637EBA81}">
      <dgm:prSet/>
      <dgm:spPr/>
      <dgm:t>
        <a:bodyPr/>
        <a:lstStyle/>
        <a:p>
          <a:pPr algn="just"/>
          <a:endParaRPr lang="es-ES" dirty="0" smtClean="0">
            <a:solidFill>
              <a:sysClr val="windowText" lastClr="000000"/>
            </a:solidFill>
          </a:endParaRPr>
        </a:p>
      </dgm:t>
    </dgm:pt>
    <dgm:pt modelId="{13DDDB02-146E-4018-8385-B4FC9FA5EFBD}" type="parTrans" cxnId="{193BB3F5-54CB-4E1F-A721-A70F84FF8287}">
      <dgm:prSet/>
      <dgm:spPr/>
      <dgm:t>
        <a:bodyPr/>
        <a:lstStyle/>
        <a:p>
          <a:endParaRPr lang="es-ES"/>
        </a:p>
      </dgm:t>
    </dgm:pt>
    <dgm:pt modelId="{3D7DCB6A-58A0-4BC0-BFAA-ADE5D42122A6}" type="sibTrans" cxnId="{193BB3F5-54CB-4E1F-A721-A70F84FF8287}">
      <dgm:prSet/>
      <dgm:spPr/>
      <dgm:t>
        <a:bodyPr/>
        <a:lstStyle/>
        <a:p>
          <a:endParaRPr lang="es-ES"/>
        </a:p>
      </dgm:t>
    </dgm:pt>
    <dgm:pt modelId="{242C76E6-1D8D-4C9D-8CE5-B1429563912E}">
      <dgm:prSet phldrT="[Texto]"/>
      <dgm:spPr/>
      <dgm:t>
        <a:bodyPr/>
        <a:lstStyle/>
        <a:p>
          <a:pPr algn="just"/>
          <a:r>
            <a:rPr lang="es-ES" dirty="0" smtClean="0">
              <a:solidFill>
                <a:sysClr val="windowText" lastClr="000000"/>
              </a:solidFill>
            </a:rPr>
            <a:t>Por ejemplo, la pasta dental, los dulces y otros artículos similares</a:t>
          </a:r>
          <a:endParaRPr lang="es-ES" dirty="0">
            <a:solidFill>
              <a:sysClr val="windowText" lastClr="000000"/>
            </a:solidFill>
          </a:endParaRPr>
        </a:p>
      </dgm:t>
    </dgm:pt>
    <dgm:pt modelId="{FD1E6CC9-B3E5-4214-B47B-21C363B7B68C}" type="sibTrans" cxnId="{24CF4505-7FDC-4493-88EA-391BE0AD2BB7}">
      <dgm:prSet/>
      <dgm:spPr/>
      <dgm:t>
        <a:bodyPr/>
        <a:lstStyle/>
        <a:p>
          <a:endParaRPr lang="es-ES"/>
        </a:p>
      </dgm:t>
    </dgm:pt>
    <dgm:pt modelId="{DF33F8B6-8ADD-4CAC-BCF6-17BB90CFE3F7}" type="parTrans" cxnId="{24CF4505-7FDC-4493-88EA-391BE0AD2BB7}">
      <dgm:prSet/>
      <dgm:spPr/>
      <dgm:t>
        <a:bodyPr/>
        <a:lstStyle/>
        <a:p>
          <a:endParaRPr lang="es-ES"/>
        </a:p>
      </dgm:t>
    </dgm:pt>
    <dgm:pt modelId="{3B4AF72E-0BD2-4F55-A0D2-F58D485783A7}">
      <dgm:prSet phldrT="[Texto]"/>
      <dgm:spPr/>
      <dgm:t>
        <a:bodyPr/>
        <a:lstStyle/>
        <a:p>
          <a:pPr algn="just"/>
          <a:endParaRPr lang="es-ES" dirty="0">
            <a:solidFill>
              <a:sysClr val="windowText" lastClr="000000"/>
            </a:solidFill>
          </a:endParaRPr>
        </a:p>
      </dgm:t>
    </dgm:pt>
    <dgm:pt modelId="{4C052097-4C01-4FDE-ABD7-B48D1F21F2AB}" type="parTrans" cxnId="{29BDE103-692A-4B7D-8007-70A07DD8A65C}">
      <dgm:prSet/>
      <dgm:spPr/>
      <dgm:t>
        <a:bodyPr/>
        <a:lstStyle/>
        <a:p>
          <a:endParaRPr lang="es-ES"/>
        </a:p>
      </dgm:t>
    </dgm:pt>
    <dgm:pt modelId="{01DC322C-09BE-4900-856E-EA7DBFFA0F0A}" type="sibTrans" cxnId="{29BDE103-692A-4B7D-8007-70A07DD8A65C}">
      <dgm:prSet/>
      <dgm:spPr/>
      <dgm:t>
        <a:bodyPr/>
        <a:lstStyle/>
        <a:p>
          <a:endParaRPr lang="es-ES"/>
        </a:p>
      </dgm:t>
    </dgm:pt>
    <dgm:pt modelId="{518BCFCF-445D-4D6B-B641-3070E88FE619}" type="pres">
      <dgm:prSet presAssocID="{B92DDD1B-1D78-439D-A722-B7782F90B4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70287EA-D0EC-4786-9340-C0A494E8B3D6}" type="pres">
      <dgm:prSet presAssocID="{5F016DD8-D184-4C31-85A9-EECF610A1F4E}" presName="composite" presStyleCnt="0"/>
      <dgm:spPr/>
      <dgm:t>
        <a:bodyPr/>
        <a:lstStyle/>
        <a:p>
          <a:endParaRPr lang="es-ES"/>
        </a:p>
      </dgm:t>
    </dgm:pt>
    <dgm:pt modelId="{3C0FCA27-7A26-4B0B-B750-085238949751}" type="pres">
      <dgm:prSet presAssocID="{5F016DD8-D184-4C31-85A9-EECF610A1F4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AFFF3F-9AE9-4BAB-94F9-8C08FCFE655C}" type="pres">
      <dgm:prSet presAssocID="{5F016DD8-D184-4C31-85A9-EECF610A1F4E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5CDA66-0CD8-4E28-85CF-E2451BB7D014}" type="pres">
      <dgm:prSet presAssocID="{32D0525B-2FD7-465A-AFAB-ECA19145350C}" presName="space" presStyleCnt="0"/>
      <dgm:spPr/>
      <dgm:t>
        <a:bodyPr/>
        <a:lstStyle/>
        <a:p>
          <a:endParaRPr lang="es-ES"/>
        </a:p>
      </dgm:t>
    </dgm:pt>
    <dgm:pt modelId="{73EB4957-EDE8-45A1-8622-C67FAAEB216B}" type="pres">
      <dgm:prSet presAssocID="{BA1B95FE-FC67-423D-A28E-9F7A33306757}" presName="composite" presStyleCnt="0"/>
      <dgm:spPr/>
      <dgm:t>
        <a:bodyPr/>
        <a:lstStyle/>
        <a:p>
          <a:endParaRPr lang="es-ES"/>
        </a:p>
      </dgm:t>
    </dgm:pt>
    <dgm:pt modelId="{C2211532-35C1-4BFB-B366-E5E6CADC73E6}" type="pres">
      <dgm:prSet presAssocID="{BA1B95FE-FC67-423D-A28E-9F7A3330675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AB7227-8D4A-47B7-94B0-A98D197C7215}" type="pres">
      <dgm:prSet presAssocID="{BA1B95FE-FC67-423D-A28E-9F7A3330675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0A914F-3E27-46F5-9AC8-E4FA54994AB0}" type="pres">
      <dgm:prSet presAssocID="{7B6BB0B2-78E4-4EEA-8D40-AA1CDDF54D8E}" presName="space" presStyleCnt="0"/>
      <dgm:spPr/>
      <dgm:t>
        <a:bodyPr/>
        <a:lstStyle/>
        <a:p>
          <a:endParaRPr lang="es-ES"/>
        </a:p>
      </dgm:t>
    </dgm:pt>
    <dgm:pt modelId="{09483714-4893-45E3-BB3D-3E49624D0671}" type="pres">
      <dgm:prSet presAssocID="{7482CEBE-4D51-4BB0-B2F2-6B23F4C954AE}" presName="composite" presStyleCnt="0"/>
      <dgm:spPr/>
      <dgm:t>
        <a:bodyPr/>
        <a:lstStyle/>
        <a:p>
          <a:endParaRPr lang="es-ES"/>
        </a:p>
      </dgm:t>
    </dgm:pt>
    <dgm:pt modelId="{9B2CBDD9-E516-4B6E-BA2A-776CF95ED942}" type="pres">
      <dgm:prSet presAssocID="{7482CEBE-4D51-4BB0-B2F2-6B23F4C954AE}" presName="parTx" presStyleLbl="alignNode1" presStyleIdx="2" presStyleCnt="3" custScaleX="1103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C34A63-03A4-4374-A72F-C781248A32FD}" type="pres">
      <dgm:prSet presAssocID="{7482CEBE-4D51-4BB0-B2F2-6B23F4C954AE}" presName="desTx" presStyleLbl="alignAccFollowNode1" presStyleIdx="2" presStyleCnt="3" custScaleX="1123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4CF4505-7FDC-4493-88EA-391BE0AD2BB7}" srcId="{5F016DD8-D184-4C31-85A9-EECF610A1F4E}" destId="{242C76E6-1D8D-4C9D-8CE5-B1429563912E}" srcOrd="3" destOrd="0" parTransId="{DF33F8B6-8ADD-4CAC-BCF6-17BB90CFE3F7}" sibTransId="{FD1E6CC9-B3E5-4214-B47B-21C363B7B68C}"/>
    <dgm:cxn modelId="{1439317A-2146-4CDF-A61B-0AA5C059D65E}" srcId="{BA1B95FE-FC67-423D-A28E-9F7A33306757}" destId="{F0662256-80FE-4A0A-ADCC-C67E15273DD8}" srcOrd="1" destOrd="0" parTransId="{9DD930C6-A946-4461-AEEA-6E09C0AC3993}" sibTransId="{F8A7A4BE-D5A4-46E6-A5FA-2B08A48F0FAE}"/>
    <dgm:cxn modelId="{AF799582-AE26-4164-AD61-BC2DDD6AB2E4}" srcId="{B92DDD1B-1D78-439D-A722-B7782F90B4CC}" destId="{BA1B95FE-FC67-423D-A28E-9F7A33306757}" srcOrd="1" destOrd="0" parTransId="{E941EC83-67CF-4D19-80E9-539B917DF2F4}" sibTransId="{7B6BB0B2-78E4-4EEA-8D40-AA1CDDF54D8E}"/>
    <dgm:cxn modelId="{A0FB513A-2E66-4716-982B-79E1FCD9C669}" srcId="{7482CEBE-4D51-4BB0-B2F2-6B23F4C954AE}" destId="{D4466126-A5EA-41E0-B040-ED286CD9A810}" srcOrd="1" destOrd="0" parTransId="{97F9C2D4-43B2-472B-A27A-51553BF158BD}" sibTransId="{B7AEA7FE-0ECD-4FE3-A24D-2F7BC21CDD23}"/>
    <dgm:cxn modelId="{26977F85-B8D5-429E-AEB4-E59675B1882D}" type="presOf" srcId="{C0CC38C9-25EF-4647-915A-C8DDE767997F}" destId="{F9C34A63-03A4-4374-A72F-C781248A32FD}" srcOrd="0" destOrd="3" presId="urn:microsoft.com/office/officeart/2005/8/layout/hList1"/>
    <dgm:cxn modelId="{64ED6ECE-A808-484E-B700-2C59F596C6F8}" type="presOf" srcId="{FFECBA3C-1393-4672-8BA5-DB169684F607}" destId="{F9C34A63-03A4-4374-A72F-C781248A32FD}" srcOrd="0" destOrd="5" presId="urn:microsoft.com/office/officeart/2005/8/layout/hList1"/>
    <dgm:cxn modelId="{B2C58619-DFDF-4F57-986D-3F93C58952D7}" type="presOf" srcId="{9E4B04DA-A162-4B9A-A384-07250E74BF75}" destId="{F9C34A63-03A4-4374-A72F-C781248A32FD}" srcOrd="0" destOrd="0" presId="urn:microsoft.com/office/officeart/2005/8/layout/hList1"/>
    <dgm:cxn modelId="{5FF90E30-6575-4064-A5ED-0A1D9D8F335D}" type="presOf" srcId="{9667EE24-F763-43A9-9161-3D1FA2862C8F}" destId="{F9C34A63-03A4-4374-A72F-C781248A32FD}" srcOrd="0" destOrd="2" presId="urn:microsoft.com/office/officeart/2005/8/layout/hList1"/>
    <dgm:cxn modelId="{9C7D65B5-F81A-4605-A399-70C90245CEC6}" srcId="{5F016DD8-D184-4C31-85A9-EECF610A1F4E}" destId="{1E9BE9D9-4EBF-4F30-87CC-8D4A1155BEFB}" srcOrd="0" destOrd="0" parTransId="{4387CD05-7ED2-401C-AD8B-1CA774C45619}" sibTransId="{060F9036-7CDB-4328-A724-4793FC4E88A4}"/>
    <dgm:cxn modelId="{DFC0D361-BC5A-4DCC-932F-7AE3FEA8074F}" srcId="{7482CEBE-4D51-4BB0-B2F2-6B23F4C954AE}" destId="{9667EE24-F763-43A9-9161-3D1FA2862C8F}" srcOrd="2" destOrd="0" parTransId="{9AA9A3AB-6CAF-47FB-85FD-AB9C85FD5A34}" sibTransId="{FBAD3985-05B9-4702-BB2D-736F0653D752}"/>
    <dgm:cxn modelId="{949C027B-FF4B-426D-87B7-57F8A87513FC}" srcId="{5F016DD8-D184-4C31-85A9-EECF610A1F4E}" destId="{B88FD78F-203B-4605-80A0-2A67990BC1CD}" srcOrd="1" destOrd="0" parTransId="{C9DD0BA7-9ABA-48B2-94BF-1F4EA6FAB5E8}" sibTransId="{741908BC-47AC-455F-B6FB-74BF6B9AD1A2}"/>
    <dgm:cxn modelId="{6689AC53-0EFC-4AF3-9CD5-02D2A0F21C42}" type="presOf" srcId="{3B4AF72E-0BD2-4F55-A0D2-F58D485783A7}" destId="{B8AB7227-8D4A-47B7-94B0-A98D197C7215}" srcOrd="0" destOrd="3" presId="urn:microsoft.com/office/officeart/2005/8/layout/hList1"/>
    <dgm:cxn modelId="{2B2EB2FE-5907-4B41-AD7C-3DC3C8A67925}" type="presOf" srcId="{B92DDD1B-1D78-439D-A722-B7782F90B4CC}" destId="{518BCFCF-445D-4D6B-B641-3070E88FE619}" srcOrd="0" destOrd="0" presId="urn:microsoft.com/office/officeart/2005/8/layout/hList1"/>
    <dgm:cxn modelId="{A9C11950-AEC8-4049-9A98-916D9DEF7670}" type="presOf" srcId="{BA1B95FE-FC67-423D-A28E-9F7A33306757}" destId="{C2211532-35C1-4BFB-B366-E5E6CADC73E6}" srcOrd="0" destOrd="0" presId="urn:microsoft.com/office/officeart/2005/8/layout/hList1"/>
    <dgm:cxn modelId="{6AAA05BE-AAEC-4DDC-AFFE-B9783560A275}" type="presOf" srcId="{560065EC-4385-4D36-BA5B-24344C122B09}" destId="{B8AB7227-8D4A-47B7-94B0-A98D197C7215}" srcOrd="0" destOrd="2" presId="urn:microsoft.com/office/officeart/2005/8/layout/hList1"/>
    <dgm:cxn modelId="{3158CED5-DE29-4710-8408-0DC81BA24BF4}" type="presOf" srcId="{B88FD78F-203B-4605-80A0-2A67990BC1CD}" destId="{7DAFFF3F-9AE9-4BAB-94F9-8C08FCFE655C}" srcOrd="0" destOrd="1" presId="urn:microsoft.com/office/officeart/2005/8/layout/hList1"/>
    <dgm:cxn modelId="{8A06948A-5E59-44C3-A118-C9BE72DE24DE}" type="presOf" srcId="{D4466126-A5EA-41E0-B040-ED286CD9A810}" destId="{F9C34A63-03A4-4374-A72F-C781248A32FD}" srcOrd="0" destOrd="1" presId="urn:microsoft.com/office/officeart/2005/8/layout/hList1"/>
    <dgm:cxn modelId="{56CA2D25-54D6-48C6-8C2E-4176E717801C}" type="presOf" srcId="{F0662256-80FE-4A0A-ADCC-C67E15273DD8}" destId="{B8AB7227-8D4A-47B7-94B0-A98D197C7215}" srcOrd="0" destOrd="1" presId="urn:microsoft.com/office/officeart/2005/8/layout/hList1"/>
    <dgm:cxn modelId="{FCEC66D5-F4EA-4EBB-9B21-630A404D7049}" srcId="{B92DDD1B-1D78-439D-A722-B7782F90B4CC}" destId="{5F016DD8-D184-4C31-85A9-EECF610A1F4E}" srcOrd="0" destOrd="0" parTransId="{D23ACA6E-DBFA-4A9B-B7B7-0F5FFFF11F1E}" sibTransId="{32D0525B-2FD7-465A-AFAB-ECA19145350C}"/>
    <dgm:cxn modelId="{47C94253-57A4-4B7E-8E72-2BDAFB7AB634}" srcId="{BA1B95FE-FC67-423D-A28E-9F7A33306757}" destId="{E355E997-E5C7-4953-AB06-F81CD84B8057}" srcOrd="4" destOrd="0" parTransId="{43860456-8D4E-4B15-AC50-0195FB53EE1D}" sibTransId="{08688BBD-8B43-49F9-B02D-61BED32963A7}"/>
    <dgm:cxn modelId="{1FFAD95F-E147-48FD-A61B-E71B98C967EC}" srcId="{7482CEBE-4D51-4BB0-B2F2-6B23F4C954AE}" destId="{FFECBA3C-1393-4672-8BA5-DB169684F607}" srcOrd="5" destOrd="0" parTransId="{D87EC18B-D670-46B1-A5B0-0766E2CFD9B2}" sibTransId="{404A2ECD-9F0B-4316-AA0D-2125B4D202B8}"/>
    <dgm:cxn modelId="{9410712E-A2A1-43D7-9704-23FDB50BA263}" type="presOf" srcId="{EC1418B5-3EE6-4D0D-9C47-A5D0637EBA81}" destId="{7DAFFF3F-9AE9-4BAB-94F9-8C08FCFE655C}" srcOrd="0" destOrd="2" presId="urn:microsoft.com/office/officeart/2005/8/layout/hList1"/>
    <dgm:cxn modelId="{4241FCA9-3545-4406-B8F2-3F3B51953CA0}" type="presOf" srcId="{3738FE6E-2DDD-44C9-8C8E-C5D32B9B4468}" destId="{F9C34A63-03A4-4374-A72F-C781248A32FD}" srcOrd="0" destOrd="4" presId="urn:microsoft.com/office/officeart/2005/8/layout/hList1"/>
    <dgm:cxn modelId="{EA7FCB9D-187E-4B49-B83D-64D06DA21729}" srcId="{B92DDD1B-1D78-439D-A722-B7782F90B4CC}" destId="{7482CEBE-4D51-4BB0-B2F2-6B23F4C954AE}" srcOrd="2" destOrd="0" parTransId="{D27BF32C-C10D-40BB-88BC-38ACA73534B5}" sibTransId="{6EB7575A-4A8B-4031-9AFB-6DBB08A30E14}"/>
    <dgm:cxn modelId="{A62ED85D-E3B8-432C-AA28-A0B800931F7D}" type="presOf" srcId="{6AA90607-6AF4-4EC5-9B00-94F118447A5A}" destId="{B8AB7227-8D4A-47B7-94B0-A98D197C7215}" srcOrd="0" destOrd="0" presId="urn:microsoft.com/office/officeart/2005/8/layout/hList1"/>
    <dgm:cxn modelId="{93E25E99-8728-498C-B76C-81F960894A37}" srcId="{BA1B95FE-FC67-423D-A28E-9F7A33306757}" destId="{560065EC-4385-4D36-BA5B-24344C122B09}" srcOrd="2" destOrd="0" parTransId="{A93DA9FB-1290-4B44-A2C4-D153360D5D99}" sibTransId="{7DFD3D7F-6DCE-476D-BC72-BA37329CC14D}"/>
    <dgm:cxn modelId="{193BB3F5-54CB-4E1F-A721-A70F84FF8287}" srcId="{5F016DD8-D184-4C31-85A9-EECF610A1F4E}" destId="{EC1418B5-3EE6-4D0D-9C47-A5D0637EBA81}" srcOrd="2" destOrd="0" parTransId="{13DDDB02-146E-4018-8385-B4FC9FA5EFBD}" sibTransId="{3D7DCB6A-58A0-4BC0-BFAA-ADE5D42122A6}"/>
    <dgm:cxn modelId="{29BDE103-692A-4B7D-8007-70A07DD8A65C}" srcId="{BA1B95FE-FC67-423D-A28E-9F7A33306757}" destId="{3B4AF72E-0BD2-4F55-A0D2-F58D485783A7}" srcOrd="3" destOrd="0" parTransId="{4C052097-4C01-4FDE-ABD7-B48D1F21F2AB}" sibTransId="{01DC322C-09BE-4900-856E-EA7DBFFA0F0A}"/>
    <dgm:cxn modelId="{D210F749-3210-4D85-8006-2701B448D39C}" type="presOf" srcId="{E355E997-E5C7-4953-AB06-F81CD84B8057}" destId="{B8AB7227-8D4A-47B7-94B0-A98D197C7215}" srcOrd="0" destOrd="4" presId="urn:microsoft.com/office/officeart/2005/8/layout/hList1"/>
    <dgm:cxn modelId="{6B1B5DD5-4602-4858-B905-8D0E27E67763}" srcId="{BA1B95FE-FC67-423D-A28E-9F7A33306757}" destId="{6AA90607-6AF4-4EC5-9B00-94F118447A5A}" srcOrd="0" destOrd="0" parTransId="{E44512A6-14FC-4CF3-B5BB-D894B8C754B9}" sibTransId="{BA093113-AAD8-43FB-9F53-C41A4E24342D}"/>
    <dgm:cxn modelId="{65C56B11-D95C-4047-AC4D-DCBB08D4FE2E}" srcId="{7482CEBE-4D51-4BB0-B2F2-6B23F4C954AE}" destId="{3738FE6E-2DDD-44C9-8C8E-C5D32B9B4468}" srcOrd="4" destOrd="0" parTransId="{ACEEA2D0-F397-4C79-95E5-AE74CFEC775C}" sibTransId="{D8223FFB-DBF1-4871-9424-D4947B90C5C9}"/>
    <dgm:cxn modelId="{F8348BD0-D2AE-4EA5-8EA3-8436BC592C1C}" type="presOf" srcId="{7482CEBE-4D51-4BB0-B2F2-6B23F4C954AE}" destId="{9B2CBDD9-E516-4B6E-BA2A-776CF95ED942}" srcOrd="0" destOrd="0" presId="urn:microsoft.com/office/officeart/2005/8/layout/hList1"/>
    <dgm:cxn modelId="{C9702719-075A-47C6-AE94-1ECE53DFDFA1}" srcId="{7482CEBE-4D51-4BB0-B2F2-6B23F4C954AE}" destId="{C0CC38C9-25EF-4647-915A-C8DDE767997F}" srcOrd="3" destOrd="0" parTransId="{F87B87BE-4966-4216-BA80-CE7CE7EECACA}" sibTransId="{29460B1D-0387-41D5-A986-1F972672EFB4}"/>
    <dgm:cxn modelId="{440AB441-C4C0-4B1D-8862-41E020E53A42}" type="presOf" srcId="{1E9BE9D9-4EBF-4F30-87CC-8D4A1155BEFB}" destId="{7DAFFF3F-9AE9-4BAB-94F9-8C08FCFE655C}" srcOrd="0" destOrd="0" presId="urn:microsoft.com/office/officeart/2005/8/layout/hList1"/>
    <dgm:cxn modelId="{E806436F-25E1-44FF-A7EA-AF48CB76FC23}" type="presOf" srcId="{5F016DD8-D184-4C31-85A9-EECF610A1F4E}" destId="{3C0FCA27-7A26-4B0B-B750-085238949751}" srcOrd="0" destOrd="0" presId="urn:microsoft.com/office/officeart/2005/8/layout/hList1"/>
    <dgm:cxn modelId="{27A6F607-FE63-49B6-9360-E34F54E33391}" srcId="{7482CEBE-4D51-4BB0-B2F2-6B23F4C954AE}" destId="{9E4B04DA-A162-4B9A-A384-07250E74BF75}" srcOrd="0" destOrd="0" parTransId="{64D2964A-879A-47E9-9BCA-D7ED710AAA32}" sibTransId="{8F592CA5-5B8C-4682-9E5A-FB1544A95BEF}"/>
    <dgm:cxn modelId="{6FA3AED7-6F40-435A-AE02-C5BAB41DD7F0}" type="presOf" srcId="{242C76E6-1D8D-4C9D-8CE5-B1429563912E}" destId="{7DAFFF3F-9AE9-4BAB-94F9-8C08FCFE655C}" srcOrd="0" destOrd="3" presId="urn:microsoft.com/office/officeart/2005/8/layout/hList1"/>
    <dgm:cxn modelId="{6F34380D-2A5D-4977-BA02-3C0FBC95DB58}" type="presParOf" srcId="{518BCFCF-445D-4D6B-B641-3070E88FE619}" destId="{170287EA-D0EC-4786-9340-C0A494E8B3D6}" srcOrd="0" destOrd="0" presId="urn:microsoft.com/office/officeart/2005/8/layout/hList1"/>
    <dgm:cxn modelId="{EF824047-24BD-42C4-A909-67EF1DA68A60}" type="presParOf" srcId="{170287EA-D0EC-4786-9340-C0A494E8B3D6}" destId="{3C0FCA27-7A26-4B0B-B750-085238949751}" srcOrd="0" destOrd="0" presId="urn:microsoft.com/office/officeart/2005/8/layout/hList1"/>
    <dgm:cxn modelId="{CBD0E67E-41E4-47A9-95BB-F8CB87A18713}" type="presParOf" srcId="{170287EA-D0EC-4786-9340-C0A494E8B3D6}" destId="{7DAFFF3F-9AE9-4BAB-94F9-8C08FCFE655C}" srcOrd="1" destOrd="0" presId="urn:microsoft.com/office/officeart/2005/8/layout/hList1"/>
    <dgm:cxn modelId="{9488B84B-A678-4B56-8711-29D95266E62D}" type="presParOf" srcId="{518BCFCF-445D-4D6B-B641-3070E88FE619}" destId="{2D5CDA66-0CD8-4E28-85CF-E2451BB7D014}" srcOrd="1" destOrd="0" presId="urn:microsoft.com/office/officeart/2005/8/layout/hList1"/>
    <dgm:cxn modelId="{CFC69E99-45FA-4BAA-A1CF-5176A43E15E0}" type="presParOf" srcId="{518BCFCF-445D-4D6B-B641-3070E88FE619}" destId="{73EB4957-EDE8-45A1-8622-C67FAAEB216B}" srcOrd="2" destOrd="0" presId="urn:microsoft.com/office/officeart/2005/8/layout/hList1"/>
    <dgm:cxn modelId="{88C702D4-0906-4EDE-8F5B-216FC82270C4}" type="presParOf" srcId="{73EB4957-EDE8-45A1-8622-C67FAAEB216B}" destId="{C2211532-35C1-4BFB-B366-E5E6CADC73E6}" srcOrd="0" destOrd="0" presId="urn:microsoft.com/office/officeart/2005/8/layout/hList1"/>
    <dgm:cxn modelId="{CB6981CB-3290-431E-BD81-1D6FB276F67A}" type="presParOf" srcId="{73EB4957-EDE8-45A1-8622-C67FAAEB216B}" destId="{B8AB7227-8D4A-47B7-94B0-A98D197C7215}" srcOrd="1" destOrd="0" presId="urn:microsoft.com/office/officeart/2005/8/layout/hList1"/>
    <dgm:cxn modelId="{1903656B-EA8B-4C1B-977D-95F2B12337C7}" type="presParOf" srcId="{518BCFCF-445D-4D6B-B641-3070E88FE619}" destId="{600A914F-3E27-46F5-9AC8-E4FA54994AB0}" srcOrd="3" destOrd="0" presId="urn:microsoft.com/office/officeart/2005/8/layout/hList1"/>
    <dgm:cxn modelId="{1DBEC3C5-3F4B-4810-ADC7-A5AB0C39B2E5}" type="presParOf" srcId="{518BCFCF-445D-4D6B-B641-3070E88FE619}" destId="{09483714-4893-45E3-BB3D-3E49624D0671}" srcOrd="4" destOrd="0" presId="urn:microsoft.com/office/officeart/2005/8/layout/hList1"/>
    <dgm:cxn modelId="{0D2820E7-4CB9-4D6C-A0EF-80F61C2908BA}" type="presParOf" srcId="{09483714-4893-45E3-BB3D-3E49624D0671}" destId="{9B2CBDD9-E516-4B6E-BA2A-776CF95ED942}" srcOrd="0" destOrd="0" presId="urn:microsoft.com/office/officeart/2005/8/layout/hList1"/>
    <dgm:cxn modelId="{050B2080-8520-4E94-8071-137A98723AF3}" type="presParOf" srcId="{09483714-4893-45E3-BB3D-3E49624D0671}" destId="{F9C34A63-03A4-4374-A72F-C781248A32F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29E96-1F3A-47DE-B3A3-337C2FAD8160}">
      <dsp:nvSpPr>
        <dsp:cNvPr id="0" name=""/>
        <dsp:cNvSpPr/>
      </dsp:nvSpPr>
      <dsp:spPr>
        <a:xfrm>
          <a:off x="1417649" y="1927727"/>
          <a:ext cx="4704993" cy="253233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DISTRIBUCIÓN</a:t>
          </a:r>
          <a:endParaRPr lang="es-ES" sz="2800" b="1" kern="1200" dirty="0"/>
        </a:p>
      </dsp:txBody>
      <dsp:txXfrm>
        <a:off x="2106679" y="2298578"/>
        <a:ext cx="3326933" cy="1790628"/>
      </dsp:txXfrm>
    </dsp:sp>
    <dsp:sp modelId="{9DF8624F-6A44-44B3-BD30-2923BBE981F9}">
      <dsp:nvSpPr>
        <dsp:cNvPr id="0" name=""/>
        <dsp:cNvSpPr/>
      </dsp:nvSpPr>
      <dsp:spPr>
        <a:xfrm rot="13077871">
          <a:off x="645045" y="1137158"/>
          <a:ext cx="1903406" cy="72171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AC5869-F735-4FBA-BC2A-1711B823BD90}">
      <dsp:nvSpPr>
        <dsp:cNvPr id="0" name=""/>
        <dsp:cNvSpPr/>
      </dsp:nvSpPr>
      <dsp:spPr>
        <a:xfrm>
          <a:off x="-356423" y="316503"/>
          <a:ext cx="2405713" cy="11920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Básica</a:t>
          </a:r>
          <a:endParaRPr lang="es-ES" sz="2800" b="1" kern="1200" dirty="0"/>
        </a:p>
      </dsp:txBody>
      <dsp:txXfrm>
        <a:off x="-321508" y="351418"/>
        <a:ext cx="2335883" cy="1122268"/>
      </dsp:txXfrm>
    </dsp:sp>
    <dsp:sp modelId="{505E9CA1-7814-411A-BF4D-216A28DD6BA6}">
      <dsp:nvSpPr>
        <dsp:cNvPr id="0" name=""/>
        <dsp:cNvSpPr/>
      </dsp:nvSpPr>
      <dsp:spPr>
        <a:xfrm rot="18847784">
          <a:off x="4704142" y="1153542"/>
          <a:ext cx="1390473" cy="72171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06DDE4-4EA9-48D8-9F63-65B4A51BD987}">
      <dsp:nvSpPr>
        <dsp:cNvPr id="0" name=""/>
        <dsp:cNvSpPr/>
      </dsp:nvSpPr>
      <dsp:spPr>
        <a:xfrm>
          <a:off x="3962403" y="459307"/>
          <a:ext cx="3842117" cy="11121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/>
            <a:t>Complementarias</a:t>
          </a:r>
          <a:endParaRPr lang="es-ES" sz="2800" b="1" kern="1200" dirty="0"/>
        </a:p>
      </dsp:txBody>
      <dsp:txXfrm>
        <a:off x="3994977" y="491881"/>
        <a:ext cx="3776969" cy="10470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DAF94-B273-4035-9C88-0611ECEC1F4D}">
      <dsp:nvSpPr>
        <dsp:cNvPr id="0" name=""/>
        <dsp:cNvSpPr/>
      </dsp:nvSpPr>
      <dsp:spPr>
        <a:xfrm>
          <a:off x="-5564212" y="-851855"/>
          <a:ext cx="6624960" cy="6624960"/>
        </a:xfrm>
        <a:prstGeom prst="blockArc">
          <a:avLst>
            <a:gd name="adj1" fmla="val 18900000"/>
            <a:gd name="adj2" fmla="val 2700000"/>
            <a:gd name="adj3" fmla="val 32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F1828-7770-440D-B52A-D6933940107C}">
      <dsp:nvSpPr>
        <dsp:cNvPr id="0" name=""/>
        <dsp:cNvSpPr/>
      </dsp:nvSpPr>
      <dsp:spPr>
        <a:xfrm>
          <a:off x="395347" y="259153"/>
          <a:ext cx="7559151" cy="5181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ysClr val="windowText" lastClr="000000"/>
              </a:solidFill>
            </a:rPr>
            <a:t>Información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395347" y="259153"/>
        <a:ext cx="7559151" cy="518109"/>
      </dsp:txXfrm>
    </dsp:sp>
    <dsp:sp modelId="{D1920E70-D9A9-4901-9A7A-97AD73EAAC46}">
      <dsp:nvSpPr>
        <dsp:cNvPr id="0" name=""/>
        <dsp:cNvSpPr/>
      </dsp:nvSpPr>
      <dsp:spPr>
        <a:xfrm>
          <a:off x="71529" y="194389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0EB806-F43B-41E6-B7B1-E5C433052B6E}">
      <dsp:nvSpPr>
        <dsp:cNvPr id="0" name=""/>
        <dsp:cNvSpPr/>
      </dsp:nvSpPr>
      <dsp:spPr>
        <a:xfrm>
          <a:off x="821528" y="1036218"/>
          <a:ext cx="7132970" cy="518109"/>
        </a:xfrm>
        <a:prstGeom prst="rect">
          <a:avLst/>
        </a:prstGeom>
        <a:solidFill>
          <a:schemeClr val="accent5">
            <a:hueOff val="-1754536"/>
            <a:satOff val="9908"/>
            <a:lumOff val="-8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ysClr val="windowText" lastClr="000000"/>
              </a:solidFill>
            </a:rPr>
            <a:t>Transporte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821528" y="1036218"/>
        <a:ext cx="7132970" cy="518109"/>
      </dsp:txXfrm>
    </dsp:sp>
    <dsp:sp modelId="{DEF56600-35F0-4777-B975-F715ACE19973}">
      <dsp:nvSpPr>
        <dsp:cNvPr id="0" name=""/>
        <dsp:cNvSpPr/>
      </dsp:nvSpPr>
      <dsp:spPr>
        <a:xfrm>
          <a:off x="497709" y="971454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38D2A-4B55-4CA5-A9A3-CBD0B1C698D7}">
      <dsp:nvSpPr>
        <dsp:cNvPr id="0" name=""/>
        <dsp:cNvSpPr/>
      </dsp:nvSpPr>
      <dsp:spPr>
        <a:xfrm>
          <a:off x="1016409" y="1813283"/>
          <a:ext cx="6938089" cy="518109"/>
        </a:xfrm>
        <a:prstGeom prst="rect">
          <a:avLst/>
        </a:prstGeom>
        <a:solidFill>
          <a:schemeClr val="accent5">
            <a:hueOff val="-3509071"/>
            <a:satOff val="19817"/>
            <a:lumOff val="-16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Almacenamiento</a:t>
          </a:r>
          <a:endParaRPr lang="es-ES" sz="2400" b="1" kern="1200">
            <a:solidFill>
              <a:sysClr val="windowText" lastClr="000000"/>
            </a:solidFill>
          </a:endParaRPr>
        </a:p>
      </dsp:txBody>
      <dsp:txXfrm>
        <a:off x="1016409" y="1813283"/>
        <a:ext cx="6938089" cy="518109"/>
      </dsp:txXfrm>
    </dsp:sp>
    <dsp:sp modelId="{CD52F950-626F-4745-A9DC-319BEE14EBF5}">
      <dsp:nvSpPr>
        <dsp:cNvPr id="0" name=""/>
        <dsp:cNvSpPr/>
      </dsp:nvSpPr>
      <dsp:spPr>
        <a:xfrm>
          <a:off x="692591" y="1748520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78109D-4E6A-4EB2-ACE3-682E8C9F79AF}">
      <dsp:nvSpPr>
        <dsp:cNvPr id="0" name=""/>
        <dsp:cNvSpPr/>
      </dsp:nvSpPr>
      <dsp:spPr>
        <a:xfrm>
          <a:off x="1016409" y="2589857"/>
          <a:ext cx="6938089" cy="518109"/>
        </a:xfrm>
        <a:prstGeom prst="rect">
          <a:avLst/>
        </a:prstGeom>
        <a:solidFill>
          <a:schemeClr val="accent5">
            <a:hueOff val="-5263607"/>
            <a:satOff val="29725"/>
            <a:lumOff val="-25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ysClr val="windowText" lastClr="000000"/>
              </a:solidFill>
            </a:rPr>
            <a:t>Publicidad y Promoción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1016409" y="2589857"/>
        <a:ext cx="6938089" cy="518109"/>
      </dsp:txXfrm>
    </dsp:sp>
    <dsp:sp modelId="{61708860-D088-437E-AA79-DF6E0282D4F5}">
      <dsp:nvSpPr>
        <dsp:cNvPr id="0" name=""/>
        <dsp:cNvSpPr/>
      </dsp:nvSpPr>
      <dsp:spPr>
        <a:xfrm>
          <a:off x="692591" y="2525093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17C3B9-A81B-47CA-8E76-1FCD77996EE2}">
      <dsp:nvSpPr>
        <dsp:cNvPr id="0" name=""/>
        <dsp:cNvSpPr/>
      </dsp:nvSpPr>
      <dsp:spPr>
        <a:xfrm>
          <a:off x="821528" y="3366922"/>
          <a:ext cx="7132970" cy="518109"/>
        </a:xfrm>
        <a:prstGeom prst="rect">
          <a:avLst/>
        </a:prstGeom>
        <a:solidFill>
          <a:schemeClr val="accent5">
            <a:hueOff val="-7018143"/>
            <a:satOff val="39634"/>
            <a:lumOff val="-3388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ysClr val="windowText" lastClr="000000"/>
              </a:solidFill>
            </a:rPr>
            <a:t>Minimizar el número de transacciones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821528" y="3366922"/>
        <a:ext cx="7132970" cy="518109"/>
      </dsp:txXfrm>
    </dsp:sp>
    <dsp:sp modelId="{EEDC8326-B3AA-4542-86D5-7E9B2D5F2B56}">
      <dsp:nvSpPr>
        <dsp:cNvPr id="0" name=""/>
        <dsp:cNvSpPr/>
      </dsp:nvSpPr>
      <dsp:spPr>
        <a:xfrm>
          <a:off x="497709" y="3302158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D0D776-F70A-45C3-AEB4-C35DD5690AFE}">
      <dsp:nvSpPr>
        <dsp:cNvPr id="0" name=""/>
        <dsp:cNvSpPr/>
      </dsp:nvSpPr>
      <dsp:spPr>
        <a:xfrm>
          <a:off x="395347" y="4143987"/>
          <a:ext cx="7559151" cy="518109"/>
        </a:xfrm>
        <a:prstGeom prst="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124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ysClr val="windowText" lastClr="000000"/>
              </a:solidFill>
            </a:rPr>
            <a:t>Financiación de productos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395347" y="4143987"/>
        <a:ext cx="7559151" cy="518109"/>
      </dsp:txXfrm>
    </dsp:sp>
    <dsp:sp modelId="{A338055D-CFAA-497A-B96E-9B12FBA60841}">
      <dsp:nvSpPr>
        <dsp:cNvPr id="0" name=""/>
        <dsp:cNvSpPr/>
      </dsp:nvSpPr>
      <dsp:spPr>
        <a:xfrm>
          <a:off x="71529" y="4079224"/>
          <a:ext cx="647636" cy="6476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DAF94-B273-4035-9C88-0611ECEC1F4D}">
      <dsp:nvSpPr>
        <dsp:cNvPr id="0" name=""/>
        <dsp:cNvSpPr/>
      </dsp:nvSpPr>
      <dsp:spPr>
        <a:xfrm>
          <a:off x="-6269477" y="-959073"/>
          <a:ext cx="7462763" cy="7462763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F1828-7770-440D-B52A-D6933940107C}">
      <dsp:nvSpPr>
        <dsp:cNvPr id="0" name=""/>
        <dsp:cNvSpPr/>
      </dsp:nvSpPr>
      <dsp:spPr>
        <a:xfrm>
          <a:off x="444285" y="291979"/>
          <a:ext cx="7686054" cy="5837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Servicios adicionales de posventa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444285" y="291979"/>
        <a:ext cx="7686054" cy="583737"/>
      </dsp:txXfrm>
    </dsp:sp>
    <dsp:sp modelId="{D1920E70-D9A9-4901-9A7A-97AD73EAAC46}">
      <dsp:nvSpPr>
        <dsp:cNvPr id="0" name=""/>
        <dsp:cNvSpPr/>
      </dsp:nvSpPr>
      <dsp:spPr>
        <a:xfrm>
          <a:off x="79450" y="219012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C42E44-0877-4439-ACDA-9D3A926ACE62}">
      <dsp:nvSpPr>
        <dsp:cNvPr id="0" name=""/>
        <dsp:cNvSpPr/>
      </dsp:nvSpPr>
      <dsp:spPr>
        <a:xfrm>
          <a:off x="924449" y="1167474"/>
          <a:ext cx="7205890" cy="583737"/>
        </a:xfrm>
        <a:prstGeom prst="rect">
          <a:avLst/>
        </a:prstGeom>
        <a:solidFill>
          <a:schemeClr val="accent5">
            <a:hueOff val="-1754536"/>
            <a:satOff val="9908"/>
            <a:lumOff val="-8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División de los productos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924449" y="1167474"/>
        <a:ext cx="7205890" cy="583737"/>
      </dsp:txXfrm>
    </dsp:sp>
    <dsp:sp modelId="{DB4D87E2-C55B-4526-8982-C26D82C81222}">
      <dsp:nvSpPr>
        <dsp:cNvPr id="0" name=""/>
        <dsp:cNvSpPr/>
      </dsp:nvSpPr>
      <dsp:spPr>
        <a:xfrm>
          <a:off x="559613" y="1094507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F5BC7-410A-4D9D-BB95-AD9EE9ECE638}">
      <dsp:nvSpPr>
        <dsp:cNvPr id="0" name=""/>
        <dsp:cNvSpPr/>
      </dsp:nvSpPr>
      <dsp:spPr>
        <a:xfrm>
          <a:off x="1144016" y="2042969"/>
          <a:ext cx="6986324" cy="583737"/>
        </a:xfrm>
        <a:prstGeom prst="rect">
          <a:avLst/>
        </a:prstGeom>
        <a:solidFill>
          <a:schemeClr val="accent5">
            <a:hueOff val="-3509071"/>
            <a:satOff val="19817"/>
            <a:lumOff val="-16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Diversificación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1144016" y="2042969"/>
        <a:ext cx="6986324" cy="583737"/>
      </dsp:txXfrm>
    </dsp:sp>
    <dsp:sp modelId="{6FB5D1C1-D6D5-4288-8901-D338EC2D1AB9}">
      <dsp:nvSpPr>
        <dsp:cNvPr id="0" name=""/>
        <dsp:cNvSpPr/>
      </dsp:nvSpPr>
      <dsp:spPr>
        <a:xfrm>
          <a:off x="779180" y="1970002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8F570-D450-4B6D-89A9-73A533B27E0D}">
      <dsp:nvSpPr>
        <dsp:cNvPr id="0" name=""/>
        <dsp:cNvSpPr/>
      </dsp:nvSpPr>
      <dsp:spPr>
        <a:xfrm>
          <a:off x="1144016" y="2917909"/>
          <a:ext cx="6986324" cy="583737"/>
        </a:xfrm>
        <a:prstGeom prst="rect">
          <a:avLst/>
        </a:prstGeom>
        <a:solidFill>
          <a:schemeClr val="accent5">
            <a:hueOff val="-5263607"/>
            <a:satOff val="29725"/>
            <a:lumOff val="-25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Absorción del riesgo entre todos los participantes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1144016" y="2917909"/>
        <a:ext cx="6986324" cy="583737"/>
      </dsp:txXfrm>
    </dsp:sp>
    <dsp:sp modelId="{A325A8E1-912C-4707-84B2-2E47D2102B28}">
      <dsp:nvSpPr>
        <dsp:cNvPr id="0" name=""/>
        <dsp:cNvSpPr/>
      </dsp:nvSpPr>
      <dsp:spPr>
        <a:xfrm>
          <a:off x="779180" y="2844942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DB863-62FB-4F4F-9EFA-4D0232F17D92}">
      <dsp:nvSpPr>
        <dsp:cNvPr id="0" name=""/>
        <dsp:cNvSpPr/>
      </dsp:nvSpPr>
      <dsp:spPr>
        <a:xfrm>
          <a:off x="924449" y="3793404"/>
          <a:ext cx="7205890" cy="583737"/>
        </a:xfrm>
        <a:prstGeom prst="rect">
          <a:avLst/>
        </a:prstGeom>
        <a:solidFill>
          <a:schemeClr val="accent5">
            <a:hueOff val="-7018143"/>
            <a:satOff val="39634"/>
            <a:lumOff val="-3388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Regulación de la producción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924449" y="3793404"/>
        <a:ext cx="7205890" cy="583737"/>
      </dsp:txXfrm>
    </dsp:sp>
    <dsp:sp modelId="{F67123C0-4F38-4ED4-84C8-9870E1B18748}">
      <dsp:nvSpPr>
        <dsp:cNvPr id="0" name=""/>
        <dsp:cNvSpPr/>
      </dsp:nvSpPr>
      <dsp:spPr>
        <a:xfrm>
          <a:off x="559613" y="3720437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83249-554E-4E78-A2F0-EC918CE20EC3}">
      <dsp:nvSpPr>
        <dsp:cNvPr id="0" name=""/>
        <dsp:cNvSpPr/>
      </dsp:nvSpPr>
      <dsp:spPr>
        <a:xfrm>
          <a:off x="444285" y="4668899"/>
          <a:ext cx="7686054" cy="583737"/>
        </a:xfrm>
        <a:prstGeom prst="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3341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smtClean="0">
              <a:solidFill>
                <a:sysClr val="windowText" lastClr="000000"/>
              </a:solidFill>
            </a:rPr>
            <a:t>Contacto y comunicación con el mercado</a:t>
          </a:r>
          <a:endParaRPr lang="es-ES" sz="2400" b="1" kern="1200" dirty="0">
            <a:solidFill>
              <a:sysClr val="windowText" lastClr="000000"/>
            </a:solidFill>
          </a:endParaRPr>
        </a:p>
      </dsp:txBody>
      <dsp:txXfrm>
        <a:off x="444285" y="4668899"/>
        <a:ext cx="7686054" cy="583737"/>
      </dsp:txXfrm>
    </dsp:sp>
    <dsp:sp modelId="{EEDC8326-B3AA-4542-86D5-7E9B2D5F2B56}">
      <dsp:nvSpPr>
        <dsp:cNvPr id="0" name=""/>
        <dsp:cNvSpPr/>
      </dsp:nvSpPr>
      <dsp:spPr>
        <a:xfrm>
          <a:off x="79450" y="4595932"/>
          <a:ext cx="729671" cy="7296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0ECDE-8CE4-4C04-9402-6ADD2E15F5D0}">
      <dsp:nvSpPr>
        <dsp:cNvPr id="0" name=""/>
        <dsp:cNvSpPr/>
      </dsp:nvSpPr>
      <dsp:spPr>
        <a:xfrm>
          <a:off x="0" y="614463"/>
          <a:ext cx="80668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CE2DD6-8C58-4B60-8302-F5253C45CA64}">
      <dsp:nvSpPr>
        <dsp:cNvPr id="0" name=""/>
        <dsp:cNvSpPr/>
      </dsp:nvSpPr>
      <dsp:spPr>
        <a:xfrm>
          <a:off x="403342" y="38823"/>
          <a:ext cx="7337281" cy="1151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436" tIns="0" rIns="213436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ysClr val="windowText" lastClr="000000"/>
              </a:solidFill>
            </a:rPr>
            <a:t>Comerciante</a:t>
          </a:r>
          <a:r>
            <a:rPr lang="es-ES" sz="1800" kern="1200" dirty="0" smtClean="0">
              <a:solidFill>
                <a:sysClr val="windowText" lastClr="000000"/>
              </a:solidFill>
            </a:rPr>
            <a:t>: Empresa o institución del mercado que adquiere la propiedad de los productos con objeto de revenderlos al consumidor final o a otro comerciante asumiendo el riesgo de la compraventa  </a:t>
          </a:r>
          <a:endParaRPr lang="es-ES" sz="1800" kern="1200" dirty="0">
            <a:solidFill>
              <a:sysClr val="windowText" lastClr="000000"/>
            </a:solidFill>
          </a:endParaRPr>
        </a:p>
      </dsp:txBody>
      <dsp:txXfrm>
        <a:off x="459543" y="95024"/>
        <a:ext cx="7224879" cy="1038878"/>
      </dsp:txXfrm>
    </dsp:sp>
    <dsp:sp modelId="{8F647235-8393-42C6-B0CA-67496F5FF33D}">
      <dsp:nvSpPr>
        <dsp:cNvPr id="0" name=""/>
        <dsp:cNvSpPr/>
      </dsp:nvSpPr>
      <dsp:spPr>
        <a:xfrm>
          <a:off x="0" y="2609936"/>
          <a:ext cx="80668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386339"/>
              <a:satOff val="24771"/>
              <a:lumOff val="-211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24A23D-4020-4203-A367-F7DF9DA1E3CA}">
      <dsp:nvSpPr>
        <dsp:cNvPr id="0" name=""/>
        <dsp:cNvSpPr/>
      </dsp:nvSpPr>
      <dsp:spPr>
        <a:xfrm>
          <a:off x="403342" y="1807863"/>
          <a:ext cx="7239591" cy="1377713"/>
        </a:xfrm>
        <a:prstGeom prst="roundRect">
          <a:avLst/>
        </a:prstGeom>
        <a:gradFill rotWithShape="0">
          <a:gsLst>
            <a:gs pos="0">
              <a:schemeClr val="accent5">
                <a:hueOff val="-4386339"/>
                <a:satOff val="24771"/>
                <a:lumOff val="-211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386339"/>
                <a:satOff val="24771"/>
                <a:lumOff val="-211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386339"/>
                <a:satOff val="24771"/>
                <a:lumOff val="-211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436" tIns="0" rIns="213436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ysClr val="windowText" lastClr="000000"/>
              </a:solidFill>
            </a:rPr>
            <a:t>Agente</a:t>
          </a:r>
          <a:r>
            <a:rPr lang="es-ES" sz="1800" kern="1200" dirty="0" smtClean="0">
              <a:solidFill>
                <a:sysClr val="windowText" lastClr="000000"/>
              </a:solidFill>
            </a:rPr>
            <a:t>: Profesionales no vinculados formalmente a ningún fabricante que venden los productos de una determinada marca o de varias sin adquirir la propiedad de los mismos y a cambio de una comisión por facilitar los intercambios</a:t>
          </a:r>
          <a:endParaRPr lang="es-ES" sz="1800" kern="1200" dirty="0">
            <a:solidFill>
              <a:sysClr val="windowText" lastClr="000000"/>
            </a:solidFill>
          </a:endParaRPr>
        </a:p>
      </dsp:txBody>
      <dsp:txXfrm>
        <a:off x="470596" y="1875117"/>
        <a:ext cx="7105083" cy="1243205"/>
      </dsp:txXfrm>
    </dsp:sp>
    <dsp:sp modelId="{6C8068E9-B186-4E21-A46B-5869398AACF7}">
      <dsp:nvSpPr>
        <dsp:cNvPr id="0" name=""/>
        <dsp:cNvSpPr/>
      </dsp:nvSpPr>
      <dsp:spPr>
        <a:xfrm>
          <a:off x="0" y="4378976"/>
          <a:ext cx="8066856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6D765D-46EE-402E-A590-9B4B59E883E1}">
      <dsp:nvSpPr>
        <dsp:cNvPr id="0" name=""/>
        <dsp:cNvSpPr/>
      </dsp:nvSpPr>
      <dsp:spPr>
        <a:xfrm>
          <a:off x="403342" y="3803336"/>
          <a:ext cx="7402784" cy="1151280"/>
        </a:xfrm>
        <a:prstGeom prst="roundRect">
          <a:avLst/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436" tIns="0" rIns="213436" bIns="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ysClr val="windowText" lastClr="000000"/>
              </a:solidFill>
            </a:rPr>
            <a:t>Corredor</a:t>
          </a:r>
          <a:r>
            <a:rPr lang="es-ES" sz="1800" kern="1200" dirty="0" smtClean="0">
              <a:solidFill>
                <a:sysClr val="windowText" lastClr="000000"/>
              </a:solidFill>
            </a:rPr>
            <a:t>: Empresas o instituciones del mercado que actúan suministrando información (productos, precios, condiciones de mercado), tanto a la parte compradora como a la vendedora</a:t>
          </a:r>
          <a:endParaRPr lang="es-ES" sz="1800" kern="1200" dirty="0">
            <a:solidFill>
              <a:sysClr val="windowText" lastClr="000000"/>
            </a:solidFill>
          </a:endParaRPr>
        </a:p>
      </dsp:txBody>
      <dsp:txXfrm>
        <a:off x="459543" y="3859537"/>
        <a:ext cx="7290382" cy="10388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23478-3F1A-4EF5-8F32-AEB64EBC15D6}">
      <dsp:nvSpPr>
        <dsp:cNvPr id="0" name=""/>
        <dsp:cNvSpPr/>
      </dsp:nvSpPr>
      <dsp:spPr>
        <a:xfrm>
          <a:off x="580986" y="2938"/>
          <a:ext cx="3329583" cy="16647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MAYORISTAS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629746" y="51698"/>
        <a:ext cx="3232063" cy="1567271"/>
      </dsp:txXfrm>
    </dsp:sp>
    <dsp:sp modelId="{54F697B9-642F-4C30-937F-413B58AAD41D}">
      <dsp:nvSpPr>
        <dsp:cNvPr id="0" name=""/>
        <dsp:cNvSpPr/>
      </dsp:nvSpPr>
      <dsp:spPr>
        <a:xfrm>
          <a:off x="913945" y="1667730"/>
          <a:ext cx="332958" cy="1248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593"/>
              </a:lnTo>
              <a:lnTo>
                <a:pt x="332958" y="124859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A03383-EAAD-4D66-9E5D-6A3BE61DC4AD}">
      <dsp:nvSpPr>
        <dsp:cNvPr id="0" name=""/>
        <dsp:cNvSpPr/>
      </dsp:nvSpPr>
      <dsp:spPr>
        <a:xfrm>
          <a:off x="1246903" y="2083928"/>
          <a:ext cx="2663666" cy="1664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Intermediario que compra productos con la intención de revenderlos a los siguientes miembros del canal de distribución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1295663" y="2132688"/>
        <a:ext cx="2566146" cy="1567271"/>
      </dsp:txXfrm>
    </dsp:sp>
    <dsp:sp modelId="{5EB370D6-A519-4C77-8ED7-CB7B5AC0472A}">
      <dsp:nvSpPr>
        <dsp:cNvPr id="0" name=""/>
        <dsp:cNvSpPr/>
      </dsp:nvSpPr>
      <dsp:spPr>
        <a:xfrm>
          <a:off x="913945" y="1667730"/>
          <a:ext cx="332958" cy="3329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9583"/>
              </a:lnTo>
              <a:lnTo>
                <a:pt x="332958" y="33295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214B6-63A2-463B-A7C1-639ACAE8CD67}">
      <dsp:nvSpPr>
        <dsp:cNvPr id="0" name=""/>
        <dsp:cNvSpPr/>
      </dsp:nvSpPr>
      <dsp:spPr>
        <a:xfrm>
          <a:off x="1246903" y="4164917"/>
          <a:ext cx="2663666" cy="1664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924226"/>
              <a:satOff val="16514"/>
              <a:lumOff val="-1411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Mayoristas de servicio completo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Mayoristas de servicio limitado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1295663" y="4213677"/>
        <a:ext cx="2566146" cy="1567271"/>
      </dsp:txXfrm>
    </dsp:sp>
    <dsp:sp modelId="{4038700E-622D-49DD-A30E-7CBF8D6723D5}">
      <dsp:nvSpPr>
        <dsp:cNvPr id="0" name=""/>
        <dsp:cNvSpPr/>
      </dsp:nvSpPr>
      <dsp:spPr>
        <a:xfrm>
          <a:off x="4742965" y="2938"/>
          <a:ext cx="3329583" cy="16647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MINORISTAS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o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chemeClr val="tx2"/>
              </a:solidFill>
            </a:rPr>
            <a:t>DETALLISTAS</a:t>
          </a:r>
          <a:endParaRPr lang="es-ES" sz="2400" b="1" kern="1200" dirty="0">
            <a:solidFill>
              <a:schemeClr val="tx2"/>
            </a:solidFill>
          </a:endParaRPr>
        </a:p>
      </dsp:txBody>
      <dsp:txXfrm>
        <a:off x="4791725" y="51698"/>
        <a:ext cx="3232063" cy="1567271"/>
      </dsp:txXfrm>
    </dsp:sp>
    <dsp:sp modelId="{D89549C3-84C3-45BA-9CED-C60C550E27D5}">
      <dsp:nvSpPr>
        <dsp:cNvPr id="0" name=""/>
        <dsp:cNvSpPr/>
      </dsp:nvSpPr>
      <dsp:spPr>
        <a:xfrm>
          <a:off x="5075924" y="1667730"/>
          <a:ext cx="332958" cy="1248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8593"/>
              </a:lnTo>
              <a:lnTo>
                <a:pt x="332958" y="124859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C0DC2-0744-4691-B2A9-5816702E9DC8}">
      <dsp:nvSpPr>
        <dsp:cNvPr id="0" name=""/>
        <dsp:cNvSpPr/>
      </dsp:nvSpPr>
      <dsp:spPr>
        <a:xfrm>
          <a:off x="5408882" y="2083928"/>
          <a:ext cx="2663666" cy="1664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848452"/>
              <a:satOff val="33028"/>
              <a:lumOff val="-282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Intermediario que compra productos con la intención de venderlos a los clientes finales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5457642" y="2132688"/>
        <a:ext cx="2566146" cy="1567271"/>
      </dsp:txXfrm>
    </dsp:sp>
    <dsp:sp modelId="{78A74660-AC8A-4BDF-B8A6-7A312F7E27BC}">
      <dsp:nvSpPr>
        <dsp:cNvPr id="0" name=""/>
        <dsp:cNvSpPr/>
      </dsp:nvSpPr>
      <dsp:spPr>
        <a:xfrm>
          <a:off x="5075924" y="1667730"/>
          <a:ext cx="332958" cy="3329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9583"/>
              </a:lnTo>
              <a:lnTo>
                <a:pt x="332958" y="33295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9D981-FE9F-4896-A4EC-CAA31EFC8E84}">
      <dsp:nvSpPr>
        <dsp:cNvPr id="0" name=""/>
        <dsp:cNvSpPr/>
      </dsp:nvSpPr>
      <dsp:spPr>
        <a:xfrm>
          <a:off x="5408882" y="4164917"/>
          <a:ext cx="2663666" cy="1664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2"/>
              </a:solidFill>
            </a:rPr>
            <a:t>Tienda tradicional Autoservicio Supermercado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solidFill>
                <a:schemeClr val="tx2"/>
              </a:solidFill>
            </a:rPr>
            <a:t>Centro comercial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solidFill>
                <a:schemeClr val="tx2"/>
              </a:solidFill>
            </a:rPr>
            <a:t>Tienda especializada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s-ES" sz="1600" b="1" kern="1200" dirty="0" smtClean="0">
              <a:solidFill>
                <a:schemeClr val="tx2"/>
              </a:solidFill>
            </a:rPr>
            <a:t>Tienda de descuento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5457642" y="4213677"/>
        <a:ext cx="2566146" cy="15672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FCA27-7A26-4B0B-B750-085238949751}">
      <dsp:nvSpPr>
        <dsp:cNvPr id="0" name=""/>
        <dsp:cNvSpPr/>
      </dsp:nvSpPr>
      <dsp:spPr>
        <a:xfrm>
          <a:off x="5051" y="229823"/>
          <a:ext cx="2408962" cy="432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>
              <a:solidFill>
                <a:sysClr val="windowText" lastClr="000000"/>
              </a:solidFill>
            </a:rPr>
            <a:t>INTENSIVA</a:t>
          </a:r>
          <a:endParaRPr lang="es-ES" sz="1500" b="1" kern="1200" dirty="0">
            <a:solidFill>
              <a:sysClr val="windowText" lastClr="000000"/>
            </a:solidFill>
          </a:endParaRPr>
        </a:p>
      </dsp:txBody>
      <dsp:txXfrm>
        <a:off x="5051" y="229823"/>
        <a:ext cx="2408962" cy="432000"/>
      </dsp:txXfrm>
    </dsp:sp>
    <dsp:sp modelId="{7DAFFF3F-9AE9-4BAB-94F9-8C08FCFE655C}">
      <dsp:nvSpPr>
        <dsp:cNvPr id="0" name=""/>
        <dsp:cNvSpPr/>
      </dsp:nvSpPr>
      <dsp:spPr>
        <a:xfrm>
          <a:off x="5051" y="661823"/>
          <a:ext cx="2408962" cy="49410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Los productores de bienes de uso común y de materias primas generales, suelen buscar este tipo de distribución, o sea, </a:t>
          </a:r>
          <a:r>
            <a:rPr lang="es-ES" sz="1500" b="1" kern="1200" dirty="0" smtClean="0">
              <a:solidFill>
                <a:srgbClr val="FF0000"/>
              </a:solidFill>
            </a:rPr>
            <a:t>depositar su producto en el mayor número posible de negocios </a:t>
          </a:r>
          <a:r>
            <a:rPr lang="es-ES" sz="1500" kern="1200" dirty="0" smtClean="0">
              <a:solidFill>
                <a:sysClr val="windowText" lastClr="000000"/>
              </a:solidFill>
            </a:rPr>
            <a:t>para lograr, entre otras cosas, una mayor expansión de la marca.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Omnipresencia de la marca en todos lados.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 smtClean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Por ejemplo, la pasta dental, los dulces y otros artículos similares</a:t>
          </a:r>
          <a:endParaRPr lang="es-ES" sz="1500" kern="1200" dirty="0">
            <a:solidFill>
              <a:sysClr val="windowText" lastClr="000000"/>
            </a:solidFill>
          </a:endParaRPr>
        </a:p>
      </dsp:txBody>
      <dsp:txXfrm>
        <a:off x="5051" y="661823"/>
        <a:ext cx="2408962" cy="4941000"/>
      </dsp:txXfrm>
    </dsp:sp>
    <dsp:sp modelId="{C2211532-35C1-4BFB-B366-E5E6CADC73E6}">
      <dsp:nvSpPr>
        <dsp:cNvPr id="0" name=""/>
        <dsp:cNvSpPr/>
      </dsp:nvSpPr>
      <dsp:spPr>
        <a:xfrm>
          <a:off x="2751269" y="229823"/>
          <a:ext cx="2408962" cy="432000"/>
        </a:xfrm>
        <a:prstGeom prst="rect">
          <a:avLst/>
        </a:prstGeom>
        <a:gradFill rotWithShape="0">
          <a:gsLst>
            <a:gs pos="0">
              <a:schemeClr val="accent5">
                <a:hueOff val="-4386339"/>
                <a:satOff val="24771"/>
                <a:lumOff val="-211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386339"/>
                <a:satOff val="24771"/>
                <a:lumOff val="-211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386339"/>
                <a:satOff val="24771"/>
                <a:lumOff val="-211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386339"/>
              <a:satOff val="24771"/>
              <a:lumOff val="-211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>
              <a:solidFill>
                <a:sysClr val="windowText" lastClr="000000"/>
              </a:solidFill>
            </a:rPr>
            <a:t>SELECTIVA</a:t>
          </a:r>
          <a:endParaRPr lang="es-ES" sz="1500" b="1" kern="1200" dirty="0">
            <a:solidFill>
              <a:sysClr val="windowText" lastClr="000000"/>
            </a:solidFill>
          </a:endParaRPr>
        </a:p>
      </dsp:txBody>
      <dsp:txXfrm>
        <a:off x="2751269" y="229823"/>
        <a:ext cx="2408962" cy="432000"/>
      </dsp:txXfrm>
    </dsp:sp>
    <dsp:sp modelId="{B8AB7227-8D4A-47B7-94B0-A98D197C7215}">
      <dsp:nvSpPr>
        <dsp:cNvPr id="0" name=""/>
        <dsp:cNvSpPr/>
      </dsp:nvSpPr>
      <dsp:spPr>
        <a:xfrm>
          <a:off x="2751269" y="661823"/>
          <a:ext cx="2408962" cy="4941000"/>
        </a:xfrm>
        <a:prstGeom prst="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Utilización  de más de uno, pero no de todos los intermediarios que desean vender un producto en particular. 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Permite una cobertura más compleja del mercado, con mayor control y menos costo que la distribución intensiva.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Por ejemplo, la mayoría de las marcas de televisores, muebles y electrodomésticos</a:t>
          </a:r>
          <a:endParaRPr lang="es-ES" sz="1500" kern="1200" dirty="0">
            <a:solidFill>
              <a:sysClr val="windowText" lastClr="000000"/>
            </a:solidFill>
          </a:endParaRPr>
        </a:p>
      </dsp:txBody>
      <dsp:txXfrm>
        <a:off x="2751269" y="661823"/>
        <a:ext cx="2408962" cy="4941000"/>
      </dsp:txXfrm>
    </dsp:sp>
    <dsp:sp modelId="{9B2CBDD9-E516-4B6E-BA2A-776CF95ED942}">
      <dsp:nvSpPr>
        <dsp:cNvPr id="0" name=""/>
        <dsp:cNvSpPr/>
      </dsp:nvSpPr>
      <dsp:spPr>
        <a:xfrm>
          <a:off x="5521215" y="229823"/>
          <a:ext cx="2658916" cy="432000"/>
        </a:xfrm>
        <a:prstGeom prst="rect">
          <a:avLst/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EXCLUSIVA</a:t>
          </a:r>
          <a:endParaRPr lang="es-ES" sz="1600" b="1" kern="1200" dirty="0">
            <a:solidFill>
              <a:sysClr val="windowText" lastClr="000000"/>
            </a:solidFill>
          </a:endParaRPr>
        </a:p>
      </dsp:txBody>
      <dsp:txXfrm>
        <a:off x="5521215" y="229823"/>
        <a:ext cx="2658916" cy="432000"/>
      </dsp:txXfrm>
    </dsp:sp>
    <dsp:sp modelId="{F9C34A63-03A4-4374-A72F-C781248A32FD}">
      <dsp:nvSpPr>
        <dsp:cNvPr id="0" name=""/>
        <dsp:cNvSpPr/>
      </dsp:nvSpPr>
      <dsp:spPr>
        <a:xfrm>
          <a:off x="5497487" y="661823"/>
          <a:ext cx="2706373" cy="4941000"/>
        </a:xfrm>
        <a:prstGeom prst="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Los productores limitan el número de distribuidores para tener mayor control sobre el precio, la imagen del producto.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 Permite acrecentar la imagen del producto y obtener superiores márgenes de utilidades. 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Por ejemplo, </a:t>
          </a:r>
          <a:r>
            <a:rPr lang="es-ES" sz="1500" kern="1200" dirty="0" err="1" smtClean="0">
              <a:solidFill>
                <a:sysClr val="windowText" lastClr="000000"/>
              </a:solidFill>
            </a:rPr>
            <a:t>Boutic</a:t>
          </a:r>
          <a:r>
            <a:rPr lang="es-ES" sz="1500" kern="1200" dirty="0" smtClean="0">
              <a:solidFill>
                <a:sysClr val="windowText" lastClr="000000"/>
              </a:solidFill>
            </a:rPr>
            <a:t> para venta de ropa de lujo.</a:t>
          </a:r>
          <a:endParaRPr lang="es-ES" sz="1500" kern="1200" dirty="0">
            <a:solidFill>
              <a:sysClr val="windowText" lastClr="000000"/>
            </a:solidFill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500" kern="1200" dirty="0" smtClean="0">
              <a:solidFill>
                <a:sysClr val="windowText" lastClr="000000"/>
              </a:solidFill>
            </a:rPr>
            <a:t>automóviles exclusivos </a:t>
          </a:r>
          <a:r>
            <a:rPr lang="es-ES" sz="1500" kern="1200" dirty="0" err="1" smtClean="0">
              <a:solidFill>
                <a:sysClr val="windowText" lastClr="000000"/>
              </a:solidFill>
            </a:rPr>
            <a:t>Bentley</a:t>
          </a:r>
          <a:endParaRPr lang="es-ES" sz="1500" kern="1200" dirty="0">
            <a:solidFill>
              <a:sysClr val="windowText" lastClr="000000"/>
            </a:solidFill>
          </a:endParaRPr>
        </a:p>
      </dsp:txBody>
      <dsp:txXfrm>
        <a:off x="5497487" y="661823"/>
        <a:ext cx="2706373" cy="494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B8867-C2AD-486A-896E-DF7052D3778A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403CE-5961-4668-8029-0835D00ABF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9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1152D-7C9E-4C62-BB3D-224FECF880A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96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Información: </a:t>
            </a:r>
            <a:r>
              <a:rPr lang="es-ES" sz="1200" dirty="0" smtClean="0">
                <a:latin typeface="HandelGotDLig"/>
              </a:rPr>
              <a:t>Recogen información respecto a los clientes (actuales y potenciales) a los competidores (actuales y potenciales) y otros actores y fuerzas del entorno de marketing. Realizan por lo tanto una labor de investigación de mercados.</a:t>
            </a:r>
          </a:p>
          <a:p>
            <a:r>
              <a:rPr lang="es-ES" dirty="0" smtClean="0"/>
              <a:t> </a:t>
            </a:r>
            <a:r>
              <a:rPr lang="es-ES" sz="1200" b="1" dirty="0" smtClean="0">
                <a:latin typeface="HandelGotDLig"/>
              </a:rPr>
              <a:t>Promoción: </a:t>
            </a:r>
            <a:r>
              <a:rPr lang="es-ES" sz="1200" dirty="0" smtClean="0">
                <a:latin typeface="HandelGotDLig"/>
              </a:rPr>
              <a:t>Desarrollan y difunden mensajes persuasivos acerca del producto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Negociación y contacto: </a:t>
            </a:r>
            <a:r>
              <a:rPr lang="es-ES" sz="1200" kern="1200" dirty="0" smtClean="0">
                <a:solidFill>
                  <a:schemeClr val="dk1"/>
                </a:solidFill>
                <a:effectLst/>
                <a:latin typeface="HandelGotDLig"/>
                <a:ea typeface="+mn-ea"/>
                <a:cs typeface="+mn-cs"/>
              </a:rPr>
              <a:t>Encontrar a compradores potenciales, comunicarse y negociar con ellos precios y otros aspectos.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Pedido: </a:t>
            </a:r>
            <a:r>
              <a:rPr lang="es-ES" sz="1200" dirty="0" smtClean="0">
                <a:latin typeface="HandelGotDLig"/>
              </a:rPr>
              <a:t>Comunicación de la intención de compra al fabricante por parte del canal</a:t>
            </a:r>
            <a:endParaRPr lang="es-ES" sz="1200" b="1" dirty="0" smtClean="0">
              <a:latin typeface="HandelGotDLig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Financiamiento: </a:t>
            </a:r>
            <a:r>
              <a:rPr lang="es-ES" sz="1200" dirty="0" smtClean="0">
                <a:latin typeface="HandelGotDLig"/>
              </a:rPr>
              <a:t>Adquisición o inversión de fondos para financiar las existencias a distintos niveles del canal de marketing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latin typeface="HandelGotDLig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1152D-7C9E-4C62-BB3D-224FECF880A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9194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Aceptación de riesgos: </a:t>
            </a:r>
            <a:r>
              <a:rPr lang="es-ES" sz="1200" dirty="0" smtClean="0">
                <a:latin typeface="HandelGotDLig"/>
              </a:rPr>
              <a:t>Asumir los riesgos en relación con las funciones que lleva a cabo el canal.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Adaptación: </a:t>
            </a:r>
            <a:r>
              <a:rPr lang="es-ES" sz="1200" dirty="0" smtClean="0">
                <a:latin typeface="HandelGotDLig"/>
              </a:rPr>
              <a:t>Modelar y ajustar el producto a las exigencias del consumidor.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Posesión física: </a:t>
            </a:r>
            <a:r>
              <a:rPr lang="es-ES" sz="1200" dirty="0" smtClean="0">
                <a:latin typeface="HandelGotDLig"/>
              </a:rPr>
              <a:t>Almacenamiento y movimiento sucesivo de los productos físicos desde materias primas (almacenaje y transporte), también se le denomina distribución física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Pago: </a:t>
            </a:r>
            <a:r>
              <a:rPr lang="es-ES" sz="1200" dirty="0" smtClean="0">
                <a:latin typeface="HandelGotDLig"/>
              </a:rPr>
              <a:t>Remuneración de las facturas a los vendedores a través de los bancos a otras instituciones financieras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1" dirty="0" smtClean="0">
                <a:latin typeface="HandelGotDLig"/>
              </a:rPr>
              <a:t>Titularidad o título: </a:t>
            </a:r>
            <a:r>
              <a:rPr lang="es-ES" sz="1200" dirty="0" smtClean="0">
                <a:latin typeface="HandelGotDLig"/>
              </a:rPr>
              <a:t>Transferencia de la propiedad desde una persona u organización a otra</a:t>
            </a:r>
            <a:endParaRPr lang="es-ES" sz="1200" b="1" dirty="0" smtClean="0">
              <a:latin typeface="HandelGotDLig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latin typeface="HandelGotDLig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latin typeface="HandelGotDLig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1152D-7C9E-4C62-BB3D-224FECF880A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037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1E3BC0-F786-47C1-861B-4ACB27F33FC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943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9AB8C4-0A32-4D83-B573-4EC937E0F1F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5709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A83BEE-477C-4612-81CF-24FA724EA02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06327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97F3F-2118-46DB-B1E1-953BA8797B7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792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4FE5C3-4DB6-40E9-AD64-B69ED201B81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68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E09224-08DC-4EBD-92F9-0DFD1F842E4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6741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BE7AF3-207F-4C25-B0ED-70264369B21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4133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D845E1-F873-4A2F-95A9-DC2BE3A977A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6982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524475-DA4A-4ECB-BD02-82C2E06ADC3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5220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46783-B1B2-4288-821B-7C40B26CB01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94355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02094CF-FC8E-4D3E-BF34-FCE11D59A5E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1342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C7945B-9AC3-4FF8-90F1-FA83AEBA547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3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1046" y="1052736"/>
            <a:ext cx="6017419" cy="197424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“El que no enseña, el que no anuncia, el que no ofrece, no vende. Nadie compra lo que ignora”.</a:t>
            </a: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s-ES" sz="24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Martí, J. La América, N.Y. Abril, 1884).</a:t>
            </a:r>
            <a:endParaRPr lang="es-ES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750945" cy="163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108" y="3645024"/>
            <a:ext cx="1697085" cy="1743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arcador de contenido 2"/>
          <p:cNvSpPr txBox="1">
            <a:spLocks/>
          </p:cNvSpPr>
          <p:nvPr/>
        </p:nvSpPr>
        <p:spPr bwMode="gray">
          <a:xfrm>
            <a:off x="521404" y="3443453"/>
            <a:ext cx="6336704" cy="286586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b="1" i="1" dirty="0">
                <a:solidFill>
                  <a:schemeClr val="tx2"/>
                </a:solidFill>
                <a:cs typeface="Arial" panose="020B0604020202020204" pitchFamily="34" charset="0"/>
              </a:rPr>
              <a:t>“Yo no puedo enseñarles nada, solo puedo ayudarles a buscar el conocimiento dentro de ustedes mismos: lo cual es mucho mejor que traspasarles mis </a:t>
            </a:r>
            <a:r>
              <a:rPr lang="es-ES" sz="2400" b="1" i="1" dirty="0" smtClean="0">
                <a:solidFill>
                  <a:schemeClr val="tx2"/>
                </a:solidFill>
                <a:cs typeface="Arial" panose="020B0604020202020204" pitchFamily="34" charset="0"/>
              </a:rPr>
              <a:t>conocimientos”</a:t>
            </a: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</a:p>
          <a:p>
            <a:pPr marL="0" indent="0" algn="r"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SÓCRATES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es-E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  </a:t>
            </a:r>
          </a:p>
          <a:p>
            <a:pPr marL="0" indent="0" algn="r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endParaRPr lang="es-ES" sz="2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3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CONFERENCIA No. </a:t>
            </a:r>
            <a:r>
              <a:rPr lang="es-ES" dirty="0" smtClean="0">
                <a:solidFill>
                  <a:schemeClr val="tx2"/>
                </a:solidFill>
              </a:rPr>
              <a:t>5</a:t>
            </a: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80728"/>
            <a:ext cx="828092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>
                <a:solidFill>
                  <a:schemeClr val="tx2"/>
                </a:solidFill>
              </a:rPr>
              <a:t>Tema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III: Las </a:t>
            </a:r>
            <a:r>
              <a:rPr lang="es-ES" altLang="es-ES" sz="2400" b="1" dirty="0">
                <a:solidFill>
                  <a:schemeClr val="tx2"/>
                </a:solidFill>
              </a:rPr>
              <a:t>variables del marketing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mix</a:t>
            </a:r>
          </a:p>
          <a:p>
            <a:pPr marL="0" indent="0" algn="just">
              <a:buNone/>
            </a:pPr>
            <a:endParaRPr lang="es-ES" altLang="es-ES" sz="24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altLang="es-ES" sz="2400" b="1" dirty="0" smtClean="0">
                <a:solidFill>
                  <a:schemeClr val="tx2"/>
                </a:solidFill>
              </a:rPr>
              <a:t>Título: </a:t>
            </a:r>
            <a:r>
              <a:rPr lang="es-ES" altLang="es-ES" sz="2400" b="1" dirty="0" smtClean="0">
                <a:solidFill>
                  <a:schemeClr val="tx2"/>
                </a:solidFill>
              </a:rPr>
              <a:t>Plaza/ Distribución.</a:t>
            </a:r>
            <a:endParaRPr lang="es-ES" altLang="es-ES" sz="24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_tradnl" sz="2400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_tradnl" sz="2400" b="1" dirty="0" smtClean="0">
                <a:solidFill>
                  <a:schemeClr val="tx2"/>
                </a:solidFill>
              </a:rPr>
              <a:t>Sumario</a:t>
            </a:r>
            <a:r>
              <a:rPr lang="es-ES_tradnl" sz="2400" b="1" dirty="0">
                <a:solidFill>
                  <a:schemeClr val="tx2"/>
                </a:solidFill>
              </a:rPr>
              <a:t>:</a:t>
            </a:r>
            <a:endParaRPr lang="es-ES" sz="2400" dirty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Conceptos y </a:t>
            </a:r>
            <a:r>
              <a:rPr lang="es-ES" sz="2400" dirty="0" smtClean="0">
                <a:solidFill>
                  <a:schemeClr val="tx2"/>
                </a:solidFill>
              </a:rPr>
              <a:t>tipos de  distribución. 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Puntos de venta (físicos y virtuales). 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Canales de distribución (Características y funciones).  </a:t>
            </a:r>
            <a:endParaRPr lang="es-ES" sz="2400" dirty="0" smtClean="0">
              <a:solidFill>
                <a:schemeClr val="tx2"/>
              </a:solidFill>
            </a:endParaRP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Tipos de intermediarios (mayoristas, minoristas y agentes). 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Distribución física.</a:t>
            </a:r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buClr>
                <a:schemeClr val="tx2"/>
              </a:buClr>
              <a:buNone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buClr>
                <a:schemeClr val="tx2"/>
              </a:buClr>
              <a:buNone/>
            </a:pPr>
            <a:endParaRPr lang="es-ES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:\Imagenes mias\1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5898796" y="4662632"/>
            <a:ext cx="2226348" cy="157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Objetivos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>
                <a:solidFill>
                  <a:schemeClr val="tx2"/>
                </a:solidFill>
              </a:rPr>
              <a:t>Explicar la variable </a:t>
            </a:r>
            <a:r>
              <a:rPr lang="es-ES" sz="2400" b="1" dirty="0" smtClean="0">
                <a:solidFill>
                  <a:schemeClr val="tx2"/>
                </a:solidFill>
              </a:rPr>
              <a:t>plaza </a:t>
            </a:r>
            <a:r>
              <a:rPr lang="es-ES" sz="2400" b="1" dirty="0">
                <a:solidFill>
                  <a:schemeClr val="tx2"/>
                </a:solidFill>
              </a:rPr>
              <a:t>en el Marketing.</a:t>
            </a: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>
                <a:solidFill>
                  <a:schemeClr val="tx2"/>
                </a:solidFill>
              </a:rPr>
              <a:t>Explicar </a:t>
            </a:r>
            <a:r>
              <a:rPr lang="es-ES" sz="2400" b="1" dirty="0" smtClean="0">
                <a:solidFill>
                  <a:schemeClr val="tx2"/>
                </a:solidFill>
              </a:rPr>
              <a:t>los </a:t>
            </a:r>
            <a:r>
              <a:rPr lang="es-ES" sz="2400" b="1" dirty="0">
                <a:solidFill>
                  <a:schemeClr val="tx2"/>
                </a:solidFill>
              </a:rPr>
              <a:t>tipos de canales existentes en las organizaciones, así como las razones por las que se utilizan intermediarios. </a:t>
            </a: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lvl="0" indent="-457200" algn="just">
              <a:buClr>
                <a:schemeClr val="tx2"/>
              </a:buClr>
              <a:buFont typeface="+mj-lt"/>
              <a:buAutoNum type="arabicPeriod"/>
            </a:pPr>
            <a:r>
              <a:rPr lang="es-ES" sz="2400" b="1" dirty="0">
                <a:solidFill>
                  <a:schemeClr val="tx2"/>
                </a:solidFill>
              </a:rPr>
              <a:t>Fundamentar las estrategias de distribución comercial  que emplean las organizaciones.</a:t>
            </a:r>
          </a:p>
          <a:p>
            <a:pPr marL="0" lvl="0" indent="0" algn="just">
              <a:buClr>
                <a:schemeClr val="tx2"/>
              </a:buClr>
              <a:buNone/>
            </a:pPr>
            <a:endParaRPr lang="es-ES" sz="2400" b="1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5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38"/>
            <a:ext cx="8280920" cy="563562"/>
          </a:xfrm>
        </p:spPr>
        <p:txBody>
          <a:bodyPr anchor="t"/>
          <a:lstStyle/>
          <a:p>
            <a:r>
              <a:rPr lang="es-ES" sz="2400" dirty="0" smtClean="0">
                <a:solidFill>
                  <a:schemeClr val="tx2"/>
                </a:solidFill>
              </a:rPr>
              <a:t>CONCEPTO DE DISTRIBUCIÓN COMERCIAL </a:t>
            </a:r>
            <a:br>
              <a:rPr lang="es-ES" sz="2400" dirty="0" smtClean="0">
                <a:solidFill>
                  <a:schemeClr val="tx2"/>
                </a:solidFill>
              </a:rPr>
            </a:b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8309" y="1317302"/>
            <a:ext cx="5012704" cy="1624211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 smtClean="0">
                <a:solidFill>
                  <a:schemeClr val="tx2"/>
                </a:solidFill>
              </a:rPr>
              <a:t>Función comercial consistente en poner los productos al alcance del mercado</a:t>
            </a: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323" y="3573015"/>
            <a:ext cx="2427077" cy="21752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4437112"/>
            <a:ext cx="2664296" cy="174930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1105361"/>
            <a:ext cx="2152075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lamada rectangular 13"/>
          <p:cNvSpPr/>
          <p:nvPr/>
        </p:nvSpPr>
        <p:spPr>
          <a:xfrm>
            <a:off x="3131840" y="1164607"/>
            <a:ext cx="3841030" cy="612648"/>
          </a:xfrm>
          <a:prstGeom prst="wedgeRectCallout">
            <a:avLst>
              <a:gd name="adj1" fmla="val -62130"/>
              <a:gd name="adj2" fmla="val 13463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7469832" cy="563562"/>
          </a:xfrm>
        </p:spPr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Funciones de la distribución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777255"/>
          <a:ext cx="8023225" cy="446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3227549" y="1147766"/>
            <a:ext cx="3649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+mn-lt"/>
              </a:rPr>
              <a:t>Trasladar los productos desde un punto a otro.</a:t>
            </a:r>
            <a:endParaRPr lang="es-E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69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469832" cy="563562"/>
          </a:xfrm>
        </p:spPr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Funciones complementarias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49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469832" cy="563562"/>
          </a:xfrm>
        </p:spPr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Funciones complementarias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/>
          </p:nvPr>
        </p:nvGraphicFramePr>
        <p:xfrm>
          <a:off x="539552" y="1052736"/>
          <a:ext cx="820891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54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0"/>
            <a:ext cx="7992888" cy="563562"/>
          </a:xfrm>
        </p:spPr>
        <p:txBody>
          <a:bodyPr anchor="t"/>
          <a:lstStyle/>
          <a:p>
            <a:pPr algn="ctr"/>
            <a:r>
              <a:rPr lang="es-ES" sz="2400" dirty="0" smtClean="0">
                <a:solidFill>
                  <a:schemeClr val="tx2"/>
                </a:solidFill>
              </a:rPr>
              <a:t>La función económica de la distribución comercial</a:t>
            </a:r>
            <a:br>
              <a:rPr lang="es-ES" sz="2400" dirty="0" smtClean="0">
                <a:solidFill>
                  <a:schemeClr val="tx2"/>
                </a:solidFill>
              </a:rPr>
            </a:b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96752"/>
            <a:ext cx="7632854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5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827584" y="1268760"/>
            <a:ext cx="7272808" cy="3984270"/>
            <a:chOff x="1187624" y="2000250"/>
            <a:chExt cx="7272808" cy="3984270"/>
          </a:xfrm>
        </p:grpSpPr>
        <p:sp>
          <p:nvSpPr>
            <p:cNvPr id="29698" name="Oval 2"/>
            <p:cNvSpPr>
              <a:spLocks noChangeArrowheads="1"/>
            </p:cNvSpPr>
            <p:nvPr/>
          </p:nvSpPr>
          <p:spPr bwMode="auto">
            <a:xfrm>
              <a:off x="1841897" y="2000250"/>
              <a:ext cx="1447800" cy="6905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1924051" y="2064544"/>
              <a:ext cx="1283494" cy="623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 algn="ctr"/>
              <a:r>
                <a:rPr lang="es-ES_tradnl" altLang="es-ES" sz="1200" b="1" dirty="0">
                  <a:solidFill>
                    <a:srgbClr val="993300"/>
                  </a:solidFill>
                </a:rPr>
                <a:t>SISTEMA DE DISTRIBUCION DIRECTA</a:t>
              </a:r>
            </a:p>
          </p:txBody>
        </p:sp>
        <p:sp>
          <p:nvSpPr>
            <p:cNvPr id="29700" name="Oval 4"/>
            <p:cNvSpPr>
              <a:spLocks noChangeArrowheads="1"/>
            </p:cNvSpPr>
            <p:nvPr/>
          </p:nvSpPr>
          <p:spPr bwMode="auto">
            <a:xfrm>
              <a:off x="4913710" y="2000250"/>
              <a:ext cx="1447800" cy="6905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>
              <a:off x="4995864" y="2078832"/>
              <a:ext cx="1283494" cy="623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9056" tIns="34529" rIns="69056" bIns="34529">
              <a:spAutoFit/>
            </a:bodyPr>
            <a:lstStyle/>
            <a:p>
              <a:pPr algn="ctr"/>
              <a:r>
                <a:rPr lang="es-ES_tradnl" altLang="es-ES" sz="1200" b="1">
                  <a:solidFill>
                    <a:srgbClr val="993300"/>
                  </a:solidFill>
                </a:rPr>
                <a:t>SISTEMAS DE DISTRIBUCION INDIRECTA</a:t>
              </a:r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1763688" y="3675460"/>
              <a:ext cx="1457001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FABRICANTE</a:t>
              </a:r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>
              <a:off x="3331023" y="3675460"/>
              <a:ext cx="1457001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 smtClean="0">
                  <a:solidFill>
                    <a:srgbClr val="993300"/>
                  </a:solidFill>
                </a:rPr>
                <a:t>FABRICANTE</a:t>
              </a:r>
              <a:endParaRPr lang="es-ES_tradnl" altLang="es-ES" sz="1600" b="1" dirty="0">
                <a:solidFill>
                  <a:srgbClr val="993300"/>
                </a:solidFill>
              </a:endParaRPr>
            </a:p>
          </p:txBody>
        </p:sp>
        <p:sp>
          <p:nvSpPr>
            <p:cNvPr id="29704" name="Rectangle 8"/>
            <p:cNvSpPr>
              <a:spLocks noChangeArrowheads="1"/>
            </p:cNvSpPr>
            <p:nvPr/>
          </p:nvSpPr>
          <p:spPr bwMode="auto">
            <a:xfrm>
              <a:off x="2987824" y="5668566"/>
              <a:ext cx="1835438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CONSUMIDORES</a:t>
              </a:r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4932040" y="3675460"/>
              <a:ext cx="1457001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FABRICANTE</a:t>
              </a: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4752786" y="5668566"/>
              <a:ext cx="1835438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CONSUMIDORES</a:t>
              </a: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6516216" y="3675460"/>
              <a:ext cx="1457001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>
                  <a:solidFill>
                    <a:srgbClr val="993300"/>
                  </a:solidFill>
                </a:rPr>
                <a:t>FABRICANTE</a:t>
              </a: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6624994" y="5668566"/>
              <a:ext cx="1835438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CONSUMIDORES</a:t>
              </a:r>
            </a:p>
          </p:txBody>
        </p: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7266385" y="3937399"/>
              <a:ext cx="0" cy="1735931"/>
            </a:xfrm>
            <a:prstGeom prst="line">
              <a:avLst/>
            </a:prstGeom>
            <a:noFill/>
            <a:ln w="127000">
              <a:solidFill>
                <a:srgbClr val="CC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auto">
            <a:xfrm>
              <a:off x="6888956" y="4169569"/>
              <a:ext cx="780662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>
                  <a:solidFill>
                    <a:srgbClr val="993300"/>
                  </a:solidFill>
                </a:rPr>
                <a:t>AGENTE</a:t>
              </a:r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6748462" y="4648200"/>
              <a:ext cx="1037271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>
                  <a:solidFill>
                    <a:srgbClr val="993300"/>
                  </a:solidFill>
                </a:rPr>
                <a:t>MAYORISTA</a:t>
              </a:r>
            </a:p>
          </p:txBody>
        </p:sp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>
              <a:off x="6771085" y="5148263"/>
              <a:ext cx="992066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>
                  <a:solidFill>
                    <a:srgbClr val="993300"/>
                  </a:solidFill>
                </a:rPr>
                <a:t>MINORISTA</a:t>
              </a:r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5694761" y="4001692"/>
              <a:ext cx="2381" cy="1597819"/>
            </a:xfrm>
            <a:prstGeom prst="line">
              <a:avLst/>
            </a:prstGeom>
            <a:noFill/>
            <a:ln w="127000">
              <a:solidFill>
                <a:srgbClr val="CC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14" name="Rectangle 18"/>
            <p:cNvSpPr>
              <a:spLocks noChangeArrowheads="1"/>
            </p:cNvSpPr>
            <p:nvPr/>
          </p:nvSpPr>
          <p:spPr bwMode="auto">
            <a:xfrm>
              <a:off x="5178028" y="4648200"/>
              <a:ext cx="1037271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>
                  <a:solidFill>
                    <a:srgbClr val="993300"/>
                  </a:solidFill>
                </a:rPr>
                <a:t>MAYORISTA</a:t>
              </a:r>
            </a:p>
          </p:txBody>
        </p:sp>
        <p:sp>
          <p:nvSpPr>
            <p:cNvPr id="29715" name="Rectangle 19"/>
            <p:cNvSpPr>
              <a:spLocks noChangeArrowheads="1"/>
            </p:cNvSpPr>
            <p:nvPr/>
          </p:nvSpPr>
          <p:spPr bwMode="auto">
            <a:xfrm>
              <a:off x="5207794" y="5148263"/>
              <a:ext cx="992066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 dirty="0">
                  <a:solidFill>
                    <a:srgbClr val="993300"/>
                  </a:solidFill>
                </a:rPr>
                <a:t>MINORISTA</a:t>
              </a:r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4080272" y="3944542"/>
              <a:ext cx="0" cy="1697831"/>
            </a:xfrm>
            <a:prstGeom prst="line">
              <a:avLst/>
            </a:prstGeom>
            <a:noFill/>
            <a:ln w="127000">
              <a:solidFill>
                <a:srgbClr val="CC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17" name="Rectangle 21"/>
            <p:cNvSpPr>
              <a:spLocks noChangeArrowheads="1"/>
            </p:cNvSpPr>
            <p:nvPr/>
          </p:nvSpPr>
          <p:spPr bwMode="auto">
            <a:xfrm>
              <a:off x="3588544" y="5148263"/>
              <a:ext cx="992066" cy="25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200" b="1">
                  <a:solidFill>
                    <a:srgbClr val="993300"/>
                  </a:solidFill>
                </a:rPr>
                <a:t>MINORISTA</a:t>
              </a:r>
            </a:p>
          </p:txBody>
        </p:sp>
        <p:sp>
          <p:nvSpPr>
            <p:cNvPr id="29718" name="Rectangle 22"/>
            <p:cNvSpPr>
              <a:spLocks noChangeArrowheads="1"/>
            </p:cNvSpPr>
            <p:nvPr/>
          </p:nvSpPr>
          <p:spPr bwMode="auto">
            <a:xfrm>
              <a:off x="1187624" y="5668566"/>
              <a:ext cx="1835438" cy="315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r>
                <a:rPr lang="es-ES_tradnl" altLang="es-ES" sz="1600" b="1" dirty="0">
                  <a:solidFill>
                    <a:srgbClr val="993300"/>
                  </a:solidFill>
                </a:rPr>
                <a:t>CONSUMIDORES</a:t>
              </a:r>
            </a:p>
          </p:txBody>
        </p: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>
              <a:off x="2503885" y="3963592"/>
              <a:ext cx="4763" cy="1664494"/>
            </a:xfrm>
            <a:prstGeom prst="line">
              <a:avLst/>
            </a:prstGeom>
            <a:noFill/>
            <a:ln w="127000">
              <a:solidFill>
                <a:srgbClr val="CC0000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20" name="Line 24"/>
            <p:cNvSpPr>
              <a:spLocks noChangeShapeType="1"/>
            </p:cNvSpPr>
            <p:nvPr/>
          </p:nvSpPr>
          <p:spPr bwMode="auto">
            <a:xfrm flipH="1">
              <a:off x="3961210" y="2628900"/>
              <a:ext cx="1233488" cy="509588"/>
            </a:xfrm>
            <a:prstGeom prst="line">
              <a:avLst/>
            </a:prstGeom>
            <a:noFill/>
            <a:ln w="50800">
              <a:solidFill>
                <a:srgbClr val="808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21" name="Rectangle 25"/>
            <p:cNvSpPr>
              <a:spLocks noChangeArrowheads="1"/>
            </p:cNvSpPr>
            <p:nvPr/>
          </p:nvSpPr>
          <p:spPr bwMode="auto">
            <a:xfrm>
              <a:off x="3682195" y="3149204"/>
              <a:ext cx="690189" cy="439064"/>
            </a:xfrm>
            <a:prstGeom prst="rect">
              <a:avLst/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CANAL</a:t>
              </a:r>
            </a:p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CORTO</a:t>
              </a:r>
            </a:p>
          </p:txBody>
        </p:sp>
        <p:sp>
          <p:nvSpPr>
            <p:cNvPr id="29722" name="Line 26"/>
            <p:cNvSpPr>
              <a:spLocks noChangeShapeType="1"/>
            </p:cNvSpPr>
            <p:nvPr/>
          </p:nvSpPr>
          <p:spPr bwMode="auto">
            <a:xfrm flipV="1">
              <a:off x="5644755" y="2686050"/>
              <a:ext cx="7144" cy="386954"/>
            </a:xfrm>
            <a:prstGeom prst="line">
              <a:avLst/>
            </a:prstGeom>
            <a:noFill/>
            <a:ln w="50800">
              <a:solidFill>
                <a:srgbClr val="808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23" name="Rectangle 27"/>
            <p:cNvSpPr>
              <a:spLocks noChangeArrowheads="1"/>
            </p:cNvSpPr>
            <p:nvPr/>
          </p:nvSpPr>
          <p:spPr bwMode="auto">
            <a:xfrm>
              <a:off x="5361082" y="3086101"/>
              <a:ext cx="678070" cy="439064"/>
            </a:xfrm>
            <a:prstGeom prst="rect">
              <a:avLst/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CANAL</a:t>
              </a:r>
            </a:p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LARGO</a:t>
              </a:r>
            </a:p>
          </p:txBody>
        </p:sp>
        <p:sp>
          <p:nvSpPr>
            <p:cNvPr id="29724" name="Line 28"/>
            <p:cNvSpPr>
              <a:spLocks noChangeShapeType="1"/>
            </p:cNvSpPr>
            <p:nvPr/>
          </p:nvSpPr>
          <p:spPr bwMode="auto">
            <a:xfrm>
              <a:off x="6223397" y="2514600"/>
              <a:ext cx="914400" cy="558404"/>
            </a:xfrm>
            <a:prstGeom prst="line">
              <a:avLst/>
            </a:prstGeom>
            <a:noFill/>
            <a:ln w="50800">
              <a:solidFill>
                <a:srgbClr val="808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9725" name="Rectangle 29"/>
            <p:cNvSpPr>
              <a:spLocks noChangeArrowheads="1"/>
            </p:cNvSpPr>
            <p:nvPr/>
          </p:nvSpPr>
          <p:spPr bwMode="auto">
            <a:xfrm>
              <a:off x="6747301" y="3086101"/>
              <a:ext cx="1029833" cy="439064"/>
            </a:xfrm>
            <a:prstGeom prst="rect">
              <a:avLst/>
            </a:prstGeom>
            <a:solidFill>
              <a:srgbClr val="66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9056" tIns="34529" rIns="69056" bIns="34529">
              <a:spAutoFit/>
            </a:bodyPr>
            <a:lstStyle/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CANAL MUY</a:t>
              </a:r>
            </a:p>
            <a:p>
              <a:pPr algn="ctr"/>
              <a:r>
                <a:rPr lang="es-ES_tradnl" altLang="es-ES" sz="1200" dirty="0">
                  <a:solidFill>
                    <a:schemeClr val="bg1"/>
                  </a:solidFill>
                </a:rPr>
                <a:t>LARGO</a:t>
              </a:r>
            </a:p>
          </p:txBody>
        </p:sp>
        <p:sp>
          <p:nvSpPr>
            <p:cNvPr id="29726" name="Text Box 30"/>
            <p:cNvSpPr txBox="1">
              <a:spLocks noChangeArrowheads="1"/>
            </p:cNvSpPr>
            <p:nvPr/>
          </p:nvSpPr>
          <p:spPr bwMode="auto">
            <a:xfrm>
              <a:off x="2165749" y="2786063"/>
              <a:ext cx="7637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sz="1200" b="1"/>
                <a:t>NIVEL 0</a:t>
              </a:r>
            </a:p>
          </p:txBody>
        </p:sp>
        <p:sp>
          <p:nvSpPr>
            <p:cNvPr id="29727" name="Text Box 31"/>
            <p:cNvSpPr txBox="1">
              <a:spLocks noChangeArrowheads="1"/>
            </p:cNvSpPr>
            <p:nvPr/>
          </p:nvSpPr>
          <p:spPr bwMode="auto">
            <a:xfrm>
              <a:off x="3491880" y="2776538"/>
              <a:ext cx="7637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sz="1200" b="1" dirty="0"/>
                <a:t>NIVEL 1</a:t>
              </a:r>
            </a:p>
          </p:txBody>
        </p:sp>
        <p:sp>
          <p:nvSpPr>
            <p:cNvPr id="29728" name="Text Box 32"/>
            <p:cNvSpPr txBox="1">
              <a:spLocks noChangeArrowheads="1"/>
            </p:cNvSpPr>
            <p:nvPr/>
          </p:nvSpPr>
          <p:spPr bwMode="auto">
            <a:xfrm>
              <a:off x="4932040" y="2743201"/>
              <a:ext cx="7637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sz="1200" b="1" dirty="0"/>
                <a:t>NIVEL 2</a:t>
              </a:r>
            </a:p>
          </p:txBody>
        </p:sp>
        <p:sp>
          <p:nvSpPr>
            <p:cNvPr id="29729" name="Text Box 33"/>
            <p:cNvSpPr txBox="1">
              <a:spLocks noChangeArrowheads="1"/>
            </p:cNvSpPr>
            <p:nvPr/>
          </p:nvSpPr>
          <p:spPr bwMode="auto">
            <a:xfrm>
              <a:off x="6904545" y="2743201"/>
              <a:ext cx="7637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sz="1200" b="1" dirty="0"/>
                <a:t>NIVEL 3</a:t>
              </a:r>
            </a:p>
          </p:txBody>
        </p:sp>
      </p:grpSp>
      <p:sp>
        <p:nvSpPr>
          <p:cNvPr id="38" name="Título 1"/>
          <p:cNvSpPr txBox="1">
            <a:spLocks/>
          </p:cNvSpPr>
          <p:nvPr/>
        </p:nvSpPr>
        <p:spPr>
          <a:xfrm>
            <a:off x="670696" y="81538"/>
            <a:ext cx="7930255" cy="50604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 smtClean="0">
                <a:solidFill>
                  <a:schemeClr val="tx2"/>
                </a:solidFill>
              </a:rPr>
              <a:t>Sistemas o canales  de </a:t>
            </a:r>
            <a:r>
              <a:rPr lang="es-ES" dirty="0" smtClean="0">
                <a:solidFill>
                  <a:schemeClr val="tx2"/>
                </a:solidFill>
              </a:rPr>
              <a:t>distribución</a:t>
            </a:r>
            <a:endParaRPr lang="es-ES" dirty="0" smtClean="0">
              <a:solidFill>
                <a:schemeClr val="tx2"/>
              </a:solidFill>
            </a:endParaRPr>
          </a:p>
          <a:p>
            <a:r>
              <a:rPr lang="es-ES" dirty="0" smtClean="0">
                <a:solidFill>
                  <a:schemeClr val="tx2"/>
                </a:solidFill>
              </a:rPr>
              <a:t/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499335" y="5375622"/>
            <a:ext cx="7927774" cy="1169551"/>
            <a:chOff x="467544" y="5299800"/>
            <a:chExt cx="7927774" cy="1169551"/>
          </a:xfrm>
        </p:grpSpPr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467544" y="5304574"/>
              <a:ext cx="193353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1600" dir="2700000" algn="tl" rotWithShape="0">
                      <a:srgbClr val="000000">
                        <a:alpha val="34999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s-MX" altLang="es-ES" sz="1400" dirty="0">
                  <a:latin typeface="+mn-lt"/>
                </a:rPr>
                <a:t>Ventas de Catálogo </a:t>
              </a:r>
            </a:p>
            <a:p>
              <a:r>
                <a:rPr lang="es-MX" altLang="es-ES" sz="1400" dirty="0">
                  <a:latin typeface="+mn-lt"/>
                </a:rPr>
                <a:t>y por tv</a:t>
              </a:r>
              <a:endParaRPr lang="es-ES" altLang="es-ES" sz="1400" dirty="0">
                <a:latin typeface="+mn-lt"/>
              </a:endParaRPr>
            </a:p>
          </p:txBody>
        </p:sp>
        <p:sp>
          <p:nvSpPr>
            <p:cNvPr id="40" name="Text Box 5"/>
            <p:cNvSpPr txBox="1">
              <a:spLocks noChangeArrowheads="1"/>
            </p:cNvSpPr>
            <p:nvPr/>
          </p:nvSpPr>
          <p:spPr bwMode="auto">
            <a:xfrm>
              <a:off x="2555776" y="5299800"/>
              <a:ext cx="1851789" cy="1169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1600" dir="2700000" algn="tl" rotWithShape="0">
                      <a:srgbClr val="000000">
                        <a:alpha val="34999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MX" altLang="es-ES" sz="1400" dirty="0">
                  <a:latin typeface="+mn-lt"/>
                </a:rPr>
                <a:t>Gasolinera, </a:t>
              </a:r>
            </a:p>
            <a:p>
              <a:r>
                <a:rPr lang="es-MX" altLang="es-ES" sz="1400" dirty="0">
                  <a:latin typeface="+mn-lt"/>
                </a:rPr>
                <a:t>Boutiques, </a:t>
              </a:r>
            </a:p>
            <a:p>
              <a:r>
                <a:rPr lang="es-MX" altLang="es-ES" sz="1400" dirty="0">
                  <a:latin typeface="+mn-lt"/>
                </a:rPr>
                <a:t>agencias </a:t>
              </a:r>
              <a:r>
                <a:rPr lang="es-MX" altLang="es-ES" sz="1400" dirty="0" err="1">
                  <a:latin typeface="+mn-lt"/>
                </a:rPr>
                <a:t>automot</a:t>
              </a:r>
              <a:r>
                <a:rPr lang="es-MX" altLang="es-ES" sz="1400" dirty="0">
                  <a:latin typeface="+mn-lt"/>
                </a:rPr>
                <a:t>.</a:t>
              </a:r>
            </a:p>
            <a:p>
              <a:r>
                <a:rPr lang="es-MX" altLang="es-ES" sz="1400" dirty="0">
                  <a:latin typeface="+mn-lt"/>
                </a:rPr>
                <a:t>Supermercados</a:t>
              </a:r>
            </a:p>
            <a:p>
              <a:endParaRPr lang="es-ES" altLang="es-ES" sz="1400" dirty="0">
                <a:latin typeface="+mn-lt"/>
              </a:endParaRP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4572000" y="5337257"/>
              <a:ext cx="1827366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1600" dir="2700000" algn="tl" rotWithShape="0">
                      <a:srgbClr val="000000">
                        <a:alpha val="34999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s-MX" altLang="es-ES" sz="1400" dirty="0" smtClean="0">
                  <a:latin typeface="+mn-lt"/>
                </a:rPr>
                <a:t>Alimentos </a:t>
              </a:r>
              <a:r>
                <a:rPr lang="es-MX" altLang="es-ES" sz="1400" dirty="0">
                  <a:latin typeface="+mn-lt"/>
                </a:rPr>
                <a:t>de gran </a:t>
              </a:r>
            </a:p>
            <a:p>
              <a:r>
                <a:rPr lang="es-MX" altLang="es-ES" sz="1400" dirty="0">
                  <a:latin typeface="+mn-lt"/>
                </a:rPr>
                <a:t>demanda, </a:t>
              </a:r>
            </a:p>
            <a:p>
              <a:r>
                <a:rPr lang="es-MX" altLang="es-ES" sz="1400" dirty="0">
                  <a:latin typeface="+mn-lt"/>
                </a:rPr>
                <a:t>Coca Cola, </a:t>
              </a:r>
            </a:p>
            <a:p>
              <a:r>
                <a:rPr lang="es-MX" altLang="es-ES" sz="1400" dirty="0">
                  <a:latin typeface="+mn-lt"/>
                </a:rPr>
                <a:t>Medicinas</a:t>
              </a:r>
              <a:endParaRPr lang="es-ES" altLang="es-ES" sz="1400" dirty="0">
                <a:latin typeface="+mn-lt"/>
              </a:endParaRPr>
            </a:p>
          </p:txBody>
        </p:sp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6495439" y="5354052"/>
              <a:ext cx="1899879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1600" dir="2700000" algn="tl" rotWithShape="0">
                      <a:srgbClr val="000000">
                        <a:alpha val="34999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MX" altLang="es-ES" sz="1400" dirty="0">
                  <a:latin typeface="+mn-lt"/>
                </a:rPr>
                <a:t>Algunos alimentos </a:t>
              </a:r>
            </a:p>
            <a:p>
              <a:r>
                <a:rPr lang="es-MX" altLang="es-ES" sz="1400" dirty="0">
                  <a:latin typeface="+mn-lt"/>
                </a:rPr>
                <a:t>perecederos</a:t>
              </a:r>
              <a:endParaRPr lang="es-ES" altLang="es-ES" sz="14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103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390">
            <a:off x="318785" y="852943"/>
            <a:ext cx="1448002" cy="1704271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388647" y="1714246"/>
            <a:ext cx="8556822" cy="4946650"/>
            <a:chOff x="539552" y="1828800"/>
            <a:chExt cx="8556822" cy="4946650"/>
          </a:xfrm>
        </p:grpSpPr>
        <p:sp>
          <p:nvSpPr>
            <p:cNvPr id="11286" name="Rectangle 22"/>
            <p:cNvSpPr>
              <a:spLocks noChangeArrowheads="1"/>
            </p:cNvSpPr>
            <p:nvPr/>
          </p:nvSpPr>
          <p:spPr bwMode="auto">
            <a:xfrm>
              <a:off x="2717800" y="2600325"/>
              <a:ext cx="6359525" cy="3822700"/>
            </a:xfrm>
            <a:prstGeom prst="rect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66" name="AutoShape 2"/>
            <p:cNvSpPr>
              <a:spLocks noChangeArrowheads="1"/>
            </p:cNvSpPr>
            <p:nvPr/>
          </p:nvSpPr>
          <p:spPr bwMode="auto">
            <a:xfrm>
              <a:off x="611561" y="4694238"/>
              <a:ext cx="2112590" cy="2081212"/>
            </a:xfrm>
            <a:prstGeom prst="rightArrow">
              <a:avLst>
                <a:gd name="adj1" fmla="val 75009"/>
                <a:gd name="adj2" fmla="val 50005"/>
              </a:avLst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67" name="AutoShape 3"/>
            <p:cNvSpPr>
              <a:spLocks noChangeArrowheads="1"/>
            </p:cNvSpPr>
            <p:nvPr/>
          </p:nvSpPr>
          <p:spPr bwMode="auto">
            <a:xfrm>
              <a:off x="611561" y="2463800"/>
              <a:ext cx="2044328" cy="2081213"/>
            </a:xfrm>
            <a:prstGeom prst="rightArrow">
              <a:avLst>
                <a:gd name="adj1" fmla="val 75009"/>
                <a:gd name="adj2" fmla="val 50005"/>
              </a:avLst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76" name="AutoShape 12"/>
            <p:cNvSpPr>
              <a:spLocks noChangeArrowheads="1"/>
            </p:cNvSpPr>
            <p:nvPr/>
          </p:nvSpPr>
          <p:spPr bwMode="auto">
            <a:xfrm>
              <a:off x="3349625" y="1836738"/>
              <a:ext cx="1952625" cy="750887"/>
            </a:xfrm>
            <a:prstGeom prst="downArrow">
              <a:avLst>
                <a:gd name="adj1" fmla="val 75009"/>
                <a:gd name="adj2" fmla="val 50005"/>
              </a:avLst>
            </a:prstGeom>
            <a:solidFill>
              <a:srgbClr val="8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3789363" y="1828800"/>
              <a:ext cx="1073150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PUNTOS</a:t>
              </a:r>
            </a:p>
            <a:p>
              <a:pPr algn="ctr"/>
              <a:r>
                <a:rPr lang="es-ES_tradnl" altLang="es-E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FUERTES</a:t>
              </a:r>
            </a:p>
          </p:txBody>
        </p:sp>
        <p:sp>
          <p:nvSpPr>
            <p:cNvPr id="11278" name="AutoShape 14"/>
            <p:cNvSpPr>
              <a:spLocks noChangeArrowheads="1"/>
            </p:cNvSpPr>
            <p:nvPr/>
          </p:nvSpPr>
          <p:spPr bwMode="auto">
            <a:xfrm>
              <a:off x="6543675" y="1836738"/>
              <a:ext cx="1952625" cy="750887"/>
            </a:xfrm>
            <a:prstGeom prst="downArrow">
              <a:avLst>
                <a:gd name="adj1" fmla="val 75009"/>
                <a:gd name="adj2" fmla="val 50005"/>
              </a:avLst>
            </a:prstGeom>
            <a:solidFill>
              <a:srgbClr val="80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79" name="Rectangle 15"/>
            <p:cNvSpPr>
              <a:spLocks noChangeArrowheads="1"/>
            </p:cNvSpPr>
            <p:nvPr/>
          </p:nvSpPr>
          <p:spPr bwMode="auto">
            <a:xfrm>
              <a:off x="7019925" y="1828800"/>
              <a:ext cx="993775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PUNTOS</a:t>
              </a:r>
            </a:p>
            <a:p>
              <a:pPr algn="ctr"/>
              <a:r>
                <a:rPr lang="es-ES_tradnl" altLang="es-E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DÉBILES</a:t>
              </a:r>
            </a:p>
          </p:txBody>
        </p:sp>
        <p:sp>
          <p:nvSpPr>
            <p:cNvPr id="11280" name="Rectangle 16"/>
            <p:cNvSpPr>
              <a:spLocks noChangeArrowheads="1"/>
            </p:cNvSpPr>
            <p:nvPr/>
          </p:nvSpPr>
          <p:spPr bwMode="auto">
            <a:xfrm>
              <a:off x="539552" y="3212976"/>
              <a:ext cx="1738957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/>
                <a:t>SISTEMA DE DISTRIBUCIÓN DIRECTO</a:t>
              </a:r>
            </a:p>
          </p:txBody>
        </p:sp>
        <p:sp>
          <p:nvSpPr>
            <p:cNvPr id="11281" name="Rectangle 17"/>
            <p:cNvSpPr>
              <a:spLocks noChangeArrowheads="1"/>
            </p:cNvSpPr>
            <p:nvPr/>
          </p:nvSpPr>
          <p:spPr bwMode="auto">
            <a:xfrm>
              <a:off x="611560" y="5332413"/>
              <a:ext cx="1666949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ctr"/>
              <a:r>
                <a:rPr lang="es-ES_tradnl" altLang="es-ES" sz="1600" b="1" dirty="0"/>
                <a:t>SISTEMA DE DISTRIBUCIÓN INDIRECTO</a:t>
              </a:r>
            </a:p>
          </p:txBody>
        </p:sp>
        <p:sp>
          <p:nvSpPr>
            <p:cNvPr id="11282" name="Rectangle 18"/>
            <p:cNvSpPr>
              <a:spLocks noChangeArrowheads="1"/>
            </p:cNvSpPr>
            <p:nvPr/>
          </p:nvSpPr>
          <p:spPr bwMode="auto">
            <a:xfrm>
              <a:off x="2746375" y="2590800"/>
              <a:ext cx="2936875" cy="2047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Control total.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Máxima promoción.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Contacto directo con el cliente.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Sensibilidad inmediata a </a:t>
              </a:r>
            </a:p>
            <a:p>
              <a:r>
                <a:rPr lang="es-ES_tradnl" altLang="es-ES" sz="1600" b="1" dirty="0">
                  <a:solidFill>
                    <a:schemeClr val="bg1"/>
                  </a:solidFill>
                </a:rPr>
                <a:t> reacciones del mercado.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Investigación permanente del mercado.</a:t>
              </a:r>
            </a:p>
          </p:txBody>
        </p:sp>
        <p:sp>
          <p:nvSpPr>
            <p:cNvPr id="11283" name="Rectangle 19"/>
            <p:cNvSpPr>
              <a:spLocks noChangeArrowheads="1"/>
            </p:cNvSpPr>
            <p:nvPr/>
          </p:nvSpPr>
          <p:spPr bwMode="auto">
            <a:xfrm>
              <a:off x="2743200" y="4710113"/>
              <a:ext cx="3189976" cy="1324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Amplia cobertura.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Financiamiento compartido.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Organización de venta propia.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Mantenimiento de stocks.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Especialización por áreas</a:t>
              </a:r>
            </a:p>
          </p:txBody>
        </p:sp>
        <p:sp>
          <p:nvSpPr>
            <p:cNvPr id="11284" name="Rectangle 20"/>
            <p:cNvSpPr>
              <a:spLocks noChangeArrowheads="1"/>
            </p:cNvSpPr>
            <p:nvPr/>
          </p:nvSpPr>
          <p:spPr bwMode="auto">
            <a:xfrm>
              <a:off x="5942013" y="2708275"/>
              <a:ext cx="3109826" cy="1077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Menor cobertura.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Mayor inversión en stocks.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Administración más costosa.</a:t>
              </a:r>
            </a:p>
            <a:p>
              <a:pPr>
                <a:buFontTx/>
                <a:buChar char="•"/>
              </a:pPr>
              <a:r>
                <a:rPr lang="es-ES_tradnl" altLang="es-ES" sz="1600" b="1" dirty="0">
                  <a:solidFill>
                    <a:schemeClr val="bg1"/>
                  </a:solidFill>
                </a:rPr>
                <a:t>Financiamiento de ventas.</a:t>
              </a:r>
            </a:p>
          </p:txBody>
        </p:sp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5751513" y="4648200"/>
              <a:ext cx="3344861" cy="17088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 algn="just">
                <a:buFontTx/>
                <a:buChar char="•"/>
              </a:pPr>
              <a:r>
                <a:rPr lang="es-ES_tradnl" altLang="es-ES" sz="1500" b="1" dirty="0">
                  <a:solidFill>
                    <a:schemeClr val="bg1"/>
                  </a:solidFill>
                </a:rPr>
                <a:t>Menor promoción.</a:t>
              </a:r>
            </a:p>
            <a:p>
              <a:pPr algn="just">
                <a:buFontTx/>
                <a:buChar char="•"/>
              </a:pPr>
              <a:r>
                <a:rPr lang="es-ES_tradnl" altLang="es-ES" sz="1500" b="1" dirty="0">
                  <a:solidFill>
                    <a:schemeClr val="bg1"/>
                  </a:solidFill>
                </a:rPr>
                <a:t>Control relativo.</a:t>
              </a:r>
            </a:p>
            <a:p>
              <a:pPr algn="just">
                <a:buFontTx/>
                <a:buChar char="•"/>
              </a:pPr>
              <a:r>
                <a:rPr lang="es-ES_tradnl" altLang="es-ES" sz="1500" b="1" dirty="0">
                  <a:solidFill>
                    <a:schemeClr val="bg1"/>
                  </a:solidFill>
                </a:rPr>
                <a:t>Menor contribución marginal en</a:t>
              </a:r>
            </a:p>
            <a:p>
              <a:pPr algn="just"/>
              <a:r>
                <a:rPr lang="es-ES_tradnl" altLang="es-ES" sz="1500" b="1" dirty="0">
                  <a:solidFill>
                    <a:schemeClr val="bg1"/>
                  </a:solidFill>
                </a:rPr>
                <a:t>  relación al precio final de venta.</a:t>
              </a:r>
            </a:p>
            <a:p>
              <a:pPr algn="just">
                <a:buFontTx/>
                <a:buChar char="•"/>
              </a:pPr>
              <a:r>
                <a:rPr lang="es-ES_tradnl" altLang="es-ES" sz="1500" b="1" dirty="0">
                  <a:solidFill>
                    <a:schemeClr val="bg1"/>
                  </a:solidFill>
                </a:rPr>
                <a:t>Volúmenes de compras </a:t>
              </a:r>
              <a:r>
                <a:rPr lang="es-ES_tradnl" altLang="es-ES" sz="1500" b="1" dirty="0" smtClean="0">
                  <a:solidFill>
                    <a:schemeClr val="bg1"/>
                  </a:solidFill>
                </a:rPr>
                <a:t>condicionadas a políticas ajenas al fabricante.</a:t>
              </a:r>
              <a:endParaRPr lang="es-ES_tradnl" altLang="es-E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11287" name="Line 23"/>
            <p:cNvSpPr>
              <a:spLocks noChangeShapeType="1"/>
            </p:cNvSpPr>
            <p:nvPr/>
          </p:nvSpPr>
          <p:spPr bwMode="auto">
            <a:xfrm>
              <a:off x="2713038" y="4629150"/>
              <a:ext cx="63690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288" name="Line 24"/>
            <p:cNvSpPr>
              <a:spLocks noChangeShapeType="1"/>
            </p:cNvSpPr>
            <p:nvPr/>
          </p:nvSpPr>
          <p:spPr bwMode="auto">
            <a:xfrm>
              <a:off x="5819775" y="2613025"/>
              <a:ext cx="0" cy="3797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8" name="Título 1"/>
          <p:cNvSpPr txBox="1">
            <a:spLocks/>
          </p:cNvSpPr>
          <p:nvPr/>
        </p:nvSpPr>
        <p:spPr>
          <a:xfrm>
            <a:off x="611560" y="21000"/>
            <a:ext cx="8110997" cy="56356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" sz="2000" dirty="0" smtClean="0">
                <a:solidFill>
                  <a:schemeClr val="tx2"/>
                </a:solidFill>
              </a:rPr>
              <a:t>Puntos fuertes y débiles de los sistemas de distribución directa e indirecta</a:t>
            </a:r>
          </a:p>
          <a:p>
            <a:pPr algn="ctr"/>
            <a:r>
              <a:rPr lang="es-ES" sz="2000" dirty="0" smtClean="0">
                <a:solidFill>
                  <a:schemeClr val="tx2"/>
                </a:solidFill>
              </a:rPr>
              <a:t/>
            </a:r>
            <a:br>
              <a:rPr lang="es-ES" sz="2000" dirty="0" smtClean="0">
                <a:solidFill>
                  <a:schemeClr val="tx2"/>
                </a:solidFill>
              </a:rPr>
            </a:b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9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2568" y="116632"/>
            <a:ext cx="7469832" cy="563562"/>
          </a:xfrm>
        </p:spPr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Canal de distribución</a:t>
            </a:r>
            <a:endParaRPr lang="es-ES" dirty="0" smtClean="0">
              <a:solidFill>
                <a:schemeClr val="tx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79912" y="1268760"/>
            <a:ext cx="4754488" cy="3960440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" b="1" dirty="0" smtClean="0">
                <a:solidFill>
                  <a:schemeClr val="tx2"/>
                </a:solidFill>
              </a:rPr>
              <a:t>Conjunto de empresas o instituciones que, actuando </a:t>
            </a:r>
            <a:r>
              <a:rPr lang="es-ES" b="1" dirty="0" smtClean="0">
                <a:solidFill>
                  <a:srgbClr val="FF0000"/>
                </a:solidFill>
              </a:rPr>
              <a:t>como intermediarios</a:t>
            </a:r>
            <a:r>
              <a:rPr lang="es-ES" b="1" dirty="0" smtClean="0">
                <a:solidFill>
                  <a:schemeClr val="tx2"/>
                </a:solidFill>
              </a:rPr>
              <a:t>, facilitan el flujo de bienes y servicios del productor al consumidor final</a:t>
            </a:r>
          </a:p>
          <a:p>
            <a:pPr algn="just"/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2710896" cy="28803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869160"/>
            <a:ext cx="3152474" cy="15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4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052736"/>
          <a:ext cx="806685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77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s-ES" dirty="0" smtClean="0">
                <a:solidFill>
                  <a:schemeClr val="tx2"/>
                </a:solidFill>
              </a:rPr>
              <a:t>Tipos de intermediarios</a:t>
            </a:r>
            <a:br>
              <a:rPr lang="es-ES" dirty="0" smtClean="0">
                <a:solidFill>
                  <a:schemeClr val="tx2"/>
                </a:solidFill>
              </a:rPr>
            </a:b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489337"/>
              </p:ext>
            </p:extLst>
          </p:nvPr>
        </p:nvGraphicFramePr>
        <p:xfrm>
          <a:off x="94928" y="908720"/>
          <a:ext cx="865353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358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2"/>
                </a:solidFill>
              </a:rPr>
              <a:t>Estrategias de distribución</a:t>
            </a:r>
            <a:endParaRPr lang="es-ES" dirty="0">
              <a:solidFill>
                <a:schemeClr val="tx2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/>
          </p:nvPr>
        </p:nvGraphicFramePr>
        <p:xfrm>
          <a:off x="467545" y="836712"/>
          <a:ext cx="820891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49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5" y="122238"/>
            <a:ext cx="8165280" cy="563562"/>
          </a:xfrm>
        </p:spPr>
        <p:txBody>
          <a:bodyPr/>
          <a:lstStyle/>
          <a:p>
            <a:r>
              <a:rPr lang="es-ES" sz="2400" dirty="0" smtClean="0">
                <a:solidFill>
                  <a:schemeClr val="tx2"/>
                </a:solidFill>
              </a:rPr>
              <a:t>Errores comunes en la política de distribución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980728"/>
            <a:ext cx="8023225" cy="5616624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Usar el canal como vía de distribución física, olvidando sus posibilidades de comunicación y motivación.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Mala longitud del canal. 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400" dirty="0" smtClean="0">
                <a:solidFill>
                  <a:schemeClr val="tx2"/>
                </a:solidFill>
              </a:rPr>
              <a:t>   </a:t>
            </a:r>
            <a:r>
              <a:rPr lang="es-ES" sz="2400" dirty="0" smtClean="0">
                <a:solidFill>
                  <a:schemeClr val="tx2"/>
                </a:solidFill>
              </a:rPr>
              <a:t>  </a:t>
            </a:r>
            <a:r>
              <a:rPr lang="es-ES" sz="2200" dirty="0" smtClean="0">
                <a:solidFill>
                  <a:schemeClr val="tx2"/>
                </a:solidFill>
              </a:rPr>
              <a:t>Muy </a:t>
            </a:r>
            <a:r>
              <a:rPr lang="es-ES" sz="2200" dirty="0" smtClean="0">
                <a:solidFill>
                  <a:schemeClr val="tx2"/>
                </a:solidFill>
              </a:rPr>
              <a:t>largo: Encarece el producto</a:t>
            </a:r>
          </a:p>
          <a:p>
            <a:pPr marL="0" indent="0" algn="just">
              <a:buClr>
                <a:schemeClr val="tx2"/>
              </a:buClr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   </a:t>
            </a:r>
            <a:r>
              <a:rPr lang="es-ES" sz="2200" dirty="0" smtClean="0">
                <a:solidFill>
                  <a:schemeClr val="tx2"/>
                </a:solidFill>
              </a:rPr>
              <a:t>  </a:t>
            </a:r>
            <a:r>
              <a:rPr lang="es-ES" sz="2200" dirty="0" smtClean="0">
                <a:solidFill>
                  <a:schemeClr val="tx2"/>
                </a:solidFill>
              </a:rPr>
              <a:t>Muy corto. Impide nueva cobertura del mercado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Seleccionar una estrategia incorrecta para las características del producto.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Olvidar en la selección las características del comprador.</a:t>
            </a:r>
          </a:p>
          <a:p>
            <a:pPr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s-ES" sz="2400" dirty="0" smtClean="0">
                <a:solidFill>
                  <a:schemeClr val="tx2"/>
                </a:solidFill>
              </a:rPr>
              <a:t>Descuidar el control, la comunicación y la motivación entre los distintos eslabones de la cadena de distribución.</a:t>
            </a:r>
          </a:p>
          <a:p>
            <a:pPr algn="just"/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1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 bwMode="gray">
          <a:xfrm>
            <a:off x="990600" y="50730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AR" altLang="es-ES" dirty="0">
                <a:solidFill>
                  <a:schemeClr val="tx2"/>
                </a:solidFill>
              </a:rPr>
              <a:t>CONCLUSIONES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53231" y="1100038"/>
            <a:ext cx="8023225" cy="3625106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Plaza es la parte de la mezcla de mercadotecnia que incluye todas las actividades que lleva a cabo una organización para poner el producto a disposición del mercado </a:t>
            </a:r>
            <a:r>
              <a:rPr lang="es-ES" sz="2400" dirty="0" smtClean="0">
                <a:solidFill>
                  <a:schemeClr val="tx2"/>
                </a:solidFill>
              </a:rPr>
              <a:t>meta.</a:t>
            </a:r>
          </a:p>
          <a:p>
            <a:pPr marL="0" indent="0" algn="just">
              <a:buNone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Los canales de distribución son un conjunto de personas y organizaciones que participan en el proceso de hacer llegar al consumidor final el producto que satisfaga sus necesidades y deseos. </a:t>
            </a:r>
          </a:p>
        </p:txBody>
      </p:sp>
    </p:spTree>
    <p:extLst>
      <p:ext uri="{BB962C8B-B14F-4D97-AF65-F5344CB8AC3E}">
        <p14:creationId xmlns:p14="http://schemas.microsoft.com/office/powerpoint/2010/main" val="391755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Preguntas de comprobación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3208387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Diga cuáles son los sistemas o canales de distribución estudiados en clases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¿Cuáles son las funciones de la distribución? 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Explique las estrategia de distribución estudiadas en clase</a:t>
            </a:r>
          </a:p>
          <a:p>
            <a:pPr marL="457200" indent="-457200" algn="just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</a:pPr>
            <a:r>
              <a:rPr lang="es-ES" sz="2400" dirty="0">
                <a:solidFill>
                  <a:schemeClr val="tx2"/>
                </a:solidFill>
              </a:rPr>
              <a:t>Mencione los errores más comunes en la política de distribución</a:t>
            </a: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 smtClean="0">
              <a:solidFill>
                <a:schemeClr val="tx2"/>
              </a:solidFill>
            </a:endParaRPr>
          </a:p>
          <a:p>
            <a:pPr marL="0" indent="0" algn="just">
              <a:spcAft>
                <a:spcPts val="600"/>
              </a:spcAft>
              <a:buClr>
                <a:schemeClr val="tx2"/>
              </a:buClr>
              <a:buNone/>
            </a:pPr>
            <a:endParaRPr lang="es-E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5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>
                <a:solidFill>
                  <a:schemeClr val="tx2"/>
                </a:solidFill>
              </a:rPr>
              <a:t>Estudio Independiente </a:t>
            </a:r>
            <a:endParaRPr lang="es-ES" sz="3200" dirty="0">
              <a:solidFill>
                <a:schemeClr val="tx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11560" y="1052736"/>
            <a:ext cx="8023225" cy="4680520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b="1" dirty="0" smtClean="0">
                <a:solidFill>
                  <a:schemeClr val="tx2"/>
                </a:solidFill>
              </a:rPr>
              <a:t>I. </a:t>
            </a:r>
            <a:r>
              <a:rPr lang="es-ES" sz="2000" b="1" dirty="0">
                <a:solidFill>
                  <a:schemeClr val="tx2"/>
                </a:solidFill>
              </a:rPr>
              <a:t>Contesta las siguientes preguntas.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canal de distribución.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el término extensión de canal.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el término intensidad de canal.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Define </a:t>
            </a:r>
            <a:r>
              <a:rPr lang="es-ES" sz="2000" dirty="0">
                <a:solidFill>
                  <a:schemeClr val="tx2"/>
                </a:solidFill>
              </a:rPr>
              <a:t>el término intermediario.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Qué es un canal directo de distribución?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Qué es un canal indirecto de distribución?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Qué hace un agente o corredor como intermediario en un canal de distribución?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Qué funciones lleva a cabo un mayorista?</a:t>
            </a:r>
          </a:p>
          <a:p>
            <a:pPr algn="just">
              <a:buClr>
                <a:schemeClr val="tx2"/>
              </a:buClr>
              <a:buFont typeface="+mj-lt"/>
              <a:buAutoNum type="arabicPeriod"/>
            </a:pPr>
            <a:r>
              <a:rPr lang="es-ES" sz="2000" dirty="0" smtClean="0">
                <a:solidFill>
                  <a:schemeClr val="tx2"/>
                </a:solidFill>
              </a:rPr>
              <a:t>¿</a:t>
            </a:r>
            <a:r>
              <a:rPr lang="es-ES" sz="2000" dirty="0">
                <a:solidFill>
                  <a:schemeClr val="tx2"/>
                </a:solidFill>
              </a:rPr>
              <a:t>Cuáles son los distintos tipos de minoristas y cuáles son sus principales características</a:t>
            </a:r>
            <a:r>
              <a:rPr lang="es-ES" sz="2000" dirty="0" smtClean="0">
                <a:solidFill>
                  <a:schemeClr val="tx2"/>
                </a:solidFill>
              </a:rPr>
              <a:t>?</a:t>
            </a:r>
            <a:endParaRPr lang="es-ES" sz="2000" dirty="0">
              <a:solidFill>
                <a:schemeClr val="tx2"/>
              </a:solidFill>
            </a:endParaRPr>
          </a:p>
          <a:p>
            <a:pPr marL="457200" indent="-457200" algn="just">
              <a:buClr>
                <a:schemeClr val="tx2"/>
              </a:buClr>
              <a:buFont typeface="+mj-lt"/>
              <a:buAutoNum type="arabicPeriod"/>
            </a:pPr>
            <a:endParaRPr lang="es-ES" sz="20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1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tx2"/>
                </a:solidFill>
              </a:rPr>
              <a:t>Bibliografía Básica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77200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>
                <a:solidFill>
                  <a:schemeClr val="tx2"/>
                </a:solidFill>
              </a:rPr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P., &amp; Armstrong, G. (2012). Marketing. Pearson.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Lovelock</a:t>
            </a:r>
            <a:r>
              <a:rPr lang="es-ES" sz="2200" dirty="0">
                <a:solidFill>
                  <a:schemeClr val="tx2"/>
                </a:solidFill>
              </a:rPr>
              <a:t>, C, y </a:t>
            </a:r>
            <a:r>
              <a:rPr lang="es-ES" sz="2200" dirty="0" err="1">
                <a:solidFill>
                  <a:schemeClr val="tx2"/>
                </a:solidFill>
              </a:rPr>
              <a:t>Wirtz</a:t>
            </a:r>
            <a:r>
              <a:rPr lang="es-ES" sz="2200" dirty="0">
                <a:solidFill>
                  <a:schemeClr val="tx2"/>
                </a:solidFill>
              </a:rPr>
              <a:t>, J. (2009). Marketing de servicios. personal, tecnología y estrategia. 6ª. Ed.  México: Pearson Educación. ISBN: 978-970-26-1515-6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b="1" dirty="0" smtClean="0">
                <a:solidFill>
                  <a:schemeClr val="tx2"/>
                </a:solidFill>
              </a:rPr>
              <a:t>COMPLEMENTARIA</a:t>
            </a:r>
            <a:endParaRPr lang="es-ES" sz="2200" b="1" dirty="0">
              <a:solidFill>
                <a:schemeClr val="tx2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(2001). Dirección de Mercadotecnia, Análisis, Planeación, Implementación y Control. 8ª. Ed. México: Pearson Educación.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 smtClean="0">
                <a:solidFill>
                  <a:schemeClr val="tx2"/>
                </a:solidFill>
              </a:rPr>
              <a:t>•</a:t>
            </a:r>
            <a:r>
              <a:rPr lang="es-ES" sz="2200" dirty="0" err="1" smtClean="0">
                <a:solidFill>
                  <a:schemeClr val="tx2"/>
                </a:solidFill>
              </a:rPr>
              <a:t>Kotler</a:t>
            </a:r>
            <a:r>
              <a:rPr lang="es-ES" sz="2200" dirty="0">
                <a:solidFill>
                  <a:schemeClr val="tx2"/>
                </a:solidFill>
              </a:rPr>
              <a:t>, P. y </a:t>
            </a:r>
            <a:r>
              <a:rPr lang="es-ES" sz="2200" dirty="0" err="1">
                <a:solidFill>
                  <a:schemeClr val="tx2"/>
                </a:solidFill>
              </a:rPr>
              <a:t>Keller</a:t>
            </a:r>
            <a:r>
              <a:rPr lang="es-ES" sz="2200" dirty="0">
                <a:solidFill>
                  <a:schemeClr val="tx2"/>
                </a:solidFill>
              </a:rPr>
              <a:t>, K. (2012). Dirección de Marketing. 14ª. Ed.  México: Pearson Educación. ISBN: 978-607-32-1245-8</a:t>
            </a:r>
          </a:p>
        </p:txBody>
      </p:sp>
    </p:spTree>
    <p:extLst>
      <p:ext uri="{BB962C8B-B14F-4D97-AF65-F5344CB8AC3E}">
        <p14:creationId xmlns:p14="http://schemas.microsoft.com/office/powerpoint/2010/main" val="27213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>
                <a:solidFill>
                  <a:schemeClr val="tx2"/>
                </a:solidFill>
              </a:rPr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988840"/>
            <a:ext cx="4886368" cy="191224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chemeClr val="tx2"/>
                </a:solidFill>
              </a:rPr>
              <a:t>En la próxima conferencia se </a:t>
            </a:r>
            <a:r>
              <a:rPr lang="es-ES" dirty="0" smtClean="0">
                <a:solidFill>
                  <a:schemeClr val="tx2"/>
                </a:solidFill>
              </a:rPr>
              <a:t>definirá las 4P´s del marketing mix</a:t>
            </a:r>
            <a:r>
              <a:rPr lang="es-ES" dirty="0">
                <a:solidFill>
                  <a:schemeClr val="tx2"/>
                </a:solidFill>
              </a:rPr>
              <a:t>:</a:t>
            </a:r>
            <a:r>
              <a:rPr lang="es-ES" dirty="0" smtClean="0">
                <a:solidFill>
                  <a:schemeClr val="tx2"/>
                </a:solidFill>
              </a:rPr>
              <a:t> </a:t>
            </a:r>
            <a:r>
              <a:rPr lang="es-ES" dirty="0" smtClean="0">
                <a:solidFill>
                  <a:schemeClr val="tx2"/>
                </a:solidFill>
              </a:rPr>
              <a:t>Promoción</a:t>
            </a:r>
            <a:endParaRPr lang="es-ES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dirty="0" smtClean="0">
                <a:solidFill>
                  <a:schemeClr val="tx2"/>
                </a:solidFill>
              </a:rPr>
              <a:t> </a:t>
            </a:r>
            <a:endParaRPr lang="es-ES" dirty="0">
              <a:solidFill>
                <a:schemeClr val="tx2"/>
              </a:solidFill>
            </a:endParaRPr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6257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124744"/>
            <a:ext cx="8023225" cy="492125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es-ES" b="1" dirty="0">
                <a:solidFill>
                  <a:schemeClr val="tx2"/>
                </a:solidFill>
              </a:rPr>
              <a:t>Saber investigar es un deber de todo estudiante universitario. Un verdadero universitario no es aquel que aprueba un curso y obtiene un título, sino aquel que se dedica a investigar. La vida universitaria es investigación. Quien no investiga vuelve sus conocimientos obsoletos en poco tiempo. </a:t>
            </a:r>
            <a:endParaRPr lang="es-ES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  <a:p>
            <a:pPr marL="0" indent="0" algn="r">
              <a:buNone/>
            </a:pPr>
            <a:r>
              <a:rPr lang="es-ES" b="1" dirty="0">
                <a:solidFill>
                  <a:schemeClr val="tx2"/>
                </a:solidFill>
              </a:rPr>
              <a:t>Casasola, W</a:t>
            </a:r>
          </a:p>
          <a:p>
            <a:pPr marL="0" indent="0" algn="just">
              <a:buNone/>
            </a:pP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6" name="Picture 7" descr="D:\frida25814\facultad\2015\imagenes para ppt\oi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1829584" cy="144016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5" descr="D:\frida25814\facultad\2015\imagenes para ppt\x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7524328" y="100153"/>
            <a:ext cx="1326481" cy="100811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5174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54" y="2420888"/>
            <a:ext cx="2036204" cy="1766314"/>
          </a:xfrm>
          <a:prstGeom prst="rect">
            <a:avLst/>
          </a:prstGeom>
        </p:spPr>
      </p:pic>
      <p:pic>
        <p:nvPicPr>
          <p:cNvPr id="11" name="Imagen 10" descr="D:\Imagenes mias\1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707">
            <a:off x="6402880" y="4729713"/>
            <a:ext cx="2226348" cy="153023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1496"/>
            <a:ext cx="5791200" cy="19345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 smtClean="0">
                <a:solidFill>
                  <a:schemeClr val="tx2"/>
                </a:solidFill>
              </a:rPr>
              <a:t>OPTATIVA II</a:t>
            </a:r>
            <a:br>
              <a:rPr lang="en-US" altLang="es-ES" sz="3200" dirty="0" smtClean="0">
                <a:solidFill>
                  <a:schemeClr val="tx2"/>
                </a:solidFill>
              </a:rPr>
            </a:br>
            <a:r>
              <a:rPr lang="en-US" altLang="es-ES" sz="3200" dirty="0" smtClean="0">
                <a:solidFill>
                  <a:schemeClr val="tx2"/>
                </a:solidFill>
              </a:rPr>
              <a:t>MARKETING </a:t>
            </a:r>
            <a:endParaRPr lang="en-US" altLang="es-ES" sz="32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7990" y="4845568"/>
            <a:ext cx="6563816" cy="457200"/>
          </a:xfrm>
        </p:spPr>
        <p:txBody>
          <a:bodyPr/>
          <a:lstStyle/>
          <a:p>
            <a:r>
              <a:rPr lang="en-US" altLang="es-ES" dirty="0">
                <a:solidFill>
                  <a:schemeClr val="tx2"/>
                </a:solidFill>
              </a:rPr>
              <a:t>MSc. Beatriz </a:t>
            </a:r>
            <a:r>
              <a:rPr lang="es-ES" altLang="es-ES" dirty="0">
                <a:solidFill>
                  <a:schemeClr val="tx2"/>
                </a:solidFill>
              </a:rPr>
              <a:t>Fernández</a:t>
            </a:r>
            <a:r>
              <a:rPr lang="en-US" altLang="es-ES" dirty="0">
                <a:solidFill>
                  <a:schemeClr val="tx2"/>
                </a:solidFill>
              </a:rPr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72819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2</a:t>
            </a:r>
            <a:r>
              <a:rPr lang="es-ES" b="1" dirty="0" smtClean="0">
                <a:solidFill>
                  <a:schemeClr val="tx2"/>
                </a:solidFill>
              </a:rPr>
              <a:t>CURSO: 2026/2027</a:t>
            </a:r>
            <a:endParaRPr lang="es-ES" b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gray">
          <a:xfrm>
            <a:off x="1758427" y="4290412"/>
            <a:ext cx="65638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s-ES" dirty="0" smtClean="0">
                <a:solidFill>
                  <a:schemeClr val="tx2"/>
                </a:solidFill>
              </a:rPr>
              <a:t>PROGRAMA CICLO CORTO AUDITORÍA</a:t>
            </a:r>
            <a:endParaRPr lang="en-US" altLang="es-ES" dirty="0">
              <a:solidFill>
                <a:schemeClr val="tx2"/>
              </a:solidFill>
            </a:endParaRPr>
          </a:p>
        </p:txBody>
      </p:sp>
      <p:pic>
        <p:nvPicPr>
          <p:cNvPr id="8" name="Imagen 7" descr="D:\Imagenes mias\12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706">
            <a:off x="724403" y="591094"/>
            <a:ext cx="1955600" cy="144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 descr="D:\frida25814\facultad\2015\imagenes para ppt\plan..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4420">
            <a:off x="6353092" y="2629233"/>
            <a:ext cx="2197996" cy="161298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Imagen 9" descr="D:\Imagenes mias\M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952">
            <a:off x="776756" y="4721773"/>
            <a:ext cx="2410386" cy="15889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4 CuadroTexto"/>
          <p:cNvSpPr txBox="1"/>
          <p:nvPr/>
        </p:nvSpPr>
        <p:spPr bwMode="auto">
          <a:xfrm>
            <a:off x="2683132" y="523211"/>
            <a:ext cx="5868674" cy="12003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b="1" dirty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FACULTAD DE </a:t>
            </a:r>
            <a:r>
              <a:rPr lang="es-ES" sz="2400" b="1" dirty="0" smtClean="0">
                <a:ln w="0"/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CIENCIAS AGROPECUARIAS, TÉCNICAS Y ECONÓMICAS</a:t>
            </a:r>
            <a:endParaRPr lang="es-ES" sz="2400" b="1" dirty="0">
              <a:ln w="0"/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2731</TotalTime>
  <Words>1487</Words>
  <Application>Microsoft Office PowerPoint</Application>
  <PresentationFormat>Presentación en pantalla (4:3)</PresentationFormat>
  <Paragraphs>215</Paragraphs>
  <Slides>23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Calibri</vt:lpstr>
      <vt:lpstr>HandelGotDLig</vt:lpstr>
      <vt:lpstr>Verdana</vt:lpstr>
      <vt:lpstr>Wingdings</vt:lpstr>
      <vt:lpstr>sample</vt:lpstr>
      <vt:lpstr>OPTATIVA II MARKETING </vt:lpstr>
      <vt:lpstr>Presentación de PowerPoint</vt:lpstr>
      <vt:lpstr>CONFERENCIA No. 5</vt:lpstr>
      <vt:lpstr>Objetivos</vt:lpstr>
      <vt:lpstr>CONCEPTO DE DISTRIBUCIÓN COMERCIAL  </vt:lpstr>
      <vt:lpstr>Funciones de la distribución</vt:lpstr>
      <vt:lpstr>Funciones complementarias </vt:lpstr>
      <vt:lpstr>Funciones complementarias </vt:lpstr>
      <vt:lpstr>La función económica de la distribución comercial  </vt:lpstr>
      <vt:lpstr>Presentación de PowerPoint</vt:lpstr>
      <vt:lpstr>Presentación de PowerPoint</vt:lpstr>
      <vt:lpstr>Canal de distribución</vt:lpstr>
      <vt:lpstr>Presentación de PowerPoint</vt:lpstr>
      <vt:lpstr>Tipos de intermediarios </vt:lpstr>
      <vt:lpstr>Estrategias de distribución</vt:lpstr>
      <vt:lpstr>Errores comunes en la política de distribución</vt:lpstr>
      <vt:lpstr>Presentación de PowerPoint</vt:lpstr>
      <vt:lpstr>Preguntas de comprobación </vt:lpstr>
      <vt:lpstr>Estudio Independiente </vt:lpstr>
      <vt:lpstr>Bibliografía Básica</vt:lpstr>
      <vt:lpstr>Motivación próxima clase:</vt:lpstr>
      <vt:lpstr>Presentación de PowerPoint</vt:lpstr>
      <vt:lpstr>OPTATIVA II MARKETING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252</cp:revision>
  <dcterms:created xsi:type="dcterms:W3CDTF">2019-11-05T13:28:43Z</dcterms:created>
  <dcterms:modified xsi:type="dcterms:W3CDTF">2026-09-21T02:37:22Z</dcterms:modified>
</cp:coreProperties>
</file>