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0"/>
  </p:notesMasterIdLst>
  <p:sldIdLst>
    <p:sldId id="286" r:id="rId2"/>
    <p:sldId id="307" r:id="rId3"/>
    <p:sldId id="305" r:id="rId4"/>
    <p:sldId id="314" r:id="rId5"/>
    <p:sldId id="321" r:id="rId6"/>
    <p:sldId id="325" r:id="rId7"/>
    <p:sldId id="326" r:id="rId8"/>
    <p:sldId id="327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IMA" initials="A" lastIdx="1" clrIdx="0">
    <p:extLst>
      <p:ext uri="{19B8F6BF-5375-455C-9EA6-DF929625EA0E}">
        <p15:presenceInfo xmlns:p15="http://schemas.microsoft.com/office/powerpoint/2012/main" userId="2477bb3c5145f3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81" autoAdjust="0"/>
    <p:restoredTop sz="91023" autoAdjust="0"/>
  </p:normalViewPr>
  <p:slideViewPr>
    <p:cSldViewPr>
      <p:cViewPr varScale="1">
        <p:scale>
          <a:sx n="68" d="100"/>
          <a:sy n="68" d="100"/>
        </p:scale>
        <p:origin x="7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80E97D-F414-419F-A93C-42CDC25CF5A8}" type="doc">
      <dgm:prSet loTypeId="urn:microsoft.com/office/officeart/2005/8/layout/orgChart1" loCatId="hierarchy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es-MX"/>
        </a:p>
      </dgm:t>
    </dgm:pt>
    <dgm:pt modelId="{5FC268E5-200A-49B8-8464-08A03406BC8B}">
      <dgm:prSet phldrT="[Texto]" custT="1"/>
      <dgm:spPr/>
      <dgm:t>
        <a:bodyPr/>
        <a:lstStyle/>
        <a:p>
          <a:r>
            <a:rPr lang="es-ES" sz="3200" b="1" dirty="0" smtClean="0">
              <a:latin typeface="Franklin Gothic Medium" panose="020B0603020102020204" pitchFamily="34" charset="0"/>
            </a:rPr>
            <a:t>OBJETIVOS DE LA SUPERVISION </a:t>
          </a:r>
          <a:endParaRPr lang="es-MX" sz="3200" b="1" dirty="0">
            <a:latin typeface="Franklin Gothic Medium" panose="020B0603020102020204" pitchFamily="34" charset="0"/>
          </a:endParaRPr>
        </a:p>
      </dgm:t>
    </dgm:pt>
    <dgm:pt modelId="{C4863BD6-3073-4833-A97E-2741B8B24CA7}" type="parTrans" cxnId="{D38FF405-C339-4124-9F28-999BD24E06F7}">
      <dgm:prSet/>
      <dgm:spPr/>
      <dgm:t>
        <a:bodyPr/>
        <a:lstStyle/>
        <a:p>
          <a:endParaRPr lang="es-MX"/>
        </a:p>
      </dgm:t>
    </dgm:pt>
    <dgm:pt modelId="{E49B878E-F531-44A1-893B-E8C639B62EBB}" type="sibTrans" cxnId="{D38FF405-C339-4124-9F28-999BD24E06F7}">
      <dgm:prSet/>
      <dgm:spPr/>
      <dgm:t>
        <a:bodyPr/>
        <a:lstStyle/>
        <a:p>
          <a:endParaRPr lang="es-MX"/>
        </a:p>
      </dgm:t>
    </dgm:pt>
    <dgm:pt modelId="{F386536C-CCDE-4488-9B1D-BACA5D8AC5DA}">
      <dgm:prSet phldrT="[Tex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MX" sz="2000" b="1" dirty="0" smtClean="0">
              <a:latin typeface="Franklin Gothic Medium" panose="020B0603020102020204" pitchFamily="34" charset="0"/>
            </a:rPr>
            <a:t>FORMATIVO</a:t>
          </a:r>
          <a:endParaRPr lang="es-MX" sz="2000" b="1" dirty="0">
            <a:latin typeface="Franklin Gothic Medium" panose="020B0603020102020204" pitchFamily="34" charset="0"/>
          </a:endParaRPr>
        </a:p>
      </dgm:t>
    </dgm:pt>
    <dgm:pt modelId="{5314559C-7B1D-4A41-81DE-6067CC57B22A}" type="parTrans" cxnId="{81340A1F-42AB-40AC-9183-12A6C3D17F06}">
      <dgm:prSet/>
      <dgm:spPr/>
      <dgm:t>
        <a:bodyPr/>
        <a:lstStyle/>
        <a:p>
          <a:endParaRPr lang="es-MX"/>
        </a:p>
      </dgm:t>
    </dgm:pt>
    <dgm:pt modelId="{DAC00CD3-DBD3-4829-BC13-8726091D33D6}" type="sibTrans" cxnId="{81340A1F-42AB-40AC-9183-12A6C3D17F06}">
      <dgm:prSet/>
      <dgm:spPr/>
      <dgm:t>
        <a:bodyPr/>
        <a:lstStyle/>
        <a:p>
          <a:endParaRPr lang="es-MX"/>
        </a:p>
      </dgm:t>
    </dgm:pt>
    <dgm:pt modelId="{35276477-0970-4997-A1DC-36352421F79F}">
      <dgm:prSet phldrT="[Texto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sz="2000" b="1" dirty="0" smtClean="0">
              <a:latin typeface="Franklin Gothic Medium" panose="020B0603020102020204" pitchFamily="34" charset="0"/>
            </a:rPr>
            <a:t>ADMINISTRATIVO</a:t>
          </a:r>
          <a:endParaRPr lang="es-MX" sz="2000" b="1" dirty="0"/>
        </a:p>
      </dgm:t>
    </dgm:pt>
    <dgm:pt modelId="{63BE3666-03D4-4F97-AF3C-47FD39FA0B88}" type="parTrans" cxnId="{728EA460-5E50-408D-9CA5-98611CEDE70A}">
      <dgm:prSet/>
      <dgm:spPr/>
      <dgm:t>
        <a:bodyPr/>
        <a:lstStyle/>
        <a:p>
          <a:endParaRPr lang="es-MX"/>
        </a:p>
      </dgm:t>
    </dgm:pt>
    <dgm:pt modelId="{3C986C0C-4EE2-4423-8D7A-C4D9D4255513}" type="sibTrans" cxnId="{728EA460-5E50-408D-9CA5-98611CEDE70A}">
      <dgm:prSet/>
      <dgm:spPr/>
      <dgm:t>
        <a:bodyPr/>
        <a:lstStyle/>
        <a:p>
          <a:endParaRPr lang="es-MX"/>
        </a:p>
      </dgm:t>
    </dgm:pt>
    <dgm:pt modelId="{2207B47A-8216-41F3-949E-E754CB89357D}">
      <dgm:prSet phldrT="[Texto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MX" sz="2000" b="1" dirty="0" smtClean="0">
              <a:latin typeface="Franklin Gothic Medium" panose="020B0603020102020204" pitchFamily="34" charset="0"/>
            </a:rPr>
            <a:t>DE APOYO</a:t>
          </a:r>
          <a:endParaRPr lang="es-MX" sz="2000" b="1" dirty="0">
            <a:latin typeface="Franklin Gothic Medium" panose="020B0603020102020204" pitchFamily="34" charset="0"/>
          </a:endParaRPr>
        </a:p>
      </dgm:t>
    </dgm:pt>
    <dgm:pt modelId="{8C94AC6D-3570-40C3-ACCE-65C9982CF550}" type="parTrans" cxnId="{B56C8A1E-C7D3-4648-B473-0A7C1A1A3786}">
      <dgm:prSet/>
      <dgm:spPr/>
      <dgm:t>
        <a:bodyPr/>
        <a:lstStyle/>
        <a:p>
          <a:endParaRPr lang="es-MX"/>
        </a:p>
      </dgm:t>
    </dgm:pt>
    <dgm:pt modelId="{87BA80DE-8EB3-4D60-BDAB-FEF221120728}" type="sibTrans" cxnId="{B56C8A1E-C7D3-4648-B473-0A7C1A1A3786}">
      <dgm:prSet/>
      <dgm:spPr/>
      <dgm:t>
        <a:bodyPr/>
        <a:lstStyle/>
        <a:p>
          <a:endParaRPr lang="es-MX"/>
        </a:p>
      </dgm:t>
    </dgm:pt>
    <dgm:pt modelId="{4CBF2776-D86B-4AD3-B422-0F17F7C09FD7}">
      <dgm:prSet custT="1"/>
      <dgm:spPr/>
      <dgm:t>
        <a:bodyPr/>
        <a:lstStyle/>
        <a:p>
          <a:pPr algn="ctr"/>
          <a:r>
            <a:rPr lang="es-MX" sz="2000" dirty="0" smtClean="0">
              <a:latin typeface="Franklin Gothic Medium" panose="020B0603020102020204" pitchFamily="34" charset="0"/>
            </a:rPr>
            <a:t>Permite fortalecer las competencias profesionales</a:t>
          </a:r>
          <a:endParaRPr lang="es-MX" sz="2000" dirty="0">
            <a:latin typeface="Franklin Gothic Medium" panose="020B0603020102020204" pitchFamily="34" charset="0"/>
          </a:endParaRPr>
        </a:p>
      </dgm:t>
    </dgm:pt>
    <dgm:pt modelId="{250F529E-37A8-4597-8F72-920C5D95B85D}" type="parTrans" cxnId="{C812F9E5-3BF7-4571-AAA4-331DEAA336A5}">
      <dgm:prSet/>
      <dgm:spPr/>
      <dgm:t>
        <a:bodyPr/>
        <a:lstStyle/>
        <a:p>
          <a:endParaRPr lang="es-MX"/>
        </a:p>
      </dgm:t>
    </dgm:pt>
    <dgm:pt modelId="{8A03AFB2-0BBC-4135-B0B2-0294256FDBD8}" type="sibTrans" cxnId="{C812F9E5-3BF7-4571-AAA4-331DEAA336A5}">
      <dgm:prSet/>
      <dgm:spPr/>
      <dgm:t>
        <a:bodyPr/>
        <a:lstStyle/>
        <a:p>
          <a:endParaRPr lang="es-MX"/>
        </a:p>
      </dgm:t>
    </dgm:pt>
    <dgm:pt modelId="{AAFA7F88-2FD5-43FD-8C71-B813679E1B20}">
      <dgm:prSet custT="1"/>
      <dgm:spPr/>
      <dgm:t>
        <a:bodyPr/>
        <a:lstStyle/>
        <a:p>
          <a:pPr algn="ctr"/>
          <a:r>
            <a:rPr lang="es-ES" sz="2000" dirty="0" smtClean="0">
              <a:latin typeface="Franklin Gothic Medium" panose="020B0603020102020204" pitchFamily="34" charset="0"/>
            </a:rPr>
            <a:t>Garantiza el cumplimiento de normas y procedimientos.</a:t>
          </a:r>
          <a:endParaRPr lang="es-MX" sz="2000" dirty="0">
            <a:latin typeface="Franklin Gothic Medium" panose="020B0603020102020204" pitchFamily="34" charset="0"/>
          </a:endParaRPr>
        </a:p>
      </dgm:t>
    </dgm:pt>
    <dgm:pt modelId="{969572D5-760B-4EC9-A894-59FCB2564047}" type="parTrans" cxnId="{B7CD821D-9CDF-4611-8FE6-1ED9DA42DF29}">
      <dgm:prSet/>
      <dgm:spPr/>
      <dgm:t>
        <a:bodyPr/>
        <a:lstStyle/>
        <a:p>
          <a:endParaRPr lang="es-MX"/>
        </a:p>
      </dgm:t>
    </dgm:pt>
    <dgm:pt modelId="{79AE3BD7-B883-42E7-8961-DFAC4E36734B}" type="sibTrans" cxnId="{B7CD821D-9CDF-4611-8FE6-1ED9DA42DF29}">
      <dgm:prSet/>
      <dgm:spPr/>
      <dgm:t>
        <a:bodyPr/>
        <a:lstStyle/>
        <a:p>
          <a:endParaRPr lang="es-MX"/>
        </a:p>
      </dgm:t>
    </dgm:pt>
    <dgm:pt modelId="{90FD019A-B04C-444A-BE92-9748A135785B}">
      <dgm:prSet custT="1"/>
      <dgm:spPr/>
      <dgm:t>
        <a:bodyPr/>
        <a:lstStyle/>
        <a:p>
          <a:r>
            <a:rPr lang="es-ES" sz="2000" dirty="0" smtClean="0">
              <a:latin typeface="Franklin Gothic Medium" panose="020B0603020102020204" pitchFamily="34" charset="0"/>
            </a:rPr>
            <a:t>Acompaña emocionalmente al trabajador social frente a situaciones</a:t>
          </a:r>
          <a:endParaRPr lang="es-MX" sz="2000" dirty="0"/>
        </a:p>
      </dgm:t>
    </dgm:pt>
    <dgm:pt modelId="{72EF7D37-4B94-4F97-A512-B1F700AB030E}" type="parTrans" cxnId="{254206FA-E8E5-48A7-96C2-19B7ADD3136A}">
      <dgm:prSet/>
      <dgm:spPr/>
      <dgm:t>
        <a:bodyPr/>
        <a:lstStyle/>
        <a:p>
          <a:endParaRPr lang="es-MX"/>
        </a:p>
      </dgm:t>
    </dgm:pt>
    <dgm:pt modelId="{73825045-FAD3-4A67-AB32-688532CEE38B}" type="sibTrans" cxnId="{254206FA-E8E5-48A7-96C2-19B7ADD3136A}">
      <dgm:prSet/>
      <dgm:spPr/>
      <dgm:t>
        <a:bodyPr/>
        <a:lstStyle/>
        <a:p>
          <a:endParaRPr lang="es-MX"/>
        </a:p>
      </dgm:t>
    </dgm:pt>
    <dgm:pt modelId="{452141E4-41BF-47B4-A54B-B692F95E9263}" type="pres">
      <dgm:prSet presAssocID="{2980E97D-F414-419F-A93C-42CDC25CF5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EF76DFAC-3842-460D-B269-E71B17BC5D51}" type="pres">
      <dgm:prSet presAssocID="{5FC268E5-200A-49B8-8464-08A03406BC8B}" presName="hierRoot1" presStyleCnt="0">
        <dgm:presLayoutVars>
          <dgm:hierBranch val="init"/>
        </dgm:presLayoutVars>
      </dgm:prSet>
      <dgm:spPr/>
    </dgm:pt>
    <dgm:pt modelId="{1F0A331E-D4C0-48BD-B00D-ACD120655A0A}" type="pres">
      <dgm:prSet presAssocID="{5FC268E5-200A-49B8-8464-08A03406BC8B}" presName="rootComposite1" presStyleCnt="0"/>
      <dgm:spPr/>
    </dgm:pt>
    <dgm:pt modelId="{4CC88D0D-AC7D-4217-BAF3-78B39C743204}" type="pres">
      <dgm:prSet presAssocID="{5FC268E5-200A-49B8-8464-08A03406BC8B}" presName="rootText1" presStyleLbl="node0" presStyleIdx="0" presStyleCnt="1" custScaleX="254109" custScaleY="50077" custLinFactNeighborX="10888" custLinFactNeighborY="-4881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3C9594C-041F-4954-99BB-CF4C709483F2}" type="pres">
      <dgm:prSet presAssocID="{5FC268E5-200A-49B8-8464-08A03406BC8B}" presName="rootConnector1" presStyleLbl="node1" presStyleIdx="0" presStyleCnt="0"/>
      <dgm:spPr/>
      <dgm:t>
        <a:bodyPr/>
        <a:lstStyle/>
        <a:p>
          <a:endParaRPr lang="es-ES"/>
        </a:p>
      </dgm:t>
    </dgm:pt>
    <dgm:pt modelId="{E5D15DF6-EBF0-4C95-B49A-12F4C12EF71D}" type="pres">
      <dgm:prSet presAssocID="{5FC268E5-200A-49B8-8464-08A03406BC8B}" presName="hierChild2" presStyleCnt="0"/>
      <dgm:spPr/>
    </dgm:pt>
    <dgm:pt modelId="{5601AA57-7577-4E23-8BFF-5E51A1336FE3}" type="pres">
      <dgm:prSet presAssocID="{5314559C-7B1D-4A41-81DE-6067CC57B22A}" presName="Name37" presStyleLbl="parChTrans1D2" presStyleIdx="0" presStyleCnt="3"/>
      <dgm:spPr/>
      <dgm:t>
        <a:bodyPr/>
        <a:lstStyle/>
        <a:p>
          <a:endParaRPr lang="es-ES"/>
        </a:p>
      </dgm:t>
    </dgm:pt>
    <dgm:pt modelId="{7A0F1138-2712-4EB3-900F-4E6CD184E4BF}" type="pres">
      <dgm:prSet presAssocID="{F386536C-CCDE-4488-9B1D-BACA5D8AC5DA}" presName="hierRoot2" presStyleCnt="0">
        <dgm:presLayoutVars>
          <dgm:hierBranch val="init"/>
        </dgm:presLayoutVars>
      </dgm:prSet>
      <dgm:spPr/>
    </dgm:pt>
    <dgm:pt modelId="{860E023F-4CDD-40BA-85FD-66A14E110EC5}" type="pres">
      <dgm:prSet presAssocID="{F386536C-CCDE-4488-9B1D-BACA5D8AC5DA}" presName="rootComposite" presStyleCnt="0"/>
      <dgm:spPr/>
    </dgm:pt>
    <dgm:pt modelId="{DB589BCA-808E-40E9-B5FE-D4825CEB527C}" type="pres">
      <dgm:prSet presAssocID="{F386536C-CCDE-4488-9B1D-BACA5D8AC5DA}" presName="rootText" presStyleLbl="node2" presStyleIdx="0" presStyleCnt="3" custScaleY="45260" custLinFactNeighborX="3079" custLinFactNeighborY="9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9520CD3-7F04-4C1E-9D4D-7CDCCB8D0F15}" type="pres">
      <dgm:prSet presAssocID="{F386536C-CCDE-4488-9B1D-BACA5D8AC5DA}" presName="rootConnector" presStyleLbl="node2" presStyleIdx="0" presStyleCnt="3"/>
      <dgm:spPr/>
      <dgm:t>
        <a:bodyPr/>
        <a:lstStyle/>
        <a:p>
          <a:endParaRPr lang="es-ES"/>
        </a:p>
      </dgm:t>
    </dgm:pt>
    <dgm:pt modelId="{ED1D0D4D-798A-42B0-8560-F125EF9C940C}" type="pres">
      <dgm:prSet presAssocID="{F386536C-CCDE-4488-9B1D-BACA5D8AC5DA}" presName="hierChild4" presStyleCnt="0"/>
      <dgm:spPr/>
    </dgm:pt>
    <dgm:pt modelId="{93B13156-457F-4C17-8739-6A58AB60F006}" type="pres">
      <dgm:prSet presAssocID="{250F529E-37A8-4597-8F72-920C5D95B85D}" presName="Name37" presStyleLbl="parChTrans1D3" presStyleIdx="0" presStyleCnt="3"/>
      <dgm:spPr/>
      <dgm:t>
        <a:bodyPr/>
        <a:lstStyle/>
        <a:p>
          <a:endParaRPr lang="es-ES"/>
        </a:p>
      </dgm:t>
    </dgm:pt>
    <dgm:pt modelId="{762CFEF1-9162-4684-B9B2-04913B0C4B70}" type="pres">
      <dgm:prSet presAssocID="{4CBF2776-D86B-4AD3-B422-0F17F7C09FD7}" presName="hierRoot2" presStyleCnt="0">
        <dgm:presLayoutVars>
          <dgm:hierBranch val="init"/>
        </dgm:presLayoutVars>
      </dgm:prSet>
      <dgm:spPr/>
    </dgm:pt>
    <dgm:pt modelId="{83FA8D76-D3E9-43EF-B59B-985FEA999CB3}" type="pres">
      <dgm:prSet presAssocID="{4CBF2776-D86B-4AD3-B422-0F17F7C09FD7}" presName="rootComposite" presStyleCnt="0"/>
      <dgm:spPr/>
    </dgm:pt>
    <dgm:pt modelId="{A30BEDE5-568F-46B3-B403-653C426B144F}" type="pres">
      <dgm:prSet presAssocID="{4CBF2776-D86B-4AD3-B422-0F17F7C09FD7}" presName="rootText" presStyleLbl="node3" presStyleIdx="0" presStyleCnt="3" custScaleX="72809" custScaleY="108807" custLinFactNeighborX="3173" custLinFactNeighborY="2719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F8260F6-85E3-41C8-8B14-40FFF841B877}" type="pres">
      <dgm:prSet presAssocID="{4CBF2776-D86B-4AD3-B422-0F17F7C09FD7}" presName="rootConnector" presStyleLbl="node3" presStyleIdx="0" presStyleCnt="3"/>
      <dgm:spPr/>
      <dgm:t>
        <a:bodyPr/>
        <a:lstStyle/>
        <a:p>
          <a:endParaRPr lang="es-ES"/>
        </a:p>
      </dgm:t>
    </dgm:pt>
    <dgm:pt modelId="{3D828996-D8AD-4189-9C76-6C81ABACC7F5}" type="pres">
      <dgm:prSet presAssocID="{4CBF2776-D86B-4AD3-B422-0F17F7C09FD7}" presName="hierChild4" presStyleCnt="0"/>
      <dgm:spPr/>
    </dgm:pt>
    <dgm:pt modelId="{8E37CF0E-5A5E-4FFB-AD61-AEDD1FF2C8E2}" type="pres">
      <dgm:prSet presAssocID="{4CBF2776-D86B-4AD3-B422-0F17F7C09FD7}" presName="hierChild5" presStyleCnt="0"/>
      <dgm:spPr/>
    </dgm:pt>
    <dgm:pt modelId="{4FCDFEFE-66B2-4708-9A47-9681C99329A7}" type="pres">
      <dgm:prSet presAssocID="{F386536C-CCDE-4488-9B1D-BACA5D8AC5DA}" presName="hierChild5" presStyleCnt="0"/>
      <dgm:spPr/>
    </dgm:pt>
    <dgm:pt modelId="{86964CC9-68C3-4100-9414-3C672B8B73BE}" type="pres">
      <dgm:prSet presAssocID="{63BE3666-03D4-4F97-AF3C-47FD39FA0B88}" presName="Name37" presStyleLbl="parChTrans1D2" presStyleIdx="1" presStyleCnt="3"/>
      <dgm:spPr/>
      <dgm:t>
        <a:bodyPr/>
        <a:lstStyle/>
        <a:p>
          <a:endParaRPr lang="es-ES"/>
        </a:p>
      </dgm:t>
    </dgm:pt>
    <dgm:pt modelId="{D15DDCE5-4EB4-4A50-ADC0-13D087DEA034}" type="pres">
      <dgm:prSet presAssocID="{35276477-0970-4997-A1DC-36352421F79F}" presName="hierRoot2" presStyleCnt="0">
        <dgm:presLayoutVars>
          <dgm:hierBranch val="init"/>
        </dgm:presLayoutVars>
      </dgm:prSet>
      <dgm:spPr/>
    </dgm:pt>
    <dgm:pt modelId="{34B07C98-B102-4C19-A03C-0505C4D88D3B}" type="pres">
      <dgm:prSet presAssocID="{35276477-0970-4997-A1DC-36352421F79F}" presName="rootComposite" presStyleCnt="0"/>
      <dgm:spPr/>
    </dgm:pt>
    <dgm:pt modelId="{4A27472E-00D7-4E68-9ADE-F786F9BF8352}" type="pres">
      <dgm:prSet presAssocID="{35276477-0970-4997-A1DC-36352421F79F}" presName="rootText" presStyleLbl="node2" presStyleIdx="1" presStyleCnt="3" custScaleY="46594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6EF6BAC3-9508-4D2C-8661-DC6E58D4906F}" type="pres">
      <dgm:prSet presAssocID="{35276477-0970-4997-A1DC-36352421F79F}" presName="rootConnector" presStyleLbl="node2" presStyleIdx="1" presStyleCnt="3"/>
      <dgm:spPr/>
      <dgm:t>
        <a:bodyPr/>
        <a:lstStyle/>
        <a:p>
          <a:endParaRPr lang="es-ES"/>
        </a:p>
      </dgm:t>
    </dgm:pt>
    <dgm:pt modelId="{8DDF0CB0-857A-4081-8760-2EB8463A1384}" type="pres">
      <dgm:prSet presAssocID="{35276477-0970-4997-A1DC-36352421F79F}" presName="hierChild4" presStyleCnt="0"/>
      <dgm:spPr/>
    </dgm:pt>
    <dgm:pt modelId="{4AA40BBE-0884-4622-9243-CCAB7846E298}" type="pres">
      <dgm:prSet presAssocID="{969572D5-760B-4EC9-A894-59FCB2564047}" presName="Name37" presStyleLbl="parChTrans1D3" presStyleIdx="1" presStyleCnt="3"/>
      <dgm:spPr/>
      <dgm:t>
        <a:bodyPr/>
        <a:lstStyle/>
        <a:p>
          <a:endParaRPr lang="es-ES"/>
        </a:p>
      </dgm:t>
    </dgm:pt>
    <dgm:pt modelId="{C475285B-4812-49B8-96D8-290319514602}" type="pres">
      <dgm:prSet presAssocID="{AAFA7F88-2FD5-43FD-8C71-B813679E1B20}" presName="hierRoot2" presStyleCnt="0">
        <dgm:presLayoutVars>
          <dgm:hierBranch val="init"/>
        </dgm:presLayoutVars>
      </dgm:prSet>
      <dgm:spPr/>
    </dgm:pt>
    <dgm:pt modelId="{F52A0560-48D8-4CE7-818B-38E10C7482E0}" type="pres">
      <dgm:prSet presAssocID="{AAFA7F88-2FD5-43FD-8C71-B813679E1B20}" presName="rootComposite" presStyleCnt="0"/>
      <dgm:spPr/>
    </dgm:pt>
    <dgm:pt modelId="{8687BC89-DA79-47AA-82F3-D003B284E3E2}" type="pres">
      <dgm:prSet presAssocID="{AAFA7F88-2FD5-43FD-8C71-B813679E1B20}" presName="rootText" presStyleLbl="node3" presStyleIdx="1" presStyleCnt="3" custScaleX="73959" custScaleY="126594" custLinFactNeighborX="863" custLinFactNeighborY="2585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583B789-EAFF-4DCC-888B-20C6FBF07F69}" type="pres">
      <dgm:prSet presAssocID="{AAFA7F88-2FD5-43FD-8C71-B813679E1B20}" presName="rootConnector" presStyleLbl="node3" presStyleIdx="1" presStyleCnt="3"/>
      <dgm:spPr/>
      <dgm:t>
        <a:bodyPr/>
        <a:lstStyle/>
        <a:p>
          <a:endParaRPr lang="es-ES"/>
        </a:p>
      </dgm:t>
    </dgm:pt>
    <dgm:pt modelId="{4953D501-0AF7-4E09-89C0-6647A5EEDC17}" type="pres">
      <dgm:prSet presAssocID="{AAFA7F88-2FD5-43FD-8C71-B813679E1B20}" presName="hierChild4" presStyleCnt="0"/>
      <dgm:spPr/>
    </dgm:pt>
    <dgm:pt modelId="{4DA87498-EE36-4914-8EC1-6DE784617796}" type="pres">
      <dgm:prSet presAssocID="{AAFA7F88-2FD5-43FD-8C71-B813679E1B20}" presName="hierChild5" presStyleCnt="0"/>
      <dgm:spPr/>
    </dgm:pt>
    <dgm:pt modelId="{4EF65753-DF4D-4A5D-9E79-72929404222F}" type="pres">
      <dgm:prSet presAssocID="{35276477-0970-4997-A1DC-36352421F79F}" presName="hierChild5" presStyleCnt="0"/>
      <dgm:spPr/>
    </dgm:pt>
    <dgm:pt modelId="{FA7236F4-D3B0-4639-8C84-A27408A5C7B2}" type="pres">
      <dgm:prSet presAssocID="{8C94AC6D-3570-40C3-ACCE-65C9982CF550}" presName="Name37" presStyleLbl="parChTrans1D2" presStyleIdx="2" presStyleCnt="3"/>
      <dgm:spPr/>
      <dgm:t>
        <a:bodyPr/>
        <a:lstStyle/>
        <a:p>
          <a:endParaRPr lang="es-ES"/>
        </a:p>
      </dgm:t>
    </dgm:pt>
    <dgm:pt modelId="{1F95A16D-F985-4B52-B643-4B7ACDA8857C}" type="pres">
      <dgm:prSet presAssocID="{2207B47A-8216-41F3-949E-E754CB89357D}" presName="hierRoot2" presStyleCnt="0">
        <dgm:presLayoutVars>
          <dgm:hierBranch val="init"/>
        </dgm:presLayoutVars>
      </dgm:prSet>
      <dgm:spPr/>
    </dgm:pt>
    <dgm:pt modelId="{BC8D22E1-F49B-4100-A43F-0AF9DEBF1A84}" type="pres">
      <dgm:prSet presAssocID="{2207B47A-8216-41F3-949E-E754CB89357D}" presName="rootComposite" presStyleCnt="0"/>
      <dgm:spPr/>
    </dgm:pt>
    <dgm:pt modelId="{ADE2E835-65BD-4CE9-808E-912ABED723D7}" type="pres">
      <dgm:prSet presAssocID="{2207B47A-8216-41F3-949E-E754CB89357D}" presName="rootText" presStyleLbl="node2" presStyleIdx="2" presStyleCnt="3" custScaleY="464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14A6266-2D4A-48A5-AF20-096C0052890F}" type="pres">
      <dgm:prSet presAssocID="{2207B47A-8216-41F3-949E-E754CB89357D}" presName="rootConnector" presStyleLbl="node2" presStyleIdx="2" presStyleCnt="3"/>
      <dgm:spPr/>
      <dgm:t>
        <a:bodyPr/>
        <a:lstStyle/>
        <a:p>
          <a:endParaRPr lang="es-ES"/>
        </a:p>
      </dgm:t>
    </dgm:pt>
    <dgm:pt modelId="{7622BB46-60ED-4A7F-A82F-BB44FF072F3A}" type="pres">
      <dgm:prSet presAssocID="{2207B47A-8216-41F3-949E-E754CB89357D}" presName="hierChild4" presStyleCnt="0"/>
      <dgm:spPr/>
    </dgm:pt>
    <dgm:pt modelId="{C14C0E14-893C-458F-BE7E-84AF40D579C2}" type="pres">
      <dgm:prSet presAssocID="{72EF7D37-4B94-4F97-A512-B1F700AB030E}" presName="Name37" presStyleLbl="parChTrans1D3" presStyleIdx="2" presStyleCnt="3"/>
      <dgm:spPr/>
      <dgm:t>
        <a:bodyPr/>
        <a:lstStyle/>
        <a:p>
          <a:endParaRPr lang="es-ES"/>
        </a:p>
      </dgm:t>
    </dgm:pt>
    <dgm:pt modelId="{C287643E-5BAF-47E4-A215-BF2F2D3BA1E5}" type="pres">
      <dgm:prSet presAssocID="{90FD019A-B04C-444A-BE92-9748A135785B}" presName="hierRoot2" presStyleCnt="0">
        <dgm:presLayoutVars>
          <dgm:hierBranch val="init"/>
        </dgm:presLayoutVars>
      </dgm:prSet>
      <dgm:spPr/>
    </dgm:pt>
    <dgm:pt modelId="{0009FA43-CAB3-4CCA-AB71-13774F0F5492}" type="pres">
      <dgm:prSet presAssocID="{90FD019A-B04C-444A-BE92-9748A135785B}" presName="rootComposite" presStyleCnt="0"/>
      <dgm:spPr/>
    </dgm:pt>
    <dgm:pt modelId="{C129B9E7-46B3-4307-ABFB-E6CCF34FC3DB}" type="pres">
      <dgm:prSet presAssocID="{90FD019A-B04C-444A-BE92-9748A135785B}" presName="rootText" presStyleLbl="node3" presStyleIdx="2" presStyleCnt="3" custScaleX="82562" custScaleY="121729" custLinFactNeighborX="-2587" custLinFactNeighborY="2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7124C26-21A2-44AF-8C15-7E49D16E55DA}" type="pres">
      <dgm:prSet presAssocID="{90FD019A-B04C-444A-BE92-9748A135785B}" presName="rootConnector" presStyleLbl="node3" presStyleIdx="2" presStyleCnt="3"/>
      <dgm:spPr/>
      <dgm:t>
        <a:bodyPr/>
        <a:lstStyle/>
        <a:p>
          <a:endParaRPr lang="es-ES"/>
        </a:p>
      </dgm:t>
    </dgm:pt>
    <dgm:pt modelId="{3330210F-57FB-41AF-94D9-D61FEA73AE69}" type="pres">
      <dgm:prSet presAssocID="{90FD019A-B04C-444A-BE92-9748A135785B}" presName="hierChild4" presStyleCnt="0"/>
      <dgm:spPr/>
    </dgm:pt>
    <dgm:pt modelId="{FBDD463C-AA8D-4A69-B289-232F5F57DCA9}" type="pres">
      <dgm:prSet presAssocID="{90FD019A-B04C-444A-BE92-9748A135785B}" presName="hierChild5" presStyleCnt="0"/>
      <dgm:spPr/>
    </dgm:pt>
    <dgm:pt modelId="{536CBA2C-4CCB-4376-A074-5B21DFB14E17}" type="pres">
      <dgm:prSet presAssocID="{2207B47A-8216-41F3-949E-E754CB89357D}" presName="hierChild5" presStyleCnt="0"/>
      <dgm:spPr/>
    </dgm:pt>
    <dgm:pt modelId="{9B25003E-9E7C-47BC-BECB-17B6124C13FE}" type="pres">
      <dgm:prSet presAssocID="{5FC268E5-200A-49B8-8464-08A03406BC8B}" presName="hierChild3" presStyleCnt="0"/>
      <dgm:spPr/>
    </dgm:pt>
  </dgm:ptLst>
  <dgm:cxnLst>
    <dgm:cxn modelId="{277EBF87-09E0-468E-9A5F-31BC5FF465DB}" type="presOf" srcId="{90FD019A-B04C-444A-BE92-9748A135785B}" destId="{27124C26-21A2-44AF-8C15-7E49D16E55DA}" srcOrd="1" destOrd="0" presId="urn:microsoft.com/office/officeart/2005/8/layout/orgChart1"/>
    <dgm:cxn modelId="{E0A0A9C0-28EC-4CD2-9F23-22A18F9288ED}" type="presOf" srcId="{AAFA7F88-2FD5-43FD-8C71-B813679E1B20}" destId="{8687BC89-DA79-47AA-82F3-D003B284E3E2}" srcOrd="0" destOrd="0" presId="urn:microsoft.com/office/officeart/2005/8/layout/orgChart1"/>
    <dgm:cxn modelId="{394E47AD-5DE9-4CC4-A442-47ACAA2E5ED4}" type="presOf" srcId="{4CBF2776-D86B-4AD3-B422-0F17F7C09FD7}" destId="{A30BEDE5-568F-46B3-B403-653C426B144F}" srcOrd="0" destOrd="0" presId="urn:microsoft.com/office/officeart/2005/8/layout/orgChart1"/>
    <dgm:cxn modelId="{9400BBB7-185A-44FD-8BBF-979AE07F9C9F}" type="presOf" srcId="{F386536C-CCDE-4488-9B1D-BACA5D8AC5DA}" destId="{DB589BCA-808E-40E9-B5FE-D4825CEB527C}" srcOrd="0" destOrd="0" presId="urn:microsoft.com/office/officeart/2005/8/layout/orgChart1"/>
    <dgm:cxn modelId="{81340A1F-42AB-40AC-9183-12A6C3D17F06}" srcId="{5FC268E5-200A-49B8-8464-08A03406BC8B}" destId="{F386536C-CCDE-4488-9B1D-BACA5D8AC5DA}" srcOrd="0" destOrd="0" parTransId="{5314559C-7B1D-4A41-81DE-6067CC57B22A}" sibTransId="{DAC00CD3-DBD3-4829-BC13-8726091D33D6}"/>
    <dgm:cxn modelId="{C812F9E5-3BF7-4571-AAA4-331DEAA336A5}" srcId="{F386536C-CCDE-4488-9B1D-BACA5D8AC5DA}" destId="{4CBF2776-D86B-4AD3-B422-0F17F7C09FD7}" srcOrd="0" destOrd="0" parTransId="{250F529E-37A8-4597-8F72-920C5D95B85D}" sibTransId="{8A03AFB2-0BBC-4135-B0B2-0294256FDBD8}"/>
    <dgm:cxn modelId="{F1F4844B-AD7C-4758-B976-96BB83A3343E}" type="presOf" srcId="{F386536C-CCDE-4488-9B1D-BACA5D8AC5DA}" destId="{39520CD3-7F04-4C1E-9D4D-7CDCCB8D0F15}" srcOrd="1" destOrd="0" presId="urn:microsoft.com/office/officeart/2005/8/layout/orgChart1"/>
    <dgm:cxn modelId="{E0424EBD-E859-4B61-B55B-3DC84107FEF4}" type="presOf" srcId="{2980E97D-F414-419F-A93C-42CDC25CF5A8}" destId="{452141E4-41BF-47B4-A54B-B692F95E9263}" srcOrd="0" destOrd="0" presId="urn:microsoft.com/office/officeart/2005/8/layout/orgChart1"/>
    <dgm:cxn modelId="{254206FA-E8E5-48A7-96C2-19B7ADD3136A}" srcId="{2207B47A-8216-41F3-949E-E754CB89357D}" destId="{90FD019A-B04C-444A-BE92-9748A135785B}" srcOrd="0" destOrd="0" parTransId="{72EF7D37-4B94-4F97-A512-B1F700AB030E}" sibTransId="{73825045-FAD3-4A67-AB32-688532CEE38B}"/>
    <dgm:cxn modelId="{B7CD821D-9CDF-4611-8FE6-1ED9DA42DF29}" srcId="{35276477-0970-4997-A1DC-36352421F79F}" destId="{AAFA7F88-2FD5-43FD-8C71-B813679E1B20}" srcOrd="0" destOrd="0" parTransId="{969572D5-760B-4EC9-A894-59FCB2564047}" sibTransId="{79AE3BD7-B883-42E7-8961-DFAC4E36734B}"/>
    <dgm:cxn modelId="{49C05F20-387A-43DF-985F-04963FAD8391}" type="presOf" srcId="{90FD019A-B04C-444A-BE92-9748A135785B}" destId="{C129B9E7-46B3-4307-ABFB-E6CCF34FC3DB}" srcOrd="0" destOrd="0" presId="urn:microsoft.com/office/officeart/2005/8/layout/orgChart1"/>
    <dgm:cxn modelId="{CF84CC43-92D6-401C-967E-02A3D8DFA8D1}" type="presOf" srcId="{250F529E-37A8-4597-8F72-920C5D95B85D}" destId="{93B13156-457F-4C17-8739-6A58AB60F006}" srcOrd="0" destOrd="0" presId="urn:microsoft.com/office/officeart/2005/8/layout/orgChart1"/>
    <dgm:cxn modelId="{214793CC-4806-42BA-917C-AB43F98A16C0}" type="presOf" srcId="{35276477-0970-4997-A1DC-36352421F79F}" destId="{4A27472E-00D7-4E68-9ADE-F786F9BF8352}" srcOrd="0" destOrd="0" presId="urn:microsoft.com/office/officeart/2005/8/layout/orgChart1"/>
    <dgm:cxn modelId="{728EA460-5E50-408D-9CA5-98611CEDE70A}" srcId="{5FC268E5-200A-49B8-8464-08A03406BC8B}" destId="{35276477-0970-4997-A1DC-36352421F79F}" srcOrd="1" destOrd="0" parTransId="{63BE3666-03D4-4F97-AF3C-47FD39FA0B88}" sibTransId="{3C986C0C-4EE2-4423-8D7A-C4D9D4255513}"/>
    <dgm:cxn modelId="{A65F11A5-1039-493C-9341-919E1CA47003}" type="presOf" srcId="{5FC268E5-200A-49B8-8464-08A03406BC8B}" destId="{4CC88D0D-AC7D-4217-BAF3-78B39C743204}" srcOrd="0" destOrd="0" presId="urn:microsoft.com/office/officeart/2005/8/layout/orgChart1"/>
    <dgm:cxn modelId="{A596D678-0FBB-4D01-BF8C-7597B924983F}" type="presOf" srcId="{8C94AC6D-3570-40C3-ACCE-65C9982CF550}" destId="{FA7236F4-D3B0-4639-8C84-A27408A5C7B2}" srcOrd="0" destOrd="0" presId="urn:microsoft.com/office/officeart/2005/8/layout/orgChart1"/>
    <dgm:cxn modelId="{5C85C220-4021-4753-B016-FFE09368699A}" type="presOf" srcId="{5314559C-7B1D-4A41-81DE-6067CC57B22A}" destId="{5601AA57-7577-4E23-8BFF-5E51A1336FE3}" srcOrd="0" destOrd="0" presId="urn:microsoft.com/office/officeart/2005/8/layout/orgChart1"/>
    <dgm:cxn modelId="{03E1A641-9337-4E0E-8C29-1A66956FA488}" type="presOf" srcId="{969572D5-760B-4EC9-A894-59FCB2564047}" destId="{4AA40BBE-0884-4622-9243-CCAB7846E298}" srcOrd="0" destOrd="0" presId="urn:microsoft.com/office/officeart/2005/8/layout/orgChart1"/>
    <dgm:cxn modelId="{D38FF405-C339-4124-9F28-999BD24E06F7}" srcId="{2980E97D-F414-419F-A93C-42CDC25CF5A8}" destId="{5FC268E5-200A-49B8-8464-08A03406BC8B}" srcOrd="0" destOrd="0" parTransId="{C4863BD6-3073-4833-A97E-2741B8B24CA7}" sibTransId="{E49B878E-F531-44A1-893B-E8C639B62EBB}"/>
    <dgm:cxn modelId="{C468FE19-E23C-4266-9633-9968B2BE7FC9}" type="presOf" srcId="{4CBF2776-D86B-4AD3-B422-0F17F7C09FD7}" destId="{CF8260F6-85E3-41C8-8B14-40FFF841B877}" srcOrd="1" destOrd="0" presId="urn:microsoft.com/office/officeart/2005/8/layout/orgChart1"/>
    <dgm:cxn modelId="{B56C8A1E-C7D3-4648-B473-0A7C1A1A3786}" srcId="{5FC268E5-200A-49B8-8464-08A03406BC8B}" destId="{2207B47A-8216-41F3-949E-E754CB89357D}" srcOrd="2" destOrd="0" parTransId="{8C94AC6D-3570-40C3-ACCE-65C9982CF550}" sibTransId="{87BA80DE-8EB3-4D60-BDAB-FEF221120728}"/>
    <dgm:cxn modelId="{B3B99813-165A-4A7E-9DCE-1539DEA49143}" type="presOf" srcId="{AAFA7F88-2FD5-43FD-8C71-B813679E1B20}" destId="{E583B789-EAFF-4DCC-888B-20C6FBF07F69}" srcOrd="1" destOrd="0" presId="urn:microsoft.com/office/officeart/2005/8/layout/orgChart1"/>
    <dgm:cxn modelId="{81E3C5B7-4028-40DE-8C54-8FDDA9198ACD}" type="presOf" srcId="{63BE3666-03D4-4F97-AF3C-47FD39FA0B88}" destId="{86964CC9-68C3-4100-9414-3C672B8B73BE}" srcOrd="0" destOrd="0" presId="urn:microsoft.com/office/officeart/2005/8/layout/orgChart1"/>
    <dgm:cxn modelId="{0E0D10DF-8EDF-4821-AF8B-3A2C04FDB0B1}" type="presOf" srcId="{2207B47A-8216-41F3-949E-E754CB89357D}" destId="{914A6266-2D4A-48A5-AF20-096C0052890F}" srcOrd="1" destOrd="0" presId="urn:microsoft.com/office/officeart/2005/8/layout/orgChart1"/>
    <dgm:cxn modelId="{0799E256-8B97-4444-8CF5-0B0B35CF849B}" type="presOf" srcId="{72EF7D37-4B94-4F97-A512-B1F700AB030E}" destId="{C14C0E14-893C-458F-BE7E-84AF40D579C2}" srcOrd="0" destOrd="0" presId="urn:microsoft.com/office/officeart/2005/8/layout/orgChart1"/>
    <dgm:cxn modelId="{A7741D4C-A45A-49E2-9F3F-DE5BDAE1D829}" type="presOf" srcId="{5FC268E5-200A-49B8-8464-08A03406BC8B}" destId="{E3C9594C-041F-4954-99BB-CF4C709483F2}" srcOrd="1" destOrd="0" presId="urn:microsoft.com/office/officeart/2005/8/layout/orgChart1"/>
    <dgm:cxn modelId="{24F0CDFB-F2E1-4B14-AB95-CABA323E461B}" type="presOf" srcId="{2207B47A-8216-41F3-949E-E754CB89357D}" destId="{ADE2E835-65BD-4CE9-808E-912ABED723D7}" srcOrd="0" destOrd="0" presId="urn:microsoft.com/office/officeart/2005/8/layout/orgChart1"/>
    <dgm:cxn modelId="{5DA44D0A-260B-408D-8BE2-A69509608929}" type="presOf" srcId="{35276477-0970-4997-A1DC-36352421F79F}" destId="{6EF6BAC3-9508-4D2C-8661-DC6E58D4906F}" srcOrd="1" destOrd="0" presId="urn:microsoft.com/office/officeart/2005/8/layout/orgChart1"/>
    <dgm:cxn modelId="{57E9DAD7-2F42-4753-B37E-9A50B069155C}" type="presParOf" srcId="{452141E4-41BF-47B4-A54B-B692F95E9263}" destId="{EF76DFAC-3842-460D-B269-E71B17BC5D51}" srcOrd="0" destOrd="0" presId="urn:microsoft.com/office/officeart/2005/8/layout/orgChart1"/>
    <dgm:cxn modelId="{34F01454-5161-4BCE-A584-D84EC73E3583}" type="presParOf" srcId="{EF76DFAC-3842-460D-B269-E71B17BC5D51}" destId="{1F0A331E-D4C0-48BD-B00D-ACD120655A0A}" srcOrd="0" destOrd="0" presId="urn:microsoft.com/office/officeart/2005/8/layout/orgChart1"/>
    <dgm:cxn modelId="{932CBA18-D135-4868-9019-D2BE35E68A07}" type="presParOf" srcId="{1F0A331E-D4C0-48BD-B00D-ACD120655A0A}" destId="{4CC88D0D-AC7D-4217-BAF3-78B39C743204}" srcOrd="0" destOrd="0" presId="urn:microsoft.com/office/officeart/2005/8/layout/orgChart1"/>
    <dgm:cxn modelId="{9288036A-DFF3-4EDA-BFEF-35C11D481B5C}" type="presParOf" srcId="{1F0A331E-D4C0-48BD-B00D-ACD120655A0A}" destId="{E3C9594C-041F-4954-99BB-CF4C709483F2}" srcOrd="1" destOrd="0" presId="urn:microsoft.com/office/officeart/2005/8/layout/orgChart1"/>
    <dgm:cxn modelId="{66E11953-C3E1-4C51-B156-3F54C0EA9686}" type="presParOf" srcId="{EF76DFAC-3842-460D-B269-E71B17BC5D51}" destId="{E5D15DF6-EBF0-4C95-B49A-12F4C12EF71D}" srcOrd="1" destOrd="0" presId="urn:microsoft.com/office/officeart/2005/8/layout/orgChart1"/>
    <dgm:cxn modelId="{18F2012A-8A5F-4BB1-AAB4-7EDDA83740F6}" type="presParOf" srcId="{E5D15DF6-EBF0-4C95-B49A-12F4C12EF71D}" destId="{5601AA57-7577-4E23-8BFF-5E51A1336FE3}" srcOrd="0" destOrd="0" presId="urn:microsoft.com/office/officeart/2005/8/layout/orgChart1"/>
    <dgm:cxn modelId="{4B2ECBD7-A57B-4517-AB13-87C710B9E3CC}" type="presParOf" srcId="{E5D15DF6-EBF0-4C95-B49A-12F4C12EF71D}" destId="{7A0F1138-2712-4EB3-900F-4E6CD184E4BF}" srcOrd="1" destOrd="0" presId="urn:microsoft.com/office/officeart/2005/8/layout/orgChart1"/>
    <dgm:cxn modelId="{4F9C16C1-3557-421E-9B5D-6834A4FDD1E8}" type="presParOf" srcId="{7A0F1138-2712-4EB3-900F-4E6CD184E4BF}" destId="{860E023F-4CDD-40BA-85FD-66A14E110EC5}" srcOrd="0" destOrd="0" presId="urn:microsoft.com/office/officeart/2005/8/layout/orgChart1"/>
    <dgm:cxn modelId="{7353E327-85A8-4537-B155-883C23447544}" type="presParOf" srcId="{860E023F-4CDD-40BA-85FD-66A14E110EC5}" destId="{DB589BCA-808E-40E9-B5FE-D4825CEB527C}" srcOrd="0" destOrd="0" presId="urn:microsoft.com/office/officeart/2005/8/layout/orgChart1"/>
    <dgm:cxn modelId="{F425C1AC-E1A1-411A-9B18-349D0855F6B4}" type="presParOf" srcId="{860E023F-4CDD-40BA-85FD-66A14E110EC5}" destId="{39520CD3-7F04-4C1E-9D4D-7CDCCB8D0F15}" srcOrd="1" destOrd="0" presId="urn:microsoft.com/office/officeart/2005/8/layout/orgChart1"/>
    <dgm:cxn modelId="{A9575884-E797-4C3A-8AA8-6CC5323E3466}" type="presParOf" srcId="{7A0F1138-2712-4EB3-900F-4E6CD184E4BF}" destId="{ED1D0D4D-798A-42B0-8560-F125EF9C940C}" srcOrd="1" destOrd="0" presId="urn:microsoft.com/office/officeart/2005/8/layout/orgChart1"/>
    <dgm:cxn modelId="{70ABE998-8999-49A5-87EB-89CB7168B76E}" type="presParOf" srcId="{ED1D0D4D-798A-42B0-8560-F125EF9C940C}" destId="{93B13156-457F-4C17-8739-6A58AB60F006}" srcOrd="0" destOrd="0" presId="urn:microsoft.com/office/officeart/2005/8/layout/orgChart1"/>
    <dgm:cxn modelId="{9D7881F9-26CE-41A5-B4A6-AB3C65AA0923}" type="presParOf" srcId="{ED1D0D4D-798A-42B0-8560-F125EF9C940C}" destId="{762CFEF1-9162-4684-B9B2-04913B0C4B70}" srcOrd="1" destOrd="0" presId="urn:microsoft.com/office/officeart/2005/8/layout/orgChart1"/>
    <dgm:cxn modelId="{AD07A496-5877-4B76-9935-13DEB49B9AA5}" type="presParOf" srcId="{762CFEF1-9162-4684-B9B2-04913B0C4B70}" destId="{83FA8D76-D3E9-43EF-B59B-985FEA999CB3}" srcOrd="0" destOrd="0" presId="urn:microsoft.com/office/officeart/2005/8/layout/orgChart1"/>
    <dgm:cxn modelId="{33239FC9-6463-4B09-9E70-CB31A1CDAFE0}" type="presParOf" srcId="{83FA8D76-D3E9-43EF-B59B-985FEA999CB3}" destId="{A30BEDE5-568F-46B3-B403-653C426B144F}" srcOrd="0" destOrd="0" presId="urn:microsoft.com/office/officeart/2005/8/layout/orgChart1"/>
    <dgm:cxn modelId="{D48E2F40-EAEE-47C6-A789-762CEC3F0F35}" type="presParOf" srcId="{83FA8D76-D3E9-43EF-B59B-985FEA999CB3}" destId="{CF8260F6-85E3-41C8-8B14-40FFF841B877}" srcOrd="1" destOrd="0" presId="urn:microsoft.com/office/officeart/2005/8/layout/orgChart1"/>
    <dgm:cxn modelId="{5DF1283C-57E2-4AA1-ADEA-34877ABC08D5}" type="presParOf" srcId="{762CFEF1-9162-4684-B9B2-04913B0C4B70}" destId="{3D828996-D8AD-4189-9C76-6C81ABACC7F5}" srcOrd="1" destOrd="0" presId="urn:microsoft.com/office/officeart/2005/8/layout/orgChart1"/>
    <dgm:cxn modelId="{4C077BDE-E921-4EDC-B493-8FE6C1561BE9}" type="presParOf" srcId="{762CFEF1-9162-4684-B9B2-04913B0C4B70}" destId="{8E37CF0E-5A5E-4FFB-AD61-AEDD1FF2C8E2}" srcOrd="2" destOrd="0" presId="urn:microsoft.com/office/officeart/2005/8/layout/orgChart1"/>
    <dgm:cxn modelId="{1296CE2B-F806-4AFC-B2A0-4DB58ED75084}" type="presParOf" srcId="{7A0F1138-2712-4EB3-900F-4E6CD184E4BF}" destId="{4FCDFEFE-66B2-4708-9A47-9681C99329A7}" srcOrd="2" destOrd="0" presId="urn:microsoft.com/office/officeart/2005/8/layout/orgChart1"/>
    <dgm:cxn modelId="{AB27602D-CA3B-4863-A687-4B8F26F0B2B0}" type="presParOf" srcId="{E5D15DF6-EBF0-4C95-B49A-12F4C12EF71D}" destId="{86964CC9-68C3-4100-9414-3C672B8B73BE}" srcOrd="2" destOrd="0" presId="urn:microsoft.com/office/officeart/2005/8/layout/orgChart1"/>
    <dgm:cxn modelId="{1C7CC70E-727B-4093-8946-1A65C05336D4}" type="presParOf" srcId="{E5D15DF6-EBF0-4C95-B49A-12F4C12EF71D}" destId="{D15DDCE5-4EB4-4A50-ADC0-13D087DEA034}" srcOrd="3" destOrd="0" presId="urn:microsoft.com/office/officeart/2005/8/layout/orgChart1"/>
    <dgm:cxn modelId="{F795A3B9-072A-4D89-9C08-BB213097D2B6}" type="presParOf" srcId="{D15DDCE5-4EB4-4A50-ADC0-13D087DEA034}" destId="{34B07C98-B102-4C19-A03C-0505C4D88D3B}" srcOrd="0" destOrd="0" presId="urn:microsoft.com/office/officeart/2005/8/layout/orgChart1"/>
    <dgm:cxn modelId="{A1A2E486-0023-47BB-954F-CA123C7199C1}" type="presParOf" srcId="{34B07C98-B102-4C19-A03C-0505C4D88D3B}" destId="{4A27472E-00D7-4E68-9ADE-F786F9BF8352}" srcOrd="0" destOrd="0" presId="urn:microsoft.com/office/officeart/2005/8/layout/orgChart1"/>
    <dgm:cxn modelId="{D47ECF3F-ED2C-4B76-83A2-83395CFC1883}" type="presParOf" srcId="{34B07C98-B102-4C19-A03C-0505C4D88D3B}" destId="{6EF6BAC3-9508-4D2C-8661-DC6E58D4906F}" srcOrd="1" destOrd="0" presId="urn:microsoft.com/office/officeart/2005/8/layout/orgChart1"/>
    <dgm:cxn modelId="{E48470A2-15B0-423A-8896-4F32511FF922}" type="presParOf" srcId="{D15DDCE5-4EB4-4A50-ADC0-13D087DEA034}" destId="{8DDF0CB0-857A-4081-8760-2EB8463A1384}" srcOrd="1" destOrd="0" presId="urn:microsoft.com/office/officeart/2005/8/layout/orgChart1"/>
    <dgm:cxn modelId="{B5D74326-EF41-4832-A3DB-209A0E3E0B4C}" type="presParOf" srcId="{8DDF0CB0-857A-4081-8760-2EB8463A1384}" destId="{4AA40BBE-0884-4622-9243-CCAB7846E298}" srcOrd="0" destOrd="0" presId="urn:microsoft.com/office/officeart/2005/8/layout/orgChart1"/>
    <dgm:cxn modelId="{640B3D29-54C5-4269-A3D7-8B6C3B67C033}" type="presParOf" srcId="{8DDF0CB0-857A-4081-8760-2EB8463A1384}" destId="{C475285B-4812-49B8-96D8-290319514602}" srcOrd="1" destOrd="0" presId="urn:microsoft.com/office/officeart/2005/8/layout/orgChart1"/>
    <dgm:cxn modelId="{056F00BD-E8B8-444D-9506-C1C4DFE5A994}" type="presParOf" srcId="{C475285B-4812-49B8-96D8-290319514602}" destId="{F52A0560-48D8-4CE7-818B-38E10C7482E0}" srcOrd="0" destOrd="0" presId="urn:microsoft.com/office/officeart/2005/8/layout/orgChart1"/>
    <dgm:cxn modelId="{666C6EB1-73C6-433C-9D7E-3D0AB239B5C4}" type="presParOf" srcId="{F52A0560-48D8-4CE7-818B-38E10C7482E0}" destId="{8687BC89-DA79-47AA-82F3-D003B284E3E2}" srcOrd="0" destOrd="0" presId="urn:microsoft.com/office/officeart/2005/8/layout/orgChart1"/>
    <dgm:cxn modelId="{BE2A73ED-DFB7-4BA4-9B8E-D339BEDEAA40}" type="presParOf" srcId="{F52A0560-48D8-4CE7-818B-38E10C7482E0}" destId="{E583B789-EAFF-4DCC-888B-20C6FBF07F69}" srcOrd="1" destOrd="0" presId="urn:microsoft.com/office/officeart/2005/8/layout/orgChart1"/>
    <dgm:cxn modelId="{55A626C5-DDC1-41A4-8E2B-410955DA4D21}" type="presParOf" srcId="{C475285B-4812-49B8-96D8-290319514602}" destId="{4953D501-0AF7-4E09-89C0-6647A5EEDC17}" srcOrd="1" destOrd="0" presId="urn:microsoft.com/office/officeart/2005/8/layout/orgChart1"/>
    <dgm:cxn modelId="{BA442A94-86F7-494E-A759-EDCFE15F55C7}" type="presParOf" srcId="{C475285B-4812-49B8-96D8-290319514602}" destId="{4DA87498-EE36-4914-8EC1-6DE784617796}" srcOrd="2" destOrd="0" presId="urn:microsoft.com/office/officeart/2005/8/layout/orgChart1"/>
    <dgm:cxn modelId="{77E2EBB1-B4C8-4A67-AA4B-053E2166AC01}" type="presParOf" srcId="{D15DDCE5-4EB4-4A50-ADC0-13D087DEA034}" destId="{4EF65753-DF4D-4A5D-9E79-72929404222F}" srcOrd="2" destOrd="0" presId="urn:microsoft.com/office/officeart/2005/8/layout/orgChart1"/>
    <dgm:cxn modelId="{E4A58F20-1F41-4A71-81C7-51556BB359C3}" type="presParOf" srcId="{E5D15DF6-EBF0-4C95-B49A-12F4C12EF71D}" destId="{FA7236F4-D3B0-4639-8C84-A27408A5C7B2}" srcOrd="4" destOrd="0" presId="urn:microsoft.com/office/officeart/2005/8/layout/orgChart1"/>
    <dgm:cxn modelId="{58CB79F1-B440-47AB-8D07-D10757D0C7B1}" type="presParOf" srcId="{E5D15DF6-EBF0-4C95-B49A-12F4C12EF71D}" destId="{1F95A16D-F985-4B52-B643-4B7ACDA8857C}" srcOrd="5" destOrd="0" presId="urn:microsoft.com/office/officeart/2005/8/layout/orgChart1"/>
    <dgm:cxn modelId="{6B942D2D-36B8-4D80-B717-96F601A6ACCC}" type="presParOf" srcId="{1F95A16D-F985-4B52-B643-4B7ACDA8857C}" destId="{BC8D22E1-F49B-4100-A43F-0AF9DEBF1A84}" srcOrd="0" destOrd="0" presId="urn:microsoft.com/office/officeart/2005/8/layout/orgChart1"/>
    <dgm:cxn modelId="{C155AD19-F287-42B4-A1CA-E94568D5E52E}" type="presParOf" srcId="{BC8D22E1-F49B-4100-A43F-0AF9DEBF1A84}" destId="{ADE2E835-65BD-4CE9-808E-912ABED723D7}" srcOrd="0" destOrd="0" presId="urn:microsoft.com/office/officeart/2005/8/layout/orgChart1"/>
    <dgm:cxn modelId="{A5CC9B58-48E5-49F2-B1E2-19E3C2BA211F}" type="presParOf" srcId="{BC8D22E1-F49B-4100-A43F-0AF9DEBF1A84}" destId="{914A6266-2D4A-48A5-AF20-096C0052890F}" srcOrd="1" destOrd="0" presId="urn:microsoft.com/office/officeart/2005/8/layout/orgChart1"/>
    <dgm:cxn modelId="{ECFD2DF8-345A-4687-B119-F64079425EFC}" type="presParOf" srcId="{1F95A16D-F985-4B52-B643-4B7ACDA8857C}" destId="{7622BB46-60ED-4A7F-A82F-BB44FF072F3A}" srcOrd="1" destOrd="0" presId="urn:microsoft.com/office/officeart/2005/8/layout/orgChart1"/>
    <dgm:cxn modelId="{6B983BA2-2E24-4839-907C-EECFF4F7A51E}" type="presParOf" srcId="{7622BB46-60ED-4A7F-A82F-BB44FF072F3A}" destId="{C14C0E14-893C-458F-BE7E-84AF40D579C2}" srcOrd="0" destOrd="0" presId="urn:microsoft.com/office/officeart/2005/8/layout/orgChart1"/>
    <dgm:cxn modelId="{EA6239FC-C3AF-47F3-8CB8-3C82E3352745}" type="presParOf" srcId="{7622BB46-60ED-4A7F-A82F-BB44FF072F3A}" destId="{C287643E-5BAF-47E4-A215-BF2F2D3BA1E5}" srcOrd="1" destOrd="0" presId="urn:microsoft.com/office/officeart/2005/8/layout/orgChart1"/>
    <dgm:cxn modelId="{E57EC78D-E188-41AF-882A-9AC0107C142E}" type="presParOf" srcId="{C287643E-5BAF-47E4-A215-BF2F2D3BA1E5}" destId="{0009FA43-CAB3-4CCA-AB71-13774F0F5492}" srcOrd="0" destOrd="0" presId="urn:microsoft.com/office/officeart/2005/8/layout/orgChart1"/>
    <dgm:cxn modelId="{F74BA4A6-B897-46B5-9CE5-25CEBCF85ADA}" type="presParOf" srcId="{0009FA43-CAB3-4CCA-AB71-13774F0F5492}" destId="{C129B9E7-46B3-4307-ABFB-E6CCF34FC3DB}" srcOrd="0" destOrd="0" presId="urn:microsoft.com/office/officeart/2005/8/layout/orgChart1"/>
    <dgm:cxn modelId="{ED201888-F2AB-4B58-B83E-357120C05C66}" type="presParOf" srcId="{0009FA43-CAB3-4CCA-AB71-13774F0F5492}" destId="{27124C26-21A2-44AF-8C15-7E49D16E55DA}" srcOrd="1" destOrd="0" presId="urn:microsoft.com/office/officeart/2005/8/layout/orgChart1"/>
    <dgm:cxn modelId="{A104D3E9-4C9E-4DD5-91CE-479C28FADD94}" type="presParOf" srcId="{C287643E-5BAF-47E4-A215-BF2F2D3BA1E5}" destId="{3330210F-57FB-41AF-94D9-D61FEA73AE69}" srcOrd="1" destOrd="0" presId="urn:microsoft.com/office/officeart/2005/8/layout/orgChart1"/>
    <dgm:cxn modelId="{629CD6A3-AD99-4C66-A8C7-FB3DB302A04F}" type="presParOf" srcId="{C287643E-5BAF-47E4-A215-BF2F2D3BA1E5}" destId="{FBDD463C-AA8D-4A69-B289-232F5F57DCA9}" srcOrd="2" destOrd="0" presId="urn:microsoft.com/office/officeart/2005/8/layout/orgChart1"/>
    <dgm:cxn modelId="{E824BF23-B666-4EE4-A8DA-1A05B0D98C1A}" type="presParOf" srcId="{1F95A16D-F985-4B52-B643-4B7ACDA8857C}" destId="{536CBA2C-4CCB-4376-A074-5B21DFB14E17}" srcOrd="2" destOrd="0" presId="urn:microsoft.com/office/officeart/2005/8/layout/orgChart1"/>
    <dgm:cxn modelId="{F1877DFC-7641-4390-B1D8-DDDD8D945CAE}" type="presParOf" srcId="{EF76DFAC-3842-460D-B269-E71B17BC5D51}" destId="{9B25003E-9E7C-47BC-BECB-17B6124C13F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C0E14-893C-458F-BE7E-84AF40D579C2}">
      <dsp:nvSpPr>
        <dsp:cNvPr id="0" name=""/>
        <dsp:cNvSpPr/>
      </dsp:nvSpPr>
      <dsp:spPr>
        <a:xfrm>
          <a:off x="6176564" y="2874993"/>
          <a:ext cx="304154" cy="15070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7093"/>
              </a:lnTo>
              <a:lnTo>
                <a:pt x="304154" y="1507093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7236F4-D3B0-4639-8C84-A27408A5C7B2}">
      <dsp:nvSpPr>
        <dsp:cNvPr id="0" name=""/>
        <dsp:cNvSpPr/>
      </dsp:nvSpPr>
      <dsp:spPr>
        <a:xfrm>
          <a:off x="4458618" y="1193642"/>
          <a:ext cx="2698062" cy="1112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5273"/>
              </a:lnTo>
              <a:lnTo>
                <a:pt x="2698062" y="855273"/>
              </a:lnTo>
              <a:lnTo>
                <a:pt x="2698062" y="111255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40BBE-0884-4622-9243-CCAB7846E298}">
      <dsp:nvSpPr>
        <dsp:cNvPr id="0" name=""/>
        <dsp:cNvSpPr/>
      </dsp:nvSpPr>
      <dsp:spPr>
        <a:xfrm>
          <a:off x="3211714" y="2877039"/>
          <a:ext cx="388689" cy="1606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06850"/>
              </a:lnTo>
              <a:lnTo>
                <a:pt x="388689" y="1606850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964CC9-68C3-4100-9414-3C672B8B73BE}">
      <dsp:nvSpPr>
        <dsp:cNvPr id="0" name=""/>
        <dsp:cNvSpPr/>
      </dsp:nvSpPr>
      <dsp:spPr>
        <a:xfrm>
          <a:off x="4191830" y="1193642"/>
          <a:ext cx="266787" cy="1112553"/>
        </a:xfrm>
        <a:custGeom>
          <a:avLst/>
          <a:gdLst/>
          <a:ahLst/>
          <a:cxnLst/>
          <a:rect l="0" t="0" r="0" b="0"/>
          <a:pathLst>
            <a:path>
              <a:moveTo>
                <a:pt x="266787" y="0"/>
              </a:moveTo>
              <a:lnTo>
                <a:pt x="266787" y="855273"/>
              </a:lnTo>
              <a:lnTo>
                <a:pt x="0" y="855273"/>
              </a:lnTo>
              <a:lnTo>
                <a:pt x="0" y="111255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B13156-457F-4C17-8739-6A58AB60F006}">
      <dsp:nvSpPr>
        <dsp:cNvPr id="0" name=""/>
        <dsp:cNvSpPr/>
      </dsp:nvSpPr>
      <dsp:spPr>
        <a:xfrm>
          <a:off x="322309" y="2872764"/>
          <a:ext cx="369846" cy="1502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2168"/>
              </a:lnTo>
              <a:lnTo>
                <a:pt x="369846" y="1502168"/>
              </a:lnTo>
            </a:path>
          </a:pathLst>
        </a:custGeom>
        <a:noFill/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01AA57-7577-4E23-8BFF-5E51A1336FE3}">
      <dsp:nvSpPr>
        <dsp:cNvPr id="0" name=""/>
        <dsp:cNvSpPr/>
      </dsp:nvSpPr>
      <dsp:spPr>
        <a:xfrm>
          <a:off x="1302424" y="1193642"/>
          <a:ext cx="3156193" cy="1124621"/>
        </a:xfrm>
        <a:custGeom>
          <a:avLst/>
          <a:gdLst/>
          <a:ahLst/>
          <a:cxnLst/>
          <a:rect l="0" t="0" r="0" b="0"/>
          <a:pathLst>
            <a:path>
              <a:moveTo>
                <a:pt x="3156193" y="0"/>
              </a:moveTo>
              <a:lnTo>
                <a:pt x="3156193" y="867341"/>
              </a:lnTo>
              <a:lnTo>
                <a:pt x="0" y="867341"/>
              </a:lnTo>
              <a:lnTo>
                <a:pt x="0" y="112462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C88D0D-AC7D-4217-BAF3-78B39C743204}">
      <dsp:nvSpPr>
        <dsp:cNvPr id="0" name=""/>
        <dsp:cNvSpPr/>
      </dsp:nvSpPr>
      <dsp:spPr>
        <a:xfrm>
          <a:off x="1345415" y="580126"/>
          <a:ext cx="6226405" cy="61351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latin typeface="Franklin Gothic Medium" panose="020B0603020102020204" pitchFamily="34" charset="0"/>
            </a:rPr>
            <a:t>OBJETIVOS DE LA SUPERVISION </a:t>
          </a:r>
          <a:endParaRPr lang="es-MX" sz="3200" b="1" kern="1200" dirty="0">
            <a:latin typeface="Franklin Gothic Medium" panose="020B0603020102020204" pitchFamily="34" charset="0"/>
          </a:endParaRPr>
        </a:p>
      </dsp:txBody>
      <dsp:txXfrm>
        <a:off x="1345415" y="580126"/>
        <a:ext cx="6226405" cy="613515"/>
      </dsp:txXfrm>
    </dsp:sp>
    <dsp:sp modelId="{DB589BCA-808E-40E9-B5FE-D4825CEB527C}">
      <dsp:nvSpPr>
        <dsp:cNvPr id="0" name=""/>
        <dsp:cNvSpPr/>
      </dsp:nvSpPr>
      <dsp:spPr>
        <a:xfrm>
          <a:off x="77280" y="2318263"/>
          <a:ext cx="2450289" cy="554500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latin typeface="Franklin Gothic Medium" panose="020B0603020102020204" pitchFamily="34" charset="0"/>
            </a:rPr>
            <a:t>FORMATIVO</a:t>
          </a:r>
          <a:endParaRPr lang="es-MX" sz="2000" b="1" kern="1200" dirty="0">
            <a:latin typeface="Franklin Gothic Medium" panose="020B0603020102020204" pitchFamily="34" charset="0"/>
          </a:endParaRPr>
        </a:p>
      </dsp:txBody>
      <dsp:txXfrm>
        <a:off x="77280" y="2318263"/>
        <a:ext cx="2450289" cy="554500"/>
      </dsp:txXfrm>
    </dsp:sp>
    <dsp:sp modelId="{A30BEDE5-568F-46B3-B403-653C426B144F}">
      <dsp:nvSpPr>
        <dsp:cNvPr id="0" name=""/>
        <dsp:cNvSpPr/>
      </dsp:nvSpPr>
      <dsp:spPr>
        <a:xfrm>
          <a:off x="692155" y="3708410"/>
          <a:ext cx="1784031" cy="133304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kern="1200" dirty="0" smtClean="0">
              <a:latin typeface="Franklin Gothic Medium" panose="020B0603020102020204" pitchFamily="34" charset="0"/>
            </a:rPr>
            <a:t>Permite fortalecer las competencias profesionales</a:t>
          </a:r>
          <a:endParaRPr lang="es-MX" sz="2000" kern="1200" dirty="0">
            <a:latin typeface="Franklin Gothic Medium" panose="020B0603020102020204" pitchFamily="34" charset="0"/>
          </a:endParaRPr>
        </a:p>
      </dsp:txBody>
      <dsp:txXfrm>
        <a:off x="692155" y="3708410"/>
        <a:ext cx="1784031" cy="1333043"/>
      </dsp:txXfrm>
    </dsp:sp>
    <dsp:sp modelId="{4A27472E-00D7-4E68-9ADE-F786F9BF8352}">
      <dsp:nvSpPr>
        <dsp:cNvPr id="0" name=""/>
        <dsp:cNvSpPr/>
      </dsp:nvSpPr>
      <dsp:spPr>
        <a:xfrm>
          <a:off x="2966685" y="2306196"/>
          <a:ext cx="2450289" cy="570843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latin typeface="Franklin Gothic Medium" panose="020B0603020102020204" pitchFamily="34" charset="0"/>
            </a:rPr>
            <a:t>ADMINISTRATIVO</a:t>
          </a:r>
          <a:endParaRPr lang="es-MX" sz="2000" b="1" kern="1200" dirty="0"/>
        </a:p>
      </dsp:txBody>
      <dsp:txXfrm>
        <a:off x="2966685" y="2306196"/>
        <a:ext cx="2450289" cy="570843"/>
      </dsp:txXfrm>
    </dsp:sp>
    <dsp:sp modelId="{8687BC89-DA79-47AA-82F3-D003B284E3E2}">
      <dsp:nvSpPr>
        <dsp:cNvPr id="0" name=""/>
        <dsp:cNvSpPr/>
      </dsp:nvSpPr>
      <dsp:spPr>
        <a:xfrm>
          <a:off x="3600404" y="3708410"/>
          <a:ext cx="1812209" cy="155095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Franklin Gothic Medium" panose="020B0603020102020204" pitchFamily="34" charset="0"/>
            </a:rPr>
            <a:t>Garantiza el cumplimiento de normas y procedimientos.</a:t>
          </a:r>
          <a:endParaRPr lang="es-MX" sz="2000" kern="1200" dirty="0">
            <a:latin typeface="Franklin Gothic Medium" panose="020B0603020102020204" pitchFamily="34" charset="0"/>
          </a:endParaRPr>
        </a:p>
      </dsp:txBody>
      <dsp:txXfrm>
        <a:off x="3600404" y="3708410"/>
        <a:ext cx="1812209" cy="1550959"/>
      </dsp:txXfrm>
    </dsp:sp>
    <dsp:sp modelId="{ADE2E835-65BD-4CE9-808E-912ABED723D7}">
      <dsp:nvSpPr>
        <dsp:cNvPr id="0" name=""/>
        <dsp:cNvSpPr/>
      </dsp:nvSpPr>
      <dsp:spPr>
        <a:xfrm>
          <a:off x="5931535" y="2306196"/>
          <a:ext cx="2450289" cy="568797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 smtClean="0">
              <a:latin typeface="Franklin Gothic Medium" panose="020B0603020102020204" pitchFamily="34" charset="0"/>
            </a:rPr>
            <a:t>DE APOYO</a:t>
          </a:r>
          <a:endParaRPr lang="es-MX" sz="2000" b="1" kern="1200" dirty="0">
            <a:latin typeface="Franklin Gothic Medium" panose="020B0603020102020204" pitchFamily="34" charset="0"/>
          </a:endParaRPr>
        </a:p>
      </dsp:txBody>
      <dsp:txXfrm>
        <a:off x="5931535" y="2306196"/>
        <a:ext cx="2450289" cy="568797"/>
      </dsp:txXfrm>
    </dsp:sp>
    <dsp:sp modelId="{C129B9E7-46B3-4307-ABFB-E6CCF34FC3DB}">
      <dsp:nvSpPr>
        <dsp:cNvPr id="0" name=""/>
        <dsp:cNvSpPr/>
      </dsp:nvSpPr>
      <dsp:spPr>
        <a:xfrm>
          <a:off x="6480719" y="3636409"/>
          <a:ext cx="2023007" cy="149135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latin typeface="Franklin Gothic Medium" panose="020B0603020102020204" pitchFamily="34" charset="0"/>
            </a:rPr>
            <a:t>Acompaña emocionalmente al trabajador social frente a situaciones</a:t>
          </a:r>
          <a:endParaRPr lang="es-MX" sz="2000" kern="1200" dirty="0"/>
        </a:p>
      </dsp:txBody>
      <dsp:txXfrm>
        <a:off x="6480719" y="3636409"/>
        <a:ext cx="2023007" cy="1491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AEC76-45A0-4434-94DC-E16EEF41B57B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0508D-65E7-46DD-996A-9AE6429A53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4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>
              <a:latin typeface="Arial" pitchFamily="34" charset="0"/>
            </a:endParaRPr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6521" indent="-287125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8494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7893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67290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26690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86086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45484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04882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47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FEA75-CC18-4307-BAA8-329E54902F22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347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5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6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95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7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9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76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95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20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5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7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9/20/2026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4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uba\Desktop\Fondo para ppt.png"/>
          <p:cNvPicPr>
            <a:picLocks noChangeAspect="1" noChangeArrowheads="1"/>
          </p:cNvPicPr>
          <p:nvPr/>
        </p:nvPicPr>
        <p:blipFill>
          <a:blip r:embed="rId3"/>
          <a:srcRect l="2037" t="20713" r="13070" b="13140"/>
          <a:stretch>
            <a:fillRect/>
          </a:stretch>
        </p:blipFill>
        <p:spPr bwMode="auto">
          <a:xfrm>
            <a:off x="35743" y="-171400"/>
            <a:ext cx="8856737" cy="702940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611560" y="1137079"/>
            <a:ext cx="840667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ES" sz="3600" u="sng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Asignatura: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 </a:t>
            </a:r>
            <a:r>
              <a:rPr lang="es-ES" sz="3600" cap="small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</a:t>
            </a:r>
            <a:r>
              <a:rPr lang="es-ES" sz="3600" cap="small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Supervisión del Trabajo Social.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/>
            </a:r>
            <a:b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</a:br>
            <a:endParaRPr lang="es-ES" sz="3600" dirty="0" smtClean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defTabSz="685800"/>
            <a:endParaRPr lang="es-ES" sz="3600" dirty="0">
              <a:solidFill>
                <a:srgbClr val="0070C0"/>
              </a:solidFill>
              <a:latin typeface="Franklin Gothic Medium" panose="020B0603020102020204" pitchFamily="34" charset="0"/>
            </a:endParaRPr>
          </a:p>
          <a:p>
            <a:pPr lvl="0"/>
            <a:r>
              <a:rPr lang="es-ES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Tema 2:</a:t>
            </a:r>
            <a:r>
              <a:rPr lang="es-ES" sz="4800" dirty="0" smtClean="0"/>
              <a:t> </a:t>
            </a:r>
            <a:r>
              <a:rPr lang="es-ES" sz="40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Fundamentos y objetivos de la </a:t>
            </a:r>
            <a:r>
              <a:rPr lang="es-ES" sz="40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supervisión.</a:t>
            </a:r>
          </a:p>
          <a:p>
            <a:pPr lvl="0"/>
            <a:endParaRPr lang="es-ES" sz="48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pPr lvl="0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</a:t>
            </a:r>
          </a:p>
          <a:p>
            <a:pPr algn="ctr" defTabSz="685800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 Curso: 2026-2027 </a:t>
            </a:r>
            <a:endParaRPr lang="es-E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158" y="2132856"/>
            <a:ext cx="1524132" cy="1018120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629" y="0"/>
            <a:ext cx="1057482" cy="934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1535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Cuba\Desktop\Fondo para ppt.png"/>
          <p:cNvPicPr>
            <a:picLocks noChangeAspect="1" noChangeArrowheads="1"/>
          </p:cNvPicPr>
          <p:nvPr/>
        </p:nvPicPr>
        <p:blipFill>
          <a:blip r:embed="rId2"/>
          <a:srcRect l="2037" t="20713" r="13070" b="13140"/>
          <a:stretch>
            <a:fillRect/>
          </a:stretch>
        </p:blipFill>
        <p:spPr bwMode="auto">
          <a:xfrm>
            <a:off x="0" y="0"/>
            <a:ext cx="5924662" cy="6858000"/>
          </a:xfrm>
          <a:prstGeom prst="rect">
            <a:avLst/>
          </a:prstGeom>
          <a:noFill/>
        </p:spPr>
      </p:pic>
      <p:sp>
        <p:nvSpPr>
          <p:cNvPr id="6" name="Rectángulo 5"/>
          <p:cNvSpPr/>
          <p:nvPr/>
        </p:nvSpPr>
        <p:spPr>
          <a:xfrm>
            <a:off x="431540" y="332656"/>
            <a:ext cx="8280920" cy="82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es-ES" sz="3600" dirty="0">
              <a:latin typeface="Franklin Gothic Medium" panose="020B0603020102020204" pitchFamily="34" charset="0"/>
            </a:endParaRPr>
          </a:p>
        </p:txBody>
      </p:sp>
      <p:sp>
        <p:nvSpPr>
          <p:cNvPr id="10" name="Marcador de contenido 1"/>
          <p:cNvSpPr txBox="1">
            <a:spLocks/>
          </p:cNvSpPr>
          <p:nvPr/>
        </p:nvSpPr>
        <p:spPr>
          <a:xfrm>
            <a:off x="709577" y="3933056"/>
            <a:ext cx="8172908" cy="1603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endParaRPr lang="es-ES" dirty="0">
              <a:latin typeface="Franklin Gothic Medium" panose="020B0603020102020204" pitchFamily="34" charset="0"/>
            </a:endParaRPr>
          </a:p>
        </p:txBody>
      </p:sp>
      <p:sp>
        <p:nvSpPr>
          <p:cNvPr id="7" name="Marcador de contenido 6"/>
          <p:cNvSpPr>
            <a:spLocks noGrp="1"/>
          </p:cNvSpPr>
          <p:nvPr>
            <p:ph idx="1"/>
          </p:nvPr>
        </p:nvSpPr>
        <p:spPr>
          <a:xfrm>
            <a:off x="1475656" y="1412510"/>
            <a:ext cx="7072040" cy="360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es-ES" sz="2800" b="1" dirty="0">
              <a:latin typeface="Franklin Gothic Medium" panose="020B0603020102020204" pitchFamily="34" charset="0"/>
            </a:endParaRPr>
          </a:p>
          <a:p>
            <a:pPr marL="0" indent="0" algn="just">
              <a:buNone/>
            </a:pPr>
            <a:endParaRPr lang="es-ES" sz="2800" dirty="0">
              <a:latin typeface="Franklin Gothic Medium" panose="020B06030201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Franklin Gothic Medium" panose="020B0603020102020204" pitchFamily="34" charset="0"/>
              </a:rPr>
              <a:t>Identificar los objetivos principales de la supervisión en la práctica profesional</a:t>
            </a:r>
            <a:r>
              <a:rPr lang="es-ES" sz="2800" dirty="0" smtClean="0">
                <a:latin typeface="Franklin Gothic Medium" panose="020B0603020102020204" pitchFamily="34" charset="0"/>
              </a:rPr>
              <a:t>.</a:t>
            </a:r>
          </a:p>
          <a:p>
            <a:pPr marL="0" indent="0" algn="just">
              <a:buNone/>
            </a:pPr>
            <a:endParaRPr lang="es-ES" sz="2800" dirty="0">
              <a:latin typeface="Franklin Gothic Medium" panose="020B06030201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800" dirty="0">
                <a:latin typeface="Franklin Gothic Medium" panose="020B0603020102020204" pitchFamily="34" charset="0"/>
              </a:rPr>
              <a:t>Reflexionar sobre la importancia de la supervisión como proceso formativo, ético y de calidad en los servicios sociales.</a:t>
            </a:r>
          </a:p>
        </p:txBody>
      </p:sp>
      <p:sp>
        <p:nvSpPr>
          <p:cNvPr id="8" name="9 Rectángulo redondeado"/>
          <p:cNvSpPr/>
          <p:nvPr/>
        </p:nvSpPr>
        <p:spPr>
          <a:xfrm>
            <a:off x="1619672" y="600184"/>
            <a:ext cx="5472608" cy="571504"/>
          </a:xfrm>
          <a:prstGeom prst="round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pPr algn="ctr"/>
            <a:r>
              <a:rPr lang="es-ES" sz="3200" b="1" dirty="0">
                <a:latin typeface="Franklin Gothic Medium" panose="020B0603020102020204" pitchFamily="34" charset="0"/>
              </a:rPr>
              <a:t>Objetivos de la </a:t>
            </a:r>
            <a:r>
              <a:rPr lang="es-ES" sz="3200" b="1" dirty="0" smtClean="0">
                <a:latin typeface="Franklin Gothic Medium" panose="020B0603020102020204" pitchFamily="34" charset="0"/>
              </a:rPr>
              <a:t>clase</a:t>
            </a:r>
            <a:endParaRPr lang="es-ES" sz="3200" b="1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66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907703" y="1643900"/>
            <a:ext cx="31681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="" xmlns:a16="http://schemas.microsoft.com/office/drawing/2014/main" id="{BB1A3BBD-E892-4CA1-B844-D88114B878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9376182"/>
              </p:ext>
            </p:extLst>
          </p:nvPr>
        </p:nvGraphicFramePr>
        <p:xfrm>
          <a:off x="323528" y="368660"/>
          <a:ext cx="8568952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7072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uba\Desktop\Fondo para ppt.png"/>
          <p:cNvPicPr>
            <a:picLocks noChangeAspect="1" noChangeArrowheads="1"/>
          </p:cNvPicPr>
          <p:nvPr/>
        </p:nvPicPr>
        <p:blipFill>
          <a:blip r:embed="rId2"/>
          <a:srcRect l="2037" t="20713" r="13070" b="13140"/>
          <a:stretch>
            <a:fillRect/>
          </a:stretch>
        </p:blipFill>
        <p:spPr bwMode="auto">
          <a:xfrm>
            <a:off x="0" y="5760"/>
            <a:ext cx="4527140" cy="6858000"/>
          </a:xfrm>
          <a:prstGeom prst="rect">
            <a:avLst/>
          </a:prstGeom>
          <a:noFill/>
        </p:spPr>
      </p:pic>
      <p:sp>
        <p:nvSpPr>
          <p:cNvPr id="5" name="Rectángulo 4"/>
          <p:cNvSpPr/>
          <p:nvPr/>
        </p:nvSpPr>
        <p:spPr>
          <a:xfrm>
            <a:off x="467544" y="1674674"/>
            <a:ext cx="82089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23528" y="332656"/>
            <a:ext cx="8147553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/>
              <a:t> </a:t>
            </a:r>
            <a:r>
              <a:rPr lang="es-ES" sz="2000" b="1" dirty="0" smtClean="0">
                <a:latin typeface="Franklin Gothic Medium" panose="020B0603020102020204" pitchFamily="34" charset="0"/>
              </a:rPr>
              <a:t>            </a:t>
            </a:r>
          </a:p>
          <a:p>
            <a:pPr algn="just"/>
            <a:endParaRPr lang="es-ES" sz="2000" b="1" dirty="0">
              <a:latin typeface="Franklin Gothic Medium" panose="020B0603020102020204" pitchFamily="34" charset="0"/>
            </a:endParaRPr>
          </a:p>
          <a:p>
            <a:pPr algn="just"/>
            <a:endParaRPr lang="es-ES" sz="2000" dirty="0">
              <a:latin typeface="Franklin Gothic Medium" panose="020B0603020102020204" pitchFamily="34" charset="0"/>
            </a:endParaRPr>
          </a:p>
          <a:p>
            <a:pPr lvl="1" algn="just"/>
            <a:r>
              <a:rPr lang="es-ES" sz="3200" dirty="0" smtClean="0">
                <a:latin typeface="Franklin Gothic Medium" panose="020B0603020102020204" pitchFamily="34" charset="0"/>
              </a:rPr>
              <a:t>1.- ¿Qué </a:t>
            </a:r>
            <a:r>
              <a:rPr lang="es-ES" sz="3200" dirty="0">
                <a:latin typeface="Franklin Gothic Medium" panose="020B0603020102020204" pitchFamily="34" charset="0"/>
              </a:rPr>
              <a:t>diferencia hay entre supervisión y control</a:t>
            </a:r>
            <a:r>
              <a:rPr lang="es-ES" sz="3200" dirty="0" smtClean="0">
                <a:latin typeface="Franklin Gothic Medium" panose="020B0603020102020204" pitchFamily="34" charset="0"/>
              </a:rPr>
              <a:t>?</a:t>
            </a:r>
          </a:p>
          <a:p>
            <a:pPr lvl="1" algn="just"/>
            <a:endParaRPr lang="es-ES" sz="3200" dirty="0">
              <a:latin typeface="Franklin Gothic Medium" panose="020B0603020102020204" pitchFamily="34" charset="0"/>
            </a:endParaRPr>
          </a:p>
          <a:p>
            <a:pPr lvl="1" algn="just"/>
            <a:r>
              <a:rPr lang="es-ES" sz="3200" dirty="0" smtClean="0">
                <a:latin typeface="Franklin Gothic Medium" panose="020B0603020102020204" pitchFamily="34" charset="0"/>
              </a:rPr>
              <a:t>2.- ¿Cómo </a:t>
            </a:r>
            <a:r>
              <a:rPr lang="es-ES" sz="3200" dirty="0">
                <a:latin typeface="Franklin Gothic Medium" panose="020B0603020102020204" pitchFamily="34" charset="0"/>
              </a:rPr>
              <a:t>contribuye la supervisión a la identidad profesional del trabajador social</a:t>
            </a:r>
            <a:r>
              <a:rPr lang="es-ES" sz="3200" dirty="0" smtClean="0">
                <a:latin typeface="Franklin Gothic Medium" panose="020B0603020102020204" pitchFamily="34" charset="0"/>
              </a:rPr>
              <a:t>?</a:t>
            </a:r>
          </a:p>
          <a:p>
            <a:pPr lvl="1" algn="just"/>
            <a:endParaRPr lang="es-ES" sz="3200" dirty="0" smtClean="0">
              <a:latin typeface="Franklin Gothic Medium" panose="020B0603020102020204" pitchFamily="34" charset="0"/>
            </a:endParaRPr>
          </a:p>
          <a:p>
            <a:pPr lvl="1" algn="just"/>
            <a:r>
              <a:rPr lang="es-ES" sz="3200" dirty="0" smtClean="0">
                <a:latin typeface="Franklin Gothic Medium" panose="020B0603020102020204" pitchFamily="34" charset="0"/>
              </a:rPr>
              <a:t>3.- ¿</a:t>
            </a:r>
            <a:r>
              <a:rPr lang="es-ES" sz="3200" dirty="0">
                <a:latin typeface="Franklin Gothic Medium" panose="020B0603020102020204" pitchFamily="34" charset="0"/>
              </a:rPr>
              <a:t>Qué riesgos existen si la supervisión se reduce solo a lo administrativo</a:t>
            </a:r>
            <a:r>
              <a:rPr lang="es-ES" sz="3200" dirty="0" smtClean="0">
                <a:latin typeface="Franklin Gothic Medium" panose="020B0603020102020204" pitchFamily="34" charset="0"/>
              </a:rPr>
              <a:t>?</a:t>
            </a:r>
          </a:p>
          <a:p>
            <a:pPr lvl="1" algn="just"/>
            <a:endParaRPr lang="es-ES" sz="32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983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893544"/>
              </p:ext>
            </p:extLst>
          </p:nvPr>
        </p:nvGraphicFramePr>
        <p:xfrm>
          <a:off x="251520" y="980728"/>
          <a:ext cx="8640960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3168352"/>
                <a:gridCol w="3744416"/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Franklin Gothic Medium" panose="020B0603020102020204" pitchFamily="34" charset="0"/>
                        </a:rPr>
                        <a:t>Aspecto</a:t>
                      </a:r>
                      <a:endParaRPr lang="es-419" sz="18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Franklin Gothic Medium" panose="020B0603020102020204" pitchFamily="34" charset="0"/>
                        </a:rPr>
                        <a:t>Fundamentos de la supervisión</a:t>
                      </a:r>
                      <a:endParaRPr lang="es-419" sz="18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Franklin Gothic Medium" panose="020B0603020102020204" pitchFamily="34" charset="0"/>
                        </a:rPr>
                        <a:t>Objetivos de la supervisión</a:t>
                      </a:r>
                      <a:endParaRPr lang="es-419" sz="18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Naturaleza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Proceso pedagógico, administrativo y ético.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Resultados esperados en la práctica profesional.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Base teórica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- Aprendizaje experiencial.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- Ética profesional.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- Control de calidad.</a:t>
                      </a:r>
                      <a:r>
                        <a:rPr lang="es-ES" sz="1400" baseline="0" dirty="0" smtClean="0">
                          <a:latin typeface="Franklin Gothic Medium" panose="020B0603020102020204" pitchFamily="34" charset="0"/>
                        </a:rPr>
                        <a:t>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- Acompañamiento formativo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Formación de competencias.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Cumplimiento de normas.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Apoyo emocional y motivacional.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Función principal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Orientar, evaluar y retroalimentar el desempeño del trabajador social.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Mejorar la calidad del servicio y fortalecer la identidad profesional.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Enfoque en Cuba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Supervisión como acompañamiento en instituciones sociales y comunitarias.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-Formativos: capacitación y reflexión crítica.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s-ES" sz="1400" dirty="0" smtClean="0">
                        <a:latin typeface="Franklin Gothic Medium" panose="020B06030201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- Administrativos: disciplina y uso adecuado de recursos.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s-ES" sz="1400" dirty="0" smtClean="0">
                        <a:latin typeface="Franklin Gothic Medium" panose="020B06030201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- De apoyo: bienestar y prevención del desgaste.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Ejemplo práctico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Revisión de informes y observación de intervenciones en un centro de protección infantil.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Franklin Gothic Medium" panose="020B0603020102020204" pitchFamily="34" charset="0"/>
                        </a:rPr>
                        <a:t>Supervisión en un hogar d ancianos: capacitación (formativo), cumplimiento de protocolos (administrativo), manejo del estrés (apoyo).</a:t>
                      </a:r>
                      <a:endParaRPr lang="es-419" sz="1400" dirty="0">
                        <a:latin typeface="Franklin Gothic Medium" panose="020B0603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9 Rectángulo redondeado"/>
          <p:cNvSpPr/>
          <p:nvPr/>
        </p:nvSpPr>
        <p:spPr>
          <a:xfrm>
            <a:off x="1979712" y="188640"/>
            <a:ext cx="4608512" cy="571504"/>
          </a:xfrm>
          <a:prstGeom prst="roundRect">
            <a:avLst/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r>
              <a:rPr lang="es-ES" dirty="0">
                <a:latin typeface="Franklin Gothic Medium" panose="020B0603020102020204" pitchFamily="34" charset="0"/>
              </a:rPr>
              <a:t>Fundamentos </a:t>
            </a:r>
            <a:r>
              <a:rPr lang="es-ES" dirty="0" smtClean="0">
                <a:latin typeface="Franklin Gothic Medium" panose="020B0603020102020204" pitchFamily="34" charset="0"/>
              </a:rPr>
              <a:t>vs objetivos </a:t>
            </a:r>
            <a:r>
              <a:rPr lang="es-ES" dirty="0">
                <a:latin typeface="Franklin Gothic Medium" panose="020B0603020102020204" pitchFamily="34" charset="0"/>
              </a:rPr>
              <a:t>de la supervisión</a:t>
            </a:r>
            <a:endParaRPr lang="es-419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383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2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36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895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1486</TotalTime>
  <Words>275</Words>
  <Application>Microsoft Office PowerPoint</Application>
  <PresentationFormat>Presentación en pantalla (4:3)</PresentationFormat>
  <Paragraphs>56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Franklin Gothic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Osmel Disotuar</dc:creator>
  <cp:lastModifiedBy>ALOIMA</cp:lastModifiedBy>
  <cp:revision>189</cp:revision>
  <dcterms:created xsi:type="dcterms:W3CDTF">2025-03-18T01:21:14Z</dcterms:created>
  <dcterms:modified xsi:type="dcterms:W3CDTF">2026-09-20T19:36:41Z</dcterms:modified>
</cp:coreProperties>
</file>