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256" r:id="rId3"/>
    <p:sldId id="257" r:id="rId4"/>
    <p:sldId id="258" r:id="rId5"/>
    <p:sldId id="296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97" r:id="rId15"/>
    <p:sldId id="267" r:id="rId16"/>
    <p:sldId id="269" r:id="rId17"/>
    <p:sldId id="270" r:id="rId18"/>
    <p:sldId id="271" r:id="rId19"/>
    <p:sldId id="273" r:id="rId20"/>
    <p:sldId id="298" r:id="rId21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0" d="100"/>
          <a:sy n="50" d="100"/>
        </p:scale>
        <p:origin x="-1253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t>19/02/2026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t>19/02/2026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t>19/02/2026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19140000">
            <a:off x="817112" y="1730403"/>
            <a:ext cx="5648623" cy="1204306"/>
          </a:xfrm>
        </p:spPr>
        <p:txBody>
          <a:bodyPr bIns="9144"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19140000">
            <a:off x="1212277" y="2470925"/>
            <a:ext cx="6511131" cy="329259"/>
          </a:xfrm>
        </p:spPr>
        <p:txBody>
          <a:bodyPr tIns="9144">
            <a:normAutofit/>
          </a:bodyPr>
          <a:lstStyle>
            <a:lvl1pPr marL="0" indent="0" algn="l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pPr/>
              <a:t>19/02/2026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5755730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pPr/>
              <a:t>19/02/2026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0525271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819399" y="1726737"/>
            <a:ext cx="5650992" cy="1207509"/>
          </a:xfrm>
        </p:spPr>
        <p:txBody>
          <a:bodyPr bIns="9144" anchor="b"/>
          <a:lstStyle>
            <a:lvl1pPr algn="l">
              <a:defRPr kumimoji="0" lang="en-US" sz="32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 rot="19140000">
            <a:off x="1216152" y="2468304"/>
            <a:ext cx="6510528" cy="329184"/>
          </a:xfrm>
        </p:spPr>
        <p:txBody>
          <a:bodyPr anchor="t">
            <a:normAutofit/>
          </a:bodyPr>
          <a:lstStyle>
            <a:lvl1pPr marL="0" indent="0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pPr/>
              <a:t>19/02/2026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7922794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0016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pPr/>
              <a:t>19/02/2026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804493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9150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00016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00016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pPr/>
              <a:t>19/02/2026</a:t>
            </a:fld>
            <a:endParaRPr lang="es-E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6111050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pPr/>
              <a:t>19/02/2026</a:t>
            </a:fld>
            <a:endParaRPr lang="es-E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21489130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pPr/>
              <a:t>19/02/2026</a:t>
            </a:fld>
            <a:endParaRPr lang="es-E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5616756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ight Triangle 1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8" name="Right Triangle 17"/>
          <p:cNvSpPr/>
          <p:nvPr/>
        </p:nvSpPr>
        <p:spPr>
          <a:xfrm rot="5400000">
            <a:off x="433389" y="-433387"/>
            <a:ext cx="6858000" cy="7724778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784930" y="1576103"/>
            <a:ext cx="5212080" cy="1089427"/>
          </a:xfrm>
        </p:spPr>
        <p:txBody>
          <a:bodyPr bIns="0" anchor="b"/>
          <a:lstStyle>
            <a:lvl1pPr algn="l">
              <a:defRPr kumimoji="0" lang="en-US" sz="2800" b="0" i="0" u="none" strike="noStrike" kern="1200" cap="all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9552" y="2618912"/>
            <a:ext cx="3807779" cy="332468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297954" y="2253385"/>
            <a:ext cx="5794760" cy="623314"/>
          </a:xfrm>
        </p:spPr>
        <p:txBody>
          <a:bodyPr>
            <a:normAutofit/>
          </a:bodyPr>
          <a:lstStyle>
            <a:lvl1pPr marL="0" indent="0">
              <a:buNone/>
              <a:defRPr lang="en-US" sz="1400" b="1" kern="1200" dirty="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pPr/>
              <a:t>19/02/2026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s-ES">
              <a:solidFill>
                <a:srgbClr val="434342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ln>
            <a:solidFill>
              <a:schemeClr val="tx2"/>
            </a:solidFill>
          </a:ln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132FADFE-3B8F-471C-ABF0-DBC7717ECBBC}" type="slidenum">
              <a:rPr lang="es-ES" smtClean="0">
                <a:solidFill>
                  <a:srgbClr val="434342"/>
                </a:solidFill>
              </a:rPr>
              <a:pPr/>
              <a:t>‹Nº›</a:t>
            </a:fld>
            <a:endParaRPr lang="es-ES">
              <a:solidFill>
                <a:srgbClr val="43434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73471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t>19/02/2026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4"/>
          </p:nvPr>
        </p:nvSpPr>
        <p:spPr>
          <a:xfrm>
            <a:off x="2028825" y="0"/>
            <a:ext cx="7115175" cy="6858000"/>
          </a:xfrm>
          <a:custGeom>
            <a:avLst/>
            <a:gdLst>
              <a:gd name="connsiteX0" fmla="*/ 0 w 7104888"/>
              <a:gd name="connsiteY0" fmla="*/ 0 h 6858000"/>
              <a:gd name="connsiteX1" fmla="*/ 7104888 w 7104888"/>
              <a:gd name="connsiteY1" fmla="*/ 0 h 6858000"/>
              <a:gd name="connsiteX2" fmla="*/ 7104888 w 7104888"/>
              <a:gd name="connsiteY2" fmla="*/ 6858000 h 6858000"/>
              <a:gd name="connsiteX3" fmla="*/ 0 w 7104888"/>
              <a:gd name="connsiteY3" fmla="*/ 6858000 h 6858000"/>
              <a:gd name="connsiteX4" fmla="*/ 0 w 7104888"/>
              <a:gd name="connsiteY4" fmla="*/ 0 h 6858000"/>
              <a:gd name="connsiteX0" fmla="*/ 0 w 7104888"/>
              <a:gd name="connsiteY0" fmla="*/ 0 h 6858000"/>
              <a:gd name="connsiteX1" fmla="*/ 5695188 w 7104888"/>
              <a:gd name="connsiteY1" fmla="*/ 0 h 6858000"/>
              <a:gd name="connsiteX2" fmla="*/ 7104888 w 7104888"/>
              <a:gd name="connsiteY2" fmla="*/ 0 h 6858000"/>
              <a:gd name="connsiteX3" fmla="*/ 7104888 w 7104888"/>
              <a:gd name="connsiteY3" fmla="*/ 6858000 h 6858000"/>
              <a:gd name="connsiteX4" fmla="*/ 0 w 7104888"/>
              <a:gd name="connsiteY4" fmla="*/ 6858000 h 6858000"/>
              <a:gd name="connsiteX5" fmla="*/ 0 w 7104888"/>
              <a:gd name="connsiteY5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0287 w 7115175"/>
              <a:gd name="connsiteY4" fmla="*/ 6858000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10287 w 7115175"/>
              <a:gd name="connsiteY5" fmla="*/ 6858000 h 6858000"/>
              <a:gd name="connsiteX6" fmla="*/ 0 w 7115175"/>
              <a:gd name="connsiteY6" fmla="*/ 5048250 h 6858000"/>
              <a:gd name="connsiteX7" fmla="*/ 10287 w 7115175"/>
              <a:gd name="connsiteY7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0 w 7115175"/>
              <a:gd name="connsiteY0" fmla="*/ 504825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115175" h="6858000">
                <a:moveTo>
                  <a:pt x="0" y="5048250"/>
                </a:moveTo>
                <a:lnTo>
                  <a:pt x="5705475" y="0"/>
                </a:lnTo>
                <a:lnTo>
                  <a:pt x="7115175" y="0"/>
                </a:lnTo>
                <a:lnTo>
                  <a:pt x="7115175" y="6858000"/>
                </a:lnTo>
                <a:lnTo>
                  <a:pt x="1533526" y="6848475"/>
                </a:lnTo>
                <a:lnTo>
                  <a:pt x="0" y="50482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</p:spPr>
        <p:txBody>
          <a:bodyPr rIns="182880" anchor="ctr"/>
          <a:lstStyle>
            <a:lvl1pPr algn="r">
              <a:defRPr/>
            </a:lvl1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9" name="Right Triangle 8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0" name="Freeform 9"/>
          <p:cNvSpPr/>
          <p:nvPr/>
        </p:nvSpPr>
        <p:spPr>
          <a:xfrm>
            <a:off x="0" y="5048250"/>
            <a:ext cx="3571875" cy="1809750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1809750 h 1809750"/>
              <a:gd name="connsiteX1" fmla="*/ 1895475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  <a:gd name="connsiteX0" fmla="*/ 0 w 3571875"/>
              <a:gd name="connsiteY0" fmla="*/ 1809750 h 1809750"/>
              <a:gd name="connsiteX1" fmla="*/ 2038350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71875" h="1809750">
                <a:moveTo>
                  <a:pt x="0" y="1809750"/>
                </a:moveTo>
                <a:lnTo>
                  <a:pt x="2038350" y="0"/>
                </a:lnTo>
                <a:lnTo>
                  <a:pt x="3571875" y="1809750"/>
                </a:lnTo>
                <a:lnTo>
                  <a:pt x="0" y="18097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671197" y="1717501"/>
            <a:ext cx="5486400" cy="867444"/>
          </a:xfrm>
        </p:spPr>
        <p:txBody>
          <a:bodyPr anchor="b"/>
          <a:lstStyle>
            <a:lvl1pPr algn="l">
              <a:defRPr sz="2800" b="0">
                <a:latin typeface="+mj-lt"/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143479" y="2180529"/>
            <a:ext cx="6096545" cy="740664"/>
          </a:xfrm>
        </p:spPr>
        <p:txBody>
          <a:bodyPr/>
          <a:lstStyle>
            <a:lvl1pPr marL="0" indent="0">
              <a:buNone/>
              <a:defRPr sz="14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pPr/>
              <a:t>19/02/2026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8801845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pPr/>
              <a:t>19/02/2026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8040407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4678362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4678362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pPr/>
              <a:t>19/02/2026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131131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srgbClr val="000000">
                    <a:tint val="75000"/>
                  </a:srgbClr>
                </a:solidFill>
              </a:rPr>
              <a:pPr/>
              <a:t>2/19/2026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srgbClr val="000000">
                    <a:tint val="75000"/>
                  </a:srgbClr>
                </a:solidFill>
              </a:rPr>
              <a:pPr/>
              <a:t>‹Nº›</a:t>
            </a:fld>
            <a:endParaRPr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840491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400" b="0" i="1">
                <a:solidFill>
                  <a:srgbClr val="FF0000"/>
                </a:solidFill>
                <a:latin typeface="Cambria"/>
                <a:cs typeface="Cambri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srgbClr val="000000">
                    <a:tint val="75000"/>
                  </a:srgbClr>
                </a:solidFill>
              </a:rPr>
              <a:pPr/>
              <a:t>2/19/2026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srgbClr val="000000">
                    <a:tint val="75000"/>
                  </a:srgbClr>
                </a:solidFill>
              </a:rPr>
              <a:pPr/>
              <a:t>‹Nº›</a:t>
            </a:fld>
            <a:endParaRPr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617932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400" b="0" i="1">
                <a:solidFill>
                  <a:srgbClr val="FF0000"/>
                </a:solidFill>
                <a:latin typeface="Cambria"/>
                <a:cs typeface="Cambri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754829" y="1496814"/>
            <a:ext cx="3644227" cy="24622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600" b="0" i="0">
                <a:solidFill>
                  <a:schemeClr val="tx1"/>
                </a:solidFill>
                <a:latin typeface="Arial MT"/>
                <a:cs typeface="Arial MT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28269" y="1961617"/>
            <a:ext cx="3662694" cy="24622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2/19/2026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0402684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t>19/02/2026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t>19/02/2026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t>19/02/2026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t>19/02/2026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t>19/02/2026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t>19/02/2026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t>19/02/2026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theme" Target="../theme/theme2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847CFC-816F-41D0-AAC0-9BF4FEBC753E}" type="datetimeFigureOut">
              <a:rPr lang="es-ES" smtClean="0"/>
              <a:t>19/02/2026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2FADFE-3B8F-471C-ABF0-DBC7717ECBBC}" type="slidenum">
              <a:rPr lang="es-ES" smtClean="0"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-2382" y="5050633"/>
            <a:ext cx="3574257" cy="1807368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883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050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812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76450 w 3571875"/>
              <a:gd name="connsiteY2" fmla="*/ 22740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245519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38350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2433637 h 2433637"/>
              <a:gd name="connsiteX1" fmla="*/ 257175 w 3571875"/>
              <a:gd name="connsiteY1" fmla="*/ 0 h 2433637"/>
              <a:gd name="connsiteX2" fmla="*/ 2038350 w 3571875"/>
              <a:gd name="connsiteY2" fmla="*/ 628650 h 2433637"/>
              <a:gd name="connsiteX3" fmla="*/ 3571875 w 3571875"/>
              <a:gd name="connsiteY3" fmla="*/ 2433637 h 2433637"/>
              <a:gd name="connsiteX4" fmla="*/ 0 w 3571875"/>
              <a:gd name="connsiteY4" fmla="*/ 2433637 h 2433637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24051 w 3574257"/>
              <a:gd name="connsiteY2" fmla="*/ 3071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40682 w 3574257"/>
              <a:gd name="connsiteY2" fmla="*/ 450057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57351 w 3574257"/>
              <a:gd name="connsiteY2" fmla="*/ 2309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774032 w 3574257"/>
              <a:gd name="connsiteY2" fmla="*/ 161925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69294 w 3574257"/>
              <a:gd name="connsiteY2" fmla="*/ 2143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819275 w 3574257"/>
              <a:gd name="connsiteY2" fmla="*/ 200026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5494 w 3574257"/>
              <a:gd name="connsiteY2" fmla="*/ 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74257" h="1807368">
                <a:moveTo>
                  <a:pt x="2382" y="1807368"/>
                </a:moveTo>
                <a:lnTo>
                  <a:pt x="0" y="0"/>
                </a:lnTo>
                <a:lnTo>
                  <a:pt x="2045494" y="1"/>
                </a:lnTo>
                <a:lnTo>
                  <a:pt x="3574257" y="1807368"/>
                </a:lnTo>
                <a:lnTo>
                  <a:pt x="2382" y="180736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Freeform 7"/>
          <p:cNvSpPr/>
          <p:nvPr/>
        </p:nvSpPr>
        <p:spPr>
          <a:xfrm>
            <a:off x="-2380" y="5051292"/>
            <a:ext cx="9146380" cy="1806709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  <a:gd name="connsiteX0" fmla="*/ 0 w 3352800"/>
              <a:gd name="connsiteY0" fmla="*/ 2002631 h 2002631"/>
              <a:gd name="connsiteX1" fmla="*/ 754045 w 3352800"/>
              <a:gd name="connsiteY1" fmla="*/ 146832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26618 h 526618"/>
              <a:gd name="connsiteX1" fmla="*/ 980611 w 3352800"/>
              <a:gd name="connsiteY1" fmla="*/ 9368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6888 h 526888"/>
              <a:gd name="connsiteX1" fmla="*/ 744735 w 3352800"/>
              <a:gd name="connsiteY1" fmla="*/ 0 h 526888"/>
              <a:gd name="connsiteX2" fmla="*/ 3352800 w 3352800"/>
              <a:gd name="connsiteY2" fmla="*/ 270 h 526888"/>
              <a:gd name="connsiteX3" fmla="*/ 3352800 w 3352800"/>
              <a:gd name="connsiteY3" fmla="*/ 526888 h 526888"/>
              <a:gd name="connsiteX4" fmla="*/ 0 w 3352800"/>
              <a:gd name="connsiteY4" fmla="*/ 526888 h 526888"/>
              <a:gd name="connsiteX0" fmla="*/ 0 w 3352800"/>
              <a:gd name="connsiteY0" fmla="*/ 526618 h 526618"/>
              <a:gd name="connsiteX1" fmla="*/ 811948 w 3352800"/>
              <a:gd name="connsiteY1" fmla="*/ 6092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966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241069 w 3352800"/>
              <a:gd name="connsiteY2" fmla="*/ 94144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313 h 527313"/>
              <a:gd name="connsiteX1" fmla="*/ 900984 w 3352800"/>
              <a:gd name="connsiteY1" fmla="*/ 97774 h 527313"/>
              <a:gd name="connsiteX2" fmla="*/ 3352800 w 3352800"/>
              <a:gd name="connsiteY2" fmla="*/ 0 h 527313"/>
              <a:gd name="connsiteX3" fmla="*/ 3352800 w 3352800"/>
              <a:gd name="connsiteY3" fmla="*/ 527313 h 527313"/>
              <a:gd name="connsiteX4" fmla="*/ 0 w 3352800"/>
              <a:gd name="connsiteY4" fmla="*/ 527313 h 527313"/>
              <a:gd name="connsiteX0" fmla="*/ 0 w 3352800"/>
              <a:gd name="connsiteY0" fmla="*/ 527584 h 527584"/>
              <a:gd name="connsiteX1" fmla="*/ 748227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527584">
                <a:moveTo>
                  <a:pt x="0" y="527584"/>
                </a:moveTo>
                <a:lnTo>
                  <a:pt x="748227" y="0"/>
                </a:lnTo>
                <a:lnTo>
                  <a:pt x="3352800" y="271"/>
                </a:lnTo>
                <a:lnTo>
                  <a:pt x="3352800" y="527584"/>
                </a:lnTo>
                <a:lnTo>
                  <a:pt x="0" y="527584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365760"/>
            <a:ext cx="7520940" cy="5486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100628"/>
            <a:ext cx="7520940" cy="35798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9140000">
            <a:off x="201168" y="5870448"/>
            <a:ext cx="2176272" cy="2011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7A847CFC-816F-41D0-AAC0-9BF4FEBC753E}" type="datetimeFigureOut">
              <a:rPr lang="es-ES" smtClean="0"/>
              <a:pPr/>
              <a:t>19/02/2026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17514" y="6285122"/>
            <a:ext cx="47244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spc="200" baseline="0">
                <a:solidFill>
                  <a:srgbClr val="FFFFFF"/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01038" y="6170822"/>
            <a:ext cx="502920" cy="502920"/>
          </a:xfrm>
          <a:prstGeom prst="ellipse">
            <a:avLst/>
          </a:prstGeom>
          <a:ln w="19050">
            <a:solidFill>
              <a:srgbClr val="FFFFFF"/>
            </a:solidFill>
          </a:ln>
        </p:spPr>
        <p:txBody>
          <a:bodyPr vert="horz" lIns="9144" tIns="9144" rIns="9144" bIns="9144" rtlCol="0" anchor="ctr">
            <a:normAutofit/>
          </a:bodyPr>
          <a:lstStyle>
            <a:lvl1pPr algn="ctr">
              <a:defRPr sz="1650">
                <a:solidFill>
                  <a:srgbClr val="FFFFFF"/>
                </a:solidFill>
              </a:defRPr>
            </a:lvl1pPr>
          </a:lstStyle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148492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</p:sldLayoutIdLst>
  <p:txStyles>
    <p:titleStyle>
      <a:lvl1pPr algn="l" defTabSz="914400" rtl="0" eaLnBrk="1" latinLnBrk="0" hangingPunct="1">
        <a:spcBef>
          <a:spcPct val="0"/>
        </a:spcBef>
        <a:buNone/>
        <a:defRPr sz="28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800"/>
        </a:spcBef>
        <a:buFont typeface="Arial" pitchFamily="34" charset="0"/>
        <a:buNone/>
        <a:defRPr sz="16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1737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4023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6309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8595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097280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3533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5819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792224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63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7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76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77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8.pn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8.png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4.png"/><Relationship Id="rId13" Type="http://schemas.openxmlformats.org/officeDocument/2006/relationships/image" Target="../media/image189.png"/><Relationship Id="rId3" Type="http://schemas.openxmlformats.org/officeDocument/2006/relationships/image" Target="../media/image5.png"/><Relationship Id="rId7" Type="http://schemas.openxmlformats.org/officeDocument/2006/relationships/image" Target="../media/image183.png"/><Relationship Id="rId12" Type="http://schemas.openxmlformats.org/officeDocument/2006/relationships/image" Target="../media/image188.png"/><Relationship Id="rId2" Type="http://schemas.openxmlformats.org/officeDocument/2006/relationships/image" Target="../media/image179.png"/><Relationship Id="rId16" Type="http://schemas.openxmlformats.org/officeDocument/2006/relationships/image" Target="../media/image192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82.png"/><Relationship Id="rId11" Type="http://schemas.openxmlformats.org/officeDocument/2006/relationships/image" Target="../media/image187.png"/><Relationship Id="rId5" Type="http://schemas.openxmlformats.org/officeDocument/2006/relationships/image" Target="../media/image181.png"/><Relationship Id="rId15" Type="http://schemas.openxmlformats.org/officeDocument/2006/relationships/image" Target="../media/image191.png"/><Relationship Id="rId10" Type="http://schemas.openxmlformats.org/officeDocument/2006/relationships/image" Target="../media/image186.png"/><Relationship Id="rId4" Type="http://schemas.openxmlformats.org/officeDocument/2006/relationships/image" Target="../media/image180.png"/><Relationship Id="rId9" Type="http://schemas.openxmlformats.org/officeDocument/2006/relationships/image" Target="../media/image185.png"/><Relationship Id="rId14" Type="http://schemas.openxmlformats.org/officeDocument/2006/relationships/image" Target="../media/image190.jp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7.png"/><Relationship Id="rId13" Type="http://schemas.openxmlformats.org/officeDocument/2006/relationships/image" Target="../media/image202.png"/><Relationship Id="rId18" Type="http://schemas.openxmlformats.org/officeDocument/2006/relationships/image" Target="../media/image207.png"/><Relationship Id="rId26" Type="http://schemas.openxmlformats.org/officeDocument/2006/relationships/image" Target="../media/image215.png"/><Relationship Id="rId39" Type="http://schemas.openxmlformats.org/officeDocument/2006/relationships/image" Target="../media/image228.png"/><Relationship Id="rId3" Type="http://schemas.openxmlformats.org/officeDocument/2006/relationships/image" Target="../media/image5.png"/><Relationship Id="rId21" Type="http://schemas.openxmlformats.org/officeDocument/2006/relationships/image" Target="../media/image210.png"/><Relationship Id="rId34" Type="http://schemas.openxmlformats.org/officeDocument/2006/relationships/image" Target="../media/image223.png"/><Relationship Id="rId42" Type="http://schemas.openxmlformats.org/officeDocument/2006/relationships/image" Target="../media/image231.png"/><Relationship Id="rId47" Type="http://schemas.openxmlformats.org/officeDocument/2006/relationships/image" Target="../media/image236.png"/><Relationship Id="rId7" Type="http://schemas.openxmlformats.org/officeDocument/2006/relationships/image" Target="../media/image196.png"/><Relationship Id="rId12" Type="http://schemas.openxmlformats.org/officeDocument/2006/relationships/image" Target="../media/image201.png"/><Relationship Id="rId17" Type="http://schemas.openxmlformats.org/officeDocument/2006/relationships/image" Target="../media/image206.png"/><Relationship Id="rId25" Type="http://schemas.openxmlformats.org/officeDocument/2006/relationships/image" Target="../media/image214.png"/><Relationship Id="rId33" Type="http://schemas.openxmlformats.org/officeDocument/2006/relationships/image" Target="../media/image222.png"/><Relationship Id="rId38" Type="http://schemas.openxmlformats.org/officeDocument/2006/relationships/image" Target="../media/image227.png"/><Relationship Id="rId46" Type="http://schemas.openxmlformats.org/officeDocument/2006/relationships/image" Target="../media/image235.jpg"/><Relationship Id="rId2" Type="http://schemas.openxmlformats.org/officeDocument/2006/relationships/image" Target="../media/image179.png"/><Relationship Id="rId16" Type="http://schemas.openxmlformats.org/officeDocument/2006/relationships/image" Target="../media/image205.png"/><Relationship Id="rId20" Type="http://schemas.openxmlformats.org/officeDocument/2006/relationships/image" Target="../media/image209.png"/><Relationship Id="rId29" Type="http://schemas.openxmlformats.org/officeDocument/2006/relationships/image" Target="../media/image218.png"/><Relationship Id="rId41" Type="http://schemas.openxmlformats.org/officeDocument/2006/relationships/image" Target="../media/image230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95.png"/><Relationship Id="rId11" Type="http://schemas.openxmlformats.org/officeDocument/2006/relationships/image" Target="../media/image200.png"/><Relationship Id="rId24" Type="http://schemas.openxmlformats.org/officeDocument/2006/relationships/image" Target="../media/image213.png"/><Relationship Id="rId32" Type="http://schemas.openxmlformats.org/officeDocument/2006/relationships/image" Target="../media/image221.png"/><Relationship Id="rId37" Type="http://schemas.openxmlformats.org/officeDocument/2006/relationships/image" Target="../media/image226.png"/><Relationship Id="rId40" Type="http://schemas.openxmlformats.org/officeDocument/2006/relationships/image" Target="../media/image229.png"/><Relationship Id="rId45" Type="http://schemas.openxmlformats.org/officeDocument/2006/relationships/image" Target="../media/image234.png"/><Relationship Id="rId5" Type="http://schemas.openxmlformats.org/officeDocument/2006/relationships/image" Target="../media/image194.png"/><Relationship Id="rId15" Type="http://schemas.openxmlformats.org/officeDocument/2006/relationships/image" Target="../media/image204.png"/><Relationship Id="rId23" Type="http://schemas.openxmlformats.org/officeDocument/2006/relationships/image" Target="../media/image212.png"/><Relationship Id="rId28" Type="http://schemas.openxmlformats.org/officeDocument/2006/relationships/image" Target="../media/image217.png"/><Relationship Id="rId36" Type="http://schemas.openxmlformats.org/officeDocument/2006/relationships/image" Target="../media/image225.png"/><Relationship Id="rId10" Type="http://schemas.openxmlformats.org/officeDocument/2006/relationships/image" Target="../media/image199.png"/><Relationship Id="rId19" Type="http://schemas.openxmlformats.org/officeDocument/2006/relationships/image" Target="../media/image208.png"/><Relationship Id="rId31" Type="http://schemas.openxmlformats.org/officeDocument/2006/relationships/image" Target="../media/image220.png"/><Relationship Id="rId44" Type="http://schemas.openxmlformats.org/officeDocument/2006/relationships/image" Target="../media/image233.jpg"/><Relationship Id="rId4" Type="http://schemas.openxmlformats.org/officeDocument/2006/relationships/image" Target="../media/image193.jpg"/><Relationship Id="rId9" Type="http://schemas.openxmlformats.org/officeDocument/2006/relationships/image" Target="../media/image198.png"/><Relationship Id="rId14" Type="http://schemas.openxmlformats.org/officeDocument/2006/relationships/image" Target="../media/image203.png"/><Relationship Id="rId22" Type="http://schemas.openxmlformats.org/officeDocument/2006/relationships/image" Target="../media/image211.png"/><Relationship Id="rId27" Type="http://schemas.openxmlformats.org/officeDocument/2006/relationships/image" Target="../media/image216.png"/><Relationship Id="rId30" Type="http://schemas.openxmlformats.org/officeDocument/2006/relationships/image" Target="../media/image219.png"/><Relationship Id="rId35" Type="http://schemas.openxmlformats.org/officeDocument/2006/relationships/image" Target="../media/image224.png"/><Relationship Id="rId43" Type="http://schemas.openxmlformats.org/officeDocument/2006/relationships/image" Target="../media/image232.jp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2.png"/><Relationship Id="rId13" Type="http://schemas.openxmlformats.org/officeDocument/2006/relationships/image" Target="../media/image247.png"/><Relationship Id="rId18" Type="http://schemas.openxmlformats.org/officeDocument/2006/relationships/image" Target="../media/image252.png"/><Relationship Id="rId3" Type="http://schemas.openxmlformats.org/officeDocument/2006/relationships/image" Target="../media/image5.png"/><Relationship Id="rId21" Type="http://schemas.openxmlformats.org/officeDocument/2006/relationships/image" Target="../media/image255.png"/><Relationship Id="rId7" Type="http://schemas.openxmlformats.org/officeDocument/2006/relationships/image" Target="../media/image241.png"/><Relationship Id="rId12" Type="http://schemas.openxmlformats.org/officeDocument/2006/relationships/image" Target="../media/image246.png"/><Relationship Id="rId17" Type="http://schemas.openxmlformats.org/officeDocument/2006/relationships/image" Target="../media/image251.png"/><Relationship Id="rId25" Type="http://schemas.openxmlformats.org/officeDocument/2006/relationships/image" Target="../media/image259.png"/><Relationship Id="rId2" Type="http://schemas.openxmlformats.org/officeDocument/2006/relationships/image" Target="../media/image237.png"/><Relationship Id="rId16" Type="http://schemas.openxmlformats.org/officeDocument/2006/relationships/image" Target="../media/image250.png"/><Relationship Id="rId20" Type="http://schemas.openxmlformats.org/officeDocument/2006/relationships/image" Target="../media/image254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40.png"/><Relationship Id="rId11" Type="http://schemas.openxmlformats.org/officeDocument/2006/relationships/image" Target="../media/image245.png"/><Relationship Id="rId24" Type="http://schemas.openxmlformats.org/officeDocument/2006/relationships/image" Target="../media/image258.png"/><Relationship Id="rId5" Type="http://schemas.openxmlformats.org/officeDocument/2006/relationships/image" Target="../media/image239.png"/><Relationship Id="rId15" Type="http://schemas.openxmlformats.org/officeDocument/2006/relationships/image" Target="../media/image249.png"/><Relationship Id="rId23" Type="http://schemas.openxmlformats.org/officeDocument/2006/relationships/image" Target="../media/image257.png"/><Relationship Id="rId10" Type="http://schemas.openxmlformats.org/officeDocument/2006/relationships/image" Target="../media/image244.png"/><Relationship Id="rId19" Type="http://schemas.openxmlformats.org/officeDocument/2006/relationships/image" Target="../media/image253.png"/><Relationship Id="rId4" Type="http://schemas.openxmlformats.org/officeDocument/2006/relationships/image" Target="../media/image238.png"/><Relationship Id="rId9" Type="http://schemas.openxmlformats.org/officeDocument/2006/relationships/image" Target="../media/image243.png"/><Relationship Id="rId14" Type="http://schemas.openxmlformats.org/officeDocument/2006/relationships/image" Target="../media/image248.png"/><Relationship Id="rId22" Type="http://schemas.openxmlformats.org/officeDocument/2006/relationships/image" Target="../media/image256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263.png"/><Relationship Id="rId2" Type="http://schemas.openxmlformats.org/officeDocument/2006/relationships/image" Target="../media/image179.png"/><Relationship Id="rId1" Type="http://schemas.openxmlformats.org/officeDocument/2006/relationships/slideLayout" Target="../slideLayouts/slideLayout23.xml"/><Relationship Id="rId6" Type="http://schemas.openxmlformats.org/officeDocument/2006/relationships/image" Target="../media/image262.png"/><Relationship Id="rId5" Type="http://schemas.openxmlformats.org/officeDocument/2006/relationships/image" Target="../media/image261.png"/><Relationship Id="rId4" Type="http://schemas.openxmlformats.org/officeDocument/2006/relationships/image" Target="../media/image260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64.png"/><Relationship Id="rId1" Type="http://schemas.openxmlformats.org/officeDocument/2006/relationships/slideLayout" Target="../slideLayouts/slideLayout2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5.png"/><Relationship Id="rId18" Type="http://schemas.openxmlformats.org/officeDocument/2006/relationships/image" Target="../media/image20.png"/><Relationship Id="rId26" Type="http://schemas.openxmlformats.org/officeDocument/2006/relationships/image" Target="../media/image28.png"/><Relationship Id="rId39" Type="http://schemas.openxmlformats.org/officeDocument/2006/relationships/image" Target="../media/image41.png"/><Relationship Id="rId21" Type="http://schemas.openxmlformats.org/officeDocument/2006/relationships/image" Target="../media/image23.png"/><Relationship Id="rId34" Type="http://schemas.openxmlformats.org/officeDocument/2006/relationships/image" Target="../media/image36.png"/><Relationship Id="rId42" Type="http://schemas.openxmlformats.org/officeDocument/2006/relationships/image" Target="../media/image44.png"/><Relationship Id="rId47" Type="http://schemas.openxmlformats.org/officeDocument/2006/relationships/image" Target="../media/image49.png"/><Relationship Id="rId50" Type="http://schemas.openxmlformats.org/officeDocument/2006/relationships/image" Target="../media/image52.png"/><Relationship Id="rId55" Type="http://schemas.openxmlformats.org/officeDocument/2006/relationships/image" Target="../media/image57.png"/><Relationship Id="rId63" Type="http://schemas.openxmlformats.org/officeDocument/2006/relationships/image" Target="../media/image65.png"/><Relationship Id="rId68" Type="http://schemas.openxmlformats.org/officeDocument/2006/relationships/image" Target="../media/image70.png"/><Relationship Id="rId7" Type="http://schemas.openxmlformats.org/officeDocument/2006/relationships/image" Target="../media/image9.png"/><Relationship Id="rId71" Type="http://schemas.openxmlformats.org/officeDocument/2006/relationships/image" Target="../media/image73.jpg"/><Relationship Id="rId2" Type="http://schemas.openxmlformats.org/officeDocument/2006/relationships/image" Target="../media/image4.png"/><Relationship Id="rId16" Type="http://schemas.openxmlformats.org/officeDocument/2006/relationships/image" Target="../media/image18.png"/><Relationship Id="rId29" Type="http://schemas.openxmlformats.org/officeDocument/2006/relationships/image" Target="../media/image31.png"/><Relationship Id="rId1" Type="http://schemas.openxmlformats.org/officeDocument/2006/relationships/slideLayout" Target="../slideLayouts/slideLayout23.xml"/><Relationship Id="rId6" Type="http://schemas.openxmlformats.org/officeDocument/2006/relationships/image" Target="../media/image8.png"/><Relationship Id="rId11" Type="http://schemas.openxmlformats.org/officeDocument/2006/relationships/image" Target="../media/image13.png"/><Relationship Id="rId24" Type="http://schemas.openxmlformats.org/officeDocument/2006/relationships/image" Target="../media/image26.png"/><Relationship Id="rId32" Type="http://schemas.openxmlformats.org/officeDocument/2006/relationships/image" Target="../media/image34.png"/><Relationship Id="rId37" Type="http://schemas.openxmlformats.org/officeDocument/2006/relationships/image" Target="../media/image39.png"/><Relationship Id="rId40" Type="http://schemas.openxmlformats.org/officeDocument/2006/relationships/image" Target="../media/image42.png"/><Relationship Id="rId45" Type="http://schemas.openxmlformats.org/officeDocument/2006/relationships/image" Target="../media/image47.png"/><Relationship Id="rId53" Type="http://schemas.openxmlformats.org/officeDocument/2006/relationships/image" Target="../media/image55.png"/><Relationship Id="rId58" Type="http://schemas.openxmlformats.org/officeDocument/2006/relationships/image" Target="../media/image60.png"/><Relationship Id="rId66" Type="http://schemas.openxmlformats.org/officeDocument/2006/relationships/image" Target="../media/image68.png"/><Relationship Id="rId5" Type="http://schemas.openxmlformats.org/officeDocument/2006/relationships/image" Target="../media/image7.png"/><Relationship Id="rId15" Type="http://schemas.openxmlformats.org/officeDocument/2006/relationships/image" Target="../media/image17.png"/><Relationship Id="rId23" Type="http://schemas.openxmlformats.org/officeDocument/2006/relationships/image" Target="../media/image25.png"/><Relationship Id="rId28" Type="http://schemas.openxmlformats.org/officeDocument/2006/relationships/image" Target="../media/image30.png"/><Relationship Id="rId36" Type="http://schemas.openxmlformats.org/officeDocument/2006/relationships/image" Target="../media/image38.png"/><Relationship Id="rId49" Type="http://schemas.openxmlformats.org/officeDocument/2006/relationships/image" Target="../media/image51.png"/><Relationship Id="rId57" Type="http://schemas.openxmlformats.org/officeDocument/2006/relationships/image" Target="../media/image59.png"/><Relationship Id="rId61" Type="http://schemas.openxmlformats.org/officeDocument/2006/relationships/image" Target="../media/image63.png"/><Relationship Id="rId10" Type="http://schemas.openxmlformats.org/officeDocument/2006/relationships/image" Target="../media/image12.png"/><Relationship Id="rId19" Type="http://schemas.openxmlformats.org/officeDocument/2006/relationships/image" Target="../media/image21.png"/><Relationship Id="rId31" Type="http://schemas.openxmlformats.org/officeDocument/2006/relationships/image" Target="../media/image33.png"/><Relationship Id="rId44" Type="http://schemas.openxmlformats.org/officeDocument/2006/relationships/image" Target="../media/image46.png"/><Relationship Id="rId52" Type="http://schemas.openxmlformats.org/officeDocument/2006/relationships/image" Target="../media/image54.png"/><Relationship Id="rId60" Type="http://schemas.openxmlformats.org/officeDocument/2006/relationships/image" Target="../media/image62.png"/><Relationship Id="rId65" Type="http://schemas.openxmlformats.org/officeDocument/2006/relationships/image" Target="../media/image67.png"/><Relationship Id="rId4" Type="http://schemas.openxmlformats.org/officeDocument/2006/relationships/image" Target="../media/image6.png"/><Relationship Id="rId9" Type="http://schemas.openxmlformats.org/officeDocument/2006/relationships/image" Target="../media/image11.png"/><Relationship Id="rId14" Type="http://schemas.openxmlformats.org/officeDocument/2006/relationships/image" Target="../media/image16.png"/><Relationship Id="rId22" Type="http://schemas.openxmlformats.org/officeDocument/2006/relationships/image" Target="../media/image24.png"/><Relationship Id="rId27" Type="http://schemas.openxmlformats.org/officeDocument/2006/relationships/image" Target="../media/image29.png"/><Relationship Id="rId30" Type="http://schemas.openxmlformats.org/officeDocument/2006/relationships/image" Target="../media/image32.png"/><Relationship Id="rId35" Type="http://schemas.openxmlformats.org/officeDocument/2006/relationships/image" Target="../media/image37.png"/><Relationship Id="rId43" Type="http://schemas.openxmlformats.org/officeDocument/2006/relationships/image" Target="../media/image45.png"/><Relationship Id="rId48" Type="http://schemas.openxmlformats.org/officeDocument/2006/relationships/image" Target="../media/image50.png"/><Relationship Id="rId56" Type="http://schemas.openxmlformats.org/officeDocument/2006/relationships/image" Target="../media/image58.png"/><Relationship Id="rId64" Type="http://schemas.openxmlformats.org/officeDocument/2006/relationships/image" Target="../media/image66.png"/><Relationship Id="rId69" Type="http://schemas.openxmlformats.org/officeDocument/2006/relationships/image" Target="../media/image71.png"/><Relationship Id="rId8" Type="http://schemas.openxmlformats.org/officeDocument/2006/relationships/image" Target="../media/image10.png"/><Relationship Id="rId51" Type="http://schemas.openxmlformats.org/officeDocument/2006/relationships/image" Target="../media/image53.png"/><Relationship Id="rId72" Type="http://schemas.openxmlformats.org/officeDocument/2006/relationships/image" Target="../media/image74.jpg"/><Relationship Id="rId3" Type="http://schemas.openxmlformats.org/officeDocument/2006/relationships/image" Target="../media/image5.png"/><Relationship Id="rId12" Type="http://schemas.openxmlformats.org/officeDocument/2006/relationships/image" Target="../media/image14.png"/><Relationship Id="rId17" Type="http://schemas.openxmlformats.org/officeDocument/2006/relationships/image" Target="../media/image19.png"/><Relationship Id="rId25" Type="http://schemas.openxmlformats.org/officeDocument/2006/relationships/image" Target="../media/image27.png"/><Relationship Id="rId33" Type="http://schemas.openxmlformats.org/officeDocument/2006/relationships/image" Target="../media/image35.png"/><Relationship Id="rId38" Type="http://schemas.openxmlformats.org/officeDocument/2006/relationships/image" Target="../media/image40.png"/><Relationship Id="rId46" Type="http://schemas.openxmlformats.org/officeDocument/2006/relationships/image" Target="../media/image48.png"/><Relationship Id="rId59" Type="http://schemas.openxmlformats.org/officeDocument/2006/relationships/image" Target="../media/image61.png"/><Relationship Id="rId67" Type="http://schemas.openxmlformats.org/officeDocument/2006/relationships/image" Target="../media/image69.png"/><Relationship Id="rId20" Type="http://schemas.openxmlformats.org/officeDocument/2006/relationships/image" Target="../media/image22.png"/><Relationship Id="rId41" Type="http://schemas.openxmlformats.org/officeDocument/2006/relationships/image" Target="../media/image43.png"/><Relationship Id="rId54" Type="http://schemas.openxmlformats.org/officeDocument/2006/relationships/image" Target="../media/image56.png"/><Relationship Id="rId62" Type="http://schemas.openxmlformats.org/officeDocument/2006/relationships/image" Target="../media/image64.png"/><Relationship Id="rId70" Type="http://schemas.openxmlformats.org/officeDocument/2006/relationships/image" Target="../media/image72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9.png"/><Relationship Id="rId13" Type="http://schemas.openxmlformats.org/officeDocument/2006/relationships/image" Target="../media/image84.png"/><Relationship Id="rId18" Type="http://schemas.openxmlformats.org/officeDocument/2006/relationships/image" Target="../media/image89.png"/><Relationship Id="rId3" Type="http://schemas.microsoft.com/office/2007/relationships/hdphoto" Target="../media/hdphoto1.wdp"/><Relationship Id="rId7" Type="http://schemas.openxmlformats.org/officeDocument/2006/relationships/image" Target="../media/image78.png"/><Relationship Id="rId12" Type="http://schemas.openxmlformats.org/officeDocument/2006/relationships/image" Target="../media/image83.png"/><Relationship Id="rId17" Type="http://schemas.openxmlformats.org/officeDocument/2006/relationships/image" Target="../media/image88.png"/><Relationship Id="rId2" Type="http://schemas.openxmlformats.org/officeDocument/2006/relationships/image" Target="../media/image75.png"/><Relationship Id="rId16" Type="http://schemas.openxmlformats.org/officeDocument/2006/relationships/image" Target="../media/image87.png"/><Relationship Id="rId20" Type="http://schemas.openxmlformats.org/officeDocument/2006/relationships/image" Target="../media/image91.png"/><Relationship Id="rId1" Type="http://schemas.openxmlformats.org/officeDocument/2006/relationships/slideLayout" Target="../slideLayouts/slideLayout23.xml"/><Relationship Id="rId6" Type="http://schemas.openxmlformats.org/officeDocument/2006/relationships/image" Target="../media/image77.png"/><Relationship Id="rId11" Type="http://schemas.openxmlformats.org/officeDocument/2006/relationships/image" Target="../media/image82.png"/><Relationship Id="rId5" Type="http://schemas.openxmlformats.org/officeDocument/2006/relationships/image" Target="../media/image76.png"/><Relationship Id="rId15" Type="http://schemas.openxmlformats.org/officeDocument/2006/relationships/image" Target="../media/image86.png"/><Relationship Id="rId10" Type="http://schemas.openxmlformats.org/officeDocument/2006/relationships/image" Target="../media/image81.png"/><Relationship Id="rId19" Type="http://schemas.openxmlformats.org/officeDocument/2006/relationships/image" Target="../media/image90.png"/><Relationship Id="rId4" Type="http://schemas.openxmlformats.org/officeDocument/2006/relationships/image" Target="../media/image5.png"/><Relationship Id="rId9" Type="http://schemas.openxmlformats.org/officeDocument/2006/relationships/image" Target="../media/image80.png"/><Relationship Id="rId14" Type="http://schemas.openxmlformats.org/officeDocument/2006/relationships/image" Target="../media/image85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6.png"/><Relationship Id="rId13" Type="http://schemas.openxmlformats.org/officeDocument/2006/relationships/image" Target="../media/image101.png"/><Relationship Id="rId3" Type="http://schemas.openxmlformats.org/officeDocument/2006/relationships/image" Target="../media/image5.png"/><Relationship Id="rId7" Type="http://schemas.openxmlformats.org/officeDocument/2006/relationships/image" Target="../media/image95.png"/><Relationship Id="rId12" Type="http://schemas.openxmlformats.org/officeDocument/2006/relationships/image" Target="../media/image100.png"/><Relationship Id="rId17" Type="http://schemas.openxmlformats.org/officeDocument/2006/relationships/image" Target="../media/image105.png"/><Relationship Id="rId2" Type="http://schemas.openxmlformats.org/officeDocument/2006/relationships/image" Target="../media/image4.png"/><Relationship Id="rId16" Type="http://schemas.openxmlformats.org/officeDocument/2006/relationships/image" Target="../media/image104.png"/><Relationship Id="rId1" Type="http://schemas.openxmlformats.org/officeDocument/2006/relationships/slideLayout" Target="../slideLayouts/slideLayout23.xml"/><Relationship Id="rId6" Type="http://schemas.openxmlformats.org/officeDocument/2006/relationships/image" Target="../media/image94.png"/><Relationship Id="rId11" Type="http://schemas.openxmlformats.org/officeDocument/2006/relationships/image" Target="../media/image99.png"/><Relationship Id="rId5" Type="http://schemas.openxmlformats.org/officeDocument/2006/relationships/image" Target="../media/image93.png"/><Relationship Id="rId15" Type="http://schemas.openxmlformats.org/officeDocument/2006/relationships/image" Target="../media/image103.png"/><Relationship Id="rId10" Type="http://schemas.openxmlformats.org/officeDocument/2006/relationships/image" Target="../media/image98.png"/><Relationship Id="rId4" Type="http://schemas.openxmlformats.org/officeDocument/2006/relationships/image" Target="../media/image92.png"/><Relationship Id="rId9" Type="http://schemas.openxmlformats.org/officeDocument/2006/relationships/image" Target="../media/image97.png"/><Relationship Id="rId14" Type="http://schemas.openxmlformats.org/officeDocument/2006/relationships/image" Target="../media/image102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1.png"/><Relationship Id="rId13" Type="http://schemas.openxmlformats.org/officeDocument/2006/relationships/image" Target="../media/image116.png"/><Relationship Id="rId3" Type="http://schemas.openxmlformats.org/officeDocument/2006/relationships/image" Target="../media/image5.png"/><Relationship Id="rId7" Type="http://schemas.openxmlformats.org/officeDocument/2006/relationships/image" Target="../media/image110.png"/><Relationship Id="rId12" Type="http://schemas.openxmlformats.org/officeDocument/2006/relationships/image" Target="../media/image115.png"/><Relationship Id="rId17" Type="http://schemas.openxmlformats.org/officeDocument/2006/relationships/image" Target="../media/image120.png"/><Relationship Id="rId2" Type="http://schemas.openxmlformats.org/officeDocument/2006/relationships/image" Target="../media/image106.png"/><Relationship Id="rId16" Type="http://schemas.openxmlformats.org/officeDocument/2006/relationships/image" Target="../media/image119.png"/><Relationship Id="rId1" Type="http://schemas.openxmlformats.org/officeDocument/2006/relationships/slideLayout" Target="../slideLayouts/slideLayout25.xml"/><Relationship Id="rId6" Type="http://schemas.openxmlformats.org/officeDocument/2006/relationships/image" Target="../media/image109.png"/><Relationship Id="rId11" Type="http://schemas.openxmlformats.org/officeDocument/2006/relationships/image" Target="../media/image114.png"/><Relationship Id="rId5" Type="http://schemas.openxmlformats.org/officeDocument/2006/relationships/image" Target="../media/image108.png"/><Relationship Id="rId15" Type="http://schemas.openxmlformats.org/officeDocument/2006/relationships/image" Target="../media/image118.png"/><Relationship Id="rId10" Type="http://schemas.openxmlformats.org/officeDocument/2006/relationships/image" Target="../media/image113.png"/><Relationship Id="rId4" Type="http://schemas.openxmlformats.org/officeDocument/2006/relationships/image" Target="../media/image107.png"/><Relationship Id="rId9" Type="http://schemas.openxmlformats.org/officeDocument/2006/relationships/image" Target="../media/image112.png"/><Relationship Id="rId14" Type="http://schemas.openxmlformats.org/officeDocument/2006/relationships/image" Target="../media/image117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5.png"/><Relationship Id="rId13" Type="http://schemas.openxmlformats.org/officeDocument/2006/relationships/image" Target="../media/image130.png"/><Relationship Id="rId18" Type="http://schemas.openxmlformats.org/officeDocument/2006/relationships/image" Target="../media/image135.png"/><Relationship Id="rId26" Type="http://schemas.openxmlformats.org/officeDocument/2006/relationships/image" Target="../media/image143.png"/><Relationship Id="rId3" Type="http://schemas.openxmlformats.org/officeDocument/2006/relationships/image" Target="../media/image5.png"/><Relationship Id="rId21" Type="http://schemas.openxmlformats.org/officeDocument/2006/relationships/image" Target="../media/image138.png"/><Relationship Id="rId7" Type="http://schemas.openxmlformats.org/officeDocument/2006/relationships/image" Target="../media/image124.png"/><Relationship Id="rId12" Type="http://schemas.openxmlformats.org/officeDocument/2006/relationships/image" Target="../media/image129.png"/><Relationship Id="rId17" Type="http://schemas.openxmlformats.org/officeDocument/2006/relationships/image" Target="../media/image134.png"/><Relationship Id="rId25" Type="http://schemas.openxmlformats.org/officeDocument/2006/relationships/image" Target="../media/image142.png"/><Relationship Id="rId2" Type="http://schemas.openxmlformats.org/officeDocument/2006/relationships/image" Target="../media/image4.png"/><Relationship Id="rId16" Type="http://schemas.openxmlformats.org/officeDocument/2006/relationships/image" Target="../media/image133.png"/><Relationship Id="rId20" Type="http://schemas.openxmlformats.org/officeDocument/2006/relationships/image" Target="../media/image137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23.png"/><Relationship Id="rId11" Type="http://schemas.openxmlformats.org/officeDocument/2006/relationships/image" Target="../media/image128.png"/><Relationship Id="rId24" Type="http://schemas.openxmlformats.org/officeDocument/2006/relationships/image" Target="../media/image141.png"/><Relationship Id="rId5" Type="http://schemas.openxmlformats.org/officeDocument/2006/relationships/image" Target="../media/image122.png"/><Relationship Id="rId15" Type="http://schemas.openxmlformats.org/officeDocument/2006/relationships/image" Target="../media/image132.png"/><Relationship Id="rId23" Type="http://schemas.openxmlformats.org/officeDocument/2006/relationships/image" Target="../media/image140.png"/><Relationship Id="rId10" Type="http://schemas.openxmlformats.org/officeDocument/2006/relationships/image" Target="../media/image127.png"/><Relationship Id="rId19" Type="http://schemas.openxmlformats.org/officeDocument/2006/relationships/image" Target="../media/image136.png"/><Relationship Id="rId4" Type="http://schemas.openxmlformats.org/officeDocument/2006/relationships/image" Target="../media/image121.png"/><Relationship Id="rId9" Type="http://schemas.openxmlformats.org/officeDocument/2006/relationships/image" Target="../media/image126.png"/><Relationship Id="rId14" Type="http://schemas.openxmlformats.org/officeDocument/2006/relationships/image" Target="../media/image131.png"/><Relationship Id="rId22" Type="http://schemas.openxmlformats.org/officeDocument/2006/relationships/image" Target="../media/image139.png"/><Relationship Id="rId27" Type="http://schemas.openxmlformats.org/officeDocument/2006/relationships/image" Target="../media/image144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9.png"/><Relationship Id="rId13" Type="http://schemas.openxmlformats.org/officeDocument/2006/relationships/image" Target="../media/image154.png"/><Relationship Id="rId18" Type="http://schemas.openxmlformats.org/officeDocument/2006/relationships/image" Target="../media/image159.png"/><Relationship Id="rId3" Type="http://schemas.openxmlformats.org/officeDocument/2006/relationships/image" Target="../media/image5.png"/><Relationship Id="rId21" Type="http://schemas.openxmlformats.org/officeDocument/2006/relationships/image" Target="../media/image162.png"/><Relationship Id="rId7" Type="http://schemas.openxmlformats.org/officeDocument/2006/relationships/image" Target="../media/image148.png"/><Relationship Id="rId12" Type="http://schemas.openxmlformats.org/officeDocument/2006/relationships/image" Target="../media/image153.png"/><Relationship Id="rId17" Type="http://schemas.openxmlformats.org/officeDocument/2006/relationships/image" Target="../media/image158.png"/><Relationship Id="rId2" Type="http://schemas.openxmlformats.org/officeDocument/2006/relationships/image" Target="../media/image4.png"/><Relationship Id="rId16" Type="http://schemas.openxmlformats.org/officeDocument/2006/relationships/image" Target="../media/image157.png"/><Relationship Id="rId20" Type="http://schemas.openxmlformats.org/officeDocument/2006/relationships/image" Target="../media/image161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47.png"/><Relationship Id="rId11" Type="http://schemas.openxmlformats.org/officeDocument/2006/relationships/image" Target="../media/image152.png"/><Relationship Id="rId5" Type="http://schemas.openxmlformats.org/officeDocument/2006/relationships/image" Target="../media/image146.png"/><Relationship Id="rId15" Type="http://schemas.openxmlformats.org/officeDocument/2006/relationships/image" Target="../media/image156.png"/><Relationship Id="rId10" Type="http://schemas.openxmlformats.org/officeDocument/2006/relationships/image" Target="../media/image151.png"/><Relationship Id="rId19" Type="http://schemas.openxmlformats.org/officeDocument/2006/relationships/image" Target="../media/image160.png"/><Relationship Id="rId4" Type="http://schemas.openxmlformats.org/officeDocument/2006/relationships/image" Target="../media/image145.png"/><Relationship Id="rId9" Type="http://schemas.openxmlformats.org/officeDocument/2006/relationships/image" Target="../media/image150.png"/><Relationship Id="rId14" Type="http://schemas.openxmlformats.org/officeDocument/2006/relationships/image" Target="../media/image155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8.png"/><Relationship Id="rId13" Type="http://schemas.openxmlformats.org/officeDocument/2006/relationships/image" Target="../media/image173.png"/><Relationship Id="rId3" Type="http://schemas.openxmlformats.org/officeDocument/2006/relationships/image" Target="../media/image5.png"/><Relationship Id="rId7" Type="http://schemas.openxmlformats.org/officeDocument/2006/relationships/image" Target="../media/image167.png"/><Relationship Id="rId12" Type="http://schemas.openxmlformats.org/officeDocument/2006/relationships/image" Target="../media/image172.png"/><Relationship Id="rId2" Type="http://schemas.openxmlformats.org/officeDocument/2006/relationships/image" Target="../media/image163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66.png"/><Relationship Id="rId11" Type="http://schemas.openxmlformats.org/officeDocument/2006/relationships/image" Target="../media/image171.png"/><Relationship Id="rId5" Type="http://schemas.openxmlformats.org/officeDocument/2006/relationships/image" Target="../media/image165.png"/><Relationship Id="rId10" Type="http://schemas.openxmlformats.org/officeDocument/2006/relationships/image" Target="../media/image170.png"/><Relationship Id="rId4" Type="http://schemas.openxmlformats.org/officeDocument/2006/relationships/image" Target="../media/image164.png"/><Relationship Id="rId9" Type="http://schemas.openxmlformats.org/officeDocument/2006/relationships/image" Target="../media/image169.png"/><Relationship Id="rId14" Type="http://schemas.openxmlformats.org/officeDocument/2006/relationships/image" Target="../media/image17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23528" y="1124744"/>
            <a:ext cx="8328936" cy="1760603"/>
          </a:xfrm>
        </p:spPr>
        <p:txBody>
          <a:bodyPr>
            <a:normAutofit fontScale="90000"/>
          </a:bodyPr>
          <a:lstStyle/>
          <a:p>
            <a:r>
              <a:rPr lang="es-ES" sz="4000" dirty="0" smtClean="0"/>
              <a:t>FACULTAD CIENCIAS DE LA EDUCACIÓN </a:t>
            </a:r>
            <a:r>
              <a:rPr lang="es-ES" sz="3100" dirty="0" smtClean="0"/>
              <a:t>CARRERA PEDAGOGÍA PSICOLOGÍA-LOGOPEDIA</a:t>
            </a:r>
            <a:r>
              <a:rPr lang="es-ES" dirty="0" smtClean="0"/>
              <a:t/>
            </a:r>
            <a:br>
              <a:rPr lang="es-ES" dirty="0" smtClean="0"/>
            </a:br>
            <a:r>
              <a:rPr lang="es-ES" dirty="0" smtClean="0"/>
              <a:t>METODOLOGÍA DE LA INVESTIGACIÓN EDUCATIVA I</a:t>
            </a:r>
            <a:endParaRPr lang="es-ES" dirty="0"/>
          </a:p>
        </p:txBody>
      </p:sp>
      <p:pic>
        <p:nvPicPr>
          <p:cNvPr id="102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9860" y="3212976"/>
            <a:ext cx="6674507" cy="24997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4 Rectángulo"/>
          <p:cNvSpPr/>
          <p:nvPr/>
        </p:nvSpPr>
        <p:spPr>
          <a:xfrm rot="10800000" flipV="1">
            <a:off x="2814518" y="5392533"/>
            <a:ext cx="6112981" cy="1254746"/>
          </a:xfrm>
          <a:prstGeom prst="rect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797" tIns="45898" rIns="91797" bIns="45898" spcCol="0" rtlCol="0" anchor="ctr"/>
          <a:lstStyle/>
          <a:p>
            <a:pPr algn="ctr"/>
            <a:r>
              <a:rPr lang="es-ES" sz="2400" dirty="0"/>
              <a:t>Compilado por: MSc Olga Castillo Trujillo</a:t>
            </a:r>
          </a:p>
          <a:p>
            <a:pPr algn="ctr"/>
            <a:r>
              <a:rPr lang="es-ES" sz="2400" dirty="0" smtClean="0"/>
              <a:t>DrC </a:t>
            </a:r>
            <a:r>
              <a:rPr lang="es-ES" sz="2400" dirty="0" err="1"/>
              <a:t>Nicolay</a:t>
            </a:r>
            <a:r>
              <a:rPr lang="es-ES" sz="2400" dirty="0"/>
              <a:t> Martínez Cambón</a:t>
            </a:r>
          </a:p>
        </p:txBody>
      </p:sp>
    </p:spTree>
    <p:extLst>
      <p:ext uri="{BB962C8B-B14F-4D97-AF65-F5344CB8AC3E}">
        <p14:creationId xmlns:p14="http://schemas.microsoft.com/office/powerpoint/2010/main" val="81220746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-48197" y="15531"/>
            <a:ext cx="9144000" cy="6858000"/>
            <a:chOff x="0" y="0"/>
            <a:chExt cx="9118600" cy="68199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9118600" cy="6819900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0"/>
              <a:ext cx="115449" cy="107950"/>
            </a:xfrm>
            <a:prstGeom prst="rect">
              <a:avLst/>
            </a:prstGeom>
          </p:spPr>
        </p:pic>
      </p:grpSp>
      <p:pic>
        <p:nvPicPr>
          <p:cNvPr id="5" name="object 5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2771800" y="175218"/>
            <a:ext cx="3600400" cy="1098812"/>
          </a:xfrm>
          <a:prstGeom prst="rect">
            <a:avLst/>
          </a:prstGeom>
        </p:spPr>
      </p:pic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2897419" y="207347"/>
            <a:ext cx="3326480" cy="1012504"/>
          </a:xfrm>
          <a:prstGeom prst="rect">
            <a:avLst/>
          </a:prstGeom>
        </p:spPr>
        <p:txBody>
          <a:bodyPr vert="horz" wrap="square" lIns="0" tIns="12112" rIns="0" bIns="0" rtlCol="0">
            <a:spAutoFit/>
          </a:bodyPr>
          <a:lstStyle/>
          <a:p>
            <a:pPr algn="ctr">
              <a:lnSpc>
                <a:spcPts val="3850"/>
              </a:lnSpc>
              <a:spcBef>
                <a:spcPts val="95"/>
              </a:spcBef>
            </a:pPr>
            <a:r>
              <a:rPr lang="es-ES" sz="2400" b="1" spc="-10" dirty="0" smtClean="0">
                <a:solidFill>
                  <a:srgbClr val="000000"/>
                </a:solidFill>
                <a:latin typeface="Arial"/>
                <a:cs typeface="Arial"/>
              </a:rPr>
              <a:t>diseño</a:t>
            </a:r>
            <a:endParaRPr lang="es-ES" sz="2400" dirty="0" smtClean="0">
              <a:latin typeface="Arial"/>
              <a:cs typeface="Arial"/>
            </a:endParaRPr>
          </a:p>
          <a:p>
            <a:pPr algn="ctr">
              <a:lnSpc>
                <a:spcPts val="3850"/>
              </a:lnSpc>
            </a:pPr>
            <a:r>
              <a:rPr lang="es-ES" sz="2400" b="1" dirty="0" smtClean="0">
                <a:solidFill>
                  <a:srgbClr val="000000"/>
                </a:solidFill>
                <a:latin typeface="Arial"/>
                <a:cs typeface="Arial"/>
              </a:rPr>
              <a:t>de</a:t>
            </a:r>
            <a:r>
              <a:rPr lang="es-ES" sz="2400" b="1" spc="-10" dirty="0" smtClean="0">
                <a:solidFill>
                  <a:srgbClr val="000000"/>
                </a:solidFill>
                <a:latin typeface="Arial"/>
                <a:cs typeface="Arial"/>
              </a:rPr>
              <a:t> Investigación</a:t>
            </a:r>
            <a:endParaRPr lang="es-ES" sz="3200" dirty="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05215" y="2840681"/>
            <a:ext cx="1323785" cy="663187"/>
          </a:xfrm>
          <a:prstGeom prst="rect">
            <a:avLst/>
          </a:prstGeom>
          <a:solidFill>
            <a:srgbClr val="FF0000"/>
          </a:solidFill>
          <a:ln w="12700">
            <a:solidFill>
              <a:srgbClr val="000000"/>
            </a:solidFill>
          </a:ln>
        </p:spPr>
        <p:txBody>
          <a:bodyPr vert="horz" wrap="square" lIns="0" tIns="47173" rIns="0" bIns="0" rtlCol="0">
            <a:spAutoFit/>
          </a:bodyPr>
          <a:lstStyle/>
          <a:p>
            <a:pPr marL="98171" algn="ctr">
              <a:spcBef>
                <a:spcPts val="371"/>
              </a:spcBef>
            </a:pPr>
            <a:r>
              <a:rPr sz="2000" b="1" dirty="0">
                <a:latin typeface="Arial"/>
                <a:cs typeface="Arial"/>
              </a:rPr>
              <a:t>Area</a:t>
            </a:r>
            <a:r>
              <a:rPr sz="2000" b="1" spc="-20" dirty="0">
                <a:latin typeface="Arial"/>
                <a:cs typeface="Arial"/>
              </a:rPr>
              <a:t> </a:t>
            </a:r>
            <a:r>
              <a:rPr sz="2000" b="1" spc="-10" dirty="0">
                <a:latin typeface="Arial"/>
                <a:cs typeface="Arial"/>
              </a:rPr>
              <a:t>temática</a:t>
            </a:r>
            <a:endParaRPr sz="2000" dirty="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2236921" y="2925584"/>
            <a:ext cx="2098280" cy="601631"/>
          </a:xfrm>
          <a:prstGeom prst="rect">
            <a:avLst/>
          </a:prstGeom>
          <a:solidFill>
            <a:srgbClr val="FF99FF"/>
          </a:solidFill>
          <a:ln w="12700">
            <a:solidFill>
              <a:srgbClr val="000000"/>
            </a:solidFill>
          </a:ln>
        </p:spPr>
        <p:txBody>
          <a:bodyPr vert="horz" wrap="square" lIns="0" tIns="47173" rIns="0" bIns="0" rtlCol="0">
            <a:spAutoFit/>
          </a:bodyPr>
          <a:lstStyle/>
          <a:p>
            <a:pPr marL="98171">
              <a:spcBef>
                <a:spcPts val="371"/>
              </a:spcBef>
            </a:pPr>
            <a:r>
              <a:rPr b="1" dirty="0">
                <a:latin typeface="Arial"/>
                <a:cs typeface="Arial"/>
              </a:rPr>
              <a:t>Formulación</a:t>
            </a:r>
            <a:r>
              <a:rPr b="1" spc="-35" dirty="0">
                <a:latin typeface="Arial"/>
                <a:cs typeface="Arial"/>
              </a:rPr>
              <a:t> </a:t>
            </a:r>
            <a:r>
              <a:rPr b="1" dirty="0">
                <a:latin typeface="Arial"/>
                <a:cs typeface="Arial"/>
              </a:rPr>
              <a:t>del</a:t>
            </a:r>
            <a:r>
              <a:rPr b="1" spc="-35" dirty="0">
                <a:latin typeface="Arial"/>
                <a:cs typeface="Arial"/>
              </a:rPr>
              <a:t> </a:t>
            </a:r>
            <a:r>
              <a:rPr b="1" spc="-10" dirty="0">
                <a:latin typeface="Arial"/>
                <a:cs typeface="Arial"/>
              </a:rPr>
              <a:t>problema</a:t>
            </a:r>
            <a:endParaRPr dirty="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4992407" y="3133292"/>
            <a:ext cx="2024925" cy="600344"/>
          </a:xfrm>
          <a:prstGeom prst="rect">
            <a:avLst/>
          </a:prstGeom>
          <a:solidFill>
            <a:srgbClr val="FF6600"/>
          </a:solidFill>
          <a:ln w="12700">
            <a:solidFill>
              <a:srgbClr val="000000"/>
            </a:solidFill>
          </a:ln>
        </p:spPr>
        <p:txBody>
          <a:bodyPr vert="horz" wrap="square" lIns="0" tIns="45898" rIns="0" bIns="0" rtlCol="0">
            <a:spAutoFit/>
          </a:bodyPr>
          <a:lstStyle/>
          <a:p>
            <a:pPr marL="98171">
              <a:spcBef>
                <a:spcPts val="361"/>
              </a:spcBef>
            </a:pPr>
            <a:r>
              <a:rPr b="1" dirty="0">
                <a:latin typeface="Arial"/>
                <a:cs typeface="Arial"/>
              </a:rPr>
              <a:t>Delimitación</a:t>
            </a:r>
            <a:r>
              <a:rPr b="1" spc="-45" dirty="0">
                <a:latin typeface="Arial"/>
                <a:cs typeface="Arial"/>
              </a:rPr>
              <a:t> </a:t>
            </a:r>
            <a:r>
              <a:rPr b="1" dirty="0">
                <a:latin typeface="Arial"/>
                <a:cs typeface="Arial"/>
              </a:rPr>
              <a:t>del</a:t>
            </a:r>
            <a:r>
              <a:rPr b="1" spc="-40" dirty="0">
                <a:latin typeface="Arial"/>
                <a:cs typeface="Arial"/>
              </a:rPr>
              <a:t> </a:t>
            </a:r>
            <a:r>
              <a:rPr b="1" spc="-20" dirty="0">
                <a:latin typeface="Arial"/>
                <a:cs typeface="Arial"/>
              </a:rPr>
              <a:t>tema</a:t>
            </a:r>
            <a:endParaRPr dirty="0"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4299745" y="1594050"/>
            <a:ext cx="1843797" cy="877343"/>
          </a:xfrm>
          <a:prstGeom prst="rect">
            <a:avLst/>
          </a:prstGeom>
          <a:solidFill>
            <a:srgbClr val="00FF00"/>
          </a:solidFill>
          <a:ln w="12700">
            <a:solidFill>
              <a:srgbClr val="000000"/>
            </a:solidFill>
          </a:ln>
        </p:spPr>
        <p:txBody>
          <a:bodyPr vert="horz" wrap="square" lIns="0" tIns="45898" rIns="0" bIns="0" rtlCol="0">
            <a:spAutoFit/>
          </a:bodyPr>
          <a:lstStyle/>
          <a:p>
            <a:pPr marL="171481" marR="90522" indent="-73947">
              <a:spcBef>
                <a:spcPts val="361"/>
              </a:spcBef>
            </a:pPr>
            <a:r>
              <a:rPr b="1" dirty="0">
                <a:latin typeface="Arial"/>
                <a:cs typeface="Arial"/>
              </a:rPr>
              <a:t>Elaboración</a:t>
            </a:r>
            <a:r>
              <a:rPr b="1" spc="-60" dirty="0">
                <a:latin typeface="Arial"/>
                <a:cs typeface="Arial"/>
              </a:rPr>
              <a:t> </a:t>
            </a:r>
            <a:r>
              <a:rPr b="1" spc="-25" dirty="0">
                <a:latin typeface="Arial"/>
                <a:cs typeface="Arial"/>
              </a:rPr>
              <a:t>del </a:t>
            </a:r>
            <a:r>
              <a:rPr b="1" dirty="0">
                <a:latin typeface="Arial"/>
                <a:cs typeface="Arial"/>
              </a:rPr>
              <a:t>marco</a:t>
            </a:r>
            <a:r>
              <a:rPr b="1" spc="-45" dirty="0">
                <a:latin typeface="Arial"/>
                <a:cs typeface="Arial"/>
              </a:rPr>
              <a:t> </a:t>
            </a:r>
            <a:r>
              <a:rPr b="1" spc="-10" dirty="0">
                <a:latin typeface="Arial"/>
                <a:cs typeface="Arial"/>
              </a:rPr>
              <a:t>teórico</a:t>
            </a:r>
            <a:endParaRPr dirty="0">
              <a:latin typeface="Arial"/>
              <a:cs typeface="Aria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6751203" y="1732549"/>
            <a:ext cx="2335882" cy="600344"/>
          </a:xfrm>
          <a:prstGeom prst="rect">
            <a:avLst/>
          </a:prstGeom>
          <a:solidFill>
            <a:srgbClr val="CCFFFF"/>
          </a:solidFill>
          <a:ln w="12700">
            <a:solidFill>
              <a:srgbClr val="000000"/>
            </a:solidFill>
          </a:ln>
        </p:spPr>
        <p:txBody>
          <a:bodyPr vert="horz" wrap="square" lIns="0" tIns="45898" rIns="0" bIns="0" rtlCol="0">
            <a:spAutoFit/>
          </a:bodyPr>
          <a:lstStyle/>
          <a:p>
            <a:pPr marL="286864" marR="91159" indent="-188693">
              <a:spcBef>
                <a:spcPts val="361"/>
              </a:spcBef>
            </a:pPr>
            <a:r>
              <a:rPr b="1" spc="-10" dirty="0">
                <a:latin typeface="Arial"/>
                <a:cs typeface="Arial"/>
              </a:rPr>
              <a:t>Operacionalización </a:t>
            </a:r>
            <a:r>
              <a:rPr b="1" dirty="0">
                <a:latin typeface="Arial"/>
                <a:cs typeface="Arial"/>
              </a:rPr>
              <a:t>de</a:t>
            </a:r>
            <a:r>
              <a:rPr b="1" spc="-10" dirty="0">
                <a:latin typeface="Arial"/>
                <a:cs typeface="Arial"/>
              </a:rPr>
              <a:t> indicadores</a:t>
            </a:r>
            <a:endParaRPr dirty="0">
              <a:latin typeface="Arial"/>
              <a:cs typeface="Arial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7122257" y="3888230"/>
            <a:ext cx="1973546" cy="877343"/>
          </a:xfrm>
          <a:prstGeom prst="rect">
            <a:avLst/>
          </a:prstGeom>
          <a:solidFill>
            <a:srgbClr val="9999FF"/>
          </a:solidFill>
          <a:ln w="12700">
            <a:solidFill>
              <a:srgbClr val="000000"/>
            </a:solidFill>
          </a:ln>
        </p:spPr>
        <p:txBody>
          <a:bodyPr vert="horz" wrap="square" lIns="0" tIns="45898" rIns="0" bIns="0" rtlCol="0">
            <a:spAutoFit/>
          </a:bodyPr>
          <a:lstStyle/>
          <a:p>
            <a:pPr marL="98171" marR="91797" algn="ctr">
              <a:spcBef>
                <a:spcPts val="361"/>
              </a:spcBef>
            </a:pPr>
            <a:r>
              <a:rPr b="1" dirty="0">
                <a:latin typeface="Arial"/>
                <a:cs typeface="Arial"/>
              </a:rPr>
              <a:t>Instrumentos</a:t>
            </a:r>
            <a:r>
              <a:rPr b="1" spc="-60" dirty="0">
                <a:latin typeface="Arial"/>
                <a:cs typeface="Arial"/>
              </a:rPr>
              <a:t> </a:t>
            </a:r>
            <a:r>
              <a:rPr b="1" spc="-25" dirty="0">
                <a:latin typeface="Arial"/>
                <a:cs typeface="Arial"/>
              </a:rPr>
              <a:t>de </a:t>
            </a:r>
            <a:r>
              <a:rPr b="1" dirty="0">
                <a:latin typeface="Arial"/>
                <a:cs typeface="Arial"/>
              </a:rPr>
              <a:t>recopilación</a:t>
            </a:r>
            <a:r>
              <a:rPr b="1" spc="-65" dirty="0">
                <a:latin typeface="Arial"/>
                <a:cs typeface="Arial"/>
              </a:rPr>
              <a:t> </a:t>
            </a:r>
            <a:r>
              <a:rPr b="1" spc="-25" dirty="0">
                <a:latin typeface="Arial"/>
                <a:cs typeface="Arial"/>
              </a:rPr>
              <a:t>de </a:t>
            </a:r>
            <a:r>
              <a:rPr b="1" spc="-10" dirty="0">
                <a:latin typeface="Arial"/>
                <a:cs typeface="Arial"/>
              </a:rPr>
              <a:t>datos</a:t>
            </a:r>
            <a:endParaRPr dirty="0">
              <a:latin typeface="Arial"/>
              <a:cs typeface="Arial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4824767" y="3964672"/>
            <a:ext cx="1794415" cy="877343"/>
          </a:xfrm>
          <a:prstGeom prst="rect">
            <a:avLst/>
          </a:prstGeom>
          <a:solidFill>
            <a:srgbClr val="CCCCFF"/>
          </a:solidFill>
          <a:ln w="12700">
            <a:solidFill>
              <a:srgbClr val="000000"/>
            </a:solidFill>
          </a:ln>
        </p:spPr>
        <p:txBody>
          <a:bodyPr vert="horz" wrap="square" lIns="0" tIns="45898" rIns="0" bIns="0" rtlCol="0">
            <a:spAutoFit/>
          </a:bodyPr>
          <a:lstStyle/>
          <a:p>
            <a:pPr marL="99446" marR="91159" indent="-1912" algn="ctr">
              <a:spcBef>
                <a:spcPts val="361"/>
              </a:spcBef>
            </a:pPr>
            <a:r>
              <a:rPr b="1" dirty="0">
                <a:latin typeface="Arial"/>
                <a:cs typeface="Arial"/>
              </a:rPr>
              <a:t>Técnicas</a:t>
            </a:r>
            <a:r>
              <a:rPr b="1" spc="346" dirty="0">
                <a:latin typeface="Arial"/>
                <a:cs typeface="Arial"/>
              </a:rPr>
              <a:t> </a:t>
            </a:r>
            <a:r>
              <a:rPr b="1" spc="-25" dirty="0">
                <a:latin typeface="Arial"/>
                <a:cs typeface="Arial"/>
              </a:rPr>
              <a:t>de </a:t>
            </a:r>
            <a:r>
              <a:rPr b="1" dirty="0">
                <a:latin typeface="Arial"/>
                <a:cs typeface="Arial"/>
              </a:rPr>
              <a:t>recopilación</a:t>
            </a:r>
            <a:r>
              <a:rPr b="1" spc="-65" dirty="0">
                <a:latin typeface="Arial"/>
                <a:cs typeface="Arial"/>
              </a:rPr>
              <a:t> </a:t>
            </a:r>
            <a:r>
              <a:rPr b="1" spc="-25" dirty="0">
                <a:latin typeface="Arial"/>
                <a:cs typeface="Arial"/>
              </a:rPr>
              <a:t>de </a:t>
            </a:r>
            <a:r>
              <a:rPr b="1" spc="-10" dirty="0">
                <a:latin typeface="Arial"/>
                <a:cs typeface="Arial"/>
              </a:rPr>
              <a:t>datos</a:t>
            </a:r>
            <a:endParaRPr dirty="0">
              <a:latin typeface="Arial"/>
              <a:cs typeface="Arial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2898022" y="4077830"/>
            <a:ext cx="1293894" cy="600344"/>
          </a:xfrm>
          <a:prstGeom prst="rect">
            <a:avLst/>
          </a:prstGeom>
          <a:solidFill>
            <a:srgbClr val="CCCC00"/>
          </a:solidFill>
          <a:ln w="12700">
            <a:solidFill>
              <a:srgbClr val="000000"/>
            </a:solidFill>
          </a:ln>
        </p:spPr>
        <p:txBody>
          <a:bodyPr vert="horz" wrap="square" lIns="0" tIns="45898" rIns="0" bIns="0" rtlCol="0">
            <a:spAutoFit/>
          </a:bodyPr>
          <a:lstStyle/>
          <a:p>
            <a:pPr marL="98171" marR="89884" indent="77772">
              <a:spcBef>
                <a:spcPts val="361"/>
              </a:spcBef>
            </a:pPr>
            <a:r>
              <a:rPr b="1" spc="-10" dirty="0">
                <a:latin typeface="Arial"/>
                <a:cs typeface="Arial"/>
              </a:rPr>
              <a:t>Diseño concreto</a:t>
            </a:r>
            <a:endParaRPr dirty="0">
              <a:latin typeface="Arial"/>
              <a:cs typeface="Arial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539552" y="5597150"/>
            <a:ext cx="1802232" cy="600344"/>
          </a:xfrm>
          <a:prstGeom prst="rect">
            <a:avLst/>
          </a:prstGeom>
          <a:solidFill>
            <a:srgbClr val="33CCFF"/>
          </a:solidFill>
          <a:ln w="12700">
            <a:solidFill>
              <a:srgbClr val="000000"/>
            </a:solidFill>
          </a:ln>
        </p:spPr>
        <p:txBody>
          <a:bodyPr vert="horz" wrap="square" lIns="0" tIns="45898" rIns="0" bIns="0" rtlCol="0">
            <a:spAutoFit/>
          </a:bodyPr>
          <a:lstStyle/>
          <a:p>
            <a:pPr marL="98809" marR="91159" indent="166381">
              <a:spcBef>
                <a:spcPts val="361"/>
              </a:spcBef>
            </a:pPr>
            <a:r>
              <a:rPr b="1" dirty="0">
                <a:latin typeface="Arial"/>
                <a:cs typeface="Arial"/>
              </a:rPr>
              <a:t>Síntesis</a:t>
            </a:r>
            <a:r>
              <a:rPr b="1" spc="-45" dirty="0">
                <a:latin typeface="Arial"/>
                <a:cs typeface="Arial"/>
              </a:rPr>
              <a:t> </a:t>
            </a:r>
            <a:r>
              <a:rPr b="1" spc="-50" dirty="0">
                <a:latin typeface="Arial"/>
                <a:cs typeface="Arial"/>
              </a:rPr>
              <a:t>y </a:t>
            </a:r>
            <a:r>
              <a:rPr b="1" spc="-10" dirty="0">
                <a:latin typeface="Arial"/>
                <a:cs typeface="Arial"/>
              </a:rPr>
              <a:t>Conclusiones</a:t>
            </a:r>
            <a:endParaRPr dirty="0">
              <a:latin typeface="Arial"/>
              <a:cs typeface="Arial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3108716" y="5601406"/>
            <a:ext cx="1377430" cy="600344"/>
          </a:xfrm>
          <a:prstGeom prst="rect">
            <a:avLst/>
          </a:prstGeom>
          <a:solidFill>
            <a:srgbClr val="CCFF33"/>
          </a:solidFill>
          <a:ln w="12700">
            <a:solidFill>
              <a:srgbClr val="000000"/>
            </a:solidFill>
          </a:ln>
        </p:spPr>
        <p:txBody>
          <a:bodyPr vert="horz" wrap="square" lIns="0" tIns="45898" rIns="0" bIns="0" rtlCol="0">
            <a:spAutoFit/>
          </a:bodyPr>
          <a:lstStyle/>
          <a:p>
            <a:pPr marL="331488" marR="91159" indent="-232679">
              <a:spcBef>
                <a:spcPts val="361"/>
              </a:spcBef>
            </a:pPr>
            <a:r>
              <a:rPr b="1" dirty="0">
                <a:latin typeface="Arial"/>
                <a:cs typeface="Arial"/>
              </a:rPr>
              <a:t>Análisis</a:t>
            </a:r>
            <a:r>
              <a:rPr b="1" spc="-45" dirty="0">
                <a:latin typeface="Arial"/>
                <a:cs typeface="Arial"/>
              </a:rPr>
              <a:t> </a:t>
            </a:r>
            <a:r>
              <a:rPr b="1" spc="-25" dirty="0">
                <a:latin typeface="Arial"/>
                <a:cs typeface="Arial"/>
              </a:rPr>
              <a:t>de </a:t>
            </a:r>
            <a:r>
              <a:rPr b="1" spc="-10" dirty="0">
                <a:latin typeface="Arial"/>
                <a:cs typeface="Arial"/>
              </a:rPr>
              <a:t>datos</a:t>
            </a:r>
            <a:endParaRPr dirty="0">
              <a:latin typeface="Arial"/>
              <a:cs typeface="Arial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5073107" y="5633266"/>
            <a:ext cx="1987399" cy="600344"/>
          </a:xfrm>
          <a:prstGeom prst="rect">
            <a:avLst/>
          </a:prstGeom>
          <a:solidFill>
            <a:srgbClr val="FFFF00"/>
          </a:solidFill>
          <a:ln w="12700">
            <a:solidFill>
              <a:srgbClr val="000000"/>
            </a:solidFill>
          </a:ln>
        </p:spPr>
        <p:txBody>
          <a:bodyPr vert="horz" wrap="square" lIns="0" tIns="45898" rIns="0" bIns="0" rtlCol="0">
            <a:spAutoFit/>
          </a:bodyPr>
          <a:lstStyle/>
          <a:p>
            <a:pPr marL="627914" marR="91797" indent="-529743">
              <a:spcBef>
                <a:spcPts val="361"/>
              </a:spcBef>
            </a:pPr>
            <a:r>
              <a:rPr b="1" dirty="0">
                <a:latin typeface="Arial"/>
                <a:cs typeface="Arial"/>
              </a:rPr>
              <a:t>Procesamiento</a:t>
            </a:r>
            <a:r>
              <a:rPr b="1" spc="-65" dirty="0">
                <a:latin typeface="Arial"/>
                <a:cs typeface="Arial"/>
              </a:rPr>
              <a:t> </a:t>
            </a:r>
            <a:r>
              <a:rPr b="1" spc="-25" dirty="0">
                <a:latin typeface="Arial"/>
                <a:cs typeface="Arial"/>
              </a:rPr>
              <a:t>de </a:t>
            </a:r>
            <a:r>
              <a:rPr b="1" spc="-10" dirty="0">
                <a:latin typeface="Arial"/>
                <a:cs typeface="Arial"/>
              </a:rPr>
              <a:t>datos</a:t>
            </a:r>
            <a:endParaRPr dirty="0">
              <a:latin typeface="Arial"/>
              <a:cs typeface="Arial"/>
            </a:endParaRPr>
          </a:p>
        </p:txBody>
      </p:sp>
      <p:sp>
        <p:nvSpPr>
          <p:cNvPr id="23" name="object 23"/>
          <p:cNvSpPr/>
          <p:nvPr/>
        </p:nvSpPr>
        <p:spPr>
          <a:xfrm>
            <a:off x="4519118" y="3329592"/>
            <a:ext cx="305649" cy="114939"/>
          </a:xfrm>
          <a:custGeom>
            <a:avLst/>
            <a:gdLst/>
            <a:ahLst/>
            <a:cxnLst/>
            <a:rect l="l" t="t" r="r" b="b"/>
            <a:pathLst>
              <a:path w="304800" h="114300">
                <a:moveTo>
                  <a:pt x="209550" y="76200"/>
                </a:moveTo>
                <a:lnTo>
                  <a:pt x="209550" y="38100"/>
                </a:lnTo>
                <a:lnTo>
                  <a:pt x="0" y="38100"/>
                </a:lnTo>
                <a:lnTo>
                  <a:pt x="0" y="76200"/>
                </a:lnTo>
                <a:lnTo>
                  <a:pt x="209550" y="76200"/>
                </a:lnTo>
                <a:close/>
              </a:path>
              <a:path w="304800" h="114300">
                <a:moveTo>
                  <a:pt x="304800" y="57150"/>
                </a:moveTo>
                <a:lnTo>
                  <a:pt x="190500" y="0"/>
                </a:lnTo>
                <a:lnTo>
                  <a:pt x="190500" y="38100"/>
                </a:lnTo>
                <a:lnTo>
                  <a:pt x="209550" y="38100"/>
                </a:lnTo>
                <a:lnTo>
                  <a:pt x="209550" y="104775"/>
                </a:lnTo>
                <a:lnTo>
                  <a:pt x="304800" y="57150"/>
                </a:lnTo>
                <a:close/>
              </a:path>
              <a:path w="304800" h="114300">
                <a:moveTo>
                  <a:pt x="209550" y="104775"/>
                </a:moveTo>
                <a:lnTo>
                  <a:pt x="209550" y="76200"/>
                </a:lnTo>
                <a:lnTo>
                  <a:pt x="190500" y="76200"/>
                </a:lnTo>
                <a:lnTo>
                  <a:pt x="190500" y="114300"/>
                </a:lnTo>
                <a:lnTo>
                  <a:pt x="209550" y="10477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1660760" y="3133292"/>
            <a:ext cx="305649" cy="114939"/>
          </a:xfrm>
          <a:custGeom>
            <a:avLst/>
            <a:gdLst/>
            <a:ahLst/>
            <a:cxnLst/>
            <a:rect l="l" t="t" r="r" b="b"/>
            <a:pathLst>
              <a:path w="304800" h="114300">
                <a:moveTo>
                  <a:pt x="209550" y="76200"/>
                </a:moveTo>
                <a:lnTo>
                  <a:pt x="209550" y="38100"/>
                </a:lnTo>
                <a:lnTo>
                  <a:pt x="0" y="38100"/>
                </a:lnTo>
                <a:lnTo>
                  <a:pt x="0" y="76200"/>
                </a:lnTo>
                <a:lnTo>
                  <a:pt x="209550" y="76200"/>
                </a:lnTo>
                <a:close/>
              </a:path>
              <a:path w="304800" h="114300">
                <a:moveTo>
                  <a:pt x="304800" y="57150"/>
                </a:moveTo>
                <a:lnTo>
                  <a:pt x="190500" y="0"/>
                </a:lnTo>
                <a:lnTo>
                  <a:pt x="190500" y="38100"/>
                </a:lnTo>
                <a:lnTo>
                  <a:pt x="209550" y="38100"/>
                </a:lnTo>
                <a:lnTo>
                  <a:pt x="209550" y="104775"/>
                </a:lnTo>
                <a:lnTo>
                  <a:pt x="304800" y="57150"/>
                </a:lnTo>
                <a:close/>
              </a:path>
              <a:path w="304800" h="114300">
                <a:moveTo>
                  <a:pt x="209550" y="104775"/>
                </a:moveTo>
                <a:lnTo>
                  <a:pt x="209550" y="76200"/>
                </a:lnTo>
                <a:lnTo>
                  <a:pt x="190500" y="76200"/>
                </a:lnTo>
                <a:lnTo>
                  <a:pt x="190500" y="114300"/>
                </a:lnTo>
                <a:lnTo>
                  <a:pt x="209550" y="10477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5890239" y="2580889"/>
            <a:ext cx="114618" cy="498067"/>
          </a:xfrm>
          <a:custGeom>
            <a:avLst/>
            <a:gdLst/>
            <a:ahLst/>
            <a:cxnLst/>
            <a:rect l="l" t="t" r="r" b="b"/>
            <a:pathLst>
              <a:path w="114300" h="495300">
                <a:moveTo>
                  <a:pt x="114300" y="114300"/>
                </a:moveTo>
                <a:lnTo>
                  <a:pt x="57150" y="0"/>
                </a:lnTo>
                <a:lnTo>
                  <a:pt x="0" y="114300"/>
                </a:lnTo>
                <a:lnTo>
                  <a:pt x="38100" y="114300"/>
                </a:lnTo>
                <a:lnTo>
                  <a:pt x="38100" y="95250"/>
                </a:lnTo>
                <a:lnTo>
                  <a:pt x="76200" y="95250"/>
                </a:lnTo>
                <a:lnTo>
                  <a:pt x="76200" y="114300"/>
                </a:lnTo>
                <a:lnTo>
                  <a:pt x="114300" y="114300"/>
                </a:lnTo>
                <a:close/>
              </a:path>
              <a:path w="114300" h="495300">
                <a:moveTo>
                  <a:pt x="76200" y="114300"/>
                </a:moveTo>
                <a:lnTo>
                  <a:pt x="76200" y="95250"/>
                </a:lnTo>
                <a:lnTo>
                  <a:pt x="38100" y="95250"/>
                </a:lnTo>
                <a:lnTo>
                  <a:pt x="38100" y="114300"/>
                </a:lnTo>
                <a:lnTo>
                  <a:pt x="76200" y="114300"/>
                </a:lnTo>
                <a:close/>
              </a:path>
              <a:path w="114300" h="495300">
                <a:moveTo>
                  <a:pt x="76200" y="495300"/>
                </a:moveTo>
                <a:lnTo>
                  <a:pt x="76200" y="114300"/>
                </a:lnTo>
                <a:lnTo>
                  <a:pt x="38100" y="114300"/>
                </a:lnTo>
                <a:lnTo>
                  <a:pt x="38100" y="495300"/>
                </a:lnTo>
                <a:lnTo>
                  <a:pt x="76200" y="49530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6234118" y="2032721"/>
            <a:ext cx="477577" cy="114939"/>
          </a:xfrm>
          <a:custGeom>
            <a:avLst/>
            <a:gdLst/>
            <a:ahLst/>
            <a:cxnLst/>
            <a:rect l="l" t="t" r="r" b="b"/>
            <a:pathLst>
              <a:path w="476250" h="114300">
                <a:moveTo>
                  <a:pt x="381000" y="76200"/>
                </a:moveTo>
                <a:lnTo>
                  <a:pt x="381000" y="38100"/>
                </a:lnTo>
                <a:lnTo>
                  <a:pt x="0" y="38100"/>
                </a:lnTo>
                <a:lnTo>
                  <a:pt x="0" y="76200"/>
                </a:lnTo>
                <a:lnTo>
                  <a:pt x="381000" y="76200"/>
                </a:lnTo>
                <a:close/>
              </a:path>
              <a:path w="476250" h="114300">
                <a:moveTo>
                  <a:pt x="476250" y="57150"/>
                </a:moveTo>
                <a:lnTo>
                  <a:pt x="361950" y="0"/>
                </a:lnTo>
                <a:lnTo>
                  <a:pt x="361950" y="38100"/>
                </a:lnTo>
                <a:lnTo>
                  <a:pt x="381000" y="38100"/>
                </a:lnTo>
                <a:lnTo>
                  <a:pt x="381000" y="104775"/>
                </a:lnTo>
                <a:lnTo>
                  <a:pt x="476250" y="57150"/>
                </a:lnTo>
                <a:close/>
              </a:path>
              <a:path w="476250" h="114300">
                <a:moveTo>
                  <a:pt x="381000" y="104775"/>
                </a:moveTo>
                <a:lnTo>
                  <a:pt x="381000" y="76200"/>
                </a:lnTo>
                <a:lnTo>
                  <a:pt x="361950" y="76200"/>
                </a:lnTo>
                <a:lnTo>
                  <a:pt x="361950" y="114300"/>
                </a:lnTo>
                <a:lnTo>
                  <a:pt x="381000" y="10477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8234609" y="2351012"/>
            <a:ext cx="114618" cy="1455888"/>
          </a:xfrm>
          <a:custGeom>
            <a:avLst/>
            <a:gdLst/>
            <a:ahLst/>
            <a:cxnLst/>
            <a:rect l="l" t="t" r="r" b="b"/>
            <a:pathLst>
              <a:path w="114300" h="1447800">
                <a:moveTo>
                  <a:pt x="114300" y="1334261"/>
                </a:moveTo>
                <a:lnTo>
                  <a:pt x="76443" y="1333756"/>
                </a:lnTo>
                <a:lnTo>
                  <a:pt x="76200" y="1352549"/>
                </a:lnTo>
                <a:lnTo>
                  <a:pt x="38100" y="1352549"/>
                </a:lnTo>
                <a:lnTo>
                  <a:pt x="38100" y="1333245"/>
                </a:lnTo>
                <a:lnTo>
                  <a:pt x="0" y="1332737"/>
                </a:lnTo>
                <a:lnTo>
                  <a:pt x="38100" y="1411547"/>
                </a:lnTo>
                <a:lnTo>
                  <a:pt x="38100" y="1352549"/>
                </a:lnTo>
                <a:lnTo>
                  <a:pt x="38350" y="1333249"/>
                </a:lnTo>
                <a:lnTo>
                  <a:pt x="38350" y="1412064"/>
                </a:lnTo>
                <a:lnTo>
                  <a:pt x="55626" y="1447799"/>
                </a:lnTo>
                <a:lnTo>
                  <a:pt x="114300" y="1334261"/>
                </a:lnTo>
                <a:close/>
              </a:path>
              <a:path w="114300" h="1447800">
                <a:moveTo>
                  <a:pt x="76443" y="1333756"/>
                </a:moveTo>
                <a:lnTo>
                  <a:pt x="38350" y="1333249"/>
                </a:lnTo>
                <a:lnTo>
                  <a:pt x="38100" y="1352549"/>
                </a:lnTo>
                <a:lnTo>
                  <a:pt x="76200" y="1352549"/>
                </a:lnTo>
                <a:lnTo>
                  <a:pt x="76443" y="1333756"/>
                </a:lnTo>
                <a:close/>
              </a:path>
              <a:path w="114300" h="1447800">
                <a:moveTo>
                  <a:pt x="93726" y="0"/>
                </a:moveTo>
                <a:lnTo>
                  <a:pt x="55626" y="0"/>
                </a:lnTo>
                <a:lnTo>
                  <a:pt x="38350" y="1333249"/>
                </a:lnTo>
                <a:lnTo>
                  <a:pt x="76200" y="1333753"/>
                </a:lnTo>
                <a:lnTo>
                  <a:pt x="76443" y="1333756"/>
                </a:lnTo>
                <a:lnTo>
                  <a:pt x="93726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6623568" y="4326902"/>
            <a:ext cx="496680" cy="114939"/>
          </a:xfrm>
          <a:custGeom>
            <a:avLst/>
            <a:gdLst/>
            <a:ahLst/>
            <a:cxnLst/>
            <a:rect l="l" t="t" r="r" b="b"/>
            <a:pathLst>
              <a:path w="495300" h="114300">
                <a:moveTo>
                  <a:pt x="114300" y="38100"/>
                </a:moveTo>
                <a:lnTo>
                  <a:pt x="114300" y="0"/>
                </a:lnTo>
                <a:lnTo>
                  <a:pt x="0" y="57150"/>
                </a:lnTo>
                <a:lnTo>
                  <a:pt x="95250" y="104775"/>
                </a:lnTo>
                <a:lnTo>
                  <a:pt x="95250" y="38100"/>
                </a:lnTo>
                <a:lnTo>
                  <a:pt x="114300" y="38100"/>
                </a:lnTo>
                <a:close/>
              </a:path>
              <a:path w="495300" h="114300">
                <a:moveTo>
                  <a:pt x="495300" y="76200"/>
                </a:moveTo>
                <a:lnTo>
                  <a:pt x="495300" y="38100"/>
                </a:lnTo>
                <a:lnTo>
                  <a:pt x="95250" y="38100"/>
                </a:lnTo>
                <a:lnTo>
                  <a:pt x="95250" y="76200"/>
                </a:lnTo>
                <a:lnTo>
                  <a:pt x="495300" y="76200"/>
                </a:lnTo>
                <a:close/>
              </a:path>
              <a:path w="495300" h="114300">
                <a:moveTo>
                  <a:pt x="114300" y="114300"/>
                </a:moveTo>
                <a:lnTo>
                  <a:pt x="114300" y="76200"/>
                </a:lnTo>
                <a:lnTo>
                  <a:pt x="95250" y="76200"/>
                </a:lnTo>
                <a:lnTo>
                  <a:pt x="95250" y="104775"/>
                </a:lnTo>
                <a:lnTo>
                  <a:pt x="114300" y="11430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4237806" y="4345875"/>
            <a:ext cx="496680" cy="114939"/>
          </a:xfrm>
          <a:custGeom>
            <a:avLst/>
            <a:gdLst/>
            <a:ahLst/>
            <a:cxnLst/>
            <a:rect l="l" t="t" r="r" b="b"/>
            <a:pathLst>
              <a:path w="495300" h="114300">
                <a:moveTo>
                  <a:pt x="114300" y="38100"/>
                </a:moveTo>
                <a:lnTo>
                  <a:pt x="114300" y="0"/>
                </a:lnTo>
                <a:lnTo>
                  <a:pt x="0" y="57150"/>
                </a:lnTo>
                <a:lnTo>
                  <a:pt x="95250" y="104775"/>
                </a:lnTo>
                <a:lnTo>
                  <a:pt x="95250" y="38100"/>
                </a:lnTo>
                <a:lnTo>
                  <a:pt x="114300" y="38100"/>
                </a:lnTo>
                <a:close/>
              </a:path>
              <a:path w="495300" h="114300">
                <a:moveTo>
                  <a:pt x="495300" y="76199"/>
                </a:moveTo>
                <a:lnTo>
                  <a:pt x="495300" y="38099"/>
                </a:lnTo>
                <a:lnTo>
                  <a:pt x="95250" y="38100"/>
                </a:lnTo>
                <a:lnTo>
                  <a:pt x="95250" y="76200"/>
                </a:lnTo>
                <a:lnTo>
                  <a:pt x="495300" y="76199"/>
                </a:lnTo>
                <a:close/>
              </a:path>
              <a:path w="495300" h="114300">
                <a:moveTo>
                  <a:pt x="114300" y="114300"/>
                </a:moveTo>
                <a:lnTo>
                  <a:pt x="114300" y="76200"/>
                </a:lnTo>
                <a:lnTo>
                  <a:pt x="95250" y="76200"/>
                </a:lnTo>
                <a:lnTo>
                  <a:pt x="95250" y="104775"/>
                </a:lnTo>
                <a:lnTo>
                  <a:pt x="114300" y="11430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4512805" y="5807459"/>
            <a:ext cx="496680" cy="114939"/>
          </a:xfrm>
          <a:custGeom>
            <a:avLst/>
            <a:gdLst/>
            <a:ahLst/>
            <a:cxnLst/>
            <a:rect l="l" t="t" r="r" b="b"/>
            <a:pathLst>
              <a:path w="495300" h="114300">
                <a:moveTo>
                  <a:pt x="114300" y="38100"/>
                </a:moveTo>
                <a:lnTo>
                  <a:pt x="114300" y="0"/>
                </a:lnTo>
                <a:lnTo>
                  <a:pt x="0" y="57150"/>
                </a:lnTo>
                <a:lnTo>
                  <a:pt x="95250" y="104775"/>
                </a:lnTo>
                <a:lnTo>
                  <a:pt x="95250" y="38100"/>
                </a:lnTo>
                <a:lnTo>
                  <a:pt x="114300" y="38100"/>
                </a:lnTo>
                <a:close/>
              </a:path>
              <a:path w="495300" h="114300">
                <a:moveTo>
                  <a:pt x="495300" y="76199"/>
                </a:moveTo>
                <a:lnTo>
                  <a:pt x="495300" y="38099"/>
                </a:lnTo>
                <a:lnTo>
                  <a:pt x="95250" y="38100"/>
                </a:lnTo>
                <a:lnTo>
                  <a:pt x="95250" y="76200"/>
                </a:lnTo>
                <a:lnTo>
                  <a:pt x="495300" y="76199"/>
                </a:lnTo>
                <a:close/>
              </a:path>
              <a:path w="495300" h="114300">
                <a:moveTo>
                  <a:pt x="114300" y="114300"/>
                </a:moveTo>
                <a:lnTo>
                  <a:pt x="114300" y="76200"/>
                </a:lnTo>
                <a:lnTo>
                  <a:pt x="95250" y="76200"/>
                </a:lnTo>
                <a:lnTo>
                  <a:pt x="95250" y="104775"/>
                </a:lnTo>
                <a:lnTo>
                  <a:pt x="114300" y="11430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2409674" y="5899968"/>
            <a:ext cx="496680" cy="114939"/>
          </a:xfrm>
          <a:custGeom>
            <a:avLst/>
            <a:gdLst/>
            <a:ahLst/>
            <a:cxnLst/>
            <a:rect l="l" t="t" r="r" b="b"/>
            <a:pathLst>
              <a:path w="495300" h="114300">
                <a:moveTo>
                  <a:pt x="114300" y="38100"/>
                </a:moveTo>
                <a:lnTo>
                  <a:pt x="114300" y="0"/>
                </a:lnTo>
                <a:lnTo>
                  <a:pt x="0" y="57150"/>
                </a:lnTo>
                <a:lnTo>
                  <a:pt x="95250" y="104775"/>
                </a:lnTo>
                <a:lnTo>
                  <a:pt x="95250" y="38100"/>
                </a:lnTo>
                <a:lnTo>
                  <a:pt x="114300" y="38100"/>
                </a:lnTo>
                <a:close/>
              </a:path>
              <a:path w="495300" h="114300">
                <a:moveTo>
                  <a:pt x="495300" y="76200"/>
                </a:moveTo>
                <a:lnTo>
                  <a:pt x="495300" y="38100"/>
                </a:lnTo>
                <a:lnTo>
                  <a:pt x="95250" y="38100"/>
                </a:lnTo>
                <a:lnTo>
                  <a:pt x="95250" y="76200"/>
                </a:lnTo>
                <a:lnTo>
                  <a:pt x="495300" y="76200"/>
                </a:lnTo>
                <a:close/>
              </a:path>
              <a:path w="495300" h="114300">
                <a:moveTo>
                  <a:pt x="114300" y="114300"/>
                </a:moveTo>
                <a:lnTo>
                  <a:pt x="114300" y="76200"/>
                </a:lnTo>
                <a:lnTo>
                  <a:pt x="95250" y="76200"/>
                </a:lnTo>
                <a:lnTo>
                  <a:pt x="95250" y="104775"/>
                </a:lnTo>
                <a:lnTo>
                  <a:pt x="114300" y="11430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2508996" y="3677777"/>
            <a:ext cx="115255" cy="1934799"/>
          </a:xfrm>
          <a:custGeom>
            <a:avLst/>
            <a:gdLst/>
            <a:ahLst/>
            <a:cxnLst/>
            <a:rect l="l" t="t" r="r" b="b"/>
            <a:pathLst>
              <a:path w="114935" h="1924050">
                <a:moveTo>
                  <a:pt x="114313" y="114300"/>
                </a:moveTo>
                <a:lnTo>
                  <a:pt x="57163" y="0"/>
                </a:lnTo>
                <a:lnTo>
                  <a:pt x="0" y="114300"/>
                </a:lnTo>
                <a:lnTo>
                  <a:pt x="38113" y="114300"/>
                </a:lnTo>
                <a:lnTo>
                  <a:pt x="38113" y="95250"/>
                </a:lnTo>
                <a:lnTo>
                  <a:pt x="76213" y="95250"/>
                </a:lnTo>
                <a:lnTo>
                  <a:pt x="76213" y="114300"/>
                </a:lnTo>
                <a:lnTo>
                  <a:pt x="114313" y="114300"/>
                </a:lnTo>
                <a:close/>
              </a:path>
              <a:path w="114935" h="1924050">
                <a:moveTo>
                  <a:pt x="76213" y="114300"/>
                </a:moveTo>
                <a:lnTo>
                  <a:pt x="76213" y="95250"/>
                </a:lnTo>
                <a:lnTo>
                  <a:pt x="38113" y="95250"/>
                </a:lnTo>
                <a:lnTo>
                  <a:pt x="38113" y="114300"/>
                </a:lnTo>
                <a:lnTo>
                  <a:pt x="76213" y="114300"/>
                </a:lnTo>
                <a:close/>
              </a:path>
              <a:path w="114935" h="1924050">
                <a:moveTo>
                  <a:pt x="76213" y="1924050"/>
                </a:moveTo>
                <a:lnTo>
                  <a:pt x="76213" y="114300"/>
                </a:lnTo>
                <a:lnTo>
                  <a:pt x="38113" y="114300"/>
                </a:lnTo>
                <a:lnTo>
                  <a:pt x="38113" y="1924050"/>
                </a:lnTo>
                <a:lnTo>
                  <a:pt x="76213" y="192405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55 Rectángulo"/>
          <p:cNvSpPr/>
          <p:nvPr/>
        </p:nvSpPr>
        <p:spPr>
          <a:xfrm>
            <a:off x="7740352" y="5613901"/>
            <a:ext cx="1080120" cy="58359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Datos</a:t>
            </a:r>
            <a:endParaRPr lang="es-ES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7" name="object 30"/>
          <p:cNvSpPr/>
          <p:nvPr/>
        </p:nvSpPr>
        <p:spPr>
          <a:xfrm>
            <a:off x="7060506" y="5839852"/>
            <a:ext cx="496680" cy="114939"/>
          </a:xfrm>
          <a:custGeom>
            <a:avLst/>
            <a:gdLst/>
            <a:ahLst/>
            <a:cxnLst/>
            <a:rect l="l" t="t" r="r" b="b"/>
            <a:pathLst>
              <a:path w="495300" h="114300">
                <a:moveTo>
                  <a:pt x="114300" y="38100"/>
                </a:moveTo>
                <a:lnTo>
                  <a:pt x="114300" y="0"/>
                </a:lnTo>
                <a:lnTo>
                  <a:pt x="0" y="57150"/>
                </a:lnTo>
                <a:lnTo>
                  <a:pt x="95250" y="104775"/>
                </a:lnTo>
                <a:lnTo>
                  <a:pt x="95250" y="38100"/>
                </a:lnTo>
                <a:lnTo>
                  <a:pt x="114300" y="38100"/>
                </a:lnTo>
                <a:close/>
              </a:path>
              <a:path w="495300" h="114300">
                <a:moveTo>
                  <a:pt x="495300" y="76199"/>
                </a:moveTo>
                <a:lnTo>
                  <a:pt x="495300" y="38099"/>
                </a:lnTo>
                <a:lnTo>
                  <a:pt x="95250" y="38100"/>
                </a:lnTo>
                <a:lnTo>
                  <a:pt x="95250" y="76200"/>
                </a:lnTo>
                <a:lnTo>
                  <a:pt x="495300" y="76199"/>
                </a:lnTo>
                <a:close/>
              </a:path>
              <a:path w="495300" h="114300">
                <a:moveTo>
                  <a:pt x="114300" y="114300"/>
                </a:moveTo>
                <a:lnTo>
                  <a:pt x="114300" y="76200"/>
                </a:lnTo>
                <a:lnTo>
                  <a:pt x="95250" y="76200"/>
                </a:lnTo>
                <a:lnTo>
                  <a:pt x="95250" y="104775"/>
                </a:lnTo>
                <a:lnTo>
                  <a:pt x="114300" y="11430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824830666"/>
      </p:ext>
    </p:extLst>
  </p:cSld>
  <p:clrMapOvr>
    <a:masterClrMapping/>
  </p:clrMapOvr>
  <p:transition>
    <p:wip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9144000" cy="6858000"/>
            <a:chOff x="0" y="0"/>
            <a:chExt cx="9118600" cy="68199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9118600" cy="6819900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0"/>
              <a:ext cx="115449" cy="107950"/>
            </a:xfrm>
            <a:prstGeom prst="rect">
              <a:avLst/>
            </a:prstGeom>
          </p:spPr>
        </p:pic>
      </p:grpSp>
      <p:grpSp>
        <p:nvGrpSpPr>
          <p:cNvPr id="5" name="object 5"/>
          <p:cNvGrpSpPr/>
          <p:nvPr/>
        </p:nvGrpSpPr>
        <p:grpSpPr>
          <a:xfrm>
            <a:off x="1403706" y="149549"/>
            <a:ext cx="3039297" cy="1706837"/>
            <a:chOff x="1399806" y="148717"/>
            <a:chExt cx="3030855" cy="1697355"/>
          </a:xfrm>
        </p:grpSpPr>
        <p:sp>
          <p:nvSpPr>
            <p:cNvPr id="6" name="object 6"/>
            <p:cNvSpPr/>
            <p:nvPr/>
          </p:nvSpPr>
          <p:spPr>
            <a:xfrm>
              <a:off x="1400187" y="149098"/>
              <a:ext cx="3030220" cy="1697355"/>
            </a:xfrm>
            <a:custGeom>
              <a:avLst/>
              <a:gdLst/>
              <a:ahLst/>
              <a:cxnLst/>
              <a:rect l="l" t="t" r="r" b="b"/>
              <a:pathLst>
                <a:path w="3030220" h="1697355">
                  <a:moveTo>
                    <a:pt x="3029711" y="1696973"/>
                  </a:moveTo>
                  <a:lnTo>
                    <a:pt x="3029711" y="1660397"/>
                  </a:lnTo>
                  <a:lnTo>
                    <a:pt x="0" y="0"/>
                  </a:lnTo>
                  <a:lnTo>
                    <a:pt x="0" y="531875"/>
                  </a:lnTo>
                  <a:lnTo>
                    <a:pt x="3029711" y="1696973"/>
                  </a:lnTo>
                  <a:close/>
                </a:path>
              </a:pathLst>
            </a:custGeom>
            <a:solidFill>
              <a:srgbClr val="E1E1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1400187" y="149098"/>
              <a:ext cx="3030220" cy="1660525"/>
            </a:xfrm>
            <a:custGeom>
              <a:avLst/>
              <a:gdLst/>
              <a:ahLst/>
              <a:cxnLst/>
              <a:rect l="l" t="t" r="r" b="b"/>
              <a:pathLst>
                <a:path w="3030220" h="1660525">
                  <a:moveTo>
                    <a:pt x="0" y="0"/>
                  </a:moveTo>
                  <a:lnTo>
                    <a:pt x="3029711" y="1660397"/>
                  </a:lnTo>
                </a:path>
              </a:pathLst>
            </a:custGeom>
            <a:ln w="3175">
              <a:solidFill>
                <a:srgbClr val="E1E1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8" name="object 8"/>
          <p:cNvGrpSpPr/>
          <p:nvPr/>
        </p:nvGrpSpPr>
        <p:grpSpPr>
          <a:xfrm>
            <a:off x="1397402" y="143226"/>
            <a:ext cx="6537705" cy="1713860"/>
            <a:chOff x="1393520" y="142430"/>
            <a:chExt cx="6519545" cy="1704339"/>
          </a:xfrm>
        </p:grpSpPr>
        <p:sp>
          <p:nvSpPr>
            <p:cNvPr id="9" name="object 9"/>
            <p:cNvSpPr/>
            <p:nvPr/>
          </p:nvSpPr>
          <p:spPr>
            <a:xfrm>
              <a:off x="4877194" y="149098"/>
              <a:ext cx="3028950" cy="1697355"/>
            </a:xfrm>
            <a:custGeom>
              <a:avLst/>
              <a:gdLst/>
              <a:ahLst/>
              <a:cxnLst/>
              <a:rect l="l" t="t" r="r" b="b"/>
              <a:pathLst>
                <a:path w="3028950" h="1697355">
                  <a:moveTo>
                    <a:pt x="3028949" y="531875"/>
                  </a:moveTo>
                  <a:lnTo>
                    <a:pt x="3028949" y="0"/>
                  </a:lnTo>
                  <a:lnTo>
                    <a:pt x="0" y="1660397"/>
                  </a:lnTo>
                  <a:lnTo>
                    <a:pt x="0" y="1696973"/>
                  </a:lnTo>
                  <a:lnTo>
                    <a:pt x="3028949" y="531875"/>
                  </a:lnTo>
                  <a:close/>
                </a:path>
              </a:pathLst>
            </a:custGeom>
            <a:solidFill>
              <a:srgbClr val="E1E1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4877194" y="680974"/>
              <a:ext cx="3028950" cy="1165225"/>
            </a:xfrm>
            <a:custGeom>
              <a:avLst/>
              <a:gdLst/>
              <a:ahLst/>
              <a:cxnLst/>
              <a:rect l="l" t="t" r="r" b="b"/>
              <a:pathLst>
                <a:path w="3028950" h="1165225">
                  <a:moveTo>
                    <a:pt x="3028949" y="0"/>
                  </a:moveTo>
                  <a:lnTo>
                    <a:pt x="0" y="1165098"/>
                  </a:lnTo>
                </a:path>
              </a:pathLst>
            </a:custGeom>
            <a:ln w="3175">
              <a:solidFill>
                <a:srgbClr val="E1E1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1400187" y="149098"/>
              <a:ext cx="6506209" cy="1660525"/>
            </a:xfrm>
            <a:custGeom>
              <a:avLst/>
              <a:gdLst/>
              <a:ahLst/>
              <a:cxnLst/>
              <a:rect l="l" t="t" r="r" b="b"/>
              <a:pathLst>
                <a:path w="6506209" h="1660525">
                  <a:moveTo>
                    <a:pt x="6505956" y="0"/>
                  </a:moveTo>
                  <a:lnTo>
                    <a:pt x="0" y="0"/>
                  </a:lnTo>
                  <a:lnTo>
                    <a:pt x="3029711" y="1660397"/>
                  </a:lnTo>
                  <a:lnTo>
                    <a:pt x="3477006" y="1660397"/>
                  </a:lnTo>
                  <a:lnTo>
                    <a:pt x="6505956" y="0"/>
                  </a:lnTo>
                  <a:close/>
                </a:path>
              </a:pathLst>
            </a:custGeom>
            <a:solidFill>
              <a:srgbClr val="9898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4877194" y="149098"/>
              <a:ext cx="3028950" cy="1660525"/>
            </a:xfrm>
            <a:custGeom>
              <a:avLst/>
              <a:gdLst/>
              <a:ahLst/>
              <a:cxnLst/>
              <a:rect l="l" t="t" r="r" b="b"/>
              <a:pathLst>
                <a:path w="3028950" h="1660525">
                  <a:moveTo>
                    <a:pt x="3028949" y="0"/>
                  </a:moveTo>
                  <a:lnTo>
                    <a:pt x="0" y="1660397"/>
                  </a:lnTo>
                </a:path>
              </a:pathLst>
            </a:custGeom>
            <a:ln w="3175">
              <a:solidFill>
                <a:srgbClr val="9898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1400187" y="680974"/>
              <a:ext cx="6506209" cy="1165225"/>
            </a:xfrm>
            <a:custGeom>
              <a:avLst/>
              <a:gdLst/>
              <a:ahLst/>
              <a:cxnLst/>
              <a:rect l="l" t="t" r="r" b="b"/>
              <a:pathLst>
                <a:path w="6506209" h="1165225">
                  <a:moveTo>
                    <a:pt x="6505956" y="0"/>
                  </a:moveTo>
                  <a:lnTo>
                    <a:pt x="0" y="0"/>
                  </a:lnTo>
                  <a:lnTo>
                    <a:pt x="3029711" y="1165098"/>
                  </a:lnTo>
                  <a:lnTo>
                    <a:pt x="3477006" y="1165098"/>
                  </a:lnTo>
                  <a:lnTo>
                    <a:pt x="6505956" y="0"/>
                  </a:lnTo>
                  <a:close/>
                </a:path>
              </a:pathLst>
            </a:custGeom>
            <a:solidFill>
              <a:srgbClr val="9898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1400187" y="680974"/>
              <a:ext cx="3030220" cy="1165225"/>
            </a:xfrm>
            <a:custGeom>
              <a:avLst/>
              <a:gdLst/>
              <a:ahLst/>
              <a:cxnLst/>
              <a:rect l="l" t="t" r="r" b="b"/>
              <a:pathLst>
                <a:path w="3030220" h="1165225">
                  <a:moveTo>
                    <a:pt x="0" y="0"/>
                  </a:moveTo>
                  <a:lnTo>
                    <a:pt x="3029711" y="1165097"/>
                  </a:lnTo>
                </a:path>
              </a:pathLst>
            </a:custGeom>
            <a:ln w="3175">
              <a:solidFill>
                <a:srgbClr val="9898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1400187" y="149098"/>
              <a:ext cx="0" cy="532130"/>
            </a:xfrm>
            <a:custGeom>
              <a:avLst/>
              <a:gdLst/>
              <a:ahLst/>
              <a:cxnLst/>
              <a:rect l="l" t="t" r="r" b="b"/>
              <a:pathLst>
                <a:path h="532130">
                  <a:moveTo>
                    <a:pt x="0" y="0"/>
                  </a:moveTo>
                  <a:lnTo>
                    <a:pt x="0" y="531875"/>
                  </a:lnTo>
                </a:path>
              </a:pathLst>
            </a:custGeom>
            <a:ln w="12954">
              <a:solidFill>
                <a:srgbClr val="7575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1400187" y="680974"/>
              <a:ext cx="6506209" cy="0"/>
            </a:xfrm>
            <a:custGeom>
              <a:avLst/>
              <a:gdLst/>
              <a:ahLst/>
              <a:cxnLst/>
              <a:rect l="l" t="t" r="r" b="b"/>
              <a:pathLst>
                <a:path w="6506209">
                  <a:moveTo>
                    <a:pt x="0" y="0"/>
                  </a:moveTo>
                  <a:lnTo>
                    <a:pt x="6505956" y="0"/>
                  </a:lnTo>
                </a:path>
              </a:pathLst>
            </a:custGeom>
            <a:ln w="12954">
              <a:solidFill>
                <a:srgbClr val="5B5B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7906143" y="149098"/>
              <a:ext cx="0" cy="532130"/>
            </a:xfrm>
            <a:custGeom>
              <a:avLst/>
              <a:gdLst/>
              <a:ahLst/>
              <a:cxnLst/>
              <a:rect l="l" t="t" r="r" b="b"/>
              <a:pathLst>
                <a:path h="532130">
                  <a:moveTo>
                    <a:pt x="0" y="531875"/>
                  </a:moveTo>
                  <a:lnTo>
                    <a:pt x="0" y="0"/>
                  </a:lnTo>
                </a:path>
              </a:pathLst>
            </a:custGeom>
            <a:ln w="12954">
              <a:solidFill>
                <a:srgbClr val="6B6B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1400187" y="149098"/>
              <a:ext cx="6506209" cy="0"/>
            </a:xfrm>
            <a:custGeom>
              <a:avLst/>
              <a:gdLst/>
              <a:ahLst/>
              <a:cxnLst/>
              <a:rect l="l" t="t" r="r" b="b"/>
              <a:pathLst>
                <a:path w="6506209">
                  <a:moveTo>
                    <a:pt x="6505956" y="0"/>
                  </a:moveTo>
                  <a:lnTo>
                    <a:pt x="0" y="0"/>
                  </a:lnTo>
                </a:path>
              </a:pathLst>
            </a:custGeom>
            <a:ln w="12954">
              <a:solidFill>
                <a:srgbClr val="5B5B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9" name="object 19"/>
          <p:cNvSpPr txBox="1">
            <a:spLocks noGrp="1"/>
          </p:cNvSpPr>
          <p:nvPr>
            <p:ph type="title"/>
          </p:nvPr>
        </p:nvSpPr>
        <p:spPr>
          <a:xfrm>
            <a:off x="1410582" y="185831"/>
            <a:ext cx="6511598" cy="443762"/>
          </a:xfrm>
          <a:prstGeom prst="rect">
            <a:avLst/>
          </a:prstGeom>
        </p:spPr>
        <p:txBody>
          <a:bodyPr vert="horz" wrap="square" lIns="0" tIns="12750" rIns="0" bIns="0" rtlCol="0">
            <a:spAutoFit/>
          </a:bodyPr>
          <a:lstStyle/>
          <a:p>
            <a:pPr marL="90522" algn="ctr">
              <a:spcBef>
                <a:spcPts val="100"/>
              </a:spcBef>
            </a:pPr>
            <a:r>
              <a:rPr b="1" dirty="0" err="1" smtClean="0">
                <a:latin typeface="Arial"/>
                <a:cs typeface="Arial"/>
              </a:rPr>
              <a:t>Diseño</a:t>
            </a:r>
            <a:r>
              <a:rPr b="1" spc="-65" dirty="0" smtClean="0">
                <a:latin typeface="Arial"/>
                <a:cs typeface="Arial"/>
              </a:rPr>
              <a:t> </a:t>
            </a:r>
            <a:r>
              <a:rPr b="1" dirty="0">
                <a:latin typeface="Arial"/>
                <a:cs typeface="Arial"/>
              </a:rPr>
              <a:t>de</a:t>
            </a:r>
            <a:r>
              <a:rPr b="1" spc="-60" dirty="0">
                <a:latin typeface="Arial"/>
                <a:cs typeface="Arial"/>
              </a:rPr>
              <a:t> </a:t>
            </a:r>
            <a:r>
              <a:rPr b="1" spc="-10" dirty="0">
                <a:latin typeface="Arial"/>
                <a:cs typeface="Arial"/>
              </a:rPr>
              <a:t>Investigación</a:t>
            </a:r>
            <a:endParaRPr dirty="0">
              <a:latin typeface="Arial"/>
              <a:cs typeface="Arial"/>
            </a:endParaRPr>
          </a:p>
        </p:txBody>
      </p:sp>
      <p:grpSp>
        <p:nvGrpSpPr>
          <p:cNvPr id="20" name="object 20"/>
          <p:cNvGrpSpPr/>
          <p:nvPr/>
        </p:nvGrpSpPr>
        <p:grpSpPr>
          <a:xfrm>
            <a:off x="57886" y="716195"/>
            <a:ext cx="9266642" cy="6114731"/>
            <a:chOff x="558939" y="712216"/>
            <a:chExt cx="8153400" cy="6080760"/>
          </a:xfrm>
        </p:grpSpPr>
        <p:pic>
          <p:nvPicPr>
            <p:cNvPr id="21" name="object 21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97039" y="750315"/>
              <a:ext cx="8077200" cy="6004560"/>
            </a:xfrm>
            <a:prstGeom prst="rect">
              <a:avLst/>
            </a:prstGeom>
          </p:spPr>
        </p:pic>
        <p:sp>
          <p:nvSpPr>
            <p:cNvPr id="22" name="object 22"/>
            <p:cNvSpPr/>
            <p:nvPr/>
          </p:nvSpPr>
          <p:spPr>
            <a:xfrm>
              <a:off x="597039" y="750316"/>
              <a:ext cx="8077200" cy="6004560"/>
            </a:xfrm>
            <a:custGeom>
              <a:avLst/>
              <a:gdLst/>
              <a:ahLst/>
              <a:cxnLst/>
              <a:rect l="l" t="t" r="r" b="b"/>
              <a:pathLst>
                <a:path w="8077200" h="6004559">
                  <a:moveTo>
                    <a:pt x="0" y="0"/>
                  </a:moveTo>
                  <a:lnTo>
                    <a:pt x="0" y="6004560"/>
                  </a:lnTo>
                  <a:lnTo>
                    <a:pt x="8077200" y="6004560"/>
                  </a:lnTo>
                  <a:lnTo>
                    <a:pt x="8077200" y="0"/>
                  </a:lnTo>
                  <a:lnTo>
                    <a:pt x="0" y="0"/>
                  </a:lnTo>
                  <a:close/>
                </a:path>
              </a:pathLst>
            </a:custGeom>
            <a:ln w="762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3" name="object 23"/>
          <p:cNvSpPr txBox="1"/>
          <p:nvPr/>
        </p:nvSpPr>
        <p:spPr>
          <a:xfrm>
            <a:off x="1259632" y="822194"/>
            <a:ext cx="6906869" cy="4698773"/>
          </a:xfrm>
          <a:prstGeom prst="rect">
            <a:avLst/>
          </a:prstGeom>
        </p:spPr>
        <p:txBody>
          <a:bodyPr vert="horz" wrap="square" lIns="0" tIns="12750" rIns="0" bIns="0" rtlCol="0">
            <a:spAutoFit/>
          </a:bodyPr>
          <a:lstStyle/>
          <a:p>
            <a:pPr marL="12750">
              <a:spcBef>
                <a:spcPts val="100"/>
              </a:spcBef>
            </a:pPr>
            <a:r>
              <a:rPr b="1" dirty="0">
                <a:latin typeface="Arial" pitchFamily="34" charset="0"/>
                <a:cs typeface="Arial" pitchFamily="34" charset="0"/>
              </a:rPr>
              <a:t>1.</a:t>
            </a:r>
            <a:r>
              <a:rPr b="1" spc="-20" dirty="0">
                <a:latin typeface="Arial" pitchFamily="34" charset="0"/>
                <a:cs typeface="Arial" pitchFamily="34" charset="0"/>
              </a:rPr>
              <a:t> </a:t>
            </a:r>
            <a:r>
              <a:rPr b="1" spc="-10" dirty="0">
                <a:latin typeface="Arial" pitchFamily="34" charset="0"/>
                <a:cs typeface="Arial" pitchFamily="34" charset="0"/>
              </a:rPr>
              <a:t>TITIULO</a:t>
            </a:r>
            <a:endParaRPr dirty="0">
              <a:latin typeface="Arial" pitchFamily="34" charset="0"/>
              <a:cs typeface="Arial" pitchFamily="34" charset="0"/>
            </a:endParaRPr>
          </a:p>
          <a:p>
            <a:pPr>
              <a:spcBef>
                <a:spcPts val="85"/>
              </a:spcBef>
            </a:pPr>
            <a:endParaRPr dirty="0">
              <a:latin typeface="Arial" pitchFamily="34" charset="0"/>
              <a:cs typeface="Arial" pitchFamily="34" charset="0"/>
            </a:endParaRPr>
          </a:p>
          <a:p>
            <a:pPr marL="12750"/>
            <a:r>
              <a:rPr b="1" dirty="0">
                <a:latin typeface="Arial" pitchFamily="34" charset="0"/>
                <a:cs typeface="Arial" pitchFamily="34" charset="0"/>
              </a:rPr>
              <a:t>2 </a:t>
            </a:r>
            <a:r>
              <a:rPr b="1" spc="-10" dirty="0">
                <a:latin typeface="Arial" pitchFamily="34" charset="0"/>
                <a:cs typeface="Arial" pitchFamily="34" charset="0"/>
              </a:rPr>
              <a:t>INTRODUCCIÓN</a:t>
            </a:r>
            <a:endParaRPr dirty="0">
              <a:latin typeface="Arial" pitchFamily="34" charset="0"/>
              <a:cs typeface="Arial" pitchFamily="34" charset="0"/>
            </a:endParaRPr>
          </a:p>
          <a:p>
            <a:pPr>
              <a:spcBef>
                <a:spcPts val="95"/>
              </a:spcBef>
            </a:pPr>
            <a:endParaRPr dirty="0">
              <a:latin typeface="Arial" pitchFamily="34" charset="0"/>
              <a:cs typeface="Arial" pitchFamily="34" charset="0"/>
            </a:endParaRPr>
          </a:p>
          <a:p>
            <a:pPr marL="239054" indent="-226304">
              <a:buAutoNum type="arabicPeriod" startAt="3"/>
              <a:tabLst>
                <a:tab pos="239054" algn="l"/>
              </a:tabLst>
            </a:pPr>
            <a:r>
              <a:rPr b="1" dirty="0">
                <a:latin typeface="Arial" pitchFamily="34" charset="0"/>
                <a:cs typeface="Arial" pitchFamily="34" charset="0"/>
              </a:rPr>
              <a:t>DISEÑO</a:t>
            </a:r>
            <a:r>
              <a:rPr b="1" spc="-30" dirty="0">
                <a:latin typeface="Arial" pitchFamily="34" charset="0"/>
                <a:cs typeface="Arial" pitchFamily="34" charset="0"/>
              </a:rPr>
              <a:t> </a:t>
            </a:r>
            <a:r>
              <a:rPr b="1" spc="-10" dirty="0">
                <a:latin typeface="Arial" pitchFamily="34" charset="0"/>
                <a:cs typeface="Arial" pitchFamily="34" charset="0"/>
              </a:rPr>
              <a:t>TEORICO</a:t>
            </a:r>
            <a:endParaRPr dirty="0">
              <a:latin typeface="Arial" pitchFamily="34" charset="0"/>
              <a:cs typeface="Arial" pitchFamily="34" charset="0"/>
            </a:endParaRPr>
          </a:p>
          <a:p>
            <a:pPr marL="12750">
              <a:spcBef>
                <a:spcPts val="5"/>
              </a:spcBef>
              <a:tabLst>
                <a:tab pos="394598" algn="l"/>
              </a:tabLst>
            </a:pPr>
            <a:r>
              <a:rPr spc="-50" dirty="0">
                <a:latin typeface="Arial" pitchFamily="34" charset="0"/>
                <a:cs typeface="Arial" pitchFamily="34" charset="0"/>
              </a:rPr>
              <a:t>⮞</a:t>
            </a:r>
            <a:r>
              <a:rPr dirty="0">
                <a:latin typeface="Arial" pitchFamily="34" charset="0"/>
                <a:cs typeface="Arial" pitchFamily="34" charset="0"/>
              </a:rPr>
              <a:t>	</a:t>
            </a:r>
            <a:r>
              <a:rPr b="1" dirty="0">
                <a:latin typeface="Arial" pitchFamily="34" charset="0"/>
                <a:cs typeface="Arial" pitchFamily="34" charset="0"/>
              </a:rPr>
              <a:t>Formulación</a:t>
            </a:r>
            <a:r>
              <a:rPr b="1" spc="-35" dirty="0">
                <a:latin typeface="Arial" pitchFamily="34" charset="0"/>
                <a:cs typeface="Arial" pitchFamily="34" charset="0"/>
              </a:rPr>
              <a:t> </a:t>
            </a:r>
            <a:r>
              <a:rPr b="1" dirty="0">
                <a:latin typeface="Arial" pitchFamily="34" charset="0"/>
                <a:cs typeface="Arial" pitchFamily="34" charset="0"/>
              </a:rPr>
              <a:t>del</a:t>
            </a:r>
            <a:r>
              <a:rPr b="1" spc="-35" dirty="0">
                <a:latin typeface="Arial" pitchFamily="34" charset="0"/>
                <a:cs typeface="Arial" pitchFamily="34" charset="0"/>
              </a:rPr>
              <a:t> </a:t>
            </a:r>
            <a:r>
              <a:rPr b="1" spc="-10" dirty="0">
                <a:latin typeface="Arial" pitchFamily="34" charset="0"/>
                <a:cs typeface="Arial" pitchFamily="34" charset="0"/>
              </a:rPr>
              <a:t>Problema</a:t>
            </a:r>
            <a:endParaRPr dirty="0">
              <a:latin typeface="Arial" pitchFamily="34" charset="0"/>
              <a:cs typeface="Arial" pitchFamily="34" charset="0"/>
            </a:endParaRPr>
          </a:p>
          <a:p>
            <a:pPr marL="12750">
              <a:spcBef>
                <a:spcPts val="5"/>
              </a:spcBef>
              <a:tabLst>
                <a:tab pos="394598" algn="l"/>
              </a:tabLst>
            </a:pPr>
            <a:r>
              <a:rPr spc="-50" dirty="0">
                <a:latin typeface="Arial" pitchFamily="34" charset="0"/>
                <a:cs typeface="Arial" pitchFamily="34" charset="0"/>
              </a:rPr>
              <a:t>⮞</a:t>
            </a:r>
            <a:r>
              <a:rPr dirty="0">
                <a:latin typeface="Arial" pitchFamily="34" charset="0"/>
                <a:cs typeface="Arial" pitchFamily="34" charset="0"/>
              </a:rPr>
              <a:t>	</a:t>
            </a:r>
            <a:r>
              <a:rPr b="1" dirty="0">
                <a:latin typeface="Arial" pitchFamily="34" charset="0"/>
                <a:cs typeface="Arial" pitchFamily="34" charset="0"/>
              </a:rPr>
              <a:t>Marco</a:t>
            </a:r>
            <a:r>
              <a:rPr b="1" spc="-25" dirty="0">
                <a:latin typeface="Arial" pitchFamily="34" charset="0"/>
                <a:cs typeface="Arial" pitchFamily="34" charset="0"/>
              </a:rPr>
              <a:t> </a:t>
            </a:r>
            <a:r>
              <a:rPr b="1" dirty="0">
                <a:latin typeface="Arial" pitchFamily="34" charset="0"/>
                <a:cs typeface="Arial" pitchFamily="34" charset="0"/>
              </a:rPr>
              <a:t>teórico</a:t>
            </a:r>
            <a:r>
              <a:rPr b="1" spc="-25" dirty="0">
                <a:latin typeface="Arial" pitchFamily="34" charset="0"/>
                <a:cs typeface="Arial" pitchFamily="34" charset="0"/>
              </a:rPr>
              <a:t> </a:t>
            </a:r>
            <a:r>
              <a:rPr b="1" spc="-10" dirty="0">
                <a:latin typeface="Arial" pitchFamily="34" charset="0"/>
                <a:cs typeface="Arial" pitchFamily="34" charset="0"/>
              </a:rPr>
              <a:t>conceptual</a:t>
            </a:r>
            <a:endParaRPr dirty="0">
              <a:latin typeface="Arial" pitchFamily="34" charset="0"/>
              <a:cs typeface="Arial" pitchFamily="34" charset="0"/>
            </a:endParaRPr>
          </a:p>
          <a:p>
            <a:pPr marL="12750">
              <a:spcBef>
                <a:spcPts val="5"/>
              </a:spcBef>
              <a:tabLst>
                <a:tab pos="394598" algn="l"/>
              </a:tabLst>
            </a:pPr>
            <a:r>
              <a:rPr spc="-50" dirty="0">
                <a:latin typeface="Arial" pitchFamily="34" charset="0"/>
                <a:cs typeface="Arial" pitchFamily="34" charset="0"/>
              </a:rPr>
              <a:t>⮞</a:t>
            </a:r>
            <a:r>
              <a:rPr dirty="0">
                <a:latin typeface="Arial" pitchFamily="34" charset="0"/>
                <a:cs typeface="Arial" pitchFamily="34" charset="0"/>
              </a:rPr>
              <a:t>	</a:t>
            </a:r>
            <a:r>
              <a:rPr b="1" dirty="0">
                <a:latin typeface="Arial" pitchFamily="34" charset="0"/>
                <a:cs typeface="Arial" pitchFamily="34" charset="0"/>
              </a:rPr>
              <a:t>Objeto</a:t>
            </a:r>
            <a:r>
              <a:rPr b="1" spc="-30" dirty="0">
                <a:latin typeface="Arial" pitchFamily="34" charset="0"/>
                <a:cs typeface="Arial" pitchFamily="34" charset="0"/>
              </a:rPr>
              <a:t> </a:t>
            </a:r>
            <a:r>
              <a:rPr b="1" dirty="0">
                <a:latin typeface="Arial" pitchFamily="34" charset="0"/>
                <a:cs typeface="Arial" pitchFamily="34" charset="0"/>
              </a:rPr>
              <a:t>de</a:t>
            </a:r>
            <a:r>
              <a:rPr b="1" spc="-30" dirty="0">
                <a:latin typeface="Arial" pitchFamily="34" charset="0"/>
                <a:cs typeface="Arial" pitchFamily="34" charset="0"/>
              </a:rPr>
              <a:t> </a:t>
            </a:r>
            <a:r>
              <a:rPr b="1" spc="-10" dirty="0">
                <a:latin typeface="Arial" pitchFamily="34" charset="0"/>
                <a:cs typeface="Arial" pitchFamily="34" charset="0"/>
              </a:rPr>
              <a:t>Investigación</a:t>
            </a:r>
            <a:endParaRPr dirty="0">
              <a:latin typeface="Arial" pitchFamily="34" charset="0"/>
              <a:cs typeface="Arial" pitchFamily="34" charset="0"/>
            </a:endParaRPr>
          </a:p>
          <a:p>
            <a:pPr marL="12750">
              <a:tabLst>
                <a:tab pos="394598" algn="l"/>
              </a:tabLst>
            </a:pPr>
            <a:r>
              <a:rPr spc="-50" dirty="0">
                <a:latin typeface="Arial" pitchFamily="34" charset="0"/>
                <a:cs typeface="Arial" pitchFamily="34" charset="0"/>
              </a:rPr>
              <a:t>⮞</a:t>
            </a:r>
            <a:r>
              <a:rPr dirty="0">
                <a:latin typeface="Arial" pitchFamily="34" charset="0"/>
                <a:cs typeface="Arial" pitchFamily="34" charset="0"/>
              </a:rPr>
              <a:t>	</a:t>
            </a:r>
            <a:r>
              <a:rPr b="1" dirty="0">
                <a:latin typeface="Arial" pitchFamily="34" charset="0"/>
                <a:cs typeface="Arial" pitchFamily="34" charset="0"/>
              </a:rPr>
              <a:t>Campo</a:t>
            </a:r>
            <a:r>
              <a:rPr b="1" spc="-20" dirty="0">
                <a:latin typeface="Arial" pitchFamily="34" charset="0"/>
                <a:cs typeface="Arial" pitchFamily="34" charset="0"/>
              </a:rPr>
              <a:t> </a:t>
            </a:r>
            <a:r>
              <a:rPr b="1" dirty="0">
                <a:latin typeface="Arial" pitchFamily="34" charset="0"/>
                <a:cs typeface="Arial" pitchFamily="34" charset="0"/>
              </a:rPr>
              <a:t>de</a:t>
            </a:r>
            <a:r>
              <a:rPr b="1" spc="-15" dirty="0">
                <a:latin typeface="Arial" pitchFamily="34" charset="0"/>
                <a:cs typeface="Arial" pitchFamily="34" charset="0"/>
              </a:rPr>
              <a:t> </a:t>
            </a:r>
            <a:r>
              <a:rPr b="1" spc="-10" dirty="0">
                <a:latin typeface="Arial" pitchFamily="34" charset="0"/>
                <a:cs typeface="Arial" pitchFamily="34" charset="0"/>
              </a:rPr>
              <a:t>acción</a:t>
            </a:r>
            <a:endParaRPr dirty="0">
              <a:latin typeface="Arial" pitchFamily="34" charset="0"/>
              <a:cs typeface="Arial" pitchFamily="34" charset="0"/>
            </a:endParaRPr>
          </a:p>
          <a:p>
            <a:pPr marL="12750">
              <a:spcBef>
                <a:spcPts val="5"/>
              </a:spcBef>
              <a:tabLst>
                <a:tab pos="394598" algn="l"/>
              </a:tabLst>
            </a:pPr>
            <a:r>
              <a:rPr spc="-50" dirty="0">
                <a:latin typeface="Arial" pitchFamily="34" charset="0"/>
                <a:cs typeface="Arial" pitchFamily="34" charset="0"/>
              </a:rPr>
              <a:t>⮞</a:t>
            </a:r>
            <a:r>
              <a:rPr dirty="0">
                <a:latin typeface="Arial" pitchFamily="34" charset="0"/>
                <a:cs typeface="Arial" pitchFamily="34" charset="0"/>
              </a:rPr>
              <a:t>	</a:t>
            </a:r>
            <a:r>
              <a:rPr b="1" spc="-10" dirty="0">
                <a:latin typeface="Arial" pitchFamily="34" charset="0"/>
                <a:cs typeface="Arial" pitchFamily="34" charset="0"/>
              </a:rPr>
              <a:t>Justificación</a:t>
            </a:r>
            <a:endParaRPr dirty="0">
              <a:latin typeface="Arial" pitchFamily="34" charset="0"/>
              <a:cs typeface="Arial" pitchFamily="34" charset="0"/>
            </a:endParaRPr>
          </a:p>
          <a:p>
            <a:pPr marL="12750">
              <a:spcBef>
                <a:spcPts val="10"/>
              </a:spcBef>
              <a:tabLst>
                <a:tab pos="394598" algn="l"/>
              </a:tabLst>
            </a:pPr>
            <a:r>
              <a:rPr spc="-50" dirty="0">
                <a:latin typeface="Arial" pitchFamily="34" charset="0"/>
                <a:cs typeface="Arial" pitchFamily="34" charset="0"/>
              </a:rPr>
              <a:t>⮞</a:t>
            </a:r>
            <a:r>
              <a:rPr dirty="0">
                <a:latin typeface="Arial" pitchFamily="34" charset="0"/>
                <a:cs typeface="Arial" pitchFamily="34" charset="0"/>
              </a:rPr>
              <a:t>	</a:t>
            </a:r>
            <a:r>
              <a:rPr b="1" spc="-10" dirty="0">
                <a:latin typeface="Arial" pitchFamily="34" charset="0"/>
                <a:cs typeface="Arial" pitchFamily="34" charset="0"/>
              </a:rPr>
              <a:t>Objetivo</a:t>
            </a:r>
            <a:endParaRPr dirty="0">
              <a:latin typeface="Arial" pitchFamily="34" charset="0"/>
              <a:cs typeface="Arial" pitchFamily="34" charset="0"/>
            </a:endParaRPr>
          </a:p>
          <a:p>
            <a:pPr marL="12750">
              <a:spcBef>
                <a:spcPts val="5"/>
              </a:spcBef>
              <a:tabLst>
                <a:tab pos="394598" algn="l"/>
              </a:tabLst>
            </a:pPr>
            <a:r>
              <a:rPr spc="-50" dirty="0">
                <a:latin typeface="Arial" pitchFamily="34" charset="0"/>
                <a:cs typeface="Arial" pitchFamily="34" charset="0"/>
              </a:rPr>
              <a:t>⮞</a:t>
            </a:r>
            <a:r>
              <a:rPr dirty="0">
                <a:latin typeface="Arial" pitchFamily="34" charset="0"/>
                <a:cs typeface="Arial" pitchFamily="34" charset="0"/>
              </a:rPr>
              <a:t>	</a:t>
            </a:r>
            <a:r>
              <a:rPr b="1" dirty="0">
                <a:latin typeface="Arial" pitchFamily="34" charset="0"/>
                <a:cs typeface="Arial" pitchFamily="34" charset="0"/>
              </a:rPr>
              <a:t>Hipótesis</a:t>
            </a:r>
            <a:r>
              <a:rPr b="1" spc="-35" dirty="0">
                <a:latin typeface="Arial" pitchFamily="34" charset="0"/>
                <a:cs typeface="Arial" pitchFamily="34" charset="0"/>
              </a:rPr>
              <a:t> </a:t>
            </a:r>
            <a:r>
              <a:rPr b="1" dirty="0">
                <a:latin typeface="Arial" pitchFamily="34" charset="0"/>
                <a:cs typeface="Arial" pitchFamily="34" charset="0"/>
              </a:rPr>
              <a:t>o</a:t>
            </a:r>
            <a:r>
              <a:rPr b="1" spc="-25" dirty="0">
                <a:latin typeface="Arial" pitchFamily="34" charset="0"/>
                <a:cs typeface="Arial" pitchFamily="34" charset="0"/>
              </a:rPr>
              <a:t> </a:t>
            </a:r>
            <a:r>
              <a:rPr b="1" dirty="0">
                <a:latin typeface="Arial" pitchFamily="34" charset="0"/>
                <a:cs typeface="Arial" pitchFamily="34" charset="0"/>
              </a:rPr>
              <a:t>Preguntas</a:t>
            </a:r>
            <a:r>
              <a:rPr b="1" spc="-30" dirty="0">
                <a:latin typeface="Arial" pitchFamily="34" charset="0"/>
                <a:cs typeface="Arial" pitchFamily="34" charset="0"/>
              </a:rPr>
              <a:t> </a:t>
            </a:r>
            <a:r>
              <a:rPr b="1" dirty="0">
                <a:latin typeface="Arial" pitchFamily="34" charset="0"/>
                <a:cs typeface="Arial" pitchFamily="34" charset="0"/>
              </a:rPr>
              <a:t>Científicas</a:t>
            </a:r>
            <a:r>
              <a:rPr b="1" spc="-30" dirty="0">
                <a:latin typeface="Arial" pitchFamily="34" charset="0"/>
                <a:cs typeface="Arial" pitchFamily="34" charset="0"/>
              </a:rPr>
              <a:t> </a:t>
            </a:r>
            <a:r>
              <a:rPr b="1" dirty="0">
                <a:latin typeface="Arial" pitchFamily="34" charset="0"/>
                <a:cs typeface="Arial" pitchFamily="34" charset="0"/>
              </a:rPr>
              <a:t>o</a:t>
            </a:r>
            <a:r>
              <a:rPr b="1" spc="-25" dirty="0">
                <a:latin typeface="Arial" pitchFamily="34" charset="0"/>
                <a:cs typeface="Arial" pitchFamily="34" charset="0"/>
              </a:rPr>
              <a:t> </a:t>
            </a:r>
            <a:r>
              <a:rPr b="1" dirty="0">
                <a:latin typeface="Arial" pitchFamily="34" charset="0"/>
                <a:cs typeface="Arial" pitchFamily="34" charset="0"/>
              </a:rPr>
              <a:t>Idea</a:t>
            </a:r>
            <a:r>
              <a:rPr b="1" spc="-30" dirty="0">
                <a:latin typeface="Arial" pitchFamily="34" charset="0"/>
                <a:cs typeface="Arial" pitchFamily="34" charset="0"/>
              </a:rPr>
              <a:t> </a:t>
            </a:r>
            <a:r>
              <a:rPr b="1" dirty="0">
                <a:latin typeface="Arial" pitchFamily="34" charset="0"/>
                <a:cs typeface="Arial" pitchFamily="34" charset="0"/>
              </a:rPr>
              <a:t>a</a:t>
            </a:r>
            <a:r>
              <a:rPr b="1" spc="-30" dirty="0">
                <a:latin typeface="Arial" pitchFamily="34" charset="0"/>
                <a:cs typeface="Arial" pitchFamily="34" charset="0"/>
              </a:rPr>
              <a:t> </a:t>
            </a:r>
            <a:r>
              <a:rPr b="1" spc="-10" dirty="0">
                <a:latin typeface="Arial" pitchFamily="34" charset="0"/>
                <a:cs typeface="Arial" pitchFamily="34" charset="0"/>
              </a:rPr>
              <a:t>Defender</a:t>
            </a:r>
            <a:endParaRPr dirty="0">
              <a:latin typeface="Arial" pitchFamily="34" charset="0"/>
              <a:cs typeface="Arial" pitchFamily="34" charset="0"/>
            </a:endParaRPr>
          </a:p>
          <a:p>
            <a:pPr marL="12750">
              <a:spcBef>
                <a:spcPts val="5"/>
              </a:spcBef>
              <a:tabLst>
                <a:tab pos="394598" algn="l"/>
              </a:tabLst>
            </a:pPr>
            <a:r>
              <a:rPr spc="-50" dirty="0">
                <a:latin typeface="Arial" pitchFamily="34" charset="0"/>
                <a:cs typeface="Arial" pitchFamily="34" charset="0"/>
              </a:rPr>
              <a:t>⮞</a:t>
            </a:r>
            <a:r>
              <a:rPr dirty="0">
                <a:latin typeface="Arial" pitchFamily="34" charset="0"/>
                <a:cs typeface="Arial" pitchFamily="34" charset="0"/>
              </a:rPr>
              <a:t>	</a:t>
            </a:r>
            <a:r>
              <a:rPr b="1" dirty="0">
                <a:latin typeface="Arial" pitchFamily="34" charset="0"/>
                <a:cs typeface="Arial" pitchFamily="34" charset="0"/>
              </a:rPr>
              <a:t>Definiciones</a:t>
            </a:r>
            <a:r>
              <a:rPr b="1" spc="-30" dirty="0">
                <a:latin typeface="Arial" pitchFamily="34" charset="0"/>
                <a:cs typeface="Arial" pitchFamily="34" charset="0"/>
              </a:rPr>
              <a:t> </a:t>
            </a:r>
            <a:r>
              <a:rPr b="1" dirty="0">
                <a:latin typeface="Arial" pitchFamily="34" charset="0"/>
                <a:cs typeface="Arial" pitchFamily="34" charset="0"/>
              </a:rPr>
              <a:t>de</a:t>
            </a:r>
            <a:r>
              <a:rPr b="1" spc="-30" dirty="0">
                <a:latin typeface="Arial" pitchFamily="34" charset="0"/>
                <a:cs typeface="Arial" pitchFamily="34" charset="0"/>
              </a:rPr>
              <a:t> </a:t>
            </a:r>
            <a:r>
              <a:rPr b="1" dirty="0">
                <a:latin typeface="Arial" pitchFamily="34" charset="0"/>
                <a:cs typeface="Arial" pitchFamily="34" charset="0"/>
              </a:rPr>
              <a:t>trabajo</a:t>
            </a:r>
            <a:r>
              <a:rPr b="1" spc="-20" dirty="0">
                <a:latin typeface="Arial" pitchFamily="34" charset="0"/>
                <a:cs typeface="Arial" pitchFamily="34" charset="0"/>
              </a:rPr>
              <a:t> </a:t>
            </a:r>
            <a:r>
              <a:rPr b="1" dirty="0">
                <a:latin typeface="Arial" pitchFamily="34" charset="0"/>
                <a:cs typeface="Arial" pitchFamily="34" charset="0"/>
              </a:rPr>
              <a:t>o</a:t>
            </a:r>
            <a:r>
              <a:rPr b="1" spc="-20" dirty="0">
                <a:latin typeface="Arial" pitchFamily="34" charset="0"/>
                <a:cs typeface="Arial" pitchFamily="34" charset="0"/>
              </a:rPr>
              <a:t> </a:t>
            </a:r>
            <a:r>
              <a:rPr b="1" dirty="0">
                <a:latin typeface="Arial" pitchFamily="34" charset="0"/>
                <a:cs typeface="Arial" pitchFamily="34" charset="0"/>
              </a:rPr>
              <a:t>control</a:t>
            </a:r>
            <a:r>
              <a:rPr b="1" spc="-20" dirty="0">
                <a:latin typeface="Arial" pitchFamily="34" charset="0"/>
                <a:cs typeface="Arial" pitchFamily="34" charset="0"/>
              </a:rPr>
              <a:t> </a:t>
            </a:r>
            <a:r>
              <a:rPr b="1" spc="-10" dirty="0">
                <a:latin typeface="Arial" pitchFamily="34" charset="0"/>
                <a:cs typeface="Arial" pitchFamily="34" charset="0"/>
              </a:rPr>
              <a:t>semántico</a:t>
            </a:r>
            <a:endParaRPr dirty="0">
              <a:latin typeface="Arial" pitchFamily="34" charset="0"/>
              <a:cs typeface="Arial" pitchFamily="34" charset="0"/>
            </a:endParaRPr>
          </a:p>
          <a:p>
            <a:pPr marL="12750">
              <a:spcBef>
                <a:spcPts val="5"/>
              </a:spcBef>
              <a:tabLst>
                <a:tab pos="394598" algn="l"/>
              </a:tabLst>
            </a:pPr>
            <a:r>
              <a:rPr spc="-50" dirty="0">
                <a:latin typeface="Arial" pitchFamily="34" charset="0"/>
                <a:cs typeface="Arial" pitchFamily="34" charset="0"/>
              </a:rPr>
              <a:t>⮞</a:t>
            </a:r>
            <a:r>
              <a:rPr dirty="0">
                <a:latin typeface="Arial" pitchFamily="34" charset="0"/>
                <a:cs typeface="Arial" pitchFamily="34" charset="0"/>
              </a:rPr>
              <a:t>	</a:t>
            </a:r>
            <a:r>
              <a:rPr b="1" dirty="0">
                <a:latin typeface="Arial" pitchFamily="34" charset="0"/>
                <a:cs typeface="Arial" pitchFamily="34" charset="0"/>
              </a:rPr>
              <a:t>Métodos y técnicas a </a:t>
            </a:r>
            <a:r>
              <a:rPr b="1" spc="-10" dirty="0">
                <a:latin typeface="Arial" pitchFamily="34" charset="0"/>
                <a:cs typeface="Arial" pitchFamily="34" charset="0"/>
              </a:rPr>
              <a:t>utilizar</a:t>
            </a:r>
            <a:endParaRPr dirty="0">
              <a:latin typeface="Arial" pitchFamily="34" charset="0"/>
              <a:cs typeface="Arial" pitchFamily="34" charset="0"/>
            </a:endParaRPr>
          </a:p>
          <a:p>
            <a:pPr marL="12750">
              <a:tabLst>
                <a:tab pos="394598" algn="l"/>
              </a:tabLst>
            </a:pPr>
            <a:r>
              <a:rPr spc="-50" dirty="0">
                <a:latin typeface="Arial" pitchFamily="34" charset="0"/>
                <a:cs typeface="Arial" pitchFamily="34" charset="0"/>
              </a:rPr>
              <a:t>⮞</a:t>
            </a:r>
            <a:r>
              <a:rPr dirty="0">
                <a:latin typeface="Arial" pitchFamily="34" charset="0"/>
                <a:cs typeface="Arial" pitchFamily="34" charset="0"/>
              </a:rPr>
              <a:t>	</a:t>
            </a:r>
            <a:r>
              <a:rPr b="1" spc="-10" dirty="0">
                <a:latin typeface="Arial" pitchFamily="34" charset="0"/>
                <a:cs typeface="Arial" pitchFamily="34" charset="0"/>
              </a:rPr>
              <a:t>Tareas</a:t>
            </a:r>
            <a:endParaRPr dirty="0">
              <a:latin typeface="Arial" pitchFamily="34" charset="0"/>
              <a:cs typeface="Arial" pitchFamily="34" charset="0"/>
            </a:endParaRPr>
          </a:p>
          <a:p>
            <a:pPr>
              <a:spcBef>
                <a:spcPts val="90"/>
              </a:spcBef>
            </a:pPr>
            <a:endParaRPr sz="1600" dirty="0">
              <a:latin typeface="Arial"/>
              <a:cs typeface="Arial"/>
            </a:endParaRPr>
          </a:p>
          <a:p>
            <a:pPr marL="239054" indent="-226304">
              <a:spcBef>
                <a:spcPts val="5"/>
              </a:spcBef>
              <a:buAutoNum type="arabicPeriod" startAt="4"/>
              <a:tabLst>
                <a:tab pos="239054" algn="l"/>
              </a:tabLst>
            </a:pPr>
            <a:r>
              <a:rPr sz="1600" b="1" dirty="0">
                <a:latin typeface="Arial"/>
                <a:cs typeface="Arial"/>
              </a:rPr>
              <a:t>DISEÑO</a:t>
            </a:r>
            <a:r>
              <a:rPr sz="1600" b="1" spc="-30" dirty="0">
                <a:latin typeface="Arial"/>
                <a:cs typeface="Arial"/>
              </a:rPr>
              <a:t> </a:t>
            </a:r>
            <a:r>
              <a:rPr sz="1600" b="1" spc="-10" dirty="0">
                <a:latin typeface="Arial"/>
                <a:cs typeface="Arial"/>
              </a:rPr>
              <a:t>METODOLOGICO</a:t>
            </a:r>
            <a:endParaRPr sz="1600" dirty="0">
              <a:latin typeface="Arial"/>
              <a:cs typeface="Arial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4400934" y="4869160"/>
            <a:ext cx="4485925" cy="1674868"/>
          </a:xfrm>
          <a:prstGeom prst="rect">
            <a:avLst/>
          </a:prstGeom>
        </p:spPr>
        <p:txBody>
          <a:bodyPr vert="horz" wrap="square" lIns="0" tIns="12750" rIns="0" bIns="0" rtlCol="0">
            <a:spAutoFit/>
          </a:bodyPr>
          <a:lstStyle/>
          <a:p>
            <a:pPr marL="12750">
              <a:spcBef>
                <a:spcPts val="100"/>
              </a:spcBef>
              <a:tabLst>
                <a:tab pos="394598" algn="l"/>
              </a:tabLst>
            </a:pPr>
            <a:r>
              <a:rPr spc="-50" dirty="0">
                <a:latin typeface="Arial" pitchFamily="34" charset="0"/>
                <a:cs typeface="Arial" pitchFamily="34" charset="0"/>
              </a:rPr>
              <a:t>⮞</a:t>
            </a:r>
            <a:r>
              <a:rPr dirty="0">
                <a:latin typeface="Arial" pitchFamily="34" charset="0"/>
                <a:cs typeface="Arial" pitchFamily="34" charset="0"/>
              </a:rPr>
              <a:t>	</a:t>
            </a:r>
            <a:r>
              <a:rPr b="1" dirty="0">
                <a:latin typeface="Arial" pitchFamily="34" charset="0"/>
                <a:cs typeface="Arial" pitchFamily="34" charset="0"/>
              </a:rPr>
              <a:t>Tipo</a:t>
            </a:r>
            <a:r>
              <a:rPr b="1" spc="-10" dirty="0">
                <a:latin typeface="Arial" pitchFamily="34" charset="0"/>
                <a:cs typeface="Arial" pitchFamily="34" charset="0"/>
              </a:rPr>
              <a:t> </a:t>
            </a:r>
            <a:r>
              <a:rPr b="1" dirty="0">
                <a:latin typeface="Arial" pitchFamily="34" charset="0"/>
                <a:cs typeface="Arial" pitchFamily="34" charset="0"/>
              </a:rPr>
              <a:t>de</a:t>
            </a:r>
            <a:r>
              <a:rPr b="1" spc="-10" dirty="0">
                <a:latin typeface="Arial" pitchFamily="34" charset="0"/>
                <a:cs typeface="Arial" pitchFamily="34" charset="0"/>
              </a:rPr>
              <a:t> estudio</a:t>
            </a:r>
            <a:endParaRPr dirty="0">
              <a:latin typeface="Arial" pitchFamily="34" charset="0"/>
              <a:cs typeface="Arial" pitchFamily="34" charset="0"/>
            </a:endParaRPr>
          </a:p>
          <a:p>
            <a:pPr marL="12750">
              <a:spcBef>
                <a:spcPts val="5"/>
              </a:spcBef>
              <a:tabLst>
                <a:tab pos="394598" algn="l"/>
              </a:tabLst>
            </a:pPr>
            <a:r>
              <a:rPr spc="-50" dirty="0">
                <a:latin typeface="Arial" pitchFamily="34" charset="0"/>
                <a:cs typeface="Arial" pitchFamily="34" charset="0"/>
              </a:rPr>
              <a:t>⮞</a:t>
            </a:r>
            <a:r>
              <a:rPr dirty="0">
                <a:latin typeface="Arial" pitchFamily="34" charset="0"/>
                <a:cs typeface="Arial" pitchFamily="34" charset="0"/>
              </a:rPr>
              <a:t>	</a:t>
            </a:r>
            <a:r>
              <a:rPr b="1" dirty="0">
                <a:latin typeface="Arial" pitchFamily="34" charset="0"/>
                <a:cs typeface="Arial" pitchFamily="34" charset="0"/>
              </a:rPr>
              <a:t>Población</a:t>
            </a:r>
            <a:r>
              <a:rPr b="1" spc="-25" dirty="0">
                <a:latin typeface="Arial" pitchFamily="34" charset="0"/>
                <a:cs typeface="Arial" pitchFamily="34" charset="0"/>
              </a:rPr>
              <a:t> </a:t>
            </a:r>
            <a:r>
              <a:rPr b="1" dirty="0">
                <a:latin typeface="Arial" pitchFamily="34" charset="0"/>
                <a:cs typeface="Arial" pitchFamily="34" charset="0"/>
              </a:rPr>
              <a:t>y</a:t>
            </a:r>
            <a:r>
              <a:rPr b="1" spc="-25" dirty="0">
                <a:latin typeface="Arial" pitchFamily="34" charset="0"/>
                <a:cs typeface="Arial" pitchFamily="34" charset="0"/>
              </a:rPr>
              <a:t> </a:t>
            </a:r>
            <a:r>
              <a:rPr b="1" spc="-10" dirty="0">
                <a:latin typeface="Arial" pitchFamily="34" charset="0"/>
                <a:cs typeface="Arial" pitchFamily="34" charset="0"/>
              </a:rPr>
              <a:t>muestra</a:t>
            </a:r>
            <a:endParaRPr dirty="0">
              <a:latin typeface="Arial" pitchFamily="34" charset="0"/>
              <a:cs typeface="Arial" pitchFamily="34" charset="0"/>
            </a:endParaRPr>
          </a:p>
          <a:p>
            <a:pPr marL="12750">
              <a:spcBef>
                <a:spcPts val="5"/>
              </a:spcBef>
              <a:tabLst>
                <a:tab pos="394598" algn="l"/>
              </a:tabLst>
            </a:pPr>
            <a:r>
              <a:rPr spc="-50" dirty="0">
                <a:latin typeface="Arial" pitchFamily="34" charset="0"/>
                <a:cs typeface="Arial" pitchFamily="34" charset="0"/>
              </a:rPr>
              <a:t>⮞</a:t>
            </a:r>
            <a:r>
              <a:rPr dirty="0">
                <a:latin typeface="Arial" pitchFamily="34" charset="0"/>
                <a:cs typeface="Arial" pitchFamily="34" charset="0"/>
              </a:rPr>
              <a:t>	</a:t>
            </a:r>
            <a:r>
              <a:rPr b="1" spc="-10" dirty="0">
                <a:latin typeface="Arial" pitchFamily="34" charset="0"/>
                <a:cs typeface="Arial" pitchFamily="34" charset="0"/>
              </a:rPr>
              <a:t>Metodología</a:t>
            </a:r>
            <a:endParaRPr dirty="0">
              <a:latin typeface="Arial" pitchFamily="34" charset="0"/>
              <a:cs typeface="Arial" pitchFamily="34" charset="0"/>
            </a:endParaRPr>
          </a:p>
          <a:p>
            <a:pPr marL="12750">
              <a:tabLst>
                <a:tab pos="394598" algn="l"/>
              </a:tabLst>
            </a:pPr>
            <a:r>
              <a:rPr spc="-50" dirty="0">
                <a:latin typeface="Arial" pitchFamily="34" charset="0"/>
                <a:cs typeface="Arial" pitchFamily="34" charset="0"/>
              </a:rPr>
              <a:t>⮞</a:t>
            </a:r>
            <a:r>
              <a:rPr dirty="0">
                <a:latin typeface="Arial" pitchFamily="34" charset="0"/>
                <a:cs typeface="Arial" pitchFamily="34" charset="0"/>
              </a:rPr>
              <a:t>	</a:t>
            </a:r>
            <a:r>
              <a:rPr b="1" dirty="0">
                <a:latin typeface="Arial" pitchFamily="34" charset="0"/>
                <a:cs typeface="Arial" pitchFamily="34" charset="0"/>
              </a:rPr>
              <a:t>Técnicas</a:t>
            </a:r>
            <a:r>
              <a:rPr b="1" spc="-40" dirty="0">
                <a:latin typeface="Arial" pitchFamily="34" charset="0"/>
                <a:cs typeface="Arial" pitchFamily="34" charset="0"/>
              </a:rPr>
              <a:t> </a:t>
            </a:r>
            <a:r>
              <a:rPr b="1" spc="-10" dirty="0">
                <a:latin typeface="Arial" pitchFamily="34" charset="0"/>
                <a:cs typeface="Arial" pitchFamily="34" charset="0"/>
              </a:rPr>
              <a:t>estadísticas</a:t>
            </a:r>
            <a:endParaRPr dirty="0">
              <a:latin typeface="Arial" pitchFamily="34" charset="0"/>
              <a:cs typeface="Arial" pitchFamily="34" charset="0"/>
            </a:endParaRPr>
          </a:p>
          <a:p>
            <a:pPr marL="12750">
              <a:spcBef>
                <a:spcPts val="10"/>
              </a:spcBef>
              <a:tabLst>
                <a:tab pos="394598" algn="l"/>
              </a:tabLst>
            </a:pPr>
            <a:r>
              <a:rPr spc="-50" dirty="0">
                <a:latin typeface="Arial" pitchFamily="34" charset="0"/>
                <a:cs typeface="Arial" pitchFamily="34" charset="0"/>
              </a:rPr>
              <a:t>⮞</a:t>
            </a:r>
            <a:r>
              <a:rPr dirty="0">
                <a:latin typeface="Arial" pitchFamily="34" charset="0"/>
                <a:cs typeface="Arial" pitchFamily="34" charset="0"/>
              </a:rPr>
              <a:t>	</a:t>
            </a:r>
            <a:r>
              <a:rPr b="1" spc="-10" dirty="0">
                <a:latin typeface="Arial" pitchFamily="34" charset="0"/>
                <a:cs typeface="Arial" pitchFamily="34" charset="0"/>
              </a:rPr>
              <a:t>Bibliografía</a:t>
            </a:r>
            <a:endParaRPr dirty="0">
              <a:latin typeface="Arial" pitchFamily="34" charset="0"/>
              <a:cs typeface="Arial" pitchFamily="34" charset="0"/>
            </a:endParaRPr>
          </a:p>
          <a:p>
            <a:pPr marL="12750">
              <a:spcBef>
                <a:spcPts val="5"/>
              </a:spcBef>
              <a:tabLst>
                <a:tab pos="394598" algn="l"/>
              </a:tabLst>
            </a:pPr>
            <a:r>
              <a:rPr spc="-50" dirty="0">
                <a:latin typeface="Arial" pitchFamily="34" charset="0"/>
                <a:cs typeface="Arial" pitchFamily="34" charset="0"/>
              </a:rPr>
              <a:t>⮞</a:t>
            </a:r>
            <a:r>
              <a:rPr dirty="0">
                <a:latin typeface="Arial" pitchFamily="34" charset="0"/>
                <a:cs typeface="Arial" pitchFamily="34" charset="0"/>
              </a:rPr>
              <a:t>	</a:t>
            </a:r>
            <a:r>
              <a:rPr b="1" spc="-10" dirty="0">
                <a:latin typeface="Arial" pitchFamily="34" charset="0"/>
                <a:cs typeface="Arial" pitchFamily="34" charset="0"/>
              </a:rPr>
              <a:t>Anexos</a:t>
            </a:r>
            <a:endParaRPr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60677591"/>
      </p:ext>
    </p:extLst>
  </p:cSld>
  <p:clrMapOvr>
    <a:masterClrMapping/>
  </p:clrMapOvr>
  <p:transition>
    <p:wipe dir="d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236503" y="124980"/>
            <a:ext cx="4824096" cy="534847"/>
          </a:xfrm>
          <a:prstGeom prst="rect">
            <a:avLst/>
          </a:prstGeom>
        </p:spPr>
      </p:pic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2480932" y="139408"/>
            <a:ext cx="4339428" cy="382206"/>
          </a:xfrm>
          <a:prstGeom prst="rect">
            <a:avLst/>
          </a:prstGeom>
        </p:spPr>
        <p:txBody>
          <a:bodyPr vert="horz" wrap="square" lIns="0" tIns="12750" rIns="0" bIns="0" rtlCol="0">
            <a:spAutoFit/>
          </a:bodyPr>
          <a:lstStyle/>
          <a:p>
            <a:pPr marL="12750">
              <a:spcBef>
                <a:spcPts val="100"/>
              </a:spcBef>
            </a:pPr>
            <a:r>
              <a:rPr lang="es-ES" sz="2400" b="1" dirty="0" smtClean="0">
                <a:solidFill>
                  <a:schemeClr val="bg1"/>
                </a:solidFill>
                <a:latin typeface="Arial"/>
                <a:cs typeface="Arial"/>
              </a:rPr>
              <a:t>Diseño</a:t>
            </a:r>
            <a:r>
              <a:rPr lang="es-ES" sz="2400" b="1" spc="-65" dirty="0" smtClean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lang="es-ES" sz="2400" b="1" dirty="0" smtClean="0">
                <a:solidFill>
                  <a:schemeClr val="bg1"/>
                </a:solidFill>
                <a:latin typeface="Arial"/>
                <a:cs typeface="Arial"/>
              </a:rPr>
              <a:t>de</a:t>
            </a:r>
            <a:r>
              <a:rPr lang="es-ES" sz="2400" b="1" spc="-60" dirty="0" smtClean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lang="es-ES" sz="2400" b="1" spc="-10" dirty="0" smtClean="0">
                <a:solidFill>
                  <a:schemeClr val="bg1"/>
                </a:solidFill>
                <a:latin typeface="Arial"/>
                <a:cs typeface="Arial"/>
              </a:rPr>
              <a:t>Investigación</a:t>
            </a:r>
            <a:endParaRPr lang="es-ES" sz="24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932747" y="1196752"/>
            <a:ext cx="7431608" cy="4734680"/>
          </a:xfrm>
          <a:prstGeom prst="rect">
            <a:avLst/>
          </a:prstGeom>
          <a:solidFill>
            <a:schemeClr val="bg2"/>
          </a:solidFill>
          <a:ln>
            <a:solidFill>
              <a:schemeClr val="bg2">
                <a:lumMod val="50000"/>
              </a:schemeClr>
            </a:solidFill>
          </a:ln>
        </p:spPr>
        <p:txBody>
          <a:bodyPr vert="horz" wrap="square" lIns="0" tIns="12750" rIns="0" bIns="0" rtlCol="0">
            <a:spAutoFit/>
          </a:bodyPr>
          <a:lstStyle/>
          <a:p>
            <a:pPr marL="12750">
              <a:spcBef>
                <a:spcPts val="100"/>
              </a:spcBef>
            </a:pPr>
            <a:r>
              <a:rPr sz="2400" b="1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2400" b="1" dirty="0">
                <a:latin typeface="Arial"/>
                <a:cs typeface="Arial"/>
              </a:rPr>
              <a:t>.</a:t>
            </a:r>
            <a:r>
              <a:rPr sz="2400" b="1" spc="-35" dirty="0">
                <a:latin typeface="Arial"/>
                <a:cs typeface="Arial"/>
              </a:rPr>
              <a:t> </a:t>
            </a:r>
            <a:r>
              <a:rPr sz="2400" b="1" dirty="0">
                <a:latin typeface="Arial"/>
                <a:cs typeface="Arial"/>
              </a:rPr>
              <a:t>SECCIÓN</a:t>
            </a:r>
            <a:r>
              <a:rPr sz="2400" b="1" spc="-30" dirty="0">
                <a:latin typeface="Arial"/>
                <a:cs typeface="Arial"/>
              </a:rPr>
              <a:t> </a:t>
            </a:r>
            <a:r>
              <a:rPr sz="2400" b="1" spc="-10" dirty="0">
                <a:latin typeface="Arial"/>
                <a:cs typeface="Arial"/>
              </a:rPr>
              <a:t>PRELIMINAR</a:t>
            </a:r>
            <a:endParaRPr sz="2400" dirty="0">
              <a:latin typeface="Arial"/>
              <a:cs typeface="Arial"/>
            </a:endParaRPr>
          </a:p>
          <a:p>
            <a:pPr marL="411172" indent="-227579">
              <a:spcBef>
                <a:spcPts val="5"/>
              </a:spcBef>
              <a:buAutoNum type="arabicPeriod"/>
              <a:tabLst>
                <a:tab pos="411172" algn="l"/>
              </a:tabLst>
            </a:pPr>
            <a:r>
              <a:rPr lang="es-ES" sz="2400" b="1" dirty="0" smtClean="0">
                <a:latin typeface="Arial"/>
                <a:cs typeface="Arial"/>
              </a:rPr>
              <a:t>Portada</a:t>
            </a:r>
            <a:r>
              <a:rPr lang="es-ES" sz="2400" b="1" spc="-30" dirty="0" smtClean="0">
                <a:latin typeface="Arial"/>
                <a:cs typeface="Arial"/>
              </a:rPr>
              <a:t> </a:t>
            </a:r>
            <a:r>
              <a:rPr lang="es-ES" sz="2400" b="1" dirty="0" smtClean="0">
                <a:latin typeface="Arial"/>
                <a:cs typeface="Arial"/>
              </a:rPr>
              <a:t>y</a:t>
            </a:r>
            <a:r>
              <a:rPr lang="es-ES" sz="2400" b="1" spc="-20" dirty="0" smtClean="0">
                <a:latin typeface="Arial"/>
                <a:cs typeface="Arial"/>
              </a:rPr>
              <a:t> </a:t>
            </a:r>
            <a:r>
              <a:rPr lang="es-ES" sz="2400" b="1" dirty="0" smtClean="0">
                <a:latin typeface="Arial"/>
                <a:cs typeface="Arial"/>
              </a:rPr>
              <a:t>primera</a:t>
            </a:r>
            <a:r>
              <a:rPr lang="es-ES" sz="2400" b="1" spc="-20" dirty="0" smtClean="0">
                <a:latin typeface="Arial"/>
                <a:cs typeface="Arial"/>
              </a:rPr>
              <a:t> hoja</a:t>
            </a:r>
            <a:endParaRPr lang="es-ES" sz="2400" dirty="0" smtClean="0">
              <a:latin typeface="Arial"/>
              <a:cs typeface="Arial"/>
            </a:endParaRPr>
          </a:p>
          <a:p>
            <a:pPr marL="411809" indent="-228216">
              <a:spcBef>
                <a:spcPts val="5"/>
              </a:spcBef>
              <a:buAutoNum type="arabicPeriod"/>
              <a:tabLst>
                <a:tab pos="411809" algn="l"/>
              </a:tabLst>
            </a:pPr>
            <a:r>
              <a:rPr lang="es-ES" sz="2400" b="1" spc="-10" dirty="0" smtClean="0">
                <a:latin typeface="Arial"/>
                <a:cs typeface="Arial"/>
              </a:rPr>
              <a:t>Introducción</a:t>
            </a:r>
            <a:endParaRPr lang="es-ES" sz="2400" dirty="0" smtClean="0">
              <a:latin typeface="Arial"/>
              <a:cs typeface="Arial"/>
            </a:endParaRPr>
          </a:p>
          <a:p>
            <a:pPr marL="539943" lvl="1" indent="-125583">
              <a:spcBef>
                <a:spcPts val="10"/>
              </a:spcBef>
              <a:buChar char="-"/>
              <a:tabLst>
                <a:tab pos="539943" algn="l"/>
              </a:tabLst>
            </a:pPr>
            <a:r>
              <a:rPr lang="es-ES" sz="2400" b="1" dirty="0" smtClean="0">
                <a:latin typeface="Arial"/>
                <a:cs typeface="Arial"/>
              </a:rPr>
              <a:t>Breve</a:t>
            </a:r>
            <a:r>
              <a:rPr lang="es-ES" sz="2400" b="1" spc="-30" dirty="0" smtClean="0">
                <a:latin typeface="Arial"/>
                <a:cs typeface="Arial"/>
              </a:rPr>
              <a:t> </a:t>
            </a:r>
            <a:r>
              <a:rPr lang="es-ES" sz="2400" b="1" dirty="0" smtClean="0">
                <a:latin typeface="Arial"/>
                <a:cs typeface="Arial"/>
              </a:rPr>
              <a:t>introducción</a:t>
            </a:r>
            <a:r>
              <a:rPr lang="es-ES" sz="2400" b="1" spc="-30" dirty="0" smtClean="0">
                <a:latin typeface="Arial"/>
                <a:cs typeface="Arial"/>
              </a:rPr>
              <a:t> </a:t>
            </a:r>
            <a:r>
              <a:rPr lang="es-ES" sz="2400" b="1" dirty="0" smtClean="0">
                <a:latin typeface="Arial"/>
                <a:cs typeface="Arial"/>
              </a:rPr>
              <a:t>del</a:t>
            </a:r>
            <a:r>
              <a:rPr lang="es-ES" sz="2400" b="1" spc="-30" dirty="0" smtClean="0">
                <a:latin typeface="Arial"/>
                <a:cs typeface="Arial"/>
              </a:rPr>
              <a:t> </a:t>
            </a:r>
            <a:r>
              <a:rPr lang="es-ES" sz="2400" b="1" dirty="0" smtClean="0">
                <a:latin typeface="Arial"/>
                <a:cs typeface="Arial"/>
              </a:rPr>
              <a:t>tema,</a:t>
            </a:r>
            <a:r>
              <a:rPr lang="es-ES" sz="2400" b="1" spc="-30" dirty="0" smtClean="0">
                <a:latin typeface="Arial"/>
                <a:cs typeface="Arial"/>
              </a:rPr>
              <a:t> </a:t>
            </a:r>
            <a:r>
              <a:rPr lang="es-ES" sz="2400" b="1" dirty="0" smtClean="0">
                <a:latin typeface="Arial"/>
                <a:cs typeface="Arial"/>
              </a:rPr>
              <a:t>su</a:t>
            </a:r>
            <a:r>
              <a:rPr lang="es-ES" sz="2400" b="1" spc="-25" dirty="0" smtClean="0">
                <a:latin typeface="Arial"/>
                <a:cs typeface="Arial"/>
              </a:rPr>
              <a:t> </a:t>
            </a:r>
            <a:r>
              <a:rPr lang="es-ES" sz="2400" b="1" dirty="0" smtClean="0">
                <a:latin typeface="Arial"/>
                <a:cs typeface="Arial"/>
              </a:rPr>
              <a:t>novedad</a:t>
            </a:r>
            <a:r>
              <a:rPr lang="es-ES" sz="2400" b="1" spc="-30" dirty="0" smtClean="0">
                <a:latin typeface="Arial"/>
                <a:cs typeface="Arial"/>
              </a:rPr>
              <a:t> </a:t>
            </a:r>
            <a:r>
              <a:rPr lang="es-ES" sz="2400" b="1" dirty="0" smtClean="0">
                <a:latin typeface="Arial"/>
                <a:cs typeface="Arial"/>
              </a:rPr>
              <a:t>científica</a:t>
            </a:r>
            <a:r>
              <a:rPr lang="es-ES" sz="2400" b="1" spc="-30" dirty="0" smtClean="0">
                <a:latin typeface="Arial"/>
                <a:cs typeface="Arial"/>
              </a:rPr>
              <a:t> </a:t>
            </a:r>
            <a:r>
              <a:rPr lang="es-ES" sz="2400" b="1" dirty="0" smtClean="0">
                <a:latin typeface="Arial"/>
                <a:cs typeface="Arial"/>
              </a:rPr>
              <a:t>y</a:t>
            </a:r>
            <a:r>
              <a:rPr lang="es-ES" sz="2400" b="1" spc="-30" dirty="0" smtClean="0">
                <a:latin typeface="Arial"/>
                <a:cs typeface="Arial"/>
              </a:rPr>
              <a:t> </a:t>
            </a:r>
            <a:r>
              <a:rPr lang="es-ES" sz="2400" b="1" spc="-10" dirty="0" smtClean="0">
                <a:latin typeface="Arial"/>
                <a:cs typeface="Arial"/>
              </a:rPr>
              <a:t>actualidad.</a:t>
            </a:r>
            <a:endParaRPr lang="es-ES" sz="2400" dirty="0" smtClean="0">
              <a:latin typeface="Arial"/>
              <a:cs typeface="Arial"/>
            </a:endParaRPr>
          </a:p>
          <a:p>
            <a:pPr marL="539943" lvl="1" indent="-125583">
              <a:spcBef>
                <a:spcPts val="5"/>
              </a:spcBef>
              <a:buChar char="-"/>
              <a:tabLst>
                <a:tab pos="539943" algn="l"/>
              </a:tabLst>
            </a:pPr>
            <a:r>
              <a:rPr lang="es-ES" sz="2400" b="1" dirty="0" smtClean="0">
                <a:latin typeface="Arial"/>
                <a:cs typeface="Arial"/>
              </a:rPr>
              <a:t>Contextualización</a:t>
            </a:r>
            <a:r>
              <a:rPr lang="es-ES" sz="2400" b="1" spc="-35" dirty="0" smtClean="0">
                <a:latin typeface="Arial"/>
                <a:cs typeface="Arial"/>
              </a:rPr>
              <a:t> </a:t>
            </a:r>
            <a:r>
              <a:rPr lang="es-ES" sz="2400" b="1" dirty="0" smtClean="0">
                <a:latin typeface="Arial"/>
                <a:cs typeface="Arial"/>
              </a:rPr>
              <a:t>del</a:t>
            </a:r>
            <a:r>
              <a:rPr lang="es-ES" sz="2400" b="1" spc="-30" dirty="0" smtClean="0">
                <a:latin typeface="Arial"/>
                <a:cs typeface="Arial"/>
              </a:rPr>
              <a:t> </a:t>
            </a:r>
            <a:r>
              <a:rPr lang="es-ES" sz="2400" b="1" dirty="0" smtClean="0">
                <a:latin typeface="Arial"/>
                <a:cs typeface="Arial"/>
              </a:rPr>
              <a:t>problema</a:t>
            </a:r>
            <a:r>
              <a:rPr lang="es-ES" sz="2400" b="1" spc="-30" dirty="0" smtClean="0">
                <a:latin typeface="Arial"/>
                <a:cs typeface="Arial"/>
              </a:rPr>
              <a:t> </a:t>
            </a:r>
            <a:r>
              <a:rPr lang="es-ES" sz="2400" b="1" dirty="0" smtClean="0">
                <a:latin typeface="Arial"/>
                <a:cs typeface="Arial"/>
              </a:rPr>
              <a:t>objeto</a:t>
            </a:r>
            <a:r>
              <a:rPr lang="es-ES" sz="2400" b="1" spc="-30" dirty="0" smtClean="0">
                <a:latin typeface="Arial"/>
                <a:cs typeface="Arial"/>
              </a:rPr>
              <a:t> </a:t>
            </a:r>
            <a:r>
              <a:rPr lang="es-ES" sz="2400" b="1" dirty="0" smtClean="0">
                <a:latin typeface="Arial"/>
                <a:cs typeface="Arial"/>
              </a:rPr>
              <a:t>de</a:t>
            </a:r>
            <a:r>
              <a:rPr lang="es-ES" sz="2400" b="1" spc="-30" dirty="0" smtClean="0">
                <a:latin typeface="Arial"/>
                <a:cs typeface="Arial"/>
              </a:rPr>
              <a:t> </a:t>
            </a:r>
            <a:r>
              <a:rPr lang="es-ES" sz="2400" b="1" spc="-10" dirty="0" smtClean="0">
                <a:latin typeface="Arial"/>
                <a:cs typeface="Arial"/>
              </a:rPr>
              <a:t>estudio.</a:t>
            </a:r>
            <a:endParaRPr lang="es-ES" sz="2400" dirty="0" smtClean="0">
              <a:latin typeface="Arial"/>
              <a:cs typeface="Arial"/>
            </a:endParaRPr>
          </a:p>
          <a:p>
            <a:pPr marL="623452" marR="5100" lvl="1" indent="-209730">
              <a:buChar char="-"/>
              <a:tabLst>
                <a:tab pos="910316" algn="l"/>
                <a:tab pos="2263042" algn="l"/>
                <a:tab pos="3073274" algn="l"/>
                <a:tab pos="3327627" algn="l"/>
                <a:tab pos="4250693" algn="l"/>
                <a:tab pos="4685452" algn="l"/>
                <a:tab pos="5358627" algn="l"/>
                <a:tab pos="6269581" algn="l"/>
                <a:tab pos="6771913" algn="l"/>
                <a:tab pos="7627406" algn="l"/>
              </a:tabLst>
            </a:pPr>
            <a:r>
              <a:rPr lang="es-ES" sz="2400" b="1" spc="-10" dirty="0" smtClean="0">
                <a:latin typeface="Arial"/>
                <a:cs typeface="Arial"/>
              </a:rPr>
              <a:t>Argumentación teórica</a:t>
            </a:r>
            <a:r>
              <a:rPr lang="es-ES" sz="2400" b="1" dirty="0" smtClean="0">
                <a:latin typeface="Arial"/>
                <a:cs typeface="Arial"/>
              </a:rPr>
              <a:t>	</a:t>
            </a:r>
            <a:r>
              <a:rPr lang="es-ES" sz="2400" b="1" spc="-50" dirty="0" smtClean="0">
                <a:latin typeface="Arial"/>
                <a:cs typeface="Arial"/>
              </a:rPr>
              <a:t>y </a:t>
            </a:r>
            <a:r>
              <a:rPr lang="es-ES" sz="2400" b="1" spc="-10" dirty="0" smtClean="0">
                <a:latin typeface="Arial"/>
                <a:cs typeface="Arial"/>
              </a:rPr>
              <a:t>práctica </a:t>
            </a:r>
            <a:r>
              <a:rPr lang="es-ES" sz="2400" b="1" spc="-25" dirty="0" smtClean="0">
                <a:latin typeface="Arial"/>
                <a:cs typeface="Arial"/>
              </a:rPr>
              <a:t>del </a:t>
            </a:r>
            <a:r>
              <a:rPr lang="es-ES" sz="2400" b="1" spc="-10" dirty="0" smtClean="0">
                <a:latin typeface="Arial"/>
                <a:cs typeface="Arial"/>
              </a:rPr>
              <a:t>tema, razones </a:t>
            </a:r>
            <a:r>
              <a:rPr lang="es-ES" sz="2400" b="1" spc="-25" dirty="0" smtClean="0">
                <a:latin typeface="Arial"/>
                <a:cs typeface="Arial"/>
              </a:rPr>
              <a:t>que </a:t>
            </a:r>
            <a:r>
              <a:rPr lang="es-ES" sz="2400" b="1" spc="-10" dirty="0" smtClean="0">
                <a:latin typeface="Arial"/>
                <a:cs typeface="Arial"/>
              </a:rPr>
              <a:t>apoyan </a:t>
            </a:r>
            <a:r>
              <a:rPr lang="es-ES" sz="2400" b="1" spc="-25" dirty="0" smtClean="0">
                <a:latin typeface="Arial"/>
                <a:cs typeface="Arial"/>
              </a:rPr>
              <a:t>su 	</a:t>
            </a:r>
            <a:r>
              <a:rPr lang="es-ES" sz="2400" b="1" dirty="0" smtClean="0">
                <a:latin typeface="Arial"/>
                <a:cs typeface="Arial"/>
              </a:rPr>
              <a:t>selección</a:t>
            </a:r>
            <a:r>
              <a:rPr lang="es-ES" sz="2400" b="1" spc="-25" dirty="0" smtClean="0">
                <a:latin typeface="Arial"/>
                <a:cs typeface="Arial"/>
              </a:rPr>
              <a:t> </a:t>
            </a:r>
            <a:r>
              <a:rPr lang="es-ES" sz="2400" b="1" dirty="0" smtClean="0">
                <a:latin typeface="Arial"/>
                <a:cs typeface="Arial"/>
              </a:rPr>
              <a:t>y</a:t>
            </a:r>
            <a:r>
              <a:rPr lang="es-ES" sz="2400" b="1" spc="-20" dirty="0" smtClean="0">
                <a:latin typeface="Arial"/>
                <a:cs typeface="Arial"/>
              </a:rPr>
              <a:t> </a:t>
            </a:r>
            <a:r>
              <a:rPr lang="es-ES" sz="2400" b="1" dirty="0" smtClean="0">
                <a:latin typeface="Arial"/>
                <a:cs typeface="Arial"/>
              </a:rPr>
              <a:t>justifican</a:t>
            </a:r>
            <a:r>
              <a:rPr lang="es-ES" sz="2400" b="1" spc="-20" dirty="0" smtClean="0">
                <a:latin typeface="Arial"/>
                <a:cs typeface="Arial"/>
              </a:rPr>
              <a:t> </a:t>
            </a:r>
            <a:r>
              <a:rPr lang="es-ES" sz="2400" b="1" dirty="0" smtClean="0">
                <a:latin typeface="Arial"/>
                <a:cs typeface="Arial"/>
              </a:rPr>
              <a:t>su</a:t>
            </a:r>
            <a:r>
              <a:rPr lang="es-ES" sz="2400" b="1" spc="-20" dirty="0" smtClean="0">
                <a:latin typeface="Arial"/>
                <a:cs typeface="Arial"/>
              </a:rPr>
              <a:t> </a:t>
            </a:r>
            <a:r>
              <a:rPr lang="es-ES" sz="2400" b="1" dirty="0" smtClean="0">
                <a:latin typeface="Arial"/>
                <a:cs typeface="Arial"/>
              </a:rPr>
              <a:t>investigación</a:t>
            </a:r>
            <a:r>
              <a:rPr lang="es-ES" sz="2400" b="1" spc="-25" dirty="0" smtClean="0">
                <a:latin typeface="Arial"/>
                <a:cs typeface="Arial"/>
              </a:rPr>
              <a:t> </a:t>
            </a:r>
            <a:r>
              <a:rPr lang="es-ES" sz="2400" b="1" dirty="0" smtClean="0">
                <a:latin typeface="Arial"/>
                <a:cs typeface="Arial"/>
              </a:rPr>
              <a:t>con</a:t>
            </a:r>
            <a:r>
              <a:rPr lang="es-ES" sz="2400" b="1" spc="-20" dirty="0" smtClean="0">
                <a:latin typeface="Arial"/>
                <a:cs typeface="Arial"/>
              </a:rPr>
              <a:t> </a:t>
            </a:r>
            <a:r>
              <a:rPr lang="es-ES" sz="2400" b="1" dirty="0" smtClean="0">
                <a:latin typeface="Arial"/>
                <a:cs typeface="Arial"/>
              </a:rPr>
              <a:t>un</a:t>
            </a:r>
            <a:r>
              <a:rPr lang="es-ES" sz="2400" b="1" spc="-20" dirty="0" smtClean="0">
                <a:latin typeface="Arial"/>
                <a:cs typeface="Arial"/>
              </a:rPr>
              <a:t> </a:t>
            </a:r>
            <a:r>
              <a:rPr lang="es-ES" sz="2400" b="1" dirty="0" smtClean="0">
                <a:latin typeface="Arial"/>
                <a:cs typeface="Arial"/>
              </a:rPr>
              <a:t>esbozo</a:t>
            </a:r>
            <a:r>
              <a:rPr lang="es-ES" sz="2400" b="1" spc="-20" dirty="0" smtClean="0">
                <a:latin typeface="Arial"/>
                <a:cs typeface="Arial"/>
              </a:rPr>
              <a:t> </a:t>
            </a:r>
            <a:r>
              <a:rPr lang="es-ES" sz="2400" b="1" spc="-10" dirty="0" smtClean="0">
                <a:latin typeface="Arial"/>
                <a:cs typeface="Arial"/>
              </a:rPr>
              <a:t>preliminar</a:t>
            </a:r>
            <a:r>
              <a:rPr lang="es-ES" sz="2400" b="1" spc="-25" dirty="0" smtClean="0">
                <a:latin typeface="Arial"/>
                <a:cs typeface="Arial"/>
              </a:rPr>
              <a:t> del 	</a:t>
            </a:r>
            <a:r>
              <a:rPr lang="es-ES" sz="2400" b="1" dirty="0" smtClean="0">
                <a:latin typeface="Arial"/>
                <a:cs typeface="Arial"/>
              </a:rPr>
              <a:t>objeto</a:t>
            </a:r>
            <a:r>
              <a:rPr lang="es-ES" sz="2400" b="1" spc="-25" dirty="0" smtClean="0">
                <a:latin typeface="Arial"/>
                <a:cs typeface="Arial"/>
              </a:rPr>
              <a:t> </a:t>
            </a:r>
            <a:r>
              <a:rPr lang="es-ES" sz="2400" b="1" dirty="0" smtClean="0">
                <a:latin typeface="Arial"/>
                <a:cs typeface="Arial"/>
              </a:rPr>
              <a:t>de</a:t>
            </a:r>
            <a:r>
              <a:rPr lang="es-ES" sz="2400" b="1" spc="-25" dirty="0" smtClean="0">
                <a:latin typeface="Arial"/>
                <a:cs typeface="Arial"/>
              </a:rPr>
              <a:t> </a:t>
            </a:r>
            <a:r>
              <a:rPr lang="es-ES" sz="2400" b="1" dirty="0" smtClean="0">
                <a:latin typeface="Arial"/>
                <a:cs typeface="Arial"/>
              </a:rPr>
              <a:t>investigación</a:t>
            </a:r>
            <a:r>
              <a:rPr lang="es-ES" sz="2400" b="1" spc="-25" dirty="0" smtClean="0">
                <a:latin typeface="Arial"/>
                <a:cs typeface="Arial"/>
              </a:rPr>
              <a:t> </a:t>
            </a:r>
            <a:r>
              <a:rPr lang="es-ES" sz="2400" b="1" dirty="0" smtClean="0">
                <a:latin typeface="Arial"/>
                <a:cs typeface="Arial"/>
              </a:rPr>
              <a:t>y</a:t>
            </a:r>
            <a:r>
              <a:rPr lang="es-ES" sz="2400" b="1" spc="-25" dirty="0" smtClean="0">
                <a:latin typeface="Arial"/>
                <a:cs typeface="Arial"/>
              </a:rPr>
              <a:t> </a:t>
            </a:r>
            <a:r>
              <a:rPr lang="es-ES" sz="2400" b="1" dirty="0" smtClean="0">
                <a:latin typeface="Arial"/>
                <a:cs typeface="Arial"/>
              </a:rPr>
              <a:t>diseño</a:t>
            </a:r>
            <a:r>
              <a:rPr lang="es-ES" sz="2400" b="1" spc="-25" dirty="0" smtClean="0">
                <a:latin typeface="Arial"/>
                <a:cs typeface="Arial"/>
              </a:rPr>
              <a:t> </a:t>
            </a:r>
            <a:r>
              <a:rPr lang="es-ES" sz="2400" b="1" dirty="0" smtClean="0">
                <a:latin typeface="Arial"/>
                <a:cs typeface="Arial"/>
              </a:rPr>
              <a:t>teórico</a:t>
            </a:r>
            <a:r>
              <a:rPr lang="es-ES" sz="2400" b="1" spc="-20" dirty="0" smtClean="0">
                <a:latin typeface="Arial"/>
                <a:cs typeface="Arial"/>
              </a:rPr>
              <a:t> </a:t>
            </a:r>
            <a:r>
              <a:rPr lang="es-ES" sz="2400" b="1" spc="-10" dirty="0" smtClean="0">
                <a:latin typeface="Arial"/>
                <a:cs typeface="Arial"/>
              </a:rPr>
              <a:t>metodológico.</a:t>
            </a:r>
            <a:endParaRPr lang="es-ES" sz="2400" dirty="0" smtClean="0">
              <a:latin typeface="Arial"/>
              <a:cs typeface="Arial"/>
            </a:endParaRPr>
          </a:p>
          <a:p>
            <a:pPr>
              <a:spcBef>
                <a:spcPts val="100"/>
              </a:spcBef>
            </a:pPr>
            <a:endParaRPr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008552141"/>
      </p:ext>
    </p:extLst>
  </p:cSld>
  <p:clrMapOvr>
    <a:masterClrMapping/>
  </p:clrMapOvr>
  <p:transition>
    <p:wipe dir="d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236503" y="63088"/>
            <a:ext cx="4824096" cy="534847"/>
          </a:xfrm>
          <a:prstGeom prst="rect">
            <a:avLst/>
          </a:prstGeom>
        </p:spPr>
      </p:pic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2480932" y="139408"/>
            <a:ext cx="4339428" cy="382206"/>
          </a:xfrm>
          <a:prstGeom prst="rect">
            <a:avLst/>
          </a:prstGeom>
        </p:spPr>
        <p:txBody>
          <a:bodyPr vert="horz" wrap="square" lIns="0" tIns="12750" rIns="0" bIns="0" rtlCol="0">
            <a:spAutoFit/>
          </a:bodyPr>
          <a:lstStyle/>
          <a:p>
            <a:pPr marL="12750">
              <a:spcBef>
                <a:spcPts val="100"/>
              </a:spcBef>
            </a:pPr>
            <a:r>
              <a:rPr sz="2400" b="1" dirty="0" err="1" smtClean="0">
                <a:solidFill>
                  <a:schemeClr val="bg1"/>
                </a:solidFill>
                <a:latin typeface="Arial"/>
                <a:cs typeface="Arial"/>
              </a:rPr>
              <a:t>Diseño</a:t>
            </a:r>
            <a:r>
              <a:rPr sz="2400" b="1" spc="-65" dirty="0" smtClean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chemeClr val="bg1"/>
                </a:solidFill>
                <a:latin typeface="Arial"/>
                <a:cs typeface="Arial"/>
              </a:rPr>
              <a:t>de</a:t>
            </a:r>
            <a:r>
              <a:rPr sz="2400" b="1" spc="-60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sz="2400" b="1" spc="-10" dirty="0">
                <a:solidFill>
                  <a:schemeClr val="bg1"/>
                </a:solidFill>
                <a:latin typeface="Arial"/>
                <a:cs typeface="Arial"/>
              </a:rPr>
              <a:t>Investigación</a:t>
            </a:r>
            <a:endParaRPr sz="24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539549" y="836712"/>
            <a:ext cx="8208913" cy="5829852"/>
          </a:xfrm>
          <a:prstGeom prst="rect">
            <a:avLst/>
          </a:prstGeom>
          <a:solidFill>
            <a:schemeClr val="bg2"/>
          </a:solidFill>
          <a:ln>
            <a:solidFill>
              <a:schemeClr val="bg2">
                <a:lumMod val="50000"/>
              </a:schemeClr>
            </a:solidFill>
          </a:ln>
        </p:spPr>
        <p:txBody>
          <a:bodyPr vert="horz" wrap="square" lIns="0" tIns="12750" rIns="0" bIns="0" rtlCol="0">
            <a:spAutoFit/>
          </a:bodyPr>
          <a:lstStyle/>
          <a:p>
            <a:pPr marL="12750">
              <a:spcBef>
                <a:spcPts val="100"/>
              </a:spcBef>
            </a:pPr>
            <a:r>
              <a:rPr lang="es-ES" sz="2400" b="1" dirty="0" smtClean="0">
                <a:latin typeface="Arial"/>
                <a:cs typeface="Arial"/>
              </a:rPr>
              <a:t>III.</a:t>
            </a:r>
            <a:r>
              <a:rPr lang="es-ES" sz="2400" b="1" spc="-30" dirty="0" smtClean="0">
                <a:latin typeface="Arial"/>
                <a:cs typeface="Arial"/>
              </a:rPr>
              <a:t> </a:t>
            </a:r>
            <a:r>
              <a:rPr lang="es-ES" sz="2400" b="1" dirty="0" smtClean="0">
                <a:latin typeface="Arial"/>
                <a:cs typeface="Arial"/>
              </a:rPr>
              <a:t>CUERPO</a:t>
            </a:r>
            <a:r>
              <a:rPr lang="es-ES" sz="2400" b="1" spc="-30" dirty="0" smtClean="0">
                <a:latin typeface="Arial"/>
                <a:cs typeface="Arial"/>
              </a:rPr>
              <a:t> </a:t>
            </a:r>
            <a:r>
              <a:rPr lang="es-ES" sz="2400" b="1" dirty="0" smtClean="0">
                <a:latin typeface="Arial"/>
                <a:cs typeface="Arial"/>
              </a:rPr>
              <a:t>PRINCIPAL</a:t>
            </a:r>
            <a:r>
              <a:rPr lang="es-ES" sz="2400" b="1" spc="-30" dirty="0" smtClean="0">
                <a:latin typeface="Arial"/>
                <a:cs typeface="Arial"/>
              </a:rPr>
              <a:t> </a:t>
            </a:r>
            <a:r>
              <a:rPr lang="es-ES" sz="2400" b="1" dirty="0" smtClean="0">
                <a:latin typeface="Arial"/>
                <a:cs typeface="Arial"/>
              </a:rPr>
              <a:t>DEL</a:t>
            </a:r>
            <a:r>
              <a:rPr lang="es-ES" sz="2400" b="1" spc="-25" dirty="0" smtClean="0">
                <a:latin typeface="Arial"/>
                <a:cs typeface="Arial"/>
              </a:rPr>
              <a:t> </a:t>
            </a:r>
            <a:r>
              <a:rPr lang="es-ES" sz="2400" b="1" spc="-10" dirty="0" smtClean="0">
                <a:latin typeface="Arial"/>
                <a:cs typeface="Arial"/>
              </a:rPr>
              <a:t>PROYECTO</a:t>
            </a:r>
            <a:endParaRPr lang="es-ES" sz="2400" dirty="0" smtClean="0">
              <a:latin typeface="Arial"/>
              <a:cs typeface="Arial"/>
            </a:endParaRPr>
          </a:p>
          <a:p>
            <a:pPr marL="467908" indent="-226942">
              <a:spcBef>
                <a:spcPts val="5"/>
              </a:spcBef>
              <a:buAutoNum type="arabicPeriod"/>
              <a:tabLst>
                <a:tab pos="467908" algn="l"/>
              </a:tabLst>
            </a:pPr>
            <a:r>
              <a:rPr lang="es-ES" sz="2400" b="1" dirty="0" smtClean="0">
                <a:latin typeface="Arial"/>
                <a:cs typeface="Arial"/>
              </a:rPr>
              <a:t>Esquema</a:t>
            </a:r>
            <a:r>
              <a:rPr lang="es-ES" sz="2400" b="1" spc="-30" dirty="0" smtClean="0">
                <a:latin typeface="Arial"/>
                <a:cs typeface="Arial"/>
              </a:rPr>
              <a:t> </a:t>
            </a:r>
            <a:r>
              <a:rPr lang="es-ES" sz="2400" b="1" dirty="0" smtClean="0">
                <a:latin typeface="Arial"/>
                <a:cs typeface="Arial"/>
              </a:rPr>
              <a:t>del</a:t>
            </a:r>
            <a:r>
              <a:rPr lang="es-ES" sz="2400" b="1" spc="-20" dirty="0" smtClean="0">
                <a:latin typeface="Arial"/>
                <a:cs typeface="Arial"/>
              </a:rPr>
              <a:t> </a:t>
            </a:r>
            <a:r>
              <a:rPr lang="es-ES" sz="2400" b="1" dirty="0" smtClean="0">
                <a:latin typeface="Arial"/>
                <a:cs typeface="Arial"/>
              </a:rPr>
              <a:t>marco</a:t>
            </a:r>
            <a:r>
              <a:rPr lang="es-ES" sz="2400" b="1" spc="-20" dirty="0" smtClean="0">
                <a:latin typeface="Arial"/>
                <a:cs typeface="Arial"/>
              </a:rPr>
              <a:t> </a:t>
            </a:r>
            <a:r>
              <a:rPr lang="es-ES" sz="2400" b="1" spc="-10" dirty="0" smtClean="0">
                <a:latin typeface="Arial"/>
                <a:cs typeface="Arial"/>
              </a:rPr>
              <a:t>teórico.</a:t>
            </a:r>
            <a:endParaRPr lang="es-ES" sz="2400" dirty="0" smtClean="0">
              <a:latin typeface="Arial"/>
              <a:cs typeface="Arial"/>
            </a:endParaRPr>
          </a:p>
          <a:p>
            <a:pPr marL="468545" indent="-227579">
              <a:buAutoNum type="arabicPeriod"/>
              <a:tabLst>
                <a:tab pos="468545" algn="l"/>
              </a:tabLst>
            </a:pPr>
            <a:r>
              <a:rPr lang="es-ES" sz="2400" b="1" dirty="0" smtClean="0">
                <a:latin typeface="Arial"/>
                <a:cs typeface="Arial"/>
              </a:rPr>
              <a:t>Diseño </a:t>
            </a:r>
            <a:r>
              <a:rPr lang="es-ES" sz="2400" b="1" spc="-10" dirty="0" smtClean="0">
                <a:latin typeface="Arial"/>
                <a:cs typeface="Arial"/>
              </a:rPr>
              <a:t>teórico.</a:t>
            </a:r>
            <a:endParaRPr lang="es-ES" sz="2400" dirty="0" smtClean="0">
              <a:latin typeface="Arial"/>
              <a:cs typeface="Arial"/>
            </a:endParaRPr>
          </a:p>
          <a:p>
            <a:pPr marL="742660" lvl="1" indent="-272202">
              <a:spcBef>
                <a:spcPts val="5"/>
              </a:spcBef>
              <a:buAutoNum type="alphaUcParenR"/>
              <a:tabLst>
                <a:tab pos="742660" algn="l"/>
              </a:tabLst>
            </a:pPr>
            <a:r>
              <a:rPr lang="es-ES" sz="2400" b="1" dirty="0" smtClean="0">
                <a:latin typeface="Arial"/>
                <a:cs typeface="Arial"/>
              </a:rPr>
              <a:t>Formulación</a:t>
            </a:r>
            <a:r>
              <a:rPr lang="es-ES" sz="2400" b="1" spc="-30" dirty="0" smtClean="0">
                <a:latin typeface="Arial"/>
                <a:cs typeface="Arial"/>
              </a:rPr>
              <a:t> </a:t>
            </a:r>
            <a:r>
              <a:rPr lang="es-ES" sz="2400" b="1" dirty="0" smtClean="0">
                <a:latin typeface="Arial"/>
                <a:cs typeface="Arial"/>
              </a:rPr>
              <a:t>del</a:t>
            </a:r>
            <a:r>
              <a:rPr lang="es-ES" sz="2400" b="1" spc="-30" dirty="0" smtClean="0">
                <a:latin typeface="Arial"/>
                <a:cs typeface="Arial"/>
              </a:rPr>
              <a:t> </a:t>
            </a:r>
            <a:r>
              <a:rPr lang="es-ES" sz="2400" b="1" spc="-10" dirty="0" smtClean="0">
                <a:latin typeface="Arial"/>
                <a:cs typeface="Arial"/>
              </a:rPr>
              <a:t>problema.</a:t>
            </a:r>
            <a:endParaRPr lang="es-ES" sz="2400" dirty="0" smtClean="0">
              <a:latin typeface="Arial"/>
              <a:cs typeface="Arial"/>
            </a:endParaRPr>
          </a:p>
          <a:p>
            <a:pPr marL="742660" lvl="1" indent="-272202">
              <a:spcBef>
                <a:spcPts val="5"/>
              </a:spcBef>
              <a:buAutoNum type="alphaUcParenR"/>
              <a:tabLst>
                <a:tab pos="742660" algn="l"/>
              </a:tabLst>
            </a:pPr>
            <a:r>
              <a:rPr lang="es-ES" sz="2400" b="1" dirty="0" smtClean="0">
                <a:latin typeface="Arial"/>
                <a:cs typeface="Arial"/>
              </a:rPr>
              <a:t>Planteamiento</a:t>
            </a:r>
            <a:r>
              <a:rPr lang="es-ES" sz="2400" b="1" spc="-30" dirty="0" smtClean="0">
                <a:latin typeface="Arial"/>
                <a:cs typeface="Arial"/>
              </a:rPr>
              <a:t> </a:t>
            </a:r>
            <a:r>
              <a:rPr lang="es-ES" sz="2400" b="1" dirty="0" smtClean="0">
                <a:latin typeface="Arial"/>
                <a:cs typeface="Arial"/>
              </a:rPr>
              <a:t>de</a:t>
            </a:r>
            <a:r>
              <a:rPr lang="es-ES" sz="2400" b="1" spc="-25" dirty="0" smtClean="0">
                <a:latin typeface="Arial"/>
                <a:cs typeface="Arial"/>
              </a:rPr>
              <a:t> </a:t>
            </a:r>
            <a:r>
              <a:rPr lang="es-ES" sz="2400" b="1" dirty="0" smtClean="0">
                <a:latin typeface="Arial"/>
                <a:cs typeface="Arial"/>
              </a:rPr>
              <a:t>un</a:t>
            </a:r>
            <a:r>
              <a:rPr lang="es-ES" sz="2400" b="1" spc="-25" dirty="0" smtClean="0">
                <a:latin typeface="Arial"/>
                <a:cs typeface="Arial"/>
              </a:rPr>
              <a:t> </a:t>
            </a:r>
            <a:r>
              <a:rPr lang="es-ES" sz="2400" b="1" dirty="0" smtClean="0">
                <a:latin typeface="Arial"/>
                <a:cs typeface="Arial"/>
              </a:rPr>
              <a:t>objetivo</a:t>
            </a:r>
            <a:r>
              <a:rPr lang="es-ES" sz="2400" b="1" spc="-25" dirty="0" smtClean="0">
                <a:latin typeface="Arial"/>
                <a:cs typeface="Arial"/>
              </a:rPr>
              <a:t> </a:t>
            </a:r>
            <a:r>
              <a:rPr lang="es-ES" sz="2400" b="1" spc="-10" dirty="0" smtClean="0">
                <a:latin typeface="Arial"/>
                <a:cs typeface="Arial"/>
              </a:rPr>
              <a:t>central.</a:t>
            </a:r>
            <a:endParaRPr lang="es-ES" sz="2400" dirty="0" smtClean="0">
              <a:latin typeface="Arial"/>
              <a:cs typeface="Arial"/>
            </a:endParaRPr>
          </a:p>
          <a:p>
            <a:pPr marL="742660" lvl="1" indent="-272202">
              <a:spcBef>
                <a:spcPts val="5"/>
              </a:spcBef>
              <a:buAutoNum type="alphaUcParenR"/>
              <a:tabLst>
                <a:tab pos="742660" algn="l"/>
              </a:tabLst>
            </a:pPr>
            <a:r>
              <a:rPr lang="es-ES" sz="2400" b="1" dirty="0" smtClean="0">
                <a:latin typeface="Arial"/>
                <a:cs typeface="Arial"/>
              </a:rPr>
              <a:t>Planteamiento</a:t>
            </a:r>
            <a:r>
              <a:rPr lang="es-ES" sz="2400" b="1" spc="-20" dirty="0" smtClean="0">
                <a:latin typeface="Arial"/>
                <a:cs typeface="Arial"/>
              </a:rPr>
              <a:t> </a:t>
            </a:r>
            <a:r>
              <a:rPr lang="es-ES" sz="2400" b="1" dirty="0" smtClean="0">
                <a:latin typeface="Arial"/>
                <a:cs typeface="Arial"/>
              </a:rPr>
              <a:t>de</a:t>
            </a:r>
            <a:r>
              <a:rPr lang="es-ES" sz="2400" b="1" spc="-20" dirty="0" smtClean="0">
                <a:latin typeface="Arial"/>
                <a:cs typeface="Arial"/>
              </a:rPr>
              <a:t> </a:t>
            </a:r>
            <a:r>
              <a:rPr lang="es-ES" sz="2400" b="1" dirty="0" smtClean="0">
                <a:latin typeface="Arial"/>
                <a:cs typeface="Arial"/>
              </a:rPr>
              <a:t>las</a:t>
            </a:r>
            <a:r>
              <a:rPr lang="es-ES" sz="2400" b="1" spc="422" dirty="0" smtClean="0">
                <a:latin typeface="Arial"/>
                <a:cs typeface="Arial"/>
              </a:rPr>
              <a:t> </a:t>
            </a:r>
            <a:r>
              <a:rPr lang="es-ES" sz="2400" b="1" spc="-10" dirty="0" smtClean="0">
                <a:latin typeface="Arial"/>
                <a:cs typeface="Arial"/>
              </a:rPr>
              <a:t>tareas.</a:t>
            </a:r>
            <a:endParaRPr lang="es-ES" sz="2400" dirty="0" smtClean="0">
              <a:latin typeface="Arial"/>
              <a:cs typeface="Arial"/>
            </a:endParaRPr>
          </a:p>
          <a:p>
            <a:pPr marL="743935" lvl="1" indent="-273477">
              <a:spcBef>
                <a:spcPts val="10"/>
              </a:spcBef>
              <a:buAutoNum type="alphaUcParenR"/>
              <a:tabLst>
                <a:tab pos="743935" algn="l"/>
              </a:tabLst>
            </a:pPr>
            <a:r>
              <a:rPr lang="es-ES" sz="2400" b="1" spc="-10" dirty="0" smtClean="0">
                <a:latin typeface="Arial"/>
                <a:cs typeface="Arial"/>
              </a:rPr>
              <a:t>Hipótesis.</a:t>
            </a:r>
            <a:endParaRPr lang="es-ES" sz="2400" dirty="0" smtClean="0">
              <a:latin typeface="Arial"/>
              <a:cs typeface="Arial"/>
            </a:endParaRPr>
          </a:p>
          <a:p>
            <a:pPr marL="731823" lvl="1" indent="-261365">
              <a:spcBef>
                <a:spcPts val="5"/>
              </a:spcBef>
              <a:buAutoNum type="alphaUcParenR"/>
              <a:tabLst>
                <a:tab pos="731823" algn="l"/>
              </a:tabLst>
            </a:pPr>
            <a:r>
              <a:rPr lang="es-ES" sz="2400" b="1" dirty="0" smtClean="0">
                <a:latin typeface="Arial"/>
                <a:cs typeface="Arial"/>
              </a:rPr>
              <a:t>Definiciones</a:t>
            </a:r>
            <a:r>
              <a:rPr lang="es-ES" sz="2400" b="1" spc="-30" dirty="0" smtClean="0">
                <a:latin typeface="Arial"/>
                <a:cs typeface="Arial"/>
              </a:rPr>
              <a:t> </a:t>
            </a:r>
            <a:r>
              <a:rPr lang="es-ES" sz="2400" b="1" dirty="0" smtClean="0">
                <a:latin typeface="Arial"/>
                <a:cs typeface="Arial"/>
              </a:rPr>
              <a:t>de</a:t>
            </a:r>
            <a:r>
              <a:rPr lang="es-ES" sz="2400" b="1" spc="-30" dirty="0" smtClean="0">
                <a:latin typeface="Arial"/>
                <a:cs typeface="Arial"/>
              </a:rPr>
              <a:t> </a:t>
            </a:r>
            <a:r>
              <a:rPr lang="es-ES" sz="2400" b="1" spc="-10" dirty="0" smtClean="0">
                <a:latin typeface="Arial"/>
                <a:cs typeface="Arial"/>
              </a:rPr>
              <a:t>conceptos.</a:t>
            </a:r>
            <a:endParaRPr lang="es-ES" sz="2400" dirty="0" smtClean="0">
              <a:latin typeface="Arial"/>
              <a:cs typeface="Arial"/>
            </a:endParaRPr>
          </a:p>
          <a:p>
            <a:pPr marL="467270" indent="-226304">
              <a:buAutoNum type="arabicPeriod"/>
              <a:tabLst>
                <a:tab pos="467270" algn="l"/>
              </a:tabLst>
            </a:pPr>
            <a:r>
              <a:rPr lang="es-ES" sz="2400" b="1" dirty="0" smtClean="0">
                <a:latin typeface="Arial"/>
                <a:cs typeface="Arial"/>
              </a:rPr>
              <a:t>Diseño</a:t>
            </a:r>
            <a:r>
              <a:rPr lang="es-ES" sz="2400" b="1" spc="-5" dirty="0" smtClean="0">
                <a:latin typeface="Arial"/>
                <a:cs typeface="Arial"/>
              </a:rPr>
              <a:t> </a:t>
            </a:r>
            <a:r>
              <a:rPr lang="es-ES" sz="2400" b="1" spc="-10" dirty="0" smtClean="0">
                <a:latin typeface="Arial"/>
                <a:cs typeface="Arial"/>
              </a:rPr>
              <a:t>metodológico.</a:t>
            </a:r>
            <a:endParaRPr lang="es-ES" sz="2400" dirty="0" smtClean="0">
              <a:latin typeface="Arial"/>
              <a:cs typeface="Arial"/>
            </a:endParaRPr>
          </a:p>
          <a:p>
            <a:pPr marL="622177" marR="5100" lvl="1" indent="-323838">
              <a:spcBef>
                <a:spcPts val="5"/>
              </a:spcBef>
              <a:buAutoNum type="alphaUcParenR"/>
              <a:tabLst>
                <a:tab pos="930716" algn="l"/>
              </a:tabLst>
            </a:pPr>
            <a:r>
              <a:rPr lang="es-ES" sz="2400" b="1" dirty="0" smtClean="0">
                <a:latin typeface="Arial"/>
                <a:cs typeface="Arial"/>
              </a:rPr>
              <a:t>Definición</a:t>
            </a:r>
            <a:r>
              <a:rPr lang="es-ES" sz="2400" b="1" spc="381" dirty="0" smtClean="0">
                <a:latin typeface="Arial"/>
                <a:cs typeface="Arial"/>
              </a:rPr>
              <a:t> </a:t>
            </a:r>
            <a:r>
              <a:rPr lang="es-ES" sz="2400" b="1" dirty="0" smtClean="0">
                <a:latin typeface="Arial"/>
                <a:cs typeface="Arial"/>
              </a:rPr>
              <a:t>de</a:t>
            </a:r>
            <a:r>
              <a:rPr lang="es-ES" sz="2400" b="1" spc="371" dirty="0" smtClean="0">
                <a:latin typeface="Arial"/>
                <a:cs typeface="Arial"/>
              </a:rPr>
              <a:t> </a:t>
            </a:r>
            <a:r>
              <a:rPr lang="es-ES" sz="2400" b="1" dirty="0" smtClean="0">
                <a:latin typeface="Arial"/>
                <a:cs typeface="Arial"/>
              </a:rPr>
              <a:t>la</a:t>
            </a:r>
            <a:r>
              <a:rPr lang="es-ES" sz="2400" b="1" spc="366" dirty="0" smtClean="0">
                <a:latin typeface="Arial"/>
                <a:cs typeface="Arial"/>
              </a:rPr>
              <a:t> </a:t>
            </a:r>
            <a:r>
              <a:rPr lang="es-ES" sz="2400" b="1" dirty="0" smtClean="0">
                <a:latin typeface="Arial"/>
                <a:cs typeface="Arial"/>
              </a:rPr>
              <a:t>población,</a:t>
            </a:r>
            <a:r>
              <a:rPr lang="es-ES" sz="2400" b="1" spc="371" dirty="0" smtClean="0">
                <a:latin typeface="Arial"/>
                <a:cs typeface="Arial"/>
              </a:rPr>
              <a:t> </a:t>
            </a:r>
            <a:r>
              <a:rPr lang="es-ES" sz="2400" b="1" dirty="0" smtClean="0">
                <a:latin typeface="Arial"/>
                <a:cs typeface="Arial"/>
              </a:rPr>
              <a:t>Descripción</a:t>
            </a:r>
            <a:r>
              <a:rPr lang="es-ES" sz="2400" b="1" spc="376" dirty="0" smtClean="0">
                <a:latin typeface="Arial"/>
                <a:cs typeface="Arial"/>
              </a:rPr>
              <a:t> </a:t>
            </a:r>
            <a:r>
              <a:rPr lang="es-ES" sz="2400" b="1" dirty="0" smtClean="0">
                <a:latin typeface="Arial"/>
                <a:cs typeface="Arial"/>
              </a:rPr>
              <a:t>de</a:t>
            </a:r>
            <a:r>
              <a:rPr lang="es-ES" sz="2400" b="1" spc="361" dirty="0" smtClean="0">
                <a:latin typeface="Arial"/>
                <a:cs typeface="Arial"/>
              </a:rPr>
              <a:t> </a:t>
            </a:r>
            <a:r>
              <a:rPr lang="es-ES" sz="2400" b="1" dirty="0" smtClean="0">
                <a:latin typeface="Arial"/>
                <a:cs typeface="Arial"/>
              </a:rPr>
              <a:t>la</a:t>
            </a:r>
            <a:r>
              <a:rPr lang="es-ES" sz="2400" b="1" spc="376" dirty="0" smtClean="0">
                <a:latin typeface="Arial"/>
                <a:cs typeface="Arial"/>
              </a:rPr>
              <a:t> </a:t>
            </a:r>
            <a:r>
              <a:rPr lang="es-ES" sz="2400" b="1" dirty="0" smtClean="0">
                <a:latin typeface="Arial"/>
                <a:cs typeface="Arial"/>
              </a:rPr>
              <a:t>muestra</a:t>
            </a:r>
            <a:r>
              <a:rPr lang="es-ES" sz="2400" b="1" spc="371" dirty="0" smtClean="0">
                <a:latin typeface="Arial"/>
                <a:cs typeface="Arial"/>
              </a:rPr>
              <a:t> </a:t>
            </a:r>
            <a:r>
              <a:rPr lang="es-ES" sz="2400" b="1" dirty="0" smtClean="0">
                <a:latin typeface="Arial"/>
                <a:cs typeface="Arial"/>
              </a:rPr>
              <a:t>y</a:t>
            </a:r>
            <a:r>
              <a:rPr lang="es-ES" sz="2400" b="1" spc="376" dirty="0" smtClean="0">
                <a:latin typeface="Arial"/>
                <a:cs typeface="Arial"/>
              </a:rPr>
              <a:t> </a:t>
            </a:r>
            <a:r>
              <a:rPr lang="es-ES" sz="2400" b="1" dirty="0" smtClean="0">
                <a:latin typeface="Arial"/>
                <a:cs typeface="Arial"/>
              </a:rPr>
              <a:t>su</a:t>
            </a:r>
            <a:r>
              <a:rPr lang="es-ES" sz="2400" b="1" spc="376" dirty="0" smtClean="0">
                <a:latin typeface="Arial"/>
                <a:cs typeface="Arial"/>
              </a:rPr>
              <a:t> </a:t>
            </a:r>
            <a:r>
              <a:rPr lang="es-ES" sz="2400" b="1" dirty="0" smtClean="0">
                <a:latin typeface="Arial"/>
                <a:cs typeface="Arial"/>
              </a:rPr>
              <a:t>criterio</a:t>
            </a:r>
            <a:r>
              <a:rPr lang="es-ES" sz="2400" b="1" spc="366" dirty="0" smtClean="0">
                <a:latin typeface="Arial"/>
                <a:cs typeface="Arial"/>
              </a:rPr>
              <a:t> </a:t>
            </a:r>
            <a:r>
              <a:rPr lang="es-ES" sz="2400" b="1" spc="-25" dirty="0" smtClean="0">
                <a:latin typeface="Arial"/>
                <a:cs typeface="Arial"/>
              </a:rPr>
              <a:t>de 	</a:t>
            </a:r>
            <a:r>
              <a:rPr lang="es-ES" sz="2400" b="1" spc="-10" dirty="0" smtClean="0">
                <a:latin typeface="Arial"/>
                <a:cs typeface="Arial"/>
              </a:rPr>
              <a:t>selección.</a:t>
            </a:r>
            <a:endParaRPr lang="es-ES" sz="2400" dirty="0" smtClean="0">
              <a:latin typeface="Arial"/>
              <a:cs typeface="Arial"/>
            </a:endParaRPr>
          </a:p>
          <a:p>
            <a:pPr marL="800033" lvl="1" indent="-329575">
              <a:spcBef>
                <a:spcPts val="10"/>
              </a:spcBef>
              <a:buFontTx/>
              <a:buAutoNum type="alphaUcParenR"/>
              <a:tabLst>
                <a:tab pos="800033" algn="l"/>
              </a:tabLst>
            </a:pPr>
            <a:r>
              <a:rPr lang="es-ES" sz="2400" b="1" dirty="0" smtClean="0">
                <a:latin typeface="Arial"/>
                <a:cs typeface="Arial"/>
              </a:rPr>
              <a:t>Métodos</a:t>
            </a:r>
            <a:r>
              <a:rPr lang="es-ES" sz="2400" b="1" spc="-20" dirty="0" smtClean="0">
                <a:latin typeface="Arial"/>
                <a:cs typeface="Arial"/>
              </a:rPr>
              <a:t> </a:t>
            </a:r>
            <a:r>
              <a:rPr lang="es-ES" sz="2400" b="1" dirty="0" smtClean="0">
                <a:latin typeface="Arial"/>
                <a:cs typeface="Arial"/>
              </a:rPr>
              <a:t>y</a:t>
            </a:r>
            <a:r>
              <a:rPr lang="es-ES" sz="2400" b="1" spc="-15" dirty="0" smtClean="0">
                <a:latin typeface="Arial"/>
                <a:cs typeface="Arial"/>
              </a:rPr>
              <a:t> </a:t>
            </a:r>
            <a:r>
              <a:rPr lang="es-ES" sz="2400" b="1" dirty="0" smtClean="0">
                <a:latin typeface="Arial"/>
                <a:cs typeface="Arial"/>
              </a:rPr>
              <a:t>técnicas</a:t>
            </a:r>
            <a:r>
              <a:rPr lang="es-ES" sz="2400" b="1" spc="-20" dirty="0" smtClean="0">
                <a:latin typeface="Arial"/>
                <a:cs typeface="Arial"/>
              </a:rPr>
              <a:t> </a:t>
            </a:r>
            <a:r>
              <a:rPr lang="es-ES" sz="2400" b="1" dirty="0" smtClean="0">
                <a:latin typeface="Arial"/>
                <a:cs typeface="Arial"/>
              </a:rPr>
              <a:t>de</a:t>
            </a:r>
            <a:r>
              <a:rPr lang="es-ES" sz="2400" b="1" spc="-15" dirty="0" smtClean="0">
                <a:latin typeface="Arial"/>
                <a:cs typeface="Arial"/>
              </a:rPr>
              <a:t> </a:t>
            </a:r>
            <a:r>
              <a:rPr lang="es-ES" sz="2400" b="1" spc="-10" dirty="0" smtClean="0">
                <a:latin typeface="Arial"/>
                <a:cs typeface="Arial"/>
              </a:rPr>
              <a:t>investigación.</a:t>
            </a:r>
          </a:p>
          <a:p>
            <a:pPr marL="800033" lvl="1" indent="-329575">
              <a:spcBef>
                <a:spcPts val="10"/>
              </a:spcBef>
              <a:buFontTx/>
              <a:buAutoNum type="alphaUcParenR"/>
              <a:tabLst>
                <a:tab pos="800033" algn="l"/>
              </a:tabLst>
            </a:pPr>
            <a:r>
              <a:rPr lang="es-ES" sz="2400" b="1" dirty="0" smtClean="0">
                <a:latin typeface="Arial"/>
                <a:cs typeface="Arial"/>
              </a:rPr>
              <a:t> C)</a:t>
            </a:r>
            <a:r>
              <a:rPr lang="es-ES" sz="2400" b="1" spc="-25" dirty="0" smtClean="0">
                <a:latin typeface="Arial"/>
                <a:cs typeface="Arial"/>
              </a:rPr>
              <a:t> </a:t>
            </a:r>
            <a:r>
              <a:rPr lang="es-ES" sz="2400" b="1" dirty="0" smtClean="0">
                <a:latin typeface="Arial"/>
                <a:cs typeface="Arial"/>
              </a:rPr>
              <a:t>Descripción</a:t>
            </a:r>
            <a:r>
              <a:rPr lang="es-ES" sz="2400" b="1" spc="-25" dirty="0" smtClean="0">
                <a:latin typeface="Arial"/>
                <a:cs typeface="Arial"/>
              </a:rPr>
              <a:t> </a:t>
            </a:r>
            <a:r>
              <a:rPr lang="es-ES" sz="2400" b="1" dirty="0" smtClean="0">
                <a:latin typeface="Arial"/>
                <a:cs typeface="Arial"/>
              </a:rPr>
              <a:t>de</a:t>
            </a:r>
            <a:r>
              <a:rPr lang="es-ES" sz="2400" b="1" spc="-20" dirty="0" smtClean="0">
                <a:latin typeface="Arial"/>
                <a:cs typeface="Arial"/>
              </a:rPr>
              <a:t> </a:t>
            </a:r>
            <a:r>
              <a:rPr lang="es-ES" sz="2400" b="1" dirty="0" smtClean="0">
                <a:latin typeface="Arial"/>
                <a:cs typeface="Arial"/>
              </a:rPr>
              <a:t>los</a:t>
            </a:r>
            <a:r>
              <a:rPr lang="es-ES" sz="2400" b="1" spc="-25" dirty="0" smtClean="0">
                <a:latin typeface="Arial"/>
                <a:cs typeface="Arial"/>
              </a:rPr>
              <a:t> </a:t>
            </a:r>
            <a:r>
              <a:rPr lang="es-ES" sz="2400" b="1" dirty="0" smtClean="0">
                <a:latin typeface="Arial"/>
                <a:cs typeface="Arial"/>
              </a:rPr>
              <a:t>instrumentos</a:t>
            </a:r>
            <a:r>
              <a:rPr lang="es-ES" sz="2400" b="1" spc="-25" dirty="0" smtClean="0">
                <a:latin typeface="Arial"/>
                <a:cs typeface="Arial"/>
              </a:rPr>
              <a:t> </a:t>
            </a:r>
            <a:r>
              <a:rPr lang="es-ES" sz="2400" b="1" dirty="0" smtClean="0">
                <a:latin typeface="Arial"/>
                <a:cs typeface="Arial"/>
              </a:rPr>
              <a:t>para</a:t>
            </a:r>
            <a:r>
              <a:rPr lang="es-ES" sz="2400" b="1" spc="-20" dirty="0" smtClean="0">
                <a:latin typeface="Arial"/>
                <a:cs typeface="Arial"/>
              </a:rPr>
              <a:t> </a:t>
            </a:r>
            <a:r>
              <a:rPr lang="es-ES" sz="2400" b="1" dirty="0" smtClean="0">
                <a:latin typeface="Arial"/>
                <a:cs typeface="Arial"/>
              </a:rPr>
              <a:t>la</a:t>
            </a:r>
            <a:r>
              <a:rPr lang="es-ES" sz="2400" b="1" spc="-25" dirty="0" smtClean="0">
                <a:latin typeface="Arial"/>
                <a:cs typeface="Arial"/>
              </a:rPr>
              <a:t> </a:t>
            </a:r>
            <a:r>
              <a:rPr lang="es-ES" sz="2400" b="1" dirty="0" smtClean="0">
                <a:latin typeface="Arial"/>
                <a:cs typeface="Arial"/>
              </a:rPr>
              <a:t>obtención</a:t>
            </a:r>
            <a:r>
              <a:rPr lang="es-ES" sz="2400" b="1" spc="-25" dirty="0" smtClean="0">
                <a:latin typeface="Arial"/>
                <a:cs typeface="Arial"/>
              </a:rPr>
              <a:t> </a:t>
            </a:r>
            <a:r>
              <a:rPr lang="es-ES" sz="2400" b="1" dirty="0" smtClean="0">
                <a:latin typeface="Arial"/>
                <a:cs typeface="Arial"/>
              </a:rPr>
              <a:t>de</a:t>
            </a:r>
            <a:r>
              <a:rPr lang="es-ES" sz="2400" b="1" spc="-20" dirty="0" smtClean="0">
                <a:latin typeface="Arial"/>
                <a:cs typeface="Arial"/>
              </a:rPr>
              <a:t> </a:t>
            </a:r>
            <a:r>
              <a:rPr lang="es-ES" sz="2400" b="1" spc="-10" dirty="0" smtClean="0">
                <a:latin typeface="Arial"/>
                <a:cs typeface="Arial"/>
              </a:rPr>
              <a:t>datos</a:t>
            </a:r>
          </a:p>
          <a:p>
            <a:pPr marL="800033" lvl="1" indent="-329575">
              <a:spcBef>
                <a:spcPts val="10"/>
              </a:spcBef>
              <a:buFontTx/>
              <a:buAutoNum type="alphaUcParenR"/>
              <a:tabLst>
                <a:tab pos="800033" algn="l"/>
              </a:tabLst>
            </a:pPr>
            <a:r>
              <a:rPr lang="es-ES" sz="2400" b="1" dirty="0" smtClean="0">
                <a:latin typeface="Arial"/>
                <a:cs typeface="Arial"/>
              </a:rPr>
              <a:t>D)</a:t>
            </a:r>
            <a:r>
              <a:rPr lang="es-ES" sz="2400" b="1" spc="-10" dirty="0" smtClean="0">
                <a:latin typeface="Arial"/>
                <a:cs typeface="Arial"/>
              </a:rPr>
              <a:t> Procedimiento </a:t>
            </a:r>
            <a:r>
              <a:rPr lang="es-ES" sz="2400" b="1" dirty="0" smtClean="0">
                <a:latin typeface="Arial"/>
                <a:cs typeface="Arial"/>
              </a:rPr>
              <a:t>de</a:t>
            </a:r>
            <a:r>
              <a:rPr lang="es-ES" sz="2400" b="1" spc="-10" dirty="0" smtClean="0">
                <a:latin typeface="Arial"/>
                <a:cs typeface="Arial"/>
              </a:rPr>
              <a:t> </a:t>
            </a:r>
            <a:r>
              <a:rPr lang="es-ES" sz="2400" b="1" dirty="0" smtClean="0">
                <a:latin typeface="Arial"/>
                <a:cs typeface="Arial"/>
              </a:rPr>
              <a:t>análisis</a:t>
            </a:r>
            <a:r>
              <a:rPr lang="es-ES" sz="2400" b="1" spc="-5" dirty="0" smtClean="0">
                <a:latin typeface="Arial"/>
                <a:cs typeface="Arial"/>
              </a:rPr>
              <a:t> </a:t>
            </a:r>
            <a:r>
              <a:rPr lang="es-ES" sz="2400" b="1" dirty="0" smtClean="0">
                <a:latin typeface="Arial"/>
                <a:cs typeface="Arial"/>
              </a:rPr>
              <a:t>de</a:t>
            </a:r>
            <a:r>
              <a:rPr lang="es-ES" sz="2400" b="1" spc="-10" dirty="0" smtClean="0">
                <a:latin typeface="Arial"/>
                <a:cs typeface="Arial"/>
              </a:rPr>
              <a:t> datos.</a:t>
            </a:r>
            <a:endParaRPr lang="es-ES" sz="2400" dirty="0" smtClean="0">
              <a:latin typeface="Arial"/>
              <a:cs typeface="Arial"/>
            </a:endParaRPr>
          </a:p>
          <a:p>
            <a:pPr marL="800033" lvl="1" indent="-329575">
              <a:spcBef>
                <a:spcPts val="10"/>
              </a:spcBef>
              <a:buAutoNum type="alphaUcParenR"/>
              <a:tabLst>
                <a:tab pos="800033" algn="l"/>
              </a:tabLst>
            </a:pPr>
            <a:endParaRPr lang="es-ES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326404810"/>
      </p:ext>
    </p:extLst>
  </p:cSld>
  <p:clrMapOvr>
    <a:masterClrMapping/>
  </p:clrMapOvr>
  <p:transition>
    <p:wipe dir="d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object 33"/>
          <p:cNvSpPr txBox="1"/>
          <p:nvPr/>
        </p:nvSpPr>
        <p:spPr>
          <a:xfrm>
            <a:off x="899592" y="1556792"/>
            <a:ext cx="7776864" cy="4452680"/>
          </a:xfrm>
          <a:prstGeom prst="rect">
            <a:avLst/>
          </a:prstGeom>
        </p:spPr>
        <p:txBody>
          <a:bodyPr vert="horz" wrap="square" lIns="0" tIns="12750" rIns="0" bIns="0" rtlCol="0">
            <a:spAutoFit/>
          </a:bodyPr>
          <a:lstStyle/>
          <a:p>
            <a:pPr marL="471733" indent="-458983">
              <a:lnSpc>
                <a:spcPts val="2886"/>
              </a:lnSpc>
              <a:spcBef>
                <a:spcPts val="888"/>
              </a:spcBef>
              <a:buAutoNum type="alphaLcParenR"/>
              <a:tabLst>
                <a:tab pos="471733" algn="l"/>
              </a:tabLst>
            </a:pPr>
            <a:r>
              <a:rPr lang="es-ES" sz="2400" b="1" dirty="0" smtClean="0">
                <a:latin typeface="Arial"/>
                <a:cs typeface="Arial"/>
              </a:rPr>
              <a:t>Observación</a:t>
            </a:r>
            <a:r>
              <a:rPr lang="es-ES" sz="2400" b="1" spc="-5" dirty="0" smtClean="0">
                <a:latin typeface="Arial"/>
                <a:cs typeface="Arial"/>
              </a:rPr>
              <a:t> </a:t>
            </a:r>
            <a:r>
              <a:rPr lang="es-ES" sz="2400" b="1" spc="-10" dirty="0" smtClean="0">
                <a:latin typeface="Arial"/>
                <a:cs typeface="Arial"/>
              </a:rPr>
              <a:t>persistente.</a:t>
            </a:r>
            <a:endParaRPr lang="es-ES" sz="2400" dirty="0" smtClean="0">
              <a:latin typeface="Arial"/>
              <a:cs typeface="Arial"/>
            </a:endParaRPr>
          </a:p>
          <a:p>
            <a:pPr marL="471733" indent="-458983">
              <a:lnSpc>
                <a:spcPts val="2886"/>
              </a:lnSpc>
              <a:buAutoNum type="alphaLcParenR"/>
              <a:tabLst>
                <a:tab pos="471733" algn="l"/>
              </a:tabLst>
            </a:pPr>
            <a:r>
              <a:rPr lang="es-ES" sz="2400" b="1" dirty="0" smtClean="0">
                <a:latin typeface="Arial"/>
                <a:cs typeface="Arial"/>
              </a:rPr>
              <a:t>Comprobación</a:t>
            </a:r>
            <a:r>
              <a:rPr lang="es-ES" sz="2400" b="1" spc="-40" dirty="0" smtClean="0">
                <a:latin typeface="Arial"/>
                <a:cs typeface="Arial"/>
              </a:rPr>
              <a:t> </a:t>
            </a:r>
            <a:r>
              <a:rPr lang="es-ES" sz="2400" b="1" dirty="0" smtClean="0">
                <a:latin typeface="Arial"/>
                <a:cs typeface="Arial"/>
              </a:rPr>
              <a:t>con</a:t>
            </a:r>
            <a:r>
              <a:rPr lang="es-ES" sz="2400" b="1" spc="-30" dirty="0" smtClean="0">
                <a:latin typeface="Arial"/>
                <a:cs typeface="Arial"/>
              </a:rPr>
              <a:t> </a:t>
            </a:r>
            <a:r>
              <a:rPr lang="es-ES" sz="2400" b="1" dirty="0" smtClean="0">
                <a:latin typeface="Arial"/>
                <a:cs typeface="Arial"/>
              </a:rPr>
              <a:t>los</a:t>
            </a:r>
            <a:r>
              <a:rPr lang="es-ES" sz="2400" b="1" spc="-30" dirty="0" smtClean="0">
                <a:latin typeface="Arial"/>
                <a:cs typeface="Arial"/>
              </a:rPr>
              <a:t> </a:t>
            </a:r>
            <a:r>
              <a:rPr lang="es-ES" sz="2400" b="1" spc="-10" dirty="0" smtClean="0">
                <a:latin typeface="Arial"/>
                <a:cs typeface="Arial"/>
              </a:rPr>
              <a:t>participantes.</a:t>
            </a:r>
            <a:endParaRPr lang="es-ES" sz="2400" dirty="0" smtClean="0">
              <a:latin typeface="Arial"/>
              <a:cs typeface="Arial"/>
            </a:endParaRPr>
          </a:p>
          <a:p>
            <a:pPr marL="471733" indent="-458983">
              <a:lnSpc>
                <a:spcPts val="2886"/>
              </a:lnSpc>
              <a:buAutoNum type="alphaLcParenR"/>
              <a:tabLst>
                <a:tab pos="471733" algn="l"/>
              </a:tabLst>
            </a:pPr>
            <a:r>
              <a:rPr lang="es-ES" sz="2400" b="1" dirty="0" smtClean="0">
                <a:latin typeface="Arial"/>
                <a:cs typeface="Arial"/>
              </a:rPr>
              <a:t>Recogida</a:t>
            </a:r>
            <a:r>
              <a:rPr lang="es-ES" sz="2400" b="1" spc="-65" dirty="0" smtClean="0">
                <a:latin typeface="Arial"/>
                <a:cs typeface="Arial"/>
              </a:rPr>
              <a:t> </a:t>
            </a:r>
            <a:r>
              <a:rPr lang="es-ES" sz="2400" b="1" dirty="0" smtClean="0">
                <a:latin typeface="Arial"/>
                <a:cs typeface="Arial"/>
              </a:rPr>
              <a:t>de</a:t>
            </a:r>
            <a:r>
              <a:rPr lang="es-ES" sz="2400" b="1" spc="-60" dirty="0" smtClean="0">
                <a:latin typeface="Arial"/>
                <a:cs typeface="Arial"/>
              </a:rPr>
              <a:t> </a:t>
            </a:r>
            <a:r>
              <a:rPr lang="es-ES" sz="2400" b="1" dirty="0" smtClean="0">
                <a:latin typeface="Arial"/>
                <a:cs typeface="Arial"/>
              </a:rPr>
              <a:t>material</a:t>
            </a:r>
            <a:r>
              <a:rPr lang="es-ES" sz="2400" b="1" spc="-60" dirty="0" smtClean="0">
                <a:latin typeface="Arial"/>
                <a:cs typeface="Arial"/>
              </a:rPr>
              <a:t> </a:t>
            </a:r>
            <a:r>
              <a:rPr lang="es-ES" sz="2400" b="1" spc="-10" dirty="0" smtClean="0">
                <a:latin typeface="Arial"/>
                <a:cs typeface="Arial"/>
              </a:rPr>
              <a:t>referencial.</a:t>
            </a:r>
            <a:endParaRPr lang="es-ES" sz="2400" dirty="0" smtClean="0">
              <a:latin typeface="Arial"/>
              <a:cs typeface="Arial"/>
            </a:endParaRPr>
          </a:p>
          <a:p>
            <a:pPr marL="471733" indent="-458983">
              <a:lnSpc>
                <a:spcPts val="2886"/>
              </a:lnSpc>
              <a:buAutoNum type="alphaLcParenR"/>
              <a:tabLst>
                <a:tab pos="471733" algn="l"/>
              </a:tabLst>
            </a:pPr>
            <a:r>
              <a:rPr lang="es-ES" sz="2400" b="1" spc="-10" dirty="0" smtClean="0">
                <a:latin typeface="Arial"/>
                <a:cs typeface="Arial"/>
              </a:rPr>
              <a:t>Triangulación.</a:t>
            </a:r>
            <a:endParaRPr lang="es-ES" sz="2400" dirty="0" smtClean="0">
              <a:latin typeface="Arial"/>
              <a:cs typeface="Arial"/>
            </a:endParaRPr>
          </a:p>
          <a:p>
            <a:pPr marL="930078" lvl="1" indent="-458346">
              <a:lnSpc>
                <a:spcPts val="2886"/>
              </a:lnSpc>
              <a:buFont typeface="Arial MT"/>
              <a:buChar char="•"/>
              <a:tabLst>
                <a:tab pos="930078" algn="l"/>
              </a:tabLst>
            </a:pPr>
            <a:r>
              <a:rPr lang="es-ES" sz="2400" b="1" dirty="0" smtClean="0">
                <a:latin typeface="Arial"/>
                <a:cs typeface="Arial"/>
              </a:rPr>
              <a:t>De</a:t>
            </a:r>
            <a:r>
              <a:rPr lang="es-ES" sz="2400" b="1" spc="-45" dirty="0" smtClean="0">
                <a:latin typeface="Arial"/>
                <a:cs typeface="Arial"/>
              </a:rPr>
              <a:t> </a:t>
            </a:r>
            <a:r>
              <a:rPr lang="es-ES" sz="2400" b="1" spc="-10" dirty="0" smtClean="0">
                <a:latin typeface="Arial"/>
                <a:cs typeface="Arial"/>
              </a:rPr>
              <a:t>fuentes</a:t>
            </a:r>
            <a:endParaRPr lang="es-ES" sz="2400" dirty="0" smtClean="0">
              <a:latin typeface="Arial"/>
              <a:cs typeface="Arial"/>
            </a:endParaRPr>
          </a:p>
          <a:p>
            <a:pPr marL="930078" lvl="1" indent="-458346">
              <a:lnSpc>
                <a:spcPts val="2886"/>
              </a:lnSpc>
              <a:buFont typeface="Arial MT"/>
              <a:buChar char="•"/>
              <a:tabLst>
                <a:tab pos="930078" algn="l"/>
              </a:tabLst>
            </a:pPr>
            <a:r>
              <a:rPr lang="es-ES" sz="2400" b="1" spc="-10" dirty="0" smtClean="0">
                <a:latin typeface="Arial"/>
                <a:cs typeface="Arial"/>
              </a:rPr>
              <a:t>Interna</a:t>
            </a:r>
            <a:endParaRPr lang="es-ES" sz="2400" dirty="0" smtClean="0">
              <a:latin typeface="Arial"/>
              <a:cs typeface="Arial"/>
            </a:endParaRPr>
          </a:p>
          <a:p>
            <a:pPr marL="930078" lvl="1" indent="-458346">
              <a:lnSpc>
                <a:spcPts val="2886"/>
              </a:lnSpc>
              <a:buFont typeface="Arial MT"/>
              <a:buChar char="•"/>
              <a:tabLst>
                <a:tab pos="930078" algn="l"/>
              </a:tabLst>
            </a:pPr>
            <a:r>
              <a:rPr lang="es-ES" sz="2400" b="1" spc="-10" dirty="0" smtClean="0">
                <a:latin typeface="Arial"/>
                <a:cs typeface="Arial"/>
              </a:rPr>
              <a:t>Metodológica</a:t>
            </a:r>
            <a:endParaRPr lang="es-ES" sz="2400" dirty="0" smtClean="0">
              <a:latin typeface="Arial"/>
              <a:cs typeface="Arial"/>
            </a:endParaRPr>
          </a:p>
          <a:p>
            <a:pPr marL="930078" lvl="1" indent="-458346">
              <a:lnSpc>
                <a:spcPts val="2886"/>
              </a:lnSpc>
              <a:buFont typeface="Arial MT"/>
              <a:buChar char="•"/>
              <a:tabLst>
                <a:tab pos="930078" algn="l"/>
              </a:tabLst>
            </a:pPr>
            <a:r>
              <a:rPr lang="es-ES" sz="2400" b="1" spc="-10" dirty="0" smtClean="0">
                <a:latin typeface="Arial"/>
                <a:cs typeface="Arial"/>
              </a:rPr>
              <a:t>Temporal</a:t>
            </a:r>
            <a:endParaRPr lang="es-ES" sz="2400" dirty="0" smtClean="0">
              <a:latin typeface="Arial"/>
              <a:cs typeface="Arial"/>
            </a:endParaRPr>
          </a:p>
          <a:p>
            <a:pPr marL="930078" lvl="1" indent="-458346">
              <a:lnSpc>
                <a:spcPts val="2886"/>
              </a:lnSpc>
              <a:buFont typeface="Arial MT"/>
              <a:buChar char="•"/>
              <a:tabLst>
                <a:tab pos="930078" algn="l"/>
              </a:tabLst>
            </a:pPr>
            <a:r>
              <a:rPr lang="es-ES" sz="2400" b="1" spc="-10" dirty="0" smtClean="0">
                <a:latin typeface="Arial"/>
                <a:cs typeface="Arial"/>
              </a:rPr>
              <a:t>Espacial</a:t>
            </a:r>
            <a:endParaRPr lang="es-ES" sz="2400" dirty="0" smtClean="0">
              <a:latin typeface="Arial"/>
              <a:cs typeface="Arial"/>
            </a:endParaRPr>
          </a:p>
          <a:p>
            <a:pPr marL="930078" lvl="1" indent="-458346">
              <a:lnSpc>
                <a:spcPts val="2886"/>
              </a:lnSpc>
              <a:buFont typeface="Arial MT"/>
              <a:buChar char="•"/>
              <a:tabLst>
                <a:tab pos="930078" algn="l"/>
              </a:tabLst>
            </a:pPr>
            <a:r>
              <a:rPr lang="es-ES" sz="2400" b="1" spc="-10" dirty="0" smtClean="0">
                <a:latin typeface="Arial"/>
                <a:cs typeface="Arial"/>
              </a:rPr>
              <a:t>Teórica</a:t>
            </a:r>
            <a:endParaRPr lang="es-ES" sz="2400" dirty="0" smtClean="0">
              <a:latin typeface="Arial"/>
              <a:cs typeface="Arial"/>
            </a:endParaRPr>
          </a:p>
          <a:p>
            <a:pPr marL="930078" lvl="1" indent="-458346">
              <a:lnSpc>
                <a:spcPts val="2886"/>
              </a:lnSpc>
              <a:buFont typeface="Arial MT"/>
              <a:buChar char="•"/>
              <a:tabLst>
                <a:tab pos="930078" algn="l"/>
              </a:tabLst>
            </a:pPr>
            <a:r>
              <a:rPr lang="es-ES" sz="2400" b="1" dirty="0" smtClean="0">
                <a:latin typeface="Arial"/>
                <a:cs typeface="Arial"/>
              </a:rPr>
              <a:t>Muestreo</a:t>
            </a:r>
            <a:r>
              <a:rPr lang="es-ES" sz="2400" b="1" spc="-110" dirty="0" smtClean="0">
                <a:latin typeface="Arial"/>
                <a:cs typeface="Arial"/>
              </a:rPr>
              <a:t> </a:t>
            </a:r>
            <a:r>
              <a:rPr lang="es-ES" sz="2400" b="1" spc="-10" dirty="0" smtClean="0">
                <a:latin typeface="Arial"/>
                <a:cs typeface="Arial"/>
              </a:rPr>
              <a:t>teórico</a:t>
            </a:r>
            <a:endParaRPr lang="es-ES" sz="2400" dirty="0" smtClean="0">
              <a:latin typeface="Arial"/>
              <a:cs typeface="Arial"/>
            </a:endParaRPr>
          </a:p>
          <a:p>
            <a:pPr marL="930078" lvl="1" indent="-458346">
              <a:lnSpc>
                <a:spcPts val="2886"/>
              </a:lnSpc>
              <a:buFont typeface="Arial MT"/>
              <a:buChar char="•"/>
              <a:tabLst>
                <a:tab pos="930078" algn="l"/>
              </a:tabLst>
            </a:pPr>
            <a:r>
              <a:rPr lang="es-ES" sz="2400" b="1" dirty="0" smtClean="0">
                <a:latin typeface="Arial"/>
                <a:cs typeface="Arial"/>
              </a:rPr>
              <a:t>Recogida</a:t>
            </a:r>
            <a:r>
              <a:rPr lang="es-ES" sz="2400" b="1" spc="-40" dirty="0" smtClean="0">
                <a:latin typeface="Arial"/>
                <a:cs typeface="Arial"/>
              </a:rPr>
              <a:t> </a:t>
            </a:r>
            <a:r>
              <a:rPr lang="es-ES" sz="2400" b="1" dirty="0" smtClean="0">
                <a:latin typeface="Arial"/>
                <a:cs typeface="Arial"/>
              </a:rPr>
              <a:t>de</a:t>
            </a:r>
            <a:r>
              <a:rPr lang="es-ES" sz="2400" b="1" spc="-30" dirty="0" smtClean="0">
                <a:latin typeface="Arial"/>
                <a:cs typeface="Arial"/>
              </a:rPr>
              <a:t> </a:t>
            </a:r>
            <a:r>
              <a:rPr lang="es-ES" sz="2400" b="1" dirty="0" err="1" smtClean="0">
                <a:latin typeface="Arial"/>
                <a:cs typeface="Arial"/>
              </a:rPr>
              <a:t>abunadantes</a:t>
            </a:r>
            <a:r>
              <a:rPr lang="es-ES" sz="2400" b="1" spc="-30" dirty="0" smtClean="0">
                <a:latin typeface="Arial"/>
                <a:cs typeface="Arial"/>
              </a:rPr>
              <a:t> </a:t>
            </a:r>
            <a:r>
              <a:rPr lang="es-ES" sz="2400" b="1" spc="-10" dirty="0" smtClean="0">
                <a:latin typeface="Arial"/>
                <a:cs typeface="Arial"/>
              </a:rPr>
              <a:t>datos</a:t>
            </a:r>
            <a:endParaRPr lang="es-ES" sz="2400" dirty="0">
              <a:latin typeface="Arial"/>
              <a:cs typeface="Arial"/>
            </a:endParaRPr>
          </a:p>
        </p:txBody>
      </p:sp>
      <p:sp>
        <p:nvSpPr>
          <p:cNvPr id="36" name="35 Rectángulo"/>
          <p:cNvSpPr/>
          <p:nvPr/>
        </p:nvSpPr>
        <p:spPr>
          <a:xfrm>
            <a:off x="611560" y="332656"/>
            <a:ext cx="7780752" cy="684077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400" b="1" dirty="0">
                <a:solidFill>
                  <a:schemeClr val="tx1"/>
                </a:solidFill>
                <a:latin typeface="Arial"/>
                <a:cs typeface="Arial"/>
              </a:rPr>
              <a:t>Procedimientos</a:t>
            </a:r>
            <a:r>
              <a:rPr lang="es-ES" sz="2400" b="1" spc="-60" dirty="0">
                <a:solidFill>
                  <a:schemeClr val="tx1"/>
                </a:solidFill>
                <a:latin typeface="Arial"/>
                <a:cs typeface="Arial"/>
              </a:rPr>
              <a:t> </a:t>
            </a:r>
            <a:r>
              <a:rPr lang="es-ES" sz="2400" b="1" dirty="0">
                <a:solidFill>
                  <a:schemeClr val="tx1"/>
                </a:solidFill>
                <a:latin typeface="Arial"/>
                <a:cs typeface="Arial"/>
              </a:rPr>
              <a:t>para</a:t>
            </a:r>
            <a:r>
              <a:rPr lang="es-ES" sz="2400" b="1" spc="-60" dirty="0">
                <a:solidFill>
                  <a:schemeClr val="tx1"/>
                </a:solidFill>
                <a:latin typeface="Arial"/>
                <a:cs typeface="Arial"/>
              </a:rPr>
              <a:t> </a:t>
            </a:r>
            <a:r>
              <a:rPr lang="es-ES" sz="2400" b="1" dirty="0">
                <a:solidFill>
                  <a:schemeClr val="tx1"/>
                </a:solidFill>
                <a:latin typeface="Arial"/>
                <a:cs typeface="Arial"/>
              </a:rPr>
              <a:t>obtener</a:t>
            </a:r>
            <a:r>
              <a:rPr lang="es-ES" sz="2400" b="1" spc="-60" dirty="0">
                <a:solidFill>
                  <a:schemeClr val="tx1"/>
                </a:solidFill>
                <a:latin typeface="Arial"/>
                <a:cs typeface="Arial"/>
              </a:rPr>
              <a:t> </a:t>
            </a:r>
            <a:r>
              <a:rPr lang="es-ES" sz="2400" b="1" spc="-25" dirty="0">
                <a:solidFill>
                  <a:schemeClr val="tx1"/>
                </a:solidFill>
                <a:latin typeface="Arial"/>
                <a:cs typeface="Arial"/>
              </a:rPr>
              <a:t>los </a:t>
            </a:r>
            <a:r>
              <a:rPr lang="es-ES" sz="2400" b="1" dirty="0">
                <a:solidFill>
                  <a:schemeClr val="tx1"/>
                </a:solidFill>
                <a:latin typeface="Arial"/>
                <a:cs typeface="Arial"/>
              </a:rPr>
              <a:t>Criterios</a:t>
            </a:r>
            <a:r>
              <a:rPr lang="es-ES" sz="2400" b="1" spc="-80" dirty="0">
                <a:solidFill>
                  <a:schemeClr val="tx1"/>
                </a:solidFill>
                <a:latin typeface="Arial"/>
                <a:cs typeface="Arial"/>
              </a:rPr>
              <a:t> </a:t>
            </a:r>
            <a:r>
              <a:rPr lang="es-ES" sz="2400" b="1" dirty="0">
                <a:solidFill>
                  <a:schemeClr val="tx1"/>
                </a:solidFill>
                <a:latin typeface="Arial"/>
                <a:cs typeface="Arial"/>
              </a:rPr>
              <a:t>de </a:t>
            </a:r>
            <a:r>
              <a:rPr lang="es-ES" sz="2400" b="1" spc="-10" dirty="0">
                <a:solidFill>
                  <a:schemeClr val="tx1"/>
                </a:solidFill>
                <a:latin typeface="Arial"/>
                <a:cs typeface="Arial"/>
              </a:rPr>
              <a:t>valor</a:t>
            </a:r>
            <a:endParaRPr lang="es-ES" sz="2400" dirty="0">
              <a:solidFill>
                <a:schemeClr val="tx1"/>
              </a:solidFill>
              <a:latin typeface="Arial"/>
              <a:cs typeface="Arial"/>
            </a:endParaRPr>
          </a:p>
          <a:p>
            <a:pPr algn="ctr"/>
            <a:endParaRPr lang="es-ES" sz="2000" dirty="0"/>
          </a:p>
        </p:txBody>
      </p:sp>
    </p:spTree>
    <p:extLst>
      <p:ext uri="{BB962C8B-B14F-4D97-AF65-F5344CB8AC3E}">
        <p14:creationId xmlns:p14="http://schemas.microsoft.com/office/powerpoint/2010/main" val="1966269541"/>
      </p:ext>
    </p:extLst>
  </p:cSld>
  <p:clrMapOvr>
    <a:masterClrMapping/>
  </p:clrMapOvr>
  <p:transition>
    <p:wip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9144000" cy="6858000"/>
            <a:chOff x="0" y="0"/>
            <a:chExt cx="9118600" cy="68199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9118600" cy="6819900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0"/>
              <a:ext cx="115449" cy="107950"/>
            </a:xfrm>
            <a:prstGeom prst="rect">
              <a:avLst/>
            </a:prstGeom>
          </p:spPr>
        </p:pic>
      </p:grpSp>
      <p:grpSp>
        <p:nvGrpSpPr>
          <p:cNvPr id="5" name="object 5"/>
          <p:cNvGrpSpPr/>
          <p:nvPr/>
        </p:nvGrpSpPr>
        <p:grpSpPr>
          <a:xfrm>
            <a:off x="1523291" y="50829"/>
            <a:ext cx="6143545" cy="2365818"/>
            <a:chOff x="1519059" y="50546"/>
            <a:chExt cx="6126480" cy="2352675"/>
          </a:xfrm>
        </p:grpSpPr>
        <p:sp>
          <p:nvSpPr>
            <p:cNvPr id="6" name="object 6"/>
            <p:cNvSpPr/>
            <p:nvPr/>
          </p:nvSpPr>
          <p:spPr>
            <a:xfrm>
              <a:off x="2654439" y="56896"/>
              <a:ext cx="3886200" cy="1295400"/>
            </a:xfrm>
            <a:custGeom>
              <a:avLst/>
              <a:gdLst/>
              <a:ahLst/>
              <a:cxnLst/>
              <a:rect l="l" t="t" r="r" b="b"/>
              <a:pathLst>
                <a:path w="3886200" h="1295400">
                  <a:moveTo>
                    <a:pt x="3886199" y="1295399"/>
                  </a:moveTo>
                  <a:lnTo>
                    <a:pt x="3886199" y="0"/>
                  </a:lnTo>
                  <a:lnTo>
                    <a:pt x="0" y="0"/>
                  </a:lnTo>
                  <a:lnTo>
                    <a:pt x="0" y="1295399"/>
                  </a:lnTo>
                  <a:lnTo>
                    <a:pt x="3886199" y="1295399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2654439" y="56896"/>
              <a:ext cx="3886200" cy="1295400"/>
            </a:xfrm>
            <a:custGeom>
              <a:avLst/>
              <a:gdLst/>
              <a:ahLst/>
              <a:cxnLst/>
              <a:rect l="l" t="t" r="r" b="b"/>
              <a:pathLst>
                <a:path w="3886200" h="1295400">
                  <a:moveTo>
                    <a:pt x="0" y="0"/>
                  </a:moveTo>
                  <a:lnTo>
                    <a:pt x="0" y="1295399"/>
                  </a:lnTo>
                  <a:lnTo>
                    <a:pt x="3886199" y="1295399"/>
                  </a:lnTo>
                  <a:lnTo>
                    <a:pt x="3886199" y="0"/>
                  </a:lnTo>
                  <a:lnTo>
                    <a:pt x="0" y="0"/>
                  </a:lnTo>
                  <a:close/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" name="object 8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949333" y="149860"/>
              <a:ext cx="294132" cy="1056894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3335667" y="409701"/>
              <a:ext cx="240030" cy="780288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3800487" y="133096"/>
              <a:ext cx="297942" cy="1073657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4160913" y="409701"/>
              <a:ext cx="259079" cy="796290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4484001" y="409701"/>
              <a:ext cx="240029" cy="780288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4788040" y="409701"/>
              <a:ext cx="259841" cy="796290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5100459" y="409701"/>
              <a:ext cx="260603" cy="796290"/>
            </a:xfrm>
            <a:prstGeom prst="rect">
              <a:avLst/>
            </a:prstGeom>
          </p:spPr>
        </p:pic>
        <p:pic>
          <p:nvPicPr>
            <p:cNvPr id="15" name="object 15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5424309" y="409701"/>
              <a:ext cx="248412" cy="1056132"/>
            </a:xfrm>
            <a:prstGeom prst="rect">
              <a:avLst/>
            </a:prstGeom>
          </p:spPr>
        </p:pic>
        <p:pic>
          <p:nvPicPr>
            <p:cNvPr id="16" name="object 16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5723762" y="149860"/>
              <a:ext cx="178307" cy="1056132"/>
            </a:xfrm>
            <a:prstGeom prst="rect">
              <a:avLst/>
            </a:prstGeom>
          </p:spPr>
        </p:pic>
        <p:pic>
          <p:nvPicPr>
            <p:cNvPr id="17" name="object 17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5935599" y="409701"/>
              <a:ext cx="259092" cy="796290"/>
            </a:xfrm>
            <a:prstGeom prst="rect">
              <a:avLst/>
            </a:prstGeom>
          </p:spPr>
        </p:pic>
        <p:pic>
          <p:nvPicPr>
            <p:cNvPr id="18" name="object 18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1519059" y="1504695"/>
              <a:ext cx="6126479" cy="898398"/>
            </a:xfrm>
            <a:prstGeom prst="rect">
              <a:avLst/>
            </a:prstGeom>
          </p:spPr>
        </p:pic>
      </p:grpSp>
      <p:sp>
        <p:nvSpPr>
          <p:cNvPr id="19" name="object 19"/>
          <p:cNvSpPr txBox="1">
            <a:spLocks noGrp="1"/>
          </p:cNvSpPr>
          <p:nvPr>
            <p:ph type="title"/>
          </p:nvPr>
        </p:nvSpPr>
        <p:spPr>
          <a:xfrm>
            <a:off x="1523291" y="1373864"/>
            <a:ext cx="6143545" cy="1182022"/>
          </a:xfrm>
          <a:prstGeom prst="rect">
            <a:avLst/>
          </a:prstGeom>
          <a:ln w="76200">
            <a:solidFill>
              <a:srgbClr val="000000"/>
            </a:solidFill>
          </a:ln>
        </p:spPr>
        <p:txBody>
          <a:bodyPr vert="horz" wrap="square" lIns="0" tIns="73310" rIns="0" bIns="0" rtlCol="0">
            <a:spAutoFit/>
          </a:bodyPr>
          <a:lstStyle/>
          <a:p>
            <a:pPr marL="1095185" marR="124308" indent="-965139">
              <a:spcBef>
                <a:spcPts val="577"/>
              </a:spcBef>
            </a:pPr>
            <a:r>
              <a:rPr sz="2400" b="1" dirty="0">
                <a:solidFill>
                  <a:srgbClr val="000000"/>
                </a:solidFill>
                <a:latin typeface="Times New Roman"/>
                <a:cs typeface="Times New Roman"/>
              </a:rPr>
              <a:t>Es</a:t>
            </a:r>
            <a:r>
              <a:rPr sz="2400" b="1" spc="-3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2400" b="1" dirty="0">
                <a:solidFill>
                  <a:srgbClr val="000000"/>
                </a:solidFill>
                <a:latin typeface="Times New Roman"/>
                <a:cs typeface="Times New Roman"/>
              </a:rPr>
              <a:t>un</a:t>
            </a:r>
            <a:r>
              <a:rPr sz="2400" b="1" spc="-3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2400" b="1" dirty="0">
                <a:solidFill>
                  <a:srgbClr val="000000"/>
                </a:solidFill>
                <a:latin typeface="Times New Roman"/>
                <a:cs typeface="Times New Roman"/>
              </a:rPr>
              <a:t>conocimiento</a:t>
            </a:r>
            <a:r>
              <a:rPr sz="2400" b="1" spc="-3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2400" b="1" dirty="0">
                <a:solidFill>
                  <a:srgbClr val="000000"/>
                </a:solidFill>
                <a:latin typeface="Times New Roman"/>
                <a:cs typeface="Times New Roman"/>
              </a:rPr>
              <a:t>previo</a:t>
            </a:r>
            <a:r>
              <a:rPr sz="2400" b="1" spc="-3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2400" b="1" dirty="0">
                <a:solidFill>
                  <a:srgbClr val="000000"/>
                </a:solidFill>
                <a:latin typeface="Times New Roman"/>
                <a:cs typeface="Times New Roman"/>
              </a:rPr>
              <a:t>de</a:t>
            </a:r>
            <a:r>
              <a:rPr sz="2400" b="1" spc="-3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2400" b="1" dirty="0">
                <a:solidFill>
                  <a:srgbClr val="000000"/>
                </a:solidFill>
                <a:latin typeface="Times New Roman"/>
                <a:cs typeface="Times New Roman"/>
              </a:rPr>
              <a:t>lo</a:t>
            </a:r>
            <a:r>
              <a:rPr sz="2400" b="1" spc="-3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2400" b="1" spc="-10" dirty="0">
                <a:solidFill>
                  <a:srgbClr val="000000"/>
                </a:solidFill>
                <a:latin typeface="Times New Roman"/>
                <a:cs typeface="Times New Roman"/>
              </a:rPr>
              <a:t>desconocido, </a:t>
            </a:r>
            <a:r>
              <a:rPr sz="2400" b="1" dirty="0">
                <a:solidFill>
                  <a:srgbClr val="000000"/>
                </a:solidFill>
                <a:latin typeface="Times New Roman"/>
                <a:cs typeface="Times New Roman"/>
              </a:rPr>
              <a:t>sobre</a:t>
            </a:r>
            <a:r>
              <a:rPr sz="2400" b="1" spc="-4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2400" b="1" dirty="0">
                <a:solidFill>
                  <a:srgbClr val="000000"/>
                </a:solidFill>
                <a:latin typeface="Times New Roman"/>
                <a:cs typeface="Times New Roman"/>
              </a:rPr>
              <a:t>la</a:t>
            </a:r>
            <a:r>
              <a:rPr sz="2400" b="1" spc="-3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2400" b="1" dirty="0">
                <a:solidFill>
                  <a:srgbClr val="000000"/>
                </a:solidFill>
                <a:latin typeface="Times New Roman"/>
                <a:cs typeface="Times New Roman"/>
              </a:rPr>
              <a:t>base</a:t>
            </a:r>
            <a:r>
              <a:rPr sz="2400" b="1" spc="-3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2400" b="1" dirty="0">
                <a:solidFill>
                  <a:srgbClr val="000000"/>
                </a:solidFill>
                <a:latin typeface="Times New Roman"/>
                <a:cs typeface="Times New Roman"/>
              </a:rPr>
              <a:t>de</a:t>
            </a:r>
            <a:r>
              <a:rPr sz="2400" b="1" spc="-3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2400" b="1" dirty="0">
                <a:solidFill>
                  <a:srgbClr val="000000"/>
                </a:solidFill>
                <a:latin typeface="Times New Roman"/>
                <a:cs typeface="Times New Roman"/>
              </a:rPr>
              <a:t>lo</a:t>
            </a:r>
            <a:r>
              <a:rPr sz="2400" b="1" spc="-3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2400" b="1" spc="-10" dirty="0">
                <a:solidFill>
                  <a:srgbClr val="000000"/>
                </a:solidFill>
                <a:latin typeface="Times New Roman"/>
                <a:cs typeface="Times New Roman"/>
              </a:rPr>
              <a:t>desconocido</a:t>
            </a:r>
            <a:endParaRPr sz="2400">
              <a:latin typeface="Times New Roman"/>
              <a:cs typeface="Times New Roman"/>
            </a:endParaRPr>
          </a:p>
        </p:txBody>
      </p:sp>
      <p:grpSp>
        <p:nvGrpSpPr>
          <p:cNvPr id="20" name="object 20"/>
          <p:cNvGrpSpPr/>
          <p:nvPr/>
        </p:nvGrpSpPr>
        <p:grpSpPr>
          <a:xfrm>
            <a:off x="1585694" y="2579476"/>
            <a:ext cx="6898371" cy="4278907"/>
            <a:chOff x="1581289" y="2565145"/>
            <a:chExt cx="6879209" cy="4255135"/>
          </a:xfrm>
        </p:grpSpPr>
        <p:pic>
          <p:nvPicPr>
            <p:cNvPr id="21" name="object 21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1587639" y="2584195"/>
              <a:ext cx="6324587" cy="4178300"/>
            </a:xfrm>
            <a:prstGeom prst="rect">
              <a:avLst/>
            </a:prstGeom>
          </p:spPr>
        </p:pic>
        <p:pic>
          <p:nvPicPr>
            <p:cNvPr id="22" name="object 22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1581289" y="2565145"/>
              <a:ext cx="6879209" cy="4255135"/>
            </a:xfrm>
            <a:prstGeom prst="rect">
              <a:avLst/>
            </a:prstGeom>
          </p:spPr>
        </p:pic>
      </p:grpSp>
      <p:sp>
        <p:nvSpPr>
          <p:cNvPr id="23" name="object 23"/>
          <p:cNvSpPr txBox="1"/>
          <p:nvPr/>
        </p:nvSpPr>
        <p:spPr>
          <a:xfrm>
            <a:off x="1901016" y="4370729"/>
            <a:ext cx="5495952" cy="577247"/>
          </a:xfrm>
          <a:prstGeom prst="rect">
            <a:avLst/>
          </a:prstGeom>
        </p:spPr>
        <p:txBody>
          <a:bodyPr vert="horz" wrap="square" lIns="0" tIns="12750" rIns="0" bIns="0" rtlCol="0">
            <a:spAutoFit/>
          </a:bodyPr>
          <a:lstStyle/>
          <a:p>
            <a:pPr marL="12750">
              <a:spcBef>
                <a:spcPts val="100"/>
              </a:spcBef>
              <a:tabLst>
                <a:tab pos="3040125" algn="l"/>
              </a:tabLst>
            </a:pPr>
            <a:r>
              <a:rPr sz="2800" b="1" dirty="0">
                <a:latin typeface="Times New Roman"/>
                <a:cs typeface="Times New Roman"/>
              </a:rPr>
              <a:t>Conocido</a:t>
            </a:r>
            <a:r>
              <a:rPr sz="2800" b="1" spc="196" dirty="0">
                <a:latin typeface="Times New Roman"/>
                <a:cs typeface="Times New Roman"/>
              </a:rPr>
              <a:t> </a:t>
            </a:r>
            <a:r>
              <a:rPr sz="2400" b="1" spc="-10" dirty="0">
                <a:latin typeface="Times New Roman"/>
                <a:cs typeface="Times New Roman"/>
              </a:rPr>
              <a:t>Problema</a:t>
            </a:r>
            <a:r>
              <a:rPr sz="2400" b="1" dirty="0">
                <a:latin typeface="Times New Roman"/>
                <a:cs typeface="Times New Roman"/>
              </a:rPr>
              <a:t>	</a:t>
            </a:r>
            <a:r>
              <a:rPr sz="3600" b="1" spc="-10" dirty="0">
                <a:solidFill>
                  <a:srgbClr val="FFFFFF"/>
                </a:solidFill>
                <a:latin typeface="Times New Roman"/>
                <a:cs typeface="Times New Roman"/>
              </a:rPr>
              <a:t>Desconocido</a:t>
            </a:r>
            <a:endParaRPr sz="360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940916720"/>
      </p:ext>
    </p:extLst>
  </p:cSld>
  <p:clrMapOvr>
    <a:masterClrMapping/>
  </p:clrMapOvr>
  <p:transition>
    <p:wip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9144000" cy="6858000"/>
            <a:chOff x="0" y="0"/>
            <a:chExt cx="9118600" cy="68199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9118600" cy="6819900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0"/>
              <a:ext cx="115449" cy="107950"/>
            </a:xfrm>
            <a:prstGeom prst="rect">
              <a:avLst/>
            </a:prstGeom>
          </p:spPr>
        </p:pic>
      </p:grpSp>
      <p:grpSp>
        <p:nvGrpSpPr>
          <p:cNvPr id="5" name="object 5"/>
          <p:cNvGrpSpPr/>
          <p:nvPr/>
        </p:nvGrpSpPr>
        <p:grpSpPr>
          <a:xfrm>
            <a:off x="363098" y="-6385"/>
            <a:ext cx="8570908" cy="1066374"/>
            <a:chOff x="362089" y="-6350"/>
            <a:chExt cx="8547100" cy="1060450"/>
          </a:xfrm>
        </p:grpSpPr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68439" y="0"/>
              <a:ext cx="8534400" cy="1047496"/>
            </a:xfrm>
            <a:prstGeom prst="rect">
              <a:avLst/>
            </a:prstGeom>
          </p:spPr>
        </p:pic>
        <p:sp>
          <p:nvSpPr>
            <p:cNvPr id="7" name="object 7"/>
            <p:cNvSpPr/>
            <p:nvPr/>
          </p:nvSpPr>
          <p:spPr>
            <a:xfrm>
              <a:off x="368439" y="0"/>
              <a:ext cx="8534400" cy="1047750"/>
            </a:xfrm>
            <a:custGeom>
              <a:avLst/>
              <a:gdLst/>
              <a:ahLst/>
              <a:cxnLst/>
              <a:rect l="l" t="t" r="r" b="b"/>
              <a:pathLst>
                <a:path w="8534400" h="1047750">
                  <a:moveTo>
                    <a:pt x="0" y="0"/>
                  </a:moveTo>
                  <a:lnTo>
                    <a:pt x="0" y="1047496"/>
                  </a:lnTo>
                  <a:lnTo>
                    <a:pt x="8534400" y="1047495"/>
                  </a:lnTo>
                  <a:lnTo>
                    <a:pt x="8534400" y="0"/>
                  </a:lnTo>
                </a:path>
              </a:pathLst>
            </a:custGeom>
            <a:ln w="1269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4661548" y="459994"/>
              <a:ext cx="124460" cy="365760"/>
            </a:xfrm>
            <a:custGeom>
              <a:avLst/>
              <a:gdLst/>
              <a:ahLst/>
              <a:cxnLst/>
              <a:rect l="l" t="t" r="r" b="b"/>
              <a:pathLst>
                <a:path w="124460" h="365759">
                  <a:moveTo>
                    <a:pt x="124205" y="19050"/>
                  </a:moveTo>
                  <a:lnTo>
                    <a:pt x="116347" y="10608"/>
                  </a:lnTo>
                  <a:lnTo>
                    <a:pt x="108775" y="4667"/>
                  </a:lnTo>
                  <a:lnTo>
                    <a:pt x="101488" y="1154"/>
                  </a:lnTo>
                  <a:lnTo>
                    <a:pt x="94487" y="0"/>
                  </a:lnTo>
                  <a:lnTo>
                    <a:pt x="88475" y="869"/>
                  </a:lnTo>
                  <a:lnTo>
                    <a:pt x="64769" y="34385"/>
                  </a:lnTo>
                  <a:lnTo>
                    <a:pt x="56387" y="66293"/>
                  </a:lnTo>
                  <a:lnTo>
                    <a:pt x="56387" y="8381"/>
                  </a:lnTo>
                  <a:lnTo>
                    <a:pt x="0" y="8381"/>
                  </a:lnTo>
                  <a:lnTo>
                    <a:pt x="0" y="365759"/>
                  </a:lnTo>
                  <a:lnTo>
                    <a:pt x="60959" y="365759"/>
                  </a:lnTo>
                  <a:lnTo>
                    <a:pt x="60959" y="246126"/>
                  </a:lnTo>
                  <a:lnTo>
                    <a:pt x="61531" y="206252"/>
                  </a:lnTo>
                  <a:lnTo>
                    <a:pt x="66103" y="147649"/>
                  </a:lnTo>
                  <a:lnTo>
                    <a:pt x="82855" y="107989"/>
                  </a:lnTo>
                  <a:lnTo>
                    <a:pt x="88391" y="106680"/>
                  </a:lnTo>
                  <a:lnTo>
                    <a:pt x="92202" y="106680"/>
                  </a:lnTo>
                  <a:lnTo>
                    <a:pt x="98297" y="109728"/>
                  </a:lnTo>
                  <a:lnTo>
                    <a:pt x="105155" y="116586"/>
                  </a:lnTo>
                  <a:lnTo>
                    <a:pt x="124205" y="19050"/>
                  </a:lnTo>
                  <a:close/>
                </a:path>
              </a:pathLst>
            </a:custGeom>
            <a:solidFill>
              <a:srgbClr val="4D4D4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9" name="object 9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520839" y="285495"/>
              <a:ext cx="221742" cy="548640"/>
            </a:xfrm>
            <a:prstGeom prst="rect">
              <a:avLst/>
            </a:prstGeom>
          </p:spPr>
        </p:pic>
        <p:sp>
          <p:nvSpPr>
            <p:cNvPr id="10" name="object 10"/>
            <p:cNvSpPr/>
            <p:nvPr/>
          </p:nvSpPr>
          <p:spPr>
            <a:xfrm>
              <a:off x="4820805" y="459994"/>
              <a:ext cx="180975" cy="374650"/>
            </a:xfrm>
            <a:custGeom>
              <a:avLst/>
              <a:gdLst/>
              <a:ahLst/>
              <a:cxnLst/>
              <a:rect l="l" t="t" r="r" b="b"/>
              <a:pathLst>
                <a:path w="180975" h="374650">
                  <a:moveTo>
                    <a:pt x="180594" y="185928"/>
                  </a:moveTo>
                  <a:lnTo>
                    <a:pt x="175545" y="118490"/>
                  </a:lnTo>
                  <a:lnTo>
                    <a:pt x="160781" y="62484"/>
                  </a:lnTo>
                  <a:lnTo>
                    <a:pt x="131349" y="15525"/>
                  </a:lnTo>
                  <a:lnTo>
                    <a:pt x="89915" y="0"/>
                  </a:lnTo>
                  <a:lnTo>
                    <a:pt x="70353" y="3286"/>
                  </a:lnTo>
                  <a:lnTo>
                    <a:pt x="37516" y="29575"/>
                  </a:lnTo>
                  <a:lnTo>
                    <a:pt x="13822" y="81164"/>
                  </a:lnTo>
                  <a:lnTo>
                    <a:pt x="1559" y="148911"/>
                  </a:lnTo>
                  <a:lnTo>
                    <a:pt x="0" y="188214"/>
                  </a:lnTo>
                  <a:lnTo>
                    <a:pt x="1845" y="230076"/>
                  </a:lnTo>
                  <a:lnTo>
                    <a:pt x="16394" y="300942"/>
                  </a:lnTo>
                  <a:lnTo>
                    <a:pt x="41374" y="349389"/>
                  </a:lnTo>
                  <a:lnTo>
                    <a:pt x="60197" y="365461"/>
                  </a:lnTo>
                  <a:lnTo>
                    <a:pt x="60197" y="187452"/>
                  </a:lnTo>
                  <a:lnTo>
                    <a:pt x="60769" y="165461"/>
                  </a:lnTo>
                  <a:lnTo>
                    <a:pt x="69342" y="117348"/>
                  </a:lnTo>
                  <a:lnTo>
                    <a:pt x="90677" y="94487"/>
                  </a:lnTo>
                  <a:lnTo>
                    <a:pt x="96369" y="95730"/>
                  </a:lnTo>
                  <a:lnTo>
                    <a:pt x="96678" y="95797"/>
                  </a:lnTo>
                  <a:lnTo>
                    <a:pt x="115133" y="129563"/>
                  </a:lnTo>
                  <a:lnTo>
                    <a:pt x="119633" y="185928"/>
                  </a:lnTo>
                  <a:lnTo>
                    <a:pt x="119633" y="365506"/>
                  </a:lnTo>
                  <a:lnTo>
                    <a:pt x="127920" y="360902"/>
                  </a:lnTo>
                  <a:lnTo>
                    <a:pt x="156209" y="320802"/>
                  </a:lnTo>
                  <a:lnTo>
                    <a:pt x="174402" y="260794"/>
                  </a:lnTo>
                  <a:lnTo>
                    <a:pt x="179034" y="225218"/>
                  </a:lnTo>
                  <a:lnTo>
                    <a:pt x="180594" y="185928"/>
                  </a:lnTo>
                  <a:close/>
                </a:path>
                <a:path w="180975" h="374650">
                  <a:moveTo>
                    <a:pt x="119633" y="365506"/>
                  </a:moveTo>
                  <a:lnTo>
                    <a:pt x="119633" y="185928"/>
                  </a:lnTo>
                  <a:lnTo>
                    <a:pt x="119181" y="209870"/>
                  </a:lnTo>
                  <a:lnTo>
                    <a:pt x="119181" y="209412"/>
                  </a:lnTo>
                  <a:lnTo>
                    <a:pt x="117728" y="230354"/>
                  </a:lnTo>
                  <a:lnTo>
                    <a:pt x="117728" y="229636"/>
                  </a:lnTo>
                  <a:lnTo>
                    <a:pt x="115454" y="245292"/>
                  </a:lnTo>
                  <a:lnTo>
                    <a:pt x="96369" y="279749"/>
                  </a:lnTo>
                  <a:lnTo>
                    <a:pt x="89915" y="281178"/>
                  </a:lnTo>
                  <a:lnTo>
                    <a:pt x="83915" y="279749"/>
                  </a:lnTo>
                  <a:lnTo>
                    <a:pt x="65341" y="245316"/>
                  </a:lnTo>
                  <a:lnTo>
                    <a:pt x="60197" y="187452"/>
                  </a:lnTo>
                  <a:lnTo>
                    <a:pt x="60197" y="365461"/>
                  </a:lnTo>
                  <a:lnTo>
                    <a:pt x="71925" y="371415"/>
                  </a:lnTo>
                  <a:lnTo>
                    <a:pt x="89915" y="374142"/>
                  </a:lnTo>
                  <a:lnTo>
                    <a:pt x="110025" y="370844"/>
                  </a:lnTo>
                  <a:lnTo>
                    <a:pt x="119633" y="365506"/>
                  </a:lnTo>
                  <a:close/>
                </a:path>
              </a:pathLst>
            </a:custGeom>
            <a:solidFill>
              <a:srgbClr val="4D4D4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1" name="object 11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790587" y="430276"/>
              <a:ext cx="191261" cy="403860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033665" y="421894"/>
              <a:ext cx="149351" cy="403860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195971" y="421894"/>
              <a:ext cx="198881" cy="548593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1448193" y="293877"/>
              <a:ext cx="85343" cy="131064"/>
            </a:xfrm>
            <a:prstGeom prst="rect">
              <a:avLst/>
            </a:prstGeom>
          </p:spPr>
        </p:pic>
        <p:pic>
          <p:nvPicPr>
            <p:cNvPr id="15" name="object 15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1448193" y="430276"/>
              <a:ext cx="85343" cy="395477"/>
            </a:xfrm>
            <a:prstGeom prst="rect">
              <a:avLst/>
            </a:prstGeom>
          </p:spPr>
        </p:pic>
        <p:pic>
          <p:nvPicPr>
            <p:cNvPr id="16" name="object 16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1567065" y="421894"/>
              <a:ext cx="291846" cy="403860"/>
            </a:xfrm>
            <a:prstGeom prst="rect">
              <a:avLst/>
            </a:prstGeom>
          </p:spPr>
        </p:pic>
        <p:pic>
          <p:nvPicPr>
            <p:cNvPr id="17" name="object 17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1932825" y="293877"/>
              <a:ext cx="85343" cy="131064"/>
            </a:xfrm>
            <a:prstGeom prst="rect">
              <a:avLst/>
            </a:prstGeom>
          </p:spPr>
        </p:pic>
        <p:pic>
          <p:nvPicPr>
            <p:cNvPr id="18" name="object 18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1932825" y="430276"/>
              <a:ext cx="85343" cy="395477"/>
            </a:xfrm>
            <a:prstGeom prst="rect">
              <a:avLst/>
            </a:prstGeom>
          </p:spPr>
        </p:pic>
        <p:pic>
          <p:nvPicPr>
            <p:cNvPr id="19" name="object 19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2044077" y="421894"/>
              <a:ext cx="207264" cy="412242"/>
            </a:xfrm>
            <a:prstGeom prst="rect">
              <a:avLst/>
            </a:prstGeom>
          </p:spPr>
        </p:pic>
        <p:pic>
          <p:nvPicPr>
            <p:cNvPr id="20" name="object 20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2294013" y="421894"/>
              <a:ext cx="191262" cy="403860"/>
            </a:xfrm>
            <a:prstGeom prst="rect">
              <a:avLst/>
            </a:prstGeom>
          </p:spPr>
        </p:pic>
        <p:pic>
          <p:nvPicPr>
            <p:cNvPr id="21" name="object 21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2526423" y="293877"/>
              <a:ext cx="143256" cy="540258"/>
            </a:xfrm>
            <a:prstGeom prst="rect">
              <a:avLst/>
            </a:prstGeom>
          </p:spPr>
        </p:pic>
        <p:pic>
          <p:nvPicPr>
            <p:cNvPr id="22" name="object 22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2690253" y="421894"/>
              <a:ext cx="205739" cy="412242"/>
            </a:xfrm>
            <a:prstGeom prst="rect">
              <a:avLst/>
            </a:prstGeom>
          </p:spPr>
        </p:pic>
        <p:pic>
          <p:nvPicPr>
            <p:cNvPr id="23" name="object 23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3052965" y="293877"/>
              <a:ext cx="198882" cy="540258"/>
            </a:xfrm>
            <a:prstGeom prst="rect">
              <a:avLst/>
            </a:prstGeom>
          </p:spPr>
        </p:pic>
        <p:sp>
          <p:nvSpPr>
            <p:cNvPr id="24" name="object 24"/>
            <p:cNvSpPr/>
            <p:nvPr/>
          </p:nvSpPr>
          <p:spPr>
            <a:xfrm>
              <a:off x="7677543" y="323595"/>
              <a:ext cx="80010" cy="502284"/>
            </a:xfrm>
            <a:custGeom>
              <a:avLst/>
              <a:gdLst/>
              <a:ahLst/>
              <a:cxnLst/>
              <a:rect l="l" t="t" r="r" b="b"/>
              <a:pathLst>
                <a:path w="80009" h="502284">
                  <a:moveTo>
                    <a:pt x="60198" y="502157"/>
                  </a:moveTo>
                  <a:lnTo>
                    <a:pt x="60198" y="144779"/>
                  </a:lnTo>
                  <a:lnTo>
                    <a:pt x="0" y="144779"/>
                  </a:lnTo>
                  <a:lnTo>
                    <a:pt x="0" y="502157"/>
                  </a:lnTo>
                  <a:lnTo>
                    <a:pt x="60198" y="502157"/>
                  </a:lnTo>
                  <a:close/>
                </a:path>
                <a:path w="80009" h="502284">
                  <a:moveTo>
                    <a:pt x="80010" y="0"/>
                  </a:moveTo>
                  <a:lnTo>
                    <a:pt x="28181" y="0"/>
                  </a:lnTo>
                  <a:lnTo>
                    <a:pt x="3048" y="100584"/>
                  </a:lnTo>
                  <a:lnTo>
                    <a:pt x="32004" y="100584"/>
                  </a:lnTo>
                  <a:lnTo>
                    <a:pt x="80010" y="0"/>
                  </a:lnTo>
                  <a:close/>
                </a:path>
              </a:pathLst>
            </a:custGeom>
            <a:solidFill>
              <a:srgbClr val="4D4D4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5" name="object 25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3296043" y="421894"/>
              <a:ext cx="207263" cy="412242"/>
            </a:xfrm>
            <a:prstGeom prst="rect">
              <a:avLst/>
            </a:prstGeom>
          </p:spPr>
        </p:pic>
        <p:sp>
          <p:nvSpPr>
            <p:cNvPr id="26" name="object 26"/>
            <p:cNvSpPr/>
            <p:nvPr/>
          </p:nvSpPr>
          <p:spPr>
            <a:xfrm>
              <a:off x="7780401" y="323595"/>
              <a:ext cx="219710" cy="502284"/>
            </a:xfrm>
            <a:custGeom>
              <a:avLst/>
              <a:gdLst/>
              <a:ahLst/>
              <a:cxnLst/>
              <a:rect l="l" t="t" r="r" b="b"/>
              <a:pathLst>
                <a:path w="219709" h="502284">
                  <a:moveTo>
                    <a:pt x="124218" y="8382"/>
                  </a:moveTo>
                  <a:lnTo>
                    <a:pt x="110083" y="4508"/>
                  </a:lnTo>
                  <a:lnTo>
                    <a:pt x="97536" y="1905"/>
                  </a:lnTo>
                  <a:lnTo>
                    <a:pt x="86702" y="457"/>
                  </a:lnTo>
                  <a:lnTo>
                    <a:pt x="77724" y="0"/>
                  </a:lnTo>
                  <a:lnTo>
                    <a:pt x="68580" y="584"/>
                  </a:lnTo>
                  <a:lnTo>
                    <a:pt x="35153" y="28981"/>
                  </a:lnTo>
                  <a:lnTo>
                    <a:pt x="25692" y="67449"/>
                  </a:lnTo>
                  <a:lnTo>
                    <a:pt x="22237" y="116878"/>
                  </a:lnTo>
                  <a:lnTo>
                    <a:pt x="22098" y="144780"/>
                  </a:lnTo>
                  <a:lnTo>
                    <a:pt x="0" y="144780"/>
                  </a:lnTo>
                  <a:lnTo>
                    <a:pt x="0" y="244614"/>
                  </a:lnTo>
                  <a:lnTo>
                    <a:pt x="22098" y="244614"/>
                  </a:lnTo>
                  <a:lnTo>
                    <a:pt x="22098" y="502158"/>
                  </a:lnTo>
                  <a:lnTo>
                    <a:pt x="82283" y="502158"/>
                  </a:lnTo>
                  <a:lnTo>
                    <a:pt x="82283" y="244614"/>
                  </a:lnTo>
                  <a:lnTo>
                    <a:pt x="111264" y="244614"/>
                  </a:lnTo>
                  <a:lnTo>
                    <a:pt x="111264" y="144780"/>
                  </a:lnTo>
                  <a:lnTo>
                    <a:pt x="82283" y="144780"/>
                  </a:lnTo>
                  <a:lnTo>
                    <a:pt x="82410" y="133781"/>
                  </a:lnTo>
                  <a:lnTo>
                    <a:pt x="88404" y="92964"/>
                  </a:lnTo>
                  <a:lnTo>
                    <a:pt x="94488" y="86880"/>
                  </a:lnTo>
                  <a:lnTo>
                    <a:pt x="104381" y="86880"/>
                  </a:lnTo>
                  <a:lnTo>
                    <a:pt x="110502" y="88392"/>
                  </a:lnTo>
                  <a:lnTo>
                    <a:pt x="117348" y="91452"/>
                  </a:lnTo>
                  <a:lnTo>
                    <a:pt x="124218" y="8382"/>
                  </a:lnTo>
                  <a:close/>
                </a:path>
                <a:path w="219709" h="502284">
                  <a:moveTo>
                    <a:pt x="219468" y="8382"/>
                  </a:moveTo>
                  <a:lnTo>
                    <a:pt x="159270" y="8382"/>
                  </a:lnTo>
                  <a:lnTo>
                    <a:pt x="159270" y="101358"/>
                  </a:lnTo>
                  <a:lnTo>
                    <a:pt x="219468" y="101358"/>
                  </a:lnTo>
                  <a:lnTo>
                    <a:pt x="219468" y="8382"/>
                  </a:lnTo>
                  <a:close/>
                </a:path>
              </a:pathLst>
            </a:custGeom>
            <a:solidFill>
              <a:srgbClr val="4D4D4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7" name="object 27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3668661" y="293877"/>
              <a:ext cx="86106" cy="531876"/>
            </a:xfrm>
            <a:prstGeom prst="rect">
              <a:avLst/>
            </a:prstGeom>
          </p:spPr>
        </p:pic>
        <p:pic>
          <p:nvPicPr>
            <p:cNvPr id="28" name="object 28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3780675" y="421894"/>
              <a:ext cx="205740" cy="412242"/>
            </a:xfrm>
            <a:prstGeom prst="rect">
              <a:avLst/>
            </a:prstGeom>
          </p:spPr>
        </p:pic>
        <p:sp>
          <p:nvSpPr>
            <p:cNvPr id="29" name="object 29"/>
            <p:cNvSpPr/>
            <p:nvPr/>
          </p:nvSpPr>
          <p:spPr>
            <a:xfrm>
              <a:off x="7939672" y="468376"/>
              <a:ext cx="60325" cy="357505"/>
            </a:xfrm>
            <a:custGeom>
              <a:avLst/>
              <a:gdLst/>
              <a:ahLst/>
              <a:cxnLst/>
              <a:rect l="l" t="t" r="r" b="b"/>
              <a:pathLst>
                <a:path w="60325" h="357505">
                  <a:moveTo>
                    <a:pt x="60197" y="357378"/>
                  </a:moveTo>
                  <a:lnTo>
                    <a:pt x="60197" y="0"/>
                  </a:lnTo>
                  <a:lnTo>
                    <a:pt x="0" y="0"/>
                  </a:lnTo>
                  <a:lnTo>
                    <a:pt x="0" y="357378"/>
                  </a:lnTo>
                  <a:lnTo>
                    <a:pt x="60197" y="357378"/>
                  </a:lnTo>
                  <a:close/>
                </a:path>
              </a:pathLst>
            </a:custGeom>
            <a:solidFill>
              <a:srgbClr val="4D4D4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0" name="object 30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4019181" y="421894"/>
              <a:ext cx="192786" cy="412242"/>
            </a:xfrm>
            <a:prstGeom prst="rect">
              <a:avLst/>
            </a:prstGeom>
          </p:spPr>
        </p:pic>
        <p:pic>
          <p:nvPicPr>
            <p:cNvPr id="31" name="object 31"/>
            <p:cNvPicPr/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4377322" y="293877"/>
              <a:ext cx="208787" cy="531876"/>
            </a:xfrm>
            <a:prstGeom prst="rect">
              <a:avLst/>
            </a:prstGeom>
          </p:spPr>
        </p:pic>
        <p:pic>
          <p:nvPicPr>
            <p:cNvPr id="32" name="object 32"/>
            <p:cNvPicPr/>
            <p:nvPr/>
          </p:nvPicPr>
          <p:blipFill>
            <a:blip r:embed="rId22" cstate="print"/>
            <a:stretch>
              <a:fillRect/>
            </a:stretch>
          </p:blipFill>
          <p:spPr>
            <a:xfrm>
              <a:off x="5045596" y="293877"/>
              <a:ext cx="198120" cy="540258"/>
            </a:xfrm>
            <a:prstGeom prst="rect">
              <a:avLst/>
            </a:prstGeom>
          </p:spPr>
        </p:pic>
        <p:pic>
          <p:nvPicPr>
            <p:cNvPr id="33" name="object 33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5289436" y="293877"/>
              <a:ext cx="86105" cy="531876"/>
            </a:xfrm>
            <a:prstGeom prst="rect">
              <a:avLst/>
            </a:prstGeom>
          </p:spPr>
        </p:pic>
        <p:pic>
          <p:nvPicPr>
            <p:cNvPr id="34" name="object 34"/>
            <p:cNvPicPr/>
            <p:nvPr/>
          </p:nvPicPr>
          <p:blipFill>
            <a:blip r:embed="rId23" cstate="print"/>
            <a:stretch>
              <a:fillRect/>
            </a:stretch>
          </p:blipFill>
          <p:spPr>
            <a:xfrm>
              <a:off x="5401450" y="421894"/>
              <a:ext cx="207250" cy="412242"/>
            </a:xfrm>
            <a:prstGeom prst="rect">
              <a:avLst/>
            </a:prstGeom>
          </p:spPr>
        </p:pic>
        <p:pic>
          <p:nvPicPr>
            <p:cNvPr id="35" name="object 35"/>
            <p:cNvPicPr/>
            <p:nvPr/>
          </p:nvPicPr>
          <p:blipFill>
            <a:blip r:embed="rId24" cstate="print"/>
            <a:stretch>
              <a:fillRect/>
            </a:stretch>
          </p:blipFill>
          <p:spPr>
            <a:xfrm>
              <a:off x="5651386" y="421894"/>
              <a:ext cx="291845" cy="403860"/>
            </a:xfrm>
            <a:prstGeom prst="rect">
              <a:avLst/>
            </a:prstGeom>
          </p:spPr>
        </p:pic>
        <p:pic>
          <p:nvPicPr>
            <p:cNvPr id="36" name="object 36"/>
            <p:cNvPicPr/>
            <p:nvPr/>
          </p:nvPicPr>
          <p:blipFill>
            <a:blip r:embed="rId25" cstate="print"/>
            <a:stretch>
              <a:fillRect/>
            </a:stretch>
          </p:blipFill>
          <p:spPr>
            <a:xfrm>
              <a:off x="6007387" y="421894"/>
              <a:ext cx="205591" cy="412242"/>
            </a:xfrm>
            <a:prstGeom prst="rect">
              <a:avLst/>
            </a:prstGeom>
          </p:spPr>
        </p:pic>
        <p:pic>
          <p:nvPicPr>
            <p:cNvPr id="37" name="object 37"/>
            <p:cNvPicPr/>
            <p:nvPr/>
          </p:nvPicPr>
          <p:blipFill>
            <a:blip r:embed="rId26" cstate="print"/>
            <a:stretch>
              <a:fillRect/>
            </a:stretch>
          </p:blipFill>
          <p:spPr>
            <a:xfrm>
              <a:off x="6245746" y="421894"/>
              <a:ext cx="192785" cy="412242"/>
            </a:xfrm>
            <a:prstGeom prst="rect">
              <a:avLst/>
            </a:prstGeom>
          </p:spPr>
        </p:pic>
        <p:pic>
          <p:nvPicPr>
            <p:cNvPr id="38" name="object 38"/>
            <p:cNvPicPr/>
            <p:nvPr/>
          </p:nvPicPr>
          <p:blipFill>
            <a:blip r:embed="rId27" cstate="print"/>
            <a:stretch>
              <a:fillRect/>
            </a:stretch>
          </p:blipFill>
          <p:spPr>
            <a:xfrm>
              <a:off x="6596266" y="285495"/>
              <a:ext cx="236206" cy="548640"/>
            </a:xfrm>
            <a:prstGeom prst="rect">
              <a:avLst/>
            </a:prstGeom>
          </p:spPr>
        </p:pic>
        <p:pic>
          <p:nvPicPr>
            <p:cNvPr id="39" name="object 39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6885051" y="293877"/>
              <a:ext cx="85356" cy="131064"/>
            </a:xfrm>
            <a:prstGeom prst="rect">
              <a:avLst/>
            </a:prstGeom>
          </p:spPr>
        </p:pic>
        <p:pic>
          <p:nvPicPr>
            <p:cNvPr id="40" name="object 40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6885051" y="430276"/>
              <a:ext cx="85356" cy="395477"/>
            </a:xfrm>
            <a:prstGeom prst="rect">
              <a:avLst/>
            </a:prstGeom>
          </p:spPr>
        </p:pic>
        <p:pic>
          <p:nvPicPr>
            <p:cNvPr id="41" name="object 41"/>
            <p:cNvPicPr/>
            <p:nvPr/>
          </p:nvPicPr>
          <p:blipFill>
            <a:blip r:embed="rId28" cstate="print"/>
            <a:stretch>
              <a:fillRect/>
            </a:stretch>
          </p:blipFill>
          <p:spPr>
            <a:xfrm>
              <a:off x="6996316" y="421894"/>
              <a:ext cx="207264" cy="412242"/>
            </a:xfrm>
            <a:prstGeom prst="rect">
              <a:avLst/>
            </a:prstGeom>
          </p:spPr>
        </p:pic>
        <p:pic>
          <p:nvPicPr>
            <p:cNvPr id="42" name="object 42"/>
            <p:cNvPicPr/>
            <p:nvPr/>
          </p:nvPicPr>
          <p:blipFill>
            <a:blip r:embed="rId29" cstate="print"/>
            <a:stretch>
              <a:fillRect/>
            </a:stretch>
          </p:blipFill>
          <p:spPr>
            <a:xfrm>
              <a:off x="7246239" y="421894"/>
              <a:ext cx="191261" cy="403860"/>
            </a:xfrm>
            <a:prstGeom prst="rect">
              <a:avLst/>
            </a:prstGeom>
          </p:spPr>
        </p:pic>
        <p:pic>
          <p:nvPicPr>
            <p:cNvPr id="43" name="object 43"/>
            <p:cNvPicPr/>
            <p:nvPr/>
          </p:nvPicPr>
          <p:blipFill>
            <a:blip r:embed="rId30" cstate="print"/>
            <a:stretch>
              <a:fillRect/>
            </a:stretch>
          </p:blipFill>
          <p:spPr>
            <a:xfrm>
              <a:off x="7478649" y="293877"/>
              <a:ext cx="143268" cy="540258"/>
            </a:xfrm>
            <a:prstGeom prst="rect">
              <a:avLst/>
            </a:prstGeom>
          </p:spPr>
        </p:pic>
        <p:pic>
          <p:nvPicPr>
            <p:cNvPr id="44" name="object 44"/>
            <p:cNvPicPr/>
            <p:nvPr/>
          </p:nvPicPr>
          <p:blipFill>
            <a:blip r:embed="rId31" cstate="print"/>
            <a:stretch>
              <a:fillRect/>
            </a:stretch>
          </p:blipFill>
          <p:spPr>
            <a:xfrm>
              <a:off x="8025778" y="421894"/>
              <a:ext cx="207264" cy="412242"/>
            </a:xfrm>
            <a:prstGeom prst="rect">
              <a:avLst/>
            </a:prstGeom>
          </p:spPr>
        </p:pic>
        <p:pic>
          <p:nvPicPr>
            <p:cNvPr id="45" name="object 45"/>
            <p:cNvPicPr/>
            <p:nvPr/>
          </p:nvPicPr>
          <p:blipFill>
            <a:blip r:embed="rId32" cstate="print"/>
            <a:stretch>
              <a:fillRect/>
            </a:stretch>
          </p:blipFill>
          <p:spPr>
            <a:xfrm>
              <a:off x="8268093" y="421894"/>
              <a:ext cx="205726" cy="412242"/>
            </a:xfrm>
            <a:prstGeom prst="rect">
              <a:avLst/>
            </a:prstGeom>
          </p:spPr>
        </p:pic>
        <p:pic>
          <p:nvPicPr>
            <p:cNvPr id="46" name="object 46"/>
            <p:cNvPicPr/>
            <p:nvPr/>
          </p:nvPicPr>
          <p:blipFill>
            <a:blip r:embed="rId33" cstate="print"/>
            <a:stretch>
              <a:fillRect/>
            </a:stretch>
          </p:blipFill>
          <p:spPr>
            <a:xfrm>
              <a:off x="4636401" y="421894"/>
              <a:ext cx="123444" cy="365760"/>
            </a:xfrm>
            <a:prstGeom prst="rect">
              <a:avLst/>
            </a:prstGeom>
          </p:spPr>
        </p:pic>
        <p:pic>
          <p:nvPicPr>
            <p:cNvPr id="47" name="object 47"/>
            <p:cNvPicPr/>
            <p:nvPr/>
          </p:nvPicPr>
          <p:blipFill>
            <a:blip r:embed="rId34" cstate="print"/>
            <a:stretch>
              <a:fillRect/>
            </a:stretch>
          </p:blipFill>
          <p:spPr>
            <a:xfrm>
              <a:off x="8507349" y="421894"/>
              <a:ext cx="192023" cy="412242"/>
            </a:xfrm>
            <a:prstGeom prst="rect">
              <a:avLst/>
            </a:prstGeom>
          </p:spPr>
        </p:pic>
        <p:pic>
          <p:nvPicPr>
            <p:cNvPr id="48" name="object 48"/>
            <p:cNvPicPr/>
            <p:nvPr/>
          </p:nvPicPr>
          <p:blipFill>
            <a:blip r:embed="rId35" cstate="print"/>
            <a:stretch>
              <a:fillRect/>
            </a:stretch>
          </p:blipFill>
          <p:spPr>
            <a:xfrm>
              <a:off x="4795659" y="421894"/>
              <a:ext cx="179832" cy="374142"/>
            </a:xfrm>
            <a:prstGeom prst="rect">
              <a:avLst/>
            </a:prstGeom>
          </p:spPr>
        </p:pic>
        <p:pic>
          <p:nvPicPr>
            <p:cNvPr id="49" name="object 49"/>
            <p:cNvPicPr/>
            <p:nvPr/>
          </p:nvPicPr>
          <p:blipFill>
            <a:blip r:embed="rId36" cstate="print"/>
            <a:stretch>
              <a:fillRect/>
            </a:stretch>
          </p:blipFill>
          <p:spPr>
            <a:xfrm>
              <a:off x="7651623" y="430276"/>
              <a:ext cx="60211" cy="357378"/>
            </a:xfrm>
            <a:prstGeom prst="rect">
              <a:avLst/>
            </a:prstGeom>
          </p:spPr>
        </p:pic>
        <p:pic>
          <p:nvPicPr>
            <p:cNvPr id="50" name="object 50"/>
            <p:cNvPicPr/>
            <p:nvPr/>
          </p:nvPicPr>
          <p:blipFill>
            <a:blip r:embed="rId37" cstate="print"/>
            <a:stretch>
              <a:fillRect/>
            </a:stretch>
          </p:blipFill>
          <p:spPr>
            <a:xfrm>
              <a:off x="7655446" y="285495"/>
              <a:ext cx="76200" cy="100584"/>
            </a:xfrm>
            <a:prstGeom prst="rect">
              <a:avLst/>
            </a:prstGeom>
          </p:spPr>
        </p:pic>
        <p:pic>
          <p:nvPicPr>
            <p:cNvPr id="51" name="object 51"/>
            <p:cNvPicPr/>
            <p:nvPr/>
          </p:nvPicPr>
          <p:blipFill>
            <a:blip r:embed="rId38" cstate="print"/>
            <a:stretch>
              <a:fillRect/>
            </a:stretch>
          </p:blipFill>
          <p:spPr>
            <a:xfrm>
              <a:off x="7754505" y="285495"/>
              <a:ext cx="220218" cy="502158"/>
            </a:xfrm>
            <a:prstGeom prst="rect">
              <a:avLst/>
            </a:prstGeom>
          </p:spPr>
        </p:pic>
      </p:grpSp>
      <p:grpSp>
        <p:nvGrpSpPr>
          <p:cNvPr id="52" name="object 52"/>
          <p:cNvGrpSpPr/>
          <p:nvPr/>
        </p:nvGrpSpPr>
        <p:grpSpPr>
          <a:xfrm>
            <a:off x="515922" y="2502850"/>
            <a:ext cx="8112435" cy="2924547"/>
            <a:chOff x="514489" y="2488945"/>
            <a:chExt cx="8089900" cy="2908300"/>
          </a:xfrm>
        </p:grpSpPr>
        <p:pic>
          <p:nvPicPr>
            <p:cNvPr id="53" name="object 53"/>
            <p:cNvPicPr/>
            <p:nvPr/>
          </p:nvPicPr>
          <p:blipFill>
            <a:blip r:embed="rId39" cstate="print"/>
            <a:stretch>
              <a:fillRect/>
            </a:stretch>
          </p:blipFill>
          <p:spPr>
            <a:xfrm>
              <a:off x="520839" y="2495295"/>
              <a:ext cx="8077187" cy="2895599"/>
            </a:xfrm>
            <a:prstGeom prst="rect">
              <a:avLst/>
            </a:prstGeom>
          </p:spPr>
        </p:pic>
        <p:sp>
          <p:nvSpPr>
            <p:cNvPr id="54" name="object 54"/>
            <p:cNvSpPr/>
            <p:nvPr/>
          </p:nvSpPr>
          <p:spPr>
            <a:xfrm>
              <a:off x="520839" y="2495295"/>
              <a:ext cx="8077200" cy="2895600"/>
            </a:xfrm>
            <a:custGeom>
              <a:avLst/>
              <a:gdLst/>
              <a:ahLst/>
              <a:cxnLst/>
              <a:rect l="l" t="t" r="r" b="b"/>
              <a:pathLst>
                <a:path w="8077200" h="2895600">
                  <a:moveTo>
                    <a:pt x="4038600" y="777239"/>
                  </a:moveTo>
                  <a:lnTo>
                    <a:pt x="3123438" y="307848"/>
                  </a:lnTo>
                  <a:lnTo>
                    <a:pt x="2734056" y="847344"/>
                  </a:lnTo>
                  <a:lnTo>
                    <a:pt x="138684" y="307848"/>
                  </a:lnTo>
                  <a:lnTo>
                    <a:pt x="1730502" y="1021080"/>
                  </a:lnTo>
                  <a:lnTo>
                    <a:pt x="0" y="1155192"/>
                  </a:lnTo>
                  <a:lnTo>
                    <a:pt x="1392174" y="1578101"/>
                  </a:lnTo>
                  <a:lnTo>
                    <a:pt x="50292" y="1955292"/>
                  </a:lnTo>
                  <a:lnTo>
                    <a:pt x="2119121" y="1868424"/>
                  </a:lnTo>
                  <a:lnTo>
                    <a:pt x="1780794" y="2361437"/>
                  </a:lnTo>
                  <a:lnTo>
                    <a:pt x="2884932" y="2094737"/>
                  </a:lnTo>
                  <a:lnTo>
                    <a:pt x="3172968" y="2895599"/>
                  </a:lnTo>
                  <a:lnTo>
                    <a:pt x="3938016" y="2001774"/>
                  </a:lnTo>
                  <a:lnTo>
                    <a:pt x="4953749" y="2645664"/>
                  </a:lnTo>
                  <a:lnTo>
                    <a:pt x="5242547" y="1937765"/>
                  </a:lnTo>
                  <a:lnTo>
                    <a:pt x="6784835" y="2425445"/>
                  </a:lnTo>
                  <a:lnTo>
                    <a:pt x="6296406" y="1735074"/>
                  </a:lnTo>
                  <a:lnTo>
                    <a:pt x="8077187" y="1781555"/>
                  </a:lnTo>
                  <a:lnTo>
                    <a:pt x="6583680" y="1404365"/>
                  </a:lnTo>
                  <a:lnTo>
                    <a:pt x="7888986" y="1090421"/>
                  </a:lnTo>
                  <a:lnTo>
                    <a:pt x="6245352" y="980694"/>
                  </a:lnTo>
                  <a:lnTo>
                    <a:pt x="6873240" y="597407"/>
                  </a:lnTo>
                  <a:lnTo>
                    <a:pt x="5292851" y="713994"/>
                  </a:lnTo>
                  <a:lnTo>
                    <a:pt x="5430761" y="0"/>
                  </a:lnTo>
                  <a:lnTo>
                    <a:pt x="4038600" y="777239"/>
                  </a:lnTo>
                  <a:close/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5" name="object 55"/>
          <p:cNvSpPr txBox="1"/>
          <p:nvPr/>
        </p:nvSpPr>
        <p:spPr>
          <a:xfrm>
            <a:off x="3876272" y="3606005"/>
            <a:ext cx="1295188" cy="515946"/>
          </a:xfrm>
          <a:prstGeom prst="rect">
            <a:avLst/>
          </a:prstGeom>
        </p:spPr>
        <p:txBody>
          <a:bodyPr vert="horz" wrap="square" lIns="0" tIns="12112" rIns="0" bIns="0" rtlCol="0">
            <a:spAutoFit/>
          </a:bodyPr>
          <a:lstStyle/>
          <a:p>
            <a:pPr marL="12750">
              <a:spcBef>
                <a:spcPts val="95"/>
              </a:spcBef>
            </a:pPr>
            <a:r>
              <a:rPr sz="3200" b="1" spc="-10" dirty="0">
                <a:latin typeface="Times New Roman"/>
                <a:cs typeface="Times New Roman"/>
              </a:rPr>
              <a:t>Hechos</a:t>
            </a:r>
            <a:endParaRPr sz="3200">
              <a:latin typeface="Times New Roman"/>
              <a:cs typeface="Times New Roman"/>
            </a:endParaRPr>
          </a:p>
        </p:txBody>
      </p:sp>
      <p:pic>
        <p:nvPicPr>
          <p:cNvPr id="56" name="object 56"/>
          <p:cNvPicPr/>
          <p:nvPr/>
        </p:nvPicPr>
        <p:blipFill>
          <a:blip r:embed="rId40" cstate="print"/>
          <a:stretch>
            <a:fillRect/>
          </a:stretch>
        </p:blipFill>
        <p:spPr>
          <a:xfrm>
            <a:off x="1974123" y="1313874"/>
            <a:ext cx="5043209" cy="658981"/>
          </a:xfrm>
          <a:prstGeom prst="rect">
            <a:avLst/>
          </a:prstGeom>
        </p:spPr>
      </p:pic>
      <p:sp>
        <p:nvSpPr>
          <p:cNvPr id="57" name="object 57"/>
          <p:cNvSpPr txBox="1">
            <a:spLocks noGrp="1"/>
          </p:cNvSpPr>
          <p:nvPr>
            <p:ph type="title"/>
          </p:nvPr>
        </p:nvSpPr>
        <p:spPr>
          <a:xfrm>
            <a:off x="1974123" y="1361740"/>
            <a:ext cx="5043209" cy="563249"/>
          </a:xfrm>
          <a:prstGeom prst="rect">
            <a:avLst/>
          </a:prstGeom>
          <a:ln w="76200">
            <a:solidFill>
              <a:srgbClr val="000000"/>
            </a:solidFill>
          </a:ln>
        </p:spPr>
        <p:txBody>
          <a:bodyPr vert="horz" wrap="square" lIns="0" tIns="70122" rIns="0" bIns="0" rtlCol="0">
            <a:spAutoFit/>
          </a:bodyPr>
          <a:lstStyle/>
          <a:p>
            <a:pPr algn="ctr">
              <a:spcBef>
                <a:spcPts val="552"/>
              </a:spcBef>
            </a:pPr>
            <a:r>
              <a:rPr sz="3200" b="1" spc="-10" dirty="0">
                <a:solidFill>
                  <a:srgbClr val="000000"/>
                </a:solidFill>
                <a:latin typeface="Times New Roman"/>
                <a:cs typeface="Times New Roman"/>
              </a:rPr>
              <a:t>Necesidades</a:t>
            </a:r>
            <a:endParaRPr sz="3200">
              <a:latin typeface="Times New Roman"/>
              <a:cs typeface="Times New Roman"/>
            </a:endParaRPr>
          </a:p>
        </p:txBody>
      </p:sp>
      <p:pic>
        <p:nvPicPr>
          <p:cNvPr id="58" name="object 58"/>
          <p:cNvPicPr/>
          <p:nvPr/>
        </p:nvPicPr>
        <p:blipFill>
          <a:blip r:embed="rId41" cstate="print"/>
          <a:stretch>
            <a:fillRect/>
          </a:stretch>
        </p:blipFill>
        <p:spPr>
          <a:xfrm>
            <a:off x="1897711" y="2649460"/>
            <a:ext cx="1367779" cy="472781"/>
          </a:xfrm>
          <a:prstGeom prst="rect">
            <a:avLst/>
          </a:prstGeom>
        </p:spPr>
      </p:pic>
      <p:sp>
        <p:nvSpPr>
          <p:cNvPr id="59" name="object 59"/>
          <p:cNvSpPr txBox="1"/>
          <p:nvPr/>
        </p:nvSpPr>
        <p:spPr>
          <a:xfrm>
            <a:off x="1897711" y="2649460"/>
            <a:ext cx="1367779" cy="411173"/>
          </a:xfrm>
          <a:prstGeom prst="rect">
            <a:avLst/>
          </a:prstGeom>
          <a:ln w="12700">
            <a:solidFill>
              <a:srgbClr val="000000"/>
            </a:solidFill>
          </a:ln>
        </p:spPr>
        <p:txBody>
          <a:bodyPr vert="horz" wrap="square" lIns="0" tIns="41436" rIns="0" bIns="0" rtlCol="0">
            <a:spAutoFit/>
          </a:bodyPr>
          <a:lstStyle/>
          <a:p>
            <a:pPr marL="98171">
              <a:spcBef>
                <a:spcPts val="326"/>
              </a:spcBef>
            </a:pPr>
            <a:r>
              <a:rPr sz="2400" b="1" i="1" spc="-10" dirty="0">
                <a:solidFill>
                  <a:srgbClr val="FFFF00"/>
                </a:solidFill>
                <a:latin typeface="Times New Roman"/>
                <a:cs typeface="Times New Roman"/>
              </a:rPr>
              <a:t>Objetivas</a:t>
            </a:r>
            <a:endParaRPr sz="2400">
              <a:latin typeface="Times New Roman"/>
              <a:cs typeface="Times New Roman"/>
            </a:endParaRPr>
          </a:p>
        </p:txBody>
      </p:sp>
      <p:pic>
        <p:nvPicPr>
          <p:cNvPr id="60" name="object 60"/>
          <p:cNvPicPr/>
          <p:nvPr/>
        </p:nvPicPr>
        <p:blipFill>
          <a:blip r:embed="rId42" cstate="print"/>
          <a:stretch>
            <a:fillRect/>
          </a:stretch>
        </p:blipFill>
        <p:spPr>
          <a:xfrm>
            <a:off x="5606750" y="2649461"/>
            <a:ext cx="1486982" cy="472780"/>
          </a:xfrm>
          <a:prstGeom prst="rect">
            <a:avLst/>
          </a:prstGeom>
        </p:spPr>
      </p:pic>
      <p:sp>
        <p:nvSpPr>
          <p:cNvPr id="61" name="object 61"/>
          <p:cNvSpPr txBox="1"/>
          <p:nvPr/>
        </p:nvSpPr>
        <p:spPr>
          <a:xfrm>
            <a:off x="5606749" y="2649460"/>
            <a:ext cx="1487492" cy="411173"/>
          </a:xfrm>
          <a:prstGeom prst="rect">
            <a:avLst/>
          </a:prstGeom>
          <a:ln w="12700">
            <a:solidFill>
              <a:srgbClr val="000000"/>
            </a:solidFill>
          </a:ln>
        </p:spPr>
        <p:txBody>
          <a:bodyPr vert="horz" wrap="square" lIns="0" tIns="41436" rIns="0" bIns="0" rtlCol="0">
            <a:spAutoFit/>
          </a:bodyPr>
          <a:lstStyle/>
          <a:p>
            <a:pPr marL="98171">
              <a:spcBef>
                <a:spcPts val="326"/>
              </a:spcBef>
            </a:pPr>
            <a:r>
              <a:rPr sz="2400" b="1" i="1" spc="-10" dirty="0">
                <a:solidFill>
                  <a:srgbClr val="FFFF00"/>
                </a:solidFill>
                <a:latin typeface="Times New Roman"/>
                <a:cs typeface="Times New Roman"/>
              </a:rPr>
              <a:t>Subjetivas</a:t>
            </a:r>
            <a:endParaRPr sz="2400">
              <a:latin typeface="Times New Roman"/>
              <a:cs typeface="Times New Roman"/>
            </a:endParaRPr>
          </a:p>
        </p:txBody>
      </p:sp>
      <p:grpSp>
        <p:nvGrpSpPr>
          <p:cNvPr id="62" name="object 62"/>
          <p:cNvGrpSpPr/>
          <p:nvPr/>
        </p:nvGrpSpPr>
        <p:grpSpPr>
          <a:xfrm>
            <a:off x="592334" y="1583343"/>
            <a:ext cx="8188847" cy="3298736"/>
            <a:chOff x="590689" y="1574546"/>
            <a:chExt cx="8166100" cy="3280410"/>
          </a:xfrm>
        </p:grpSpPr>
        <p:sp>
          <p:nvSpPr>
            <p:cNvPr id="63" name="object 63"/>
            <p:cNvSpPr/>
            <p:nvPr/>
          </p:nvSpPr>
          <p:spPr>
            <a:xfrm>
              <a:off x="597039" y="1580896"/>
              <a:ext cx="1143000" cy="1568450"/>
            </a:xfrm>
            <a:custGeom>
              <a:avLst/>
              <a:gdLst/>
              <a:ahLst/>
              <a:cxnLst/>
              <a:rect l="l" t="t" r="r" b="b"/>
              <a:pathLst>
                <a:path w="1143000" h="1568450">
                  <a:moveTo>
                    <a:pt x="1143000" y="1280159"/>
                  </a:moveTo>
                  <a:lnTo>
                    <a:pt x="761999" y="928115"/>
                  </a:lnTo>
                  <a:lnTo>
                    <a:pt x="762000" y="1088135"/>
                  </a:lnTo>
                  <a:lnTo>
                    <a:pt x="702050" y="1076849"/>
                  </a:lnTo>
                  <a:lnTo>
                    <a:pt x="643832" y="1064001"/>
                  </a:lnTo>
                  <a:lnTo>
                    <a:pt x="587446" y="1049647"/>
                  </a:lnTo>
                  <a:lnTo>
                    <a:pt x="532994" y="1033837"/>
                  </a:lnTo>
                  <a:lnTo>
                    <a:pt x="480578" y="1016626"/>
                  </a:lnTo>
                  <a:lnTo>
                    <a:pt x="430297" y="998067"/>
                  </a:lnTo>
                  <a:lnTo>
                    <a:pt x="382255" y="978212"/>
                  </a:lnTo>
                  <a:lnTo>
                    <a:pt x="336553" y="957115"/>
                  </a:lnTo>
                  <a:lnTo>
                    <a:pt x="293291" y="934829"/>
                  </a:lnTo>
                  <a:lnTo>
                    <a:pt x="252572" y="911407"/>
                  </a:lnTo>
                  <a:lnTo>
                    <a:pt x="214496" y="886901"/>
                  </a:lnTo>
                  <a:lnTo>
                    <a:pt x="179166" y="861365"/>
                  </a:lnTo>
                  <a:lnTo>
                    <a:pt x="146682" y="834852"/>
                  </a:lnTo>
                  <a:lnTo>
                    <a:pt x="117147" y="807415"/>
                  </a:lnTo>
                  <a:lnTo>
                    <a:pt x="90661" y="779107"/>
                  </a:lnTo>
                  <a:lnTo>
                    <a:pt x="47243" y="720089"/>
                  </a:lnTo>
                  <a:lnTo>
                    <a:pt x="66046" y="691928"/>
                  </a:lnTo>
                  <a:lnTo>
                    <a:pt x="111950" y="637911"/>
                  </a:lnTo>
                  <a:lnTo>
                    <a:pt x="168298" y="587190"/>
                  </a:lnTo>
                  <a:lnTo>
                    <a:pt x="200157" y="563150"/>
                  </a:lnTo>
                  <a:lnTo>
                    <a:pt x="234349" y="540034"/>
                  </a:lnTo>
                  <a:lnTo>
                    <a:pt x="270781" y="517876"/>
                  </a:lnTo>
                  <a:lnTo>
                    <a:pt x="309361" y="496709"/>
                  </a:lnTo>
                  <a:lnTo>
                    <a:pt x="349995" y="476566"/>
                  </a:lnTo>
                  <a:lnTo>
                    <a:pt x="392592" y="457481"/>
                  </a:lnTo>
                  <a:lnTo>
                    <a:pt x="437057" y="439488"/>
                  </a:lnTo>
                  <a:lnTo>
                    <a:pt x="483299" y="422618"/>
                  </a:lnTo>
                  <a:lnTo>
                    <a:pt x="531225" y="406907"/>
                  </a:lnTo>
                  <a:lnTo>
                    <a:pt x="580741" y="392387"/>
                  </a:lnTo>
                  <a:lnTo>
                    <a:pt x="631756" y="379091"/>
                  </a:lnTo>
                  <a:lnTo>
                    <a:pt x="684176" y="367053"/>
                  </a:lnTo>
                  <a:lnTo>
                    <a:pt x="737909" y="356307"/>
                  </a:lnTo>
                  <a:lnTo>
                    <a:pt x="792861" y="346885"/>
                  </a:lnTo>
                  <a:lnTo>
                    <a:pt x="848941" y="338821"/>
                  </a:lnTo>
                  <a:lnTo>
                    <a:pt x="906055" y="332149"/>
                  </a:lnTo>
                  <a:lnTo>
                    <a:pt x="964111" y="326901"/>
                  </a:lnTo>
                  <a:lnTo>
                    <a:pt x="1023015" y="323111"/>
                  </a:lnTo>
                  <a:lnTo>
                    <a:pt x="1082676" y="320813"/>
                  </a:lnTo>
                  <a:lnTo>
                    <a:pt x="1143000" y="320039"/>
                  </a:lnTo>
                  <a:lnTo>
                    <a:pt x="1143000" y="0"/>
                  </a:lnTo>
                  <a:lnTo>
                    <a:pt x="1080246" y="828"/>
                  </a:lnTo>
                  <a:lnTo>
                    <a:pt x="1018381" y="3285"/>
                  </a:lnTo>
                  <a:lnTo>
                    <a:pt x="957493" y="7328"/>
                  </a:lnTo>
                  <a:lnTo>
                    <a:pt x="897668" y="12915"/>
                  </a:lnTo>
                  <a:lnTo>
                    <a:pt x="838993" y="20002"/>
                  </a:lnTo>
                  <a:lnTo>
                    <a:pt x="781556" y="28547"/>
                  </a:lnTo>
                  <a:lnTo>
                    <a:pt x="725442" y="38507"/>
                  </a:lnTo>
                  <a:lnTo>
                    <a:pt x="670738" y="49840"/>
                  </a:lnTo>
                  <a:lnTo>
                    <a:pt x="617533" y="62503"/>
                  </a:lnTo>
                  <a:lnTo>
                    <a:pt x="565912" y="76453"/>
                  </a:lnTo>
                  <a:lnTo>
                    <a:pt x="515962" y="91648"/>
                  </a:lnTo>
                  <a:lnTo>
                    <a:pt x="467770" y="108045"/>
                  </a:lnTo>
                  <a:lnTo>
                    <a:pt x="421423" y="125601"/>
                  </a:lnTo>
                  <a:lnTo>
                    <a:pt x="377009" y="144274"/>
                  </a:lnTo>
                  <a:lnTo>
                    <a:pt x="334613" y="164020"/>
                  </a:lnTo>
                  <a:lnTo>
                    <a:pt x="294323" y="184798"/>
                  </a:lnTo>
                  <a:lnTo>
                    <a:pt x="256225" y="206564"/>
                  </a:lnTo>
                  <a:lnTo>
                    <a:pt x="220407" y="229276"/>
                  </a:lnTo>
                  <a:lnTo>
                    <a:pt x="186954" y="252892"/>
                  </a:lnTo>
                  <a:lnTo>
                    <a:pt x="155956" y="277368"/>
                  </a:lnTo>
                  <a:lnTo>
                    <a:pt x="101665" y="328730"/>
                  </a:lnTo>
                  <a:lnTo>
                    <a:pt x="58229" y="383023"/>
                  </a:lnTo>
                  <a:lnTo>
                    <a:pt x="26342" y="439905"/>
                  </a:lnTo>
                  <a:lnTo>
                    <a:pt x="6701" y="499034"/>
                  </a:lnTo>
                  <a:lnTo>
                    <a:pt x="0" y="560069"/>
                  </a:lnTo>
                  <a:lnTo>
                    <a:pt x="0" y="880109"/>
                  </a:lnTo>
                  <a:lnTo>
                    <a:pt x="8180" y="947042"/>
                  </a:lnTo>
                  <a:lnTo>
                    <a:pt x="32189" y="1012048"/>
                  </a:lnTo>
                  <a:lnTo>
                    <a:pt x="71223" y="1074573"/>
                  </a:lnTo>
                  <a:lnTo>
                    <a:pt x="96124" y="1104730"/>
                  </a:lnTo>
                  <a:lnTo>
                    <a:pt x="124481" y="1134058"/>
                  </a:lnTo>
                  <a:lnTo>
                    <a:pt x="156194" y="1162487"/>
                  </a:lnTo>
                  <a:lnTo>
                    <a:pt x="191162" y="1189947"/>
                  </a:lnTo>
                  <a:lnTo>
                    <a:pt x="229285" y="1216370"/>
                  </a:lnTo>
                  <a:lnTo>
                    <a:pt x="270463" y="1241684"/>
                  </a:lnTo>
                  <a:lnTo>
                    <a:pt x="314595" y="1265821"/>
                  </a:lnTo>
                  <a:lnTo>
                    <a:pt x="361583" y="1288711"/>
                  </a:lnTo>
                  <a:lnTo>
                    <a:pt x="411324" y="1310284"/>
                  </a:lnTo>
                  <a:lnTo>
                    <a:pt x="463719" y="1330471"/>
                  </a:lnTo>
                  <a:lnTo>
                    <a:pt x="518669" y="1349202"/>
                  </a:lnTo>
                  <a:lnTo>
                    <a:pt x="576072" y="1366408"/>
                  </a:lnTo>
                  <a:lnTo>
                    <a:pt x="635828" y="1382018"/>
                  </a:lnTo>
                  <a:lnTo>
                    <a:pt x="697837" y="1395964"/>
                  </a:lnTo>
                  <a:lnTo>
                    <a:pt x="762000" y="1408175"/>
                  </a:lnTo>
                  <a:lnTo>
                    <a:pt x="762000" y="1568195"/>
                  </a:lnTo>
                  <a:lnTo>
                    <a:pt x="1143000" y="1280159"/>
                  </a:lnTo>
                  <a:close/>
                </a:path>
              </a:pathLst>
            </a:custGeom>
            <a:solidFill>
              <a:srgbClr val="FFFF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4" name="object 64"/>
            <p:cNvSpPr/>
            <p:nvPr/>
          </p:nvSpPr>
          <p:spPr>
            <a:xfrm>
              <a:off x="597039" y="1580896"/>
              <a:ext cx="1143000" cy="720090"/>
            </a:xfrm>
            <a:custGeom>
              <a:avLst/>
              <a:gdLst/>
              <a:ahLst/>
              <a:cxnLst/>
              <a:rect l="l" t="t" r="r" b="b"/>
              <a:pathLst>
                <a:path w="1143000" h="720089">
                  <a:moveTo>
                    <a:pt x="1143000" y="320039"/>
                  </a:moveTo>
                  <a:lnTo>
                    <a:pt x="1143000" y="0"/>
                  </a:lnTo>
                  <a:lnTo>
                    <a:pt x="1080246" y="828"/>
                  </a:lnTo>
                  <a:lnTo>
                    <a:pt x="1018381" y="3285"/>
                  </a:lnTo>
                  <a:lnTo>
                    <a:pt x="957493" y="7328"/>
                  </a:lnTo>
                  <a:lnTo>
                    <a:pt x="897668" y="12915"/>
                  </a:lnTo>
                  <a:lnTo>
                    <a:pt x="838993" y="20002"/>
                  </a:lnTo>
                  <a:lnTo>
                    <a:pt x="781556" y="28547"/>
                  </a:lnTo>
                  <a:lnTo>
                    <a:pt x="725442" y="38507"/>
                  </a:lnTo>
                  <a:lnTo>
                    <a:pt x="670738" y="49840"/>
                  </a:lnTo>
                  <a:lnTo>
                    <a:pt x="617533" y="62503"/>
                  </a:lnTo>
                  <a:lnTo>
                    <a:pt x="565912" y="76453"/>
                  </a:lnTo>
                  <a:lnTo>
                    <a:pt x="515962" y="91648"/>
                  </a:lnTo>
                  <a:lnTo>
                    <a:pt x="467770" y="108045"/>
                  </a:lnTo>
                  <a:lnTo>
                    <a:pt x="421423" y="125601"/>
                  </a:lnTo>
                  <a:lnTo>
                    <a:pt x="377009" y="144274"/>
                  </a:lnTo>
                  <a:lnTo>
                    <a:pt x="334613" y="164020"/>
                  </a:lnTo>
                  <a:lnTo>
                    <a:pt x="294323" y="184798"/>
                  </a:lnTo>
                  <a:lnTo>
                    <a:pt x="256225" y="206564"/>
                  </a:lnTo>
                  <a:lnTo>
                    <a:pt x="220407" y="229276"/>
                  </a:lnTo>
                  <a:lnTo>
                    <a:pt x="186954" y="252892"/>
                  </a:lnTo>
                  <a:lnTo>
                    <a:pt x="155956" y="277368"/>
                  </a:lnTo>
                  <a:lnTo>
                    <a:pt x="101665" y="328730"/>
                  </a:lnTo>
                  <a:lnTo>
                    <a:pt x="58229" y="383023"/>
                  </a:lnTo>
                  <a:lnTo>
                    <a:pt x="26342" y="439905"/>
                  </a:lnTo>
                  <a:lnTo>
                    <a:pt x="6701" y="499034"/>
                  </a:lnTo>
                  <a:lnTo>
                    <a:pt x="0" y="560069"/>
                  </a:lnTo>
                  <a:lnTo>
                    <a:pt x="2988" y="600610"/>
                  </a:lnTo>
                  <a:lnTo>
                    <a:pt x="11906" y="640937"/>
                  </a:lnTo>
                  <a:lnTo>
                    <a:pt x="26681" y="680835"/>
                  </a:lnTo>
                  <a:lnTo>
                    <a:pt x="47243" y="720089"/>
                  </a:lnTo>
                  <a:lnTo>
                    <a:pt x="66046" y="691928"/>
                  </a:lnTo>
                  <a:lnTo>
                    <a:pt x="87646" y="664524"/>
                  </a:lnTo>
                  <a:lnTo>
                    <a:pt x="138865" y="612122"/>
                  </a:lnTo>
                  <a:lnTo>
                    <a:pt x="168298" y="587190"/>
                  </a:lnTo>
                  <a:lnTo>
                    <a:pt x="200157" y="563150"/>
                  </a:lnTo>
                  <a:lnTo>
                    <a:pt x="234349" y="540034"/>
                  </a:lnTo>
                  <a:lnTo>
                    <a:pt x="270781" y="517876"/>
                  </a:lnTo>
                  <a:lnTo>
                    <a:pt x="309361" y="496709"/>
                  </a:lnTo>
                  <a:lnTo>
                    <a:pt x="349995" y="476566"/>
                  </a:lnTo>
                  <a:lnTo>
                    <a:pt x="392592" y="457481"/>
                  </a:lnTo>
                  <a:lnTo>
                    <a:pt x="437057" y="439488"/>
                  </a:lnTo>
                  <a:lnTo>
                    <a:pt x="483299" y="422618"/>
                  </a:lnTo>
                  <a:lnTo>
                    <a:pt x="531225" y="406907"/>
                  </a:lnTo>
                  <a:lnTo>
                    <a:pt x="580741" y="392387"/>
                  </a:lnTo>
                  <a:lnTo>
                    <a:pt x="631756" y="379091"/>
                  </a:lnTo>
                  <a:lnTo>
                    <a:pt x="684176" y="367053"/>
                  </a:lnTo>
                  <a:lnTo>
                    <a:pt x="737909" y="356307"/>
                  </a:lnTo>
                  <a:lnTo>
                    <a:pt x="792861" y="346885"/>
                  </a:lnTo>
                  <a:lnTo>
                    <a:pt x="848941" y="338821"/>
                  </a:lnTo>
                  <a:lnTo>
                    <a:pt x="906055" y="332149"/>
                  </a:lnTo>
                  <a:lnTo>
                    <a:pt x="964111" y="326901"/>
                  </a:lnTo>
                  <a:lnTo>
                    <a:pt x="1023015" y="323111"/>
                  </a:lnTo>
                  <a:lnTo>
                    <a:pt x="1082676" y="320813"/>
                  </a:lnTo>
                  <a:lnTo>
                    <a:pt x="1143000" y="320039"/>
                  </a:lnTo>
                  <a:close/>
                </a:path>
              </a:pathLst>
            </a:custGeom>
            <a:solidFill>
              <a:srgbClr val="CDCD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5" name="object 65"/>
            <p:cNvSpPr/>
            <p:nvPr/>
          </p:nvSpPr>
          <p:spPr>
            <a:xfrm>
              <a:off x="597039" y="1580896"/>
              <a:ext cx="1143000" cy="1568450"/>
            </a:xfrm>
            <a:custGeom>
              <a:avLst/>
              <a:gdLst/>
              <a:ahLst/>
              <a:cxnLst/>
              <a:rect l="l" t="t" r="r" b="b"/>
              <a:pathLst>
                <a:path w="1143000" h="1568450">
                  <a:moveTo>
                    <a:pt x="1143000" y="0"/>
                  </a:moveTo>
                  <a:lnTo>
                    <a:pt x="1080246" y="828"/>
                  </a:lnTo>
                  <a:lnTo>
                    <a:pt x="1018381" y="3285"/>
                  </a:lnTo>
                  <a:lnTo>
                    <a:pt x="957493" y="7328"/>
                  </a:lnTo>
                  <a:lnTo>
                    <a:pt x="897668" y="12915"/>
                  </a:lnTo>
                  <a:lnTo>
                    <a:pt x="838993" y="20002"/>
                  </a:lnTo>
                  <a:lnTo>
                    <a:pt x="781556" y="28547"/>
                  </a:lnTo>
                  <a:lnTo>
                    <a:pt x="725442" y="38507"/>
                  </a:lnTo>
                  <a:lnTo>
                    <a:pt x="670738" y="49840"/>
                  </a:lnTo>
                  <a:lnTo>
                    <a:pt x="617533" y="62503"/>
                  </a:lnTo>
                  <a:lnTo>
                    <a:pt x="565912" y="76453"/>
                  </a:lnTo>
                  <a:lnTo>
                    <a:pt x="515962" y="91648"/>
                  </a:lnTo>
                  <a:lnTo>
                    <a:pt x="467770" y="108045"/>
                  </a:lnTo>
                  <a:lnTo>
                    <a:pt x="421423" y="125601"/>
                  </a:lnTo>
                  <a:lnTo>
                    <a:pt x="377009" y="144274"/>
                  </a:lnTo>
                  <a:lnTo>
                    <a:pt x="334613" y="164020"/>
                  </a:lnTo>
                  <a:lnTo>
                    <a:pt x="294323" y="184798"/>
                  </a:lnTo>
                  <a:lnTo>
                    <a:pt x="256225" y="206564"/>
                  </a:lnTo>
                  <a:lnTo>
                    <a:pt x="220407" y="229276"/>
                  </a:lnTo>
                  <a:lnTo>
                    <a:pt x="186954" y="252892"/>
                  </a:lnTo>
                  <a:lnTo>
                    <a:pt x="155956" y="277368"/>
                  </a:lnTo>
                  <a:lnTo>
                    <a:pt x="101665" y="328730"/>
                  </a:lnTo>
                  <a:lnTo>
                    <a:pt x="58229" y="383023"/>
                  </a:lnTo>
                  <a:lnTo>
                    <a:pt x="26342" y="439905"/>
                  </a:lnTo>
                  <a:lnTo>
                    <a:pt x="6701" y="499034"/>
                  </a:lnTo>
                  <a:lnTo>
                    <a:pt x="0" y="560069"/>
                  </a:lnTo>
                  <a:lnTo>
                    <a:pt x="0" y="880109"/>
                  </a:lnTo>
                  <a:lnTo>
                    <a:pt x="8180" y="947042"/>
                  </a:lnTo>
                  <a:lnTo>
                    <a:pt x="32189" y="1012048"/>
                  </a:lnTo>
                  <a:lnTo>
                    <a:pt x="71223" y="1074573"/>
                  </a:lnTo>
                  <a:lnTo>
                    <a:pt x="96124" y="1104730"/>
                  </a:lnTo>
                  <a:lnTo>
                    <a:pt x="124481" y="1134058"/>
                  </a:lnTo>
                  <a:lnTo>
                    <a:pt x="156194" y="1162487"/>
                  </a:lnTo>
                  <a:lnTo>
                    <a:pt x="191162" y="1189947"/>
                  </a:lnTo>
                  <a:lnTo>
                    <a:pt x="229285" y="1216370"/>
                  </a:lnTo>
                  <a:lnTo>
                    <a:pt x="270463" y="1241684"/>
                  </a:lnTo>
                  <a:lnTo>
                    <a:pt x="314595" y="1265821"/>
                  </a:lnTo>
                  <a:lnTo>
                    <a:pt x="361583" y="1288711"/>
                  </a:lnTo>
                  <a:lnTo>
                    <a:pt x="411324" y="1310284"/>
                  </a:lnTo>
                  <a:lnTo>
                    <a:pt x="463719" y="1330471"/>
                  </a:lnTo>
                  <a:lnTo>
                    <a:pt x="518669" y="1349202"/>
                  </a:lnTo>
                  <a:lnTo>
                    <a:pt x="576072" y="1366408"/>
                  </a:lnTo>
                  <a:lnTo>
                    <a:pt x="635828" y="1382018"/>
                  </a:lnTo>
                  <a:lnTo>
                    <a:pt x="697837" y="1395964"/>
                  </a:lnTo>
                  <a:lnTo>
                    <a:pt x="762000" y="1408175"/>
                  </a:lnTo>
                  <a:lnTo>
                    <a:pt x="762000" y="1568195"/>
                  </a:lnTo>
                  <a:lnTo>
                    <a:pt x="1143000" y="1280159"/>
                  </a:lnTo>
                  <a:lnTo>
                    <a:pt x="761999" y="928115"/>
                  </a:lnTo>
                  <a:lnTo>
                    <a:pt x="762000" y="1088135"/>
                  </a:lnTo>
                  <a:lnTo>
                    <a:pt x="702050" y="1076849"/>
                  </a:lnTo>
                  <a:lnTo>
                    <a:pt x="643832" y="1064001"/>
                  </a:lnTo>
                  <a:lnTo>
                    <a:pt x="587446" y="1049647"/>
                  </a:lnTo>
                  <a:lnTo>
                    <a:pt x="532994" y="1033837"/>
                  </a:lnTo>
                  <a:lnTo>
                    <a:pt x="480578" y="1016626"/>
                  </a:lnTo>
                  <a:lnTo>
                    <a:pt x="430297" y="998067"/>
                  </a:lnTo>
                  <a:lnTo>
                    <a:pt x="382255" y="978212"/>
                  </a:lnTo>
                  <a:lnTo>
                    <a:pt x="336553" y="957115"/>
                  </a:lnTo>
                  <a:lnTo>
                    <a:pt x="293291" y="934829"/>
                  </a:lnTo>
                  <a:lnTo>
                    <a:pt x="252572" y="911407"/>
                  </a:lnTo>
                  <a:lnTo>
                    <a:pt x="214496" y="886901"/>
                  </a:lnTo>
                  <a:lnTo>
                    <a:pt x="179166" y="861365"/>
                  </a:lnTo>
                  <a:lnTo>
                    <a:pt x="146682" y="834852"/>
                  </a:lnTo>
                  <a:lnTo>
                    <a:pt x="117147" y="807415"/>
                  </a:lnTo>
                  <a:lnTo>
                    <a:pt x="90661" y="779107"/>
                  </a:lnTo>
                  <a:lnTo>
                    <a:pt x="47243" y="720089"/>
                  </a:lnTo>
                  <a:lnTo>
                    <a:pt x="66046" y="691928"/>
                  </a:lnTo>
                  <a:lnTo>
                    <a:pt x="111950" y="637911"/>
                  </a:lnTo>
                  <a:lnTo>
                    <a:pt x="168298" y="587190"/>
                  </a:lnTo>
                  <a:lnTo>
                    <a:pt x="200157" y="563150"/>
                  </a:lnTo>
                  <a:lnTo>
                    <a:pt x="234349" y="540034"/>
                  </a:lnTo>
                  <a:lnTo>
                    <a:pt x="270781" y="517876"/>
                  </a:lnTo>
                  <a:lnTo>
                    <a:pt x="309361" y="496709"/>
                  </a:lnTo>
                  <a:lnTo>
                    <a:pt x="349995" y="476566"/>
                  </a:lnTo>
                  <a:lnTo>
                    <a:pt x="392592" y="457481"/>
                  </a:lnTo>
                  <a:lnTo>
                    <a:pt x="437057" y="439488"/>
                  </a:lnTo>
                  <a:lnTo>
                    <a:pt x="483299" y="422618"/>
                  </a:lnTo>
                  <a:lnTo>
                    <a:pt x="531225" y="406907"/>
                  </a:lnTo>
                  <a:lnTo>
                    <a:pt x="580741" y="392387"/>
                  </a:lnTo>
                  <a:lnTo>
                    <a:pt x="631756" y="379091"/>
                  </a:lnTo>
                  <a:lnTo>
                    <a:pt x="684176" y="367053"/>
                  </a:lnTo>
                  <a:lnTo>
                    <a:pt x="737909" y="356307"/>
                  </a:lnTo>
                  <a:lnTo>
                    <a:pt x="792861" y="346885"/>
                  </a:lnTo>
                  <a:lnTo>
                    <a:pt x="848941" y="338821"/>
                  </a:lnTo>
                  <a:lnTo>
                    <a:pt x="906055" y="332149"/>
                  </a:lnTo>
                  <a:lnTo>
                    <a:pt x="964111" y="326901"/>
                  </a:lnTo>
                  <a:lnTo>
                    <a:pt x="1023015" y="323111"/>
                  </a:lnTo>
                  <a:lnTo>
                    <a:pt x="1082676" y="320813"/>
                  </a:lnTo>
                  <a:lnTo>
                    <a:pt x="1143000" y="320039"/>
                  </a:lnTo>
                  <a:lnTo>
                    <a:pt x="1143000" y="0"/>
                  </a:lnTo>
                  <a:close/>
                </a:path>
                <a:path w="1143000" h="1568450">
                  <a:moveTo>
                    <a:pt x="0" y="560069"/>
                  </a:moveTo>
                  <a:lnTo>
                    <a:pt x="2988" y="600610"/>
                  </a:lnTo>
                  <a:lnTo>
                    <a:pt x="11906" y="640937"/>
                  </a:lnTo>
                  <a:lnTo>
                    <a:pt x="26681" y="680835"/>
                  </a:lnTo>
                  <a:lnTo>
                    <a:pt x="47243" y="720089"/>
                  </a:lnTo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6" name="object 66"/>
            <p:cNvSpPr/>
            <p:nvPr/>
          </p:nvSpPr>
          <p:spPr>
            <a:xfrm>
              <a:off x="7226427" y="1580896"/>
              <a:ext cx="1524000" cy="1568450"/>
            </a:xfrm>
            <a:custGeom>
              <a:avLst/>
              <a:gdLst/>
              <a:ahLst/>
              <a:cxnLst/>
              <a:rect l="l" t="t" r="r" b="b"/>
              <a:pathLst>
                <a:path w="1524000" h="1568450">
                  <a:moveTo>
                    <a:pt x="1524000" y="880109"/>
                  </a:moveTo>
                  <a:lnTo>
                    <a:pt x="1524000" y="560069"/>
                  </a:lnTo>
                  <a:lnTo>
                    <a:pt x="1522515" y="535118"/>
                  </a:lnTo>
                  <a:lnTo>
                    <a:pt x="1510827" y="486076"/>
                  </a:lnTo>
                  <a:lnTo>
                    <a:pt x="1487926" y="438337"/>
                  </a:lnTo>
                  <a:lnTo>
                    <a:pt x="1454305" y="392081"/>
                  </a:lnTo>
                  <a:lnTo>
                    <a:pt x="1410459" y="347490"/>
                  </a:lnTo>
                  <a:lnTo>
                    <a:pt x="1356883" y="304747"/>
                  </a:lnTo>
                  <a:lnTo>
                    <a:pt x="1294072" y="264033"/>
                  </a:lnTo>
                  <a:lnTo>
                    <a:pt x="1259357" y="244494"/>
                  </a:lnTo>
                  <a:lnTo>
                    <a:pt x="1222520" y="225531"/>
                  </a:lnTo>
                  <a:lnTo>
                    <a:pt x="1183620" y="207166"/>
                  </a:lnTo>
                  <a:lnTo>
                    <a:pt x="1142721" y="189422"/>
                  </a:lnTo>
                  <a:lnTo>
                    <a:pt x="1099884" y="172322"/>
                  </a:lnTo>
                  <a:lnTo>
                    <a:pt x="1055171" y="155888"/>
                  </a:lnTo>
                  <a:lnTo>
                    <a:pt x="1008643" y="140144"/>
                  </a:lnTo>
                  <a:lnTo>
                    <a:pt x="960364" y="125112"/>
                  </a:lnTo>
                  <a:lnTo>
                    <a:pt x="910393" y="110814"/>
                  </a:lnTo>
                  <a:lnTo>
                    <a:pt x="858794" y="97275"/>
                  </a:lnTo>
                  <a:lnTo>
                    <a:pt x="805627" y="84515"/>
                  </a:lnTo>
                  <a:lnTo>
                    <a:pt x="750956" y="72559"/>
                  </a:lnTo>
                  <a:lnTo>
                    <a:pt x="694841" y="61428"/>
                  </a:lnTo>
                  <a:lnTo>
                    <a:pt x="637345" y="51146"/>
                  </a:lnTo>
                  <a:lnTo>
                    <a:pt x="578529" y="41735"/>
                  </a:lnTo>
                  <a:lnTo>
                    <a:pt x="518455" y="33219"/>
                  </a:lnTo>
                  <a:lnTo>
                    <a:pt x="457185" y="25619"/>
                  </a:lnTo>
                  <a:lnTo>
                    <a:pt x="394781" y="18958"/>
                  </a:lnTo>
                  <a:lnTo>
                    <a:pt x="331304" y="13260"/>
                  </a:lnTo>
                  <a:lnTo>
                    <a:pt x="266817" y="8547"/>
                  </a:lnTo>
                  <a:lnTo>
                    <a:pt x="201381" y="4842"/>
                  </a:lnTo>
                  <a:lnTo>
                    <a:pt x="135058" y="2167"/>
                  </a:lnTo>
                  <a:lnTo>
                    <a:pt x="67911" y="545"/>
                  </a:lnTo>
                  <a:lnTo>
                    <a:pt x="0" y="0"/>
                  </a:lnTo>
                  <a:lnTo>
                    <a:pt x="0" y="320039"/>
                  </a:lnTo>
                  <a:lnTo>
                    <a:pt x="64930" y="320543"/>
                  </a:lnTo>
                  <a:lnTo>
                    <a:pt x="129301" y="322043"/>
                  </a:lnTo>
                  <a:lnTo>
                    <a:pt x="193048" y="324521"/>
                  </a:lnTo>
                  <a:lnTo>
                    <a:pt x="256105" y="327960"/>
                  </a:lnTo>
                  <a:lnTo>
                    <a:pt x="318407" y="332342"/>
                  </a:lnTo>
                  <a:lnTo>
                    <a:pt x="379890" y="337650"/>
                  </a:lnTo>
                  <a:lnTo>
                    <a:pt x="440488" y="343866"/>
                  </a:lnTo>
                  <a:lnTo>
                    <a:pt x="500137" y="350974"/>
                  </a:lnTo>
                  <a:lnTo>
                    <a:pt x="558772" y="358955"/>
                  </a:lnTo>
                  <a:lnTo>
                    <a:pt x="616328" y="367791"/>
                  </a:lnTo>
                  <a:lnTo>
                    <a:pt x="672740" y="377466"/>
                  </a:lnTo>
                  <a:lnTo>
                    <a:pt x="727943" y="387962"/>
                  </a:lnTo>
                  <a:lnTo>
                    <a:pt x="781872" y="399262"/>
                  </a:lnTo>
                  <a:lnTo>
                    <a:pt x="834463" y="411347"/>
                  </a:lnTo>
                  <a:lnTo>
                    <a:pt x="885649" y="424201"/>
                  </a:lnTo>
                  <a:lnTo>
                    <a:pt x="935367" y="437805"/>
                  </a:lnTo>
                  <a:lnTo>
                    <a:pt x="983552" y="452144"/>
                  </a:lnTo>
                  <a:lnTo>
                    <a:pt x="1030138" y="467198"/>
                  </a:lnTo>
                  <a:lnTo>
                    <a:pt x="1075061" y="482950"/>
                  </a:lnTo>
                  <a:lnTo>
                    <a:pt x="1118256" y="499383"/>
                  </a:lnTo>
                  <a:lnTo>
                    <a:pt x="1159657" y="516480"/>
                  </a:lnTo>
                  <a:lnTo>
                    <a:pt x="1199200" y="534223"/>
                  </a:lnTo>
                  <a:lnTo>
                    <a:pt x="1236821" y="552594"/>
                  </a:lnTo>
                  <a:lnTo>
                    <a:pt x="1272453" y="571577"/>
                  </a:lnTo>
                  <a:lnTo>
                    <a:pt x="1306033" y="591152"/>
                  </a:lnTo>
                  <a:lnTo>
                    <a:pt x="1366774" y="632014"/>
                  </a:lnTo>
                  <a:lnTo>
                    <a:pt x="1418525" y="675040"/>
                  </a:lnTo>
                  <a:lnTo>
                    <a:pt x="1460766" y="720089"/>
                  </a:lnTo>
                  <a:lnTo>
                    <a:pt x="1439396" y="744344"/>
                  </a:lnTo>
                  <a:lnTo>
                    <a:pt x="1388170" y="791342"/>
                  </a:lnTo>
                  <a:lnTo>
                    <a:pt x="1326109" y="836136"/>
                  </a:lnTo>
                  <a:lnTo>
                    <a:pt x="1291194" y="857636"/>
                  </a:lnTo>
                  <a:lnTo>
                    <a:pt x="1253785" y="878501"/>
                  </a:lnTo>
                  <a:lnTo>
                    <a:pt x="1213953" y="898702"/>
                  </a:lnTo>
                  <a:lnTo>
                    <a:pt x="1171771" y="918212"/>
                  </a:lnTo>
                  <a:lnTo>
                    <a:pt x="1127309" y="937001"/>
                  </a:lnTo>
                  <a:lnTo>
                    <a:pt x="1080640" y="955043"/>
                  </a:lnTo>
                  <a:lnTo>
                    <a:pt x="1031834" y="972309"/>
                  </a:lnTo>
                  <a:lnTo>
                    <a:pt x="980964" y="988771"/>
                  </a:lnTo>
                  <a:lnTo>
                    <a:pt x="928100" y="1004400"/>
                  </a:lnTo>
                  <a:lnTo>
                    <a:pt x="873316" y="1019169"/>
                  </a:lnTo>
                  <a:lnTo>
                    <a:pt x="816681" y="1033049"/>
                  </a:lnTo>
                  <a:lnTo>
                    <a:pt x="758268" y="1046012"/>
                  </a:lnTo>
                  <a:lnTo>
                    <a:pt x="698149" y="1058031"/>
                  </a:lnTo>
                  <a:lnTo>
                    <a:pt x="636394" y="1069076"/>
                  </a:lnTo>
                  <a:lnTo>
                    <a:pt x="573076" y="1079120"/>
                  </a:lnTo>
                  <a:lnTo>
                    <a:pt x="508266" y="1088135"/>
                  </a:lnTo>
                  <a:lnTo>
                    <a:pt x="508266" y="928116"/>
                  </a:lnTo>
                  <a:lnTo>
                    <a:pt x="0" y="1280160"/>
                  </a:lnTo>
                  <a:lnTo>
                    <a:pt x="508266" y="1568195"/>
                  </a:lnTo>
                  <a:lnTo>
                    <a:pt x="508266" y="1408175"/>
                  </a:lnTo>
                  <a:lnTo>
                    <a:pt x="577609" y="1398449"/>
                  </a:lnTo>
                  <a:lnTo>
                    <a:pt x="645089" y="1387583"/>
                  </a:lnTo>
                  <a:lnTo>
                    <a:pt x="710637" y="1375613"/>
                  </a:lnTo>
                  <a:lnTo>
                    <a:pt x="774183" y="1362576"/>
                  </a:lnTo>
                  <a:lnTo>
                    <a:pt x="835656" y="1348509"/>
                  </a:lnTo>
                  <a:lnTo>
                    <a:pt x="894988" y="1333449"/>
                  </a:lnTo>
                  <a:lnTo>
                    <a:pt x="952107" y="1317432"/>
                  </a:lnTo>
                  <a:lnTo>
                    <a:pt x="1006944" y="1300495"/>
                  </a:lnTo>
                  <a:lnTo>
                    <a:pt x="1059428" y="1282675"/>
                  </a:lnTo>
                  <a:lnTo>
                    <a:pt x="1109491" y="1264008"/>
                  </a:lnTo>
                  <a:lnTo>
                    <a:pt x="1157062" y="1244530"/>
                  </a:lnTo>
                  <a:lnTo>
                    <a:pt x="1202070" y="1224280"/>
                  </a:lnTo>
                  <a:lnTo>
                    <a:pt x="1244447" y="1203293"/>
                  </a:lnTo>
                  <a:lnTo>
                    <a:pt x="1284122" y="1181605"/>
                  </a:lnTo>
                  <a:lnTo>
                    <a:pt x="1321025" y="1159255"/>
                  </a:lnTo>
                  <a:lnTo>
                    <a:pt x="1355086" y="1136278"/>
                  </a:lnTo>
                  <a:lnTo>
                    <a:pt x="1386235" y="1112711"/>
                  </a:lnTo>
                  <a:lnTo>
                    <a:pt x="1439518" y="1063953"/>
                  </a:lnTo>
                  <a:lnTo>
                    <a:pt x="1480313" y="1013276"/>
                  </a:lnTo>
                  <a:lnTo>
                    <a:pt x="1508063" y="960972"/>
                  </a:lnTo>
                  <a:lnTo>
                    <a:pt x="1522205" y="907336"/>
                  </a:lnTo>
                  <a:lnTo>
                    <a:pt x="1524000" y="880109"/>
                  </a:lnTo>
                  <a:close/>
                </a:path>
              </a:pathLst>
            </a:custGeom>
            <a:solidFill>
              <a:srgbClr val="FFFF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7" name="object 67"/>
            <p:cNvSpPr/>
            <p:nvPr/>
          </p:nvSpPr>
          <p:spPr>
            <a:xfrm>
              <a:off x="7226427" y="1580896"/>
              <a:ext cx="1524000" cy="880110"/>
            </a:xfrm>
            <a:custGeom>
              <a:avLst/>
              <a:gdLst/>
              <a:ahLst/>
              <a:cxnLst/>
              <a:rect l="l" t="t" r="r" b="b"/>
              <a:pathLst>
                <a:path w="1524000" h="880110">
                  <a:moveTo>
                    <a:pt x="1524000" y="880109"/>
                  </a:moveTo>
                  <a:lnTo>
                    <a:pt x="1524000" y="560069"/>
                  </a:lnTo>
                  <a:lnTo>
                    <a:pt x="1522515" y="535118"/>
                  </a:lnTo>
                  <a:lnTo>
                    <a:pt x="1510827" y="486076"/>
                  </a:lnTo>
                  <a:lnTo>
                    <a:pt x="1487926" y="438337"/>
                  </a:lnTo>
                  <a:lnTo>
                    <a:pt x="1454305" y="392081"/>
                  </a:lnTo>
                  <a:lnTo>
                    <a:pt x="1410459" y="347490"/>
                  </a:lnTo>
                  <a:lnTo>
                    <a:pt x="1356883" y="304747"/>
                  </a:lnTo>
                  <a:lnTo>
                    <a:pt x="1294072" y="264033"/>
                  </a:lnTo>
                  <a:lnTo>
                    <a:pt x="1259357" y="244494"/>
                  </a:lnTo>
                  <a:lnTo>
                    <a:pt x="1222520" y="225531"/>
                  </a:lnTo>
                  <a:lnTo>
                    <a:pt x="1183620" y="207166"/>
                  </a:lnTo>
                  <a:lnTo>
                    <a:pt x="1142721" y="189422"/>
                  </a:lnTo>
                  <a:lnTo>
                    <a:pt x="1099884" y="172322"/>
                  </a:lnTo>
                  <a:lnTo>
                    <a:pt x="1055171" y="155888"/>
                  </a:lnTo>
                  <a:lnTo>
                    <a:pt x="1008643" y="140144"/>
                  </a:lnTo>
                  <a:lnTo>
                    <a:pt x="960364" y="125112"/>
                  </a:lnTo>
                  <a:lnTo>
                    <a:pt x="910393" y="110814"/>
                  </a:lnTo>
                  <a:lnTo>
                    <a:pt x="858794" y="97275"/>
                  </a:lnTo>
                  <a:lnTo>
                    <a:pt x="805627" y="84515"/>
                  </a:lnTo>
                  <a:lnTo>
                    <a:pt x="750956" y="72559"/>
                  </a:lnTo>
                  <a:lnTo>
                    <a:pt x="694841" y="61428"/>
                  </a:lnTo>
                  <a:lnTo>
                    <a:pt x="637345" y="51146"/>
                  </a:lnTo>
                  <a:lnTo>
                    <a:pt x="578529" y="41735"/>
                  </a:lnTo>
                  <a:lnTo>
                    <a:pt x="518455" y="33219"/>
                  </a:lnTo>
                  <a:lnTo>
                    <a:pt x="457185" y="25619"/>
                  </a:lnTo>
                  <a:lnTo>
                    <a:pt x="394781" y="18958"/>
                  </a:lnTo>
                  <a:lnTo>
                    <a:pt x="331304" y="13260"/>
                  </a:lnTo>
                  <a:lnTo>
                    <a:pt x="266817" y="8547"/>
                  </a:lnTo>
                  <a:lnTo>
                    <a:pt x="201381" y="4842"/>
                  </a:lnTo>
                  <a:lnTo>
                    <a:pt x="135058" y="2167"/>
                  </a:lnTo>
                  <a:lnTo>
                    <a:pt x="67911" y="545"/>
                  </a:lnTo>
                  <a:lnTo>
                    <a:pt x="0" y="0"/>
                  </a:lnTo>
                  <a:lnTo>
                    <a:pt x="0" y="320039"/>
                  </a:lnTo>
                  <a:lnTo>
                    <a:pt x="67911" y="320585"/>
                  </a:lnTo>
                  <a:lnTo>
                    <a:pt x="135058" y="322207"/>
                  </a:lnTo>
                  <a:lnTo>
                    <a:pt x="201381" y="324881"/>
                  </a:lnTo>
                  <a:lnTo>
                    <a:pt x="266817" y="328587"/>
                  </a:lnTo>
                  <a:lnTo>
                    <a:pt x="331304" y="333300"/>
                  </a:lnTo>
                  <a:lnTo>
                    <a:pt x="394781" y="338998"/>
                  </a:lnTo>
                  <a:lnTo>
                    <a:pt x="457185" y="345658"/>
                  </a:lnTo>
                  <a:lnTo>
                    <a:pt x="518455" y="353258"/>
                  </a:lnTo>
                  <a:lnTo>
                    <a:pt x="578529" y="361775"/>
                  </a:lnTo>
                  <a:lnTo>
                    <a:pt x="637345" y="371186"/>
                  </a:lnTo>
                  <a:lnTo>
                    <a:pt x="694841" y="381468"/>
                  </a:lnTo>
                  <a:lnTo>
                    <a:pt x="750956" y="392599"/>
                  </a:lnTo>
                  <a:lnTo>
                    <a:pt x="805627" y="404555"/>
                  </a:lnTo>
                  <a:lnTo>
                    <a:pt x="858794" y="417314"/>
                  </a:lnTo>
                  <a:lnTo>
                    <a:pt x="910393" y="430854"/>
                  </a:lnTo>
                  <a:lnTo>
                    <a:pt x="960364" y="445152"/>
                  </a:lnTo>
                  <a:lnTo>
                    <a:pt x="1008643" y="460184"/>
                  </a:lnTo>
                  <a:lnTo>
                    <a:pt x="1055171" y="475928"/>
                  </a:lnTo>
                  <a:lnTo>
                    <a:pt x="1099884" y="492361"/>
                  </a:lnTo>
                  <a:lnTo>
                    <a:pt x="1142721" y="509462"/>
                  </a:lnTo>
                  <a:lnTo>
                    <a:pt x="1183620" y="527206"/>
                  </a:lnTo>
                  <a:lnTo>
                    <a:pt x="1222520" y="545571"/>
                  </a:lnTo>
                  <a:lnTo>
                    <a:pt x="1259357" y="564534"/>
                  </a:lnTo>
                  <a:lnTo>
                    <a:pt x="1294072" y="584073"/>
                  </a:lnTo>
                  <a:lnTo>
                    <a:pt x="1326601" y="604165"/>
                  </a:lnTo>
                  <a:lnTo>
                    <a:pt x="1384856" y="645916"/>
                  </a:lnTo>
                  <a:lnTo>
                    <a:pt x="1433629" y="689606"/>
                  </a:lnTo>
                  <a:lnTo>
                    <a:pt x="1472424" y="735052"/>
                  </a:lnTo>
                  <a:lnTo>
                    <a:pt x="1500747" y="782072"/>
                  </a:lnTo>
                  <a:lnTo>
                    <a:pt x="1518104" y="830486"/>
                  </a:lnTo>
                  <a:lnTo>
                    <a:pt x="1522515" y="855158"/>
                  </a:lnTo>
                  <a:lnTo>
                    <a:pt x="1524000" y="880109"/>
                  </a:lnTo>
                  <a:close/>
                </a:path>
              </a:pathLst>
            </a:custGeom>
            <a:solidFill>
              <a:srgbClr val="CDCD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8" name="object 68"/>
            <p:cNvSpPr/>
            <p:nvPr/>
          </p:nvSpPr>
          <p:spPr>
            <a:xfrm>
              <a:off x="7226427" y="1580896"/>
              <a:ext cx="1524000" cy="1568450"/>
            </a:xfrm>
            <a:custGeom>
              <a:avLst/>
              <a:gdLst/>
              <a:ahLst/>
              <a:cxnLst/>
              <a:rect l="l" t="t" r="r" b="b"/>
              <a:pathLst>
                <a:path w="1524000" h="1568450">
                  <a:moveTo>
                    <a:pt x="0" y="0"/>
                  </a:moveTo>
                  <a:lnTo>
                    <a:pt x="67911" y="545"/>
                  </a:lnTo>
                  <a:lnTo>
                    <a:pt x="135058" y="2167"/>
                  </a:lnTo>
                  <a:lnTo>
                    <a:pt x="201381" y="4842"/>
                  </a:lnTo>
                  <a:lnTo>
                    <a:pt x="266817" y="8547"/>
                  </a:lnTo>
                  <a:lnTo>
                    <a:pt x="331304" y="13260"/>
                  </a:lnTo>
                  <a:lnTo>
                    <a:pt x="394781" y="18958"/>
                  </a:lnTo>
                  <a:lnTo>
                    <a:pt x="457185" y="25619"/>
                  </a:lnTo>
                  <a:lnTo>
                    <a:pt x="518455" y="33219"/>
                  </a:lnTo>
                  <a:lnTo>
                    <a:pt x="578529" y="41735"/>
                  </a:lnTo>
                  <a:lnTo>
                    <a:pt x="637345" y="51146"/>
                  </a:lnTo>
                  <a:lnTo>
                    <a:pt x="694841" y="61428"/>
                  </a:lnTo>
                  <a:lnTo>
                    <a:pt x="750956" y="72559"/>
                  </a:lnTo>
                  <a:lnTo>
                    <a:pt x="805627" y="84515"/>
                  </a:lnTo>
                  <a:lnTo>
                    <a:pt x="858794" y="97275"/>
                  </a:lnTo>
                  <a:lnTo>
                    <a:pt x="910393" y="110814"/>
                  </a:lnTo>
                  <a:lnTo>
                    <a:pt x="960364" y="125112"/>
                  </a:lnTo>
                  <a:lnTo>
                    <a:pt x="1008643" y="140144"/>
                  </a:lnTo>
                  <a:lnTo>
                    <a:pt x="1055171" y="155888"/>
                  </a:lnTo>
                  <a:lnTo>
                    <a:pt x="1099884" y="172322"/>
                  </a:lnTo>
                  <a:lnTo>
                    <a:pt x="1142721" y="189422"/>
                  </a:lnTo>
                  <a:lnTo>
                    <a:pt x="1183620" y="207166"/>
                  </a:lnTo>
                  <a:lnTo>
                    <a:pt x="1222520" y="225531"/>
                  </a:lnTo>
                  <a:lnTo>
                    <a:pt x="1259357" y="244494"/>
                  </a:lnTo>
                  <a:lnTo>
                    <a:pt x="1294072" y="264033"/>
                  </a:lnTo>
                  <a:lnTo>
                    <a:pt x="1326601" y="284125"/>
                  </a:lnTo>
                  <a:lnTo>
                    <a:pt x="1384856" y="325876"/>
                  </a:lnTo>
                  <a:lnTo>
                    <a:pt x="1433629" y="369566"/>
                  </a:lnTo>
                  <a:lnTo>
                    <a:pt x="1472424" y="415012"/>
                  </a:lnTo>
                  <a:lnTo>
                    <a:pt x="1500747" y="462032"/>
                  </a:lnTo>
                  <a:lnTo>
                    <a:pt x="1518104" y="510446"/>
                  </a:lnTo>
                  <a:lnTo>
                    <a:pt x="1524000" y="560069"/>
                  </a:lnTo>
                  <a:lnTo>
                    <a:pt x="1524000" y="880109"/>
                  </a:lnTo>
                  <a:lnTo>
                    <a:pt x="1516870" y="934302"/>
                  </a:lnTo>
                  <a:lnTo>
                    <a:pt x="1495854" y="987309"/>
                  </a:lnTo>
                  <a:lnTo>
                    <a:pt x="1461511" y="1038836"/>
                  </a:lnTo>
                  <a:lnTo>
                    <a:pt x="1414402" y="1088590"/>
                  </a:lnTo>
                  <a:lnTo>
                    <a:pt x="1355086" y="1136278"/>
                  </a:lnTo>
                  <a:lnTo>
                    <a:pt x="1321025" y="1159255"/>
                  </a:lnTo>
                  <a:lnTo>
                    <a:pt x="1284122" y="1181605"/>
                  </a:lnTo>
                  <a:lnTo>
                    <a:pt x="1244447" y="1203293"/>
                  </a:lnTo>
                  <a:lnTo>
                    <a:pt x="1202070" y="1224280"/>
                  </a:lnTo>
                  <a:lnTo>
                    <a:pt x="1157062" y="1244530"/>
                  </a:lnTo>
                  <a:lnTo>
                    <a:pt x="1109491" y="1264008"/>
                  </a:lnTo>
                  <a:lnTo>
                    <a:pt x="1059428" y="1282675"/>
                  </a:lnTo>
                  <a:lnTo>
                    <a:pt x="1006944" y="1300495"/>
                  </a:lnTo>
                  <a:lnTo>
                    <a:pt x="952107" y="1317432"/>
                  </a:lnTo>
                  <a:lnTo>
                    <a:pt x="894988" y="1333449"/>
                  </a:lnTo>
                  <a:lnTo>
                    <a:pt x="835656" y="1348509"/>
                  </a:lnTo>
                  <a:lnTo>
                    <a:pt x="774183" y="1362576"/>
                  </a:lnTo>
                  <a:lnTo>
                    <a:pt x="710637" y="1375613"/>
                  </a:lnTo>
                  <a:lnTo>
                    <a:pt x="645089" y="1387583"/>
                  </a:lnTo>
                  <a:lnTo>
                    <a:pt x="577609" y="1398449"/>
                  </a:lnTo>
                  <a:lnTo>
                    <a:pt x="508266" y="1408175"/>
                  </a:lnTo>
                  <a:lnTo>
                    <a:pt x="508266" y="1568195"/>
                  </a:lnTo>
                  <a:lnTo>
                    <a:pt x="0" y="1280160"/>
                  </a:lnTo>
                  <a:lnTo>
                    <a:pt x="508266" y="928116"/>
                  </a:lnTo>
                  <a:lnTo>
                    <a:pt x="508266" y="1088135"/>
                  </a:lnTo>
                  <a:lnTo>
                    <a:pt x="573076" y="1079120"/>
                  </a:lnTo>
                  <a:lnTo>
                    <a:pt x="636394" y="1069076"/>
                  </a:lnTo>
                  <a:lnTo>
                    <a:pt x="698149" y="1058031"/>
                  </a:lnTo>
                  <a:lnTo>
                    <a:pt x="758268" y="1046012"/>
                  </a:lnTo>
                  <a:lnTo>
                    <a:pt x="816681" y="1033049"/>
                  </a:lnTo>
                  <a:lnTo>
                    <a:pt x="873316" y="1019169"/>
                  </a:lnTo>
                  <a:lnTo>
                    <a:pt x="928100" y="1004400"/>
                  </a:lnTo>
                  <a:lnTo>
                    <a:pt x="980964" y="988771"/>
                  </a:lnTo>
                  <a:lnTo>
                    <a:pt x="1031834" y="972309"/>
                  </a:lnTo>
                  <a:lnTo>
                    <a:pt x="1080640" y="955043"/>
                  </a:lnTo>
                  <a:lnTo>
                    <a:pt x="1127309" y="937001"/>
                  </a:lnTo>
                  <a:lnTo>
                    <a:pt x="1171771" y="918212"/>
                  </a:lnTo>
                  <a:lnTo>
                    <a:pt x="1213953" y="898702"/>
                  </a:lnTo>
                  <a:lnTo>
                    <a:pt x="1253785" y="878501"/>
                  </a:lnTo>
                  <a:lnTo>
                    <a:pt x="1291194" y="857636"/>
                  </a:lnTo>
                  <a:lnTo>
                    <a:pt x="1326109" y="836136"/>
                  </a:lnTo>
                  <a:lnTo>
                    <a:pt x="1358458" y="814028"/>
                  </a:lnTo>
                  <a:lnTo>
                    <a:pt x="1415173" y="768105"/>
                  </a:lnTo>
                  <a:lnTo>
                    <a:pt x="1460766" y="720089"/>
                  </a:lnTo>
                  <a:lnTo>
                    <a:pt x="1440867" y="697320"/>
                  </a:lnTo>
                  <a:lnTo>
                    <a:pt x="1393806" y="653265"/>
                  </a:lnTo>
                  <a:lnTo>
                    <a:pt x="1337495" y="611304"/>
                  </a:lnTo>
                  <a:lnTo>
                    <a:pt x="1272453" y="571577"/>
                  </a:lnTo>
                  <a:lnTo>
                    <a:pt x="1236821" y="552594"/>
                  </a:lnTo>
                  <a:lnTo>
                    <a:pt x="1199200" y="534223"/>
                  </a:lnTo>
                  <a:lnTo>
                    <a:pt x="1159657" y="516480"/>
                  </a:lnTo>
                  <a:lnTo>
                    <a:pt x="1118256" y="499383"/>
                  </a:lnTo>
                  <a:lnTo>
                    <a:pt x="1075061" y="482950"/>
                  </a:lnTo>
                  <a:lnTo>
                    <a:pt x="1030138" y="467198"/>
                  </a:lnTo>
                  <a:lnTo>
                    <a:pt x="983552" y="452144"/>
                  </a:lnTo>
                  <a:lnTo>
                    <a:pt x="935367" y="437805"/>
                  </a:lnTo>
                  <a:lnTo>
                    <a:pt x="885649" y="424201"/>
                  </a:lnTo>
                  <a:lnTo>
                    <a:pt x="834463" y="411347"/>
                  </a:lnTo>
                  <a:lnTo>
                    <a:pt x="781872" y="399262"/>
                  </a:lnTo>
                  <a:lnTo>
                    <a:pt x="727943" y="387962"/>
                  </a:lnTo>
                  <a:lnTo>
                    <a:pt x="672740" y="377466"/>
                  </a:lnTo>
                  <a:lnTo>
                    <a:pt x="616328" y="367791"/>
                  </a:lnTo>
                  <a:lnTo>
                    <a:pt x="558772" y="358955"/>
                  </a:lnTo>
                  <a:lnTo>
                    <a:pt x="500137" y="350974"/>
                  </a:lnTo>
                  <a:lnTo>
                    <a:pt x="440488" y="343866"/>
                  </a:lnTo>
                  <a:lnTo>
                    <a:pt x="379890" y="337650"/>
                  </a:lnTo>
                  <a:lnTo>
                    <a:pt x="318407" y="332342"/>
                  </a:lnTo>
                  <a:lnTo>
                    <a:pt x="256105" y="327960"/>
                  </a:lnTo>
                  <a:lnTo>
                    <a:pt x="193048" y="324521"/>
                  </a:lnTo>
                  <a:lnTo>
                    <a:pt x="129301" y="322043"/>
                  </a:lnTo>
                  <a:lnTo>
                    <a:pt x="64930" y="320543"/>
                  </a:lnTo>
                  <a:lnTo>
                    <a:pt x="0" y="320039"/>
                  </a:lnTo>
                  <a:lnTo>
                    <a:pt x="0" y="0"/>
                  </a:lnTo>
                  <a:close/>
                </a:path>
                <a:path w="1524000" h="1568450">
                  <a:moveTo>
                    <a:pt x="1524000" y="880109"/>
                  </a:moveTo>
                  <a:lnTo>
                    <a:pt x="1520013" y="839569"/>
                  </a:lnTo>
                  <a:lnTo>
                    <a:pt x="1508099" y="799242"/>
                  </a:lnTo>
                  <a:lnTo>
                    <a:pt x="1488327" y="759344"/>
                  </a:lnTo>
                  <a:lnTo>
                    <a:pt x="1460766" y="720089"/>
                  </a:lnTo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9" name="object 69"/>
            <p:cNvPicPr/>
            <p:nvPr/>
          </p:nvPicPr>
          <p:blipFill>
            <a:blip r:embed="rId43" cstate="print"/>
            <a:stretch>
              <a:fillRect/>
            </a:stretch>
          </p:blipFill>
          <p:spPr>
            <a:xfrm>
              <a:off x="1797190" y="4019295"/>
              <a:ext cx="1771650" cy="835152"/>
            </a:xfrm>
            <a:prstGeom prst="rect">
              <a:avLst/>
            </a:prstGeom>
          </p:spPr>
        </p:pic>
      </p:grpSp>
      <p:sp>
        <p:nvSpPr>
          <p:cNvPr id="70" name="object 70"/>
          <p:cNvSpPr txBox="1"/>
          <p:nvPr/>
        </p:nvSpPr>
        <p:spPr>
          <a:xfrm>
            <a:off x="1802195" y="4041749"/>
            <a:ext cx="1776585" cy="780504"/>
          </a:xfrm>
          <a:prstGeom prst="rect">
            <a:avLst/>
          </a:prstGeom>
          <a:ln w="12700">
            <a:solidFill>
              <a:srgbClr val="000000"/>
            </a:solidFill>
          </a:ln>
        </p:spPr>
        <p:txBody>
          <a:bodyPr vert="horz" wrap="square" lIns="0" tIns="41436" rIns="0" bIns="0" rtlCol="0">
            <a:spAutoFit/>
          </a:bodyPr>
          <a:lstStyle/>
          <a:p>
            <a:pPr marL="408621" marR="91797" indent="-311089">
              <a:spcBef>
                <a:spcPts val="326"/>
              </a:spcBef>
            </a:pPr>
            <a:r>
              <a:rPr sz="2400" b="1" spc="-10" dirty="0">
                <a:latin typeface="Times New Roman"/>
                <a:cs typeface="Times New Roman"/>
              </a:rPr>
              <a:t>Necesidades Sociales</a:t>
            </a:r>
            <a:endParaRPr sz="2400">
              <a:latin typeface="Times New Roman"/>
              <a:cs typeface="Times New Roman"/>
            </a:endParaRPr>
          </a:p>
        </p:txBody>
      </p:sp>
      <p:pic>
        <p:nvPicPr>
          <p:cNvPr id="71" name="object 71"/>
          <p:cNvPicPr/>
          <p:nvPr/>
        </p:nvPicPr>
        <p:blipFill>
          <a:blip r:embed="rId44" cstate="print"/>
          <a:stretch>
            <a:fillRect/>
          </a:stretch>
        </p:blipFill>
        <p:spPr>
          <a:xfrm>
            <a:off x="5164335" y="4044814"/>
            <a:ext cx="2311470" cy="839818"/>
          </a:xfrm>
          <a:prstGeom prst="rect">
            <a:avLst/>
          </a:prstGeom>
        </p:spPr>
      </p:pic>
      <p:sp>
        <p:nvSpPr>
          <p:cNvPr id="72" name="object 72"/>
          <p:cNvSpPr txBox="1"/>
          <p:nvPr/>
        </p:nvSpPr>
        <p:spPr>
          <a:xfrm>
            <a:off x="5164334" y="4044815"/>
            <a:ext cx="2311471" cy="779860"/>
          </a:xfrm>
          <a:prstGeom prst="rect">
            <a:avLst/>
          </a:prstGeom>
          <a:ln w="12700">
            <a:solidFill>
              <a:srgbClr val="000000"/>
            </a:solidFill>
          </a:ln>
        </p:spPr>
        <p:txBody>
          <a:bodyPr vert="horz" wrap="square" lIns="0" tIns="40798" rIns="0" bIns="0" rtlCol="0">
            <a:spAutoFit/>
          </a:bodyPr>
          <a:lstStyle/>
          <a:p>
            <a:pPr marL="98171" marR="91159" indent="152994">
              <a:spcBef>
                <a:spcPts val="321"/>
              </a:spcBef>
            </a:pPr>
            <a:r>
              <a:rPr sz="2400" b="1" spc="-10" dirty="0">
                <a:latin typeface="Times New Roman"/>
                <a:cs typeface="Times New Roman"/>
              </a:rPr>
              <a:t>Motivaciones </a:t>
            </a:r>
            <a:r>
              <a:rPr sz="2400" b="1" dirty="0">
                <a:latin typeface="Times New Roman"/>
                <a:cs typeface="Times New Roman"/>
              </a:rPr>
              <a:t>del</a:t>
            </a:r>
            <a:r>
              <a:rPr sz="2400" b="1" spc="-15" dirty="0">
                <a:latin typeface="Times New Roman"/>
                <a:cs typeface="Times New Roman"/>
              </a:rPr>
              <a:t> </a:t>
            </a:r>
            <a:r>
              <a:rPr sz="2400" b="1" spc="-10" dirty="0">
                <a:latin typeface="Times New Roman"/>
                <a:cs typeface="Times New Roman"/>
              </a:rPr>
              <a:t>Investigador</a:t>
            </a:r>
            <a:endParaRPr sz="2400">
              <a:latin typeface="Times New Roman"/>
              <a:cs typeface="Times New Roman"/>
            </a:endParaRPr>
          </a:p>
        </p:txBody>
      </p:sp>
      <p:pic>
        <p:nvPicPr>
          <p:cNvPr id="73" name="object 73"/>
          <p:cNvPicPr/>
          <p:nvPr/>
        </p:nvPicPr>
        <p:blipFill>
          <a:blip r:embed="rId45" cstate="print"/>
          <a:stretch>
            <a:fillRect/>
          </a:stretch>
        </p:blipFill>
        <p:spPr>
          <a:xfrm>
            <a:off x="4239747" y="5637862"/>
            <a:ext cx="1641334" cy="472781"/>
          </a:xfrm>
          <a:prstGeom prst="rect">
            <a:avLst/>
          </a:prstGeom>
        </p:spPr>
      </p:pic>
      <p:grpSp>
        <p:nvGrpSpPr>
          <p:cNvPr id="74" name="object 74"/>
          <p:cNvGrpSpPr/>
          <p:nvPr/>
        </p:nvGrpSpPr>
        <p:grpSpPr>
          <a:xfrm>
            <a:off x="1009546" y="3192481"/>
            <a:ext cx="6432638" cy="3537553"/>
            <a:chOff x="1006741" y="3174745"/>
            <a:chExt cx="6414770" cy="3517900"/>
          </a:xfrm>
        </p:grpSpPr>
        <p:sp>
          <p:nvSpPr>
            <p:cNvPr id="75" name="object 75"/>
            <p:cNvSpPr/>
            <p:nvPr/>
          </p:nvSpPr>
          <p:spPr>
            <a:xfrm>
              <a:off x="2425840" y="3181095"/>
              <a:ext cx="485775" cy="762000"/>
            </a:xfrm>
            <a:custGeom>
              <a:avLst/>
              <a:gdLst/>
              <a:ahLst/>
              <a:cxnLst/>
              <a:rect l="l" t="t" r="r" b="b"/>
              <a:pathLst>
                <a:path w="485775" h="762000">
                  <a:moveTo>
                    <a:pt x="485393" y="571500"/>
                  </a:moveTo>
                  <a:lnTo>
                    <a:pt x="364235" y="571500"/>
                  </a:lnTo>
                  <a:lnTo>
                    <a:pt x="364235" y="0"/>
                  </a:lnTo>
                  <a:lnTo>
                    <a:pt x="121158" y="0"/>
                  </a:lnTo>
                  <a:lnTo>
                    <a:pt x="121158" y="571500"/>
                  </a:lnTo>
                  <a:lnTo>
                    <a:pt x="0" y="571500"/>
                  </a:lnTo>
                  <a:lnTo>
                    <a:pt x="243077" y="762000"/>
                  </a:lnTo>
                  <a:lnTo>
                    <a:pt x="485393" y="571500"/>
                  </a:lnTo>
                  <a:close/>
                </a:path>
              </a:pathLst>
            </a:custGeom>
            <a:solidFill>
              <a:srgbClr val="FFFF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6" name="object 76"/>
            <p:cNvSpPr/>
            <p:nvPr/>
          </p:nvSpPr>
          <p:spPr>
            <a:xfrm>
              <a:off x="2425840" y="3181095"/>
              <a:ext cx="485775" cy="762000"/>
            </a:xfrm>
            <a:custGeom>
              <a:avLst/>
              <a:gdLst/>
              <a:ahLst/>
              <a:cxnLst/>
              <a:rect l="l" t="t" r="r" b="b"/>
              <a:pathLst>
                <a:path w="485775" h="762000">
                  <a:moveTo>
                    <a:pt x="0" y="571500"/>
                  </a:moveTo>
                  <a:lnTo>
                    <a:pt x="121158" y="571500"/>
                  </a:lnTo>
                  <a:lnTo>
                    <a:pt x="121158" y="0"/>
                  </a:lnTo>
                  <a:lnTo>
                    <a:pt x="364235" y="0"/>
                  </a:lnTo>
                  <a:lnTo>
                    <a:pt x="364235" y="571500"/>
                  </a:lnTo>
                  <a:lnTo>
                    <a:pt x="485393" y="571500"/>
                  </a:lnTo>
                  <a:lnTo>
                    <a:pt x="243077" y="762000"/>
                  </a:lnTo>
                  <a:lnTo>
                    <a:pt x="0" y="571500"/>
                  </a:lnTo>
                  <a:close/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7" name="object 77"/>
            <p:cNvSpPr/>
            <p:nvPr/>
          </p:nvSpPr>
          <p:spPr>
            <a:xfrm>
              <a:off x="6054470" y="3181095"/>
              <a:ext cx="486409" cy="762000"/>
            </a:xfrm>
            <a:custGeom>
              <a:avLst/>
              <a:gdLst/>
              <a:ahLst/>
              <a:cxnLst/>
              <a:rect l="l" t="t" r="r" b="b"/>
              <a:pathLst>
                <a:path w="486409" h="762000">
                  <a:moveTo>
                    <a:pt x="486156" y="571500"/>
                  </a:moveTo>
                  <a:lnTo>
                    <a:pt x="365011" y="571500"/>
                  </a:lnTo>
                  <a:lnTo>
                    <a:pt x="365011" y="0"/>
                  </a:lnTo>
                  <a:lnTo>
                    <a:pt x="121933" y="0"/>
                  </a:lnTo>
                  <a:lnTo>
                    <a:pt x="121933" y="571500"/>
                  </a:lnTo>
                  <a:lnTo>
                    <a:pt x="0" y="571500"/>
                  </a:lnTo>
                  <a:lnTo>
                    <a:pt x="243078" y="762000"/>
                  </a:lnTo>
                  <a:lnTo>
                    <a:pt x="486156" y="571500"/>
                  </a:lnTo>
                  <a:close/>
                </a:path>
              </a:pathLst>
            </a:custGeom>
            <a:solidFill>
              <a:srgbClr val="FFFF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8" name="object 78"/>
            <p:cNvSpPr/>
            <p:nvPr/>
          </p:nvSpPr>
          <p:spPr>
            <a:xfrm>
              <a:off x="6054470" y="3181095"/>
              <a:ext cx="486409" cy="762000"/>
            </a:xfrm>
            <a:custGeom>
              <a:avLst/>
              <a:gdLst/>
              <a:ahLst/>
              <a:cxnLst/>
              <a:rect l="l" t="t" r="r" b="b"/>
              <a:pathLst>
                <a:path w="486409" h="762000">
                  <a:moveTo>
                    <a:pt x="0" y="571500"/>
                  </a:moveTo>
                  <a:lnTo>
                    <a:pt x="121933" y="571500"/>
                  </a:lnTo>
                  <a:lnTo>
                    <a:pt x="121933" y="0"/>
                  </a:lnTo>
                  <a:lnTo>
                    <a:pt x="365011" y="0"/>
                  </a:lnTo>
                  <a:lnTo>
                    <a:pt x="365011" y="571500"/>
                  </a:lnTo>
                  <a:lnTo>
                    <a:pt x="486156" y="571500"/>
                  </a:lnTo>
                  <a:lnTo>
                    <a:pt x="243078" y="762000"/>
                  </a:lnTo>
                  <a:lnTo>
                    <a:pt x="0" y="571500"/>
                  </a:lnTo>
                  <a:close/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9" name="object 79"/>
            <p:cNvSpPr/>
            <p:nvPr/>
          </p:nvSpPr>
          <p:spPr>
            <a:xfrm>
              <a:off x="4912246" y="4900167"/>
              <a:ext cx="549910" cy="601980"/>
            </a:xfrm>
            <a:custGeom>
              <a:avLst/>
              <a:gdLst/>
              <a:ahLst/>
              <a:cxnLst/>
              <a:rect l="l" t="t" r="r" b="b"/>
              <a:pathLst>
                <a:path w="549910" h="601979">
                  <a:moveTo>
                    <a:pt x="549402" y="121158"/>
                  </a:moveTo>
                  <a:lnTo>
                    <a:pt x="338328" y="0"/>
                  </a:lnTo>
                  <a:lnTo>
                    <a:pt x="105917" y="406145"/>
                  </a:lnTo>
                  <a:lnTo>
                    <a:pt x="0" y="345947"/>
                  </a:lnTo>
                  <a:lnTo>
                    <a:pt x="133350" y="601979"/>
                  </a:lnTo>
                  <a:lnTo>
                    <a:pt x="421385" y="587502"/>
                  </a:lnTo>
                  <a:lnTo>
                    <a:pt x="316229" y="526542"/>
                  </a:lnTo>
                  <a:lnTo>
                    <a:pt x="549402" y="121158"/>
                  </a:lnTo>
                  <a:close/>
                </a:path>
              </a:pathLst>
            </a:custGeom>
            <a:solidFill>
              <a:srgbClr val="FFFF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0" name="object 80"/>
            <p:cNvSpPr/>
            <p:nvPr/>
          </p:nvSpPr>
          <p:spPr>
            <a:xfrm>
              <a:off x="4912246" y="4900167"/>
              <a:ext cx="549910" cy="601980"/>
            </a:xfrm>
            <a:custGeom>
              <a:avLst/>
              <a:gdLst/>
              <a:ahLst/>
              <a:cxnLst/>
              <a:rect l="l" t="t" r="r" b="b"/>
              <a:pathLst>
                <a:path w="549910" h="601979">
                  <a:moveTo>
                    <a:pt x="0" y="345947"/>
                  </a:moveTo>
                  <a:lnTo>
                    <a:pt x="105917" y="406145"/>
                  </a:lnTo>
                  <a:lnTo>
                    <a:pt x="338328" y="0"/>
                  </a:lnTo>
                  <a:lnTo>
                    <a:pt x="549402" y="121158"/>
                  </a:lnTo>
                  <a:lnTo>
                    <a:pt x="316229" y="526542"/>
                  </a:lnTo>
                  <a:lnTo>
                    <a:pt x="421385" y="587502"/>
                  </a:lnTo>
                  <a:lnTo>
                    <a:pt x="133350" y="601979"/>
                  </a:lnTo>
                  <a:lnTo>
                    <a:pt x="0" y="345947"/>
                  </a:lnTo>
                  <a:close/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1" name="object 81"/>
            <p:cNvSpPr/>
            <p:nvPr/>
          </p:nvSpPr>
          <p:spPr>
            <a:xfrm>
              <a:off x="6885812" y="4917694"/>
              <a:ext cx="528955" cy="600710"/>
            </a:xfrm>
            <a:custGeom>
              <a:avLst/>
              <a:gdLst/>
              <a:ahLst/>
              <a:cxnLst/>
              <a:rect l="l" t="t" r="r" b="b"/>
              <a:pathLst>
                <a:path w="528954" h="600710">
                  <a:moveTo>
                    <a:pt x="528841" y="355853"/>
                  </a:moveTo>
                  <a:lnTo>
                    <a:pt x="419861" y="409955"/>
                  </a:lnTo>
                  <a:lnTo>
                    <a:pt x="217182" y="0"/>
                  </a:lnTo>
                  <a:lnTo>
                    <a:pt x="0" y="107441"/>
                  </a:lnTo>
                  <a:lnTo>
                    <a:pt x="202704" y="517397"/>
                  </a:lnTo>
                  <a:lnTo>
                    <a:pt x="93726" y="571500"/>
                  </a:lnTo>
                  <a:lnTo>
                    <a:pt x="378714" y="600455"/>
                  </a:lnTo>
                  <a:lnTo>
                    <a:pt x="528841" y="355853"/>
                  </a:lnTo>
                  <a:close/>
                </a:path>
              </a:pathLst>
            </a:custGeom>
            <a:solidFill>
              <a:srgbClr val="FFFF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2" name="object 82"/>
            <p:cNvSpPr/>
            <p:nvPr/>
          </p:nvSpPr>
          <p:spPr>
            <a:xfrm>
              <a:off x="6885812" y="4917694"/>
              <a:ext cx="528955" cy="600710"/>
            </a:xfrm>
            <a:custGeom>
              <a:avLst/>
              <a:gdLst/>
              <a:ahLst/>
              <a:cxnLst/>
              <a:rect l="l" t="t" r="r" b="b"/>
              <a:pathLst>
                <a:path w="528954" h="600710">
                  <a:moveTo>
                    <a:pt x="93726" y="571500"/>
                  </a:moveTo>
                  <a:lnTo>
                    <a:pt x="202704" y="517397"/>
                  </a:lnTo>
                  <a:lnTo>
                    <a:pt x="0" y="107441"/>
                  </a:lnTo>
                  <a:lnTo>
                    <a:pt x="217182" y="0"/>
                  </a:lnTo>
                  <a:lnTo>
                    <a:pt x="419861" y="409955"/>
                  </a:lnTo>
                  <a:lnTo>
                    <a:pt x="528841" y="355853"/>
                  </a:lnTo>
                  <a:lnTo>
                    <a:pt x="378714" y="600455"/>
                  </a:lnTo>
                  <a:lnTo>
                    <a:pt x="93726" y="571500"/>
                  </a:lnTo>
                  <a:close/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3" name="object 83"/>
            <p:cNvPicPr/>
            <p:nvPr/>
          </p:nvPicPr>
          <p:blipFill>
            <a:blip r:embed="rId46" cstate="print"/>
            <a:stretch>
              <a:fillRect/>
            </a:stretch>
          </p:blipFill>
          <p:spPr>
            <a:xfrm>
              <a:off x="1013091" y="5486145"/>
              <a:ext cx="3149346" cy="1200150"/>
            </a:xfrm>
            <a:prstGeom prst="rect">
              <a:avLst/>
            </a:prstGeom>
          </p:spPr>
        </p:pic>
        <p:sp>
          <p:nvSpPr>
            <p:cNvPr id="84" name="object 84"/>
            <p:cNvSpPr/>
            <p:nvPr/>
          </p:nvSpPr>
          <p:spPr>
            <a:xfrm>
              <a:off x="1013091" y="5486145"/>
              <a:ext cx="3149600" cy="1200150"/>
            </a:xfrm>
            <a:custGeom>
              <a:avLst/>
              <a:gdLst/>
              <a:ahLst/>
              <a:cxnLst/>
              <a:rect l="l" t="t" r="r" b="b"/>
              <a:pathLst>
                <a:path w="3149600" h="1200150">
                  <a:moveTo>
                    <a:pt x="0" y="0"/>
                  </a:moveTo>
                  <a:lnTo>
                    <a:pt x="0" y="1200150"/>
                  </a:lnTo>
                  <a:lnTo>
                    <a:pt x="3149346" y="1200150"/>
                  </a:lnTo>
                  <a:lnTo>
                    <a:pt x="3149345" y="0"/>
                  </a:lnTo>
                  <a:lnTo>
                    <a:pt x="0" y="0"/>
                  </a:lnTo>
                  <a:close/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5" name="object 85"/>
          <p:cNvSpPr txBox="1"/>
          <p:nvPr/>
        </p:nvSpPr>
        <p:spPr>
          <a:xfrm>
            <a:off x="4239747" y="5637862"/>
            <a:ext cx="1640953" cy="411173"/>
          </a:xfrm>
          <a:prstGeom prst="rect">
            <a:avLst/>
          </a:prstGeom>
          <a:ln w="12700">
            <a:solidFill>
              <a:srgbClr val="000000"/>
            </a:solidFill>
          </a:ln>
        </p:spPr>
        <p:txBody>
          <a:bodyPr vert="horz" wrap="square" lIns="0" tIns="41436" rIns="0" bIns="0" rtlCol="0">
            <a:spAutoFit/>
          </a:bodyPr>
          <a:lstStyle/>
          <a:p>
            <a:pPr marL="98171">
              <a:spcBef>
                <a:spcPts val="326"/>
              </a:spcBef>
            </a:pPr>
            <a:r>
              <a:rPr sz="2400" b="1" spc="-10" dirty="0">
                <a:latin typeface="Times New Roman"/>
                <a:cs typeface="Times New Roman"/>
              </a:rPr>
              <a:t>Intrínsecas</a:t>
            </a:r>
            <a:endParaRPr sz="2400">
              <a:latin typeface="Times New Roman"/>
              <a:cs typeface="Times New Roman"/>
            </a:endParaRPr>
          </a:p>
        </p:txBody>
      </p:sp>
      <p:grpSp>
        <p:nvGrpSpPr>
          <p:cNvPr id="86" name="object 86"/>
          <p:cNvGrpSpPr/>
          <p:nvPr/>
        </p:nvGrpSpPr>
        <p:grpSpPr>
          <a:xfrm>
            <a:off x="6449334" y="5644503"/>
            <a:ext cx="1720549" cy="485934"/>
            <a:chOff x="6431419" y="5613145"/>
            <a:chExt cx="1715770" cy="483234"/>
          </a:xfrm>
        </p:grpSpPr>
        <p:pic>
          <p:nvPicPr>
            <p:cNvPr id="87" name="object 87"/>
            <p:cNvPicPr/>
            <p:nvPr/>
          </p:nvPicPr>
          <p:blipFill>
            <a:blip r:embed="rId47" cstate="print"/>
            <a:stretch>
              <a:fillRect/>
            </a:stretch>
          </p:blipFill>
          <p:spPr>
            <a:xfrm>
              <a:off x="6437769" y="5619496"/>
              <a:ext cx="1703070" cy="470153"/>
            </a:xfrm>
            <a:prstGeom prst="rect">
              <a:avLst/>
            </a:prstGeom>
          </p:spPr>
        </p:pic>
        <p:sp>
          <p:nvSpPr>
            <p:cNvPr id="88" name="object 88"/>
            <p:cNvSpPr/>
            <p:nvPr/>
          </p:nvSpPr>
          <p:spPr>
            <a:xfrm>
              <a:off x="6437769" y="5619495"/>
              <a:ext cx="1703070" cy="470534"/>
            </a:xfrm>
            <a:custGeom>
              <a:avLst/>
              <a:gdLst/>
              <a:ahLst/>
              <a:cxnLst/>
              <a:rect l="l" t="t" r="r" b="b"/>
              <a:pathLst>
                <a:path w="1703070" h="470535">
                  <a:moveTo>
                    <a:pt x="0" y="0"/>
                  </a:moveTo>
                  <a:lnTo>
                    <a:pt x="0" y="470153"/>
                  </a:lnTo>
                  <a:lnTo>
                    <a:pt x="1703070" y="470153"/>
                  </a:lnTo>
                  <a:lnTo>
                    <a:pt x="1703070" y="0"/>
                  </a:lnTo>
                  <a:lnTo>
                    <a:pt x="0" y="0"/>
                  </a:lnTo>
                  <a:close/>
                </a:path>
              </a:pathLst>
            </a:custGeom>
            <a:ln w="1269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9" name="object 89"/>
          <p:cNvSpPr txBox="1"/>
          <p:nvPr/>
        </p:nvSpPr>
        <p:spPr>
          <a:xfrm>
            <a:off x="6541532" y="5679497"/>
            <a:ext cx="1535886" cy="393345"/>
          </a:xfrm>
          <a:prstGeom prst="rect">
            <a:avLst/>
          </a:prstGeom>
        </p:spPr>
        <p:txBody>
          <a:bodyPr vert="horz" wrap="square" lIns="0" tIns="12750" rIns="0" bIns="0" rtlCol="0">
            <a:spAutoFit/>
          </a:bodyPr>
          <a:lstStyle/>
          <a:p>
            <a:pPr marL="12750">
              <a:spcBef>
                <a:spcPts val="100"/>
              </a:spcBef>
            </a:pPr>
            <a:r>
              <a:rPr sz="2400" b="1" spc="-10" dirty="0">
                <a:latin typeface="Times New Roman"/>
                <a:cs typeface="Times New Roman"/>
              </a:rPr>
              <a:t>Extrínsecas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101" name="object 101"/>
          <p:cNvSpPr txBox="1"/>
          <p:nvPr/>
        </p:nvSpPr>
        <p:spPr>
          <a:xfrm>
            <a:off x="1101741" y="5545402"/>
            <a:ext cx="2985172" cy="1127675"/>
          </a:xfrm>
          <a:prstGeom prst="rect">
            <a:avLst/>
          </a:prstGeom>
        </p:spPr>
        <p:txBody>
          <a:bodyPr vert="horz" wrap="square" lIns="0" tIns="12750" rIns="0" bIns="0" rtlCol="0">
            <a:spAutoFit/>
          </a:bodyPr>
          <a:lstStyle/>
          <a:p>
            <a:pPr marL="12750" marR="5100" indent="2550" algn="ctr">
              <a:spcBef>
                <a:spcPts val="100"/>
              </a:spcBef>
            </a:pPr>
            <a:r>
              <a:rPr sz="2400" b="1" dirty="0">
                <a:latin typeface="Times New Roman"/>
                <a:cs typeface="Times New Roman"/>
              </a:rPr>
              <a:t>Lógica</a:t>
            </a:r>
            <a:r>
              <a:rPr sz="2400" b="1" spc="-35" dirty="0">
                <a:latin typeface="Times New Roman"/>
                <a:cs typeface="Times New Roman"/>
              </a:rPr>
              <a:t> </a:t>
            </a:r>
            <a:r>
              <a:rPr sz="2400" b="1" dirty="0">
                <a:latin typeface="Times New Roman"/>
                <a:cs typeface="Times New Roman"/>
              </a:rPr>
              <a:t>interna</a:t>
            </a:r>
            <a:r>
              <a:rPr sz="2400" b="1" spc="-30" dirty="0">
                <a:latin typeface="Times New Roman"/>
                <a:cs typeface="Times New Roman"/>
              </a:rPr>
              <a:t> </a:t>
            </a:r>
            <a:r>
              <a:rPr sz="2400" b="1" spc="-25" dirty="0">
                <a:latin typeface="Times New Roman"/>
                <a:cs typeface="Times New Roman"/>
              </a:rPr>
              <a:t>del </a:t>
            </a:r>
            <a:r>
              <a:rPr sz="2400" b="1" dirty="0">
                <a:latin typeface="Times New Roman"/>
                <a:cs typeface="Times New Roman"/>
              </a:rPr>
              <a:t>desarrollo</a:t>
            </a:r>
            <a:r>
              <a:rPr sz="2400" b="1" spc="-35" dirty="0">
                <a:latin typeface="Times New Roman"/>
                <a:cs typeface="Times New Roman"/>
              </a:rPr>
              <a:t> </a:t>
            </a:r>
            <a:r>
              <a:rPr sz="2400" b="1" dirty="0">
                <a:latin typeface="Times New Roman"/>
                <a:cs typeface="Times New Roman"/>
              </a:rPr>
              <a:t>de</a:t>
            </a:r>
            <a:r>
              <a:rPr sz="2400" b="1" spc="-25" dirty="0">
                <a:latin typeface="Times New Roman"/>
                <a:cs typeface="Times New Roman"/>
              </a:rPr>
              <a:t> </a:t>
            </a:r>
            <a:r>
              <a:rPr sz="2400" b="1" dirty="0">
                <a:latin typeface="Times New Roman"/>
                <a:cs typeface="Times New Roman"/>
              </a:rPr>
              <a:t>la</a:t>
            </a:r>
            <a:r>
              <a:rPr sz="2400" b="1" spc="-20" dirty="0">
                <a:latin typeface="Times New Roman"/>
                <a:cs typeface="Times New Roman"/>
              </a:rPr>
              <a:t> </a:t>
            </a:r>
            <a:r>
              <a:rPr sz="2400" b="1" spc="-10" dirty="0">
                <a:latin typeface="Times New Roman"/>
                <a:cs typeface="Times New Roman"/>
              </a:rPr>
              <a:t>propia ciencia</a:t>
            </a:r>
            <a:endParaRPr sz="240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713780025"/>
      </p:ext>
    </p:extLst>
  </p:cSld>
  <p:clrMapOvr>
    <a:masterClrMapping/>
  </p:clrMapOvr>
  <p:transition>
    <p:wip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9144000" cy="6858000"/>
            <a:chOff x="0" y="0"/>
            <a:chExt cx="9118600" cy="68199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9118600" cy="6819900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0"/>
              <a:ext cx="115449" cy="107950"/>
            </a:xfrm>
            <a:prstGeom prst="rect">
              <a:avLst/>
            </a:prstGeom>
          </p:spPr>
        </p:pic>
      </p:grpSp>
      <p:pic>
        <p:nvPicPr>
          <p:cNvPr id="5" name="object 5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133588" y="57214"/>
            <a:ext cx="6877103" cy="919508"/>
          </a:xfrm>
          <a:prstGeom prst="rect">
            <a:avLst/>
          </a:prstGeom>
        </p:spPr>
      </p:pic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1133588" y="-75892"/>
            <a:ext cx="6877103" cy="1185720"/>
          </a:xfrm>
          <a:prstGeom prst="rect">
            <a:avLst/>
          </a:prstGeom>
          <a:ln w="12700">
            <a:solidFill>
              <a:srgbClr val="000000"/>
            </a:solidFill>
          </a:ln>
        </p:spPr>
        <p:txBody>
          <a:bodyPr vert="horz" wrap="square" lIns="0" tIns="198893" rIns="0" bIns="0" rtlCol="0">
            <a:spAutoFit/>
          </a:bodyPr>
          <a:lstStyle/>
          <a:p>
            <a:pPr marL="36336">
              <a:spcBef>
                <a:spcPts val="1566"/>
              </a:spcBef>
            </a:pPr>
            <a:r>
              <a:rPr sz="3200" b="1" dirty="0">
                <a:solidFill>
                  <a:srgbClr val="000000"/>
                </a:solidFill>
                <a:latin typeface="Times New Roman"/>
                <a:cs typeface="Times New Roman"/>
              </a:rPr>
              <a:t>Más</a:t>
            </a:r>
            <a:r>
              <a:rPr sz="3200" b="1" spc="-7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3200" b="1" dirty="0">
                <a:solidFill>
                  <a:srgbClr val="000000"/>
                </a:solidFill>
                <a:latin typeface="Times New Roman"/>
                <a:cs typeface="Times New Roman"/>
              </a:rPr>
              <a:t>sobre</a:t>
            </a:r>
            <a:r>
              <a:rPr sz="3200" b="1" spc="-7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3200" b="1" dirty="0">
                <a:solidFill>
                  <a:srgbClr val="000000"/>
                </a:solidFill>
                <a:latin typeface="Times New Roman"/>
                <a:cs typeface="Times New Roman"/>
              </a:rPr>
              <a:t>el</a:t>
            </a:r>
            <a:r>
              <a:rPr sz="3200" b="1" spc="-7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3200" b="1" dirty="0">
                <a:solidFill>
                  <a:srgbClr val="000000"/>
                </a:solidFill>
                <a:latin typeface="Times New Roman"/>
                <a:cs typeface="Times New Roman"/>
              </a:rPr>
              <a:t>surgimiento</a:t>
            </a:r>
            <a:r>
              <a:rPr sz="3200" b="1" spc="-7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3200" b="1" dirty="0">
                <a:solidFill>
                  <a:srgbClr val="000000"/>
                </a:solidFill>
                <a:latin typeface="Times New Roman"/>
                <a:cs typeface="Times New Roman"/>
              </a:rPr>
              <a:t>del</a:t>
            </a:r>
            <a:r>
              <a:rPr sz="3200" b="1" spc="-7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3200" b="1" spc="-10" dirty="0">
                <a:solidFill>
                  <a:srgbClr val="000000"/>
                </a:solidFill>
                <a:latin typeface="Times New Roman"/>
                <a:cs typeface="Times New Roman"/>
              </a:rPr>
              <a:t>Problema</a:t>
            </a:r>
            <a:endParaRPr sz="3200">
              <a:latin typeface="Times New Roman"/>
              <a:cs typeface="Times New Roman"/>
            </a:endParaRPr>
          </a:p>
        </p:txBody>
      </p:sp>
      <p:pic>
        <p:nvPicPr>
          <p:cNvPr id="7" name="object 7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3578780" y="1283225"/>
            <a:ext cx="1986719" cy="689631"/>
          </a:xfrm>
          <a:prstGeom prst="rect">
            <a:avLst/>
          </a:prstGeom>
        </p:spPr>
      </p:pic>
      <p:sp>
        <p:nvSpPr>
          <p:cNvPr id="8" name="object 8"/>
          <p:cNvSpPr txBox="1"/>
          <p:nvPr/>
        </p:nvSpPr>
        <p:spPr>
          <a:xfrm>
            <a:off x="3578780" y="1283225"/>
            <a:ext cx="1986719" cy="520602"/>
          </a:xfrm>
          <a:prstGeom prst="rect">
            <a:avLst/>
          </a:prstGeom>
          <a:ln w="12700">
            <a:solidFill>
              <a:srgbClr val="000000"/>
            </a:solidFill>
          </a:ln>
        </p:spPr>
        <p:txBody>
          <a:bodyPr vert="horz" wrap="square" lIns="0" tIns="149807" rIns="0" bIns="0" rtlCol="0">
            <a:spAutoFit/>
          </a:bodyPr>
          <a:lstStyle/>
          <a:p>
            <a:pPr marL="517631">
              <a:spcBef>
                <a:spcPts val="1180"/>
              </a:spcBef>
            </a:pPr>
            <a:r>
              <a:rPr sz="2400" b="1" spc="-10" dirty="0">
                <a:latin typeface="Times New Roman"/>
                <a:cs typeface="Times New Roman"/>
              </a:rPr>
              <a:t>Hechos</a:t>
            </a:r>
            <a:endParaRPr sz="2400">
              <a:latin typeface="Times New Roman"/>
              <a:cs typeface="Times New Roman"/>
            </a:endParaRPr>
          </a:p>
        </p:txBody>
      </p:sp>
      <p:pic>
        <p:nvPicPr>
          <p:cNvPr id="9" name="object 9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2279772" y="2432609"/>
            <a:ext cx="1375421" cy="536380"/>
          </a:xfrm>
          <a:prstGeom prst="rect">
            <a:avLst/>
          </a:prstGeom>
        </p:spPr>
      </p:pic>
      <p:sp>
        <p:nvSpPr>
          <p:cNvPr id="10" name="object 10"/>
          <p:cNvSpPr txBox="1"/>
          <p:nvPr/>
        </p:nvSpPr>
        <p:spPr>
          <a:xfrm>
            <a:off x="2279772" y="2432609"/>
            <a:ext cx="1375421" cy="443358"/>
          </a:xfrm>
          <a:prstGeom prst="rect">
            <a:avLst/>
          </a:prstGeom>
          <a:ln w="12700">
            <a:solidFill>
              <a:srgbClr val="000000"/>
            </a:solidFill>
          </a:ln>
        </p:spPr>
        <p:txBody>
          <a:bodyPr vert="horz" wrap="square" lIns="0" tIns="73310" rIns="0" bIns="0" rtlCol="0">
            <a:spAutoFit/>
          </a:bodyPr>
          <a:lstStyle/>
          <a:p>
            <a:pPr marL="42711">
              <a:spcBef>
                <a:spcPts val="577"/>
              </a:spcBef>
            </a:pPr>
            <a:r>
              <a:rPr sz="2400" b="1" spc="-10" dirty="0">
                <a:latin typeface="Times New Roman"/>
                <a:cs typeface="Times New Roman"/>
              </a:rPr>
              <a:t>Creencias</a:t>
            </a:r>
            <a:endParaRPr sz="2400">
              <a:latin typeface="Times New Roman"/>
              <a:cs typeface="Times New Roman"/>
            </a:endParaRPr>
          </a:p>
        </p:txBody>
      </p:sp>
      <p:pic>
        <p:nvPicPr>
          <p:cNvPr id="11" name="object 11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5336262" y="2432609"/>
            <a:ext cx="1375420" cy="536380"/>
          </a:xfrm>
          <a:prstGeom prst="rect">
            <a:avLst/>
          </a:prstGeom>
        </p:spPr>
      </p:pic>
      <p:sp>
        <p:nvSpPr>
          <p:cNvPr id="12" name="object 12"/>
          <p:cNvSpPr txBox="1"/>
          <p:nvPr/>
        </p:nvSpPr>
        <p:spPr>
          <a:xfrm>
            <a:off x="5336262" y="2432609"/>
            <a:ext cx="1375421" cy="443358"/>
          </a:xfrm>
          <a:prstGeom prst="rect">
            <a:avLst/>
          </a:prstGeom>
          <a:ln w="12700">
            <a:solidFill>
              <a:srgbClr val="000000"/>
            </a:solidFill>
          </a:ln>
        </p:spPr>
        <p:txBody>
          <a:bodyPr vert="horz" wrap="square" lIns="0" tIns="73310" rIns="0" bIns="0" rtlCol="0">
            <a:spAutoFit/>
          </a:bodyPr>
          <a:lstStyle/>
          <a:p>
            <a:pPr marL="270290">
              <a:spcBef>
                <a:spcPts val="577"/>
              </a:spcBef>
            </a:pPr>
            <a:r>
              <a:rPr sz="2400" b="1" spc="-10" dirty="0">
                <a:latin typeface="Times New Roman"/>
                <a:cs typeface="Times New Roman"/>
              </a:rPr>
              <a:t>Dudas</a:t>
            </a:r>
            <a:endParaRPr sz="2400">
              <a:latin typeface="Times New Roman"/>
              <a:cs typeface="Times New Roman"/>
            </a:endParaRPr>
          </a:p>
        </p:txBody>
      </p:sp>
      <p:pic>
        <p:nvPicPr>
          <p:cNvPr id="13" name="object 13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2279772" y="3428745"/>
            <a:ext cx="1375421" cy="416843"/>
          </a:xfrm>
          <a:prstGeom prst="rect">
            <a:avLst/>
          </a:prstGeom>
        </p:spPr>
      </p:pic>
      <p:sp>
        <p:nvSpPr>
          <p:cNvPr id="14" name="object 14"/>
          <p:cNvSpPr txBox="1"/>
          <p:nvPr/>
        </p:nvSpPr>
        <p:spPr>
          <a:xfrm>
            <a:off x="2279772" y="3428744"/>
            <a:ext cx="1375421" cy="416972"/>
          </a:xfrm>
          <a:prstGeom prst="rect">
            <a:avLst/>
          </a:prstGeom>
          <a:ln w="12700">
            <a:solidFill>
              <a:srgbClr val="000000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 marL="360174">
              <a:lnSpc>
                <a:spcPts val="3238"/>
              </a:lnSpc>
            </a:pPr>
            <a:r>
              <a:rPr sz="2800" dirty="0">
                <a:latin typeface="Times New Roman"/>
                <a:cs typeface="Times New Roman"/>
              </a:rPr>
              <a:t>F</a:t>
            </a:r>
            <a:r>
              <a:rPr sz="2800" spc="-1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i</a:t>
            </a:r>
            <a:r>
              <a:rPr sz="2800" spc="-10" dirty="0">
                <a:latin typeface="Times New Roman"/>
                <a:cs typeface="Times New Roman"/>
              </a:rPr>
              <a:t> </a:t>
            </a:r>
            <a:r>
              <a:rPr sz="2800" spc="-50" dirty="0">
                <a:latin typeface="Times New Roman"/>
                <a:cs typeface="Times New Roman"/>
              </a:rPr>
              <a:t>n</a:t>
            </a:r>
            <a:endParaRPr sz="2800">
              <a:latin typeface="Times New Roman"/>
              <a:cs typeface="Times New Roman"/>
            </a:endParaRPr>
          </a:p>
        </p:txBody>
      </p:sp>
      <p:pic>
        <p:nvPicPr>
          <p:cNvPr id="15" name="object 15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4801376" y="3428744"/>
            <a:ext cx="3438551" cy="536380"/>
          </a:xfrm>
          <a:prstGeom prst="rect">
            <a:avLst/>
          </a:prstGeom>
        </p:spPr>
      </p:pic>
      <p:sp>
        <p:nvSpPr>
          <p:cNvPr id="16" name="object 16"/>
          <p:cNvSpPr txBox="1"/>
          <p:nvPr/>
        </p:nvSpPr>
        <p:spPr>
          <a:xfrm>
            <a:off x="4801376" y="3428744"/>
            <a:ext cx="3438552" cy="443358"/>
          </a:xfrm>
          <a:prstGeom prst="rect">
            <a:avLst/>
          </a:prstGeom>
          <a:ln w="12700">
            <a:solidFill>
              <a:srgbClr val="000000"/>
            </a:solidFill>
          </a:ln>
        </p:spPr>
        <p:txBody>
          <a:bodyPr vert="horz" wrap="square" lIns="0" tIns="73310" rIns="0" bIns="0" rtlCol="0">
            <a:spAutoFit/>
          </a:bodyPr>
          <a:lstStyle/>
          <a:p>
            <a:pPr marL="203992">
              <a:spcBef>
                <a:spcPts val="577"/>
              </a:spcBef>
            </a:pPr>
            <a:r>
              <a:rPr sz="2400" b="1" dirty="0">
                <a:latin typeface="Times New Roman"/>
                <a:cs typeface="Times New Roman"/>
              </a:rPr>
              <a:t>Revisión</a:t>
            </a:r>
            <a:r>
              <a:rPr sz="2400" b="1" spc="-5" dirty="0">
                <a:latin typeface="Times New Roman"/>
                <a:cs typeface="Times New Roman"/>
              </a:rPr>
              <a:t> </a:t>
            </a:r>
            <a:r>
              <a:rPr sz="2400" b="1" dirty="0">
                <a:latin typeface="Times New Roman"/>
                <a:cs typeface="Times New Roman"/>
              </a:rPr>
              <a:t>de</a:t>
            </a:r>
            <a:r>
              <a:rPr sz="2400" b="1" spc="-5" dirty="0">
                <a:latin typeface="Times New Roman"/>
                <a:cs typeface="Times New Roman"/>
              </a:rPr>
              <a:t> </a:t>
            </a:r>
            <a:r>
              <a:rPr sz="2400" b="1" dirty="0">
                <a:latin typeface="Times New Roman"/>
                <a:cs typeface="Times New Roman"/>
              </a:rPr>
              <a:t>las</a:t>
            </a:r>
            <a:r>
              <a:rPr sz="2400" b="1" spc="-5" dirty="0">
                <a:latin typeface="Times New Roman"/>
                <a:cs typeface="Times New Roman"/>
              </a:rPr>
              <a:t> </a:t>
            </a:r>
            <a:r>
              <a:rPr sz="2400" b="1" spc="-10" dirty="0">
                <a:latin typeface="Times New Roman"/>
                <a:cs typeface="Times New Roman"/>
              </a:rPr>
              <a:t>Fuentes</a:t>
            </a:r>
            <a:endParaRPr sz="2400">
              <a:latin typeface="Times New Roman"/>
              <a:cs typeface="Times New Roman"/>
            </a:endParaRPr>
          </a:p>
        </p:txBody>
      </p:sp>
      <p:grpSp>
        <p:nvGrpSpPr>
          <p:cNvPr id="17" name="object 17"/>
          <p:cNvGrpSpPr/>
          <p:nvPr/>
        </p:nvGrpSpPr>
        <p:grpSpPr>
          <a:xfrm>
            <a:off x="3801649" y="4495118"/>
            <a:ext cx="1617393" cy="625777"/>
            <a:chOff x="3791089" y="4470145"/>
            <a:chExt cx="1612900" cy="622300"/>
          </a:xfrm>
        </p:grpSpPr>
        <p:pic>
          <p:nvPicPr>
            <p:cNvPr id="18" name="object 18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3797439" y="4476495"/>
              <a:ext cx="1600200" cy="609600"/>
            </a:xfrm>
            <a:prstGeom prst="rect">
              <a:avLst/>
            </a:prstGeom>
          </p:spPr>
        </p:pic>
        <p:sp>
          <p:nvSpPr>
            <p:cNvPr id="19" name="object 19"/>
            <p:cNvSpPr/>
            <p:nvPr/>
          </p:nvSpPr>
          <p:spPr>
            <a:xfrm>
              <a:off x="3797439" y="4476495"/>
              <a:ext cx="1600200" cy="609600"/>
            </a:xfrm>
            <a:custGeom>
              <a:avLst/>
              <a:gdLst/>
              <a:ahLst/>
              <a:cxnLst/>
              <a:rect l="l" t="t" r="r" b="b"/>
              <a:pathLst>
                <a:path w="1600200" h="609600">
                  <a:moveTo>
                    <a:pt x="0" y="0"/>
                  </a:moveTo>
                  <a:lnTo>
                    <a:pt x="0" y="609600"/>
                  </a:lnTo>
                  <a:lnTo>
                    <a:pt x="1600200" y="609600"/>
                  </a:lnTo>
                  <a:lnTo>
                    <a:pt x="1600200" y="0"/>
                  </a:lnTo>
                  <a:lnTo>
                    <a:pt x="0" y="0"/>
                  </a:lnTo>
                  <a:close/>
                </a:path>
              </a:pathLst>
            </a:custGeom>
            <a:ln w="1269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0" name="object 20"/>
          <p:cNvGrpSpPr/>
          <p:nvPr/>
        </p:nvGrpSpPr>
        <p:grpSpPr>
          <a:xfrm>
            <a:off x="5711942" y="4495118"/>
            <a:ext cx="1540981" cy="625777"/>
            <a:chOff x="5696076" y="4470145"/>
            <a:chExt cx="1536700" cy="622300"/>
          </a:xfrm>
        </p:grpSpPr>
        <p:pic>
          <p:nvPicPr>
            <p:cNvPr id="21" name="object 21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5702426" y="4476495"/>
              <a:ext cx="1524000" cy="609600"/>
            </a:xfrm>
            <a:prstGeom prst="rect">
              <a:avLst/>
            </a:prstGeom>
          </p:spPr>
        </p:pic>
        <p:sp>
          <p:nvSpPr>
            <p:cNvPr id="22" name="object 22"/>
            <p:cNvSpPr/>
            <p:nvPr/>
          </p:nvSpPr>
          <p:spPr>
            <a:xfrm>
              <a:off x="5702426" y="4476495"/>
              <a:ext cx="1524000" cy="609600"/>
            </a:xfrm>
            <a:custGeom>
              <a:avLst/>
              <a:gdLst/>
              <a:ahLst/>
              <a:cxnLst/>
              <a:rect l="l" t="t" r="r" b="b"/>
              <a:pathLst>
                <a:path w="1524000" h="609600">
                  <a:moveTo>
                    <a:pt x="0" y="0"/>
                  </a:moveTo>
                  <a:lnTo>
                    <a:pt x="0" y="609600"/>
                  </a:lnTo>
                  <a:lnTo>
                    <a:pt x="1524000" y="609600"/>
                  </a:lnTo>
                  <a:lnTo>
                    <a:pt x="1524000" y="0"/>
                  </a:lnTo>
                  <a:lnTo>
                    <a:pt x="0" y="0"/>
                  </a:lnTo>
                  <a:close/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3" name="object 23"/>
          <p:cNvGrpSpPr/>
          <p:nvPr/>
        </p:nvGrpSpPr>
        <p:grpSpPr>
          <a:xfrm>
            <a:off x="7545837" y="4495118"/>
            <a:ext cx="1540981" cy="625777"/>
            <a:chOff x="7524877" y="4470145"/>
            <a:chExt cx="1536700" cy="622300"/>
          </a:xfrm>
        </p:grpSpPr>
        <p:pic>
          <p:nvPicPr>
            <p:cNvPr id="24" name="object 24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7531227" y="4476495"/>
              <a:ext cx="1524000" cy="609600"/>
            </a:xfrm>
            <a:prstGeom prst="rect">
              <a:avLst/>
            </a:prstGeom>
          </p:spPr>
        </p:pic>
        <p:sp>
          <p:nvSpPr>
            <p:cNvPr id="25" name="object 25"/>
            <p:cNvSpPr/>
            <p:nvPr/>
          </p:nvSpPr>
          <p:spPr>
            <a:xfrm>
              <a:off x="7531227" y="4476495"/>
              <a:ext cx="1524000" cy="609600"/>
            </a:xfrm>
            <a:custGeom>
              <a:avLst/>
              <a:gdLst/>
              <a:ahLst/>
              <a:cxnLst/>
              <a:rect l="l" t="t" r="r" b="b"/>
              <a:pathLst>
                <a:path w="1524000" h="609600">
                  <a:moveTo>
                    <a:pt x="0" y="0"/>
                  </a:moveTo>
                  <a:lnTo>
                    <a:pt x="0" y="609600"/>
                  </a:lnTo>
                  <a:lnTo>
                    <a:pt x="1524000" y="609600"/>
                  </a:lnTo>
                  <a:lnTo>
                    <a:pt x="1524000" y="0"/>
                  </a:lnTo>
                  <a:lnTo>
                    <a:pt x="0" y="0"/>
                  </a:lnTo>
                  <a:close/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6" name="object 26"/>
          <p:cNvSpPr txBox="1"/>
          <p:nvPr/>
        </p:nvSpPr>
        <p:spPr>
          <a:xfrm>
            <a:off x="3835011" y="4416705"/>
            <a:ext cx="5257800" cy="760510"/>
          </a:xfrm>
          <a:prstGeom prst="rect">
            <a:avLst/>
          </a:prstGeom>
        </p:spPr>
        <p:txBody>
          <a:bodyPr vert="horz" wrap="square" lIns="0" tIns="12750" rIns="0" bIns="0" rtlCol="0">
            <a:spAutoFit/>
          </a:bodyPr>
          <a:lstStyle/>
          <a:p>
            <a:pPr marL="12750" marR="5100" indent="414360">
              <a:spcBef>
                <a:spcPts val="100"/>
              </a:spcBef>
              <a:tabLst>
                <a:tab pos="1886292" algn="l"/>
                <a:tab pos="2183357" algn="l"/>
                <a:tab pos="3722225" algn="l"/>
                <a:tab pos="3945980" algn="l"/>
              </a:tabLst>
            </a:pPr>
            <a:r>
              <a:rPr sz="2400" b="1" spc="-10" dirty="0">
                <a:latin typeface="Times New Roman"/>
                <a:cs typeface="Times New Roman"/>
              </a:rPr>
              <a:t>Total</a:t>
            </a:r>
            <a:r>
              <a:rPr sz="2400" b="1" dirty="0">
                <a:latin typeface="Times New Roman"/>
                <a:cs typeface="Times New Roman"/>
              </a:rPr>
              <a:t>		</a:t>
            </a:r>
            <a:r>
              <a:rPr sz="2400" b="1" spc="-10" dirty="0">
                <a:latin typeface="Times New Roman"/>
                <a:cs typeface="Times New Roman"/>
              </a:rPr>
              <a:t>Parcial</a:t>
            </a:r>
            <a:r>
              <a:rPr sz="2400" b="1" dirty="0">
                <a:latin typeface="Times New Roman"/>
                <a:cs typeface="Times New Roman"/>
              </a:rPr>
              <a:t>		No</a:t>
            </a:r>
            <a:r>
              <a:rPr sz="2400" b="1" spc="-40" dirty="0">
                <a:latin typeface="Times New Roman"/>
                <a:cs typeface="Times New Roman"/>
              </a:rPr>
              <a:t> </a:t>
            </a:r>
            <a:r>
              <a:rPr sz="2400" b="1" spc="-10" dirty="0">
                <a:latin typeface="Times New Roman"/>
                <a:cs typeface="Times New Roman"/>
              </a:rPr>
              <a:t>tiene Explicación</a:t>
            </a:r>
            <a:r>
              <a:rPr sz="2400" b="1" dirty="0">
                <a:latin typeface="Times New Roman"/>
                <a:cs typeface="Times New Roman"/>
              </a:rPr>
              <a:t>	</a:t>
            </a:r>
            <a:r>
              <a:rPr sz="2400" b="1" spc="-10" dirty="0">
                <a:latin typeface="Times New Roman"/>
                <a:cs typeface="Times New Roman"/>
              </a:rPr>
              <a:t>Explicación</a:t>
            </a:r>
            <a:r>
              <a:rPr sz="2400" b="1" dirty="0">
                <a:latin typeface="Times New Roman"/>
                <a:cs typeface="Times New Roman"/>
              </a:rPr>
              <a:t>	</a:t>
            </a:r>
            <a:r>
              <a:rPr sz="2400" b="1" spc="-10" dirty="0">
                <a:latin typeface="Times New Roman"/>
                <a:cs typeface="Times New Roman"/>
              </a:rPr>
              <a:t>Explicación</a:t>
            </a:r>
            <a:endParaRPr sz="2400">
              <a:latin typeface="Times New Roman"/>
              <a:cs typeface="Times New Roman"/>
            </a:endParaRPr>
          </a:p>
        </p:txBody>
      </p:sp>
      <p:grpSp>
        <p:nvGrpSpPr>
          <p:cNvPr id="27" name="object 27"/>
          <p:cNvGrpSpPr/>
          <p:nvPr/>
        </p:nvGrpSpPr>
        <p:grpSpPr>
          <a:xfrm>
            <a:off x="6399654" y="5567878"/>
            <a:ext cx="1999454" cy="702402"/>
            <a:chOff x="6381877" y="5536945"/>
            <a:chExt cx="1993900" cy="698500"/>
          </a:xfrm>
        </p:grpSpPr>
        <p:pic>
          <p:nvPicPr>
            <p:cNvPr id="28" name="object 28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6388227" y="5543295"/>
              <a:ext cx="1981200" cy="685800"/>
            </a:xfrm>
            <a:prstGeom prst="rect">
              <a:avLst/>
            </a:prstGeom>
          </p:spPr>
        </p:pic>
        <p:sp>
          <p:nvSpPr>
            <p:cNvPr id="29" name="object 29"/>
            <p:cNvSpPr/>
            <p:nvPr/>
          </p:nvSpPr>
          <p:spPr>
            <a:xfrm>
              <a:off x="6388227" y="5543295"/>
              <a:ext cx="1981200" cy="685800"/>
            </a:xfrm>
            <a:custGeom>
              <a:avLst/>
              <a:gdLst/>
              <a:ahLst/>
              <a:cxnLst/>
              <a:rect l="l" t="t" r="r" b="b"/>
              <a:pathLst>
                <a:path w="1981200" h="685800">
                  <a:moveTo>
                    <a:pt x="0" y="0"/>
                  </a:moveTo>
                  <a:lnTo>
                    <a:pt x="0" y="685800"/>
                  </a:lnTo>
                  <a:lnTo>
                    <a:pt x="1981200" y="685800"/>
                  </a:lnTo>
                  <a:lnTo>
                    <a:pt x="1981200" y="0"/>
                  </a:lnTo>
                  <a:lnTo>
                    <a:pt x="0" y="0"/>
                  </a:lnTo>
                  <a:close/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0" name="object 30"/>
          <p:cNvSpPr txBox="1"/>
          <p:nvPr/>
        </p:nvSpPr>
        <p:spPr>
          <a:xfrm>
            <a:off x="6487280" y="5527777"/>
            <a:ext cx="1823705" cy="393345"/>
          </a:xfrm>
          <a:prstGeom prst="rect">
            <a:avLst/>
          </a:prstGeom>
        </p:spPr>
        <p:txBody>
          <a:bodyPr vert="horz" wrap="square" lIns="0" tIns="12750" rIns="0" bIns="0" rtlCol="0">
            <a:spAutoFit/>
          </a:bodyPr>
          <a:lstStyle/>
          <a:p>
            <a:pPr marL="12750">
              <a:spcBef>
                <a:spcPts val="100"/>
              </a:spcBef>
            </a:pPr>
            <a:r>
              <a:rPr sz="2400" b="1" spc="-10" dirty="0">
                <a:latin typeface="Times New Roman"/>
                <a:cs typeface="Times New Roman"/>
              </a:rPr>
              <a:t>Identificación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6517847" y="5894813"/>
            <a:ext cx="1764486" cy="393345"/>
          </a:xfrm>
          <a:prstGeom prst="rect">
            <a:avLst/>
          </a:prstGeom>
        </p:spPr>
        <p:txBody>
          <a:bodyPr vert="horz" wrap="square" lIns="0" tIns="12750" rIns="0" bIns="0" rtlCol="0">
            <a:spAutoFit/>
          </a:bodyPr>
          <a:lstStyle/>
          <a:p>
            <a:pPr marL="12750">
              <a:spcBef>
                <a:spcPts val="100"/>
              </a:spcBef>
            </a:pPr>
            <a:r>
              <a:rPr sz="2400" b="1" dirty="0">
                <a:latin typeface="Times New Roman"/>
                <a:cs typeface="Times New Roman"/>
              </a:rPr>
              <a:t>del</a:t>
            </a:r>
            <a:r>
              <a:rPr sz="2400" b="1" spc="-15" dirty="0">
                <a:latin typeface="Times New Roman"/>
                <a:cs typeface="Times New Roman"/>
              </a:rPr>
              <a:t> </a:t>
            </a:r>
            <a:r>
              <a:rPr sz="2400" b="1" spc="-10" dirty="0">
                <a:latin typeface="Times New Roman"/>
                <a:cs typeface="Times New Roman"/>
              </a:rPr>
              <a:t>Problema</a:t>
            </a:r>
            <a:endParaRPr sz="2400">
              <a:latin typeface="Times New Roman"/>
              <a:cs typeface="Times New Roman"/>
            </a:endParaRPr>
          </a:p>
        </p:txBody>
      </p:sp>
      <p:pic>
        <p:nvPicPr>
          <p:cNvPr id="32" name="object 32"/>
          <p:cNvPicPr/>
          <p:nvPr/>
        </p:nvPicPr>
        <p:blipFill>
          <a:blip r:embed="rId14" cstate="print"/>
          <a:stretch>
            <a:fillRect/>
          </a:stretch>
        </p:blipFill>
        <p:spPr>
          <a:xfrm>
            <a:off x="4572140" y="5617173"/>
            <a:ext cx="1375420" cy="416844"/>
          </a:xfrm>
          <a:prstGeom prst="rect">
            <a:avLst/>
          </a:prstGeom>
        </p:spPr>
      </p:pic>
      <p:sp>
        <p:nvSpPr>
          <p:cNvPr id="44" name="object 44"/>
          <p:cNvSpPr txBox="1"/>
          <p:nvPr/>
        </p:nvSpPr>
        <p:spPr>
          <a:xfrm>
            <a:off x="4572139" y="5617174"/>
            <a:ext cx="1375421" cy="416972"/>
          </a:xfrm>
          <a:prstGeom prst="rect">
            <a:avLst/>
          </a:prstGeom>
          <a:ln w="12700">
            <a:solidFill>
              <a:srgbClr val="000000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 marL="360174">
              <a:lnSpc>
                <a:spcPts val="3238"/>
              </a:lnSpc>
            </a:pPr>
            <a:r>
              <a:rPr sz="2800" dirty="0">
                <a:latin typeface="Times New Roman"/>
                <a:cs typeface="Times New Roman"/>
              </a:rPr>
              <a:t>F</a:t>
            </a:r>
            <a:r>
              <a:rPr sz="2800" spc="-1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i</a:t>
            </a:r>
            <a:r>
              <a:rPr sz="2800" spc="-10" dirty="0">
                <a:latin typeface="Times New Roman"/>
                <a:cs typeface="Times New Roman"/>
              </a:rPr>
              <a:t> </a:t>
            </a:r>
            <a:r>
              <a:rPr sz="2800" spc="-50" dirty="0">
                <a:latin typeface="Times New Roman"/>
                <a:cs typeface="Times New Roman"/>
              </a:rPr>
              <a:t>n</a:t>
            </a:r>
            <a:endParaRPr sz="2800">
              <a:latin typeface="Times New Roman"/>
              <a:cs typeface="Times New Roman"/>
            </a:endParaRPr>
          </a:p>
        </p:txBody>
      </p:sp>
      <p:pic>
        <p:nvPicPr>
          <p:cNvPr id="45" name="object 45"/>
          <p:cNvPicPr/>
          <p:nvPr/>
        </p:nvPicPr>
        <p:blipFill>
          <a:blip r:embed="rId15" cstate="print"/>
          <a:stretch>
            <a:fillRect/>
          </a:stretch>
        </p:blipFill>
        <p:spPr>
          <a:xfrm>
            <a:off x="2814657" y="5617174"/>
            <a:ext cx="1375421" cy="416843"/>
          </a:xfrm>
          <a:prstGeom prst="rect">
            <a:avLst/>
          </a:prstGeom>
        </p:spPr>
      </p:pic>
      <p:sp>
        <p:nvSpPr>
          <p:cNvPr id="46" name="object 46"/>
          <p:cNvSpPr txBox="1"/>
          <p:nvPr/>
        </p:nvSpPr>
        <p:spPr>
          <a:xfrm>
            <a:off x="2814657" y="5617174"/>
            <a:ext cx="1375421" cy="383493"/>
          </a:xfrm>
          <a:prstGeom prst="rect">
            <a:avLst/>
          </a:prstGeom>
          <a:ln w="12700">
            <a:solidFill>
              <a:srgbClr val="000000"/>
            </a:solidFill>
          </a:ln>
        </p:spPr>
        <p:txBody>
          <a:bodyPr vert="horz" wrap="square" lIns="0" tIns="14024" rIns="0" bIns="0" rtlCol="0">
            <a:spAutoFit/>
          </a:bodyPr>
          <a:lstStyle/>
          <a:p>
            <a:pPr marL="117295">
              <a:spcBef>
                <a:spcPts val="110"/>
              </a:spcBef>
            </a:pPr>
            <a:r>
              <a:rPr sz="2400" b="1" spc="-10" dirty="0">
                <a:latin typeface="Times New Roman"/>
                <a:cs typeface="Times New Roman"/>
              </a:rPr>
              <a:t>Antítesis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47" name="object 47"/>
          <p:cNvSpPr/>
          <p:nvPr/>
        </p:nvSpPr>
        <p:spPr>
          <a:xfrm>
            <a:off x="2910173" y="3026459"/>
            <a:ext cx="114618" cy="383128"/>
          </a:xfrm>
          <a:custGeom>
            <a:avLst/>
            <a:gdLst/>
            <a:ahLst/>
            <a:cxnLst/>
            <a:rect l="l" t="t" r="r" b="b"/>
            <a:pathLst>
              <a:path w="114300" h="381000">
                <a:moveTo>
                  <a:pt x="114300" y="266700"/>
                </a:moveTo>
                <a:lnTo>
                  <a:pt x="0" y="266700"/>
                </a:lnTo>
                <a:lnTo>
                  <a:pt x="38100" y="342900"/>
                </a:lnTo>
                <a:lnTo>
                  <a:pt x="38100" y="285750"/>
                </a:lnTo>
                <a:lnTo>
                  <a:pt x="76200" y="285750"/>
                </a:lnTo>
                <a:lnTo>
                  <a:pt x="76200" y="342900"/>
                </a:lnTo>
                <a:lnTo>
                  <a:pt x="114300" y="266700"/>
                </a:lnTo>
                <a:close/>
              </a:path>
              <a:path w="114300" h="381000">
                <a:moveTo>
                  <a:pt x="76200" y="266700"/>
                </a:moveTo>
                <a:lnTo>
                  <a:pt x="76200" y="0"/>
                </a:lnTo>
                <a:lnTo>
                  <a:pt x="38100" y="0"/>
                </a:lnTo>
                <a:lnTo>
                  <a:pt x="38100" y="266700"/>
                </a:lnTo>
                <a:lnTo>
                  <a:pt x="76200" y="266700"/>
                </a:lnTo>
                <a:close/>
              </a:path>
              <a:path w="114300" h="381000">
                <a:moveTo>
                  <a:pt x="76200" y="342900"/>
                </a:moveTo>
                <a:lnTo>
                  <a:pt x="76200" y="285750"/>
                </a:lnTo>
                <a:lnTo>
                  <a:pt x="38100" y="285750"/>
                </a:lnTo>
                <a:lnTo>
                  <a:pt x="38100" y="342900"/>
                </a:lnTo>
                <a:lnTo>
                  <a:pt x="57150" y="381000"/>
                </a:lnTo>
                <a:lnTo>
                  <a:pt x="76200" y="34290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6501537" y="4041749"/>
            <a:ext cx="114618" cy="383128"/>
          </a:xfrm>
          <a:custGeom>
            <a:avLst/>
            <a:gdLst/>
            <a:ahLst/>
            <a:cxnLst/>
            <a:rect l="l" t="t" r="r" b="b"/>
            <a:pathLst>
              <a:path w="114300" h="381000">
                <a:moveTo>
                  <a:pt x="114300" y="266700"/>
                </a:moveTo>
                <a:lnTo>
                  <a:pt x="0" y="266700"/>
                </a:lnTo>
                <a:lnTo>
                  <a:pt x="38100" y="342900"/>
                </a:lnTo>
                <a:lnTo>
                  <a:pt x="38100" y="285750"/>
                </a:lnTo>
                <a:lnTo>
                  <a:pt x="76200" y="285750"/>
                </a:lnTo>
                <a:lnTo>
                  <a:pt x="76200" y="342900"/>
                </a:lnTo>
                <a:lnTo>
                  <a:pt x="114300" y="266700"/>
                </a:lnTo>
                <a:close/>
              </a:path>
              <a:path w="114300" h="381000">
                <a:moveTo>
                  <a:pt x="76200" y="266700"/>
                </a:moveTo>
                <a:lnTo>
                  <a:pt x="76200" y="0"/>
                </a:lnTo>
                <a:lnTo>
                  <a:pt x="38100" y="0"/>
                </a:lnTo>
                <a:lnTo>
                  <a:pt x="38100" y="266700"/>
                </a:lnTo>
                <a:lnTo>
                  <a:pt x="76200" y="266700"/>
                </a:lnTo>
                <a:close/>
              </a:path>
              <a:path w="114300" h="381000">
                <a:moveTo>
                  <a:pt x="76200" y="342900"/>
                </a:moveTo>
                <a:lnTo>
                  <a:pt x="76200" y="285750"/>
                </a:lnTo>
                <a:lnTo>
                  <a:pt x="38100" y="285750"/>
                </a:lnTo>
                <a:lnTo>
                  <a:pt x="38100" y="342900"/>
                </a:lnTo>
                <a:lnTo>
                  <a:pt x="57150" y="381000"/>
                </a:lnTo>
                <a:lnTo>
                  <a:pt x="76200" y="34290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5412675" y="4024127"/>
            <a:ext cx="848175" cy="405478"/>
          </a:xfrm>
          <a:custGeom>
            <a:avLst/>
            <a:gdLst/>
            <a:ahLst/>
            <a:cxnLst/>
            <a:rect l="l" t="t" r="r" b="b"/>
            <a:pathLst>
              <a:path w="845820" h="403225">
                <a:moveTo>
                  <a:pt x="95777" y="333521"/>
                </a:moveTo>
                <a:lnTo>
                  <a:pt x="79997" y="299465"/>
                </a:lnTo>
                <a:lnTo>
                  <a:pt x="0" y="398525"/>
                </a:lnTo>
                <a:lnTo>
                  <a:pt x="78473" y="401328"/>
                </a:lnTo>
                <a:lnTo>
                  <a:pt x="78473" y="341375"/>
                </a:lnTo>
                <a:lnTo>
                  <a:pt x="95777" y="333521"/>
                </a:lnTo>
                <a:close/>
              </a:path>
              <a:path w="845820" h="403225">
                <a:moveTo>
                  <a:pt x="111976" y="368481"/>
                </a:moveTo>
                <a:lnTo>
                  <a:pt x="95777" y="333521"/>
                </a:lnTo>
                <a:lnTo>
                  <a:pt x="78473" y="341375"/>
                </a:lnTo>
                <a:lnTo>
                  <a:pt x="94488" y="376427"/>
                </a:lnTo>
                <a:lnTo>
                  <a:pt x="111976" y="368481"/>
                </a:lnTo>
                <a:close/>
              </a:path>
              <a:path w="845820" h="403225">
                <a:moveTo>
                  <a:pt x="128016" y="403097"/>
                </a:moveTo>
                <a:lnTo>
                  <a:pt x="111976" y="368481"/>
                </a:lnTo>
                <a:lnTo>
                  <a:pt x="94488" y="376427"/>
                </a:lnTo>
                <a:lnTo>
                  <a:pt x="78473" y="341375"/>
                </a:lnTo>
                <a:lnTo>
                  <a:pt x="78473" y="401328"/>
                </a:lnTo>
                <a:lnTo>
                  <a:pt x="128016" y="403097"/>
                </a:lnTo>
                <a:close/>
              </a:path>
              <a:path w="845820" h="403225">
                <a:moveTo>
                  <a:pt x="845806" y="35051"/>
                </a:moveTo>
                <a:lnTo>
                  <a:pt x="830579" y="0"/>
                </a:lnTo>
                <a:lnTo>
                  <a:pt x="95777" y="333521"/>
                </a:lnTo>
                <a:lnTo>
                  <a:pt x="111976" y="368481"/>
                </a:lnTo>
                <a:lnTo>
                  <a:pt x="845806" y="35051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6703277" y="4024893"/>
            <a:ext cx="773037" cy="400369"/>
          </a:xfrm>
          <a:custGeom>
            <a:avLst/>
            <a:gdLst/>
            <a:ahLst/>
            <a:cxnLst/>
            <a:rect l="l" t="t" r="r" b="b"/>
            <a:pathLst>
              <a:path w="770890" h="398145">
                <a:moveTo>
                  <a:pt x="676351" y="329793"/>
                </a:moveTo>
                <a:lnTo>
                  <a:pt x="16764" y="0"/>
                </a:lnTo>
                <a:lnTo>
                  <a:pt x="0" y="33528"/>
                </a:lnTo>
                <a:lnTo>
                  <a:pt x="659584" y="363326"/>
                </a:lnTo>
                <a:lnTo>
                  <a:pt x="676351" y="329793"/>
                </a:lnTo>
                <a:close/>
              </a:path>
              <a:path w="770890" h="398145">
                <a:moveTo>
                  <a:pt x="693420" y="397763"/>
                </a:moveTo>
                <a:lnTo>
                  <a:pt x="693420" y="338328"/>
                </a:lnTo>
                <a:lnTo>
                  <a:pt x="676643" y="371855"/>
                </a:lnTo>
                <a:lnTo>
                  <a:pt x="659584" y="363326"/>
                </a:lnTo>
                <a:lnTo>
                  <a:pt x="642366" y="397763"/>
                </a:lnTo>
                <a:lnTo>
                  <a:pt x="693420" y="397763"/>
                </a:lnTo>
                <a:close/>
              </a:path>
              <a:path w="770890" h="398145">
                <a:moveTo>
                  <a:pt x="693420" y="338328"/>
                </a:moveTo>
                <a:lnTo>
                  <a:pt x="676351" y="329793"/>
                </a:lnTo>
                <a:lnTo>
                  <a:pt x="659584" y="363326"/>
                </a:lnTo>
                <a:lnTo>
                  <a:pt x="676643" y="371855"/>
                </a:lnTo>
                <a:lnTo>
                  <a:pt x="693420" y="338328"/>
                </a:lnTo>
                <a:close/>
              </a:path>
              <a:path w="770890" h="398145">
                <a:moveTo>
                  <a:pt x="770369" y="397763"/>
                </a:moveTo>
                <a:lnTo>
                  <a:pt x="693420" y="295655"/>
                </a:lnTo>
                <a:lnTo>
                  <a:pt x="676351" y="329793"/>
                </a:lnTo>
                <a:lnTo>
                  <a:pt x="693420" y="338328"/>
                </a:lnTo>
                <a:lnTo>
                  <a:pt x="693420" y="397763"/>
                </a:lnTo>
                <a:lnTo>
                  <a:pt x="770369" y="39776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3425956" y="5173512"/>
            <a:ext cx="848175" cy="405478"/>
          </a:xfrm>
          <a:custGeom>
            <a:avLst/>
            <a:gdLst/>
            <a:ahLst/>
            <a:cxnLst/>
            <a:rect l="l" t="t" r="r" b="b"/>
            <a:pathLst>
              <a:path w="845820" h="403225">
                <a:moveTo>
                  <a:pt x="95786" y="333522"/>
                </a:moveTo>
                <a:lnTo>
                  <a:pt x="80009" y="299465"/>
                </a:lnTo>
                <a:lnTo>
                  <a:pt x="0" y="398525"/>
                </a:lnTo>
                <a:lnTo>
                  <a:pt x="78485" y="401328"/>
                </a:lnTo>
                <a:lnTo>
                  <a:pt x="78485" y="341375"/>
                </a:lnTo>
                <a:lnTo>
                  <a:pt x="95786" y="333522"/>
                </a:lnTo>
                <a:close/>
              </a:path>
              <a:path w="845820" h="403225">
                <a:moveTo>
                  <a:pt x="111979" y="368480"/>
                </a:moveTo>
                <a:lnTo>
                  <a:pt x="95786" y="333522"/>
                </a:lnTo>
                <a:lnTo>
                  <a:pt x="78485" y="341375"/>
                </a:lnTo>
                <a:lnTo>
                  <a:pt x="94487" y="376427"/>
                </a:lnTo>
                <a:lnTo>
                  <a:pt x="111979" y="368480"/>
                </a:lnTo>
                <a:close/>
              </a:path>
              <a:path w="845820" h="403225">
                <a:moveTo>
                  <a:pt x="128015" y="403097"/>
                </a:moveTo>
                <a:lnTo>
                  <a:pt x="111979" y="368480"/>
                </a:lnTo>
                <a:lnTo>
                  <a:pt x="94487" y="376427"/>
                </a:lnTo>
                <a:lnTo>
                  <a:pt x="78485" y="341375"/>
                </a:lnTo>
                <a:lnTo>
                  <a:pt x="78485" y="401328"/>
                </a:lnTo>
                <a:lnTo>
                  <a:pt x="128015" y="403097"/>
                </a:lnTo>
                <a:close/>
              </a:path>
              <a:path w="845820" h="403225">
                <a:moveTo>
                  <a:pt x="845819" y="35051"/>
                </a:moveTo>
                <a:lnTo>
                  <a:pt x="830579" y="0"/>
                </a:lnTo>
                <a:lnTo>
                  <a:pt x="95786" y="333522"/>
                </a:lnTo>
                <a:lnTo>
                  <a:pt x="111979" y="368480"/>
                </a:lnTo>
                <a:lnTo>
                  <a:pt x="845819" y="35051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4792971" y="5174279"/>
            <a:ext cx="773037" cy="400369"/>
          </a:xfrm>
          <a:custGeom>
            <a:avLst/>
            <a:gdLst/>
            <a:ahLst/>
            <a:cxnLst/>
            <a:rect l="l" t="t" r="r" b="b"/>
            <a:pathLst>
              <a:path w="770889" h="398145">
                <a:moveTo>
                  <a:pt x="676351" y="329793"/>
                </a:moveTo>
                <a:lnTo>
                  <a:pt x="16764" y="0"/>
                </a:lnTo>
                <a:lnTo>
                  <a:pt x="0" y="33528"/>
                </a:lnTo>
                <a:lnTo>
                  <a:pt x="659587" y="363321"/>
                </a:lnTo>
                <a:lnTo>
                  <a:pt x="676351" y="329793"/>
                </a:lnTo>
                <a:close/>
              </a:path>
              <a:path w="770889" h="398145">
                <a:moveTo>
                  <a:pt x="693420" y="397763"/>
                </a:moveTo>
                <a:lnTo>
                  <a:pt x="693420" y="338328"/>
                </a:lnTo>
                <a:lnTo>
                  <a:pt x="676656" y="371855"/>
                </a:lnTo>
                <a:lnTo>
                  <a:pt x="659587" y="363321"/>
                </a:lnTo>
                <a:lnTo>
                  <a:pt x="642366" y="397763"/>
                </a:lnTo>
                <a:lnTo>
                  <a:pt x="693420" y="397763"/>
                </a:lnTo>
                <a:close/>
              </a:path>
              <a:path w="770889" h="398145">
                <a:moveTo>
                  <a:pt x="693420" y="338328"/>
                </a:moveTo>
                <a:lnTo>
                  <a:pt x="676351" y="329793"/>
                </a:lnTo>
                <a:lnTo>
                  <a:pt x="659587" y="363321"/>
                </a:lnTo>
                <a:lnTo>
                  <a:pt x="676656" y="371855"/>
                </a:lnTo>
                <a:lnTo>
                  <a:pt x="693420" y="338328"/>
                </a:lnTo>
                <a:close/>
              </a:path>
              <a:path w="770889" h="398145">
                <a:moveTo>
                  <a:pt x="770368" y="397763"/>
                </a:moveTo>
                <a:lnTo>
                  <a:pt x="693420" y="295655"/>
                </a:lnTo>
                <a:lnTo>
                  <a:pt x="676351" y="329793"/>
                </a:lnTo>
                <a:lnTo>
                  <a:pt x="693420" y="338328"/>
                </a:lnTo>
                <a:lnTo>
                  <a:pt x="693420" y="397763"/>
                </a:lnTo>
                <a:lnTo>
                  <a:pt x="770368" y="39776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53" name="object 53"/>
          <p:cNvGrpSpPr/>
          <p:nvPr/>
        </p:nvGrpSpPr>
        <p:grpSpPr>
          <a:xfrm>
            <a:off x="1572958" y="1532258"/>
            <a:ext cx="5845538" cy="5133922"/>
            <a:chOff x="1568589" y="1523746"/>
            <a:chExt cx="5829300" cy="5105400"/>
          </a:xfrm>
        </p:grpSpPr>
        <p:sp>
          <p:nvSpPr>
            <p:cNvPr id="54" name="object 54"/>
            <p:cNvSpPr/>
            <p:nvPr/>
          </p:nvSpPr>
          <p:spPr>
            <a:xfrm>
              <a:off x="3568839" y="1944382"/>
              <a:ext cx="2724150" cy="1465580"/>
            </a:xfrm>
            <a:custGeom>
              <a:avLst/>
              <a:gdLst/>
              <a:ahLst/>
              <a:cxnLst/>
              <a:rect l="l" t="t" r="r" b="b"/>
              <a:pathLst>
                <a:path w="2724150" h="1465579">
                  <a:moveTo>
                    <a:pt x="845820" y="35039"/>
                  </a:moveTo>
                  <a:lnTo>
                    <a:pt x="830580" y="0"/>
                  </a:lnTo>
                  <a:lnTo>
                    <a:pt x="95783" y="333514"/>
                  </a:lnTo>
                  <a:lnTo>
                    <a:pt x="80010" y="299453"/>
                  </a:lnTo>
                  <a:lnTo>
                    <a:pt x="0" y="398513"/>
                  </a:lnTo>
                  <a:lnTo>
                    <a:pt x="78486" y="401320"/>
                  </a:lnTo>
                  <a:lnTo>
                    <a:pt x="128016" y="403085"/>
                  </a:lnTo>
                  <a:lnTo>
                    <a:pt x="111975" y="368477"/>
                  </a:lnTo>
                  <a:lnTo>
                    <a:pt x="845820" y="35039"/>
                  </a:lnTo>
                  <a:close/>
                </a:path>
                <a:path w="2724150" h="1465579">
                  <a:moveTo>
                    <a:pt x="1904974" y="398513"/>
                  </a:moveTo>
                  <a:lnTo>
                    <a:pt x="1828038" y="296405"/>
                  </a:lnTo>
                  <a:lnTo>
                    <a:pt x="1810969" y="330555"/>
                  </a:lnTo>
                  <a:lnTo>
                    <a:pt x="1151382" y="749"/>
                  </a:lnTo>
                  <a:lnTo>
                    <a:pt x="1134618" y="34277"/>
                  </a:lnTo>
                  <a:lnTo>
                    <a:pt x="1794205" y="364083"/>
                  </a:lnTo>
                  <a:lnTo>
                    <a:pt x="1776984" y="398513"/>
                  </a:lnTo>
                  <a:lnTo>
                    <a:pt x="1828038" y="398513"/>
                  </a:lnTo>
                  <a:lnTo>
                    <a:pt x="1904974" y="398513"/>
                  </a:lnTo>
                  <a:close/>
                </a:path>
                <a:path w="2724150" h="1465579">
                  <a:moveTo>
                    <a:pt x="2724137" y="1351013"/>
                  </a:moveTo>
                  <a:lnTo>
                    <a:pt x="2686037" y="1351013"/>
                  </a:lnTo>
                  <a:lnTo>
                    <a:pt x="2686037" y="1084313"/>
                  </a:lnTo>
                  <a:lnTo>
                    <a:pt x="2647937" y="1084313"/>
                  </a:lnTo>
                  <a:lnTo>
                    <a:pt x="2647937" y="1351013"/>
                  </a:lnTo>
                  <a:lnTo>
                    <a:pt x="2609837" y="1351013"/>
                  </a:lnTo>
                  <a:lnTo>
                    <a:pt x="2647937" y="1427213"/>
                  </a:lnTo>
                  <a:lnTo>
                    <a:pt x="2666987" y="1465313"/>
                  </a:lnTo>
                  <a:lnTo>
                    <a:pt x="2686037" y="1427213"/>
                  </a:lnTo>
                  <a:lnTo>
                    <a:pt x="2724137" y="1351013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5" name="object 55"/>
            <p:cNvSpPr/>
            <p:nvPr/>
          </p:nvSpPr>
          <p:spPr>
            <a:xfrm>
              <a:off x="1587639" y="1580896"/>
              <a:ext cx="5791200" cy="5029200"/>
            </a:xfrm>
            <a:custGeom>
              <a:avLst/>
              <a:gdLst/>
              <a:ahLst/>
              <a:cxnLst/>
              <a:rect l="l" t="t" r="r" b="b"/>
              <a:pathLst>
                <a:path w="5791200" h="5029200">
                  <a:moveTo>
                    <a:pt x="5791187" y="4800599"/>
                  </a:moveTo>
                  <a:lnTo>
                    <a:pt x="5791187" y="5029199"/>
                  </a:lnTo>
                </a:path>
                <a:path w="5791200" h="5029200">
                  <a:moveTo>
                    <a:pt x="5791187" y="5010149"/>
                  </a:moveTo>
                  <a:lnTo>
                    <a:pt x="0" y="5010149"/>
                  </a:lnTo>
                </a:path>
                <a:path w="5791200" h="5029200">
                  <a:moveTo>
                    <a:pt x="0" y="5029199"/>
                  </a:moveTo>
                  <a:lnTo>
                    <a:pt x="0" y="0"/>
                  </a:lnTo>
                </a:path>
              </a:pathLst>
            </a:custGeom>
            <a:ln w="381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6" name="object 56"/>
            <p:cNvSpPr/>
            <p:nvPr/>
          </p:nvSpPr>
          <p:spPr>
            <a:xfrm>
              <a:off x="1587639" y="1523746"/>
              <a:ext cx="1828800" cy="114300"/>
            </a:xfrm>
            <a:custGeom>
              <a:avLst/>
              <a:gdLst/>
              <a:ahLst/>
              <a:cxnLst/>
              <a:rect l="l" t="t" r="r" b="b"/>
              <a:pathLst>
                <a:path w="1828800" h="114300">
                  <a:moveTo>
                    <a:pt x="1733549" y="76200"/>
                  </a:moveTo>
                  <a:lnTo>
                    <a:pt x="1733549" y="38100"/>
                  </a:lnTo>
                  <a:lnTo>
                    <a:pt x="0" y="38100"/>
                  </a:lnTo>
                  <a:lnTo>
                    <a:pt x="0" y="76200"/>
                  </a:lnTo>
                  <a:lnTo>
                    <a:pt x="1733549" y="76200"/>
                  </a:lnTo>
                  <a:close/>
                </a:path>
                <a:path w="1828800" h="114300">
                  <a:moveTo>
                    <a:pt x="1828800" y="57150"/>
                  </a:moveTo>
                  <a:lnTo>
                    <a:pt x="1714500" y="0"/>
                  </a:lnTo>
                  <a:lnTo>
                    <a:pt x="1714500" y="38100"/>
                  </a:lnTo>
                  <a:lnTo>
                    <a:pt x="1733549" y="38100"/>
                  </a:lnTo>
                  <a:lnTo>
                    <a:pt x="1733549" y="104775"/>
                  </a:lnTo>
                  <a:lnTo>
                    <a:pt x="1828800" y="57150"/>
                  </a:lnTo>
                  <a:close/>
                </a:path>
                <a:path w="1828800" h="114300">
                  <a:moveTo>
                    <a:pt x="1733549" y="104775"/>
                  </a:moveTo>
                  <a:lnTo>
                    <a:pt x="1733549" y="76200"/>
                  </a:lnTo>
                  <a:lnTo>
                    <a:pt x="1714500" y="76200"/>
                  </a:lnTo>
                  <a:lnTo>
                    <a:pt x="1714500" y="114300"/>
                  </a:lnTo>
                  <a:lnTo>
                    <a:pt x="1733549" y="104775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7" name="object 57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4102239" y="2190496"/>
              <a:ext cx="914400" cy="914399"/>
            </a:xfrm>
            <a:prstGeom prst="rect">
              <a:avLst/>
            </a:prstGeom>
          </p:spPr>
        </p:pic>
        <p:sp>
          <p:nvSpPr>
            <p:cNvPr id="58" name="object 58"/>
            <p:cNvSpPr/>
            <p:nvPr/>
          </p:nvSpPr>
          <p:spPr>
            <a:xfrm>
              <a:off x="4102239" y="2190496"/>
              <a:ext cx="914400" cy="914400"/>
            </a:xfrm>
            <a:custGeom>
              <a:avLst/>
              <a:gdLst/>
              <a:ahLst/>
              <a:cxnLst/>
              <a:rect l="l" t="t" r="r" b="b"/>
              <a:pathLst>
                <a:path w="914400" h="914400">
                  <a:moveTo>
                    <a:pt x="457200" y="0"/>
                  </a:moveTo>
                  <a:lnTo>
                    <a:pt x="410500" y="2363"/>
                  </a:lnTo>
                  <a:lnTo>
                    <a:pt x="365139" y="9300"/>
                  </a:lnTo>
                  <a:lnTo>
                    <a:pt x="321347" y="20579"/>
                  </a:lnTo>
                  <a:lnTo>
                    <a:pt x="279356" y="35968"/>
                  </a:lnTo>
                  <a:lnTo>
                    <a:pt x="239396" y="55238"/>
                  </a:lnTo>
                  <a:lnTo>
                    <a:pt x="201699" y="78157"/>
                  </a:lnTo>
                  <a:lnTo>
                    <a:pt x="166495" y="104493"/>
                  </a:lnTo>
                  <a:lnTo>
                    <a:pt x="134016" y="134016"/>
                  </a:lnTo>
                  <a:lnTo>
                    <a:pt x="104493" y="166495"/>
                  </a:lnTo>
                  <a:lnTo>
                    <a:pt x="78157" y="201699"/>
                  </a:lnTo>
                  <a:lnTo>
                    <a:pt x="55238" y="239396"/>
                  </a:lnTo>
                  <a:lnTo>
                    <a:pt x="35968" y="279356"/>
                  </a:lnTo>
                  <a:lnTo>
                    <a:pt x="20579" y="321347"/>
                  </a:lnTo>
                  <a:lnTo>
                    <a:pt x="9300" y="365139"/>
                  </a:lnTo>
                  <a:lnTo>
                    <a:pt x="2363" y="410500"/>
                  </a:lnTo>
                  <a:lnTo>
                    <a:pt x="0" y="457200"/>
                  </a:lnTo>
                  <a:lnTo>
                    <a:pt x="2363" y="503899"/>
                  </a:lnTo>
                  <a:lnTo>
                    <a:pt x="9300" y="549260"/>
                  </a:lnTo>
                  <a:lnTo>
                    <a:pt x="20579" y="593052"/>
                  </a:lnTo>
                  <a:lnTo>
                    <a:pt x="35968" y="635043"/>
                  </a:lnTo>
                  <a:lnTo>
                    <a:pt x="55238" y="675003"/>
                  </a:lnTo>
                  <a:lnTo>
                    <a:pt x="78157" y="712700"/>
                  </a:lnTo>
                  <a:lnTo>
                    <a:pt x="104493" y="747904"/>
                  </a:lnTo>
                  <a:lnTo>
                    <a:pt x="134016" y="780383"/>
                  </a:lnTo>
                  <a:lnTo>
                    <a:pt x="166495" y="809906"/>
                  </a:lnTo>
                  <a:lnTo>
                    <a:pt x="201699" y="836242"/>
                  </a:lnTo>
                  <a:lnTo>
                    <a:pt x="239396" y="859161"/>
                  </a:lnTo>
                  <a:lnTo>
                    <a:pt x="279356" y="878431"/>
                  </a:lnTo>
                  <a:lnTo>
                    <a:pt x="321347" y="893820"/>
                  </a:lnTo>
                  <a:lnTo>
                    <a:pt x="365139" y="905099"/>
                  </a:lnTo>
                  <a:lnTo>
                    <a:pt x="410500" y="912036"/>
                  </a:lnTo>
                  <a:lnTo>
                    <a:pt x="457200" y="914399"/>
                  </a:lnTo>
                  <a:lnTo>
                    <a:pt x="503899" y="912036"/>
                  </a:lnTo>
                  <a:lnTo>
                    <a:pt x="549260" y="905099"/>
                  </a:lnTo>
                  <a:lnTo>
                    <a:pt x="593052" y="893820"/>
                  </a:lnTo>
                  <a:lnTo>
                    <a:pt x="635043" y="878431"/>
                  </a:lnTo>
                  <a:lnTo>
                    <a:pt x="675003" y="859161"/>
                  </a:lnTo>
                  <a:lnTo>
                    <a:pt x="712700" y="836242"/>
                  </a:lnTo>
                  <a:lnTo>
                    <a:pt x="747904" y="809906"/>
                  </a:lnTo>
                  <a:lnTo>
                    <a:pt x="780383" y="780383"/>
                  </a:lnTo>
                  <a:lnTo>
                    <a:pt x="809906" y="747904"/>
                  </a:lnTo>
                  <a:lnTo>
                    <a:pt x="836242" y="712700"/>
                  </a:lnTo>
                  <a:lnTo>
                    <a:pt x="859161" y="675003"/>
                  </a:lnTo>
                  <a:lnTo>
                    <a:pt x="878431" y="635043"/>
                  </a:lnTo>
                  <a:lnTo>
                    <a:pt x="893820" y="593052"/>
                  </a:lnTo>
                  <a:lnTo>
                    <a:pt x="905099" y="549260"/>
                  </a:lnTo>
                  <a:lnTo>
                    <a:pt x="912036" y="503899"/>
                  </a:lnTo>
                  <a:lnTo>
                    <a:pt x="914400" y="457200"/>
                  </a:lnTo>
                  <a:lnTo>
                    <a:pt x="912036" y="410500"/>
                  </a:lnTo>
                  <a:lnTo>
                    <a:pt x="905099" y="365139"/>
                  </a:lnTo>
                  <a:lnTo>
                    <a:pt x="893820" y="321347"/>
                  </a:lnTo>
                  <a:lnTo>
                    <a:pt x="878431" y="279356"/>
                  </a:lnTo>
                  <a:lnTo>
                    <a:pt x="859161" y="239396"/>
                  </a:lnTo>
                  <a:lnTo>
                    <a:pt x="836242" y="201699"/>
                  </a:lnTo>
                  <a:lnTo>
                    <a:pt x="809906" y="166495"/>
                  </a:lnTo>
                  <a:lnTo>
                    <a:pt x="780383" y="134016"/>
                  </a:lnTo>
                  <a:lnTo>
                    <a:pt x="747904" y="104493"/>
                  </a:lnTo>
                  <a:lnTo>
                    <a:pt x="712700" y="78157"/>
                  </a:lnTo>
                  <a:lnTo>
                    <a:pt x="675003" y="55238"/>
                  </a:lnTo>
                  <a:lnTo>
                    <a:pt x="635043" y="35968"/>
                  </a:lnTo>
                  <a:lnTo>
                    <a:pt x="593052" y="20579"/>
                  </a:lnTo>
                  <a:lnTo>
                    <a:pt x="549260" y="9300"/>
                  </a:lnTo>
                  <a:lnTo>
                    <a:pt x="503899" y="2363"/>
                  </a:lnTo>
                  <a:lnTo>
                    <a:pt x="457200" y="0"/>
                  </a:lnTo>
                  <a:close/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0" name="object 60"/>
          <p:cNvSpPr txBox="1"/>
          <p:nvPr/>
        </p:nvSpPr>
        <p:spPr>
          <a:xfrm>
            <a:off x="4363783" y="2455086"/>
            <a:ext cx="418357" cy="393345"/>
          </a:xfrm>
          <a:prstGeom prst="rect">
            <a:avLst/>
          </a:prstGeom>
        </p:spPr>
        <p:txBody>
          <a:bodyPr vert="horz" wrap="square" lIns="0" tIns="12750" rIns="0" bIns="0" rtlCol="0">
            <a:spAutoFit/>
          </a:bodyPr>
          <a:lstStyle/>
          <a:p>
            <a:pPr marL="12750">
              <a:spcBef>
                <a:spcPts val="100"/>
              </a:spcBef>
            </a:pPr>
            <a:r>
              <a:rPr sz="2400" b="1" spc="-25" dirty="0">
                <a:latin typeface="Times New Roman"/>
                <a:cs typeface="Times New Roman"/>
              </a:rPr>
              <a:t>VS</a:t>
            </a:r>
            <a:endParaRPr sz="2400">
              <a:latin typeface="Times New Roman"/>
              <a:cs typeface="Times New Roman"/>
            </a:endParaRPr>
          </a:p>
        </p:txBody>
      </p:sp>
      <p:grpSp>
        <p:nvGrpSpPr>
          <p:cNvPr id="61" name="object 61"/>
          <p:cNvGrpSpPr/>
          <p:nvPr/>
        </p:nvGrpSpPr>
        <p:grpSpPr>
          <a:xfrm>
            <a:off x="1740111" y="1814816"/>
            <a:ext cx="238788" cy="4607120"/>
            <a:chOff x="1735277" y="1804733"/>
            <a:chExt cx="238125" cy="4581525"/>
          </a:xfrm>
        </p:grpSpPr>
        <p:sp>
          <p:nvSpPr>
            <p:cNvPr id="62" name="object 62"/>
            <p:cNvSpPr/>
            <p:nvPr/>
          </p:nvSpPr>
          <p:spPr>
            <a:xfrm>
              <a:off x="1748790" y="1809495"/>
              <a:ext cx="210820" cy="294640"/>
            </a:xfrm>
            <a:custGeom>
              <a:avLst/>
              <a:gdLst/>
              <a:ahLst/>
              <a:cxnLst/>
              <a:rect l="l" t="t" r="r" b="b"/>
              <a:pathLst>
                <a:path w="210819" h="294639">
                  <a:moveTo>
                    <a:pt x="210820" y="227838"/>
                  </a:moveTo>
                  <a:lnTo>
                    <a:pt x="207010" y="227838"/>
                  </a:lnTo>
                  <a:lnTo>
                    <a:pt x="198120" y="227838"/>
                  </a:lnTo>
                  <a:lnTo>
                    <a:pt x="77470" y="227838"/>
                  </a:lnTo>
                  <a:lnTo>
                    <a:pt x="77470" y="169926"/>
                  </a:lnTo>
                  <a:lnTo>
                    <a:pt x="198120" y="169926"/>
                  </a:lnTo>
                  <a:lnTo>
                    <a:pt x="198120" y="109728"/>
                  </a:lnTo>
                  <a:lnTo>
                    <a:pt x="77470" y="109728"/>
                  </a:lnTo>
                  <a:lnTo>
                    <a:pt x="77470" y="62496"/>
                  </a:lnTo>
                  <a:lnTo>
                    <a:pt x="198120" y="62496"/>
                  </a:lnTo>
                  <a:lnTo>
                    <a:pt x="207010" y="62496"/>
                  </a:lnTo>
                  <a:lnTo>
                    <a:pt x="207010" y="0"/>
                  </a:lnTo>
                  <a:lnTo>
                    <a:pt x="198120" y="0"/>
                  </a:lnTo>
                  <a:lnTo>
                    <a:pt x="77470" y="0"/>
                  </a:lnTo>
                  <a:lnTo>
                    <a:pt x="0" y="0"/>
                  </a:lnTo>
                  <a:lnTo>
                    <a:pt x="0" y="294132"/>
                  </a:lnTo>
                  <a:lnTo>
                    <a:pt x="77470" y="294132"/>
                  </a:lnTo>
                  <a:lnTo>
                    <a:pt x="198120" y="294132"/>
                  </a:lnTo>
                  <a:lnTo>
                    <a:pt x="207010" y="294132"/>
                  </a:lnTo>
                  <a:lnTo>
                    <a:pt x="210820" y="294132"/>
                  </a:lnTo>
                  <a:lnTo>
                    <a:pt x="210820" y="227838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3" name="object 63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1740039" y="2272791"/>
              <a:ext cx="228600" cy="213360"/>
            </a:xfrm>
            <a:prstGeom prst="rect">
              <a:avLst/>
            </a:prstGeom>
          </p:spPr>
        </p:pic>
        <p:sp>
          <p:nvSpPr>
            <p:cNvPr id="64" name="object 64"/>
            <p:cNvSpPr/>
            <p:nvPr/>
          </p:nvSpPr>
          <p:spPr>
            <a:xfrm>
              <a:off x="1754517" y="2655315"/>
              <a:ext cx="199390" cy="1226185"/>
            </a:xfrm>
            <a:custGeom>
              <a:avLst/>
              <a:gdLst/>
              <a:ahLst/>
              <a:cxnLst/>
              <a:rect l="l" t="t" r="r" b="b"/>
              <a:pathLst>
                <a:path w="199389" h="1226185">
                  <a:moveTo>
                    <a:pt x="134112" y="1012710"/>
                  </a:moveTo>
                  <a:lnTo>
                    <a:pt x="65532" y="1012710"/>
                  </a:lnTo>
                  <a:lnTo>
                    <a:pt x="65532" y="1226058"/>
                  </a:lnTo>
                  <a:lnTo>
                    <a:pt x="134112" y="1226058"/>
                  </a:lnTo>
                  <a:lnTo>
                    <a:pt x="134112" y="1012710"/>
                  </a:lnTo>
                  <a:close/>
                </a:path>
                <a:path w="199389" h="1226185">
                  <a:moveTo>
                    <a:pt x="134112" y="931926"/>
                  </a:moveTo>
                  <a:lnTo>
                    <a:pt x="65532" y="931926"/>
                  </a:lnTo>
                  <a:lnTo>
                    <a:pt x="65532" y="987552"/>
                  </a:lnTo>
                  <a:lnTo>
                    <a:pt x="134112" y="987552"/>
                  </a:lnTo>
                  <a:lnTo>
                    <a:pt x="134112" y="931926"/>
                  </a:lnTo>
                  <a:close/>
                </a:path>
                <a:path w="199389" h="1226185">
                  <a:moveTo>
                    <a:pt x="134112" y="467868"/>
                  </a:moveTo>
                  <a:lnTo>
                    <a:pt x="64770" y="467868"/>
                  </a:lnTo>
                  <a:lnTo>
                    <a:pt x="64770" y="762762"/>
                  </a:lnTo>
                  <a:lnTo>
                    <a:pt x="134112" y="762762"/>
                  </a:lnTo>
                  <a:lnTo>
                    <a:pt x="134112" y="467868"/>
                  </a:lnTo>
                  <a:close/>
                </a:path>
                <a:path w="199389" h="1226185">
                  <a:moveTo>
                    <a:pt x="198882" y="113538"/>
                  </a:moveTo>
                  <a:lnTo>
                    <a:pt x="194119" y="69151"/>
                  </a:lnTo>
                  <a:lnTo>
                    <a:pt x="179070" y="32766"/>
                  </a:lnTo>
                  <a:lnTo>
                    <a:pt x="140589" y="2019"/>
                  </a:lnTo>
                  <a:lnTo>
                    <a:pt x="130302" y="812"/>
                  </a:lnTo>
                  <a:lnTo>
                    <a:pt x="130302" y="110490"/>
                  </a:lnTo>
                  <a:lnTo>
                    <a:pt x="129730" y="123405"/>
                  </a:lnTo>
                  <a:lnTo>
                    <a:pt x="128016" y="134950"/>
                  </a:lnTo>
                  <a:lnTo>
                    <a:pt x="128016" y="134632"/>
                  </a:lnTo>
                  <a:lnTo>
                    <a:pt x="125476" y="143281"/>
                  </a:lnTo>
                  <a:lnTo>
                    <a:pt x="121920" y="150126"/>
                  </a:lnTo>
                  <a:lnTo>
                    <a:pt x="116586" y="157734"/>
                  </a:lnTo>
                  <a:lnTo>
                    <a:pt x="109728" y="161544"/>
                  </a:lnTo>
                  <a:lnTo>
                    <a:pt x="100596" y="161467"/>
                  </a:lnTo>
                  <a:lnTo>
                    <a:pt x="72009" y="134112"/>
                  </a:lnTo>
                  <a:lnTo>
                    <a:pt x="70104" y="112026"/>
                  </a:lnTo>
                  <a:lnTo>
                    <a:pt x="70548" y="99288"/>
                  </a:lnTo>
                  <a:lnTo>
                    <a:pt x="92202" y="60198"/>
                  </a:lnTo>
                  <a:lnTo>
                    <a:pt x="108966" y="60198"/>
                  </a:lnTo>
                  <a:lnTo>
                    <a:pt x="129730" y="98221"/>
                  </a:lnTo>
                  <a:lnTo>
                    <a:pt x="130302" y="110490"/>
                  </a:lnTo>
                  <a:lnTo>
                    <a:pt x="130302" y="812"/>
                  </a:lnTo>
                  <a:lnTo>
                    <a:pt x="123444" y="0"/>
                  </a:lnTo>
                  <a:lnTo>
                    <a:pt x="116586" y="444"/>
                  </a:lnTo>
                  <a:lnTo>
                    <a:pt x="115824" y="495"/>
                  </a:lnTo>
                  <a:lnTo>
                    <a:pt x="114452" y="571"/>
                  </a:lnTo>
                  <a:lnTo>
                    <a:pt x="78295" y="19431"/>
                  </a:lnTo>
                  <a:lnTo>
                    <a:pt x="65532" y="36576"/>
                  </a:lnTo>
                  <a:lnTo>
                    <a:pt x="65532" y="4572"/>
                  </a:lnTo>
                  <a:lnTo>
                    <a:pt x="0" y="4572"/>
                  </a:lnTo>
                  <a:lnTo>
                    <a:pt x="0" y="299466"/>
                  </a:lnTo>
                  <a:lnTo>
                    <a:pt x="70104" y="299466"/>
                  </a:lnTo>
                  <a:lnTo>
                    <a:pt x="70104" y="197358"/>
                  </a:lnTo>
                  <a:lnTo>
                    <a:pt x="75501" y="203339"/>
                  </a:lnTo>
                  <a:lnTo>
                    <a:pt x="114452" y="222135"/>
                  </a:lnTo>
                  <a:lnTo>
                    <a:pt x="121158" y="222453"/>
                  </a:lnTo>
                  <a:lnTo>
                    <a:pt x="123444" y="222427"/>
                  </a:lnTo>
                  <a:lnTo>
                    <a:pt x="129730" y="221754"/>
                  </a:lnTo>
                  <a:lnTo>
                    <a:pt x="130302" y="221691"/>
                  </a:lnTo>
                  <a:lnTo>
                    <a:pt x="138531" y="220802"/>
                  </a:lnTo>
                  <a:lnTo>
                    <a:pt x="177546" y="195072"/>
                  </a:lnTo>
                  <a:lnTo>
                    <a:pt x="197573" y="138709"/>
                  </a:lnTo>
                  <a:lnTo>
                    <a:pt x="198882" y="113538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5" name="object 65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1749945" y="4050538"/>
              <a:ext cx="208787" cy="223265"/>
            </a:xfrm>
            <a:prstGeom prst="rect">
              <a:avLst/>
            </a:prstGeom>
          </p:spPr>
        </p:pic>
        <p:pic>
          <p:nvPicPr>
            <p:cNvPr id="66" name="object 66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1749945" y="4442205"/>
              <a:ext cx="208025" cy="223265"/>
            </a:xfrm>
            <a:prstGeom prst="rect">
              <a:avLst/>
            </a:prstGeom>
          </p:spPr>
        </p:pic>
        <p:pic>
          <p:nvPicPr>
            <p:cNvPr id="67" name="object 67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1749945" y="4834635"/>
              <a:ext cx="208787" cy="222504"/>
            </a:xfrm>
            <a:prstGeom prst="rect">
              <a:avLst/>
            </a:prstGeom>
          </p:spPr>
        </p:pic>
        <p:sp>
          <p:nvSpPr>
            <p:cNvPr id="68" name="object 68"/>
            <p:cNvSpPr/>
            <p:nvPr/>
          </p:nvSpPr>
          <p:spPr>
            <a:xfrm>
              <a:off x="1750707" y="5226304"/>
              <a:ext cx="207645" cy="768350"/>
            </a:xfrm>
            <a:custGeom>
              <a:avLst/>
              <a:gdLst/>
              <a:ahLst/>
              <a:cxnLst/>
              <a:rect l="l" t="t" r="r" b="b"/>
              <a:pathLst>
                <a:path w="207644" h="768350">
                  <a:moveTo>
                    <a:pt x="137922" y="81534"/>
                  </a:moveTo>
                  <a:lnTo>
                    <a:pt x="69342" y="81534"/>
                  </a:lnTo>
                  <a:lnTo>
                    <a:pt x="69342" y="294132"/>
                  </a:lnTo>
                  <a:lnTo>
                    <a:pt x="137922" y="294132"/>
                  </a:lnTo>
                  <a:lnTo>
                    <a:pt x="137922" y="81534"/>
                  </a:lnTo>
                  <a:close/>
                </a:path>
                <a:path w="207644" h="768350">
                  <a:moveTo>
                    <a:pt x="137922" y="0"/>
                  </a:moveTo>
                  <a:lnTo>
                    <a:pt x="69342" y="0"/>
                  </a:lnTo>
                  <a:lnTo>
                    <a:pt x="69342" y="55626"/>
                  </a:lnTo>
                  <a:lnTo>
                    <a:pt x="137922" y="55626"/>
                  </a:lnTo>
                  <a:lnTo>
                    <a:pt x="137922" y="0"/>
                  </a:lnTo>
                  <a:close/>
                </a:path>
                <a:path w="207644" h="768350">
                  <a:moveTo>
                    <a:pt x="161544" y="463296"/>
                  </a:moveTo>
                  <a:lnTo>
                    <a:pt x="101346" y="463296"/>
                  </a:lnTo>
                  <a:lnTo>
                    <a:pt x="80441" y="508520"/>
                  </a:lnTo>
                  <a:lnTo>
                    <a:pt x="73152" y="523494"/>
                  </a:lnTo>
                  <a:lnTo>
                    <a:pt x="105918" y="523494"/>
                  </a:lnTo>
                  <a:lnTo>
                    <a:pt x="119964" y="508520"/>
                  </a:lnTo>
                  <a:lnTo>
                    <a:pt x="147485" y="478282"/>
                  </a:lnTo>
                  <a:lnTo>
                    <a:pt x="161544" y="463296"/>
                  </a:lnTo>
                  <a:close/>
                </a:path>
                <a:path w="207644" h="768350">
                  <a:moveTo>
                    <a:pt x="207264" y="656082"/>
                  </a:moveTo>
                  <a:lnTo>
                    <a:pt x="201930" y="615416"/>
                  </a:lnTo>
                  <a:lnTo>
                    <a:pt x="169405" y="566051"/>
                  </a:lnTo>
                  <a:lnTo>
                    <a:pt x="137922" y="550291"/>
                  </a:lnTo>
                  <a:lnTo>
                    <a:pt x="137922" y="656082"/>
                  </a:lnTo>
                  <a:lnTo>
                    <a:pt x="137337" y="669937"/>
                  </a:lnTo>
                  <a:lnTo>
                    <a:pt x="117246" y="709041"/>
                  </a:lnTo>
                  <a:lnTo>
                    <a:pt x="110972" y="711530"/>
                  </a:lnTo>
                  <a:lnTo>
                    <a:pt x="110756" y="711619"/>
                  </a:lnTo>
                  <a:lnTo>
                    <a:pt x="104394" y="712381"/>
                  </a:lnTo>
                  <a:lnTo>
                    <a:pt x="102870" y="712381"/>
                  </a:lnTo>
                  <a:lnTo>
                    <a:pt x="96926" y="711669"/>
                  </a:lnTo>
                  <a:lnTo>
                    <a:pt x="96494" y="711619"/>
                  </a:lnTo>
                  <a:lnTo>
                    <a:pt x="71716" y="681520"/>
                  </a:lnTo>
                  <a:lnTo>
                    <a:pt x="69342" y="656844"/>
                  </a:lnTo>
                  <a:lnTo>
                    <a:pt x="69913" y="643547"/>
                  </a:lnTo>
                  <a:lnTo>
                    <a:pt x="90385" y="604647"/>
                  </a:lnTo>
                  <a:lnTo>
                    <a:pt x="102870" y="601395"/>
                  </a:lnTo>
                  <a:lnTo>
                    <a:pt x="103632" y="601306"/>
                  </a:lnTo>
                  <a:lnTo>
                    <a:pt x="104394" y="601218"/>
                  </a:lnTo>
                  <a:lnTo>
                    <a:pt x="110756" y="602043"/>
                  </a:lnTo>
                  <a:lnTo>
                    <a:pt x="110972" y="602068"/>
                  </a:lnTo>
                  <a:lnTo>
                    <a:pt x="135534" y="631698"/>
                  </a:lnTo>
                  <a:lnTo>
                    <a:pt x="137922" y="656082"/>
                  </a:lnTo>
                  <a:lnTo>
                    <a:pt x="137922" y="550291"/>
                  </a:lnTo>
                  <a:lnTo>
                    <a:pt x="128473" y="547243"/>
                  </a:lnTo>
                  <a:lnTo>
                    <a:pt x="104394" y="544982"/>
                  </a:lnTo>
                  <a:lnTo>
                    <a:pt x="103632" y="544906"/>
                  </a:lnTo>
                  <a:lnTo>
                    <a:pt x="60579" y="552742"/>
                  </a:lnTo>
                  <a:lnTo>
                    <a:pt x="27432" y="576072"/>
                  </a:lnTo>
                  <a:lnTo>
                    <a:pt x="6858" y="612178"/>
                  </a:lnTo>
                  <a:lnTo>
                    <a:pt x="0" y="656844"/>
                  </a:lnTo>
                  <a:lnTo>
                    <a:pt x="2006" y="681850"/>
                  </a:lnTo>
                  <a:lnTo>
                    <a:pt x="18313" y="724141"/>
                  </a:lnTo>
                  <a:lnTo>
                    <a:pt x="47358" y="752995"/>
                  </a:lnTo>
                  <a:lnTo>
                    <a:pt x="69342" y="762850"/>
                  </a:lnTo>
                  <a:lnTo>
                    <a:pt x="82270" y="766394"/>
                  </a:lnTo>
                  <a:lnTo>
                    <a:pt x="126034" y="766102"/>
                  </a:lnTo>
                  <a:lnTo>
                    <a:pt x="164376" y="750100"/>
                  </a:lnTo>
                  <a:lnTo>
                    <a:pt x="191833" y="719416"/>
                  </a:lnTo>
                  <a:lnTo>
                    <a:pt x="205549" y="679196"/>
                  </a:lnTo>
                  <a:lnTo>
                    <a:pt x="207264" y="656082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9" name="object 69"/>
            <p:cNvPicPr/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1759089" y="6162801"/>
              <a:ext cx="190500" cy="218693"/>
            </a:xfrm>
            <a:prstGeom prst="rect">
              <a:avLst/>
            </a:prstGeom>
          </p:spPr>
        </p:pic>
        <p:sp>
          <p:nvSpPr>
            <p:cNvPr id="70" name="object 70"/>
            <p:cNvSpPr/>
            <p:nvPr/>
          </p:nvSpPr>
          <p:spPr>
            <a:xfrm>
              <a:off x="1749183" y="1809495"/>
              <a:ext cx="210820" cy="294640"/>
            </a:xfrm>
            <a:custGeom>
              <a:avLst/>
              <a:gdLst/>
              <a:ahLst/>
              <a:cxnLst/>
              <a:rect l="l" t="t" r="r" b="b"/>
              <a:pathLst>
                <a:path w="210819" h="294639">
                  <a:moveTo>
                    <a:pt x="0" y="0"/>
                  </a:moveTo>
                  <a:lnTo>
                    <a:pt x="51554" y="0"/>
                  </a:lnTo>
                  <a:lnTo>
                    <a:pt x="103251" y="0"/>
                  </a:lnTo>
                  <a:lnTo>
                    <a:pt x="154948" y="0"/>
                  </a:lnTo>
                  <a:lnTo>
                    <a:pt x="206502" y="0"/>
                  </a:lnTo>
                  <a:lnTo>
                    <a:pt x="206502" y="15549"/>
                  </a:lnTo>
                  <a:lnTo>
                    <a:pt x="206502" y="31242"/>
                  </a:lnTo>
                  <a:lnTo>
                    <a:pt x="206502" y="46934"/>
                  </a:lnTo>
                  <a:lnTo>
                    <a:pt x="206502" y="62484"/>
                  </a:lnTo>
                  <a:lnTo>
                    <a:pt x="174045" y="62484"/>
                  </a:lnTo>
                  <a:lnTo>
                    <a:pt x="141732" y="62484"/>
                  </a:lnTo>
                  <a:lnTo>
                    <a:pt x="109418" y="62484"/>
                  </a:lnTo>
                  <a:lnTo>
                    <a:pt x="76962" y="62484"/>
                  </a:lnTo>
                  <a:lnTo>
                    <a:pt x="76962" y="74366"/>
                  </a:lnTo>
                  <a:lnTo>
                    <a:pt x="76962" y="86105"/>
                  </a:lnTo>
                  <a:lnTo>
                    <a:pt x="76962" y="97845"/>
                  </a:lnTo>
                  <a:lnTo>
                    <a:pt x="76962" y="109727"/>
                  </a:lnTo>
                  <a:lnTo>
                    <a:pt x="107132" y="109727"/>
                  </a:lnTo>
                  <a:lnTo>
                    <a:pt x="137160" y="109727"/>
                  </a:lnTo>
                  <a:lnTo>
                    <a:pt x="167187" y="109727"/>
                  </a:lnTo>
                  <a:lnTo>
                    <a:pt x="197358" y="109727"/>
                  </a:lnTo>
                  <a:lnTo>
                    <a:pt x="197358" y="124598"/>
                  </a:lnTo>
                  <a:lnTo>
                    <a:pt x="197358" y="139541"/>
                  </a:lnTo>
                  <a:lnTo>
                    <a:pt x="197358" y="154626"/>
                  </a:lnTo>
                  <a:lnTo>
                    <a:pt x="197358" y="169925"/>
                  </a:lnTo>
                  <a:lnTo>
                    <a:pt x="167187" y="169925"/>
                  </a:lnTo>
                  <a:lnTo>
                    <a:pt x="137160" y="169925"/>
                  </a:lnTo>
                  <a:lnTo>
                    <a:pt x="107132" y="169925"/>
                  </a:lnTo>
                  <a:lnTo>
                    <a:pt x="76962" y="169925"/>
                  </a:lnTo>
                  <a:lnTo>
                    <a:pt x="76962" y="184332"/>
                  </a:lnTo>
                  <a:lnTo>
                    <a:pt x="76962" y="198881"/>
                  </a:lnTo>
                  <a:lnTo>
                    <a:pt x="76962" y="213431"/>
                  </a:lnTo>
                  <a:lnTo>
                    <a:pt x="76962" y="227837"/>
                  </a:lnTo>
                  <a:lnTo>
                    <a:pt x="110549" y="227837"/>
                  </a:lnTo>
                  <a:lnTo>
                    <a:pt x="143922" y="227837"/>
                  </a:lnTo>
                  <a:lnTo>
                    <a:pt x="177153" y="227837"/>
                  </a:lnTo>
                  <a:lnTo>
                    <a:pt x="210312" y="227837"/>
                  </a:lnTo>
                  <a:lnTo>
                    <a:pt x="210312" y="244411"/>
                  </a:lnTo>
                  <a:lnTo>
                    <a:pt x="210312" y="260984"/>
                  </a:lnTo>
                  <a:lnTo>
                    <a:pt x="210312" y="277558"/>
                  </a:lnTo>
                  <a:lnTo>
                    <a:pt x="210312" y="294131"/>
                  </a:lnTo>
                  <a:lnTo>
                    <a:pt x="157734" y="294131"/>
                  </a:lnTo>
                  <a:lnTo>
                    <a:pt x="105156" y="294131"/>
                  </a:lnTo>
                  <a:lnTo>
                    <a:pt x="52578" y="294131"/>
                  </a:lnTo>
                  <a:lnTo>
                    <a:pt x="0" y="294131"/>
                  </a:lnTo>
                  <a:lnTo>
                    <a:pt x="0" y="245303"/>
                  </a:lnTo>
                  <a:lnTo>
                    <a:pt x="0" y="196370"/>
                  </a:lnTo>
                  <a:lnTo>
                    <a:pt x="0" y="147351"/>
                  </a:lnTo>
                  <a:lnTo>
                    <a:pt x="0" y="98269"/>
                  </a:lnTo>
                  <a:lnTo>
                    <a:pt x="0" y="49145"/>
                  </a:lnTo>
                  <a:lnTo>
                    <a:pt x="0" y="0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1" name="object 71"/>
            <p:cNvPicPr/>
            <p:nvPr/>
          </p:nvPicPr>
          <p:blipFill>
            <a:blip r:embed="rId22" cstate="print"/>
            <a:stretch>
              <a:fillRect/>
            </a:stretch>
          </p:blipFill>
          <p:spPr>
            <a:xfrm>
              <a:off x="1735277" y="2268029"/>
              <a:ext cx="238125" cy="222885"/>
            </a:xfrm>
            <a:prstGeom prst="rect">
              <a:avLst/>
            </a:prstGeom>
          </p:spPr>
        </p:pic>
        <p:sp>
          <p:nvSpPr>
            <p:cNvPr id="72" name="object 72"/>
            <p:cNvSpPr/>
            <p:nvPr/>
          </p:nvSpPr>
          <p:spPr>
            <a:xfrm>
              <a:off x="1754517" y="2655315"/>
              <a:ext cx="199390" cy="299720"/>
            </a:xfrm>
            <a:custGeom>
              <a:avLst/>
              <a:gdLst/>
              <a:ahLst/>
              <a:cxnLst/>
              <a:rect l="l" t="t" r="r" b="b"/>
              <a:pathLst>
                <a:path w="199389" h="299719">
                  <a:moveTo>
                    <a:pt x="0" y="299465"/>
                  </a:moveTo>
                  <a:lnTo>
                    <a:pt x="0" y="299465"/>
                  </a:lnTo>
                  <a:lnTo>
                    <a:pt x="0" y="4571"/>
                  </a:lnTo>
                  <a:lnTo>
                    <a:pt x="16454" y="4571"/>
                  </a:lnTo>
                  <a:lnTo>
                    <a:pt x="32765" y="4571"/>
                  </a:lnTo>
                  <a:lnTo>
                    <a:pt x="49077" y="4571"/>
                  </a:lnTo>
                  <a:lnTo>
                    <a:pt x="65531" y="4571"/>
                  </a:lnTo>
                  <a:lnTo>
                    <a:pt x="65531" y="12572"/>
                  </a:lnTo>
                  <a:lnTo>
                    <a:pt x="65531" y="20573"/>
                  </a:lnTo>
                  <a:lnTo>
                    <a:pt x="65531" y="28574"/>
                  </a:lnTo>
                  <a:lnTo>
                    <a:pt x="65531" y="36575"/>
                  </a:lnTo>
                  <a:lnTo>
                    <a:pt x="72127" y="27146"/>
                  </a:lnTo>
                  <a:lnTo>
                    <a:pt x="105822" y="2285"/>
                  </a:lnTo>
                  <a:lnTo>
                    <a:pt x="123443" y="0"/>
                  </a:lnTo>
                  <a:lnTo>
                    <a:pt x="140600" y="2012"/>
                  </a:lnTo>
                  <a:lnTo>
                    <a:pt x="179069" y="32765"/>
                  </a:lnTo>
                  <a:lnTo>
                    <a:pt x="194119" y="69151"/>
                  </a:lnTo>
                  <a:lnTo>
                    <a:pt x="198881" y="113537"/>
                  </a:lnTo>
                  <a:lnTo>
                    <a:pt x="197583" y="138707"/>
                  </a:lnTo>
                  <a:lnTo>
                    <a:pt x="186987" y="179331"/>
                  </a:lnTo>
                  <a:lnTo>
                    <a:pt x="152971" y="215645"/>
                  </a:lnTo>
                  <a:lnTo>
                    <a:pt x="122681" y="222504"/>
                  </a:lnTo>
                  <a:lnTo>
                    <a:pt x="114942" y="222194"/>
                  </a:lnTo>
                  <a:lnTo>
                    <a:pt x="75509" y="203334"/>
                  </a:lnTo>
                  <a:lnTo>
                    <a:pt x="70103" y="197357"/>
                  </a:lnTo>
                  <a:lnTo>
                    <a:pt x="70103" y="222956"/>
                  </a:lnTo>
                  <a:lnTo>
                    <a:pt x="70103" y="248412"/>
                  </a:lnTo>
                  <a:lnTo>
                    <a:pt x="70103" y="273867"/>
                  </a:lnTo>
                  <a:lnTo>
                    <a:pt x="70103" y="299465"/>
                  </a:lnTo>
                  <a:lnTo>
                    <a:pt x="52827" y="299465"/>
                  </a:lnTo>
                  <a:lnTo>
                    <a:pt x="35337" y="299465"/>
                  </a:lnTo>
                  <a:lnTo>
                    <a:pt x="17704" y="299465"/>
                  </a:lnTo>
                  <a:lnTo>
                    <a:pt x="0" y="299465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3" name="object 73"/>
            <p:cNvPicPr/>
            <p:nvPr/>
          </p:nvPicPr>
          <p:blipFill>
            <a:blip r:embed="rId23" cstate="print"/>
            <a:stretch>
              <a:fillRect/>
            </a:stretch>
          </p:blipFill>
          <p:spPr>
            <a:xfrm>
              <a:off x="1819859" y="2710751"/>
              <a:ext cx="69723" cy="110871"/>
            </a:xfrm>
            <a:prstGeom prst="rect">
              <a:avLst/>
            </a:prstGeom>
          </p:spPr>
        </p:pic>
        <p:sp>
          <p:nvSpPr>
            <p:cNvPr id="74" name="object 74"/>
            <p:cNvSpPr/>
            <p:nvPr/>
          </p:nvSpPr>
          <p:spPr>
            <a:xfrm>
              <a:off x="1819287" y="3123183"/>
              <a:ext cx="69850" cy="758190"/>
            </a:xfrm>
            <a:custGeom>
              <a:avLst/>
              <a:gdLst/>
              <a:ahLst/>
              <a:cxnLst/>
              <a:rect l="l" t="t" r="r" b="b"/>
              <a:pathLst>
                <a:path w="69850" h="758189">
                  <a:moveTo>
                    <a:pt x="0" y="0"/>
                  </a:moveTo>
                  <a:lnTo>
                    <a:pt x="17585" y="0"/>
                  </a:lnTo>
                  <a:lnTo>
                    <a:pt x="34956" y="0"/>
                  </a:lnTo>
                  <a:lnTo>
                    <a:pt x="52185" y="0"/>
                  </a:lnTo>
                  <a:lnTo>
                    <a:pt x="69341" y="0"/>
                  </a:lnTo>
                  <a:lnTo>
                    <a:pt x="69341" y="49149"/>
                  </a:lnTo>
                  <a:lnTo>
                    <a:pt x="69341" y="294893"/>
                  </a:lnTo>
                  <a:lnTo>
                    <a:pt x="52185" y="294893"/>
                  </a:lnTo>
                  <a:lnTo>
                    <a:pt x="34956" y="294893"/>
                  </a:lnTo>
                  <a:lnTo>
                    <a:pt x="17585" y="294893"/>
                  </a:lnTo>
                  <a:lnTo>
                    <a:pt x="0" y="294893"/>
                  </a:lnTo>
                  <a:lnTo>
                    <a:pt x="0" y="245745"/>
                  </a:lnTo>
                  <a:lnTo>
                    <a:pt x="0" y="196596"/>
                  </a:lnTo>
                  <a:lnTo>
                    <a:pt x="0" y="147447"/>
                  </a:lnTo>
                  <a:lnTo>
                    <a:pt x="0" y="98298"/>
                  </a:lnTo>
                  <a:lnTo>
                    <a:pt x="0" y="49149"/>
                  </a:lnTo>
                  <a:lnTo>
                    <a:pt x="0" y="0"/>
                  </a:lnTo>
                  <a:close/>
                </a:path>
                <a:path w="69850" h="758189">
                  <a:moveTo>
                    <a:pt x="761" y="464058"/>
                  </a:moveTo>
                  <a:lnTo>
                    <a:pt x="17906" y="464058"/>
                  </a:lnTo>
                  <a:lnTo>
                    <a:pt x="35051" y="464058"/>
                  </a:lnTo>
                  <a:lnTo>
                    <a:pt x="52196" y="464058"/>
                  </a:lnTo>
                  <a:lnTo>
                    <a:pt x="69341" y="464058"/>
                  </a:lnTo>
                  <a:lnTo>
                    <a:pt x="69341" y="477786"/>
                  </a:lnTo>
                  <a:lnTo>
                    <a:pt x="69341" y="491585"/>
                  </a:lnTo>
                  <a:lnTo>
                    <a:pt x="69341" y="505527"/>
                  </a:lnTo>
                  <a:lnTo>
                    <a:pt x="69341" y="519684"/>
                  </a:lnTo>
                  <a:lnTo>
                    <a:pt x="52196" y="519684"/>
                  </a:lnTo>
                  <a:lnTo>
                    <a:pt x="35051" y="519684"/>
                  </a:lnTo>
                  <a:lnTo>
                    <a:pt x="17906" y="519684"/>
                  </a:lnTo>
                  <a:lnTo>
                    <a:pt x="761" y="519684"/>
                  </a:lnTo>
                  <a:lnTo>
                    <a:pt x="761" y="505527"/>
                  </a:lnTo>
                  <a:lnTo>
                    <a:pt x="761" y="491585"/>
                  </a:lnTo>
                  <a:lnTo>
                    <a:pt x="761" y="477786"/>
                  </a:lnTo>
                  <a:lnTo>
                    <a:pt x="761" y="464058"/>
                  </a:lnTo>
                  <a:close/>
                </a:path>
                <a:path w="69850" h="758189">
                  <a:moveTo>
                    <a:pt x="761" y="544830"/>
                  </a:moveTo>
                  <a:lnTo>
                    <a:pt x="17906" y="544830"/>
                  </a:lnTo>
                  <a:lnTo>
                    <a:pt x="35051" y="544830"/>
                  </a:lnTo>
                  <a:lnTo>
                    <a:pt x="52196" y="544830"/>
                  </a:lnTo>
                  <a:lnTo>
                    <a:pt x="69341" y="544830"/>
                  </a:lnTo>
                  <a:lnTo>
                    <a:pt x="69341" y="598420"/>
                  </a:lnTo>
                  <a:lnTo>
                    <a:pt x="69341" y="651795"/>
                  </a:lnTo>
                  <a:lnTo>
                    <a:pt x="69341" y="705028"/>
                  </a:lnTo>
                  <a:lnTo>
                    <a:pt x="69341" y="758190"/>
                  </a:lnTo>
                  <a:lnTo>
                    <a:pt x="52196" y="758190"/>
                  </a:lnTo>
                  <a:lnTo>
                    <a:pt x="35051" y="758190"/>
                  </a:lnTo>
                  <a:lnTo>
                    <a:pt x="17906" y="758190"/>
                  </a:lnTo>
                  <a:lnTo>
                    <a:pt x="761" y="758190"/>
                  </a:lnTo>
                  <a:lnTo>
                    <a:pt x="761" y="705028"/>
                  </a:lnTo>
                  <a:lnTo>
                    <a:pt x="761" y="651795"/>
                  </a:lnTo>
                  <a:lnTo>
                    <a:pt x="761" y="598420"/>
                  </a:lnTo>
                  <a:lnTo>
                    <a:pt x="761" y="544830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5" name="object 75"/>
            <p:cNvPicPr/>
            <p:nvPr/>
          </p:nvPicPr>
          <p:blipFill>
            <a:blip r:embed="rId24" cstate="print"/>
            <a:stretch>
              <a:fillRect/>
            </a:stretch>
          </p:blipFill>
          <p:spPr>
            <a:xfrm>
              <a:off x="1745183" y="4045775"/>
              <a:ext cx="218312" cy="232790"/>
            </a:xfrm>
            <a:prstGeom prst="rect">
              <a:avLst/>
            </a:prstGeom>
          </p:spPr>
        </p:pic>
        <p:pic>
          <p:nvPicPr>
            <p:cNvPr id="76" name="object 76"/>
            <p:cNvPicPr/>
            <p:nvPr/>
          </p:nvPicPr>
          <p:blipFill>
            <a:blip r:embed="rId25" cstate="print"/>
            <a:stretch>
              <a:fillRect/>
            </a:stretch>
          </p:blipFill>
          <p:spPr>
            <a:xfrm>
              <a:off x="1745183" y="4437443"/>
              <a:ext cx="217550" cy="232790"/>
            </a:xfrm>
            <a:prstGeom prst="rect">
              <a:avLst/>
            </a:prstGeom>
          </p:spPr>
        </p:pic>
        <p:pic>
          <p:nvPicPr>
            <p:cNvPr id="77" name="object 77"/>
            <p:cNvPicPr/>
            <p:nvPr/>
          </p:nvPicPr>
          <p:blipFill>
            <a:blip cstate="print"/>
            <a:stretch>
              <a:fillRect/>
            </a:stretch>
          </p:blipFill>
          <p:spPr>
            <a:xfrm>
              <a:off x="1745183" y="4829873"/>
              <a:ext cx="218312" cy="232029"/>
            </a:xfrm>
            <a:prstGeom prst="rect">
              <a:avLst/>
            </a:prstGeom>
          </p:spPr>
        </p:pic>
        <p:sp>
          <p:nvSpPr>
            <p:cNvPr id="78" name="object 78"/>
            <p:cNvSpPr/>
            <p:nvPr/>
          </p:nvSpPr>
          <p:spPr>
            <a:xfrm>
              <a:off x="1820049" y="5226303"/>
              <a:ext cx="68580" cy="294640"/>
            </a:xfrm>
            <a:custGeom>
              <a:avLst/>
              <a:gdLst/>
              <a:ahLst/>
              <a:cxnLst/>
              <a:rect l="l" t="t" r="r" b="b"/>
              <a:pathLst>
                <a:path w="68580" h="294639">
                  <a:moveTo>
                    <a:pt x="0" y="0"/>
                  </a:moveTo>
                  <a:lnTo>
                    <a:pt x="17145" y="0"/>
                  </a:lnTo>
                  <a:lnTo>
                    <a:pt x="34290" y="0"/>
                  </a:lnTo>
                  <a:lnTo>
                    <a:pt x="51435" y="0"/>
                  </a:lnTo>
                  <a:lnTo>
                    <a:pt x="68580" y="0"/>
                  </a:lnTo>
                  <a:lnTo>
                    <a:pt x="68580" y="13835"/>
                  </a:lnTo>
                  <a:lnTo>
                    <a:pt x="68580" y="27812"/>
                  </a:lnTo>
                  <a:lnTo>
                    <a:pt x="68580" y="41790"/>
                  </a:lnTo>
                  <a:lnTo>
                    <a:pt x="68580" y="55625"/>
                  </a:lnTo>
                  <a:lnTo>
                    <a:pt x="51435" y="55625"/>
                  </a:lnTo>
                  <a:lnTo>
                    <a:pt x="34290" y="55625"/>
                  </a:lnTo>
                  <a:lnTo>
                    <a:pt x="17145" y="55625"/>
                  </a:lnTo>
                  <a:lnTo>
                    <a:pt x="0" y="55625"/>
                  </a:lnTo>
                  <a:lnTo>
                    <a:pt x="0" y="41790"/>
                  </a:lnTo>
                  <a:lnTo>
                    <a:pt x="0" y="27812"/>
                  </a:lnTo>
                  <a:lnTo>
                    <a:pt x="0" y="13835"/>
                  </a:lnTo>
                  <a:lnTo>
                    <a:pt x="0" y="0"/>
                  </a:lnTo>
                  <a:close/>
                </a:path>
                <a:path w="68580" h="294639">
                  <a:moveTo>
                    <a:pt x="0" y="81534"/>
                  </a:moveTo>
                  <a:lnTo>
                    <a:pt x="17145" y="81534"/>
                  </a:lnTo>
                  <a:lnTo>
                    <a:pt x="34290" y="81534"/>
                  </a:lnTo>
                  <a:lnTo>
                    <a:pt x="51435" y="81534"/>
                  </a:lnTo>
                  <a:lnTo>
                    <a:pt x="68580" y="81534"/>
                  </a:lnTo>
                  <a:lnTo>
                    <a:pt x="68580" y="134683"/>
                  </a:lnTo>
                  <a:lnTo>
                    <a:pt x="68580" y="187833"/>
                  </a:lnTo>
                  <a:lnTo>
                    <a:pt x="68580" y="240982"/>
                  </a:lnTo>
                  <a:lnTo>
                    <a:pt x="68580" y="294131"/>
                  </a:lnTo>
                  <a:lnTo>
                    <a:pt x="51435" y="294131"/>
                  </a:lnTo>
                  <a:lnTo>
                    <a:pt x="34290" y="294131"/>
                  </a:lnTo>
                  <a:lnTo>
                    <a:pt x="17145" y="294131"/>
                  </a:lnTo>
                  <a:lnTo>
                    <a:pt x="0" y="294131"/>
                  </a:lnTo>
                  <a:lnTo>
                    <a:pt x="0" y="240982"/>
                  </a:lnTo>
                  <a:lnTo>
                    <a:pt x="0" y="187833"/>
                  </a:lnTo>
                  <a:lnTo>
                    <a:pt x="0" y="134683"/>
                  </a:lnTo>
                  <a:lnTo>
                    <a:pt x="0" y="81534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9" name="object 79"/>
            <p:cNvPicPr/>
            <p:nvPr/>
          </p:nvPicPr>
          <p:blipFill>
            <a:blip cstate="print"/>
            <a:stretch>
              <a:fillRect/>
            </a:stretch>
          </p:blipFill>
          <p:spPr>
            <a:xfrm>
              <a:off x="1745945" y="5684837"/>
              <a:ext cx="216788" cy="314325"/>
            </a:xfrm>
            <a:prstGeom prst="rect">
              <a:avLst/>
            </a:prstGeom>
          </p:spPr>
        </p:pic>
        <p:pic>
          <p:nvPicPr>
            <p:cNvPr id="80" name="object 80"/>
            <p:cNvPicPr/>
            <p:nvPr/>
          </p:nvPicPr>
          <p:blipFill>
            <a:blip cstate="print"/>
            <a:stretch>
              <a:fillRect/>
            </a:stretch>
          </p:blipFill>
          <p:spPr>
            <a:xfrm>
              <a:off x="1754327" y="6158039"/>
              <a:ext cx="200025" cy="228218"/>
            </a:xfrm>
            <a:prstGeom prst="rect">
              <a:avLst/>
            </a:prstGeom>
          </p:spPr>
        </p:pic>
      </p:grpSp>
      <p:sp>
        <p:nvSpPr>
          <p:cNvPr id="81" name="object 81"/>
          <p:cNvSpPr txBox="1"/>
          <p:nvPr/>
        </p:nvSpPr>
        <p:spPr>
          <a:xfrm>
            <a:off x="2076000" y="6081782"/>
            <a:ext cx="4857909" cy="455284"/>
          </a:xfrm>
          <a:prstGeom prst="rect">
            <a:avLst/>
          </a:prstGeom>
        </p:spPr>
        <p:txBody>
          <a:bodyPr vert="horz" wrap="square" lIns="0" tIns="12750" rIns="0" bIns="0" rtlCol="0">
            <a:spAutoFit/>
          </a:bodyPr>
          <a:lstStyle/>
          <a:p>
            <a:pPr marL="12750">
              <a:spcBef>
                <a:spcPts val="100"/>
              </a:spcBef>
            </a:pPr>
            <a:r>
              <a:rPr sz="2800" b="1" dirty="0">
                <a:latin typeface="Times New Roman"/>
                <a:cs typeface="Times New Roman"/>
              </a:rPr>
              <a:t>Nuevas</a:t>
            </a:r>
            <a:r>
              <a:rPr sz="2800" b="1" spc="-40" dirty="0">
                <a:latin typeface="Times New Roman"/>
                <a:cs typeface="Times New Roman"/>
              </a:rPr>
              <a:t> </a:t>
            </a:r>
            <a:r>
              <a:rPr sz="2800" b="1" dirty="0">
                <a:latin typeface="Times New Roman"/>
                <a:cs typeface="Times New Roman"/>
              </a:rPr>
              <a:t>creencias,</a:t>
            </a:r>
            <a:r>
              <a:rPr sz="2800" b="1" spc="-35" dirty="0">
                <a:latin typeface="Times New Roman"/>
                <a:cs typeface="Times New Roman"/>
              </a:rPr>
              <a:t> </a:t>
            </a:r>
            <a:r>
              <a:rPr sz="2800" b="1" dirty="0">
                <a:latin typeface="Times New Roman"/>
                <a:cs typeface="Times New Roman"/>
              </a:rPr>
              <a:t>nuevas</a:t>
            </a:r>
            <a:r>
              <a:rPr sz="2800" b="1" spc="-35" dirty="0">
                <a:latin typeface="Times New Roman"/>
                <a:cs typeface="Times New Roman"/>
              </a:rPr>
              <a:t> </a:t>
            </a:r>
            <a:r>
              <a:rPr sz="2800" b="1" spc="-10" dirty="0">
                <a:latin typeface="Times New Roman"/>
                <a:cs typeface="Times New Roman"/>
              </a:rPr>
              <a:t>dudas</a:t>
            </a:r>
            <a:endParaRPr sz="280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955866485"/>
      </p:ext>
    </p:extLst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-78160"/>
            <a:ext cx="9144000" cy="6858000"/>
            <a:chOff x="0" y="0"/>
            <a:chExt cx="9118600" cy="68199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9118600" cy="6819900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0"/>
              <a:ext cx="115449" cy="107950"/>
            </a:xfrm>
            <a:prstGeom prst="rect">
              <a:avLst/>
            </a:prstGeom>
          </p:spPr>
        </p:pic>
      </p:grpSp>
      <p:sp>
        <p:nvSpPr>
          <p:cNvPr id="22" name="object 22"/>
          <p:cNvSpPr txBox="1"/>
          <p:nvPr/>
        </p:nvSpPr>
        <p:spPr>
          <a:xfrm>
            <a:off x="1044186" y="1589728"/>
            <a:ext cx="2158646" cy="306503"/>
          </a:xfrm>
          <a:prstGeom prst="rect">
            <a:avLst/>
          </a:prstGeom>
          <a:solidFill>
            <a:srgbClr val="FFFFFF"/>
          </a:solidFill>
          <a:ln w="12700">
            <a:solidFill>
              <a:srgbClr val="000000"/>
            </a:solidFill>
          </a:ln>
        </p:spPr>
        <p:txBody>
          <a:bodyPr vert="horz" wrap="square" lIns="0" tIns="45897" rIns="0" bIns="0" rtlCol="0">
            <a:spAutoFit/>
          </a:bodyPr>
          <a:lstStyle/>
          <a:p>
            <a:pPr marL="98809">
              <a:lnSpc>
                <a:spcPts val="2047"/>
              </a:lnSpc>
              <a:spcBef>
                <a:spcPts val="360"/>
              </a:spcBef>
            </a:pPr>
            <a:r>
              <a:rPr b="1" dirty="0">
                <a:latin typeface="Arial"/>
                <a:cs typeface="Arial"/>
              </a:rPr>
              <a:t>Según</a:t>
            </a:r>
            <a:r>
              <a:rPr b="1" spc="-25" dirty="0">
                <a:latin typeface="Arial"/>
                <a:cs typeface="Arial"/>
              </a:rPr>
              <a:t> </a:t>
            </a:r>
            <a:r>
              <a:rPr b="1" dirty="0">
                <a:latin typeface="Arial"/>
                <a:cs typeface="Arial"/>
              </a:rPr>
              <a:t>la</a:t>
            </a:r>
            <a:r>
              <a:rPr b="1" spc="-10" dirty="0">
                <a:latin typeface="Arial"/>
                <a:cs typeface="Arial"/>
              </a:rPr>
              <a:t> finalidad</a:t>
            </a:r>
            <a:endParaRPr dirty="0">
              <a:latin typeface="Arial"/>
              <a:cs typeface="Arial"/>
            </a:endParaRPr>
          </a:p>
        </p:txBody>
      </p:sp>
      <p:grpSp>
        <p:nvGrpSpPr>
          <p:cNvPr id="23" name="object 23"/>
          <p:cNvGrpSpPr/>
          <p:nvPr/>
        </p:nvGrpSpPr>
        <p:grpSpPr>
          <a:xfrm>
            <a:off x="5228267" y="1736593"/>
            <a:ext cx="3101064" cy="394622"/>
            <a:chOff x="5213744" y="1726945"/>
            <a:chExt cx="3092450" cy="392430"/>
          </a:xfrm>
        </p:grpSpPr>
        <p:sp>
          <p:nvSpPr>
            <p:cNvPr id="24" name="object 24"/>
            <p:cNvSpPr/>
            <p:nvPr/>
          </p:nvSpPr>
          <p:spPr>
            <a:xfrm>
              <a:off x="5220094" y="1733295"/>
              <a:ext cx="3079750" cy="379730"/>
            </a:xfrm>
            <a:custGeom>
              <a:avLst/>
              <a:gdLst/>
              <a:ahLst/>
              <a:cxnLst/>
              <a:rect l="l" t="t" r="r" b="b"/>
              <a:pathLst>
                <a:path w="3079750" h="379730">
                  <a:moveTo>
                    <a:pt x="3079241" y="379476"/>
                  </a:moveTo>
                  <a:lnTo>
                    <a:pt x="3079241" y="0"/>
                  </a:lnTo>
                  <a:lnTo>
                    <a:pt x="0" y="0"/>
                  </a:lnTo>
                  <a:lnTo>
                    <a:pt x="0" y="379476"/>
                  </a:lnTo>
                  <a:lnTo>
                    <a:pt x="3079241" y="379476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5220094" y="1733295"/>
              <a:ext cx="3079750" cy="379730"/>
            </a:xfrm>
            <a:custGeom>
              <a:avLst/>
              <a:gdLst/>
              <a:ahLst/>
              <a:cxnLst/>
              <a:rect l="l" t="t" r="r" b="b"/>
              <a:pathLst>
                <a:path w="3079750" h="379730">
                  <a:moveTo>
                    <a:pt x="0" y="0"/>
                  </a:moveTo>
                  <a:lnTo>
                    <a:pt x="0" y="379476"/>
                  </a:lnTo>
                  <a:lnTo>
                    <a:pt x="3079241" y="379476"/>
                  </a:lnTo>
                  <a:lnTo>
                    <a:pt x="3079241" y="0"/>
                  </a:lnTo>
                  <a:lnTo>
                    <a:pt x="0" y="0"/>
                  </a:lnTo>
                  <a:close/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6" name="object 26"/>
          <p:cNvSpPr txBox="1"/>
          <p:nvPr/>
        </p:nvSpPr>
        <p:spPr>
          <a:xfrm>
            <a:off x="5234634" y="1742978"/>
            <a:ext cx="3088329" cy="306503"/>
          </a:xfrm>
          <a:prstGeom prst="rect">
            <a:avLst/>
          </a:prstGeom>
          <a:solidFill>
            <a:srgbClr val="FFFFFF"/>
          </a:solidFill>
          <a:ln w="12700">
            <a:solidFill>
              <a:srgbClr val="000000"/>
            </a:solidFill>
          </a:ln>
        </p:spPr>
        <p:txBody>
          <a:bodyPr vert="horz" wrap="square" lIns="0" tIns="45897" rIns="0" bIns="0" rtlCol="0">
            <a:spAutoFit/>
          </a:bodyPr>
          <a:lstStyle/>
          <a:p>
            <a:pPr marL="98171">
              <a:lnSpc>
                <a:spcPts val="2047"/>
              </a:lnSpc>
              <a:spcBef>
                <a:spcPts val="360"/>
              </a:spcBef>
            </a:pPr>
            <a:r>
              <a:rPr b="1" dirty="0">
                <a:latin typeface="Arial"/>
                <a:cs typeface="Arial"/>
              </a:rPr>
              <a:t>Según</a:t>
            </a:r>
            <a:r>
              <a:rPr b="1" spc="-20" dirty="0">
                <a:latin typeface="Arial"/>
                <a:cs typeface="Arial"/>
              </a:rPr>
              <a:t> </a:t>
            </a:r>
            <a:r>
              <a:rPr b="1" dirty="0">
                <a:latin typeface="Arial"/>
                <a:cs typeface="Arial"/>
              </a:rPr>
              <a:t>el</a:t>
            </a:r>
            <a:r>
              <a:rPr b="1" spc="-15" dirty="0">
                <a:latin typeface="Arial"/>
                <a:cs typeface="Arial"/>
              </a:rPr>
              <a:t> </a:t>
            </a:r>
            <a:r>
              <a:rPr b="1" dirty="0">
                <a:latin typeface="Arial"/>
                <a:cs typeface="Arial"/>
              </a:rPr>
              <a:t>alcance</a:t>
            </a:r>
            <a:r>
              <a:rPr b="1" spc="-10" dirty="0">
                <a:latin typeface="Arial"/>
                <a:cs typeface="Arial"/>
              </a:rPr>
              <a:t> temporal</a:t>
            </a:r>
            <a:endParaRPr>
              <a:latin typeface="Arial"/>
              <a:cs typeface="Arial"/>
            </a:endParaRPr>
          </a:p>
        </p:txBody>
      </p:sp>
      <p:grpSp>
        <p:nvGrpSpPr>
          <p:cNvPr id="27" name="object 27"/>
          <p:cNvGrpSpPr/>
          <p:nvPr/>
        </p:nvGrpSpPr>
        <p:grpSpPr>
          <a:xfrm>
            <a:off x="198811" y="1889844"/>
            <a:ext cx="3714271" cy="670475"/>
            <a:chOff x="198259" y="1879345"/>
            <a:chExt cx="3703954" cy="666750"/>
          </a:xfrm>
        </p:grpSpPr>
        <p:pic>
          <p:nvPicPr>
            <p:cNvPr id="28" name="object 28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04609" y="1885695"/>
              <a:ext cx="3691127" cy="653796"/>
            </a:xfrm>
            <a:prstGeom prst="rect">
              <a:avLst/>
            </a:prstGeom>
          </p:spPr>
        </p:pic>
        <p:sp>
          <p:nvSpPr>
            <p:cNvPr id="29" name="object 29"/>
            <p:cNvSpPr/>
            <p:nvPr/>
          </p:nvSpPr>
          <p:spPr>
            <a:xfrm>
              <a:off x="204609" y="1885695"/>
              <a:ext cx="3691254" cy="654050"/>
            </a:xfrm>
            <a:custGeom>
              <a:avLst/>
              <a:gdLst/>
              <a:ahLst/>
              <a:cxnLst/>
              <a:rect l="l" t="t" r="r" b="b"/>
              <a:pathLst>
                <a:path w="3691254" h="654050">
                  <a:moveTo>
                    <a:pt x="0" y="0"/>
                  </a:moveTo>
                  <a:lnTo>
                    <a:pt x="0" y="653796"/>
                  </a:lnTo>
                  <a:lnTo>
                    <a:pt x="3691127" y="653795"/>
                  </a:lnTo>
                  <a:lnTo>
                    <a:pt x="3691127" y="0"/>
                  </a:lnTo>
                  <a:lnTo>
                    <a:pt x="0" y="0"/>
                  </a:lnTo>
                  <a:close/>
                </a:path>
              </a:pathLst>
            </a:custGeom>
            <a:ln w="1269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0" name="object 30"/>
          <p:cNvSpPr txBox="1"/>
          <p:nvPr/>
        </p:nvSpPr>
        <p:spPr>
          <a:xfrm>
            <a:off x="205179" y="1971324"/>
            <a:ext cx="3701536" cy="520655"/>
          </a:xfrm>
          <a:prstGeom prst="rect">
            <a:avLst/>
          </a:prstGeom>
          <a:ln w="12700">
            <a:solidFill>
              <a:srgbClr val="000000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 marL="98809">
              <a:lnSpc>
                <a:spcPts val="1938"/>
              </a:lnSpc>
            </a:pPr>
            <a:r>
              <a:rPr dirty="0">
                <a:solidFill>
                  <a:srgbClr val="00FF00"/>
                </a:solidFill>
                <a:latin typeface="Segoe UI Symbol"/>
                <a:cs typeface="Segoe UI Symbol"/>
              </a:rPr>
              <a:t>🠦</a:t>
            </a:r>
            <a:r>
              <a:rPr spc="-10" dirty="0">
                <a:solidFill>
                  <a:srgbClr val="00FF00"/>
                </a:solidFill>
                <a:latin typeface="Segoe UI Symbol"/>
                <a:cs typeface="Segoe UI Symbol"/>
              </a:rPr>
              <a:t> </a:t>
            </a:r>
            <a:r>
              <a:rPr b="1" dirty="0">
                <a:latin typeface="Arial"/>
                <a:cs typeface="Arial"/>
              </a:rPr>
              <a:t>Básica,</a:t>
            </a:r>
            <a:r>
              <a:rPr b="1" spc="-15" dirty="0">
                <a:latin typeface="Arial"/>
                <a:cs typeface="Arial"/>
              </a:rPr>
              <a:t> </a:t>
            </a:r>
            <a:r>
              <a:rPr b="1" dirty="0">
                <a:latin typeface="Arial"/>
                <a:cs typeface="Arial"/>
              </a:rPr>
              <a:t>fundamental</a:t>
            </a:r>
            <a:r>
              <a:rPr b="1" spc="-10" dirty="0">
                <a:latin typeface="Arial"/>
                <a:cs typeface="Arial"/>
              </a:rPr>
              <a:t> </a:t>
            </a:r>
            <a:r>
              <a:rPr b="1" dirty="0">
                <a:latin typeface="Arial"/>
                <a:cs typeface="Arial"/>
              </a:rPr>
              <a:t>o</a:t>
            </a:r>
            <a:r>
              <a:rPr b="1" spc="477" dirty="0">
                <a:latin typeface="Arial"/>
                <a:cs typeface="Arial"/>
              </a:rPr>
              <a:t> </a:t>
            </a:r>
            <a:r>
              <a:rPr b="1" spc="-10" dirty="0">
                <a:latin typeface="Arial"/>
                <a:cs typeface="Arial"/>
              </a:rPr>
              <a:t>pura.</a:t>
            </a:r>
            <a:endParaRPr>
              <a:latin typeface="Arial"/>
              <a:cs typeface="Arial"/>
            </a:endParaRPr>
          </a:p>
          <a:p>
            <a:pPr marL="98809">
              <a:spcBef>
                <a:spcPts val="5"/>
              </a:spcBef>
            </a:pPr>
            <a:r>
              <a:rPr dirty="0">
                <a:solidFill>
                  <a:srgbClr val="00FF00"/>
                </a:solidFill>
                <a:latin typeface="Segoe UI Symbol"/>
                <a:cs typeface="Segoe UI Symbol"/>
              </a:rPr>
              <a:t>🠦 </a:t>
            </a:r>
            <a:r>
              <a:rPr b="1" spc="-10" dirty="0">
                <a:latin typeface="Arial"/>
                <a:cs typeface="Arial"/>
              </a:rPr>
              <a:t>Aplicada</a:t>
            </a:r>
            <a:endParaRPr>
              <a:latin typeface="Arial"/>
              <a:cs typeface="Arial"/>
            </a:endParaRPr>
          </a:p>
        </p:txBody>
      </p:sp>
      <p:grpSp>
        <p:nvGrpSpPr>
          <p:cNvPr id="31" name="object 31"/>
          <p:cNvGrpSpPr/>
          <p:nvPr/>
        </p:nvGrpSpPr>
        <p:grpSpPr>
          <a:xfrm>
            <a:off x="4642184" y="2043096"/>
            <a:ext cx="4215409" cy="702402"/>
            <a:chOff x="4629289" y="2031745"/>
            <a:chExt cx="4203700" cy="698500"/>
          </a:xfrm>
        </p:grpSpPr>
        <p:pic>
          <p:nvPicPr>
            <p:cNvPr id="32" name="object 32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4635639" y="2038095"/>
              <a:ext cx="4190999" cy="685800"/>
            </a:xfrm>
            <a:prstGeom prst="rect">
              <a:avLst/>
            </a:prstGeom>
          </p:spPr>
        </p:pic>
        <p:sp>
          <p:nvSpPr>
            <p:cNvPr id="33" name="object 33"/>
            <p:cNvSpPr/>
            <p:nvPr/>
          </p:nvSpPr>
          <p:spPr>
            <a:xfrm>
              <a:off x="4635639" y="2038095"/>
              <a:ext cx="4191000" cy="685800"/>
            </a:xfrm>
            <a:custGeom>
              <a:avLst/>
              <a:gdLst/>
              <a:ahLst/>
              <a:cxnLst/>
              <a:rect l="l" t="t" r="r" b="b"/>
              <a:pathLst>
                <a:path w="4191000" h="685800">
                  <a:moveTo>
                    <a:pt x="0" y="0"/>
                  </a:moveTo>
                  <a:lnTo>
                    <a:pt x="0" y="685800"/>
                  </a:lnTo>
                  <a:lnTo>
                    <a:pt x="4190999" y="685800"/>
                  </a:lnTo>
                  <a:lnTo>
                    <a:pt x="4190999" y="0"/>
                  </a:lnTo>
                  <a:lnTo>
                    <a:pt x="0" y="0"/>
                  </a:lnTo>
                  <a:close/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4" name="object 34"/>
          <p:cNvSpPr txBox="1"/>
          <p:nvPr/>
        </p:nvSpPr>
        <p:spPr>
          <a:xfrm>
            <a:off x="4648552" y="2124576"/>
            <a:ext cx="4202674" cy="546303"/>
          </a:xfrm>
          <a:prstGeom prst="rect">
            <a:avLst/>
          </a:prstGeom>
          <a:ln w="12700">
            <a:solidFill>
              <a:srgbClr val="000000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 marL="98171">
              <a:lnSpc>
                <a:spcPts val="2068"/>
              </a:lnSpc>
            </a:pPr>
            <a:r>
              <a:rPr b="1" dirty="0">
                <a:latin typeface="Arial"/>
                <a:cs typeface="Arial"/>
              </a:rPr>
              <a:t>Transversal,</a:t>
            </a:r>
            <a:r>
              <a:rPr b="1" spc="-45" dirty="0">
                <a:latin typeface="Arial"/>
                <a:cs typeface="Arial"/>
              </a:rPr>
              <a:t> </a:t>
            </a:r>
            <a:r>
              <a:rPr b="1" dirty="0">
                <a:latin typeface="Arial"/>
                <a:cs typeface="Arial"/>
              </a:rPr>
              <a:t>secuencial</a:t>
            </a:r>
            <a:r>
              <a:rPr b="1" spc="-40" dirty="0">
                <a:latin typeface="Arial"/>
                <a:cs typeface="Arial"/>
              </a:rPr>
              <a:t> </a:t>
            </a:r>
            <a:r>
              <a:rPr b="1" dirty="0">
                <a:latin typeface="Arial"/>
                <a:cs typeface="Arial"/>
              </a:rPr>
              <a:t>o</a:t>
            </a:r>
            <a:r>
              <a:rPr b="1" spc="-45" dirty="0">
                <a:latin typeface="Arial"/>
                <a:cs typeface="Arial"/>
              </a:rPr>
              <a:t> </a:t>
            </a:r>
            <a:r>
              <a:rPr b="1" spc="-10" dirty="0">
                <a:latin typeface="Arial"/>
                <a:cs typeface="Arial"/>
              </a:rPr>
              <a:t>sincrónica</a:t>
            </a:r>
            <a:endParaRPr>
              <a:latin typeface="Arial"/>
              <a:cs typeface="Arial"/>
            </a:endParaRPr>
          </a:p>
          <a:p>
            <a:pPr marL="98171"/>
            <a:r>
              <a:rPr spc="-10" dirty="0">
                <a:solidFill>
                  <a:srgbClr val="00FF00"/>
                </a:solidFill>
                <a:latin typeface="Segoe UI Symbol"/>
                <a:cs typeface="Segoe UI Symbol"/>
              </a:rPr>
              <a:t>🠦</a:t>
            </a:r>
            <a:r>
              <a:rPr b="1" spc="-10" dirty="0">
                <a:latin typeface="Arial"/>
                <a:cs typeface="Arial"/>
              </a:rPr>
              <a:t>Longitudinal</a:t>
            </a:r>
            <a:endParaRPr>
              <a:latin typeface="Arial"/>
              <a:cs typeface="Arial"/>
            </a:endParaRPr>
          </a:p>
        </p:txBody>
      </p:sp>
      <p:grpSp>
        <p:nvGrpSpPr>
          <p:cNvPr id="35" name="object 35"/>
          <p:cNvGrpSpPr/>
          <p:nvPr/>
        </p:nvGrpSpPr>
        <p:grpSpPr>
          <a:xfrm>
            <a:off x="4565772" y="2885978"/>
            <a:ext cx="2184754" cy="394622"/>
            <a:chOff x="4553089" y="2869945"/>
            <a:chExt cx="2178685" cy="392430"/>
          </a:xfrm>
        </p:grpSpPr>
        <p:sp>
          <p:nvSpPr>
            <p:cNvPr id="36" name="object 36"/>
            <p:cNvSpPr/>
            <p:nvPr/>
          </p:nvSpPr>
          <p:spPr>
            <a:xfrm>
              <a:off x="4559439" y="2876295"/>
              <a:ext cx="2165985" cy="379730"/>
            </a:xfrm>
            <a:custGeom>
              <a:avLst/>
              <a:gdLst/>
              <a:ahLst/>
              <a:cxnLst/>
              <a:rect l="l" t="t" r="r" b="b"/>
              <a:pathLst>
                <a:path w="2165984" h="379729">
                  <a:moveTo>
                    <a:pt x="2165603" y="379475"/>
                  </a:moveTo>
                  <a:lnTo>
                    <a:pt x="2165603" y="0"/>
                  </a:lnTo>
                  <a:lnTo>
                    <a:pt x="0" y="0"/>
                  </a:lnTo>
                  <a:lnTo>
                    <a:pt x="0" y="379476"/>
                  </a:lnTo>
                  <a:lnTo>
                    <a:pt x="2165603" y="379475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" name="object 37"/>
            <p:cNvSpPr/>
            <p:nvPr/>
          </p:nvSpPr>
          <p:spPr>
            <a:xfrm>
              <a:off x="4559439" y="2876295"/>
              <a:ext cx="2165985" cy="379730"/>
            </a:xfrm>
            <a:custGeom>
              <a:avLst/>
              <a:gdLst/>
              <a:ahLst/>
              <a:cxnLst/>
              <a:rect l="l" t="t" r="r" b="b"/>
              <a:pathLst>
                <a:path w="2165984" h="379729">
                  <a:moveTo>
                    <a:pt x="0" y="0"/>
                  </a:moveTo>
                  <a:lnTo>
                    <a:pt x="0" y="379476"/>
                  </a:lnTo>
                  <a:lnTo>
                    <a:pt x="2165603" y="379475"/>
                  </a:lnTo>
                  <a:lnTo>
                    <a:pt x="2165603" y="0"/>
                  </a:lnTo>
                  <a:lnTo>
                    <a:pt x="0" y="0"/>
                  </a:lnTo>
                  <a:close/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8" name="object 38"/>
          <p:cNvSpPr txBox="1"/>
          <p:nvPr/>
        </p:nvSpPr>
        <p:spPr>
          <a:xfrm>
            <a:off x="4657970" y="2925568"/>
            <a:ext cx="2000728" cy="301394"/>
          </a:xfrm>
          <a:prstGeom prst="rect">
            <a:avLst/>
          </a:prstGeom>
        </p:spPr>
        <p:txBody>
          <a:bodyPr vert="horz" wrap="square" lIns="0" tIns="12750" rIns="0" bIns="0" rtlCol="0">
            <a:spAutoFit/>
          </a:bodyPr>
          <a:lstStyle/>
          <a:p>
            <a:pPr marL="12750">
              <a:spcBef>
                <a:spcPts val="100"/>
              </a:spcBef>
            </a:pPr>
            <a:r>
              <a:rPr b="1" dirty="0">
                <a:latin typeface="Arial"/>
                <a:cs typeface="Arial"/>
              </a:rPr>
              <a:t>Según el </a:t>
            </a:r>
            <a:r>
              <a:rPr b="1" spc="-10" dirty="0">
                <a:latin typeface="Arial"/>
                <a:cs typeface="Arial"/>
              </a:rPr>
              <a:t>contexto</a:t>
            </a:r>
            <a:endParaRPr>
              <a:latin typeface="Arial"/>
              <a:cs typeface="Arial"/>
            </a:endParaRPr>
          </a:p>
        </p:txBody>
      </p:sp>
      <p:grpSp>
        <p:nvGrpSpPr>
          <p:cNvPr id="39" name="object 39"/>
          <p:cNvGrpSpPr/>
          <p:nvPr/>
        </p:nvGrpSpPr>
        <p:grpSpPr>
          <a:xfrm>
            <a:off x="101768" y="2962604"/>
            <a:ext cx="2108342" cy="394622"/>
            <a:chOff x="101485" y="2946145"/>
            <a:chExt cx="2102485" cy="392430"/>
          </a:xfrm>
        </p:grpSpPr>
        <p:sp>
          <p:nvSpPr>
            <p:cNvPr id="40" name="object 40"/>
            <p:cNvSpPr/>
            <p:nvPr/>
          </p:nvSpPr>
          <p:spPr>
            <a:xfrm>
              <a:off x="107835" y="2952495"/>
              <a:ext cx="2089785" cy="379730"/>
            </a:xfrm>
            <a:custGeom>
              <a:avLst/>
              <a:gdLst/>
              <a:ahLst/>
              <a:cxnLst/>
              <a:rect l="l" t="t" r="r" b="b"/>
              <a:pathLst>
                <a:path w="2089785" h="379729">
                  <a:moveTo>
                    <a:pt x="2089403" y="379475"/>
                  </a:moveTo>
                  <a:lnTo>
                    <a:pt x="2089403" y="0"/>
                  </a:lnTo>
                  <a:lnTo>
                    <a:pt x="0" y="0"/>
                  </a:lnTo>
                  <a:lnTo>
                    <a:pt x="0" y="379475"/>
                  </a:lnTo>
                  <a:lnTo>
                    <a:pt x="2089403" y="379475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" name="object 41"/>
            <p:cNvSpPr/>
            <p:nvPr/>
          </p:nvSpPr>
          <p:spPr>
            <a:xfrm>
              <a:off x="107835" y="2952495"/>
              <a:ext cx="2089785" cy="379730"/>
            </a:xfrm>
            <a:custGeom>
              <a:avLst/>
              <a:gdLst/>
              <a:ahLst/>
              <a:cxnLst/>
              <a:rect l="l" t="t" r="r" b="b"/>
              <a:pathLst>
                <a:path w="2089785" h="379729">
                  <a:moveTo>
                    <a:pt x="0" y="0"/>
                  </a:moveTo>
                  <a:lnTo>
                    <a:pt x="0" y="379475"/>
                  </a:lnTo>
                  <a:lnTo>
                    <a:pt x="2089403" y="379475"/>
                  </a:lnTo>
                  <a:lnTo>
                    <a:pt x="2089403" y="0"/>
                  </a:lnTo>
                  <a:lnTo>
                    <a:pt x="0" y="0"/>
                  </a:lnTo>
                  <a:close/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2" name="object 42"/>
          <p:cNvSpPr txBox="1"/>
          <p:nvPr/>
        </p:nvSpPr>
        <p:spPr>
          <a:xfrm>
            <a:off x="194731" y="3002194"/>
            <a:ext cx="1923679" cy="301394"/>
          </a:xfrm>
          <a:prstGeom prst="rect">
            <a:avLst/>
          </a:prstGeom>
        </p:spPr>
        <p:txBody>
          <a:bodyPr vert="horz" wrap="square" lIns="0" tIns="12750" rIns="0" bIns="0" rtlCol="0">
            <a:spAutoFit/>
          </a:bodyPr>
          <a:lstStyle/>
          <a:p>
            <a:pPr marL="12750">
              <a:spcBef>
                <a:spcPts val="100"/>
              </a:spcBef>
            </a:pPr>
            <a:r>
              <a:rPr b="1" dirty="0">
                <a:latin typeface="Arial"/>
                <a:cs typeface="Arial"/>
              </a:rPr>
              <a:t>Según</a:t>
            </a:r>
            <a:r>
              <a:rPr b="1" spc="-15" dirty="0">
                <a:latin typeface="Arial"/>
                <a:cs typeface="Arial"/>
              </a:rPr>
              <a:t> </a:t>
            </a:r>
            <a:r>
              <a:rPr b="1" dirty="0">
                <a:latin typeface="Arial"/>
                <a:cs typeface="Arial"/>
              </a:rPr>
              <a:t>el</a:t>
            </a:r>
            <a:r>
              <a:rPr b="1" spc="-10" dirty="0">
                <a:latin typeface="Arial"/>
                <a:cs typeface="Arial"/>
              </a:rPr>
              <a:t> objetivo</a:t>
            </a:r>
            <a:endParaRPr>
              <a:latin typeface="Arial"/>
              <a:cs typeface="Arial"/>
            </a:endParaRPr>
          </a:p>
        </p:txBody>
      </p:sp>
      <p:grpSp>
        <p:nvGrpSpPr>
          <p:cNvPr id="43" name="object 43"/>
          <p:cNvGrpSpPr/>
          <p:nvPr/>
        </p:nvGrpSpPr>
        <p:grpSpPr>
          <a:xfrm>
            <a:off x="4718596" y="3192481"/>
            <a:ext cx="1923042" cy="1008905"/>
            <a:chOff x="4705489" y="3174745"/>
            <a:chExt cx="1917700" cy="1003300"/>
          </a:xfrm>
        </p:grpSpPr>
        <p:pic>
          <p:nvPicPr>
            <p:cNvPr id="44" name="object 44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4711839" y="3181095"/>
              <a:ext cx="1904999" cy="990600"/>
            </a:xfrm>
            <a:prstGeom prst="rect">
              <a:avLst/>
            </a:prstGeom>
          </p:spPr>
        </p:pic>
        <p:sp>
          <p:nvSpPr>
            <p:cNvPr id="45" name="object 45"/>
            <p:cNvSpPr/>
            <p:nvPr/>
          </p:nvSpPr>
          <p:spPr>
            <a:xfrm>
              <a:off x="4711839" y="3181095"/>
              <a:ext cx="1905000" cy="990600"/>
            </a:xfrm>
            <a:custGeom>
              <a:avLst/>
              <a:gdLst/>
              <a:ahLst/>
              <a:cxnLst/>
              <a:rect l="l" t="t" r="r" b="b"/>
              <a:pathLst>
                <a:path w="1905000" h="990600">
                  <a:moveTo>
                    <a:pt x="0" y="0"/>
                  </a:moveTo>
                  <a:lnTo>
                    <a:pt x="0" y="990600"/>
                  </a:lnTo>
                  <a:lnTo>
                    <a:pt x="1904999" y="990600"/>
                  </a:lnTo>
                  <a:lnTo>
                    <a:pt x="1904999" y="0"/>
                  </a:lnTo>
                  <a:lnTo>
                    <a:pt x="0" y="0"/>
                  </a:lnTo>
                  <a:close/>
                </a:path>
              </a:pathLst>
            </a:custGeom>
            <a:ln w="1269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6" name="object 46"/>
          <p:cNvSpPr txBox="1"/>
          <p:nvPr/>
        </p:nvSpPr>
        <p:spPr>
          <a:xfrm>
            <a:off x="4724964" y="3273960"/>
            <a:ext cx="1923042" cy="694968"/>
          </a:xfrm>
          <a:prstGeom prst="rect">
            <a:avLst/>
          </a:prstGeom>
          <a:ln w="12700">
            <a:solidFill>
              <a:srgbClr val="000000"/>
            </a:solidFill>
          </a:ln>
        </p:spPr>
        <p:txBody>
          <a:bodyPr vert="horz" wrap="square" lIns="0" tIns="139607" rIns="0" bIns="0" rtlCol="0">
            <a:spAutoFit/>
          </a:bodyPr>
          <a:lstStyle/>
          <a:p>
            <a:pPr marL="98171">
              <a:spcBef>
                <a:spcPts val="1099"/>
              </a:spcBef>
            </a:pPr>
            <a:r>
              <a:rPr dirty="0">
                <a:solidFill>
                  <a:srgbClr val="00FF00"/>
                </a:solidFill>
                <a:latin typeface="Segoe UI Symbol"/>
                <a:cs typeface="Segoe UI Symbol"/>
              </a:rPr>
              <a:t>🠦</a:t>
            </a:r>
            <a:r>
              <a:rPr spc="-5" dirty="0">
                <a:solidFill>
                  <a:srgbClr val="00FF00"/>
                </a:solidFill>
                <a:latin typeface="Segoe UI Symbol"/>
                <a:cs typeface="Segoe UI Symbol"/>
              </a:rPr>
              <a:t> </a:t>
            </a:r>
            <a:r>
              <a:rPr b="1" dirty="0">
                <a:latin typeface="Arial"/>
                <a:cs typeface="Arial"/>
              </a:rPr>
              <a:t>De</a:t>
            </a:r>
            <a:r>
              <a:rPr b="1" spc="-5" dirty="0">
                <a:latin typeface="Arial"/>
                <a:cs typeface="Arial"/>
              </a:rPr>
              <a:t> </a:t>
            </a:r>
            <a:r>
              <a:rPr b="1" spc="-10" dirty="0">
                <a:latin typeface="Arial"/>
                <a:cs typeface="Arial"/>
              </a:rPr>
              <a:t>laboratorio</a:t>
            </a:r>
            <a:endParaRPr>
              <a:latin typeface="Arial"/>
              <a:cs typeface="Arial"/>
            </a:endParaRPr>
          </a:p>
          <a:p>
            <a:pPr marL="98171" marR="3187"/>
            <a:r>
              <a:rPr dirty="0">
                <a:solidFill>
                  <a:srgbClr val="00FF00"/>
                </a:solidFill>
                <a:latin typeface="Segoe UI Symbol"/>
                <a:cs typeface="Segoe UI Symbol"/>
              </a:rPr>
              <a:t>🠦</a:t>
            </a:r>
            <a:r>
              <a:rPr spc="-5" dirty="0">
                <a:solidFill>
                  <a:srgbClr val="00FF00"/>
                </a:solidFill>
                <a:latin typeface="Segoe UI Symbol"/>
                <a:cs typeface="Segoe UI Symbol"/>
              </a:rPr>
              <a:t> </a:t>
            </a:r>
            <a:r>
              <a:rPr b="1" dirty="0">
                <a:latin typeface="Arial"/>
                <a:cs typeface="Arial"/>
              </a:rPr>
              <a:t>De</a:t>
            </a:r>
            <a:r>
              <a:rPr b="1" spc="-5" dirty="0">
                <a:latin typeface="Arial"/>
                <a:cs typeface="Arial"/>
              </a:rPr>
              <a:t> </a:t>
            </a:r>
            <a:r>
              <a:rPr b="1" spc="-10" dirty="0">
                <a:latin typeface="Arial"/>
                <a:cs typeface="Arial"/>
              </a:rPr>
              <a:t>campo</a:t>
            </a:r>
            <a:endParaRPr>
              <a:latin typeface="Arial"/>
              <a:cs typeface="Arial"/>
            </a:endParaRPr>
          </a:p>
        </p:txBody>
      </p:sp>
      <p:grpSp>
        <p:nvGrpSpPr>
          <p:cNvPr id="47" name="object 47"/>
          <p:cNvGrpSpPr/>
          <p:nvPr/>
        </p:nvGrpSpPr>
        <p:grpSpPr>
          <a:xfrm>
            <a:off x="245422" y="3269107"/>
            <a:ext cx="1846630" cy="1008905"/>
            <a:chOff x="244741" y="3250945"/>
            <a:chExt cx="1841500" cy="1003300"/>
          </a:xfrm>
        </p:grpSpPr>
        <p:pic>
          <p:nvPicPr>
            <p:cNvPr id="48" name="object 48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251091" y="3257295"/>
              <a:ext cx="1828800" cy="990600"/>
            </a:xfrm>
            <a:prstGeom prst="rect">
              <a:avLst/>
            </a:prstGeom>
          </p:spPr>
        </p:pic>
        <p:sp>
          <p:nvSpPr>
            <p:cNvPr id="49" name="object 49"/>
            <p:cNvSpPr/>
            <p:nvPr/>
          </p:nvSpPr>
          <p:spPr>
            <a:xfrm>
              <a:off x="251091" y="3257295"/>
              <a:ext cx="1828800" cy="990600"/>
            </a:xfrm>
            <a:custGeom>
              <a:avLst/>
              <a:gdLst/>
              <a:ahLst/>
              <a:cxnLst/>
              <a:rect l="l" t="t" r="r" b="b"/>
              <a:pathLst>
                <a:path w="1828800" h="990600">
                  <a:moveTo>
                    <a:pt x="0" y="0"/>
                  </a:moveTo>
                  <a:lnTo>
                    <a:pt x="0" y="990600"/>
                  </a:lnTo>
                  <a:lnTo>
                    <a:pt x="1828800" y="990600"/>
                  </a:lnTo>
                  <a:lnTo>
                    <a:pt x="1828800" y="0"/>
                  </a:lnTo>
                  <a:lnTo>
                    <a:pt x="0" y="0"/>
                  </a:lnTo>
                  <a:close/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0" name="object 50"/>
          <p:cNvSpPr txBox="1"/>
          <p:nvPr/>
        </p:nvSpPr>
        <p:spPr>
          <a:xfrm>
            <a:off x="251790" y="3350586"/>
            <a:ext cx="1833894" cy="832284"/>
          </a:xfrm>
          <a:prstGeom prst="rect">
            <a:avLst/>
          </a:prstGeom>
          <a:ln w="12700">
            <a:solidFill>
              <a:srgbClr val="000000"/>
            </a:solidFill>
          </a:ln>
        </p:spPr>
        <p:txBody>
          <a:bodyPr vert="horz" wrap="square" lIns="0" tIns="1275" rIns="0" bIns="0" rtlCol="0">
            <a:spAutoFit/>
          </a:bodyPr>
          <a:lstStyle/>
          <a:p>
            <a:pPr marL="98171">
              <a:spcBef>
                <a:spcPts val="10"/>
              </a:spcBef>
            </a:pPr>
            <a:r>
              <a:rPr dirty="0">
                <a:solidFill>
                  <a:srgbClr val="00FF00"/>
                </a:solidFill>
                <a:latin typeface="Segoe UI Symbol"/>
                <a:cs typeface="Segoe UI Symbol"/>
              </a:rPr>
              <a:t>🠦 </a:t>
            </a:r>
            <a:r>
              <a:rPr b="1" spc="-10" dirty="0">
                <a:latin typeface="Arial"/>
                <a:cs typeface="Arial"/>
              </a:rPr>
              <a:t>Exploratorias</a:t>
            </a:r>
            <a:endParaRPr>
              <a:latin typeface="Arial"/>
              <a:cs typeface="Arial"/>
            </a:endParaRPr>
          </a:p>
          <a:p>
            <a:pPr marL="98171"/>
            <a:r>
              <a:rPr spc="-10" dirty="0">
                <a:solidFill>
                  <a:srgbClr val="00FF00"/>
                </a:solidFill>
                <a:latin typeface="Segoe UI Symbol"/>
                <a:cs typeface="Segoe UI Symbol"/>
              </a:rPr>
              <a:t>🠦</a:t>
            </a:r>
            <a:r>
              <a:rPr b="1" spc="-10" dirty="0">
                <a:latin typeface="Arial"/>
                <a:cs typeface="Arial"/>
              </a:rPr>
              <a:t>Descriptivas</a:t>
            </a:r>
            <a:endParaRPr>
              <a:latin typeface="Arial"/>
              <a:cs typeface="Arial"/>
            </a:endParaRPr>
          </a:p>
          <a:p>
            <a:pPr marL="98171">
              <a:spcBef>
                <a:spcPts val="5"/>
              </a:spcBef>
            </a:pPr>
            <a:r>
              <a:rPr spc="-10" dirty="0">
                <a:solidFill>
                  <a:srgbClr val="00FF00"/>
                </a:solidFill>
                <a:latin typeface="Segoe UI Symbol"/>
                <a:cs typeface="Segoe UI Symbol"/>
              </a:rPr>
              <a:t>🠦</a:t>
            </a:r>
            <a:r>
              <a:rPr b="1" spc="-10" dirty="0">
                <a:latin typeface="Arial"/>
                <a:cs typeface="Arial"/>
              </a:rPr>
              <a:t>Explicativas</a:t>
            </a:r>
            <a:endParaRPr>
              <a:latin typeface="Arial"/>
              <a:cs typeface="Arial"/>
            </a:endParaRPr>
          </a:p>
        </p:txBody>
      </p:sp>
      <p:grpSp>
        <p:nvGrpSpPr>
          <p:cNvPr id="51" name="object 51"/>
          <p:cNvGrpSpPr/>
          <p:nvPr/>
        </p:nvGrpSpPr>
        <p:grpSpPr>
          <a:xfrm>
            <a:off x="2273404" y="4357958"/>
            <a:ext cx="2120440" cy="670475"/>
            <a:chOff x="2267089" y="4333747"/>
            <a:chExt cx="2114550" cy="666750"/>
          </a:xfrm>
        </p:grpSpPr>
        <p:sp>
          <p:nvSpPr>
            <p:cNvPr id="52" name="object 52"/>
            <p:cNvSpPr/>
            <p:nvPr/>
          </p:nvSpPr>
          <p:spPr>
            <a:xfrm>
              <a:off x="2273439" y="4340097"/>
              <a:ext cx="2101850" cy="654050"/>
            </a:xfrm>
            <a:custGeom>
              <a:avLst/>
              <a:gdLst/>
              <a:ahLst/>
              <a:cxnLst/>
              <a:rect l="l" t="t" r="r" b="b"/>
              <a:pathLst>
                <a:path w="2101850" h="654050">
                  <a:moveTo>
                    <a:pt x="2101595" y="653796"/>
                  </a:moveTo>
                  <a:lnTo>
                    <a:pt x="2101595" y="0"/>
                  </a:lnTo>
                  <a:lnTo>
                    <a:pt x="0" y="0"/>
                  </a:lnTo>
                  <a:lnTo>
                    <a:pt x="0" y="653796"/>
                  </a:lnTo>
                  <a:lnTo>
                    <a:pt x="2101595" y="653796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3" name="object 53"/>
            <p:cNvSpPr/>
            <p:nvPr/>
          </p:nvSpPr>
          <p:spPr>
            <a:xfrm>
              <a:off x="2273439" y="4340097"/>
              <a:ext cx="2101850" cy="654050"/>
            </a:xfrm>
            <a:custGeom>
              <a:avLst/>
              <a:gdLst/>
              <a:ahLst/>
              <a:cxnLst/>
              <a:rect l="l" t="t" r="r" b="b"/>
              <a:pathLst>
                <a:path w="2101850" h="654050">
                  <a:moveTo>
                    <a:pt x="0" y="0"/>
                  </a:moveTo>
                  <a:lnTo>
                    <a:pt x="0" y="653796"/>
                  </a:lnTo>
                  <a:lnTo>
                    <a:pt x="2101595" y="653796"/>
                  </a:lnTo>
                  <a:lnTo>
                    <a:pt x="2101595" y="0"/>
                  </a:lnTo>
                  <a:lnTo>
                    <a:pt x="0" y="0"/>
                  </a:lnTo>
                  <a:close/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4" name="object 54"/>
          <p:cNvSpPr txBox="1"/>
          <p:nvPr/>
        </p:nvSpPr>
        <p:spPr>
          <a:xfrm>
            <a:off x="2365603" y="4397548"/>
            <a:ext cx="1936414" cy="301394"/>
          </a:xfrm>
          <a:prstGeom prst="rect">
            <a:avLst/>
          </a:prstGeom>
        </p:spPr>
        <p:txBody>
          <a:bodyPr vert="horz" wrap="square" lIns="0" tIns="12750" rIns="0" bIns="0" rtlCol="0">
            <a:spAutoFit/>
          </a:bodyPr>
          <a:lstStyle/>
          <a:p>
            <a:pPr marL="12750">
              <a:spcBef>
                <a:spcPts val="100"/>
              </a:spcBef>
            </a:pPr>
            <a:r>
              <a:rPr b="1" dirty="0">
                <a:latin typeface="Arial"/>
                <a:cs typeface="Arial"/>
              </a:rPr>
              <a:t>Según</a:t>
            </a:r>
            <a:r>
              <a:rPr b="1" spc="-15" dirty="0">
                <a:latin typeface="Arial"/>
                <a:cs typeface="Arial"/>
              </a:rPr>
              <a:t> </a:t>
            </a:r>
            <a:r>
              <a:rPr b="1" dirty="0">
                <a:latin typeface="Arial"/>
                <a:cs typeface="Arial"/>
              </a:rPr>
              <a:t>el</a:t>
            </a:r>
            <a:r>
              <a:rPr b="1" spc="-10" dirty="0">
                <a:latin typeface="Arial"/>
                <a:cs typeface="Arial"/>
              </a:rPr>
              <a:t> carácter</a:t>
            </a:r>
            <a:endParaRPr>
              <a:latin typeface="Arial"/>
              <a:cs typeface="Arial"/>
            </a:endParaRPr>
          </a:p>
        </p:txBody>
      </p:sp>
      <p:sp>
        <p:nvSpPr>
          <p:cNvPr id="55" name="object 55"/>
          <p:cNvSpPr txBox="1"/>
          <p:nvPr/>
        </p:nvSpPr>
        <p:spPr>
          <a:xfrm>
            <a:off x="2626932" y="4673401"/>
            <a:ext cx="1413627" cy="301394"/>
          </a:xfrm>
          <a:prstGeom prst="rect">
            <a:avLst/>
          </a:prstGeom>
        </p:spPr>
        <p:txBody>
          <a:bodyPr vert="horz" wrap="square" lIns="0" tIns="12750" rIns="0" bIns="0" rtlCol="0">
            <a:spAutoFit/>
          </a:bodyPr>
          <a:lstStyle/>
          <a:p>
            <a:pPr marL="12750">
              <a:spcBef>
                <a:spcPts val="100"/>
              </a:spcBef>
            </a:pPr>
            <a:r>
              <a:rPr b="1" dirty="0">
                <a:latin typeface="Arial"/>
                <a:cs typeface="Arial"/>
              </a:rPr>
              <a:t>de</a:t>
            </a:r>
            <a:r>
              <a:rPr b="1" spc="-15" dirty="0">
                <a:latin typeface="Arial"/>
                <a:cs typeface="Arial"/>
              </a:rPr>
              <a:t> </a:t>
            </a:r>
            <a:r>
              <a:rPr b="1" dirty="0">
                <a:latin typeface="Arial"/>
                <a:cs typeface="Arial"/>
              </a:rPr>
              <a:t>la</a:t>
            </a:r>
            <a:r>
              <a:rPr b="1" spc="-5" dirty="0">
                <a:latin typeface="Arial"/>
                <a:cs typeface="Arial"/>
              </a:rPr>
              <a:t> </a:t>
            </a:r>
            <a:r>
              <a:rPr b="1" spc="-10" dirty="0">
                <a:latin typeface="Arial"/>
                <a:cs typeface="Arial"/>
              </a:rPr>
              <a:t>medida</a:t>
            </a:r>
            <a:endParaRPr>
              <a:latin typeface="Arial"/>
              <a:cs typeface="Arial"/>
            </a:endParaRPr>
          </a:p>
        </p:txBody>
      </p:sp>
      <p:grpSp>
        <p:nvGrpSpPr>
          <p:cNvPr id="56" name="object 56"/>
          <p:cNvGrpSpPr/>
          <p:nvPr/>
        </p:nvGrpSpPr>
        <p:grpSpPr>
          <a:xfrm>
            <a:off x="6552479" y="4374050"/>
            <a:ext cx="2502501" cy="670475"/>
            <a:chOff x="6534277" y="4349750"/>
            <a:chExt cx="2495550" cy="666750"/>
          </a:xfrm>
        </p:grpSpPr>
        <p:sp>
          <p:nvSpPr>
            <p:cNvPr id="57" name="object 57"/>
            <p:cNvSpPr/>
            <p:nvPr/>
          </p:nvSpPr>
          <p:spPr>
            <a:xfrm>
              <a:off x="6540627" y="4356100"/>
              <a:ext cx="2482850" cy="654050"/>
            </a:xfrm>
            <a:custGeom>
              <a:avLst/>
              <a:gdLst/>
              <a:ahLst/>
              <a:cxnLst/>
              <a:rect l="l" t="t" r="r" b="b"/>
              <a:pathLst>
                <a:path w="2482850" h="654050">
                  <a:moveTo>
                    <a:pt x="2482596" y="653796"/>
                  </a:moveTo>
                  <a:lnTo>
                    <a:pt x="2482596" y="0"/>
                  </a:lnTo>
                  <a:lnTo>
                    <a:pt x="0" y="0"/>
                  </a:lnTo>
                  <a:lnTo>
                    <a:pt x="0" y="653796"/>
                  </a:lnTo>
                  <a:lnTo>
                    <a:pt x="2482596" y="653796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8" name="object 58"/>
            <p:cNvSpPr/>
            <p:nvPr/>
          </p:nvSpPr>
          <p:spPr>
            <a:xfrm>
              <a:off x="6540627" y="4356100"/>
              <a:ext cx="2482850" cy="654050"/>
            </a:xfrm>
            <a:custGeom>
              <a:avLst/>
              <a:gdLst/>
              <a:ahLst/>
              <a:cxnLst/>
              <a:rect l="l" t="t" r="r" b="b"/>
              <a:pathLst>
                <a:path w="2482850" h="654050">
                  <a:moveTo>
                    <a:pt x="0" y="0"/>
                  </a:moveTo>
                  <a:lnTo>
                    <a:pt x="0" y="653796"/>
                  </a:lnTo>
                  <a:lnTo>
                    <a:pt x="2482596" y="653796"/>
                  </a:lnTo>
                  <a:lnTo>
                    <a:pt x="2482596" y="0"/>
                  </a:lnTo>
                  <a:lnTo>
                    <a:pt x="0" y="0"/>
                  </a:lnTo>
                  <a:close/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9" name="object 59"/>
          <p:cNvSpPr txBox="1"/>
          <p:nvPr/>
        </p:nvSpPr>
        <p:spPr>
          <a:xfrm>
            <a:off x="6644689" y="4413640"/>
            <a:ext cx="2318475" cy="301394"/>
          </a:xfrm>
          <a:prstGeom prst="rect">
            <a:avLst/>
          </a:prstGeom>
        </p:spPr>
        <p:txBody>
          <a:bodyPr vert="horz" wrap="square" lIns="0" tIns="12750" rIns="0" bIns="0" rtlCol="0">
            <a:spAutoFit/>
          </a:bodyPr>
          <a:lstStyle/>
          <a:p>
            <a:pPr marL="12750">
              <a:spcBef>
                <a:spcPts val="100"/>
              </a:spcBef>
            </a:pPr>
            <a:r>
              <a:rPr b="1" dirty="0">
                <a:latin typeface="Arial"/>
                <a:cs typeface="Arial"/>
              </a:rPr>
              <a:t>Según</a:t>
            </a:r>
            <a:r>
              <a:rPr b="1" spc="-15" dirty="0">
                <a:latin typeface="Arial"/>
                <a:cs typeface="Arial"/>
              </a:rPr>
              <a:t> </a:t>
            </a:r>
            <a:r>
              <a:rPr b="1" dirty="0">
                <a:latin typeface="Arial"/>
                <a:cs typeface="Arial"/>
              </a:rPr>
              <a:t>la</a:t>
            </a:r>
            <a:r>
              <a:rPr b="1" spc="-10" dirty="0">
                <a:latin typeface="Arial"/>
                <a:cs typeface="Arial"/>
              </a:rPr>
              <a:t> concepción</a:t>
            </a:r>
            <a:endParaRPr>
              <a:latin typeface="Arial"/>
              <a:cs typeface="Arial"/>
            </a:endParaRPr>
          </a:p>
        </p:txBody>
      </p:sp>
      <p:sp>
        <p:nvSpPr>
          <p:cNvPr id="60" name="object 60"/>
          <p:cNvSpPr txBox="1"/>
          <p:nvPr/>
        </p:nvSpPr>
        <p:spPr>
          <a:xfrm>
            <a:off x="7045853" y="4689492"/>
            <a:ext cx="1516147" cy="301394"/>
          </a:xfrm>
          <a:prstGeom prst="rect">
            <a:avLst/>
          </a:prstGeom>
        </p:spPr>
        <p:txBody>
          <a:bodyPr vert="horz" wrap="square" lIns="0" tIns="12750" rIns="0" bIns="0" rtlCol="0">
            <a:spAutoFit/>
          </a:bodyPr>
          <a:lstStyle/>
          <a:p>
            <a:pPr marL="12750">
              <a:spcBef>
                <a:spcPts val="100"/>
              </a:spcBef>
            </a:pPr>
            <a:r>
              <a:rPr b="1" dirty="0">
                <a:latin typeface="Arial"/>
                <a:cs typeface="Arial"/>
              </a:rPr>
              <a:t>del</a:t>
            </a:r>
            <a:r>
              <a:rPr b="1" spc="-5" dirty="0">
                <a:latin typeface="Arial"/>
                <a:cs typeface="Arial"/>
              </a:rPr>
              <a:t> </a:t>
            </a:r>
            <a:r>
              <a:rPr b="1" spc="-10" dirty="0">
                <a:latin typeface="Arial"/>
                <a:cs typeface="Arial"/>
              </a:rPr>
              <a:t>fenómeno</a:t>
            </a:r>
            <a:endParaRPr>
              <a:latin typeface="Arial"/>
              <a:cs typeface="Arial"/>
            </a:endParaRPr>
          </a:p>
        </p:txBody>
      </p:sp>
      <p:sp>
        <p:nvSpPr>
          <p:cNvPr id="64" name="object 64"/>
          <p:cNvSpPr txBox="1"/>
          <p:nvPr/>
        </p:nvSpPr>
        <p:spPr>
          <a:xfrm>
            <a:off x="2446061" y="5038139"/>
            <a:ext cx="1833894" cy="925217"/>
          </a:xfrm>
          <a:prstGeom prst="rect">
            <a:avLst/>
          </a:prstGeom>
          <a:ln w="12700">
            <a:solidFill>
              <a:srgbClr val="000000"/>
            </a:solidFill>
          </a:ln>
        </p:spPr>
        <p:txBody>
          <a:bodyPr vert="horz" wrap="square" lIns="0" tIns="154269" rIns="0" bIns="0" rtlCol="0">
            <a:spAutoFit/>
          </a:bodyPr>
          <a:lstStyle/>
          <a:p>
            <a:pPr marL="98171">
              <a:spcBef>
                <a:spcPts val="1215"/>
              </a:spcBef>
            </a:pPr>
            <a:r>
              <a:rPr lang="es-ES" sz="2000" b="1" spc="-10" dirty="0" smtClean="0">
                <a:latin typeface="Arial" pitchFamily="34" charset="0"/>
                <a:cs typeface="Arial" pitchFamily="34" charset="0"/>
              </a:rPr>
              <a:t>Cuantitativa</a:t>
            </a:r>
            <a:endParaRPr lang="es-ES" sz="2000" dirty="0" smtClean="0">
              <a:latin typeface="Arial" pitchFamily="34" charset="0"/>
              <a:cs typeface="Arial" pitchFamily="34" charset="0"/>
            </a:endParaRPr>
          </a:p>
          <a:p>
            <a:pPr marL="98171">
              <a:spcBef>
                <a:spcPts val="1215"/>
              </a:spcBef>
            </a:pPr>
            <a:r>
              <a:rPr lang="es-ES" sz="2000" b="1" spc="-10" dirty="0" smtClean="0">
                <a:latin typeface="Arial" pitchFamily="34" charset="0"/>
                <a:cs typeface="Arial" pitchFamily="34" charset="0"/>
              </a:rPr>
              <a:t>Cualitativa</a:t>
            </a:r>
            <a:endParaRPr lang="es-ES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7" name="object 87"/>
          <p:cNvSpPr txBox="1"/>
          <p:nvPr/>
        </p:nvSpPr>
        <p:spPr>
          <a:xfrm>
            <a:off x="6909069" y="5163805"/>
            <a:ext cx="1812881" cy="577247"/>
          </a:xfrm>
          <a:prstGeom prst="rect">
            <a:avLst/>
          </a:prstGeom>
        </p:spPr>
        <p:txBody>
          <a:bodyPr vert="horz" wrap="square" lIns="0" tIns="12750" rIns="0" bIns="0" rtlCol="0">
            <a:spAutoFit/>
          </a:bodyPr>
          <a:lstStyle/>
          <a:p>
            <a:pPr marL="91797">
              <a:spcBef>
                <a:spcPts val="100"/>
              </a:spcBef>
            </a:pPr>
            <a:r>
              <a:rPr dirty="0">
                <a:solidFill>
                  <a:srgbClr val="00FF00"/>
                </a:solidFill>
                <a:latin typeface="Segoe UI Symbol"/>
                <a:cs typeface="Segoe UI Symbol"/>
              </a:rPr>
              <a:t>🠦 </a:t>
            </a:r>
            <a:r>
              <a:rPr b="1" spc="-10" dirty="0">
                <a:latin typeface="Arial"/>
                <a:cs typeface="Arial"/>
              </a:rPr>
              <a:t>Nomotéticas</a:t>
            </a:r>
            <a:endParaRPr>
              <a:latin typeface="Arial"/>
              <a:cs typeface="Arial"/>
            </a:endParaRPr>
          </a:p>
          <a:p>
            <a:pPr marL="91797"/>
            <a:r>
              <a:rPr dirty="0">
                <a:solidFill>
                  <a:srgbClr val="00FF00"/>
                </a:solidFill>
                <a:latin typeface="Segoe UI Symbol"/>
                <a:cs typeface="Segoe UI Symbol"/>
              </a:rPr>
              <a:t>🠦 </a:t>
            </a:r>
            <a:r>
              <a:rPr b="1" spc="-10" dirty="0">
                <a:latin typeface="Arial"/>
                <a:cs typeface="Arial"/>
              </a:rPr>
              <a:t>Ideográficas</a:t>
            </a:r>
            <a:endParaRPr>
              <a:latin typeface="Arial"/>
              <a:cs typeface="Arial"/>
            </a:endParaRPr>
          </a:p>
        </p:txBody>
      </p:sp>
      <p:sp>
        <p:nvSpPr>
          <p:cNvPr id="90" name="89 Rectángulo"/>
          <p:cNvSpPr/>
          <p:nvPr/>
        </p:nvSpPr>
        <p:spPr>
          <a:xfrm>
            <a:off x="1691680" y="260648"/>
            <a:ext cx="5472608" cy="576064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4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CLASIFICACIÓN</a:t>
            </a:r>
            <a:endParaRPr lang="es-ES" sz="24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67372065"/>
      </p:ext>
    </p:extLst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9144000" cy="6858000"/>
            <a:chOff x="0" y="0"/>
            <a:chExt cx="9118600" cy="68199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9118600" cy="6819900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0"/>
              <a:ext cx="115449" cy="107950"/>
            </a:xfrm>
            <a:prstGeom prst="rect">
              <a:avLst/>
            </a:prstGeom>
          </p:spPr>
        </p:pic>
      </p:grpSp>
      <p:grpSp>
        <p:nvGrpSpPr>
          <p:cNvPr id="5" name="object 5"/>
          <p:cNvGrpSpPr/>
          <p:nvPr/>
        </p:nvGrpSpPr>
        <p:grpSpPr>
          <a:xfrm>
            <a:off x="3745230" y="1739762"/>
            <a:ext cx="1050669" cy="536380"/>
            <a:chOff x="3734827" y="1730097"/>
            <a:chExt cx="1047750" cy="533400"/>
          </a:xfrm>
        </p:grpSpPr>
        <p:sp>
          <p:nvSpPr>
            <p:cNvPr id="6" name="object 6"/>
            <p:cNvSpPr/>
            <p:nvPr/>
          </p:nvSpPr>
          <p:spPr>
            <a:xfrm>
              <a:off x="3757059" y="1752329"/>
              <a:ext cx="1003300" cy="488950"/>
            </a:xfrm>
            <a:custGeom>
              <a:avLst/>
              <a:gdLst/>
              <a:ahLst/>
              <a:cxnLst/>
              <a:rect l="l" t="t" r="r" b="b"/>
              <a:pathLst>
                <a:path w="1003300" h="488950">
                  <a:moveTo>
                    <a:pt x="491503" y="488439"/>
                  </a:moveTo>
                  <a:lnTo>
                    <a:pt x="323086" y="441955"/>
                  </a:lnTo>
                  <a:lnTo>
                    <a:pt x="336810" y="362706"/>
                  </a:lnTo>
                  <a:lnTo>
                    <a:pt x="269764" y="302511"/>
                  </a:lnTo>
                  <a:lnTo>
                    <a:pt x="147842" y="250696"/>
                  </a:lnTo>
                  <a:lnTo>
                    <a:pt x="0" y="171446"/>
                  </a:lnTo>
                  <a:lnTo>
                    <a:pt x="13724" y="119631"/>
                  </a:lnTo>
                  <a:lnTo>
                    <a:pt x="114318" y="55626"/>
                  </a:lnTo>
                  <a:lnTo>
                    <a:pt x="303287" y="12953"/>
                  </a:lnTo>
                  <a:lnTo>
                    <a:pt x="471681" y="0"/>
                  </a:lnTo>
                  <a:lnTo>
                    <a:pt x="646196" y="9142"/>
                  </a:lnTo>
                  <a:lnTo>
                    <a:pt x="760490" y="27428"/>
                  </a:lnTo>
                  <a:lnTo>
                    <a:pt x="915936" y="64768"/>
                  </a:lnTo>
                  <a:lnTo>
                    <a:pt x="1002805" y="119631"/>
                  </a:lnTo>
                  <a:lnTo>
                    <a:pt x="969282" y="176784"/>
                  </a:lnTo>
                  <a:lnTo>
                    <a:pt x="848112" y="227073"/>
                  </a:lnTo>
                  <a:lnTo>
                    <a:pt x="679719" y="306322"/>
                  </a:lnTo>
                  <a:lnTo>
                    <a:pt x="646196" y="362706"/>
                  </a:lnTo>
                  <a:lnTo>
                    <a:pt x="659896" y="409189"/>
                  </a:lnTo>
                  <a:lnTo>
                    <a:pt x="579125" y="454909"/>
                  </a:lnTo>
                  <a:lnTo>
                    <a:pt x="491503" y="488439"/>
                  </a:lnTo>
                  <a:close/>
                </a:path>
              </a:pathLst>
            </a:custGeom>
            <a:solidFill>
              <a:srgbClr val="FFFF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3757059" y="1752329"/>
              <a:ext cx="1003300" cy="488950"/>
            </a:xfrm>
            <a:custGeom>
              <a:avLst/>
              <a:gdLst/>
              <a:ahLst/>
              <a:cxnLst/>
              <a:rect l="l" t="t" r="r" b="b"/>
              <a:pathLst>
                <a:path w="1003300" h="488950">
                  <a:moveTo>
                    <a:pt x="323086" y="441955"/>
                  </a:moveTo>
                  <a:lnTo>
                    <a:pt x="336810" y="362706"/>
                  </a:lnTo>
                  <a:lnTo>
                    <a:pt x="269764" y="302511"/>
                  </a:lnTo>
                  <a:lnTo>
                    <a:pt x="147842" y="250696"/>
                  </a:lnTo>
                  <a:lnTo>
                    <a:pt x="0" y="171446"/>
                  </a:lnTo>
                  <a:lnTo>
                    <a:pt x="13724" y="119631"/>
                  </a:lnTo>
                  <a:lnTo>
                    <a:pt x="114318" y="55626"/>
                  </a:lnTo>
                  <a:lnTo>
                    <a:pt x="303287" y="12953"/>
                  </a:lnTo>
                  <a:lnTo>
                    <a:pt x="471681" y="0"/>
                  </a:lnTo>
                  <a:lnTo>
                    <a:pt x="646196" y="9142"/>
                  </a:lnTo>
                  <a:lnTo>
                    <a:pt x="760490" y="27428"/>
                  </a:lnTo>
                  <a:lnTo>
                    <a:pt x="915936" y="64768"/>
                  </a:lnTo>
                  <a:lnTo>
                    <a:pt x="1002805" y="119631"/>
                  </a:lnTo>
                  <a:lnTo>
                    <a:pt x="969282" y="176784"/>
                  </a:lnTo>
                  <a:lnTo>
                    <a:pt x="848112" y="227073"/>
                  </a:lnTo>
                  <a:lnTo>
                    <a:pt x="679719" y="306322"/>
                  </a:lnTo>
                  <a:lnTo>
                    <a:pt x="646196" y="362706"/>
                  </a:lnTo>
                  <a:lnTo>
                    <a:pt x="659896" y="409189"/>
                  </a:lnTo>
                  <a:lnTo>
                    <a:pt x="579125" y="454909"/>
                  </a:lnTo>
                  <a:lnTo>
                    <a:pt x="491503" y="488439"/>
                  </a:lnTo>
                  <a:lnTo>
                    <a:pt x="323086" y="441955"/>
                  </a:lnTo>
                  <a:close/>
                </a:path>
              </a:pathLst>
            </a:custGeom>
            <a:ln w="2221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/>
          <p:nvPr/>
        </p:nvSpPr>
        <p:spPr>
          <a:xfrm>
            <a:off x="2687800" y="1736107"/>
            <a:ext cx="736105" cy="95144"/>
          </a:xfrm>
          <a:custGeom>
            <a:avLst/>
            <a:gdLst/>
            <a:ahLst/>
            <a:cxnLst/>
            <a:rect l="l" t="t" r="r" b="b"/>
            <a:pathLst>
              <a:path w="734060" h="94614">
                <a:moveTo>
                  <a:pt x="733803" y="94488"/>
                </a:moveTo>
                <a:lnTo>
                  <a:pt x="188212" y="0"/>
                </a:lnTo>
                <a:lnTo>
                  <a:pt x="46481" y="3809"/>
                </a:lnTo>
                <a:lnTo>
                  <a:pt x="0" y="31242"/>
                </a:lnTo>
                <a:lnTo>
                  <a:pt x="121157" y="64770"/>
                </a:lnTo>
                <a:lnTo>
                  <a:pt x="733803" y="94488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3423649" y="1490135"/>
            <a:ext cx="324115" cy="155806"/>
          </a:xfrm>
          <a:custGeom>
            <a:avLst/>
            <a:gdLst/>
            <a:ahLst/>
            <a:cxnLst/>
            <a:rect l="l" t="t" r="r" b="b"/>
            <a:pathLst>
              <a:path w="323214" h="154939">
                <a:moveTo>
                  <a:pt x="323086" y="154687"/>
                </a:moveTo>
                <a:lnTo>
                  <a:pt x="275843" y="29718"/>
                </a:lnTo>
                <a:lnTo>
                  <a:pt x="188213" y="0"/>
                </a:lnTo>
                <a:lnTo>
                  <a:pt x="33527" y="14478"/>
                </a:lnTo>
                <a:lnTo>
                  <a:pt x="0" y="57150"/>
                </a:lnTo>
                <a:lnTo>
                  <a:pt x="323086" y="154687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4462851" y="1449525"/>
            <a:ext cx="276994" cy="187094"/>
          </a:xfrm>
          <a:custGeom>
            <a:avLst/>
            <a:gdLst/>
            <a:ahLst/>
            <a:cxnLst/>
            <a:rect l="l" t="t" r="r" b="b"/>
            <a:pathLst>
              <a:path w="276225" h="186055">
                <a:moveTo>
                  <a:pt x="275842" y="19812"/>
                </a:moveTo>
                <a:lnTo>
                  <a:pt x="147827" y="0"/>
                </a:lnTo>
                <a:lnTo>
                  <a:pt x="0" y="47244"/>
                </a:lnTo>
                <a:lnTo>
                  <a:pt x="40385" y="185930"/>
                </a:lnTo>
                <a:lnTo>
                  <a:pt x="256031" y="57150"/>
                </a:lnTo>
                <a:lnTo>
                  <a:pt x="275842" y="1981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5029827" y="1593583"/>
            <a:ext cx="662240" cy="117492"/>
          </a:xfrm>
          <a:custGeom>
            <a:avLst/>
            <a:gdLst/>
            <a:ahLst/>
            <a:cxnLst/>
            <a:rect l="l" t="t" r="r" b="b"/>
            <a:pathLst>
              <a:path w="660400" h="116839">
                <a:moveTo>
                  <a:pt x="659876" y="22098"/>
                </a:moveTo>
                <a:lnTo>
                  <a:pt x="491488" y="0"/>
                </a:lnTo>
                <a:lnTo>
                  <a:pt x="0" y="116587"/>
                </a:lnTo>
                <a:lnTo>
                  <a:pt x="558543" y="79248"/>
                </a:lnTo>
                <a:lnTo>
                  <a:pt x="646173" y="60960"/>
                </a:lnTo>
                <a:lnTo>
                  <a:pt x="659876" y="22098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1897698" y="1721549"/>
            <a:ext cx="5495315" cy="4311473"/>
          </a:xfrm>
          <a:custGeom>
            <a:avLst/>
            <a:gdLst/>
            <a:ahLst/>
            <a:cxnLst/>
            <a:rect l="l" t="t" r="r" b="b"/>
            <a:pathLst>
              <a:path w="5480050" h="4287520">
                <a:moveTo>
                  <a:pt x="3742918" y="877074"/>
                </a:moveTo>
                <a:lnTo>
                  <a:pt x="3669004" y="856500"/>
                </a:lnTo>
                <a:lnTo>
                  <a:pt x="2921495" y="978420"/>
                </a:lnTo>
                <a:lnTo>
                  <a:pt x="2786621" y="922794"/>
                </a:lnTo>
                <a:lnTo>
                  <a:pt x="2450579" y="782586"/>
                </a:lnTo>
                <a:lnTo>
                  <a:pt x="2106917" y="707148"/>
                </a:lnTo>
                <a:lnTo>
                  <a:pt x="1703057" y="707148"/>
                </a:lnTo>
                <a:lnTo>
                  <a:pt x="1258811" y="755154"/>
                </a:lnTo>
                <a:lnTo>
                  <a:pt x="1056881" y="838212"/>
                </a:lnTo>
                <a:lnTo>
                  <a:pt x="989825" y="950226"/>
                </a:lnTo>
                <a:lnTo>
                  <a:pt x="1056881" y="1099578"/>
                </a:lnTo>
                <a:lnTo>
                  <a:pt x="1325867" y="1267231"/>
                </a:lnTo>
                <a:lnTo>
                  <a:pt x="1804403" y="1380007"/>
                </a:lnTo>
                <a:lnTo>
                  <a:pt x="2174735" y="1434871"/>
                </a:lnTo>
                <a:lnTo>
                  <a:pt x="2551163" y="1453159"/>
                </a:lnTo>
                <a:lnTo>
                  <a:pt x="2854439" y="1425727"/>
                </a:lnTo>
                <a:lnTo>
                  <a:pt x="3022841" y="1380007"/>
                </a:lnTo>
                <a:lnTo>
                  <a:pt x="3130283" y="1267231"/>
                </a:lnTo>
                <a:lnTo>
                  <a:pt x="3096755" y="1136916"/>
                </a:lnTo>
                <a:lnTo>
                  <a:pt x="2988551" y="1026426"/>
                </a:lnTo>
                <a:lnTo>
                  <a:pt x="3669004" y="922794"/>
                </a:lnTo>
                <a:lnTo>
                  <a:pt x="3742918" y="877074"/>
                </a:lnTo>
                <a:close/>
              </a:path>
              <a:path w="5480050" h="4287520">
                <a:moveTo>
                  <a:pt x="5479516" y="3876344"/>
                </a:moveTo>
                <a:lnTo>
                  <a:pt x="5344642" y="3839006"/>
                </a:lnTo>
                <a:lnTo>
                  <a:pt x="4766272" y="3819194"/>
                </a:lnTo>
                <a:lnTo>
                  <a:pt x="4120096" y="3819194"/>
                </a:lnTo>
                <a:lnTo>
                  <a:pt x="3843515" y="3809288"/>
                </a:lnTo>
                <a:lnTo>
                  <a:pt x="3776446" y="3754424"/>
                </a:lnTo>
                <a:lnTo>
                  <a:pt x="3843515" y="3651554"/>
                </a:lnTo>
                <a:lnTo>
                  <a:pt x="3883901" y="3474008"/>
                </a:lnTo>
                <a:lnTo>
                  <a:pt x="3809974" y="3278924"/>
                </a:lnTo>
                <a:lnTo>
                  <a:pt x="3709403" y="3019082"/>
                </a:lnTo>
                <a:lnTo>
                  <a:pt x="3742918" y="2794292"/>
                </a:lnTo>
                <a:lnTo>
                  <a:pt x="3742918" y="2721140"/>
                </a:lnTo>
                <a:lnTo>
                  <a:pt x="3675875" y="2571788"/>
                </a:lnTo>
                <a:lnTo>
                  <a:pt x="3659327" y="2567762"/>
                </a:lnTo>
                <a:lnTo>
                  <a:pt x="3877805" y="2440724"/>
                </a:lnTo>
                <a:lnTo>
                  <a:pt x="3843515" y="2263940"/>
                </a:lnTo>
                <a:lnTo>
                  <a:pt x="3641572" y="2059711"/>
                </a:lnTo>
                <a:lnTo>
                  <a:pt x="3608057" y="1882927"/>
                </a:lnTo>
                <a:lnTo>
                  <a:pt x="3400768" y="1652193"/>
                </a:lnTo>
                <a:lnTo>
                  <a:pt x="3641572" y="1630705"/>
                </a:lnTo>
                <a:lnTo>
                  <a:pt x="4254208" y="1499641"/>
                </a:lnTo>
                <a:lnTo>
                  <a:pt x="4799812" y="1342669"/>
                </a:lnTo>
                <a:lnTo>
                  <a:pt x="5378932" y="1164361"/>
                </a:lnTo>
                <a:lnTo>
                  <a:pt x="5412448" y="1090434"/>
                </a:lnTo>
                <a:lnTo>
                  <a:pt x="5412448" y="886218"/>
                </a:lnTo>
                <a:lnTo>
                  <a:pt x="5244058" y="569226"/>
                </a:lnTo>
                <a:lnTo>
                  <a:pt x="5344642" y="383298"/>
                </a:lnTo>
                <a:lnTo>
                  <a:pt x="5412448" y="307860"/>
                </a:lnTo>
                <a:lnTo>
                  <a:pt x="5311114" y="270522"/>
                </a:lnTo>
                <a:lnTo>
                  <a:pt x="5068786" y="233946"/>
                </a:lnTo>
                <a:lnTo>
                  <a:pt x="4900384" y="206514"/>
                </a:lnTo>
                <a:lnTo>
                  <a:pt x="5001742" y="38862"/>
                </a:lnTo>
                <a:lnTo>
                  <a:pt x="4934674" y="0"/>
                </a:lnTo>
                <a:lnTo>
                  <a:pt x="4799812" y="11430"/>
                </a:lnTo>
                <a:lnTo>
                  <a:pt x="4732756" y="224802"/>
                </a:lnTo>
                <a:lnTo>
                  <a:pt x="4664938" y="279666"/>
                </a:lnTo>
                <a:lnTo>
                  <a:pt x="4631398" y="317004"/>
                </a:lnTo>
                <a:lnTo>
                  <a:pt x="4355566" y="289572"/>
                </a:lnTo>
                <a:lnTo>
                  <a:pt x="4153624" y="289572"/>
                </a:lnTo>
                <a:lnTo>
                  <a:pt x="4153624" y="326148"/>
                </a:lnTo>
                <a:lnTo>
                  <a:pt x="4287736" y="355866"/>
                </a:lnTo>
                <a:lnTo>
                  <a:pt x="4530826" y="355866"/>
                </a:lnTo>
                <a:lnTo>
                  <a:pt x="4698466" y="392442"/>
                </a:lnTo>
                <a:lnTo>
                  <a:pt x="4833340" y="457212"/>
                </a:lnTo>
                <a:lnTo>
                  <a:pt x="4968214" y="560082"/>
                </a:lnTo>
                <a:lnTo>
                  <a:pt x="5068786" y="764298"/>
                </a:lnTo>
                <a:lnTo>
                  <a:pt x="5068786" y="950226"/>
                </a:lnTo>
                <a:lnTo>
                  <a:pt x="5001742" y="1099578"/>
                </a:lnTo>
                <a:lnTo>
                  <a:pt x="4866856" y="1164361"/>
                </a:lnTo>
                <a:lnTo>
                  <a:pt x="4389082" y="1258087"/>
                </a:lnTo>
                <a:lnTo>
                  <a:pt x="3877805" y="1342669"/>
                </a:lnTo>
                <a:lnTo>
                  <a:pt x="3641572" y="1407439"/>
                </a:lnTo>
                <a:lnTo>
                  <a:pt x="3197339" y="1499641"/>
                </a:lnTo>
                <a:lnTo>
                  <a:pt x="3063227" y="1529359"/>
                </a:lnTo>
                <a:lnTo>
                  <a:pt x="2652509" y="1492021"/>
                </a:lnTo>
                <a:lnTo>
                  <a:pt x="2140445" y="1510309"/>
                </a:lnTo>
                <a:lnTo>
                  <a:pt x="2065604" y="1549069"/>
                </a:lnTo>
                <a:lnTo>
                  <a:pt x="1972043" y="1538503"/>
                </a:lnTo>
                <a:lnTo>
                  <a:pt x="1460741" y="1547647"/>
                </a:lnTo>
                <a:lnTo>
                  <a:pt x="1016495" y="1641373"/>
                </a:lnTo>
                <a:lnTo>
                  <a:pt x="370332" y="1836445"/>
                </a:lnTo>
                <a:lnTo>
                  <a:pt x="33528" y="1994941"/>
                </a:lnTo>
                <a:lnTo>
                  <a:pt x="0" y="2050567"/>
                </a:lnTo>
                <a:lnTo>
                  <a:pt x="168402" y="2153437"/>
                </a:lnTo>
                <a:lnTo>
                  <a:pt x="538734" y="2199919"/>
                </a:lnTo>
                <a:lnTo>
                  <a:pt x="1016495" y="2254796"/>
                </a:lnTo>
                <a:lnTo>
                  <a:pt x="1393685" y="2282228"/>
                </a:lnTo>
                <a:lnTo>
                  <a:pt x="1562087" y="2330234"/>
                </a:lnTo>
                <a:lnTo>
                  <a:pt x="1460741" y="2395004"/>
                </a:lnTo>
                <a:lnTo>
                  <a:pt x="1191755" y="2470442"/>
                </a:lnTo>
                <a:lnTo>
                  <a:pt x="848093" y="2479586"/>
                </a:lnTo>
                <a:lnTo>
                  <a:pt x="612648" y="2449868"/>
                </a:lnTo>
                <a:lnTo>
                  <a:pt x="470916" y="2479586"/>
                </a:lnTo>
                <a:lnTo>
                  <a:pt x="505206" y="2516162"/>
                </a:lnTo>
                <a:lnTo>
                  <a:pt x="781037" y="2544356"/>
                </a:lnTo>
                <a:lnTo>
                  <a:pt x="1191755" y="2544356"/>
                </a:lnTo>
                <a:lnTo>
                  <a:pt x="1562087" y="2516162"/>
                </a:lnTo>
                <a:lnTo>
                  <a:pt x="1770113" y="2479586"/>
                </a:lnTo>
                <a:lnTo>
                  <a:pt x="1904987" y="2413292"/>
                </a:lnTo>
                <a:lnTo>
                  <a:pt x="1972043" y="2339378"/>
                </a:lnTo>
                <a:lnTo>
                  <a:pt x="1804403" y="2273084"/>
                </a:lnTo>
                <a:lnTo>
                  <a:pt x="1393685" y="2227364"/>
                </a:lnTo>
                <a:lnTo>
                  <a:pt x="915149" y="2190013"/>
                </a:lnTo>
                <a:lnTo>
                  <a:pt x="505206" y="2126005"/>
                </a:lnTo>
                <a:lnTo>
                  <a:pt x="403860" y="2068855"/>
                </a:lnTo>
                <a:lnTo>
                  <a:pt x="470916" y="1967509"/>
                </a:lnTo>
                <a:lnTo>
                  <a:pt x="781037" y="1836445"/>
                </a:lnTo>
                <a:lnTo>
                  <a:pt x="1158227" y="1761007"/>
                </a:lnTo>
                <a:lnTo>
                  <a:pt x="1736585" y="1706143"/>
                </a:lnTo>
                <a:lnTo>
                  <a:pt x="1919160" y="1695386"/>
                </a:lnTo>
                <a:lnTo>
                  <a:pt x="1938515" y="1781581"/>
                </a:lnTo>
                <a:lnTo>
                  <a:pt x="2073389" y="2022373"/>
                </a:lnTo>
                <a:lnTo>
                  <a:pt x="2073389" y="2236508"/>
                </a:lnTo>
                <a:lnTo>
                  <a:pt x="1904987" y="2422436"/>
                </a:lnTo>
                <a:lnTo>
                  <a:pt x="1804403" y="2525306"/>
                </a:lnTo>
                <a:lnTo>
                  <a:pt x="1871459" y="2617508"/>
                </a:lnTo>
                <a:lnTo>
                  <a:pt x="1941334" y="2631757"/>
                </a:lnTo>
                <a:lnTo>
                  <a:pt x="2039861" y="3129572"/>
                </a:lnTo>
                <a:lnTo>
                  <a:pt x="2039861" y="3251492"/>
                </a:lnTo>
                <a:lnTo>
                  <a:pt x="1904987" y="3476294"/>
                </a:lnTo>
                <a:lnTo>
                  <a:pt x="1871459" y="3736136"/>
                </a:lnTo>
                <a:lnTo>
                  <a:pt x="1938515" y="3866438"/>
                </a:lnTo>
                <a:lnTo>
                  <a:pt x="1871459" y="3940352"/>
                </a:lnTo>
                <a:lnTo>
                  <a:pt x="1393685" y="4053128"/>
                </a:lnTo>
                <a:lnTo>
                  <a:pt x="1184897" y="4192574"/>
                </a:lnTo>
                <a:lnTo>
                  <a:pt x="1225283" y="4239057"/>
                </a:lnTo>
                <a:lnTo>
                  <a:pt x="1595615" y="4287063"/>
                </a:lnTo>
                <a:lnTo>
                  <a:pt x="1696199" y="4266489"/>
                </a:lnTo>
                <a:lnTo>
                  <a:pt x="1736585" y="4183430"/>
                </a:lnTo>
                <a:lnTo>
                  <a:pt x="1837931" y="4062272"/>
                </a:lnTo>
                <a:lnTo>
                  <a:pt x="2006333" y="4006646"/>
                </a:lnTo>
                <a:lnTo>
                  <a:pt x="2208263" y="3970070"/>
                </a:lnTo>
                <a:lnTo>
                  <a:pt x="2382761" y="3922064"/>
                </a:lnTo>
                <a:lnTo>
                  <a:pt x="2417051" y="3885488"/>
                </a:lnTo>
                <a:lnTo>
                  <a:pt x="2315705" y="3839006"/>
                </a:lnTo>
                <a:lnTo>
                  <a:pt x="2208263" y="3811574"/>
                </a:lnTo>
                <a:lnTo>
                  <a:pt x="2140445" y="3698798"/>
                </a:lnTo>
                <a:lnTo>
                  <a:pt x="2208263" y="3464864"/>
                </a:lnTo>
                <a:lnTo>
                  <a:pt x="2450579" y="3195866"/>
                </a:lnTo>
                <a:lnTo>
                  <a:pt x="2686037" y="2980982"/>
                </a:lnTo>
                <a:lnTo>
                  <a:pt x="2757347" y="2730284"/>
                </a:lnTo>
                <a:lnTo>
                  <a:pt x="2948533" y="2730284"/>
                </a:lnTo>
                <a:lnTo>
                  <a:pt x="3163811" y="2925356"/>
                </a:lnTo>
                <a:lnTo>
                  <a:pt x="3339071" y="3083852"/>
                </a:lnTo>
                <a:lnTo>
                  <a:pt x="3541001" y="3297212"/>
                </a:lnTo>
                <a:lnTo>
                  <a:pt x="3608057" y="3483914"/>
                </a:lnTo>
                <a:lnTo>
                  <a:pt x="3608057" y="3632504"/>
                </a:lnTo>
                <a:lnTo>
                  <a:pt x="3507473" y="3745280"/>
                </a:lnTo>
                <a:lnTo>
                  <a:pt x="3406127" y="3781856"/>
                </a:lnTo>
                <a:lnTo>
                  <a:pt x="3406127" y="3819194"/>
                </a:lnTo>
                <a:lnTo>
                  <a:pt x="3541001" y="3876344"/>
                </a:lnTo>
                <a:lnTo>
                  <a:pt x="3776446" y="3894632"/>
                </a:lnTo>
                <a:lnTo>
                  <a:pt x="4153624" y="3894632"/>
                </a:lnTo>
                <a:lnTo>
                  <a:pt x="4833340" y="3940352"/>
                </a:lnTo>
                <a:lnTo>
                  <a:pt x="5035258" y="4006646"/>
                </a:lnTo>
                <a:lnTo>
                  <a:pt x="5344642" y="3967784"/>
                </a:lnTo>
                <a:lnTo>
                  <a:pt x="5479516" y="387634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584863290"/>
      </p:ext>
    </p:extLst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22150" y="365760"/>
            <a:ext cx="8328936" cy="917720"/>
          </a:xfrm>
        </p:spPr>
        <p:txBody>
          <a:bodyPr>
            <a:normAutofit/>
          </a:bodyPr>
          <a:lstStyle/>
          <a:p>
            <a:r>
              <a:rPr lang="es-ES" dirty="0"/>
              <a:t>METODOLOGÍA DE LA INVESTIGACIÓN EDUCATIVA I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522151" y="1819861"/>
            <a:ext cx="8099699" cy="2835151"/>
          </a:xfrm>
        </p:spPr>
        <p:txBody>
          <a:bodyPr>
            <a:normAutofit/>
          </a:bodyPr>
          <a:lstStyle/>
          <a:p>
            <a:r>
              <a:rPr lang="es-ES" sz="2800" dirty="0">
                <a:latin typeface="Arial" pitchFamily="34" charset="0"/>
                <a:cs typeface="Arial" pitchFamily="34" charset="0"/>
              </a:rPr>
              <a:t>Tema </a:t>
            </a:r>
            <a:r>
              <a:rPr lang="es-ES" sz="2800" dirty="0" smtClean="0">
                <a:latin typeface="Arial" pitchFamily="34" charset="0"/>
                <a:cs typeface="Arial" pitchFamily="34" charset="0"/>
              </a:rPr>
              <a:t>II: </a:t>
            </a:r>
            <a:r>
              <a:rPr lang="es-ES" sz="2800" dirty="0"/>
              <a:t>El diseño teórico metodológico de la investigación. Componentes. Etapas </a:t>
            </a:r>
            <a:endParaRPr lang="es-ES" sz="2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object 12"/>
          <p:cNvSpPr/>
          <p:nvPr/>
        </p:nvSpPr>
        <p:spPr>
          <a:xfrm>
            <a:off x="6002463" y="3573016"/>
            <a:ext cx="2740025" cy="2282473"/>
          </a:xfrm>
          <a:custGeom>
            <a:avLst/>
            <a:gdLst/>
            <a:ahLst/>
            <a:cxnLst/>
            <a:rect l="l" t="t" r="r" b="b"/>
            <a:pathLst>
              <a:path w="5480050" h="4287520">
                <a:moveTo>
                  <a:pt x="3742918" y="877074"/>
                </a:moveTo>
                <a:lnTo>
                  <a:pt x="3669004" y="856500"/>
                </a:lnTo>
                <a:lnTo>
                  <a:pt x="2921495" y="978420"/>
                </a:lnTo>
                <a:lnTo>
                  <a:pt x="2786621" y="922794"/>
                </a:lnTo>
                <a:lnTo>
                  <a:pt x="2450579" y="782586"/>
                </a:lnTo>
                <a:lnTo>
                  <a:pt x="2106917" y="707148"/>
                </a:lnTo>
                <a:lnTo>
                  <a:pt x="1703057" y="707148"/>
                </a:lnTo>
                <a:lnTo>
                  <a:pt x="1258811" y="755154"/>
                </a:lnTo>
                <a:lnTo>
                  <a:pt x="1056881" y="838212"/>
                </a:lnTo>
                <a:lnTo>
                  <a:pt x="989825" y="950226"/>
                </a:lnTo>
                <a:lnTo>
                  <a:pt x="1056881" y="1099578"/>
                </a:lnTo>
                <a:lnTo>
                  <a:pt x="1325867" y="1267231"/>
                </a:lnTo>
                <a:lnTo>
                  <a:pt x="1804403" y="1380007"/>
                </a:lnTo>
                <a:lnTo>
                  <a:pt x="2174735" y="1434871"/>
                </a:lnTo>
                <a:lnTo>
                  <a:pt x="2551163" y="1453159"/>
                </a:lnTo>
                <a:lnTo>
                  <a:pt x="2854439" y="1425727"/>
                </a:lnTo>
                <a:lnTo>
                  <a:pt x="3022841" y="1380007"/>
                </a:lnTo>
                <a:lnTo>
                  <a:pt x="3130283" y="1267231"/>
                </a:lnTo>
                <a:lnTo>
                  <a:pt x="3096755" y="1136916"/>
                </a:lnTo>
                <a:lnTo>
                  <a:pt x="2988551" y="1026426"/>
                </a:lnTo>
                <a:lnTo>
                  <a:pt x="3669004" y="922794"/>
                </a:lnTo>
                <a:lnTo>
                  <a:pt x="3742918" y="877074"/>
                </a:lnTo>
                <a:close/>
              </a:path>
              <a:path w="5480050" h="4287520">
                <a:moveTo>
                  <a:pt x="5479516" y="3876344"/>
                </a:moveTo>
                <a:lnTo>
                  <a:pt x="5344642" y="3839006"/>
                </a:lnTo>
                <a:lnTo>
                  <a:pt x="4766272" y="3819194"/>
                </a:lnTo>
                <a:lnTo>
                  <a:pt x="4120096" y="3819194"/>
                </a:lnTo>
                <a:lnTo>
                  <a:pt x="3843515" y="3809288"/>
                </a:lnTo>
                <a:lnTo>
                  <a:pt x="3776446" y="3754424"/>
                </a:lnTo>
                <a:lnTo>
                  <a:pt x="3843515" y="3651554"/>
                </a:lnTo>
                <a:lnTo>
                  <a:pt x="3883901" y="3474008"/>
                </a:lnTo>
                <a:lnTo>
                  <a:pt x="3809974" y="3278924"/>
                </a:lnTo>
                <a:lnTo>
                  <a:pt x="3709403" y="3019082"/>
                </a:lnTo>
                <a:lnTo>
                  <a:pt x="3742918" y="2794292"/>
                </a:lnTo>
                <a:lnTo>
                  <a:pt x="3742918" y="2721140"/>
                </a:lnTo>
                <a:lnTo>
                  <a:pt x="3675875" y="2571788"/>
                </a:lnTo>
                <a:lnTo>
                  <a:pt x="3659327" y="2567762"/>
                </a:lnTo>
                <a:lnTo>
                  <a:pt x="3877805" y="2440724"/>
                </a:lnTo>
                <a:lnTo>
                  <a:pt x="3843515" y="2263940"/>
                </a:lnTo>
                <a:lnTo>
                  <a:pt x="3641572" y="2059711"/>
                </a:lnTo>
                <a:lnTo>
                  <a:pt x="3608057" y="1882927"/>
                </a:lnTo>
                <a:lnTo>
                  <a:pt x="3400768" y="1652193"/>
                </a:lnTo>
                <a:lnTo>
                  <a:pt x="3641572" y="1630705"/>
                </a:lnTo>
                <a:lnTo>
                  <a:pt x="4254208" y="1499641"/>
                </a:lnTo>
                <a:lnTo>
                  <a:pt x="4799812" y="1342669"/>
                </a:lnTo>
                <a:lnTo>
                  <a:pt x="5378932" y="1164361"/>
                </a:lnTo>
                <a:lnTo>
                  <a:pt x="5412448" y="1090434"/>
                </a:lnTo>
                <a:lnTo>
                  <a:pt x="5412448" y="886218"/>
                </a:lnTo>
                <a:lnTo>
                  <a:pt x="5244058" y="569226"/>
                </a:lnTo>
                <a:lnTo>
                  <a:pt x="5344642" y="383298"/>
                </a:lnTo>
                <a:lnTo>
                  <a:pt x="5412448" y="307860"/>
                </a:lnTo>
                <a:lnTo>
                  <a:pt x="5311114" y="270522"/>
                </a:lnTo>
                <a:lnTo>
                  <a:pt x="5068786" y="233946"/>
                </a:lnTo>
                <a:lnTo>
                  <a:pt x="4900384" y="206514"/>
                </a:lnTo>
                <a:lnTo>
                  <a:pt x="5001742" y="38862"/>
                </a:lnTo>
                <a:lnTo>
                  <a:pt x="4934674" y="0"/>
                </a:lnTo>
                <a:lnTo>
                  <a:pt x="4799812" y="11430"/>
                </a:lnTo>
                <a:lnTo>
                  <a:pt x="4732756" y="224802"/>
                </a:lnTo>
                <a:lnTo>
                  <a:pt x="4664938" y="279666"/>
                </a:lnTo>
                <a:lnTo>
                  <a:pt x="4631398" y="317004"/>
                </a:lnTo>
                <a:lnTo>
                  <a:pt x="4355566" y="289572"/>
                </a:lnTo>
                <a:lnTo>
                  <a:pt x="4153624" y="289572"/>
                </a:lnTo>
                <a:lnTo>
                  <a:pt x="4153624" y="326148"/>
                </a:lnTo>
                <a:lnTo>
                  <a:pt x="4287736" y="355866"/>
                </a:lnTo>
                <a:lnTo>
                  <a:pt x="4530826" y="355866"/>
                </a:lnTo>
                <a:lnTo>
                  <a:pt x="4698466" y="392442"/>
                </a:lnTo>
                <a:lnTo>
                  <a:pt x="4833340" y="457212"/>
                </a:lnTo>
                <a:lnTo>
                  <a:pt x="4968214" y="560082"/>
                </a:lnTo>
                <a:lnTo>
                  <a:pt x="5068786" y="764298"/>
                </a:lnTo>
                <a:lnTo>
                  <a:pt x="5068786" y="950226"/>
                </a:lnTo>
                <a:lnTo>
                  <a:pt x="5001742" y="1099578"/>
                </a:lnTo>
                <a:lnTo>
                  <a:pt x="4866856" y="1164361"/>
                </a:lnTo>
                <a:lnTo>
                  <a:pt x="4389082" y="1258087"/>
                </a:lnTo>
                <a:lnTo>
                  <a:pt x="3877805" y="1342669"/>
                </a:lnTo>
                <a:lnTo>
                  <a:pt x="3641572" y="1407439"/>
                </a:lnTo>
                <a:lnTo>
                  <a:pt x="3197339" y="1499641"/>
                </a:lnTo>
                <a:lnTo>
                  <a:pt x="3063227" y="1529359"/>
                </a:lnTo>
                <a:lnTo>
                  <a:pt x="2652509" y="1492021"/>
                </a:lnTo>
                <a:lnTo>
                  <a:pt x="2140445" y="1510309"/>
                </a:lnTo>
                <a:lnTo>
                  <a:pt x="2065604" y="1549069"/>
                </a:lnTo>
                <a:lnTo>
                  <a:pt x="1972043" y="1538503"/>
                </a:lnTo>
                <a:lnTo>
                  <a:pt x="1460741" y="1547647"/>
                </a:lnTo>
                <a:lnTo>
                  <a:pt x="1016495" y="1641373"/>
                </a:lnTo>
                <a:lnTo>
                  <a:pt x="370332" y="1836445"/>
                </a:lnTo>
                <a:lnTo>
                  <a:pt x="33528" y="1994941"/>
                </a:lnTo>
                <a:lnTo>
                  <a:pt x="0" y="2050567"/>
                </a:lnTo>
                <a:lnTo>
                  <a:pt x="168402" y="2153437"/>
                </a:lnTo>
                <a:lnTo>
                  <a:pt x="538734" y="2199919"/>
                </a:lnTo>
                <a:lnTo>
                  <a:pt x="1016495" y="2254796"/>
                </a:lnTo>
                <a:lnTo>
                  <a:pt x="1393685" y="2282228"/>
                </a:lnTo>
                <a:lnTo>
                  <a:pt x="1562087" y="2330234"/>
                </a:lnTo>
                <a:lnTo>
                  <a:pt x="1460741" y="2395004"/>
                </a:lnTo>
                <a:lnTo>
                  <a:pt x="1191755" y="2470442"/>
                </a:lnTo>
                <a:lnTo>
                  <a:pt x="848093" y="2479586"/>
                </a:lnTo>
                <a:lnTo>
                  <a:pt x="612648" y="2449868"/>
                </a:lnTo>
                <a:lnTo>
                  <a:pt x="470916" y="2479586"/>
                </a:lnTo>
                <a:lnTo>
                  <a:pt x="505206" y="2516162"/>
                </a:lnTo>
                <a:lnTo>
                  <a:pt x="781037" y="2544356"/>
                </a:lnTo>
                <a:lnTo>
                  <a:pt x="1191755" y="2544356"/>
                </a:lnTo>
                <a:lnTo>
                  <a:pt x="1562087" y="2516162"/>
                </a:lnTo>
                <a:lnTo>
                  <a:pt x="1770113" y="2479586"/>
                </a:lnTo>
                <a:lnTo>
                  <a:pt x="1904987" y="2413292"/>
                </a:lnTo>
                <a:lnTo>
                  <a:pt x="1972043" y="2339378"/>
                </a:lnTo>
                <a:lnTo>
                  <a:pt x="1804403" y="2273084"/>
                </a:lnTo>
                <a:lnTo>
                  <a:pt x="1393685" y="2227364"/>
                </a:lnTo>
                <a:lnTo>
                  <a:pt x="915149" y="2190013"/>
                </a:lnTo>
                <a:lnTo>
                  <a:pt x="505206" y="2126005"/>
                </a:lnTo>
                <a:lnTo>
                  <a:pt x="403860" y="2068855"/>
                </a:lnTo>
                <a:lnTo>
                  <a:pt x="470916" y="1967509"/>
                </a:lnTo>
                <a:lnTo>
                  <a:pt x="781037" y="1836445"/>
                </a:lnTo>
                <a:lnTo>
                  <a:pt x="1158227" y="1761007"/>
                </a:lnTo>
                <a:lnTo>
                  <a:pt x="1736585" y="1706143"/>
                </a:lnTo>
                <a:lnTo>
                  <a:pt x="1919160" y="1695386"/>
                </a:lnTo>
                <a:lnTo>
                  <a:pt x="1938515" y="1781581"/>
                </a:lnTo>
                <a:lnTo>
                  <a:pt x="2073389" y="2022373"/>
                </a:lnTo>
                <a:lnTo>
                  <a:pt x="2073389" y="2236508"/>
                </a:lnTo>
                <a:lnTo>
                  <a:pt x="1904987" y="2422436"/>
                </a:lnTo>
                <a:lnTo>
                  <a:pt x="1804403" y="2525306"/>
                </a:lnTo>
                <a:lnTo>
                  <a:pt x="1871459" y="2617508"/>
                </a:lnTo>
                <a:lnTo>
                  <a:pt x="1941334" y="2631757"/>
                </a:lnTo>
                <a:lnTo>
                  <a:pt x="2039861" y="3129572"/>
                </a:lnTo>
                <a:lnTo>
                  <a:pt x="2039861" y="3251492"/>
                </a:lnTo>
                <a:lnTo>
                  <a:pt x="1904987" y="3476294"/>
                </a:lnTo>
                <a:lnTo>
                  <a:pt x="1871459" y="3736136"/>
                </a:lnTo>
                <a:lnTo>
                  <a:pt x="1938515" y="3866438"/>
                </a:lnTo>
                <a:lnTo>
                  <a:pt x="1871459" y="3940352"/>
                </a:lnTo>
                <a:lnTo>
                  <a:pt x="1393685" y="4053128"/>
                </a:lnTo>
                <a:lnTo>
                  <a:pt x="1184897" y="4192574"/>
                </a:lnTo>
                <a:lnTo>
                  <a:pt x="1225283" y="4239057"/>
                </a:lnTo>
                <a:lnTo>
                  <a:pt x="1595615" y="4287063"/>
                </a:lnTo>
                <a:lnTo>
                  <a:pt x="1696199" y="4266489"/>
                </a:lnTo>
                <a:lnTo>
                  <a:pt x="1736585" y="4183430"/>
                </a:lnTo>
                <a:lnTo>
                  <a:pt x="1837931" y="4062272"/>
                </a:lnTo>
                <a:lnTo>
                  <a:pt x="2006333" y="4006646"/>
                </a:lnTo>
                <a:lnTo>
                  <a:pt x="2208263" y="3970070"/>
                </a:lnTo>
                <a:lnTo>
                  <a:pt x="2382761" y="3922064"/>
                </a:lnTo>
                <a:lnTo>
                  <a:pt x="2417051" y="3885488"/>
                </a:lnTo>
                <a:lnTo>
                  <a:pt x="2315705" y="3839006"/>
                </a:lnTo>
                <a:lnTo>
                  <a:pt x="2208263" y="3811574"/>
                </a:lnTo>
                <a:lnTo>
                  <a:pt x="2140445" y="3698798"/>
                </a:lnTo>
                <a:lnTo>
                  <a:pt x="2208263" y="3464864"/>
                </a:lnTo>
                <a:lnTo>
                  <a:pt x="2450579" y="3195866"/>
                </a:lnTo>
                <a:lnTo>
                  <a:pt x="2686037" y="2980982"/>
                </a:lnTo>
                <a:lnTo>
                  <a:pt x="2757347" y="2730284"/>
                </a:lnTo>
                <a:lnTo>
                  <a:pt x="2948533" y="2730284"/>
                </a:lnTo>
                <a:lnTo>
                  <a:pt x="3163811" y="2925356"/>
                </a:lnTo>
                <a:lnTo>
                  <a:pt x="3339071" y="3083852"/>
                </a:lnTo>
                <a:lnTo>
                  <a:pt x="3541001" y="3297212"/>
                </a:lnTo>
                <a:lnTo>
                  <a:pt x="3608057" y="3483914"/>
                </a:lnTo>
                <a:lnTo>
                  <a:pt x="3608057" y="3632504"/>
                </a:lnTo>
                <a:lnTo>
                  <a:pt x="3507473" y="3745280"/>
                </a:lnTo>
                <a:lnTo>
                  <a:pt x="3406127" y="3781856"/>
                </a:lnTo>
                <a:lnTo>
                  <a:pt x="3406127" y="3819194"/>
                </a:lnTo>
                <a:lnTo>
                  <a:pt x="3541001" y="3876344"/>
                </a:lnTo>
                <a:lnTo>
                  <a:pt x="3776446" y="3894632"/>
                </a:lnTo>
                <a:lnTo>
                  <a:pt x="4153624" y="3894632"/>
                </a:lnTo>
                <a:lnTo>
                  <a:pt x="4833340" y="3940352"/>
                </a:lnTo>
                <a:lnTo>
                  <a:pt x="5035258" y="4006646"/>
                </a:lnTo>
                <a:lnTo>
                  <a:pt x="5344642" y="3967784"/>
                </a:lnTo>
                <a:lnTo>
                  <a:pt x="5479516" y="387634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917951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9144000" cy="6858000"/>
            <a:chOff x="0" y="0"/>
            <a:chExt cx="9118600" cy="6819900"/>
          </a:xfrm>
        </p:grpSpPr>
        <p:pic>
          <p:nvPicPr>
            <p:cNvPr id="3" name="object 3"/>
            <p:cNvPicPr/>
            <p:nvPr/>
          </p:nvPicPr>
          <p:blipFill>
            <a:blip r:embed="rId2" cstate="print">
              <a:duotone>
                <a:prstClr val="black"/>
                <a:schemeClr val="accent3">
                  <a:tint val="45000"/>
                  <a:satMod val="400000"/>
                </a:schemeClr>
              </a:duotone>
            </a:blip>
            <a:stretch>
              <a:fillRect/>
            </a:stretch>
          </p:blipFill>
          <p:spPr>
            <a:xfrm>
              <a:off x="0" y="0"/>
              <a:ext cx="9118600" cy="6819900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0"/>
              <a:ext cx="115449" cy="107950"/>
            </a:xfrm>
            <a:prstGeom prst="rect">
              <a:avLst/>
            </a:prstGeom>
          </p:spPr>
        </p:pic>
      </p:grpSp>
      <p:sp>
        <p:nvSpPr>
          <p:cNvPr id="5" name="object 5"/>
          <p:cNvSpPr/>
          <p:nvPr/>
        </p:nvSpPr>
        <p:spPr>
          <a:xfrm>
            <a:off x="1111799" y="103954"/>
            <a:ext cx="233057" cy="496790"/>
          </a:xfrm>
          <a:custGeom>
            <a:avLst/>
            <a:gdLst/>
            <a:ahLst/>
            <a:cxnLst/>
            <a:rect l="l" t="t" r="r" b="b"/>
            <a:pathLst>
              <a:path w="232409" h="494030">
                <a:moveTo>
                  <a:pt x="232410" y="381774"/>
                </a:moveTo>
                <a:lnTo>
                  <a:pt x="228600" y="381774"/>
                </a:lnTo>
                <a:lnTo>
                  <a:pt x="218440" y="381774"/>
                </a:lnTo>
                <a:lnTo>
                  <a:pt x="85090" y="381774"/>
                </a:lnTo>
                <a:lnTo>
                  <a:pt x="85090" y="284226"/>
                </a:lnTo>
                <a:lnTo>
                  <a:pt x="218440" y="284226"/>
                </a:lnTo>
                <a:lnTo>
                  <a:pt x="218440" y="183654"/>
                </a:lnTo>
                <a:lnTo>
                  <a:pt x="85090" y="183654"/>
                </a:lnTo>
                <a:lnTo>
                  <a:pt x="85090" y="105156"/>
                </a:lnTo>
                <a:lnTo>
                  <a:pt x="218440" y="105156"/>
                </a:lnTo>
                <a:lnTo>
                  <a:pt x="228600" y="105156"/>
                </a:lnTo>
                <a:lnTo>
                  <a:pt x="228600" y="0"/>
                </a:lnTo>
                <a:lnTo>
                  <a:pt x="218440" y="0"/>
                </a:lnTo>
                <a:lnTo>
                  <a:pt x="85090" y="0"/>
                </a:lnTo>
                <a:lnTo>
                  <a:pt x="0" y="0"/>
                </a:lnTo>
                <a:lnTo>
                  <a:pt x="0" y="493776"/>
                </a:lnTo>
                <a:lnTo>
                  <a:pt x="85090" y="493776"/>
                </a:lnTo>
                <a:lnTo>
                  <a:pt x="218440" y="493776"/>
                </a:lnTo>
                <a:lnTo>
                  <a:pt x="228600" y="493776"/>
                </a:lnTo>
                <a:lnTo>
                  <a:pt x="232410" y="493776"/>
                </a:lnTo>
                <a:lnTo>
                  <a:pt x="232410" y="381774"/>
                </a:lnTo>
                <a:close/>
              </a:path>
            </a:pathLst>
          </a:custGeom>
          <a:solidFill>
            <a:srgbClr val="4D4D4D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6" name="object 6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420134" y="65642"/>
            <a:ext cx="102392" cy="534847"/>
          </a:xfrm>
          <a:prstGeom prst="rect">
            <a:avLst/>
          </a:prstGeom>
        </p:spPr>
      </p:pic>
      <p:pic>
        <p:nvPicPr>
          <p:cNvPr id="7" name="object 7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1732660" y="65642"/>
            <a:ext cx="261330" cy="534847"/>
          </a:xfrm>
          <a:prstGeom prst="rect">
            <a:avLst/>
          </a:prstGeom>
        </p:spPr>
      </p:pic>
      <p:grpSp>
        <p:nvGrpSpPr>
          <p:cNvPr id="8" name="object 8"/>
          <p:cNvGrpSpPr/>
          <p:nvPr/>
        </p:nvGrpSpPr>
        <p:grpSpPr>
          <a:xfrm>
            <a:off x="2065053" y="194374"/>
            <a:ext cx="461021" cy="415056"/>
            <a:chOff x="2059317" y="193294"/>
            <a:chExt cx="459740" cy="412750"/>
          </a:xfrm>
        </p:grpSpPr>
        <p:pic>
          <p:nvPicPr>
            <p:cNvPr id="9" name="object 9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2059317" y="193294"/>
              <a:ext cx="183641" cy="403859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2262771" y="193294"/>
              <a:ext cx="256032" cy="412242"/>
            </a:xfrm>
            <a:prstGeom prst="rect">
              <a:avLst/>
            </a:prstGeom>
          </p:spPr>
        </p:pic>
      </p:grpSp>
      <p:pic>
        <p:nvPicPr>
          <p:cNvPr id="11" name="object 11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2580073" y="194374"/>
            <a:ext cx="258272" cy="414545"/>
          </a:xfrm>
          <a:prstGeom prst="rect">
            <a:avLst/>
          </a:prstGeom>
        </p:spPr>
      </p:pic>
      <p:pic>
        <p:nvPicPr>
          <p:cNvPr id="12" name="object 12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2890306" y="194374"/>
            <a:ext cx="258272" cy="414545"/>
          </a:xfrm>
          <a:prstGeom prst="rect">
            <a:avLst/>
          </a:prstGeom>
        </p:spPr>
      </p:pic>
      <p:pic>
        <p:nvPicPr>
          <p:cNvPr id="13" name="object 13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3196720" y="194374"/>
            <a:ext cx="239933" cy="414545"/>
          </a:xfrm>
          <a:prstGeom prst="rect">
            <a:avLst/>
          </a:prstGeom>
        </p:spPr>
      </p:pic>
      <p:pic>
        <p:nvPicPr>
          <p:cNvPr id="14" name="object 14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3485558" y="194374"/>
            <a:ext cx="256744" cy="414545"/>
          </a:xfrm>
          <a:prstGeom prst="rect">
            <a:avLst/>
          </a:prstGeom>
        </p:spPr>
      </p:pic>
      <p:pic>
        <p:nvPicPr>
          <p:cNvPr id="15" name="object 15"/>
          <p:cNvPicPr/>
          <p:nvPr/>
        </p:nvPicPr>
        <p:blipFill>
          <a:blip r:embed="rId12" cstate="print"/>
          <a:stretch>
            <a:fillRect/>
          </a:stretch>
        </p:blipFill>
        <p:spPr>
          <a:xfrm>
            <a:off x="3951672" y="65642"/>
            <a:ext cx="246811" cy="543276"/>
          </a:xfrm>
          <a:prstGeom prst="rect">
            <a:avLst/>
          </a:prstGeom>
        </p:spPr>
      </p:pic>
      <p:pic>
        <p:nvPicPr>
          <p:cNvPr id="16" name="object 16"/>
          <p:cNvPicPr/>
          <p:nvPr/>
        </p:nvPicPr>
        <p:blipFill>
          <a:blip r:embed="rId13" cstate="print"/>
          <a:stretch>
            <a:fillRect/>
          </a:stretch>
        </p:blipFill>
        <p:spPr>
          <a:xfrm>
            <a:off x="4262671" y="194374"/>
            <a:ext cx="258273" cy="414545"/>
          </a:xfrm>
          <a:prstGeom prst="rect">
            <a:avLst/>
          </a:prstGeom>
        </p:spPr>
      </p:pic>
      <p:sp>
        <p:nvSpPr>
          <p:cNvPr id="17" name="object 17"/>
          <p:cNvSpPr/>
          <p:nvPr/>
        </p:nvSpPr>
        <p:spPr>
          <a:xfrm>
            <a:off x="7550690" y="95527"/>
            <a:ext cx="231784" cy="513392"/>
          </a:xfrm>
          <a:custGeom>
            <a:avLst/>
            <a:gdLst/>
            <a:ahLst/>
            <a:cxnLst/>
            <a:rect l="l" t="t" r="r" b="b"/>
            <a:pathLst>
              <a:path w="231140" h="510540">
                <a:moveTo>
                  <a:pt x="230872" y="322326"/>
                </a:moveTo>
                <a:lnTo>
                  <a:pt x="224306" y="254889"/>
                </a:lnTo>
                <a:lnTo>
                  <a:pt x="205739" y="198882"/>
                </a:lnTo>
                <a:lnTo>
                  <a:pt x="167444" y="151923"/>
                </a:lnTo>
                <a:lnTo>
                  <a:pt x="115810" y="136603"/>
                </a:lnTo>
                <a:lnTo>
                  <a:pt x="114300" y="136398"/>
                </a:lnTo>
                <a:lnTo>
                  <a:pt x="89314" y="139684"/>
                </a:lnTo>
                <a:lnTo>
                  <a:pt x="47646" y="165973"/>
                </a:lnTo>
                <a:lnTo>
                  <a:pt x="17680" y="217562"/>
                </a:lnTo>
                <a:lnTo>
                  <a:pt x="1988" y="285309"/>
                </a:lnTo>
                <a:lnTo>
                  <a:pt x="0" y="324611"/>
                </a:lnTo>
                <a:lnTo>
                  <a:pt x="2285" y="366045"/>
                </a:lnTo>
                <a:lnTo>
                  <a:pt x="20573" y="436911"/>
                </a:lnTo>
                <a:lnTo>
                  <a:pt x="52588" y="485787"/>
                </a:lnTo>
                <a:lnTo>
                  <a:pt x="76962" y="501961"/>
                </a:lnTo>
                <a:lnTo>
                  <a:pt x="76962" y="323850"/>
                </a:lnTo>
                <a:lnTo>
                  <a:pt x="77674" y="301859"/>
                </a:lnTo>
                <a:lnTo>
                  <a:pt x="88391" y="253746"/>
                </a:lnTo>
                <a:lnTo>
                  <a:pt x="115810" y="230886"/>
                </a:lnTo>
                <a:lnTo>
                  <a:pt x="123203" y="232142"/>
                </a:lnTo>
                <a:lnTo>
                  <a:pt x="147048" y="265961"/>
                </a:lnTo>
                <a:lnTo>
                  <a:pt x="153162" y="322326"/>
                </a:lnTo>
                <a:lnTo>
                  <a:pt x="153162" y="501753"/>
                </a:lnTo>
                <a:lnTo>
                  <a:pt x="163352" y="497300"/>
                </a:lnTo>
                <a:lnTo>
                  <a:pt x="199630" y="457200"/>
                </a:lnTo>
                <a:lnTo>
                  <a:pt x="222971" y="397192"/>
                </a:lnTo>
                <a:lnTo>
                  <a:pt x="228886" y="361616"/>
                </a:lnTo>
                <a:lnTo>
                  <a:pt x="230872" y="322326"/>
                </a:lnTo>
                <a:close/>
              </a:path>
              <a:path w="231140" h="510540">
                <a:moveTo>
                  <a:pt x="153162" y="501753"/>
                </a:moveTo>
                <a:lnTo>
                  <a:pt x="153162" y="322326"/>
                </a:lnTo>
                <a:lnTo>
                  <a:pt x="152459" y="345638"/>
                </a:lnTo>
                <a:lnTo>
                  <a:pt x="150398" y="365379"/>
                </a:lnTo>
                <a:lnTo>
                  <a:pt x="136910" y="404717"/>
                </a:lnTo>
                <a:lnTo>
                  <a:pt x="115062" y="417576"/>
                </a:lnTo>
                <a:lnTo>
                  <a:pt x="107668" y="416205"/>
                </a:lnTo>
                <a:lnTo>
                  <a:pt x="83385" y="381714"/>
                </a:lnTo>
                <a:lnTo>
                  <a:pt x="76962" y="323850"/>
                </a:lnTo>
                <a:lnTo>
                  <a:pt x="76962" y="501961"/>
                </a:lnTo>
                <a:lnTo>
                  <a:pt x="91755" y="507813"/>
                </a:lnTo>
                <a:lnTo>
                  <a:pt x="114300" y="510450"/>
                </a:lnTo>
                <a:lnTo>
                  <a:pt x="115810" y="510443"/>
                </a:lnTo>
                <a:lnTo>
                  <a:pt x="140600" y="507242"/>
                </a:lnTo>
                <a:lnTo>
                  <a:pt x="153162" y="501753"/>
                </a:lnTo>
                <a:close/>
              </a:path>
              <a:path w="231140" h="510540">
                <a:moveTo>
                  <a:pt x="179056" y="0"/>
                </a:moveTo>
                <a:lnTo>
                  <a:pt x="113538" y="0"/>
                </a:lnTo>
                <a:lnTo>
                  <a:pt x="89205" y="75438"/>
                </a:lnTo>
                <a:lnTo>
                  <a:pt x="81520" y="100584"/>
                </a:lnTo>
                <a:lnTo>
                  <a:pt x="118096" y="100584"/>
                </a:lnTo>
                <a:lnTo>
                  <a:pt x="164072" y="25145"/>
                </a:lnTo>
                <a:lnTo>
                  <a:pt x="179056" y="0"/>
                </a:lnTo>
                <a:close/>
              </a:path>
            </a:pathLst>
          </a:custGeom>
          <a:solidFill>
            <a:srgbClr val="4D4D4D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8" name="object 18"/>
          <p:cNvPicPr/>
          <p:nvPr/>
        </p:nvPicPr>
        <p:blipFill>
          <a:blip r:embed="rId14" cstate="print"/>
          <a:stretch>
            <a:fillRect/>
          </a:stretch>
        </p:blipFill>
        <p:spPr>
          <a:xfrm>
            <a:off x="4746359" y="65642"/>
            <a:ext cx="111562" cy="534847"/>
          </a:xfrm>
          <a:prstGeom prst="rect">
            <a:avLst/>
          </a:prstGeom>
        </p:spPr>
      </p:pic>
      <p:grpSp>
        <p:nvGrpSpPr>
          <p:cNvPr id="19" name="object 19"/>
          <p:cNvGrpSpPr/>
          <p:nvPr/>
        </p:nvGrpSpPr>
        <p:grpSpPr>
          <a:xfrm>
            <a:off x="4919051" y="194374"/>
            <a:ext cx="538706" cy="406116"/>
            <a:chOff x="4905387" y="193294"/>
            <a:chExt cx="537210" cy="403860"/>
          </a:xfrm>
        </p:grpSpPr>
        <p:pic>
          <p:nvPicPr>
            <p:cNvPr id="20" name="object 20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4905387" y="193294"/>
              <a:ext cx="237743" cy="403859"/>
            </a:xfrm>
            <a:prstGeom prst="rect">
              <a:avLst/>
            </a:prstGeom>
          </p:spPr>
        </p:pic>
        <p:pic>
          <p:nvPicPr>
            <p:cNvPr id="21" name="object 21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5180469" y="200914"/>
              <a:ext cx="262128" cy="396239"/>
            </a:xfrm>
            <a:prstGeom prst="rect">
              <a:avLst/>
            </a:prstGeom>
          </p:spPr>
        </p:pic>
      </p:grpSp>
      <p:pic>
        <p:nvPicPr>
          <p:cNvPr id="22" name="object 22"/>
          <p:cNvPicPr/>
          <p:nvPr/>
        </p:nvPicPr>
        <p:blipFill>
          <a:blip r:embed="rId17" cstate="print"/>
          <a:stretch>
            <a:fillRect/>
          </a:stretch>
        </p:blipFill>
        <p:spPr>
          <a:xfrm>
            <a:off x="1085448" y="65642"/>
            <a:ext cx="234586" cy="496534"/>
          </a:xfrm>
          <a:prstGeom prst="rect">
            <a:avLst/>
          </a:prstGeom>
        </p:spPr>
      </p:pic>
      <p:pic>
        <p:nvPicPr>
          <p:cNvPr id="23" name="object 23"/>
          <p:cNvPicPr/>
          <p:nvPr/>
        </p:nvPicPr>
        <p:blipFill>
          <a:blip r:embed="rId18" cstate="print"/>
          <a:stretch>
            <a:fillRect/>
          </a:stretch>
        </p:blipFill>
        <p:spPr>
          <a:xfrm>
            <a:off x="5480668" y="194374"/>
            <a:ext cx="258273" cy="414545"/>
          </a:xfrm>
          <a:prstGeom prst="rect">
            <a:avLst/>
          </a:prstGeom>
        </p:spPr>
      </p:pic>
      <p:pic>
        <p:nvPicPr>
          <p:cNvPr id="24" name="object 24"/>
          <p:cNvPicPr/>
          <p:nvPr/>
        </p:nvPicPr>
        <p:blipFill>
          <a:blip r:embed="rId19" cstate="print"/>
          <a:stretch>
            <a:fillRect/>
          </a:stretch>
        </p:blipFill>
        <p:spPr>
          <a:xfrm>
            <a:off x="5787095" y="194374"/>
            <a:ext cx="239921" cy="414545"/>
          </a:xfrm>
          <a:prstGeom prst="rect">
            <a:avLst/>
          </a:prstGeom>
        </p:spPr>
      </p:pic>
      <p:pic>
        <p:nvPicPr>
          <p:cNvPr id="25" name="object 25"/>
          <p:cNvPicPr/>
          <p:nvPr/>
        </p:nvPicPr>
        <p:blipFill>
          <a:blip r:embed="rId20" cstate="print"/>
          <a:stretch>
            <a:fillRect/>
          </a:stretch>
        </p:blipFill>
        <p:spPr>
          <a:xfrm>
            <a:off x="6072877" y="65642"/>
            <a:ext cx="176511" cy="543276"/>
          </a:xfrm>
          <a:prstGeom prst="rect">
            <a:avLst/>
          </a:prstGeom>
        </p:spPr>
      </p:pic>
      <p:grpSp>
        <p:nvGrpSpPr>
          <p:cNvPr id="26" name="object 26"/>
          <p:cNvGrpSpPr/>
          <p:nvPr/>
        </p:nvGrpSpPr>
        <p:grpSpPr>
          <a:xfrm>
            <a:off x="6295223" y="65641"/>
            <a:ext cx="390339" cy="680692"/>
            <a:chOff x="6277736" y="65277"/>
            <a:chExt cx="389255" cy="676910"/>
          </a:xfrm>
        </p:grpSpPr>
        <p:pic>
          <p:nvPicPr>
            <p:cNvPr id="27" name="object 27"/>
            <p:cNvPicPr/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6277736" y="65277"/>
              <a:ext cx="102120" cy="131064"/>
            </a:xfrm>
            <a:prstGeom prst="rect">
              <a:avLst/>
            </a:prstGeom>
          </p:spPr>
        </p:pic>
        <p:pic>
          <p:nvPicPr>
            <p:cNvPr id="28" name="object 28"/>
            <p:cNvPicPr/>
            <p:nvPr/>
          </p:nvPicPr>
          <p:blipFill>
            <a:blip r:embed="rId22" cstate="print"/>
            <a:stretch>
              <a:fillRect/>
            </a:stretch>
          </p:blipFill>
          <p:spPr>
            <a:xfrm>
              <a:off x="6277736" y="200914"/>
              <a:ext cx="102120" cy="396239"/>
            </a:xfrm>
            <a:prstGeom prst="rect">
              <a:avLst/>
            </a:prstGeom>
          </p:spPr>
        </p:pic>
        <p:pic>
          <p:nvPicPr>
            <p:cNvPr id="29" name="object 29"/>
            <p:cNvPicPr/>
            <p:nvPr/>
          </p:nvPicPr>
          <p:blipFill>
            <a:blip r:embed="rId23" cstate="print"/>
            <a:stretch>
              <a:fillRect/>
            </a:stretch>
          </p:blipFill>
          <p:spPr>
            <a:xfrm>
              <a:off x="6420243" y="193293"/>
              <a:ext cx="246125" cy="548599"/>
            </a:xfrm>
            <a:prstGeom prst="rect">
              <a:avLst/>
            </a:prstGeom>
          </p:spPr>
        </p:pic>
      </p:grpSp>
      <p:pic>
        <p:nvPicPr>
          <p:cNvPr id="30" name="object 30"/>
          <p:cNvPicPr/>
          <p:nvPr/>
        </p:nvPicPr>
        <p:blipFill>
          <a:blip r:embed="rId24" cstate="print"/>
          <a:stretch>
            <a:fillRect/>
          </a:stretch>
        </p:blipFill>
        <p:spPr>
          <a:xfrm>
            <a:off x="6748362" y="194374"/>
            <a:ext cx="257495" cy="414545"/>
          </a:xfrm>
          <a:prstGeom prst="rect">
            <a:avLst/>
          </a:prstGeom>
        </p:spPr>
      </p:pic>
      <p:pic>
        <p:nvPicPr>
          <p:cNvPr id="31" name="object 31"/>
          <p:cNvPicPr/>
          <p:nvPr/>
        </p:nvPicPr>
        <p:blipFill>
          <a:blip r:embed="rId25" cstate="print"/>
          <a:stretch>
            <a:fillRect/>
          </a:stretch>
        </p:blipFill>
        <p:spPr>
          <a:xfrm>
            <a:off x="7059346" y="194374"/>
            <a:ext cx="258285" cy="414545"/>
          </a:xfrm>
          <a:prstGeom prst="rect">
            <a:avLst/>
          </a:prstGeom>
        </p:spPr>
      </p:pic>
      <p:grpSp>
        <p:nvGrpSpPr>
          <p:cNvPr id="32" name="object 32"/>
          <p:cNvGrpSpPr/>
          <p:nvPr/>
        </p:nvGrpSpPr>
        <p:grpSpPr>
          <a:xfrm>
            <a:off x="7382571" y="65642"/>
            <a:ext cx="102520" cy="535103"/>
            <a:chOff x="7362063" y="65277"/>
            <a:chExt cx="102235" cy="532130"/>
          </a:xfrm>
        </p:grpSpPr>
        <p:pic>
          <p:nvPicPr>
            <p:cNvPr id="33" name="object 33"/>
            <p:cNvPicPr/>
            <p:nvPr/>
          </p:nvPicPr>
          <p:blipFill>
            <a:blip r:embed="rId26" cstate="print"/>
            <a:stretch>
              <a:fillRect/>
            </a:stretch>
          </p:blipFill>
          <p:spPr>
            <a:xfrm>
              <a:off x="7362063" y="65277"/>
              <a:ext cx="102120" cy="131064"/>
            </a:xfrm>
            <a:prstGeom prst="rect">
              <a:avLst/>
            </a:prstGeom>
          </p:spPr>
        </p:pic>
        <p:pic>
          <p:nvPicPr>
            <p:cNvPr id="34" name="object 34"/>
            <p:cNvPicPr/>
            <p:nvPr/>
          </p:nvPicPr>
          <p:blipFill>
            <a:blip r:embed="rId27" cstate="print"/>
            <a:stretch>
              <a:fillRect/>
            </a:stretch>
          </p:blipFill>
          <p:spPr>
            <a:xfrm>
              <a:off x="7362063" y="200914"/>
              <a:ext cx="102120" cy="396239"/>
            </a:xfrm>
            <a:prstGeom prst="rect">
              <a:avLst/>
            </a:prstGeom>
          </p:spPr>
        </p:pic>
      </p:grpSp>
      <p:pic>
        <p:nvPicPr>
          <p:cNvPr id="35" name="object 35"/>
          <p:cNvPicPr/>
          <p:nvPr/>
        </p:nvPicPr>
        <p:blipFill>
          <a:blip r:embed="rId28" cstate="print"/>
          <a:stretch>
            <a:fillRect/>
          </a:stretch>
        </p:blipFill>
        <p:spPr>
          <a:xfrm>
            <a:off x="7845642" y="194374"/>
            <a:ext cx="238406" cy="406116"/>
          </a:xfrm>
          <a:prstGeom prst="rect">
            <a:avLst/>
          </a:prstGeom>
        </p:spPr>
      </p:pic>
      <p:grpSp>
        <p:nvGrpSpPr>
          <p:cNvPr id="36" name="object 36"/>
          <p:cNvGrpSpPr/>
          <p:nvPr/>
        </p:nvGrpSpPr>
        <p:grpSpPr>
          <a:xfrm>
            <a:off x="7524709" y="57214"/>
            <a:ext cx="231784" cy="513392"/>
            <a:chOff x="7503807" y="56896"/>
            <a:chExt cx="231140" cy="510540"/>
          </a:xfrm>
        </p:grpSpPr>
        <p:pic>
          <p:nvPicPr>
            <p:cNvPr id="37" name="object 37"/>
            <p:cNvPicPr/>
            <p:nvPr/>
          </p:nvPicPr>
          <p:blipFill>
            <a:blip r:embed="rId29" cstate="print"/>
            <a:stretch>
              <a:fillRect/>
            </a:stretch>
          </p:blipFill>
          <p:spPr>
            <a:xfrm>
              <a:off x="7503807" y="193293"/>
              <a:ext cx="230886" cy="374142"/>
            </a:xfrm>
            <a:prstGeom prst="rect">
              <a:avLst/>
            </a:prstGeom>
          </p:spPr>
        </p:pic>
        <p:pic>
          <p:nvPicPr>
            <p:cNvPr id="38" name="object 38"/>
            <p:cNvPicPr/>
            <p:nvPr/>
          </p:nvPicPr>
          <p:blipFill>
            <a:blip r:embed="rId30" cstate="print"/>
            <a:stretch>
              <a:fillRect/>
            </a:stretch>
          </p:blipFill>
          <p:spPr>
            <a:xfrm>
              <a:off x="7585342" y="56896"/>
              <a:ext cx="98284" cy="100584"/>
            </a:xfrm>
            <a:prstGeom prst="rect">
              <a:avLst/>
            </a:prstGeom>
          </p:spPr>
        </p:pic>
      </p:grpSp>
      <p:sp>
        <p:nvSpPr>
          <p:cNvPr id="39" name="object 39"/>
          <p:cNvSpPr/>
          <p:nvPr/>
        </p:nvSpPr>
        <p:spPr>
          <a:xfrm>
            <a:off x="1761303" y="870211"/>
            <a:ext cx="156645" cy="496790"/>
          </a:xfrm>
          <a:custGeom>
            <a:avLst/>
            <a:gdLst/>
            <a:ahLst/>
            <a:cxnLst/>
            <a:rect l="l" t="t" r="r" b="b"/>
            <a:pathLst>
              <a:path w="156210" h="494030">
                <a:moveTo>
                  <a:pt x="156210" y="381774"/>
                </a:moveTo>
                <a:lnTo>
                  <a:pt x="152400" y="381774"/>
                </a:lnTo>
                <a:lnTo>
                  <a:pt x="146050" y="381774"/>
                </a:lnTo>
                <a:lnTo>
                  <a:pt x="57150" y="381774"/>
                </a:lnTo>
                <a:lnTo>
                  <a:pt x="57150" y="284988"/>
                </a:lnTo>
                <a:lnTo>
                  <a:pt x="146050" y="284988"/>
                </a:lnTo>
                <a:lnTo>
                  <a:pt x="146050" y="183654"/>
                </a:lnTo>
                <a:lnTo>
                  <a:pt x="57150" y="183654"/>
                </a:lnTo>
                <a:lnTo>
                  <a:pt x="57150" y="105156"/>
                </a:lnTo>
                <a:lnTo>
                  <a:pt x="146050" y="105156"/>
                </a:lnTo>
                <a:lnTo>
                  <a:pt x="152400" y="105156"/>
                </a:lnTo>
                <a:lnTo>
                  <a:pt x="152400" y="0"/>
                </a:lnTo>
                <a:lnTo>
                  <a:pt x="146050" y="0"/>
                </a:lnTo>
                <a:lnTo>
                  <a:pt x="57150" y="0"/>
                </a:lnTo>
                <a:lnTo>
                  <a:pt x="0" y="0"/>
                </a:lnTo>
                <a:lnTo>
                  <a:pt x="0" y="493776"/>
                </a:lnTo>
                <a:lnTo>
                  <a:pt x="57150" y="493776"/>
                </a:lnTo>
                <a:lnTo>
                  <a:pt x="146050" y="493776"/>
                </a:lnTo>
                <a:lnTo>
                  <a:pt x="152400" y="493776"/>
                </a:lnTo>
                <a:lnTo>
                  <a:pt x="156210" y="493776"/>
                </a:lnTo>
                <a:lnTo>
                  <a:pt x="156210" y="381774"/>
                </a:lnTo>
                <a:close/>
              </a:path>
            </a:pathLst>
          </a:custGeom>
          <a:solidFill>
            <a:srgbClr val="4D4D4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3348779" y="998943"/>
            <a:ext cx="347676" cy="376743"/>
          </a:xfrm>
          <a:custGeom>
            <a:avLst/>
            <a:gdLst/>
            <a:ahLst/>
            <a:cxnLst/>
            <a:rect l="l" t="t" r="r" b="b"/>
            <a:pathLst>
              <a:path w="346710" h="374650">
                <a:moveTo>
                  <a:pt x="159258" y="8382"/>
                </a:moveTo>
                <a:lnTo>
                  <a:pt x="106680" y="8382"/>
                </a:lnTo>
                <a:lnTo>
                  <a:pt x="100253" y="64973"/>
                </a:lnTo>
                <a:lnTo>
                  <a:pt x="80010" y="234708"/>
                </a:lnTo>
                <a:lnTo>
                  <a:pt x="54102" y="8382"/>
                </a:lnTo>
                <a:lnTo>
                  <a:pt x="0" y="8382"/>
                </a:lnTo>
                <a:lnTo>
                  <a:pt x="56388" y="365760"/>
                </a:lnTo>
                <a:lnTo>
                  <a:pt x="102108" y="365760"/>
                </a:lnTo>
                <a:lnTo>
                  <a:pt x="118097" y="263398"/>
                </a:lnTo>
                <a:lnTo>
                  <a:pt x="159258" y="8382"/>
                </a:lnTo>
                <a:close/>
              </a:path>
              <a:path w="346710" h="374650">
                <a:moveTo>
                  <a:pt x="346710" y="205740"/>
                </a:moveTo>
                <a:lnTo>
                  <a:pt x="344512" y="141363"/>
                </a:lnTo>
                <a:lnTo>
                  <a:pt x="338328" y="90678"/>
                </a:lnTo>
                <a:lnTo>
                  <a:pt x="327367" y="51625"/>
                </a:lnTo>
                <a:lnTo>
                  <a:pt x="303555" y="12865"/>
                </a:lnTo>
                <a:lnTo>
                  <a:pt x="294132" y="6502"/>
                </a:lnTo>
                <a:lnTo>
                  <a:pt x="294132" y="155460"/>
                </a:lnTo>
                <a:lnTo>
                  <a:pt x="243840" y="155460"/>
                </a:lnTo>
                <a:lnTo>
                  <a:pt x="247472" y="116128"/>
                </a:lnTo>
                <a:lnTo>
                  <a:pt x="268986" y="80772"/>
                </a:lnTo>
                <a:lnTo>
                  <a:pt x="276606" y="80772"/>
                </a:lnTo>
                <a:lnTo>
                  <a:pt x="291465" y="121170"/>
                </a:lnTo>
                <a:lnTo>
                  <a:pt x="294132" y="155460"/>
                </a:lnTo>
                <a:lnTo>
                  <a:pt x="294132" y="6502"/>
                </a:lnTo>
                <a:lnTo>
                  <a:pt x="293154" y="5829"/>
                </a:lnTo>
                <a:lnTo>
                  <a:pt x="292989" y="5727"/>
                </a:lnTo>
                <a:lnTo>
                  <a:pt x="280695" y="1435"/>
                </a:lnTo>
                <a:lnTo>
                  <a:pt x="266700" y="0"/>
                </a:lnTo>
                <a:lnTo>
                  <a:pt x="249936" y="3200"/>
                </a:lnTo>
                <a:lnTo>
                  <a:pt x="211074" y="51816"/>
                </a:lnTo>
                <a:lnTo>
                  <a:pt x="196303" y="111925"/>
                </a:lnTo>
                <a:lnTo>
                  <a:pt x="191262" y="187452"/>
                </a:lnTo>
                <a:lnTo>
                  <a:pt x="191833" y="216179"/>
                </a:lnTo>
                <a:lnTo>
                  <a:pt x="196723" y="267614"/>
                </a:lnTo>
                <a:lnTo>
                  <a:pt x="206590" y="310603"/>
                </a:lnTo>
                <a:lnTo>
                  <a:pt x="226314" y="353568"/>
                </a:lnTo>
                <a:lnTo>
                  <a:pt x="268224" y="374142"/>
                </a:lnTo>
                <a:lnTo>
                  <a:pt x="279654" y="373011"/>
                </a:lnTo>
                <a:lnTo>
                  <a:pt x="280695" y="372910"/>
                </a:lnTo>
                <a:lnTo>
                  <a:pt x="315468" y="350520"/>
                </a:lnTo>
                <a:lnTo>
                  <a:pt x="337642" y="298132"/>
                </a:lnTo>
                <a:lnTo>
                  <a:pt x="343662" y="272796"/>
                </a:lnTo>
                <a:lnTo>
                  <a:pt x="330987" y="269913"/>
                </a:lnTo>
                <a:lnTo>
                  <a:pt x="318516" y="266992"/>
                </a:lnTo>
                <a:lnTo>
                  <a:pt x="305943" y="263906"/>
                </a:lnTo>
                <a:lnTo>
                  <a:pt x="293370" y="260616"/>
                </a:lnTo>
                <a:lnTo>
                  <a:pt x="290322" y="271272"/>
                </a:lnTo>
                <a:lnTo>
                  <a:pt x="284226" y="283464"/>
                </a:lnTo>
                <a:lnTo>
                  <a:pt x="279654" y="290322"/>
                </a:lnTo>
                <a:lnTo>
                  <a:pt x="275082" y="293370"/>
                </a:lnTo>
                <a:lnTo>
                  <a:pt x="269748" y="293370"/>
                </a:lnTo>
                <a:lnTo>
                  <a:pt x="247789" y="261061"/>
                </a:lnTo>
                <a:lnTo>
                  <a:pt x="243078" y="220980"/>
                </a:lnTo>
                <a:lnTo>
                  <a:pt x="243840" y="220980"/>
                </a:lnTo>
                <a:lnTo>
                  <a:pt x="294132" y="220980"/>
                </a:lnTo>
                <a:lnTo>
                  <a:pt x="346710" y="220980"/>
                </a:lnTo>
                <a:lnTo>
                  <a:pt x="346710" y="205740"/>
                </a:lnTo>
                <a:close/>
              </a:path>
            </a:pathLst>
          </a:custGeom>
          <a:solidFill>
            <a:srgbClr val="4D4D4D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41" name="object 41"/>
          <p:cNvPicPr/>
          <p:nvPr/>
        </p:nvPicPr>
        <p:blipFill>
          <a:blip r:embed="rId31" cstate="print"/>
          <a:stretch>
            <a:fillRect/>
          </a:stretch>
        </p:blipFill>
        <p:spPr>
          <a:xfrm>
            <a:off x="1948907" y="831899"/>
            <a:ext cx="126843" cy="543275"/>
          </a:xfrm>
          <a:prstGeom prst="rect">
            <a:avLst/>
          </a:prstGeom>
        </p:spPr>
      </p:pic>
      <p:sp>
        <p:nvSpPr>
          <p:cNvPr id="42" name="object 42"/>
          <p:cNvSpPr/>
          <p:nvPr/>
        </p:nvSpPr>
        <p:spPr>
          <a:xfrm>
            <a:off x="4909882" y="861784"/>
            <a:ext cx="155372" cy="513392"/>
          </a:xfrm>
          <a:custGeom>
            <a:avLst/>
            <a:gdLst/>
            <a:ahLst/>
            <a:cxnLst/>
            <a:rect l="l" t="t" r="r" b="b"/>
            <a:pathLst>
              <a:path w="154939" h="510540">
                <a:moveTo>
                  <a:pt x="154685" y="322326"/>
                </a:moveTo>
                <a:lnTo>
                  <a:pt x="150304" y="254889"/>
                </a:lnTo>
                <a:lnTo>
                  <a:pt x="137921" y="198882"/>
                </a:lnTo>
                <a:lnTo>
                  <a:pt x="112299" y="151923"/>
                </a:lnTo>
                <a:lnTo>
                  <a:pt x="76961" y="136398"/>
                </a:lnTo>
                <a:lnTo>
                  <a:pt x="60114" y="139684"/>
                </a:lnTo>
                <a:lnTo>
                  <a:pt x="31849" y="165973"/>
                </a:lnTo>
                <a:lnTo>
                  <a:pt x="11572" y="217562"/>
                </a:lnTo>
                <a:lnTo>
                  <a:pt x="1285" y="285309"/>
                </a:lnTo>
                <a:lnTo>
                  <a:pt x="0" y="324612"/>
                </a:lnTo>
                <a:lnTo>
                  <a:pt x="1559" y="366152"/>
                </a:lnTo>
                <a:lnTo>
                  <a:pt x="13822" y="437233"/>
                </a:lnTo>
                <a:lnTo>
                  <a:pt x="34956" y="485786"/>
                </a:lnTo>
                <a:lnTo>
                  <a:pt x="51815" y="502272"/>
                </a:lnTo>
                <a:lnTo>
                  <a:pt x="51815" y="323850"/>
                </a:lnTo>
                <a:lnTo>
                  <a:pt x="52244" y="301859"/>
                </a:lnTo>
                <a:lnTo>
                  <a:pt x="58673" y="253746"/>
                </a:lnTo>
                <a:lnTo>
                  <a:pt x="77723" y="230886"/>
                </a:lnTo>
                <a:lnTo>
                  <a:pt x="82390" y="232111"/>
                </a:lnTo>
                <a:lnTo>
                  <a:pt x="82712" y="232195"/>
                </a:lnTo>
                <a:lnTo>
                  <a:pt x="100774" y="281940"/>
                </a:lnTo>
                <a:lnTo>
                  <a:pt x="102869" y="322326"/>
                </a:lnTo>
                <a:lnTo>
                  <a:pt x="102869" y="501636"/>
                </a:lnTo>
                <a:lnTo>
                  <a:pt x="109537" y="497300"/>
                </a:lnTo>
                <a:lnTo>
                  <a:pt x="134111" y="457200"/>
                </a:lnTo>
                <a:lnTo>
                  <a:pt x="149256" y="397192"/>
                </a:lnTo>
                <a:lnTo>
                  <a:pt x="153292" y="361616"/>
                </a:lnTo>
                <a:lnTo>
                  <a:pt x="154685" y="322326"/>
                </a:lnTo>
                <a:close/>
              </a:path>
              <a:path w="154939" h="510540">
                <a:moveTo>
                  <a:pt x="102869" y="501636"/>
                </a:moveTo>
                <a:lnTo>
                  <a:pt x="102869" y="322326"/>
                </a:lnTo>
                <a:lnTo>
                  <a:pt x="102321" y="345745"/>
                </a:lnTo>
                <a:lnTo>
                  <a:pt x="100774" y="365664"/>
                </a:lnTo>
                <a:lnTo>
                  <a:pt x="91535" y="404717"/>
                </a:lnTo>
                <a:lnTo>
                  <a:pt x="76961" y="417576"/>
                </a:lnTo>
                <a:lnTo>
                  <a:pt x="72282" y="416267"/>
                </a:lnTo>
                <a:lnTo>
                  <a:pt x="55673" y="381714"/>
                </a:lnTo>
                <a:lnTo>
                  <a:pt x="51815" y="323850"/>
                </a:lnTo>
                <a:lnTo>
                  <a:pt x="51815" y="502272"/>
                </a:lnTo>
                <a:lnTo>
                  <a:pt x="61245" y="507813"/>
                </a:lnTo>
                <a:lnTo>
                  <a:pt x="76961" y="510539"/>
                </a:lnTo>
                <a:lnTo>
                  <a:pt x="94249" y="507241"/>
                </a:lnTo>
                <a:lnTo>
                  <a:pt x="102869" y="501636"/>
                </a:lnTo>
                <a:close/>
              </a:path>
              <a:path w="154939" h="510540">
                <a:moveTo>
                  <a:pt x="119633" y="0"/>
                </a:moveTo>
                <a:lnTo>
                  <a:pt x="75437" y="0"/>
                </a:lnTo>
                <a:lnTo>
                  <a:pt x="54101" y="100584"/>
                </a:lnTo>
                <a:lnTo>
                  <a:pt x="79247" y="100584"/>
                </a:lnTo>
                <a:lnTo>
                  <a:pt x="89201" y="75437"/>
                </a:lnTo>
                <a:lnTo>
                  <a:pt x="109680" y="25145"/>
                </a:lnTo>
                <a:lnTo>
                  <a:pt x="119633" y="0"/>
                </a:lnTo>
                <a:close/>
              </a:path>
            </a:pathLst>
          </a:custGeom>
          <a:solidFill>
            <a:srgbClr val="4D4D4D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43" name="object 43"/>
          <p:cNvGrpSpPr/>
          <p:nvPr/>
        </p:nvGrpSpPr>
        <p:grpSpPr>
          <a:xfrm>
            <a:off x="2089626" y="960631"/>
            <a:ext cx="793414" cy="543404"/>
            <a:chOff x="2083822" y="955294"/>
            <a:chExt cx="791210" cy="540385"/>
          </a:xfrm>
        </p:grpSpPr>
        <p:pic>
          <p:nvPicPr>
            <p:cNvPr id="44" name="object 44"/>
            <p:cNvPicPr/>
            <p:nvPr/>
          </p:nvPicPr>
          <p:blipFill>
            <a:blip r:embed="rId32" cstate="print"/>
            <a:stretch>
              <a:fillRect/>
            </a:stretch>
          </p:blipFill>
          <p:spPr>
            <a:xfrm>
              <a:off x="2083822" y="955294"/>
              <a:ext cx="179710" cy="412241"/>
            </a:xfrm>
            <a:prstGeom prst="rect">
              <a:avLst/>
            </a:prstGeom>
          </p:spPr>
        </p:pic>
        <p:pic>
          <p:nvPicPr>
            <p:cNvPr id="45" name="object 45"/>
            <p:cNvPicPr/>
            <p:nvPr/>
          </p:nvPicPr>
          <p:blipFill>
            <a:blip r:embed="rId33" cstate="print"/>
            <a:stretch>
              <a:fillRect/>
            </a:stretch>
          </p:blipFill>
          <p:spPr>
            <a:xfrm>
              <a:off x="2300871" y="955294"/>
              <a:ext cx="172974" cy="540257"/>
            </a:xfrm>
            <a:prstGeom prst="rect">
              <a:avLst/>
            </a:prstGeom>
          </p:spPr>
        </p:pic>
        <p:pic>
          <p:nvPicPr>
            <p:cNvPr id="46" name="object 46"/>
            <p:cNvPicPr/>
            <p:nvPr/>
          </p:nvPicPr>
          <p:blipFill>
            <a:blip r:embed="rId34" cstate="print"/>
            <a:stretch>
              <a:fillRect/>
            </a:stretch>
          </p:blipFill>
          <p:spPr>
            <a:xfrm>
              <a:off x="2502145" y="955294"/>
              <a:ext cx="179726" cy="412241"/>
            </a:xfrm>
            <a:prstGeom prst="rect">
              <a:avLst/>
            </a:prstGeom>
          </p:spPr>
        </p:pic>
        <p:pic>
          <p:nvPicPr>
            <p:cNvPr id="47" name="object 47"/>
            <p:cNvPicPr/>
            <p:nvPr/>
          </p:nvPicPr>
          <p:blipFill>
            <a:blip r:embed="rId35" cstate="print"/>
            <a:stretch>
              <a:fillRect/>
            </a:stretch>
          </p:blipFill>
          <p:spPr>
            <a:xfrm>
              <a:off x="2706255" y="955294"/>
              <a:ext cx="168402" cy="412241"/>
            </a:xfrm>
            <a:prstGeom prst="rect">
              <a:avLst/>
            </a:prstGeom>
          </p:spPr>
        </p:pic>
      </p:grpSp>
      <p:grpSp>
        <p:nvGrpSpPr>
          <p:cNvPr id="48" name="object 48"/>
          <p:cNvGrpSpPr/>
          <p:nvPr/>
        </p:nvGrpSpPr>
        <p:grpSpPr>
          <a:xfrm>
            <a:off x="3023263" y="831899"/>
            <a:ext cx="284636" cy="535103"/>
            <a:chOff x="3014865" y="827277"/>
            <a:chExt cx="283845" cy="532130"/>
          </a:xfrm>
        </p:grpSpPr>
        <p:pic>
          <p:nvPicPr>
            <p:cNvPr id="49" name="object 49"/>
            <p:cNvPicPr/>
            <p:nvPr/>
          </p:nvPicPr>
          <p:blipFill>
            <a:blip r:embed="rId36" cstate="print"/>
            <a:stretch>
              <a:fillRect/>
            </a:stretch>
          </p:blipFill>
          <p:spPr>
            <a:xfrm>
              <a:off x="3014865" y="827277"/>
              <a:ext cx="83057" cy="531876"/>
            </a:xfrm>
            <a:prstGeom prst="rect">
              <a:avLst/>
            </a:prstGeom>
          </p:spPr>
        </p:pic>
        <p:pic>
          <p:nvPicPr>
            <p:cNvPr id="50" name="object 50"/>
            <p:cNvPicPr/>
            <p:nvPr/>
          </p:nvPicPr>
          <p:blipFill>
            <a:blip r:embed="rId37" cstate="print"/>
            <a:stretch>
              <a:fillRect/>
            </a:stretch>
          </p:blipFill>
          <p:spPr>
            <a:xfrm>
              <a:off x="3130689" y="955293"/>
              <a:ext cx="167640" cy="403860"/>
            </a:xfrm>
            <a:prstGeom prst="rect">
              <a:avLst/>
            </a:prstGeom>
          </p:spPr>
        </p:pic>
      </p:grpSp>
      <p:grpSp>
        <p:nvGrpSpPr>
          <p:cNvPr id="51" name="object 51"/>
          <p:cNvGrpSpPr/>
          <p:nvPr/>
        </p:nvGrpSpPr>
        <p:grpSpPr>
          <a:xfrm>
            <a:off x="3720142" y="831899"/>
            <a:ext cx="610025" cy="681330"/>
            <a:chOff x="3709809" y="827277"/>
            <a:chExt cx="608330" cy="677545"/>
          </a:xfrm>
        </p:grpSpPr>
        <p:pic>
          <p:nvPicPr>
            <p:cNvPr id="52" name="object 52"/>
            <p:cNvPicPr/>
            <p:nvPr/>
          </p:nvPicPr>
          <p:blipFill>
            <a:blip r:embed="rId38" cstate="print"/>
            <a:stretch>
              <a:fillRect/>
            </a:stretch>
          </p:blipFill>
          <p:spPr>
            <a:xfrm>
              <a:off x="3709809" y="955293"/>
              <a:ext cx="168401" cy="412241"/>
            </a:xfrm>
            <a:prstGeom prst="rect">
              <a:avLst/>
            </a:prstGeom>
          </p:spPr>
        </p:pic>
        <p:pic>
          <p:nvPicPr>
            <p:cNvPr id="53" name="object 53"/>
            <p:cNvPicPr/>
            <p:nvPr/>
          </p:nvPicPr>
          <p:blipFill>
            <a:blip r:embed="rId39" cstate="print"/>
            <a:stretch>
              <a:fillRect/>
            </a:stretch>
          </p:blipFill>
          <p:spPr>
            <a:xfrm>
              <a:off x="3901071" y="827277"/>
              <a:ext cx="125729" cy="540257"/>
            </a:xfrm>
            <a:prstGeom prst="rect">
              <a:avLst/>
            </a:prstGeom>
          </p:spPr>
        </p:pic>
        <p:pic>
          <p:nvPicPr>
            <p:cNvPr id="54" name="object 54"/>
            <p:cNvPicPr/>
            <p:nvPr/>
          </p:nvPicPr>
          <p:blipFill>
            <a:blip r:embed="rId40" cstate="print"/>
            <a:stretch>
              <a:fillRect/>
            </a:stretch>
          </p:blipFill>
          <p:spPr>
            <a:xfrm>
              <a:off x="4048899" y="827277"/>
              <a:ext cx="76962" cy="131064"/>
            </a:xfrm>
            <a:prstGeom prst="rect">
              <a:avLst/>
            </a:prstGeom>
          </p:spPr>
        </p:pic>
        <p:pic>
          <p:nvPicPr>
            <p:cNvPr id="55" name="object 55"/>
            <p:cNvPicPr/>
            <p:nvPr/>
          </p:nvPicPr>
          <p:blipFill>
            <a:blip r:embed="rId41" cstate="print"/>
            <a:stretch>
              <a:fillRect/>
            </a:stretch>
          </p:blipFill>
          <p:spPr>
            <a:xfrm>
              <a:off x="4048899" y="963675"/>
              <a:ext cx="76962" cy="395477"/>
            </a:xfrm>
            <a:prstGeom prst="rect">
              <a:avLst/>
            </a:prstGeom>
          </p:spPr>
        </p:pic>
        <p:pic>
          <p:nvPicPr>
            <p:cNvPr id="56" name="object 56"/>
            <p:cNvPicPr/>
            <p:nvPr/>
          </p:nvPicPr>
          <p:blipFill>
            <a:blip r:embed="rId42" cstate="print"/>
            <a:stretch>
              <a:fillRect/>
            </a:stretch>
          </p:blipFill>
          <p:spPr>
            <a:xfrm>
              <a:off x="4144149" y="955293"/>
              <a:ext cx="173736" cy="549358"/>
            </a:xfrm>
            <a:prstGeom prst="rect">
              <a:avLst/>
            </a:prstGeom>
          </p:spPr>
        </p:pic>
      </p:grpSp>
      <p:sp>
        <p:nvSpPr>
          <p:cNvPr id="57" name="object 57"/>
          <p:cNvSpPr/>
          <p:nvPr/>
        </p:nvSpPr>
        <p:spPr>
          <a:xfrm>
            <a:off x="6992880" y="1007372"/>
            <a:ext cx="51578" cy="359502"/>
          </a:xfrm>
          <a:custGeom>
            <a:avLst/>
            <a:gdLst/>
            <a:ahLst/>
            <a:cxnLst/>
            <a:rect l="l" t="t" r="r" b="b"/>
            <a:pathLst>
              <a:path w="51434" h="357505">
                <a:moveTo>
                  <a:pt x="51041" y="357378"/>
                </a:moveTo>
                <a:lnTo>
                  <a:pt x="51041" y="0"/>
                </a:lnTo>
                <a:lnTo>
                  <a:pt x="0" y="0"/>
                </a:lnTo>
                <a:lnTo>
                  <a:pt x="0" y="357378"/>
                </a:lnTo>
                <a:lnTo>
                  <a:pt x="51041" y="357378"/>
                </a:lnTo>
                <a:close/>
              </a:path>
            </a:pathLst>
          </a:custGeom>
          <a:solidFill>
            <a:srgbClr val="4D4D4D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58" name="object 58"/>
          <p:cNvPicPr/>
          <p:nvPr/>
        </p:nvPicPr>
        <p:blipFill>
          <a:blip r:embed="rId43" cstate="print"/>
          <a:stretch>
            <a:fillRect/>
          </a:stretch>
        </p:blipFill>
        <p:spPr>
          <a:xfrm>
            <a:off x="4364420" y="960631"/>
            <a:ext cx="180211" cy="414544"/>
          </a:xfrm>
          <a:prstGeom prst="rect">
            <a:avLst/>
          </a:prstGeom>
        </p:spPr>
      </p:pic>
      <p:sp>
        <p:nvSpPr>
          <p:cNvPr id="59" name="object 59"/>
          <p:cNvSpPr/>
          <p:nvPr/>
        </p:nvSpPr>
        <p:spPr>
          <a:xfrm>
            <a:off x="7079213" y="1007372"/>
            <a:ext cx="159829" cy="359502"/>
          </a:xfrm>
          <a:custGeom>
            <a:avLst/>
            <a:gdLst/>
            <a:ahLst/>
            <a:cxnLst/>
            <a:rect l="l" t="t" r="r" b="b"/>
            <a:pathLst>
              <a:path w="159384" h="357505">
                <a:moveTo>
                  <a:pt x="159270" y="0"/>
                </a:moveTo>
                <a:lnTo>
                  <a:pt x="106693" y="0"/>
                </a:lnTo>
                <a:lnTo>
                  <a:pt x="100270" y="56578"/>
                </a:lnTo>
                <a:lnTo>
                  <a:pt x="80022" y="226314"/>
                </a:lnTo>
                <a:lnTo>
                  <a:pt x="54101" y="0"/>
                </a:lnTo>
                <a:lnTo>
                  <a:pt x="0" y="0"/>
                </a:lnTo>
                <a:lnTo>
                  <a:pt x="56387" y="357378"/>
                </a:lnTo>
                <a:lnTo>
                  <a:pt x="102120" y="357378"/>
                </a:lnTo>
                <a:lnTo>
                  <a:pt x="118116" y="255003"/>
                </a:lnTo>
                <a:lnTo>
                  <a:pt x="159270" y="0"/>
                </a:lnTo>
                <a:close/>
              </a:path>
            </a:pathLst>
          </a:custGeom>
          <a:solidFill>
            <a:srgbClr val="4D4D4D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60" name="object 60"/>
          <p:cNvGrpSpPr/>
          <p:nvPr/>
        </p:nvGrpSpPr>
        <p:grpSpPr>
          <a:xfrm>
            <a:off x="4572140" y="831899"/>
            <a:ext cx="293550" cy="543404"/>
            <a:chOff x="4559439" y="827277"/>
            <a:chExt cx="292735" cy="540385"/>
          </a:xfrm>
        </p:grpSpPr>
        <p:pic>
          <p:nvPicPr>
            <p:cNvPr id="61" name="object 61"/>
            <p:cNvPicPr/>
            <p:nvPr/>
          </p:nvPicPr>
          <p:blipFill>
            <a:blip r:embed="rId44" cstate="print"/>
            <a:stretch>
              <a:fillRect/>
            </a:stretch>
          </p:blipFill>
          <p:spPr>
            <a:xfrm>
              <a:off x="4559439" y="955293"/>
              <a:ext cx="181356" cy="412241"/>
            </a:xfrm>
            <a:prstGeom prst="rect">
              <a:avLst/>
            </a:prstGeom>
          </p:spPr>
        </p:pic>
        <p:pic>
          <p:nvPicPr>
            <p:cNvPr id="62" name="object 62"/>
            <p:cNvPicPr/>
            <p:nvPr/>
          </p:nvPicPr>
          <p:blipFill>
            <a:blip r:embed="rId45" cstate="print"/>
            <a:stretch>
              <a:fillRect/>
            </a:stretch>
          </p:blipFill>
          <p:spPr>
            <a:xfrm>
              <a:off x="4775086" y="827277"/>
              <a:ext cx="76962" cy="131064"/>
            </a:xfrm>
            <a:prstGeom prst="rect">
              <a:avLst/>
            </a:prstGeom>
          </p:spPr>
        </p:pic>
      </p:grpSp>
      <p:pic>
        <p:nvPicPr>
          <p:cNvPr id="63" name="object 63"/>
          <p:cNvPicPr/>
          <p:nvPr/>
        </p:nvPicPr>
        <p:blipFill>
          <a:blip r:embed="rId46" cstate="print"/>
          <a:stretch>
            <a:fillRect/>
          </a:stretch>
        </p:blipFill>
        <p:spPr>
          <a:xfrm>
            <a:off x="1734952" y="831899"/>
            <a:ext cx="157409" cy="496534"/>
          </a:xfrm>
          <a:prstGeom prst="rect">
            <a:avLst/>
          </a:prstGeom>
        </p:spPr>
      </p:pic>
      <p:pic>
        <p:nvPicPr>
          <p:cNvPr id="64" name="object 64"/>
          <p:cNvPicPr/>
          <p:nvPr/>
        </p:nvPicPr>
        <p:blipFill>
          <a:blip r:embed="rId47" cstate="print"/>
          <a:stretch>
            <a:fillRect/>
          </a:stretch>
        </p:blipFill>
        <p:spPr>
          <a:xfrm>
            <a:off x="4788387" y="969059"/>
            <a:ext cx="77176" cy="397686"/>
          </a:xfrm>
          <a:prstGeom prst="rect">
            <a:avLst/>
          </a:prstGeom>
        </p:spPr>
      </p:pic>
      <p:pic>
        <p:nvPicPr>
          <p:cNvPr id="65" name="object 65"/>
          <p:cNvPicPr/>
          <p:nvPr/>
        </p:nvPicPr>
        <p:blipFill>
          <a:blip r:embed="rId48" cstate="print"/>
          <a:stretch>
            <a:fillRect/>
          </a:stretch>
        </p:blipFill>
        <p:spPr>
          <a:xfrm>
            <a:off x="5098620" y="960631"/>
            <a:ext cx="168107" cy="406116"/>
          </a:xfrm>
          <a:prstGeom prst="rect">
            <a:avLst/>
          </a:prstGeom>
        </p:spPr>
      </p:pic>
      <p:grpSp>
        <p:nvGrpSpPr>
          <p:cNvPr id="66" name="object 66"/>
          <p:cNvGrpSpPr/>
          <p:nvPr/>
        </p:nvGrpSpPr>
        <p:grpSpPr>
          <a:xfrm>
            <a:off x="5405033" y="831899"/>
            <a:ext cx="957064" cy="543404"/>
            <a:chOff x="5390019" y="827277"/>
            <a:chExt cx="954405" cy="540385"/>
          </a:xfrm>
        </p:grpSpPr>
        <p:pic>
          <p:nvPicPr>
            <p:cNvPr id="67" name="object 67"/>
            <p:cNvPicPr/>
            <p:nvPr/>
          </p:nvPicPr>
          <p:blipFill>
            <a:blip r:embed="rId49" cstate="print"/>
            <a:stretch>
              <a:fillRect/>
            </a:stretch>
          </p:blipFill>
          <p:spPr>
            <a:xfrm>
              <a:off x="5390019" y="955293"/>
              <a:ext cx="180580" cy="412241"/>
            </a:xfrm>
            <a:prstGeom prst="rect">
              <a:avLst/>
            </a:prstGeom>
          </p:spPr>
        </p:pic>
        <p:pic>
          <p:nvPicPr>
            <p:cNvPr id="68" name="object 68"/>
            <p:cNvPicPr/>
            <p:nvPr/>
          </p:nvPicPr>
          <p:blipFill>
            <a:blip r:embed="rId50" cstate="print"/>
            <a:stretch>
              <a:fillRect/>
            </a:stretch>
          </p:blipFill>
          <p:spPr>
            <a:xfrm>
              <a:off x="5602618" y="963675"/>
              <a:ext cx="167639" cy="403859"/>
            </a:xfrm>
            <a:prstGeom prst="rect">
              <a:avLst/>
            </a:prstGeom>
          </p:spPr>
        </p:pic>
        <p:pic>
          <p:nvPicPr>
            <p:cNvPr id="69" name="object 69"/>
            <p:cNvPicPr/>
            <p:nvPr/>
          </p:nvPicPr>
          <p:blipFill>
            <a:blip r:embed="rId51" cstate="print"/>
            <a:stretch>
              <a:fillRect/>
            </a:stretch>
          </p:blipFill>
          <p:spPr>
            <a:xfrm>
              <a:off x="5804656" y="955293"/>
              <a:ext cx="180485" cy="412241"/>
            </a:xfrm>
            <a:prstGeom prst="rect">
              <a:avLst/>
            </a:prstGeom>
          </p:spPr>
        </p:pic>
        <p:pic>
          <p:nvPicPr>
            <p:cNvPr id="70" name="object 70"/>
            <p:cNvPicPr/>
            <p:nvPr/>
          </p:nvPicPr>
          <p:blipFill>
            <a:blip r:embed="rId52" cstate="print"/>
            <a:stretch>
              <a:fillRect/>
            </a:stretch>
          </p:blipFill>
          <p:spPr>
            <a:xfrm>
              <a:off x="6018669" y="955293"/>
              <a:ext cx="166878" cy="403860"/>
            </a:xfrm>
            <a:prstGeom prst="rect">
              <a:avLst/>
            </a:prstGeom>
          </p:spPr>
        </p:pic>
        <p:pic>
          <p:nvPicPr>
            <p:cNvPr id="71" name="object 71"/>
            <p:cNvPicPr/>
            <p:nvPr/>
          </p:nvPicPr>
          <p:blipFill>
            <a:blip r:embed="rId53" cstate="print"/>
            <a:stretch>
              <a:fillRect/>
            </a:stretch>
          </p:blipFill>
          <p:spPr>
            <a:xfrm>
              <a:off x="6217539" y="827277"/>
              <a:ext cx="126504" cy="540257"/>
            </a:xfrm>
            <a:prstGeom prst="rect">
              <a:avLst/>
            </a:prstGeom>
          </p:spPr>
        </p:pic>
      </p:grpSp>
      <p:pic>
        <p:nvPicPr>
          <p:cNvPr id="72" name="object 72"/>
          <p:cNvPicPr/>
          <p:nvPr/>
        </p:nvPicPr>
        <p:blipFill>
          <a:blip r:embed="rId54" cstate="print"/>
          <a:stretch>
            <a:fillRect/>
          </a:stretch>
        </p:blipFill>
        <p:spPr>
          <a:xfrm>
            <a:off x="3323563" y="969059"/>
            <a:ext cx="158937" cy="359374"/>
          </a:xfrm>
          <a:prstGeom prst="rect">
            <a:avLst/>
          </a:prstGeom>
        </p:spPr>
      </p:pic>
      <p:pic>
        <p:nvPicPr>
          <p:cNvPr id="73" name="object 73"/>
          <p:cNvPicPr/>
          <p:nvPr/>
        </p:nvPicPr>
        <p:blipFill>
          <a:blip r:embed="rId55" cstate="print"/>
          <a:stretch>
            <a:fillRect/>
          </a:stretch>
        </p:blipFill>
        <p:spPr>
          <a:xfrm>
            <a:off x="6383876" y="831899"/>
            <a:ext cx="77175" cy="131796"/>
          </a:xfrm>
          <a:prstGeom prst="rect">
            <a:avLst/>
          </a:prstGeom>
        </p:spPr>
      </p:pic>
      <p:pic>
        <p:nvPicPr>
          <p:cNvPr id="74" name="object 74"/>
          <p:cNvPicPr/>
          <p:nvPr/>
        </p:nvPicPr>
        <p:blipFill>
          <a:blip r:embed="rId56" cstate="print"/>
          <a:stretch>
            <a:fillRect/>
          </a:stretch>
        </p:blipFill>
        <p:spPr>
          <a:xfrm>
            <a:off x="3514594" y="960631"/>
            <a:ext cx="156645" cy="376231"/>
          </a:xfrm>
          <a:prstGeom prst="rect">
            <a:avLst/>
          </a:prstGeom>
        </p:spPr>
      </p:pic>
      <p:grpSp>
        <p:nvGrpSpPr>
          <p:cNvPr id="75" name="object 75"/>
          <p:cNvGrpSpPr/>
          <p:nvPr/>
        </p:nvGrpSpPr>
        <p:grpSpPr>
          <a:xfrm>
            <a:off x="6383876" y="831899"/>
            <a:ext cx="660329" cy="543404"/>
            <a:chOff x="6366142" y="827277"/>
            <a:chExt cx="658495" cy="540385"/>
          </a:xfrm>
        </p:grpSpPr>
        <p:pic>
          <p:nvPicPr>
            <p:cNvPr id="76" name="object 76"/>
            <p:cNvPicPr/>
            <p:nvPr/>
          </p:nvPicPr>
          <p:blipFill>
            <a:blip r:embed="rId57" cstate="print"/>
            <a:stretch>
              <a:fillRect/>
            </a:stretch>
          </p:blipFill>
          <p:spPr>
            <a:xfrm>
              <a:off x="6366142" y="963675"/>
              <a:ext cx="76961" cy="395477"/>
            </a:xfrm>
            <a:prstGeom prst="rect">
              <a:avLst/>
            </a:prstGeom>
          </p:spPr>
        </p:pic>
        <p:pic>
          <p:nvPicPr>
            <p:cNvPr id="77" name="object 77"/>
            <p:cNvPicPr/>
            <p:nvPr/>
          </p:nvPicPr>
          <p:blipFill>
            <a:blip r:embed="rId58" cstate="print"/>
            <a:stretch>
              <a:fillRect/>
            </a:stretch>
          </p:blipFill>
          <p:spPr>
            <a:xfrm>
              <a:off x="6459105" y="827277"/>
              <a:ext cx="126492" cy="540257"/>
            </a:xfrm>
            <a:prstGeom prst="rect">
              <a:avLst/>
            </a:prstGeom>
          </p:spPr>
        </p:pic>
        <p:pic>
          <p:nvPicPr>
            <p:cNvPr id="78" name="object 78"/>
            <p:cNvPicPr/>
            <p:nvPr/>
          </p:nvPicPr>
          <p:blipFill>
            <a:blip r:embed="rId59" cstate="print"/>
            <a:stretch>
              <a:fillRect/>
            </a:stretch>
          </p:blipFill>
          <p:spPr>
            <a:xfrm>
              <a:off x="6599422" y="955293"/>
              <a:ext cx="180485" cy="412241"/>
            </a:xfrm>
            <a:prstGeom prst="rect">
              <a:avLst/>
            </a:prstGeom>
          </p:spPr>
        </p:pic>
        <p:pic>
          <p:nvPicPr>
            <p:cNvPr id="79" name="object 79"/>
            <p:cNvPicPr/>
            <p:nvPr/>
          </p:nvPicPr>
          <p:blipFill>
            <a:blip r:embed="rId60" cstate="print"/>
            <a:stretch>
              <a:fillRect/>
            </a:stretch>
          </p:blipFill>
          <p:spPr>
            <a:xfrm>
              <a:off x="6799719" y="827277"/>
              <a:ext cx="125717" cy="540257"/>
            </a:xfrm>
            <a:prstGeom prst="rect">
              <a:avLst/>
            </a:prstGeom>
          </p:spPr>
        </p:pic>
        <p:pic>
          <p:nvPicPr>
            <p:cNvPr id="80" name="object 80"/>
            <p:cNvPicPr/>
            <p:nvPr/>
          </p:nvPicPr>
          <p:blipFill>
            <a:blip r:embed="rId61" cstate="print"/>
            <a:stretch>
              <a:fillRect/>
            </a:stretch>
          </p:blipFill>
          <p:spPr>
            <a:xfrm>
              <a:off x="6948296" y="827277"/>
              <a:ext cx="76200" cy="131064"/>
            </a:xfrm>
            <a:prstGeom prst="rect">
              <a:avLst/>
            </a:prstGeom>
          </p:spPr>
        </p:pic>
      </p:grpSp>
      <p:pic>
        <p:nvPicPr>
          <p:cNvPr id="81" name="object 81"/>
          <p:cNvPicPr/>
          <p:nvPr/>
        </p:nvPicPr>
        <p:blipFill>
          <a:blip r:embed="rId62" cstate="print"/>
          <a:stretch>
            <a:fillRect/>
          </a:stretch>
        </p:blipFill>
        <p:spPr>
          <a:xfrm>
            <a:off x="7253567" y="960631"/>
            <a:ext cx="180976" cy="414544"/>
          </a:xfrm>
          <a:prstGeom prst="rect">
            <a:avLst/>
          </a:prstGeom>
        </p:spPr>
      </p:pic>
      <p:grpSp>
        <p:nvGrpSpPr>
          <p:cNvPr id="82" name="object 82"/>
          <p:cNvGrpSpPr/>
          <p:nvPr/>
        </p:nvGrpSpPr>
        <p:grpSpPr>
          <a:xfrm>
            <a:off x="4884667" y="823471"/>
            <a:ext cx="154735" cy="513392"/>
            <a:chOff x="4871098" y="818896"/>
            <a:chExt cx="154305" cy="510540"/>
          </a:xfrm>
        </p:grpSpPr>
        <p:pic>
          <p:nvPicPr>
            <p:cNvPr id="83" name="object 83"/>
            <p:cNvPicPr/>
            <p:nvPr/>
          </p:nvPicPr>
          <p:blipFill>
            <a:blip r:embed="rId63" cstate="print"/>
            <a:stretch>
              <a:fillRect/>
            </a:stretch>
          </p:blipFill>
          <p:spPr>
            <a:xfrm>
              <a:off x="4871098" y="955294"/>
              <a:ext cx="153923" cy="374141"/>
            </a:xfrm>
            <a:prstGeom prst="rect">
              <a:avLst/>
            </a:prstGeom>
          </p:spPr>
        </p:pic>
        <p:pic>
          <p:nvPicPr>
            <p:cNvPr id="84" name="object 84"/>
            <p:cNvPicPr/>
            <p:nvPr/>
          </p:nvPicPr>
          <p:blipFill>
            <a:blip r:embed="rId64" cstate="print"/>
            <a:stretch>
              <a:fillRect/>
            </a:stretch>
          </p:blipFill>
          <p:spPr>
            <a:xfrm>
              <a:off x="4925200" y="818896"/>
              <a:ext cx="65531" cy="100584"/>
            </a:xfrm>
            <a:prstGeom prst="rect">
              <a:avLst/>
            </a:prstGeom>
          </p:spPr>
        </p:pic>
      </p:grpSp>
      <p:grpSp>
        <p:nvGrpSpPr>
          <p:cNvPr id="85" name="object 85"/>
          <p:cNvGrpSpPr/>
          <p:nvPr/>
        </p:nvGrpSpPr>
        <p:grpSpPr>
          <a:xfrm>
            <a:off x="6967650" y="969059"/>
            <a:ext cx="245793" cy="359502"/>
            <a:chOff x="6948296" y="963675"/>
            <a:chExt cx="245110" cy="357505"/>
          </a:xfrm>
        </p:grpSpPr>
        <p:pic>
          <p:nvPicPr>
            <p:cNvPr id="86" name="object 86"/>
            <p:cNvPicPr/>
            <p:nvPr/>
          </p:nvPicPr>
          <p:blipFill>
            <a:blip r:embed="rId65" cstate="print"/>
            <a:stretch>
              <a:fillRect/>
            </a:stretch>
          </p:blipFill>
          <p:spPr>
            <a:xfrm>
              <a:off x="6948296" y="963675"/>
              <a:ext cx="51054" cy="357378"/>
            </a:xfrm>
            <a:prstGeom prst="rect">
              <a:avLst/>
            </a:prstGeom>
          </p:spPr>
        </p:pic>
        <p:pic>
          <p:nvPicPr>
            <p:cNvPr id="87" name="object 87"/>
            <p:cNvPicPr/>
            <p:nvPr/>
          </p:nvPicPr>
          <p:blipFill>
            <a:blip r:embed="rId66" cstate="print"/>
            <a:stretch>
              <a:fillRect/>
            </a:stretch>
          </p:blipFill>
          <p:spPr>
            <a:xfrm>
              <a:off x="7034416" y="963675"/>
              <a:ext cx="158482" cy="357378"/>
            </a:xfrm>
            <a:prstGeom prst="rect">
              <a:avLst/>
            </a:prstGeom>
          </p:spPr>
        </p:pic>
      </p:grpSp>
      <p:grpSp>
        <p:nvGrpSpPr>
          <p:cNvPr id="88" name="object 88"/>
          <p:cNvGrpSpPr/>
          <p:nvPr/>
        </p:nvGrpSpPr>
        <p:grpSpPr>
          <a:xfrm>
            <a:off x="1094746" y="1742978"/>
            <a:ext cx="6940143" cy="5116042"/>
            <a:chOff x="1091704" y="1733295"/>
            <a:chExt cx="6920865" cy="5087620"/>
          </a:xfrm>
        </p:grpSpPr>
        <p:pic>
          <p:nvPicPr>
            <p:cNvPr id="89" name="object 89"/>
            <p:cNvPicPr/>
            <p:nvPr/>
          </p:nvPicPr>
          <p:blipFill>
            <a:blip r:embed="rId67" cstate="print"/>
            <a:stretch>
              <a:fillRect/>
            </a:stretch>
          </p:blipFill>
          <p:spPr>
            <a:xfrm>
              <a:off x="2657487" y="1733295"/>
              <a:ext cx="3787901" cy="457200"/>
            </a:xfrm>
            <a:prstGeom prst="rect">
              <a:avLst/>
            </a:prstGeom>
          </p:spPr>
        </p:pic>
        <p:sp>
          <p:nvSpPr>
            <p:cNvPr id="90" name="object 90"/>
            <p:cNvSpPr/>
            <p:nvPr/>
          </p:nvSpPr>
          <p:spPr>
            <a:xfrm>
              <a:off x="2657487" y="2190495"/>
              <a:ext cx="3788410" cy="1165225"/>
            </a:xfrm>
            <a:custGeom>
              <a:avLst/>
              <a:gdLst/>
              <a:ahLst/>
              <a:cxnLst/>
              <a:rect l="l" t="t" r="r" b="b"/>
              <a:pathLst>
                <a:path w="3788410" h="1165225">
                  <a:moveTo>
                    <a:pt x="3787889" y="0"/>
                  </a:moveTo>
                  <a:lnTo>
                    <a:pt x="0" y="0"/>
                  </a:lnTo>
                  <a:lnTo>
                    <a:pt x="1764030" y="1165098"/>
                  </a:lnTo>
                  <a:lnTo>
                    <a:pt x="2024634" y="1165098"/>
                  </a:lnTo>
                  <a:lnTo>
                    <a:pt x="3787889" y="0"/>
                  </a:lnTo>
                  <a:close/>
                </a:path>
              </a:pathLst>
            </a:custGeom>
            <a:solidFill>
              <a:srgbClr val="98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1" name="object 91"/>
            <p:cNvSpPr/>
            <p:nvPr/>
          </p:nvSpPr>
          <p:spPr>
            <a:xfrm>
              <a:off x="2657487" y="2190495"/>
              <a:ext cx="1764030" cy="1165225"/>
            </a:xfrm>
            <a:custGeom>
              <a:avLst/>
              <a:gdLst/>
              <a:ahLst/>
              <a:cxnLst/>
              <a:rect l="l" t="t" r="r" b="b"/>
              <a:pathLst>
                <a:path w="1764029" h="1165225">
                  <a:moveTo>
                    <a:pt x="0" y="0"/>
                  </a:moveTo>
                  <a:lnTo>
                    <a:pt x="1764030" y="1165098"/>
                  </a:lnTo>
                </a:path>
              </a:pathLst>
            </a:custGeom>
            <a:ln w="3175">
              <a:solidFill>
                <a:srgbClr val="98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92" name="object 92"/>
            <p:cNvPicPr/>
            <p:nvPr/>
          </p:nvPicPr>
          <p:blipFill>
            <a:blip r:embed="rId68" cstate="print"/>
            <a:stretch>
              <a:fillRect/>
            </a:stretch>
          </p:blipFill>
          <p:spPr>
            <a:xfrm>
              <a:off x="1092339" y="2647695"/>
              <a:ext cx="6919721" cy="457200"/>
            </a:xfrm>
            <a:prstGeom prst="rect">
              <a:avLst/>
            </a:prstGeom>
          </p:spPr>
        </p:pic>
        <p:sp>
          <p:nvSpPr>
            <p:cNvPr id="93" name="object 93"/>
            <p:cNvSpPr/>
            <p:nvPr/>
          </p:nvSpPr>
          <p:spPr>
            <a:xfrm>
              <a:off x="1092339" y="3104895"/>
              <a:ext cx="6920230" cy="1165225"/>
            </a:xfrm>
            <a:custGeom>
              <a:avLst/>
              <a:gdLst/>
              <a:ahLst/>
              <a:cxnLst/>
              <a:rect l="l" t="t" r="r" b="b"/>
              <a:pathLst>
                <a:path w="6920230" h="1165225">
                  <a:moveTo>
                    <a:pt x="6919709" y="0"/>
                  </a:moveTo>
                  <a:lnTo>
                    <a:pt x="0" y="0"/>
                  </a:lnTo>
                  <a:lnTo>
                    <a:pt x="3222498" y="1165098"/>
                  </a:lnTo>
                  <a:lnTo>
                    <a:pt x="3697986" y="1165098"/>
                  </a:lnTo>
                  <a:lnTo>
                    <a:pt x="6919709" y="0"/>
                  </a:lnTo>
                  <a:close/>
                </a:path>
              </a:pathLst>
            </a:custGeom>
            <a:solidFill>
              <a:srgbClr val="9898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4" name="object 94"/>
            <p:cNvSpPr/>
            <p:nvPr/>
          </p:nvSpPr>
          <p:spPr>
            <a:xfrm>
              <a:off x="1092339" y="3104895"/>
              <a:ext cx="3222625" cy="1165225"/>
            </a:xfrm>
            <a:custGeom>
              <a:avLst/>
              <a:gdLst/>
              <a:ahLst/>
              <a:cxnLst/>
              <a:rect l="l" t="t" r="r" b="b"/>
              <a:pathLst>
                <a:path w="3222625" h="1165225">
                  <a:moveTo>
                    <a:pt x="0" y="0"/>
                  </a:moveTo>
                  <a:lnTo>
                    <a:pt x="3222498" y="1165098"/>
                  </a:lnTo>
                </a:path>
              </a:pathLst>
            </a:custGeom>
            <a:ln w="3175">
              <a:solidFill>
                <a:srgbClr val="9898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95" name="object 95"/>
            <p:cNvPicPr/>
            <p:nvPr/>
          </p:nvPicPr>
          <p:blipFill>
            <a:blip r:embed="rId69" cstate="print"/>
            <a:stretch>
              <a:fillRect/>
            </a:stretch>
          </p:blipFill>
          <p:spPr>
            <a:xfrm>
              <a:off x="1797189" y="3562095"/>
              <a:ext cx="5506974" cy="457200"/>
            </a:xfrm>
            <a:prstGeom prst="rect">
              <a:avLst/>
            </a:prstGeom>
          </p:spPr>
        </p:pic>
        <p:sp>
          <p:nvSpPr>
            <p:cNvPr id="96" name="object 96"/>
            <p:cNvSpPr/>
            <p:nvPr/>
          </p:nvSpPr>
          <p:spPr>
            <a:xfrm>
              <a:off x="1797189" y="4019295"/>
              <a:ext cx="5507355" cy="1165225"/>
            </a:xfrm>
            <a:custGeom>
              <a:avLst/>
              <a:gdLst/>
              <a:ahLst/>
              <a:cxnLst/>
              <a:rect l="l" t="t" r="r" b="b"/>
              <a:pathLst>
                <a:path w="5507355" h="1165225">
                  <a:moveTo>
                    <a:pt x="5506961" y="0"/>
                  </a:moveTo>
                  <a:lnTo>
                    <a:pt x="0" y="0"/>
                  </a:lnTo>
                  <a:lnTo>
                    <a:pt x="2564891" y="1165098"/>
                  </a:lnTo>
                  <a:lnTo>
                    <a:pt x="2942843" y="1165098"/>
                  </a:lnTo>
                  <a:lnTo>
                    <a:pt x="5506961" y="0"/>
                  </a:lnTo>
                  <a:close/>
                </a:path>
              </a:pathLst>
            </a:custGeom>
            <a:solidFill>
              <a:srgbClr val="00795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7" name="object 97"/>
            <p:cNvSpPr/>
            <p:nvPr/>
          </p:nvSpPr>
          <p:spPr>
            <a:xfrm>
              <a:off x="1797189" y="4019295"/>
              <a:ext cx="2565400" cy="1165225"/>
            </a:xfrm>
            <a:custGeom>
              <a:avLst/>
              <a:gdLst/>
              <a:ahLst/>
              <a:cxnLst/>
              <a:rect l="l" t="t" r="r" b="b"/>
              <a:pathLst>
                <a:path w="2565400" h="1165225">
                  <a:moveTo>
                    <a:pt x="0" y="0"/>
                  </a:moveTo>
                  <a:lnTo>
                    <a:pt x="2564891" y="1165098"/>
                  </a:lnTo>
                </a:path>
              </a:pathLst>
            </a:custGeom>
            <a:ln w="3175">
              <a:solidFill>
                <a:srgbClr val="00795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98" name="object 98"/>
            <p:cNvPicPr/>
            <p:nvPr/>
          </p:nvPicPr>
          <p:blipFill>
            <a:blip r:embed="rId70" cstate="print"/>
            <a:stretch>
              <a:fillRect/>
            </a:stretch>
          </p:blipFill>
          <p:spPr>
            <a:xfrm>
              <a:off x="2121039" y="4400295"/>
              <a:ext cx="4856226" cy="457200"/>
            </a:xfrm>
            <a:prstGeom prst="rect">
              <a:avLst/>
            </a:prstGeom>
          </p:spPr>
        </p:pic>
        <p:sp>
          <p:nvSpPr>
            <p:cNvPr id="99" name="object 99"/>
            <p:cNvSpPr/>
            <p:nvPr/>
          </p:nvSpPr>
          <p:spPr>
            <a:xfrm>
              <a:off x="2121039" y="4857495"/>
              <a:ext cx="4856480" cy="1165225"/>
            </a:xfrm>
            <a:custGeom>
              <a:avLst/>
              <a:gdLst/>
              <a:ahLst/>
              <a:cxnLst/>
              <a:rect l="l" t="t" r="r" b="b"/>
              <a:pathLst>
                <a:path w="4856480" h="1165225">
                  <a:moveTo>
                    <a:pt x="4856226" y="0"/>
                  </a:moveTo>
                  <a:lnTo>
                    <a:pt x="0" y="0"/>
                  </a:lnTo>
                  <a:lnTo>
                    <a:pt x="2260853" y="1165098"/>
                  </a:lnTo>
                  <a:lnTo>
                    <a:pt x="2595372" y="1165098"/>
                  </a:lnTo>
                  <a:lnTo>
                    <a:pt x="4856226" y="0"/>
                  </a:lnTo>
                  <a:close/>
                </a:path>
              </a:pathLst>
            </a:custGeom>
            <a:solidFill>
              <a:srgbClr val="3C989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0" name="object 100"/>
            <p:cNvSpPr/>
            <p:nvPr/>
          </p:nvSpPr>
          <p:spPr>
            <a:xfrm>
              <a:off x="2121039" y="4857495"/>
              <a:ext cx="2261235" cy="1165225"/>
            </a:xfrm>
            <a:custGeom>
              <a:avLst/>
              <a:gdLst/>
              <a:ahLst/>
              <a:cxnLst/>
              <a:rect l="l" t="t" r="r" b="b"/>
              <a:pathLst>
                <a:path w="2261235" h="1165225">
                  <a:moveTo>
                    <a:pt x="0" y="0"/>
                  </a:moveTo>
                  <a:lnTo>
                    <a:pt x="2260853" y="1165098"/>
                  </a:lnTo>
                </a:path>
              </a:pathLst>
            </a:custGeom>
            <a:ln w="3175">
              <a:solidFill>
                <a:srgbClr val="3C989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1" name="object 101"/>
            <p:cNvSpPr/>
            <p:nvPr/>
          </p:nvSpPr>
          <p:spPr>
            <a:xfrm>
              <a:off x="2085987" y="5736843"/>
              <a:ext cx="4950460" cy="1083310"/>
            </a:xfrm>
            <a:custGeom>
              <a:avLst/>
              <a:gdLst/>
              <a:ahLst/>
              <a:cxnLst/>
              <a:rect l="l" t="t" r="r" b="b"/>
              <a:pathLst>
                <a:path w="4950459" h="1083309">
                  <a:moveTo>
                    <a:pt x="4949939" y="0"/>
                  </a:moveTo>
                  <a:lnTo>
                    <a:pt x="0" y="0"/>
                  </a:lnTo>
                  <a:lnTo>
                    <a:pt x="2142737" y="1083056"/>
                  </a:lnTo>
                  <a:lnTo>
                    <a:pt x="2807921" y="1083056"/>
                  </a:lnTo>
                  <a:lnTo>
                    <a:pt x="4949939" y="0"/>
                  </a:lnTo>
                  <a:close/>
                </a:path>
              </a:pathLst>
            </a:custGeom>
            <a:solidFill>
              <a:srgbClr val="003C9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2" name="object 102"/>
            <p:cNvSpPr/>
            <p:nvPr/>
          </p:nvSpPr>
          <p:spPr>
            <a:xfrm>
              <a:off x="2085987" y="5736843"/>
              <a:ext cx="2143125" cy="1083310"/>
            </a:xfrm>
            <a:custGeom>
              <a:avLst/>
              <a:gdLst/>
              <a:ahLst/>
              <a:cxnLst/>
              <a:rect l="l" t="t" r="r" b="b"/>
              <a:pathLst>
                <a:path w="2143125" h="1083309">
                  <a:moveTo>
                    <a:pt x="0" y="0"/>
                  </a:moveTo>
                  <a:lnTo>
                    <a:pt x="2142737" y="1083055"/>
                  </a:lnTo>
                </a:path>
              </a:pathLst>
            </a:custGeom>
            <a:ln w="3175">
              <a:solidFill>
                <a:srgbClr val="003C9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03" name="object 103"/>
            <p:cNvPicPr/>
            <p:nvPr/>
          </p:nvPicPr>
          <p:blipFill>
            <a:blip r:embed="rId71" cstate="print"/>
            <a:stretch>
              <a:fillRect/>
            </a:stretch>
          </p:blipFill>
          <p:spPr>
            <a:xfrm>
              <a:off x="2085987" y="5279643"/>
              <a:ext cx="4949951" cy="457200"/>
            </a:xfrm>
            <a:prstGeom prst="rect">
              <a:avLst/>
            </a:prstGeom>
          </p:spPr>
        </p:pic>
      </p:grpSp>
      <p:sp>
        <p:nvSpPr>
          <p:cNvPr id="104" name="object 104"/>
          <p:cNvSpPr txBox="1"/>
          <p:nvPr/>
        </p:nvSpPr>
        <p:spPr>
          <a:xfrm>
            <a:off x="1175100" y="1765456"/>
            <a:ext cx="6778404" cy="3959633"/>
          </a:xfrm>
          <a:prstGeom prst="rect">
            <a:avLst/>
          </a:prstGeom>
        </p:spPr>
        <p:txBody>
          <a:bodyPr vert="horz" wrap="square" lIns="0" tIns="12750" rIns="0" bIns="0" rtlCol="0">
            <a:spAutoFit/>
          </a:bodyPr>
          <a:lstStyle/>
          <a:p>
            <a:pPr algn="ctr">
              <a:spcBef>
                <a:spcPts val="100"/>
              </a:spcBef>
            </a:pPr>
            <a:r>
              <a:rPr sz="2400" b="1" dirty="0">
                <a:latin typeface="Times New Roman"/>
                <a:cs typeface="Times New Roman"/>
              </a:rPr>
              <a:t>Identificación</a:t>
            </a:r>
            <a:r>
              <a:rPr sz="2400" b="1" spc="-40" dirty="0">
                <a:latin typeface="Times New Roman"/>
                <a:cs typeface="Times New Roman"/>
              </a:rPr>
              <a:t> </a:t>
            </a:r>
            <a:r>
              <a:rPr sz="2400" b="1" dirty="0">
                <a:latin typeface="Times New Roman"/>
                <a:cs typeface="Times New Roman"/>
              </a:rPr>
              <a:t>del</a:t>
            </a:r>
            <a:r>
              <a:rPr sz="2400" b="1" spc="-35" dirty="0">
                <a:latin typeface="Times New Roman"/>
                <a:cs typeface="Times New Roman"/>
              </a:rPr>
              <a:t> </a:t>
            </a:r>
            <a:r>
              <a:rPr sz="2400" b="1" spc="-10" dirty="0">
                <a:latin typeface="Times New Roman"/>
                <a:cs typeface="Times New Roman"/>
              </a:rPr>
              <a:t>Problema</a:t>
            </a:r>
            <a:endParaRPr sz="2400" b="1" dirty="0">
              <a:latin typeface="Times New Roman"/>
              <a:cs typeface="Times New Roman"/>
            </a:endParaRPr>
          </a:p>
          <a:p>
            <a:pPr>
              <a:spcBef>
                <a:spcPts val="1566"/>
              </a:spcBef>
            </a:pPr>
            <a:endParaRPr sz="2400" dirty="0">
              <a:latin typeface="Times New Roman"/>
              <a:cs typeface="Times New Roman"/>
            </a:endParaRPr>
          </a:p>
          <a:p>
            <a:pPr algn="ctr">
              <a:lnSpc>
                <a:spcPct val="100000"/>
              </a:lnSpc>
            </a:pPr>
            <a:r>
              <a:rPr sz="2400" b="1" dirty="0">
                <a:latin typeface="Times New Roman"/>
                <a:cs typeface="Times New Roman"/>
              </a:rPr>
              <a:t>Formulación</a:t>
            </a:r>
            <a:r>
              <a:rPr sz="2400" b="1" spc="-30" dirty="0">
                <a:latin typeface="Times New Roman"/>
                <a:cs typeface="Times New Roman"/>
              </a:rPr>
              <a:t> </a:t>
            </a:r>
            <a:r>
              <a:rPr sz="2400" b="1" dirty="0">
                <a:latin typeface="Times New Roman"/>
                <a:cs typeface="Times New Roman"/>
              </a:rPr>
              <a:t>de</a:t>
            </a:r>
            <a:r>
              <a:rPr sz="2400" b="1" spc="-30" dirty="0">
                <a:latin typeface="Times New Roman"/>
                <a:cs typeface="Times New Roman"/>
              </a:rPr>
              <a:t> </a:t>
            </a:r>
            <a:r>
              <a:rPr sz="2400" b="1" dirty="0">
                <a:latin typeface="Times New Roman"/>
                <a:cs typeface="Times New Roman"/>
              </a:rPr>
              <a:t>la</a:t>
            </a:r>
            <a:r>
              <a:rPr sz="2400" b="1" spc="-25" dirty="0">
                <a:latin typeface="Times New Roman"/>
                <a:cs typeface="Times New Roman"/>
              </a:rPr>
              <a:t> </a:t>
            </a:r>
            <a:r>
              <a:rPr sz="2400" b="1" dirty="0">
                <a:latin typeface="Times New Roman"/>
                <a:cs typeface="Times New Roman"/>
              </a:rPr>
              <a:t>Hipótesis</a:t>
            </a:r>
            <a:r>
              <a:rPr sz="2400" b="1" spc="-30" dirty="0">
                <a:latin typeface="Times New Roman"/>
                <a:cs typeface="Times New Roman"/>
              </a:rPr>
              <a:t> </a:t>
            </a:r>
            <a:r>
              <a:rPr sz="2400" b="1" dirty="0">
                <a:latin typeface="Times New Roman"/>
                <a:cs typeface="Times New Roman"/>
              </a:rPr>
              <a:t>o</a:t>
            </a:r>
            <a:r>
              <a:rPr sz="2400" b="1" spc="-30" dirty="0">
                <a:latin typeface="Times New Roman"/>
                <a:cs typeface="Times New Roman"/>
              </a:rPr>
              <a:t> </a:t>
            </a:r>
            <a:r>
              <a:rPr sz="2400" b="1" dirty="0">
                <a:latin typeface="Times New Roman"/>
                <a:cs typeface="Times New Roman"/>
              </a:rPr>
              <a:t>Preguntas</a:t>
            </a:r>
            <a:r>
              <a:rPr sz="2400" b="1" spc="-25" dirty="0">
                <a:latin typeface="Times New Roman"/>
                <a:cs typeface="Times New Roman"/>
              </a:rPr>
              <a:t> </a:t>
            </a:r>
            <a:r>
              <a:rPr sz="2400" b="1" spc="-10" dirty="0">
                <a:latin typeface="Times New Roman"/>
                <a:cs typeface="Times New Roman"/>
              </a:rPr>
              <a:t>Científicas</a:t>
            </a:r>
            <a:endParaRPr sz="2400" dirty="0">
              <a:latin typeface="Times New Roman"/>
              <a:cs typeface="Times New Roman"/>
            </a:endParaRPr>
          </a:p>
          <a:p>
            <a:pPr marL="719711" marR="712699" algn="ctr">
              <a:lnSpc>
                <a:spcPct val="234800"/>
              </a:lnSpc>
              <a:spcBef>
                <a:spcPts val="436"/>
              </a:spcBef>
            </a:pPr>
            <a:r>
              <a:rPr sz="2400" b="1" dirty="0">
                <a:latin typeface="Times New Roman"/>
                <a:cs typeface="Times New Roman"/>
              </a:rPr>
              <a:t>Selección</a:t>
            </a:r>
            <a:r>
              <a:rPr sz="2400" b="1" spc="-45" dirty="0">
                <a:latin typeface="Times New Roman"/>
                <a:cs typeface="Times New Roman"/>
              </a:rPr>
              <a:t> </a:t>
            </a:r>
            <a:r>
              <a:rPr sz="2400" b="1" dirty="0">
                <a:latin typeface="Times New Roman"/>
                <a:cs typeface="Times New Roman"/>
              </a:rPr>
              <a:t>de</a:t>
            </a:r>
            <a:r>
              <a:rPr sz="2400" b="1" spc="-40" dirty="0">
                <a:latin typeface="Times New Roman"/>
                <a:cs typeface="Times New Roman"/>
              </a:rPr>
              <a:t> </a:t>
            </a:r>
            <a:r>
              <a:rPr sz="2400" b="1" dirty="0">
                <a:latin typeface="Times New Roman"/>
                <a:cs typeface="Times New Roman"/>
              </a:rPr>
              <a:t>los</a:t>
            </a:r>
            <a:r>
              <a:rPr sz="2400" b="1" spc="-40" dirty="0">
                <a:latin typeface="Times New Roman"/>
                <a:cs typeface="Times New Roman"/>
              </a:rPr>
              <a:t> </a:t>
            </a:r>
            <a:r>
              <a:rPr sz="2400" b="1" dirty="0">
                <a:latin typeface="Times New Roman"/>
                <a:cs typeface="Times New Roman"/>
              </a:rPr>
              <a:t>métodos</a:t>
            </a:r>
            <a:r>
              <a:rPr sz="2400" b="1" spc="-40" dirty="0">
                <a:latin typeface="Times New Roman"/>
                <a:cs typeface="Times New Roman"/>
              </a:rPr>
              <a:t> </a:t>
            </a:r>
            <a:r>
              <a:rPr sz="2400" b="1" dirty="0">
                <a:latin typeface="Times New Roman"/>
                <a:cs typeface="Times New Roman"/>
              </a:rPr>
              <a:t>de</a:t>
            </a:r>
            <a:r>
              <a:rPr sz="2400" b="1" spc="-40" dirty="0">
                <a:latin typeface="Times New Roman"/>
                <a:cs typeface="Times New Roman"/>
              </a:rPr>
              <a:t> </a:t>
            </a:r>
            <a:r>
              <a:rPr sz="2400" b="1" spc="-10" dirty="0">
                <a:latin typeface="Times New Roman"/>
                <a:cs typeface="Times New Roman"/>
              </a:rPr>
              <a:t>investigación </a:t>
            </a:r>
            <a:r>
              <a:rPr sz="2400" b="1" dirty="0">
                <a:latin typeface="Times New Roman"/>
                <a:cs typeface="Times New Roman"/>
              </a:rPr>
              <a:t>Recopilación</a:t>
            </a:r>
            <a:r>
              <a:rPr sz="2400" b="1" spc="-40" dirty="0">
                <a:latin typeface="Times New Roman"/>
                <a:cs typeface="Times New Roman"/>
              </a:rPr>
              <a:t> </a:t>
            </a:r>
            <a:r>
              <a:rPr sz="2400" b="1" dirty="0">
                <a:latin typeface="Times New Roman"/>
                <a:cs typeface="Times New Roman"/>
              </a:rPr>
              <a:t>de</a:t>
            </a:r>
            <a:r>
              <a:rPr sz="2400" b="1" spc="-35" dirty="0">
                <a:latin typeface="Times New Roman"/>
                <a:cs typeface="Times New Roman"/>
              </a:rPr>
              <a:t> </a:t>
            </a:r>
            <a:r>
              <a:rPr sz="2400" b="1" dirty="0">
                <a:latin typeface="Times New Roman"/>
                <a:cs typeface="Times New Roman"/>
              </a:rPr>
              <a:t>los</a:t>
            </a:r>
            <a:r>
              <a:rPr sz="2400" b="1" spc="-35" dirty="0">
                <a:latin typeface="Times New Roman"/>
                <a:cs typeface="Times New Roman"/>
              </a:rPr>
              <a:t> </a:t>
            </a:r>
            <a:r>
              <a:rPr sz="2400" b="1" dirty="0">
                <a:latin typeface="Times New Roman"/>
                <a:cs typeface="Times New Roman"/>
              </a:rPr>
              <a:t>datos</a:t>
            </a:r>
            <a:r>
              <a:rPr sz="2400" b="1" spc="-35" dirty="0">
                <a:latin typeface="Times New Roman"/>
                <a:cs typeface="Times New Roman"/>
              </a:rPr>
              <a:t> </a:t>
            </a:r>
            <a:r>
              <a:rPr sz="2400" b="1" spc="-10" dirty="0">
                <a:latin typeface="Times New Roman"/>
                <a:cs typeface="Times New Roman"/>
              </a:rPr>
              <a:t>necesarios </a:t>
            </a:r>
            <a:r>
              <a:rPr sz="2400" b="1" dirty="0">
                <a:latin typeface="Times New Roman"/>
                <a:cs typeface="Times New Roman"/>
              </a:rPr>
              <a:t>Procesamiento</a:t>
            </a:r>
            <a:r>
              <a:rPr sz="2400" b="1" spc="-35" dirty="0">
                <a:latin typeface="Times New Roman"/>
                <a:cs typeface="Times New Roman"/>
              </a:rPr>
              <a:t> </a:t>
            </a:r>
            <a:r>
              <a:rPr sz="2400" b="1" dirty="0">
                <a:latin typeface="Times New Roman"/>
                <a:cs typeface="Times New Roman"/>
              </a:rPr>
              <a:t>y</a:t>
            </a:r>
            <a:r>
              <a:rPr sz="2400" b="1" spc="-20" dirty="0">
                <a:latin typeface="Times New Roman"/>
                <a:cs typeface="Times New Roman"/>
              </a:rPr>
              <a:t> </a:t>
            </a:r>
            <a:r>
              <a:rPr sz="2400" b="1" dirty="0">
                <a:latin typeface="Times New Roman"/>
                <a:cs typeface="Times New Roman"/>
              </a:rPr>
              <a:t>análisis</a:t>
            </a:r>
            <a:r>
              <a:rPr sz="2400" b="1" spc="-25" dirty="0">
                <a:latin typeface="Times New Roman"/>
                <a:cs typeface="Times New Roman"/>
              </a:rPr>
              <a:t> </a:t>
            </a:r>
            <a:r>
              <a:rPr sz="2400" b="1" dirty="0">
                <a:latin typeface="Times New Roman"/>
                <a:cs typeface="Times New Roman"/>
              </a:rPr>
              <a:t>de</a:t>
            </a:r>
            <a:r>
              <a:rPr sz="2400" b="1" spc="-20" dirty="0">
                <a:latin typeface="Times New Roman"/>
                <a:cs typeface="Times New Roman"/>
              </a:rPr>
              <a:t> </a:t>
            </a:r>
            <a:r>
              <a:rPr sz="2400" b="1" dirty="0">
                <a:latin typeface="Times New Roman"/>
                <a:cs typeface="Times New Roman"/>
              </a:rPr>
              <a:t>los</a:t>
            </a:r>
            <a:r>
              <a:rPr sz="2400" b="1" spc="-20" dirty="0">
                <a:latin typeface="Times New Roman"/>
                <a:cs typeface="Times New Roman"/>
              </a:rPr>
              <a:t> </a:t>
            </a:r>
            <a:r>
              <a:rPr sz="2400" b="1" spc="-10" dirty="0">
                <a:latin typeface="Times New Roman"/>
                <a:cs typeface="Times New Roman"/>
              </a:rPr>
              <a:t>datos</a:t>
            </a:r>
            <a:endParaRPr sz="2400" dirty="0">
              <a:latin typeface="Times New Roman"/>
              <a:cs typeface="Times New Roman"/>
            </a:endParaRPr>
          </a:p>
        </p:txBody>
      </p:sp>
      <p:grpSp>
        <p:nvGrpSpPr>
          <p:cNvPr id="105" name="object 105"/>
          <p:cNvGrpSpPr/>
          <p:nvPr/>
        </p:nvGrpSpPr>
        <p:grpSpPr>
          <a:xfrm>
            <a:off x="2530532" y="6187269"/>
            <a:ext cx="4063858" cy="671752"/>
            <a:chOff x="2523502" y="6152895"/>
            <a:chExt cx="4052570" cy="668020"/>
          </a:xfrm>
        </p:grpSpPr>
        <p:sp>
          <p:nvSpPr>
            <p:cNvPr id="106" name="object 106"/>
            <p:cNvSpPr/>
            <p:nvPr/>
          </p:nvSpPr>
          <p:spPr>
            <a:xfrm>
              <a:off x="2524137" y="6610095"/>
              <a:ext cx="4051935" cy="210185"/>
            </a:xfrm>
            <a:custGeom>
              <a:avLst/>
              <a:gdLst/>
              <a:ahLst/>
              <a:cxnLst/>
              <a:rect l="l" t="t" r="r" b="b"/>
              <a:pathLst>
                <a:path w="4051934" h="210184">
                  <a:moveTo>
                    <a:pt x="4051554" y="0"/>
                  </a:moveTo>
                  <a:lnTo>
                    <a:pt x="0" y="0"/>
                  </a:lnTo>
                  <a:lnTo>
                    <a:pt x="339748" y="209804"/>
                  </a:lnTo>
                  <a:lnTo>
                    <a:pt x="3711943" y="209804"/>
                  </a:lnTo>
                  <a:lnTo>
                    <a:pt x="4051554" y="0"/>
                  </a:lnTo>
                  <a:close/>
                </a:path>
              </a:pathLst>
            </a:custGeom>
            <a:solidFill>
              <a:srgbClr val="98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7" name="object 107"/>
            <p:cNvSpPr/>
            <p:nvPr/>
          </p:nvSpPr>
          <p:spPr>
            <a:xfrm>
              <a:off x="2524137" y="6610095"/>
              <a:ext cx="340360" cy="210185"/>
            </a:xfrm>
            <a:custGeom>
              <a:avLst/>
              <a:gdLst/>
              <a:ahLst/>
              <a:cxnLst/>
              <a:rect l="l" t="t" r="r" b="b"/>
              <a:pathLst>
                <a:path w="340360" h="210184">
                  <a:moveTo>
                    <a:pt x="0" y="0"/>
                  </a:moveTo>
                  <a:lnTo>
                    <a:pt x="339748" y="209804"/>
                  </a:lnTo>
                </a:path>
              </a:pathLst>
            </a:custGeom>
            <a:ln w="3175">
              <a:solidFill>
                <a:srgbClr val="98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08" name="object 108"/>
            <p:cNvPicPr/>
            <p:nvPr/>
          </p:nvPicPr>
          <p:blipFill>
            <a:blip r:embed="rId72" cstate="print"/>
            <a:stretch>
              <a:fillRect/>
            </a:stretch>
          </p:blipFill>
          <p:spPr>
            <a:xfrm>
              <a:off x="2524137" y="6152895"/>
              <a:ext cx="4051553" cy="457200"/>
            </a:xfrm>
            <a:prstGeom prst="rect">
              <a:avLst/>
            </a:prstGeom>
          </p:spPr>
        </p:pic>
      </p:grpSp>
      <p:sp>
        <p:nvSpPr>
          <p:cNvPr id="109" name="object 109"/>
          <p:cNvSpPr txBox="1"/>
          <p:nvPr/>
        </p:nvSpPr>
        <p:spPr>
          <a:xfrm>
            <a:off x="2610886" y="6209746"/>
            <a:ext cx="3904030" cy="393345"/>
          </a:xfrm>
          <a:prstGeom prst="rect">
            <a:avLst/>
          </a:prstGeom>
        </p:spPr>
        <p:txBody>
          <a:bodyPr vert="horz" wrap="square" lIns="0" tIns="12750" rIns="0" bIns="0" rtlCol="0">
            <a:spAutoFit/>
          </a:bodyPr>
          <a:lstStyle/>
          <a:p>
            <a:pPr marL="12750">
              <a:spcBef>
                <a:spcPts val="100"/>
              </a:spcBef>
            </a:pPr>
            <a:r>
              <a:rPr sz="2400" b="1" dirty="0">
                <a:latin typeface="Times New Roman"/>
                <a:cs typeface="Times New Roman"/>
              </a:rPr>
              <a:t>Elaboración</a:t>
            </a:r>
            <a:r>
              <a:rPr sz="2400" b="1" spc="-65" dirty="0">
                <a:latin typeface="Times New Roman"/>
                <a:cs typeface="Times New Roman"/>
              </a:rPr>
              <a:t> </a:t>
            </a:r>
            <a:r>
              <a:rPr sz="2400" b="1" dirty="0">
                <a:latin typeface="Times New Roman"/>
                <a:cs typeface="Times New Roman"/>
              </a:rPr>
              <a:t>del</a:t>
            </a:r>
            <a:r>
              <a:rPr sz="2400" b="1" spc="-65" dirty="0">
                <a:latin typeface="Times New Roman"/>
                <a:cs typeface="Times New Roman"/>
              </a:rPr>
              <a:t> </a:t>
            </a:r>
            <a:r>
              <a:rPr sz="2400" b="1" dirty="0">
                <a:latin typeface="Times New Roman"/>
                <a:cs typeface="Times New Roman"/>
              </a:rPr>
              <a:t>Informe</a:t>
            </a:r>
            <a:r>
              <a:rPr sz="2400" b="1" spc="-60" dirty="0">
                <a:latin typeface="Times New Roman"/>
                <a:cs typeface="Times New Roman"/>
              </a:rPr>
              <a:t> </a:t>
            </a:r>
            <a:r>
              <a:rPr sz="2400" b="1" spc="-10" dirty="0">
                <a:latin typeface="Times New Roman"/>
                <a:cs typeface="Times New Roman"/>
              </a:rPr>
              <a:t>final</a:t>
            </a:r>
            <a:endParaRPr sz="2400" dirty="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603424307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9144000" cy="6858000"/>
            <a:chOff x="0" y="0"/>
            <a:chExt cx="9118600" cy="6819900"/>
          </a:xfrm>
        </p:grpSpPr>
        <p:pic>
          <p:nvPicPr>
            <p:cNvPr id="3" name="object 3"/>
            <p:cNvPicPr/>
            <p:nvPr/>
          </p:nvPicPr>
          <p:blipFill>
            <a:blip r:embed="rId2" cstate="print">
              <a:duotone>
                <a:schemeClr val="accent3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aturation sat="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0" y="0"/>
              <a:ext cx="9118600" cy="6819900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0" y="0"/>
              <a:ext cx="115449" cy="107950"/>
            </a:xfrm>
            <a:prstGeom prst="rect">
              <a:avLst/>
            </a:prstGeom>
          </p:spPr>
        </p:pic>
      </p:grpSp>
      <p:grpSp>
        <p:nvGrpSpPr>
          <p:cNvPr id="5" name="object 5"/>
          <p:cNvGrpSpPr/>
          <p:nvPr/>
        </p:nvGrpSpPr>
        <p:grpSpPr>
          <a:xfrm>
            <a:off x="4307499" y="4341866"/>
            <a:ext cx="500499" cy="779028"/>
            <a:chOff x="4295533" y="4317745"/>
            <a:chExt cx="499109" cy="774700"/>
          </a:xfrm>
        </p:grpSpPr>
        <p:pic>
          <p:nvPicPr>
            <p:cNvPr id="6" name="object 6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4301883" y="4324095"/>
              <a:ext cx="486155" cy="762000"/>
            </a:xfrm>
            <a:prstGeom prst="rect">
              <a:avLst/>
            </a:prstGeom>
          </p:spPr>
        </p:pic>
        <p:sp>
          <p:nvSpPr>
            <p:cNvPr id="7" name="object 7"/>
            <p:cNvSpPr/>
            <p:nvPr/>
          </p:nvSpPr>
          <p:spPr>
            <a:xfrm>
              <a:off x="4301883" y="4324095"/>
              <a:ext cx="486409" cy="762000"/>
            </a:xfrm>
            <a:custGeom>
              <a:avLst/>
              <a:gdLst/>
              <a:ahLst/>
              <a:cxnLst/>
              <a:rect l="l" t="t" r="r" b="b"/>
              <a:pathLst>
                <a:path w="486410" h="762000">
                  <a:moveTo>
                    <a:pt x="0" y="571500"/>
                  </a:moveTo>
                  <a:lnTo>
                    <a:pt x="121920" y="571500"/>
                  </a:lnTo>
                  <a:lnTo>
                    <a:pt x="121920" y="0"/>
                  </a:lnTo>
                  <a:lnTo>
                    <a:pt x="364997" y="0"/>
                  </a:lnTo>
                  <a:lnTo>
                    <a:pt x="364997" y="571500"/>
                  </a:lnTo>
                  <a:lnTo>
                    <a:pt x="486155" y="571500"/>
                  </a:lnTo>
                  <a:lnTo>
                    <a:pt x="243078" y="762000"/>
                  </a:lnTo>
                  <a:lnTo>
                    <a:pt x="0" y="571500"/>
                  </a:lnTo>
                  <a:close/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8" name="object 8"/>
          <p:cNvGrpSpPr/>
          <p:nvPr/>
        </p:nvGrpSpPr>
        <p:grpSpPr>
          <a:xfrm>
            <a:off x="2623627" y="172152"/>
            <a:ext cx="3973437" cy="1211086"/>
            <a:chOff x="2616339" y="171195"/>
            <a:chExt cx="3962400" cy="1600200"/>
          </a:xfrm>
        </p:grpSpPr>
        <p:pic>
          <p:nvPicPr>
            <p:cNvPr id="9" name="object 9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2654439" y="209295"/>
              <a:ext cx="3886187" cy="1523999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2616339" y="171195"/>
              <a:ext cx="3962387" cy="1600199"/>
            </a:xfrm>
            <a:prstGeom prst="rect">
              <a:avLst/>
            </a:prstGeom>
          </p:spPr>
        </p:pic>
      </p:grpSp>
      <p:pic>
        <p:nvPicPr>
          <p:cNvPr id="11" name="object 11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127239" y="1484784"/>
            <a:ext cx="3770180" cy="4855737"/>
          </a:xfrm>
          <a:prstGeom prst="rect">
            <a:avLst/>
          </a:prstGeom>
        </p:spPr>
      </p:pic>
      <p:sp>
        <p:nvSpPr>
          <p:cNvPr id="12" name="object 12"/>
          <p:cNvSpPr txBox="1"/>
          <p:nvPr/>
        </p:nvSpPr>
        <p:spPr>
          <a:xfrm>
            <a:off x="2650630" y="3361613"/>
            <a:ext cx="423193" cy="1521020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2750">
              <a:lnSpc>
                <a:spcPts val="3333"/>
              </a:lnSpc>
            </a:pPr>
            <a:r>
              <a:rPr sz="4200" b="1" spc="-15" baseline="2976" dirty="0">
                <a:latin typeface="Times New Roman"/>
                <a:cs typeface="Times New Roman"/>
              </a:rPr>
              <a:t>Pr</a:t>
            </a:r>
            <a:r>
              <a:rPr sz="4200" b="1" spc="-15" baseline="1984" dirty="0">
                <a:latin typeface="Times New Roman"/>
                <a:cs typeface="Times New Roman"/>
              </a:rPr>
              <a:t>ob</a:t>
            </a:r>
            <a:r>
              <a:rPr sz="2800" b="1" spc="-10" dirty="0">
                <a:latin typeface="Times New Roman"/>
                <a:cs typeface="Times New Roman"/>
              </a:rPr>
              <a:t>lema</a:t>
            </a:r>
            <a:endParaRPr sz="2800">
              <a:latin typeface="Times New Roman"/>
              <a:cs typeface="Times New Roman"/>
            </a:endParaRPr>
          </a:p>
        </p:txBody>
      </p:sp>
      <p:grpSp>
        <p:nvGrpSpPr>
          <p:cNvPr id="13" name="object 13"/>
          <p:cNvGrpSpPr/>
          <p:nvPr/>
        </p:nvGrpSpPr>
        <p:grpSpPr>
          <a:xfrm>
            <a:off x="286686" y="2189706"/>
            <a:ext cx="2923406" cy="1628935"/>
            <a:chOff x="285889" y="2177541"/>
            <a:chExt cx="2915285" cy="1619885"/>
          </a:xfrm>
        </p:grpSpPr>
        <p:pic>
          <p:nvPicPr>
            <p:cNvPr id="14" name="object 14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888885" y="2177541"/>
              <a:ext cx="2311907" cy="940308"/>
            </a:xfrm>
            <a:prstGeom prst="rect">
              <a:avLst/>
            </a:prstGeom>
          </p:spPr>
        </p:pic>
        <p:pic>
          <p:nvPicPr>
            <p:cNvPr id="15" name="object 15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292239" y="3028695"/>
              <a:ext cx="1524000" cy="762000"/>
            </a:xfrm>
            <a:prstGeom prst="rect">
              <a:avLst/>
            </a:prstGeom>
          </p:spPr>
        </p:pic>
        <p:sp>
          <p:nvSpPr>
            <p:cNvPr id="16" name="object 16"/>
            <p:cNvSpPr/>
            <p:nvPr/>
          </p:nvSpPr>
          <p:spPr>
            <a:xfrm>
              <a:off x="292239" y="3028695"/>
              <a:ext cx="1524000" cy="762000"/>
            </a:xfrm>
            <a:custGeom>
              <a:avLst/>
              <a:gdLst/>
              <a:ahLst/>
              <a:cxnLst/>
              <a:rect l="l" t="t" r="r" b="b"/>
              <a:pathLst>
                <a:path w="1524000" h="762000">
                  <a:moveTo>
                    <a:pt x="762000" y="0"/>
                  </a:moveTo>
                  <a:lnTo>
                    <a:pt x="699533" y="1263"/>
                  </a:lnTo>
                  <a:lnTo>
                    <a:pt x="638452" y="4989"/>
                  </a:lnTo>
                  <a:lnTo>
                    <a:pt x="578953" y="11079"/>
                  </a:lnTo>
                  <a:lnTo>
                    <a:pt x="521232" y="19434"/>
                  </a:lnTo>
                  <a:lnTo>
                    <a:pt x="465486" y="29956"/>
                  </a:lnTo>
                  <a:lnTo>
                    <a:pt x="411912" y="42547"/>
                  </a:lnTo>
                  <a:lnTo>
                    <a:pt x="360707" y="57108"/>
                  </a:lnTo>
                  <a:lnTo>
                    <a:pt x="312066" y="73542"/>
                  </a:lnTo>
                  <a:lnTo>
                    <a:pt x="266187" y="91749"/>
                  </a:lnTo>
                  <a:lnTo>
                    <a:pt x="223266" y="111632"/>
                  </a:lnTo>
                  <a:lnTo>
                    <a:pt x="183499" y="133093"/>
                  </a:lnTo>
                  <a:lnTo>
                    <a:pt x="147084" y="156033"/>
                  </a:lnTo>
                  <a:lnTo>
                    <a:pt x="114216" y="180353"/>
                  </a:lnTo>
                  <a:lnTo>
                    <a:pt x="85094" y="205956"/>
                  </a:lnTo>
                  <a:lnTo>
                    <a:pt x="38868" y="260616"/>
                  </a:lnTo>
                  <a:lnTo>
                    <a:pt x="9979" y="319226"/>
                  </a:lnTo>
                  <a:lnTo>
                    <a:pt x="0" y="381000"/>
                  </a:lnTo>
                  <a:lnTo>
                    <a:pt x="2527" y="412233"/>
                  </a:lnTo>
                  <a:lnTo>
                    <a:pt x="22158" y="472523"/>
                  </a:lnTo>
                  <a:lnTo>
                    <a:pt x="59912" y="529256"/>
                  </a:lnTo>
                  <a:lnTo>
                    <a:pt x="114216" y="581646"/>
                  </a:lnTo>
                  <a:lnTo>
                    <a:pt x="147084" y="605966"/>
                  </a:lnTo>
                  <a:lnTo>
                    <a:pt x="183499" y="628906"/>
                  </a:lnTo>
                  <a:lnTo>
                    <a:pt x="223266" y="650366"/>
                  </a:lnTo>
                  <a:lnTo>
                    <a:pt x="266187" y="670250"/>
                  </a:lnTo>
                  <a:lnTo>
                    <a:pt x="312066" y="688457"/>
                  </a:lnTo>
                  <a:lnTo>
                    <a:pt x="360707" y="704891"/>
                  </a:lnTo>
                  <a:lnTo>
                    <a:pt x="411912" y="719452"/>
                  </a:lnTo>
                  <a:lnTo>
                    <a:pt x="465486" y="732043"/>
                  </a:lnTo>
                  <a:lnTo>
                    <a:pt x="521232" y="742565"/>
                  </a:lnTo>
                  <a:lnTo>
                    <a:pt x="578953" y="750920"/>
                  </a:lnTo>
                  <a:lnTo>
                    <a:pt x="638452" y="757010"/>
                  </a:lnTo>
                  <a:lnTo>
                    <a:pt x="699533" y="760736"/>
                  </a:lnTo>
                  <a:lnTo>
                    <a:pt x="762000" y="762000"/>
                  </a:lnTo>
                  <a:lnTo>
                    <a:pt x="824466" y="760736"/>
                  </a:lnTo>
                  <a:lnTo>
                    <a:pt x="885547" y="757010"/>
                  </a:lnTo>
                  <a:lnTo>
                    <a:pt x="945046" y="750920"/>
                  </a:lnTo>
                  <a:lnTo>
                    <a:pt x="1002767" y="742565"/>
                  </a:lnTo>
                  <a:lnTo>
                    <a:pt x="1058513" y="732043"/>
                  </a:lnTo>
                  <a:lnTo>
                    <a:pt x="1112087" y="719452"/>
                  </a:lnTo>
                  <a:lnTo>
                    <a:pt x="1163292" y="704891"/>
                  </a:lnTo>
                  <a:lnTo>
                    <a:pt x="1211933" y="688457"/>
                  </a:lnTo>
                  <a:lnTo>
                    <a:pt x="1257812" y="670250"/>
                  </a:lnTo>
                  <a:lnTo>
                    <a:pt x="1300734" y="650367"/>
                  </a:lnTo>
                  <a:lnTo>
                    <a:pt x="1340500" y="628906"/>
                  </a:lnTo>
                  <a:lnTo>
                    <a:pt x="1376915" y="605966"/>
                  </a:lnTo>
                  <a:lnTo>
                    <a:pt x="1409783" y="581646"/>
                  </a:lnTo>
                  <a:lnTo>
                    <a:pt x="1438906" y="556043"/>
                  </a:lnTo>
                  <a:lnTo>
                    <a:pt x="1485132" y="501383"/>
                  </a:lnTo>
                  <a:lnTo>
                    <a:pt x="1514021" y="442773"/>
                  </a:lnTo>
                  <a:lnTo>
                    <a:pt x="1524000" y="381000"/>
                  </a:lnTo>
                  <a:lnTo>
                    <a:pt x="1521472" y="349766"/>
                  </a:lnTo>
                  <a:lnTo>
                    <a:pt x="1501842" y="289476"/>
                  </a:lnTo>
                  <a:lnTo>
                    <a:pt x="1464087" y="232743"/>
                  </a:lnTo>
                  <a:lnTo>
                    <a:pt x="1409783" y="180353"/>
                  </a:lnTo>
                  <a:lnTo>
                    <a:pt x="1376915" y="156033"/>
                  </a:lnTo>
                  <a:lnTo>
                    <a:pt x="1340500" y="133093"/>
                  </a:lnTo>
                  <a:lnTo>
                    <a:pt x="1300734" y="111633"/>
                  </a:lnTo>
                  <a:lnTo>
                    <a:pt x="1257812" y="91749"/>
                  </a:lnTo>
                  <a:lnTo>
                    <a:pt x="1211933" y="73542"/>
                  </a:lnTo>
                  <a:lnTo>
                    <a:pt x="1163292" y="57108"/>
                  </a:lnTo>
                  <a:lnTo>
                    <a:pt x="1112087" y="42547"/>
                  </a:lnTo>
                  <a:lnTo>
                    <a:pt x="1058513" y="29956"/>
                  </a:lnTo>
                  <a:lnTo>
                    <a:pt x="1002767" y="19434"/>
                  </a:lnTo>
                  <a:lnTo>
                    <a:pt x="945046" y="11079"/>
                  </a:lnTo>
                  <a:lnTo>
                    <a:pt x="885547" y="4989"/>
                  </a:lnTo>
                  <a:lnTo>
                    <a:pt x="824466" y="1263"/>
                  </a:lnTo>
                  <a:lnTo>
                    <a:pt x="762000" y="0"/>
                  </a:lnTo>
                  <a:close/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7" name="object 17"/>
          <p:cNvSpPr txBox="1"/>
          <p:nvPr/>
        </p:nvSpPr>
        <p:spPr>
          <a:xfrm>
            <a:off x="366659" y="2271185"/>
            <a:ext cx="2562994" cy="1343504"/>
          </a:xfrm>
          <a:prstGeom prst="rect">
            <a:avLst/>
          </a:prstGeom>
        </p:spPr>
        <p:txBody>
          <a:bodyPr vert="horz" wrap="square" lIns="0" tIns="12750" rIns="0" bIns="0" rtlCol="0">
            <a:spAutoFit/>
          </a:bodyPr>
          <a:lstStyle/>
          <a:p>
            <a:pPr marL="818520" marR="5100" indent="151082">
              <a:spcBef>
                <a:spcPts val="100"/>
              </a:spcBef>
            </a:pPr>
            <a:r>
              <a:rPr sz="2400" b="1" dirty="0">
                <a:latin typeface="Times New Roman"/>
                <a:cs typeface="Times New Roman"/>
              </a:rPr>
              <a:t>Unidad</a:t>
            </a:r>
            <a:r>
              <a:rPr sz="2400" b="1" spc="-75" dirty="0">
                <a:latin typeface="Times New Roman"/>
                <a:cs typeface="Times New Roman"/>
              </a:rPr>
              <a:t> </a:t>
            </a:r>
            <a:r>
              <a:rPr sz="2400" b="1" spc="-25" dirty="0">
                <a:latin typeface="Times New Roman"/>
                <a:cs typeface="Times New Roman"/>
              </a:rPr>
              <a:t>de </a:t>
            </a:r>
            <a:r>
              <a:rPr sz="2400" b="1" spc="-10" dirty="0">
                <a:latin typeface="Times New Roman"/>
                <a:cs typeface="Times New Roman"/>
              </a:rPr>
              <a:t>Investigación</a:t>
            </a:r>
            <a:endParaRPr sz="2400">
              <a:latin typeface="Times New Roman"/>
              <a:cs typeface="Times New Roman"/>
            </a:endParaRPr>
          </a:p>
          <a:p>
            <a:pPr marL="12750">
              <a:spcBef>
                <a:spcPts val="1687"/>
              </a:spcBef>
            </a:pPr>
            <a:r>
              <a:rPr sz="2400" b="1" spc="-10" dirty="0">
                <a:latin typeface="Times New Roman"/>
                <a:cs typeface="Times New Roman"/>
              </a:rPr>
              <a:t>Conceptos</a:t>
            </a:r>
            <a:endParaRPr sz="2400">
              <a:latin typeface="Times New Roman"/>
              <a:cs typeface="Times New Roman"/>
            </a:endParaRPr>
          </a:p>
        </p:txBody>
      </p:sp>
      <p:grpSp>
        <p:nvGrpSpPr>
          <p:cNvPr id="18" name="object 18"/>
          <p:cNvGrpSpPr/>
          <p:nvPr/>
        </p:nvGrpSpPr>
        <p:grpSpPr>
          <a:xfrm>
            <a:off x="286685" y="4035364"/>
            <a:ext cx="1540981" cy="702402"/>
            <a:chOff x="285889" y="4012945"/>
            <a:chExt cx="1536700" cy="698500"/>
          </a:xfrm>
        </p:grpSpPr>
        <p:pic>
          <p:nvPicPr>
            <p:cNvPr id="19" name="object 19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292239" y="4019295"/>
              <a:ext cx="1524000" cy="685800"/>
            </a:xfrm>
            <a:prstGeom prst="rect">
              <a:avLst/>
            </a:prstGeom>
          </p:spPr>
        </p:pic>
        <p:sp>
          <p:nvSpPr>
            <p:cNvPr id="20" name="object 20"/>
            <p:cNvSpPr/>
            <p:nvPr/>
          </p:nvSpPr>
          <p:spPr>
            <a:xfrm>
              <a:off x="292239" y="4019295"/>
              <a:ext cx="1524000" cy="685800"/>
            </a:xfrm>
            <a:custGeom>
              <a:avLst/>
              <a:gdLst/>
              <a:ahLst/>
              <a:cxnLst/>
              <a:rect l="l" t="t" r="r" b="b"/>
              <a:pathLst>
                <a:path w="1524000" h="685800">
                  <a:moveTo>
                    <a:pt x="762000" y="0"/>
                  </a:moveTo>
                  <a:lnTo>
                    <a:pt x="696282" y="1255"/>
                  </a:lnTo>
                  <a:lnTo>
                    <a:pt x="632111" y="4955"/>
                  </a:lnTo>
                  <a:lnTo>
                    <a:pt x="569716" y="10996"/>
                  </a:lnTo>
                  <a:lnTo>
                    <a:pt x="509325" y="19277"/>
                  </a:lnTo>
                  <a:lnTo>
                    <a:pt x="451169" y="29695"/>
                  </a:lnTo>
                  <a:lnTo>
                    <a:pt x="395477" y="42149"/>
                  </a:lnTo>
                  <a:lnTo>
                    <a:pt x="342478" y="56537"/>
                  </a:lnTo>
                  <a:lnTo>
                    <a:pt x="292400" y="72757"/>
                  </a:lnTo>
                  <a:lnTo>
                    <a:pt x="245475" y="90706"/>
                  </a:lnTo>
                  <a:lnTo>
                    <a:pt x="201930" y="110283"/>
                  </a:lnTo>
                  <a:lnTo>
                    <a:pt x="161995" y="131386"/>
                  </a:lnTo>
                  <a:lnTo>
                    <a:pt x="125900" y="153913"/>
                  </a:lnTo>
                  <a:lnTo>
                    <a:pt x="93874" y="177762"/>
                  </a:lnTo>
                  <a:lnTo>
                    <a:pt x="42944" y="229016"/>
                  </a:lnTo>
                  <a:lnTo>
                    <a:pt x="11041" y="284334"/>
                  </a:lnTo>
                  <a:lnTo>
                    <a:pt x="0" y="342900"/>
                  </a:lnTo>
                  <a:lnTo>
                    <a:pt x="2798" y="372537"/>
                  </a:lnTo>
                  <a:lnTo>
                    <a:pt x="24500" y="429581"/>
                  </a:lnTo>
                  <a:lnTo>
                    <a:pt x="66145" y="482969"/>
                  </a:lnTo>
                  <a:lnTo>
                    <a:pt x="125900" y="531886"/>
                  </a:lnTo>
                  <a:lnTo>
                    <a:pt x="161995" y="554413"/>
                  </a:lnTo>
                  <a:lnTo>
                    <a:pt x="201930" y="575516"/>
                  </a:lnTo>
                  <a:lnTo>
                    <a:pt x="245475" y="595093"/>
                  </a:lnTo>
                  <a:lnTo>
                    <a:pt x="292400" y="613042"/>
                  </a:lnTo>
                  <a:lnTo>
                    <a:pt x="342478" y="629262"/>
                  </a:lnTo>
                  <a:lnTo>
                    <a:pt x="395477" y="643650"/>
                  </a:lnTo>
                  <a:lnTo>
                    <a:pt x="451169" y="656104"/>
                  </a:lnTo>
                  <a:lnTo>
                    <a:pt x="509325" y="666522"/>
                  </a:lnTo>
                  <a:lnTo>
                    <a:pt x="569716" y="674803"/>
                  </a:lnTo>
                  <a:lnTo>
                    <a:pt x="632111" y="680844"/>
                  </a:lnTo>
                  <a:lnTo>
                    <a:pt x="696282" y="684544"/>
                  </a:lnTo>
                  <a:lnTo>
                    <a:pt x="762000" y="685800"/>
                  </a:lnTo>
                  <a:lnTo>
                    <a:pt x="827717" y="684544"/>
                  </a:lnTo>
                  <a:lnTo>
                    <a:pt x="891888" y="680844"/>
                  </a:lnTo>
                  <a:lnTo>
                    <a:pt x="954284" y="674803"/>
                  </a:lnTo>
                  <a:lnTo>
                    <a:pt x="1014674" y="666522"/>
                  </a:lnTo>
                  <a:lnTo>
                    <a:pt x="1072830" y="656104"/>
                  </a:lnTo>
                  <a:lnTo>
                    <a:pt x="1128522" y="643650"/>
                  </a:lnTo>
                  <a:lnTo>
                    <a:pt x="1181522" y="629262"/>
                  </a:lnTo>
                  <a:lnTo>
                    <a:pt x="1231599" y="613042"/>
                  </a:lnTo>
                  <a:lnTo>
                    <a:pt x="1278524" y="595093"/>
                  </a:lnTo>
                  <a:lnTo>
                    <a:pt x="1322069" y="575516"/>
                  </a:lnTo>
                  <a:lnTo>
                    <a:pt x="1362004" y="554413"/>
                  </a:lnTo>
                  <a:lnTo>
                    <a:pt x="1398099" y="531886"/>
                  </a:lnTo>
                  <a:lnTo>
                    <a:pt x="1430125" y="508037"/>
                  </a:lnTo>
                  <a:lnTo>
                    <a:pt x="1481055" y="456783"/>
                  </a:lnTo>
                  <a:lnTo>
                    <a:pt x="1512958" y="401465"/>
                  </a:lnTo>
                  <a:lnTo>
                    <a:pt x="1524000" y="342900"/>
                  </a:lnTo>
                  <a:lnTo>
                    <a:pt x="1521201" y="313262"/>
                  </a:lnTo>
                  <a:lnTo>
                    <a:pt x="1499499" y="256218"/>
                  </a:lnTo>
                  <a:lnTo>
                    <a:pt x="1457854" y="202830"/>
                  </a:lnTo>
                  <a:lnTo>
                    <a:pt x="1398099" y="153913"/>
                  </a:lnTo>
                  <a:lnTo>
                    <a:pt x="1362004" y="131386"/>
                  </a:lnTo>
                  <a:lnTo>
                    <a:pt x="1322069" y="110283"/>
                  </a:lnTo>
                  <a:lnTo>
                    <a:pt x="1278524" y="90706"/>
                  </a:lnTo>
                  <a:lnTo>
                    <a:pt x="1231599" y="72757"/>
                  </a:lnTo>
                  <a:lnTo>
                    <a:pt x="1181522" y="56537"/>
                  </a:lnTo>
                  <a:lnTo>
                    <a:pt x="1128522" y="42149"/>
                  </a:lnTo>
                  <a:lnTo>
                    <a:pt x="1072830" y="29695"/>
                  </a:lnTo>
                  <a:lnTo>
                    <a:pt x="1014674" y="19277"/>
                  </a:lnTo>
                  <a:lnTo>
                    <a:pt x="954284" y="10996"/>
                  </a:lnTo>
                  <a:lnTo>
                    <a:pt x="891888" y="4955"/>
                  </a:lnTo>
                  <a:lnTo>
                    <a:pt x="827717" y="1255"/>
                  </a:lnTo>
                  <a:lnTo>
                    <a:pt x="762000" y="0"/>
                  </a:lnTo>
                  <a:close/>
                </a:path>
              </a:pathLst>
            </a:custGeom>
            <a:ln w="1269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1" name="object 21"/>
          <p:cNvSpPr txBox="1"/>
          <p:nvPr/>
        </p:nvSpPr>
        <p:spPr>
          <a:xfrm>
            <a:off x="417090" y="4179165"/>
            <a:ext cx="1281816" cy="393345"/>
          </a:xfrm>
          <a:prstGeom prst="rect">
            <a:avLst/>
          </a:prstGeom>
        </p:spPr>
        <p:txBody>
          <a:bodyPr vert="horz" wrap="square" lIns="0" tIns="12750" rIns="0" bIns="0" rtlCol="0">
            <a:spAutoFit/>
          </a:bodyPr>
          <a:lstStyle/>
          <a:p>
            <a:pPr marL="12750">
              <a:spcBef>
                <a:spcPts val="100"/>
              </a:spcBef>
            </a:pPr>
            <a:r>
              <a:rPr sz="2400" b="1" spc="-10" dirty="0">
                <a:latin typeface="Times New Roman"/>
                <a:cs typeface="Times New Roman"/>
              </a:rPr>
              <a:t>Variables</a:t>
            </a:r>
            <a:endParaRPr sz="2400">
              <a:latin typeface="Times New Roman"/>
              <a:cs typeface="Times New Roman"/>
            </a:endParaRPr>
          </a:p>
        </p:txBody>
      </p:sp>
      <p:grpSp>
        <p:nvGrpSpPr>
          <p:cNvPr id="22" name="object 22"/>
          <p:cNvGrpSpPr/>
          <p:nvPr/>
        </p:nvGrpSpPr>
        <p:grpSpPr>
          <a:xfrm>
            <a:off x="1203632" y="4954872"/>
            <a:ext cx="1311744" cy="779028"/>
            <a:chOff x="1200289" y="4927345"/>
            <a:chExt cx="1308100" cy="774700"/>
          </a:xfrm>
        </p:grpSpPr>
        <p:pic>
          <p:nvPicPr>
            <p:cNvPr id="23" name="object 23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1206639" y="4933695"/>
              <a:ext cx="1295387" cy="762000"/>
            </a:xfrm>
            <a:prstGeom prst="rect">
              <a:avLst/>
            </a:prstGeom>
          </p:spPr>
        </p:pic>
        <p:sp>
          <p:nvSpPr>
            <p:cNvPr id="24" name="object 24"/>
            <p:cNvSpPr/>
            <p:nvPr/>
          </p:nvSpPr>
          <p:spPr>
            <a:xfrm>
              <a:off x="1206639" y="4933695"/>
              <a:ext cx="1295400" cy="762000"/>
            </a:xfrm>
            <a:custGeom>
              <a:avLst/>
              <a:gdLst/>
              <a:ahLst/>
              <a:cxnLst/>
              <a:rect l="l" t="t" r="r" b="b"/>
              <a:pathLst>
                <a:path w="1295400" h="762000">
                  <a:moveTo>
                    <a:pt x="647700" y="0"/>
                  </a:moveTo>
                  <a:lnTo>
                    <a:pt x="588796" y="1557"/>
                  </a:lnTo>
                  <a:lnTo>
                    <a:pt x="531363" y="6141"/>
                  </a:lnTo>
                  <a:lnTo>
                    <a:pt x="475632" y="13617"/>
                  </a:lnTo>
                  <a:lnTo>
                    <a:pt x="421832" y="23848"/>
                  </a:lnTo>
                  <a:lnTo>
                    <a:pt x="370192" y="36701"/>
                  </a:lnTo>
                  <a:lnTo>
                    <a:pt x="320943" y="52041"/>
                  </a:lnTo>
                  <a:lnTo>
                    <a:pt x="274313" y="69733"/>
                  </a:lnTo>
                  <a:lnTo>
                    <a:pt x="230533" y="89642"/>
                  </a:lnTo>
                  <a:lnTo>
                    <a:pt x="189833" y="111633"/>
                  </a:lnTo>
                  <a:lnTo>
                    <a:pt x="152441" y="135571"/>
                  </a:lnTo>
                  <a:lnTo>
                    <a:pt x="118589" y="161321"/>
                  </a:lnTo>
                  <a:lnTo>
                    <a:pt x="88504" y="188750"/>
                  </a:lnTo>
                  <a:lnTo>
                    <a:pt x="62418" y="217721"/>
                  </a:lnTo>
                  <a:lnTo>
                    <a:pt x="23159" y="279752"/>
                  </a:lnTo>
                  <a:lnTo>
                    <a:pt x="2649" y="346337"/>
                  </a:lnTo>
                  <a:lnTo>
                    <a:pt x="0" y="381000"/>
                  </a:lnTo>
                  <a:lnTo>
                    <a:pt x="2649" y="415662"/>
                  </a:lnTo>
                  <a:lnTo>
                    <a:pt x="23159" y="482247"/>
                  </a:lnTo>
                  <a:lnTo>
                    <a:pt x="62418" y="544278"/>
                  </a:lnTo>
                  <a:lnTo>
                    <a:pt x="88504" y="573249"/>
                  </a:lnTo>
                  <a:lnTo>
                    <a:pt x="118589" y="600678"/>
                  </a:lnTo>
                  <a:lnTo>
                    <a:pt x="152441" y="626428"/>
                  </a:lnTo>
                  <a:lnTo>
                    <a:pt x="189833" y="650367"/>
                  </a:lnTo>
                  <a:lnTo>
                    <a:pt x="230533" y="672357"/>
                  </a:lnTo>
                  <a:lnTo>
                    <a:pt x="274313" y="692266"/>
                  </a:lnTo>
                  <a:lnTo>
                    <a:pt x="320943" y="709958"/>
                  </a:lnTo>
                  <a:lnTo>
                    <a:pt x="370192" y="725298"/>
                  </a:lnTo>
                  <a:lnTo>
                    <a:pt x="421832" y="738151"/>
                  </a:lnTo>
                  <a:lnTo>
                    <a:pt x="475632" y="748382"/>
                  </a:lnTo>
                  <a:lnTo>
                    <a:pt x="531363" y="755858"/>
                  </a:lnTo>
                  <a:lnTo>
                    <a:pt x="588796" y="760442"/>
                  </a:lnTo>
                  <a:lnTo>
                    <a:pt x="647700" y="762000"/>
                  </a:lnTo>
                  <a:lnTo>
                    <a:pt x="706603" y="760442"/>
                  </a:lnTo>
                  <a:lnTo>
                    <a:pt x="764035" y="755858"/>
                  </a:lnTo>
                  <a:lnTo>
                    <a:pt x="819766" y="748382"/>
                  </a:lnTo>
                  <a:lnTo>
                    <a:pt x="873566" y="738151"/>
                  </a:lnTo>
                  <a:lnTo>
                    <a:pt x="925205" y="725298"/>
                  </a:lnTo>
                  <a:lnTo>
                    <a:pt x="974453" y="709958"/>
                  </a:lnTo>
                  <a:lnTo>
                    <a:pt x="1021082" y="692266"/>
                  </a:lnTo>
                  <a:lnTo>
                    <a:pt x="1064861" y="672357"/>
                  </a:lnTo>
                  <a:lnTo>
                    <a:pt x="1105560" y="650366"/>
                  </a:lnTo>
                  <a:lnTo>
                    <a:pt x="1142950" y="626428"/>
                  </a:lnTo>
                  <a:lnTo>
                    <a:pt x="1176802" y="600678"/>
                  </a:lnTo>
                  <a:lnTo>
                    <a:pt x="1206885" y="573249"/>
                  </a:lnTo>
                  <a:lnTo>
                    <a:pt x="1232970" y="544278"/>
                  </a:lnTo>
                  <a:lnTo>
                    <a:pt x="1272228" y="482247"/>
                  </a:lnTo>
                  <a:lnTo>
                    <a:pt x="1292737" y="415662"/>
                  </a:lnTo>
                  <a:lnTo>
                    <a:pt x="1295387" y="381000"/>
                  </a:lnTo>
                  <a:lnTo>
                    <a:pt x="1292737" y="346337"/>
                  </a:lnTo>
                  <a:lnTo>
                    <a:pt x="1272228" y="279752"/>
                  </a:lnTo>
                  <a:lnTo>
                    <a:pt x="1232970" y="217721"/>
                  </a:lnTo>
                  <a:lnTo>
                    <a:pt x="1206885" y="188750"/>
                  </a:lnTo>
                  <a:lnTo>
                    <a:pt x="1176802" y="161321"/>
                  </a:lnTo>
                  <a:lnTo>
                    <a:pt x="1142950" y="135571"/>
                  </a:lnTo>
                  <a:lnTo>
                    <a:pt x="1105560" y="111632"/>
                  </a:lnTo>
                  <a:lnTo>
                    <a:pt x="1064861" y="89642"/>
                  </a:lnTo>
                  <a:lnTo>
                    <a:pt x="1021082" y="69733"/>
                  </a:lnTo>
                  <a:lnTo>
                    <a:pt x="974453" y="52041"/>
                  </a:lnTo>
                  <a:lnTo>
                    <a:pt x="925205" y="36701"/>
                  </a:lnTo>
                  <a:lnTo>
                    <a:pt x="873566" y="23848"/>
                  </a:lnTo>
                  <a:lnTo>
                    <a:pt x="819766" y="13617"/>
                  </a:lnTo>
                  <a:lnTo>
                    <a:pt x="764035" y="6141"/>
                  </a:lnTo>
                  <a:lnTo>
                    <a:pt x="706603" y="1557"/>
                  </a:lnTo>
                  <a:lnTo>
                    <a:pt x="647700" y="0"/>
                  </a:lnTo>
                  <a:close/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5" name="object 25"/>
          <p:cNvSpPr txBox="1"/>
          <p:nvPr/>
        </p:nvSpPr>
        <p:spPr>
          <a:xfrm>
            <a:off x="1219418" y="5136986"/>
            <a:ext cx="1281179" cy="393345"/>
          </a:xfrm>
          <a:prstGeom prst="rect">
            <a:avLst/>
          </a:prstGeom>
        </p:spPr>
        <p:txBody>
          <a:bodyPr vert="horz" wrap="square" lIns="0" tIns="12750" rIns="0" bIns="0" rtlCol="0">
            <a:spAutoFit/>
          </a:bodyPr>
          <a:lstStyle/>
          <a:p>
            <a:pPr marL="12750">
              <a:spcBef>
                <a:spcPts val="100"/>
              </a:spcBef>
            </a:pPr>
            <a:r>
              <a:rPr sz="2400" b="1" spc="-10" dirty="0">
                <a:latin typeface="Times New Roman"/>
                <a:cs typeface="Times New Roman"/>
              </a:rPr>
              <a:t>Términos</a:t>
            </a:r>
            <a:endParaRPr sz="2400">
              <a:latin typeface="Times New Roman"/>
              <a:cs typeface="Times New Roman"/>
            </a:endParaRPr>
          </a:p>
        </p:txBody>
      </p:sp>
      <p:grpSp>
        <p:nvGrpSpPr>
          <p:cNvPr id="26" name="object 26"/>
          <p:cNvGrpSpPr/>
          <p:nvPr/>
        </p:nvGrpSpPr>
        <p:grpSpPr>
          <a:xfrm>
            <a:off x="5170449" y="1383237"/>
            <a:ext cx="3770308" cy="5144761"/>
            <a:chOff x="5156086" y="1796541"/>
            <a:chExt cx="3759835" cy="4293235"/>
          </a:xfrm>
        </p:grpSpPr>
        <p:pic>
          <p:nvPicPr>
            <p:cNvPr id="27" name="object 27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5156086" y="1796541"/>
              <a:ext cx="3759707" cy="4293108"/>
            </a:xfrm>
            <a:prstGeom prst="rect">
              <a:avLst/>
            </a:prstGeom>
          </p:spPr>
        </p:pic>
        <p:pic>
          <p:nvPicPr>
            <p:cNvPr id="28" name="object 28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6388227" y="4933695"/>
              <a:ext cx="1524000" cy="762000"/>
            </a:xfrm>
            <a:prstGeom prst="rect">
              <a:avLst/>
            </a:prstGeom>
          </p:spPr>
        </p:pic>
        <p:sp>
          <p:nvSpPr>
            <p:cNvPr id="29" name="object 29"/>
            <p:cNvSpPr/>
            <p:nvPr/>
          </p:nvSpPr>
          <p:spPr>
            <a:xfrm>
              <a:off x="6388227" y="4933695"/>
              <a:ext cx="1524000" cy="762000"/>
            </a:xfrm>
            <a:custGeom>
              <a:avLst/>
              <a:gdLst/>
              <a:ahLst/>
              <a:cxnLst/>
              <a:rect l="l" t="t" r="r" b="b"/>
              <a:pathLst>
                <a:path w="1524000" h="762000">
                  <a:moveTo>
                    <a:pt x="762000" y="0"/>
                  </a:moveTo>
                  <a:lnTo>
                    <a:pt x="699535" y="1263"/>
                  </a:lnTo>
                  <a:lnTo>
                    <a:pt x="638455" y="4989"/>
                  </a:lnTo>
                  <a:lnTo>
                    <a:pt x="578957" y="11079"/>
                  </a:lnTo>
                  <a:lnTo>
                    <a:pt x="521237" y="19434"/>
                  </a:lnTo>
                  <a:lnTo>
                    <a:pt x="465492" y="29956"/>
                  </a:lnTo>
                  <a:lnTo>
                    <a:pt x="411918" y="42547"/>
                  </a:lnTo>
                  <a:lnTo>
                    <a:pt x="360713" y="57108"/>
                  </a:lnTo>
                  <a:lnTo>
                    <a:pt x="312072" y="73542"/>
                  </a:lnTo>
                  <a:lnTo>
                    <a:pt x="266192" y="91749"/>
                  </a:lnTo>
                  <a:lnTo>
                    <a:pt x="223270" y="111632"/>
                  </a:lnTo>
                  <a:lnTo>
                    <a:pt x="183503" y="133093"/>
                  </a:lnTo>
                  <a:lnTo>
                    <a:pt x="147088" y="156033"/>
                  </a:lnTo>
                  <a:lnTo>
                    <a:pt x="114220" y="180353"/>
                  </a:lnTo>
                  <a:lnTo>
                    <a:pt x="85096" y="205956"/>
                  </a:lnTo>
                  <a:lnTo>
                    <a:pt x="38869" y="260616"/>
                  </a:lnTo>
                  <a:lnTo>
                    <a:pt x="9979" y="319226"/>
                  </a:lnTo>
                  <a:lnTo>
                    <a:pt x="0" y="381000"/>
                  </a:lnTo>
                  <a:lnTo>
                    <a:pt x="2527" y="412233"/>
                  </a:lnTo>
                  <a:lnTo>
                    <a:pt x="22158" y="472523"/>
                  </a:lnTo>
                  <a:lnTo>
                    <a:pt x="59914" y="529256"/>
                  </a:lnTo>
                  <a:lnTo>
                    <a:pt x="114220" y="581646"/>
                  </a:lnTo>
                  <a:lnTo>
                    <a:pt x="147088" y="605966"/>
                  </a:lnTo>
                  <a:lnTo>
                    <a:pt x="183503" y="628906"/>
                  </a:lnTo>
                  <a:lnTo>
                    <a:pt x="223270" y="650366"/>
                  </a:lnTo>
                  <a:lnTo>
                    <a:pt x="266192" y="670250"/>
                  </a:lnTo>
                  <a:lnTo>
                    <a:pt x="312072" y="688457"/>
                  </a:lnTo>
                  <a:lnTo>
                    <a:pt x="360713" y="704891"/>
                  </a:lnTo>
                  <a:lnTo>
                    <a:pt x="411918" y="719452"/>
                  </a:lnTo>
                  <a:lnTo>
                    <a:pt x="465492" y="732043"/>
                  </a:lnTo>
                  <a:lnTo>
                    <a:pt x="521237" y="742565"/>
                  </a:lnTo>
                  <a:lnTo>
                    <a:pt x="578957" y="750920"/>
                  </a:lnTo>
                  <a:lnTo>
                    <a:pt x="638455" y="757010"/>
                  </a:lnTo>
                  <a:lnTo>
                    <a:pt x="699535" y="760736"/>
                  </a:lnTo>
                  <a:lnTo>
                    <a:pt x="762000" y="762000"/>
                  </a:lnTo>
                  <a:lnTo>
                    <a:pt x="824466" y="760736"/>
                  </a:lnTo>
                  <a:lnTo>
                    <a:pt x="885547" y="757010"/>
                  </a:lnTo>
                  <a:lnTo>
                    <a:pt x="945046" y="750920"/>
                  </a:lnTo>
                  <a:lnTo>
                    <a:pt x="1002767" y="742565"/>
                  </a:lnTo>
                  <a:lnTo>
                    <a:pt x="1058513" y="732043"/>
                  </a:lnTo>
                  <a:lnTo>
                    <a:pt x="1112087" y="719452"/>
                  </a:lnTo>
                  <a:lnTo>
                    <a:pt x="1163292" y="704891"/>
                  </a:lnTo>
                  <a:lnTo>
                    <a:pt x="1211933" y="688457"/>
                  </a:lnTo>
                  <a:lnTo>
                    <a:pt x="1257812" y="670250"/>
                  </a:lnTo>
                  <a:lnTo>
                    <a:pt x="1300733" y="650367"/>
                  </a:lnTo>
                  <a:lnTo>
                    <a:pt x="1340500" y="628906"/>
                  </a:lnTo>
                  <a:lnTo>
                    <a:pt x="1376915" y="605966"/>
                  </a:lnTo>
                  <a:lnTo>
                    <a:pt x="1409783" y="581646"/>
                  </a:lnTo>
                  <a:lnTo>
                    <a:pt x="1438905" y="556043"/>
                  </a:lnTo>
                  <a:lnTo>
                    <a:pt x="1485131" y="501383"/>
                  </a:lnTo>
                  <a:lnTo>
                    <a:pt x="1514020" y="442773"/>
                  </a:lnTo>
                  <a:lnTo>
                    <a:pt x="1524000" y="381000"/>
                  </a:lnTo>
                  <a:lnTo>
                    <a:pt x="1521472" y="349766"/>
                  </a:lnTo>
                  <a:lnTo>
                    <a:pt x="1501841" y="289476"/>
                  </a:lnTo>
                  <a:lnTo>
                    <a:pt x="1464087" y="232743"/>
                  </a:lnTo>
                  <a:lnTo>
                    <a:pt x="1409783" y="180353"/>
                  </a:lnTo>
                  <a:lnTo>
                    <a:pt x="1376915" y="156033"/>
                  </a:lnTo>
                  <a:lnTo>
                    <a:pt x="1340500" y="133093"/>
                  </a:lnTo>
                  <a:lnTo>
                    <a:pt x="1300733" y="111633"/>
                  </a:lnTo>
                  <a:lnTo>
                    <a:pt x="1257812" y="91749"/>
                  </a:lnTo>
                  <a:lnTo>
                    <a:pt x="1211933" y="73542"/>
                  </a:lnTo>
                  <a:lnTo>
                    <a:pt x="1163292" y="57108"/>
                  </a:lnTo>
                  <a:lnTo>
                    <a:pt x="1112087" y="42547"/>
                  </a:lnTo>
                  <a:lnTo>
                    <a:pt x="1058513" y="29956"/>
                  </a:lnTo>
                  <a:lnTo>
                    <a:pt x="1002767" y="19434"/>
                  </a:lnTo>
                  <a:lnTo>
                    <a:pt x="945046" y="11079"/>
                  </a:lnTo>
                  <a:lnTo>
                    <a:pt x="885547" y="4989"/>
                  </a:lnTo>
                  <a:lnTo>
                    <a:pt x="824466" y="1263"/>
                  </a:lnTo>
                  <a:lnTo>
                    <a:pt x="762000" y="0"/>
                  </a:lnTo>
                  <a:close/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0" name="object 30"/>
          <p:cNvSpPr txBox="1"/>
          <p:nvPr/>
        </p:nvSpPr>
        <p:spPr>
          <a:xfrm>
            <a:off x="6479638" y="5136986"/>
            <a:ext cx="1384972" cy="393345"/>
          </a:xfrm>
          <a:prstGeom prst="rect">
            <a:avLst/>
          </a:prstGeom>
        </p:spPr>
        <p:txBody>
          <a:bodyPr vert="horz" wrap="square" lIns="0" tIns="12750" rIns="0" bIns="0" rtlCol="0">
            <a:spAutoFit/>
          </a:bodyPr>
          <a:lstStyle/>
          <a:p>
            <a:pPr marL="12750">
              <a:spcBef>
                <a:spcPts val="100"/>
              </a:spcBef>
            </a:pPr>
            <a:r>
              <a:rPr sz="2400" b="1" spc="-10" dirty="0">
                <a:latin typeface="Times New Roman"/>
                <a:cs typeface="Times New Roman"/>
              </a:rPr>
              <a:t>Conceptos</a:t>
            </a:r>
            <a:endParaRPr sz="2400">
              <a:latin typeface="Times New Roman"/>
              <a:cs typeface="Times New Roman"/>
            </a:endParaRPr>
          </a:p>
        </p:txBody>
      </p:sp>
      <p:grpSp>
        <p:nvGrpSpPr>
          <p:cNvPr id="31" name="object 31"/>
          <p:cNvGrpSpPr/>
          <p:nvPr/>
        </p:nvGrpSpPr>
        <p:grpSpPr>
          <a:xfrm>
            <a:off x="3330440" y="3562839"/>
            <a:ext cx="4457382" cy="1034447"/>
            <a:chOff x="3321189" y="3543045"/>
            <a:chExt cx="4445000" cy="1028700"/>
          </a:xfrm>
        </p:grpSpPr>
        <p:pic>
          <p:nvPicPr>
            <p:cNvPr id="32" name="object 32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6235827" y="3638295"/>
              <a:ext cx="1524000" cy="914400"/>
            </a:xfrm>
            <a:prstGeom prst="rect">
              <a:avLst/>
            </a:prstGeom>
          </p:spPr>
        </p:pic>
        <p:sp>
          <p:nvSpPr>
            <p:cNvPr id="33" name="object 33"/>
            <p:cNvSpPr/>
            <p:nvPr/>
          </p:nvSpPr>
          <p:spPr>
            <a:xfrm>
              <a:off x="6235827" y="3638295"/>
              <a:ext cx="1524000" cy="914400"/>
            </a:xfrm>
            <a:custGeom>
              <a:avLst/>
              <a:gdLst/>
              <a:ahLst/>
              <a:cxnLst/>
              <a:rect l="l" t="t" r="r" b="b"/>
              <a:pathLst>
                <a:path w="1524000" h="914400">
                  <a:moveTo>
                    <a:pt x="762000" y="0"/>
                  </a:moveTo>
                  <a:lnTo>
                    <a:pt x="702479" y="1377"/>
                  </a:lnTo>
                  <a:lnTo>
                    <a:pt x="644207" y="5441"/>
                  </a:lnTo>
                  <a:lnTo>
                    <a:pt x="587352" y="12089"/>
                  </a:lnTo>
                  <a:lnTo>
                    <a:pt x="532085" y="21220"/>
                  </a:lnTo>
                  <a:lnTo>
                    <a:pt x="478575" y="32731"/>
                  </a:lnTo>
                  <a:lnTo>
                    <a:pt x="426992" y="46519"/>
                  </a:lnTo>
                  <a:lnTo>
                    <a:pt x="377506" y="62484"/>
                  </a:lnTo>
                  <a:lnTo>
                    <a:pt x="330287" y="80521"/>
                  </a:lnTo>
                  <a:lnTo>
                    <a:pt x="285504" y="100530"/>
                  </a:lnTo>
                  <a:lnTo>
                    <a:pt x="243328" y="122408"/>
                  </a:lnTo>
                  <a:lnTo>
                    <a:pt x="203928" y="146053"/>
                  </a:lnTo>
                  <a:lnTo>
                    <a:pt x="167475" y="171363"/>
                  </a:lnTo>
                  <a:lnTo>
                    <a:pt x="134137" y="198235"/>
                  </a:lnTo>
                  <a:lnTo>
                    <a:pt x="104086" y="226568"/>
                  </a:lnTo>
                  <a:lnTo>
                    <a:pt x="77490" y="256258"/>
                  </a:lnTo>
                  <a:lnTo>
                    <a:pt x="54520" y="287205"/>
                  </a:lnTo>
                  <a:lnTo>
                    <a:pt x="20137" y="352457"/>
                  </a:lnTo>
                  <a:lnTo>
                    <a:pt x="2294" y="421506"/>
                  </a:lnTo>
                  <a:lnTo>
                    <a:pt x="0" y="457200"/>
                  </a:lnTo>
                  <a:lnTo>
                    <a:pt x="2294" y="492893"/>
                  </a:lnTo>
                  <a:lnTo>
                    <a:pt x="20137" y="561942"/>
                  </a:lnTo>
                  <a:lnTo>
                    <a:pt x="54520" y="627194"/>
                  </a:lnTo>
                  <a:lnTo>
                    <a:pt x="77490" y="658141"/>
                  </a:lnTo>
                  <a:lnTo>
                    <a:pt x="104086" y="687832"/>
                  </a:lnTo>
                  <a:lnTo>
                    <a:pt x="134137" y="716164"/>
                  </a:lnTo>
                  <a:lnTo>
                    <a:pt x="167475" y="743036"/>
                  </a:lnTo>
                  <a:lnTo>
                    <a:pt x="203928" y="768346"/>
                  </a:lnTo>
                  <a:lnTo>
                    <a:pt x="243328" y="791991"/>
                  </a:lnTo>
                  <a:lnTo>
                    <a:pt x="285504" y="813869"/>
                  </a:lnTo>
                  <a:lnTo>
                    <a:pt x="330287" y="833878"/>
                  </a:lnTo>
                  <a:lnTo>
                    <a:pt x="377506" y="851916"/>
                  </a:lnTo>
                  <a:lnTo>
                    <a:pt x="426992" y="867880"/>
                  </a:lnTo>
                  <a:lnTo>
                    <a:pt x="478575" y="881668"/>
                  </a:lnTo>
                  <a:lnTo>
                    <a:pt x="532085" y="893179"/>
                  </a:lnTo>
                  <a:lnTo>
                    <a:pt x="587352" y="902310"/>
                  </a:lnTo>
                  <a:lnTo>
                    <a:pt x="644207" y="908958"/>
                  </a:lnTo>
                  <a:lnTo>
                    <a:pt x="702479" y="913022"/>
                  </a:lnTo>
                  <a:lnTo>
                    <a:pt x="762000" y="914400"/>
                  </a:lnTo>
                  <a:lnTo>
                    <a:pt x="821521" y="913022"/>
                  </a:lnTo>
                  <a:lnTo>
                    <a:pt x="879795" y="908958"/>
                  </a:lnTo>
                  <a:lnTo>
                    <a:pt x="936651" y="902310"/>
                  </a:lnTo>
                  <a:lnTo>
                    <a:pt x="991919" y="893179"/>
                  </a:lnTo>
                  <a:lnTo>
                    <a:pt x="1045430" y="881668"/>
                  </a:lnTo>
                  <a:lnTo>
                    <a:pt x="1097013" y="867880"/>
                  </a:lnTo>
                  <a:lnTo>
                    <a:pt x="1146499" y="851916"/>
                  </a:lnTo>
                  <a:lnTo>
                    <a:pt x="1193718" y="833878"/>
                  </a:lnTo>
                  <a:lnTo>
                    <a:pt x="1238500" y="813869"/>
                  </a:lnTo>
                  <a:lnTo>
                    <a:pt x="1280676" y="791991"/>
                  </a:lnTo>
                  <a:lnTo>
                    <a:pt x="1320075" y="768346"/>
                  </a:lnTo>
                  <a:lnTo>
                    <a:pt x="1356528" y="743036"/>
                  </a:lnTo>
                  <a:lnTo>
                    <a:pt x="1389865" y="716164"/>
                  </a:lnTo>
                  <a:lnTo>
                    <a:pt x="1419916" y="687832"/>
                  </a:lnTo>
                  <a:lnTo>
                    <a:pt x="1446511" y="658141"/>
                  </a:lnTo>
                  <a:lnTo>
                    <a:pt x="1469480" y="627194"/>
                  </a:lnTo>
                  <a:lnTo>
                    <a:pt x="1503863" y="561942"/>
                  </a:lnTo>
                  <a:lnTo>
                    <a:pt x="1521706" y="492893"/>
                  </a:lnTo>
                  <a:lnTo>
                    <a:pt x="1524000" y="457200"/>
                  </a:lnTo>
                  <a:lnTo>
                    <a:pt x="1521706" y="421506"/>
                  </a:lnTo>
                  <a:lnTo>
                    <a:pt x="1503863" y="352457"/>
                  </a:lnTo>
                  <a:lnTo>
                    <a:pt x="1469480" y="287205"/>
                  </a:lnTo>
                  <a:lnTo>
                    <a:pt x="1446511" y="256258"/>
                  </a:lnTo>
                  <a:lnTo>
                    <a:pt x="1419916" y="226568"/>
                  </a:lnTo>
                  <a:lnTo>
                    <a:pt x="1389865" y="198235"/>
                  </a:lnTo>
                  <a:lnTo>
                    <a:pt x="1356528" y="171363"/>
                  </a:lnTo>
                  <a:lnTo>
                    <a:pt x="1320075" y="146053"/>
                  </a:lnTo>
                  <a:lnTo>
                    <a:pt x="1280676" y="122408"/>
                  </a:lnTo>
                  <a:lnTo>
                    <a:pt x="1238500" y="100530"/>
                  </a:lnTo>
                  <a:lnTo>
                    <a:pt x="1193718" y="80521"/>
                  </a:lnTo>
                  <a:lnTo>
                    <a:pt x="1146499" y="62484"/>
                  </a:lnTo>
                  <a:lnTo>
                    <a:pt x="1097013" y="46519"/>
                  </a:lnTo>
                  <a:lnTo>
                    <a:pt x="1045430" y="32731"/>
                  </a:lnTo>
                  <a:lnTo>
                    <a:pt x="991919" y="21220"/>
                  </a:lnTo>
                  <a:lnTo>
                    <a:pt x="936651" y="12089"/>
                  </a:lnTo>
                  <a:lnTo>
                    <a:pt x="879795" y="5441"/>
                  </a:lnTo>
                  <a:lnTo>
                    <a:pt x="821521" y="1377"/>
                  </a:lnTo>
                  <a:lnTo>
                    <a:pt x="762000" y="0"/>
                  </a:lnTo>
                  <a:close/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4" name="object 34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3340239" y="3562095"/>
              <a:ext cx="2362186" cy="990600"/>
            </a:xfrm>
            <a:prstGeom prst="rect">
              <a:avLst/>
            </a:prstGeom>
          </p:spPr>
        </p:pic>
        <p:sp>
          <p:nvSpPr>
            <p:cNvPr id="35" name="object 35"/>
            <p:cNvSpPr/>
            <p:nvPr/>
          </p:nvSpPr>
          <p:spPr>
            <a:xfrm>
              <a:off x="3340239" y="3562095"/>
              <a:ext cx="2362200" cy="990600"/>
            </a:xfrm>
            <a:custGeom>
              <a:avLst/>
              <a:gdLst/>
              <a:ahLst/>
              <a:cxnLst/>
              <a:rect l="l" t="t" r="r" b="b"/>
              <a:pathLst>
                <a:path w="2362200" h="990600">
                  <a:moveTo>
                    <a:pt x="0" y="495300"/>
                  </a:moveTo>
                  <a:lnTo>
                    <a:pt x="472440" y="990600"/>
                  </a:lnTo>
                  <a:lnTo>
                    <a:pt x="472440" y="742950"/>
                  </a:lnTo>
                  <a:lnTo>
                    <a:pt x="1889760" y="742950"/>
                  </a:lnTo>
                  <a:lnTo>
                    <a:pt x="1889760" y="990600"/>
                  </a:lnTo>
                  <a:lnTo>
                    <a:pt x="2362186" y="495300"/>
                  </a:lnTo>
                  <a:lnTo>
                    <a:pt x="1889760" y="0"/>
                  </a:lnTo>
                  <a:lnTo>
                    <a:pt x="1889760" y="247650"/>
                  </a:lnTo>
                  <a:lnTo>
                    <a:pt x="472440" y="247650"/>
                  </a:lnTo>
                  <a:lnTo>
                    <a:pt x="472440" y="0"/>
                  </a:lnTo>
                  <a:lnTo>
                    <a:pt x="0" y="495300"/>
                  </a:lnTo>
                  <a:close/>
                </a:path>
              </a:pathLst>
            </a:custGeom>
            <a:ln w="381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6" name="object 36"/>
          <p:cNvSpPr txBox="1"/>
          <p:nvPr/>
        </p:nvSpPr>
        <p:spPr>
          <a:xfrm>
            <a:off x="3952685" y="3872662"/>
            <a:ext cx="1162740" cy="393345"/>
          </a:xfrm>
          <a:prstGeom prst="rect">
            <a:avLst/>
          </a:prstGeom>
        </p:spPr>
        <p:txBody>
          <a:bodyPr vert="horz" wrap="square" lIns="0" tIns="12750" rIns="0" bIns="0" rtlCol="0">
            <a:spAutoFit/>
          </a:bodyPr>
          <a:lstStyle/>
          <a:p>
            <a:pPr marL="12750">
              <a:spcBef>
                <a:spcPts val="100"/>
              </a:spcBef>
            </a:pPr>
            <a:r>
              <a:rPr sz="2400" b="1" spc="-10" dirty="0">
                <a:latin typeface="Times New Roman"/>
                <a:cs typeface="Times New Roman"/>
              </a:rPr>
              <a:t>Objetivo</a:t>
            </a:r>
            <a:endParaRPr sz="2400">
              <a:latin typeface="Times New Roman"/>
              <a:cs typeface="Times New Roman"/>
            </a:endParaRPr>
          </a:p>
        </p:txBody>
      </p:sp>
      <p:grpSp>
        <p:nvGrpSpPr>
          <p:cNvPr id="37" name="object 37"/>
          <p:cNvGrpSpPr/>
          <p:nvPr/>
        </p:nvGrpSpPr>
        <p:grpSpPr>
          <a:xfrm>
            <a:off x="5788356" y="2349598"/>
            <a:ext cx="2305103" cy="1545285"/>
            <a:chOff x="5772277" y="2336545"/>
            <a:chExt cx="2298700" cy="1536700"/>
          </a:xfrm>
        </p:grpSpPr>
        <p:pic>
          <p:nvPicPr>
            <p:cNvPr id="38" name="object 38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5778627" y="2342895"/>
              <a:ext cx="2286000" cy="914399"/>
            </a:xfrm>
            <a:prstGeom prst="rect">
              <a:avLst/>
            </a:prstGeom>
          </p:spPr>
        </p:pic>
        <p:sp>
          <p:nvSpPr>
            <p:cNvPr id="39" name="object 39"/>
            <p:cNvSpPr/>
            <p:nvPr/>
          </p:nvSpPr>
          <p:spPr>
            <a:xfrm>
              <a:off x="5778627" y="2342895"/>
              <a:ext cx="2286000" cy="914400"/>
            </a:xfrm>
            <a:custGeom>
              <a:avLst/>
              <a:gdLst/>
              <a:ahLst/>
              <a:cxnLst/>
              <a:rect l="l" t="t" r="r" b="b"/>
              <a:pathLst>
                <a:path w="2286000" h="914400">
                  <a:moveTo>
                    <a:pt x="1143000" y="0"/>
                  </a:moveTo>
                  <a:lnTo>
                    <a:pt x="1075797" y="777"/>
                  </a:lnTo>
                  <a:lnTo>
                    <a:pt x="1009623" y="3079"/>
                  </a:lnTo>
                  <a:lnTo>
                    <a:pt x="944584" y="6865"/>
                  </a:lnTo>
                  <a:lnTo>
                    <a:pt x="880787" y="12089"/>
                  </a:lnTo>
                  <a:lnTo>
                    <a:pt x="818338" y="18710"/>
                  </a:lnTo>
                  <a:lnTo>
                    <a:pt x="757344" y="26684"/>
                  </a:lnTo>
                  <a:lnTo>
                    <a:pt x="697913" y="35968"/>
                  </a:lnTo>
                  <a:lnTo>
                    <a:pt x="640152" y="46519"/>
                  </a:lnTo>
                  <a:lnTo>
                    <a:pt x="584166" y="58294"/>
                  </a:lnTo>
                  <a:lnTo>
                    <a:pt x="530063" y="71250"/>
                  </a:lnTo>
                  <a:lnTo>
                    <a:pt x="477950" y="85343"/>
                  </a:lnTo>
                  <a:lnTo>
                    <a:pt x="427933" y="100530"/>
                  </a:lnTo>
                  <a:lnTo>
                    <a:pt x="380120" y="116769"/>
                  </a:lnTo>
                  <a:lnTo>
                    <a:pt x="334617" y="134016"/>
                  </a:lnTo>
                  <a:lnTo>
                    <a:pt x="291532" y="152229"/>
                  </a:lnTo>
                  <a:lnTo>
                    <a:pt x="250970" y="171363"/>
                  </a:lnTo>
                  <a:lnTo>
                    <a:pt x="213040" y="191376"/>
                  </a:lnTo>
                  <a:lnTo>
                    <a:pt x="177847" y="212225"/>
                  </a:lnTo>
                  <a:lnTo>
                    <a:pt x="145498" y="233867"/>
                  </a:lnTo>
                  <a:lnTo>
                    <a:pt x="89762" y="279356"/>
                  </a:lnTo>
                  <a:lnTo>
                    <a:pt x="46687" y="327498"/>
                  </a:lnTo>
                  <a:lnTo>
                    <a:pt x="17128" y="377949"/>
                  </a:lnTo>
                  <a:lnTo>
                    <a:pt x="1938" y="430364"/>
                  </a:lnTo>
                  <a:lnTo>
                    <a:pt x="0" y="457200"/>
                  </a:lnTo>
                  <a:lnTo>
                    <a:pt x="1938" y="484035"/>
                  </a:lnTo>
                  <a:lnTo>
                    <a:pt x="17128" y="536450"/>
                  </a:lnTo>
                  <a:lnTo>
                    <a:pt x="46687" y="586901"/>
                  </a:lnTo>
                  <a:lnTo>
                    <a:pt x="89762" y="635043"/>
                  </a:lnTo>
                  <a:lnTo>
                    <a:pt x="145498" y="680532"/>
                  </a:lnTo>
                  <a:lnTo>
                    <a:pt x="177847" y="702174"/>
                  </a:lnTo>
                  <a:lnTo>
                    <a:pt x="213040" y="723023"/>
                  </a:lnTo>
                  <a:lnTo>
                    <a:pt x="250970" y="743036"/>
                  </a:lnTo>
                  <a:lnTo>
                    <a:pt x="291532" y="762170"/>
                  </a:lnTo>
                  <a:lnTo>
                    <a:pt x="334617" y="780383"/>
                  </a:lnTo>
                  <a:lnTo>
                    <a:pt x="380120" y="797630"/>
                  </a:lnTo>
                  <a:lnTo>
                    <a:pt x="427933" y="813869"/>
                  </a:lnTo>
                  <a:lnTo>
                    <a:pt x="477950" y="829056"/>
                  </a:lnTo>
                  <a:lnTo>
                    <a:pt x="530063" y="843149"/>
                  </a:lnTo>
                  <a:lnTo>
                    <a:pt x="584166" y="856105"/>
                  </a:lnTo>
                  <a:lnTo>
                    <a:pt x="640152" y="867880"/>
                  </a:lnTo>
                  <a:lnTo>
                    <a:pt x="697913" y="878431"/>
                  </a:lnTo>
                  <a:lnTo>
                    <a:pt x="757344" y="887715"/>
                  </a:lnTo>
                  <a:lnTo>
                    <a:pt x="818338" y="895689"/>
                  </a:lnTo>
                  <a:lnTo>
                    <a:pt x="880787" y="902309"/>
                  </a:lnTo>
                  <a:lnTo>
                    <a:pt x="944584" y="907534"/>
                  </a:lnTo>
                  <a:lnTo>
                    <a:pt x="1009623" y="911319"/>
                  </a:lnTo>
                  <a:lnTo>
                    <a:pt x="1075797" y="913622"/>
                  </a:lnTo>
                  <a:lnTo>
                    <a:pt x="1143000" y="914399"/>
                  </a:lnTo>
                  <a:lnTo>
                    <a:pt x="1210127" y="913622"/>
                  </a:lnTo>
                  <a:lnTo>
                    <a:pt x="1276237" y="911319"/>
                  </a:lnTo>
                  <a:lnTo>
                    <a:pt x="1341223" y="907534"/>
                  </a:lnTo>
                  <a:lnTo>
                    <a:pt x="1404976" y="902309"/>
                  </a:lnTo>
                  <a:lnTo>
                    <a:pt x="1467390" y="895689"/>
                  </a:lnTo>
                  <a:lnTo>
                    <a:pt x="1528357" y="887715"/>
                  </a:lnTo>
                  <a:lnTo>
                    <a:pt x="1587769" y="878431"/>
                  </a:lnTo>
                  <a:lnTo>
                    <a:pt x="1645520" y="867880"/>
                  </a:lnTo>
                  <a:lnTo>
                    <a:pt x="1701500" y="856105"/>
                  </a:lnTo>
                  <a:lnTo>
                    <a:pt x="1755604" y="843149"/>
                  </a:lnTo>
                  <a:lnTo>
                    <a:pt x="1807724" y="829056"/>
                  </a:lnTo>
                  <a:lnTo>
                    <a:pt x="1857751" y="813869"/>
                  </a:lnTo>
                  <a:lnTo>
                    <a:pt x="1905579" y="797630"/>
                  </a:lnTo>
                  <a:lnTo>
                    <a:pt x="1951100" y="780383"/>
                  </a:lnTo>
                  <a:lnTo>
                    <a:pt x="1994207" y="762170"/>
                  </a:lnTo>
                  <a:lnTo>
                    <a:pt x="2034793" y="743036"/>
                  </a:lnTo>
                  <a:lnTo>
                    <a:pt x="2072749" y="723023"/>
                  </a:lnTo>
                  <a:lnTo>
                    <a:pt x="2107968" y="702174"/>
                  </a:lnTo>
                  <a:lnTo>
                    <a:pt x="2140343" y="680532"/>
                  </a:lnTo>
                  <a:lnTo>
                    <a:pt x="2196131" y="635043"/>
                  </a:lnTo>
                  <a:lnTo>
                    <a:pt x="2239253" y="586901"/>
                  </a:lnTo>
                  <a:lnTo>
                    <a:pt x="2268848" y="536450"/>
                  </a:lnTo>
                  <a:lnTo>
                    <a:pt x="2284058" y="484035"/>
                  </a:lnTo>
                  <a:lnTo>
                    <a:pt x="2286000" y="457199"/>
                  </a:lnTo>
                  <a:lnTo>
                    <a:pt x="2284058" y="430364"/>
                  </a:lnTo>
                  <a:lnTo>
                    <a:pt x="2268848" y="377949"/>
                  </a:lnTo>
                  <a:lnTo>
                    <a:pt x="2239253" y="327498"/>
                  </a:lnTo>
                  <a:lnTo>
                    <a:pt x="2196131" y="279356"/>
                  </a:lnTo>
                  <a:lnTo>
                    <a:pt x="2140343" y="233867"/>
                  </a:lnTo>
                  <a:lnTo>
                    <a:pt x="2107968" y="212225"/>
                  </a:lnTo>
                  <a:lnTo>
                    <a:pt x="2072749" y="191376"/>
                  </a:lnTo>
                  <a:lnTo>
                    <a:pt x="2034793" y="171363"/>
                  </a:lnTo>
                  <a:lnTo>
                    <a:pt x="1994207" y="152229"/>
                  </a:lnTo>
                  <a:lnTo>
                    <a:pt x="1951100" y="134016"/>
                  </a:lnTo>
                  <a:lnTo>
                    <a:pt x="1905579" y="116769"/>
                  </a:lnTo>
                  <a:lnTo>
                    <a:pt x="1857751" y="100530"/>
                  </a:lnTo>
                  <a:lnTo>
                    <a:pt x="1807724" y="85343"/>
                  </a:lnTo>
                  <a:lnTo>
                    <a:pt x="1755604" y="71250"/>
                  </a:lnTo>
                  <a:lnTo>
                    <a:pt x="1701500" y="58294"/>
                  </a:lnTo>
                  <a:lnTo>
                    <a:pt x="1645520" y="46519"/>
                  </a:lnTo>
                  <a:lnTo>
                    <a:pt x="1587769" y="35968"/>
                  </a:lnTo>
                  <a:lnTo>
                    <a:pt x="1528357" y="26684"/>
                  </a:lnTo>
                  <a:lnTo>
                    <a:pt x="1467390" y="18710"/>
                  </a:lnTo>
                  <a:lnTo>
                    <a:pt x="1404976" y="12089"/>
                  </a:lnTo>
                  <a:lnTo>
                    <a:pt x="1341223" y="6865"/>
                  </a:lnTo>
                  <a:lnTo>
                    <a:pt x="1276237" y="3079"/>
                  </a:lnTo>
                  <a:lnTo>
                    <a:pt x="1210127" y="777"/>
                  </a:lnTo>
                  <a:lnTo>
                    <a:pt x="1143000" y="0"/>
                  </a:lnTo>
                  <a:close/>
                </a:path>
              </a:pathLst>
            </a:custGeom>
            <a:ln w="1269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0" name="object 40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6312027" y="3104895"/>
              <a:ext cx="1295400" cy="762000"/>
            </a:xfrm>
            <a:prstGeom prst="rect">
              <a:avLst/>
            </a:prstGeom>
          </p:spPr>
        </p:pic>
        <p:sp>
          <p:nvSpPr>
            <p:cNvPr id="41" name="object 41"/>
            <p:cNvSpPr/>
            <p:nvPr/>
          </p:nvSpPr>
          <p:spPr>
            <a:xfrm>
              <a:off x="6312027" y="3104895"/>
              <a:ext cx="1295400" cy="762000"/>
            </a:xfrm>
            <a:custGeom>
              <a:avLst/>
              <a:gdLst/>
              <a:ahLst/>
              <a:cxnLst/>
              <a:rect l="l" t="t" r="r" b="b"/>
              <a:pathLst>
                <a:path w="1295400" h="762000">
                  <a:moveTo>
                    <a:pt x="647700" y="0"/>
                  </a:moveTo>
                  <a:lnTo>
                    <a:pt x="588796" y="1557"/>
                  </a:lnTo>
                  <a:lnTo>
                    <a:pt x="531363" y="6141"/>
                  </a:lnTo>
                  <a:lnTo>
                    <a:pt x="475632" y="13617"/>
                  </a:lnTo>
                  <a:lnTo>
                    <a:pt x="421832" y="23848"/>
                  </a:lnTo>
                  <a:lnTo>
                    <a:pt x="370192" y="36701"/>
                  </a:lnTo>
                  <a:lnTo>
                    <a:pt x="320943" y="52041"/>
                  </a:lnTo>
                  <a:lnTo>
                    <a:pt x="274313" y="69733"/>
                  </a:lnTo>
                  <a:lnTo>
                    <a:pt x="230533" y="89642"/>
                  </a:lnTo>
                  <a:lnTo>
                    <a:pt x="189833" y="111633"/>
                  </a:lnTo>
                  <a:lnTo>
                    <a:pt x="152441" y="135571"/>
                  </a:lnTo>
                  <a:lnTo>
                    <a:pt x="118589" y="161321"/>
                  </a:lnTo>
                  <a:lnTo>
                    <a:pt x="88504" y="188750"/>
                  </a:lnTo>
                  <a:lnTo>
                    <a:pt x="62418" y="217721"/>
                  </a:lnTo>
                  <a:lnTo>
                    <a:pt x="23159" y="279752"/>
                  </a:lnTo>
                  <a:lnTo>
                    <a:pt x="2649" y="346337"/>
                  </a:lnTo>
                  <a:lnTo>
                    <a:pt x="0" y="381000"/>
                  </a:lnTo>
                  <a:lnTo>
                    <a:pt x="2649" y="415662"/>
                  </a:lnTo>
                  <a:lnTo>
                    <a:pt x="23159" y="482247"/>
                  </a:lnTo>
                  <a:lnTo>
                    <a:pt x="62418" y="544278"/>
                  </a:lnTo>
                  <a:lnTo>
                    <a:pt x="88504" y="573249"/>
                  </a:lnTo>
                  <a:lnTo>
                    <a:pt x="118589" y="600678"/>
                  </a:lnTo>
                  <a:lnTo>
                    <a:pt x="152441" y="626428"/>
                  </a:lnTo>
                  <a:lnTo>
                    <a:pt x="189833" y="650367"/>
                  </a:lnTo>
                  <a:lnTo>
                    <a:pt x="230533" y="672357"/>
                  </a:lnTo>
                  <a:lnTo>
                    <a:pt x="274313" y="692266"/>
                  </a:lnTo>
                  <a:lnTo>
                    <a:pt x="320943" y="709958"/>
                  </a:lnTo>
                  <a:lnTo>
                    <a:pt x="370192" y="725298"/>
                  </a:lnTo>
                  <a:lnTo>
                    <a:pt x="421832" y="738151"/>
                  </a:lnTo>
                  <a:lnTo>
                    <a:pt x="475632" y="748382"/>
                  </a:lnTo>
                  <a:lnTo>
                    <a:pt x="531363" y="755858"/>
                  </a:lnTo>
                  <a:lnTo>
                    <a:pt x="588796" y="760442"/>
                  </a:lnTo>
                  <a:lnTo>
                    <a:pt x="647700" y="762000"/>
                  </a:lnTo>
                  <a:lnTo>
                    <a:pt x="706605" y="760442"/>
                  </a:lnTo>
                  <a:lnTo>
                    <a:pt x="764039" y="755858"/>
                  </a:lnTo>
                  <a:lnTo>
                    <a:pt x="819771" y="748382"/>
                  </a:lnTo>
                  <a:lnTo>
                    <a:pt x="873572" y="738151"/>
                  </a:lnTo>
                  <a:lnTo>
                    <a:pt x="925212" y="725298"/>
                  </a:lnTo>
                  <a:lnTo>
                    <a:pt x="974462" y="709958"/>
                  </a:lnTo>
                  <a:lnTo>
                    <a:pt x="1021091" y="692266"/>
                  </a:lnTo>
                  <a:lnTo>
                    <a:pt x="1064871" y="672357"/>
                  </a:lnTo>
                  <a:lnTo>
                    <a:pt x="1105571" y="650366"/>
                  </a:lnTo>
                  <a:lnTo>
                    <a:pt x="1142962" y="626428"/>
                  </a:lnTo>
                  <a:lnTo>
                    <a:pt x="1176814" y="600678"/>
                  </a:lnTo>
                  <a:lnTo>
                    <a:pt x="1206897" y="573249"/>
                  </a:lnTo>
                  <a:lnTo>
                    <a:pt x="1232983" y="544278"/>
                  </a:lnTo>
                  <a:lnTo>
                    <a:pt x="1272241" y="482247"/>
                  </a:lnTo>
                  <a:lnTo>
                    <a:pt x="1292750" y="415662"/>
                  </a:lnTo>
                  <a:lnTo>
                    <a:pt x="1295400" y="381000"/>
                  </a:lnTo>
                  <a:lnTo>
                    <a:pt x="1292750" y="346337"/>
                  </a:lnTo>
                  <a:lnTo>
                    <a:pt x="1272241" y="279752"/>
                  </a:lnTo>
                  <a:lnTo>
                    <a:pt x="1232983" y="217721"/>
                  </a:lnTo>
                  <a:lnTo>
                    <a:pt x="1206897" y="188750"/>
                  </a:lnTo>
                  <a:lnTo>
                    <a:pt x="1176814" y="161321"/>
                  </a:lnTo>
                  <a:lnTo>
                    <a:pt x="1142962" y="135571"/>
                  </a:lnTo>
                  <a:lnTo>
                    <a:pt x="1105571" y="111632"/>
                  </a:lnTo>
                  <a:lnTo>
                    <a:pt x="1064871" y="89642"/>
                  </a:lnTo>
                  <a:lnTo>
                    <a:pt x="1021091" y="69733"/>
                  </a:lnTo>
                  <a:lnTo>
                    <a:pt x="974462" y="52041"/>
                  </a:lnTo>
                  <a:lnTo>
                    <a:pt x="925212" y="36701"/>
                  </a:lnTo>
                  <a:lnTo>
                    <a:pt x="873572" y="23848"/>
                  </a:lnTo>
                  <a:lnTo>
                    <a:pt x="819771" y="13617"/>
                  </a:lnTo>
                  <a:lnTo>
                    <a:pt x="764039" y="6141"/>
                  </a:lnTo>
                  <a:lnTo>
                    <a:pt x="706605" y="1557"/>
                  </a:lnTo>
                  <a:lnTo>
                    <a:pt x="647700" y="0"/>
                  </a:lnTo>
                  <a:close/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2" name="object 42"/>
          <p:cNvSpPr txBox="1"/>
          <p:nvPr/>
        </p:nvSpPr>
        <p:spPr>
          <a:xfrm>
            <a:off x="6063956" y="2425968"/>
            <a:ext cx="1757482" cy="1878607"/>
          </a:xfrm>
          <a:prstGeom prst="rect">
            <a:avLst/>
          </a:prstGeom>
        </p:spPr>
        <p:txBody>
          <a:bodyPr vert="horz" wrap="square" lIns="0" tIns="12750" rIns="0" bIns="0" rtlCol="0">
            <a:spAutoFit/>
          </a:bodyPr>
          <a:lstStyle/>
          <a:p>
            <a:pPr marL="12750" marR="5100" indent="-77135" algn="ctr">
              <a:spcBef>
                <a:spcPts val="100"/>
              </a:spcBef>
            </a:pPr>
            <a:r>
              <a:rPr sz="2400" b="1" dirty="0">
                <a:latin typeface="Times New Roman"/>
                <a:cs typeface="Times New Roman"/>
              </a:rPr>
              <a:t>Unidad</a:t>
            </a:r>
            <a:r>
              <a:rPr sz="2400" b="1" spc="-75" dirty="0">
                <a:latin typeface="Times New Roman"/>
                <a:cs typeface="Times New Roman"/>
              </a:rPr>
              <a:t> </a:t>
            </a:r>
            <a:r>
              <a:rPr sz="2400" b="1" spc="-25" dirty="0">
                <a:latin typeface="Times New Roman"/>
                <a:cs typeface="Times New Roman"/>
              </a:rPr>
              <a:t>de </a:t>
            </a:r>
            <a:r>
              <a:rPr sz="2400" b="1" spc="-10" dirty="0">
                <a:latin typeface="Times New Roman"/>
                <a:cs typeface="Times New Roman"/>
              </a:rPr>
              <a:t>Investigación</a:t>
            </a:r>
            <a:endParaRPr sz="2400">
              <a:latin typeface="Times New Roman"/>
              <a:cs typeface="Times New Roman"/>
            </a:endParaRPr>
          </a:p>
          <a:p>
            <a:pPr marL="73310" algn="ctr">
              <a:spcBef>
                <a:spcPts val="1069"/>
              </a:spcBef>
            </a:pPr>
            <a:r>
              <a:rPr sz="2400" b="1" spc="-10" dirty="0">
                <a:latin typeface="Times New Roman"/>
                <a:cs typeface="Times New Roman"/>
              </a:rPr>
              <a:t>Términos</a:t>
            </a:r>
            <a:endParaRPr sz="2400">
              <a:latin typeface="Times New Roman"/>
              <a:cs typeface="Times New Roman"/>
            </a:endParaRPr>
          </a:p>
          <a:p>
            <a:pPr marL="325750">
              <a:spcBef>
                <a:spcPts val="1927"/>
              </a:spcBef>
            </a:pPr>
            <a:r>
              <a:rPr sz="2400" b="1" spc="-10" dirty="0">
                <a:latin typeface="Times New Roman"/>
                <a:cs typeface="Times New Roman"/>
              </a:rPr>
              <a:t>Variables</a:t>
            </a:r>
            <a:endParaRPr sz="2400">
              <a:latin typeface="Times New Roman"/>
              <a:cs typeface="Times New Roman"/>
            </a:endParaRPr>
          </a:p>
        </p:txBody>
      </p:sp>
      <p:grpSp>
        <p:nvGrpSpPr>
          <p:cNvPr id="43" name="object 43"/>
          <p:cNvGrpSpPr/>
          <p:nvPr/>
        </p:nvGrpSpPr>
        <p:grpSpPr>
          <a:xfrm>
            <a:off x="3336555" y="5101483"/>
            <a:ext cx="2471300" cy="1756644"/>
            <a:chOff x="3327286" y="5073141"/>
            <a:chExt cx="2464435" cy="1746885"/>
          </a:xfrm>
        </p:grpSpPr>
        <p:pic>
          <p:nvPicPr>
            <p:cNvPr id="44" name="object 44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3327286" y="5073141"/>
              <a:ext cx="2464307" cy="1746758"/>
            </a:xfrm>
            <a:prstGeom prst="rect">
              <a:avLst/>
            </a:prstGeom>
          </p:spPr>
        </p:pic>
        <p:pic>
          <p:nvPicPr>
            <p:cNvPr id="45" name="object 45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3873639" y="6000495"/>
              <a:ext cx="1447800" cy="609599"/>
            </a:xfrm>
            <a:prstGeom prst="rect">
              <a:avLst/>
            </a:prstGeom>
          </p:spPr>
        </p:pic>
        <p:sp>
          <p:nvSpPr>
            <p:cNvPr id="46" name="object 46"/>
            <p:cNvSpPr/>
            <p:nvPr/>
          </p:nvSpPr>
          <p:spPr>
            <a:xfrm>
              <a:off x="3873639" y="6000495"/>
              <a:ext cx="1447800" cy="609600"/>
            </a:xfrm>
            <a:custGeom>
              <a:avLst/>
              <a:gdLst/>
              <a:ahLst/>
              <a:cxnLst/>
              <a:rect l="l" t="t" r="r" b="b"/>
              <a:pathLst>
                <a:path w="1447800" h="609600">
                  <a:moveTo>
                    <a:pt x="723900" y="0"/>
                  </a:moveTo>
                  <a:lnTo>
                    <a:pt x="657973" y="1245"/>
                  </a:lnTo>
                  <a:lnTo>
                    <a:pt x="593711" y="4908"/>
                  </a:lnTo>
                  <a:lnTo>
                    <a:pt x="531371" y="10883"/>
                  </a:lnTo>
                  <a:lnTo>
                    <a:pt x="471206" y="19061"/>
                  </a:lnTo>
                  <a:lnTo>
                    <a:pt x="413471" y="29336"/>
                  </a:lnTo>
                  <a:lnTo>
                    <a:pt x="358422" y="41599"/>
                  </a:lnTo>
                  <a:lnTo>
                    <a:pt x="306312" y="55744"/>
                  </a:lnTo>
                  <a:lnTo>
                    <a:pt x="257397" y="71663"/>
                  </a:lnTo>
                  <a:lnTo>
                    <a:pt x="211931" y="89249"/>
                  </a:lnTo>
                  <a:lnTo>
                    <a:pt x="170169" y="108394"/>
                  </a:lnTo>
                  <a:lnTo>
                    <a:pt x="132366" y="128991"/>
                  </a:lnTo>
                  <a:lnTo>
                    <a:pt x="98777" y="150932"/>
                  </a:lnTo>
                  <a:lnTo>
                    <a:pt x="45260" y="198418"/>
                  </a:lnTo>
                  <a:lnTo>
                    <a:pt x="11654" y="249994"/>
                  </a:lnTo>
                  <a:lnTo>
                    <a:pt x="0" y="304799"/>
                  </a:lnTo>
                  <a:lnTo>
                    <a:pt x="2956" y="332552"/>
                  </a:lnTo>
                  <a:lnTo>
                    <a:pt x="25840" y="385850"/>
                  </a:lnTo>
                  <a:lnTo>
                    <a:pt x="69657" y="435489"/>
                  </a:lnTo>
                  <a:lnTo>
                    <a:pt x="132366" y="480608"/>
                  </a:lnTo>
                  <a:lnTo>
                    <a:pt x="170169" y="501205"/>
                  </a:lnTo>
                  <a:lnTo>
                    <a:pt x="211931" y="520350"/>
                  </a:lnTo>
                  <a:lnTo>
                    <a:pt x="257397" y="537936"/>
                  </a:lnTo>
                  <a:lnTo>
                    <a:pt x="306312" y="553855"/>
                  </a:lnTo>
                  <a:lnTo>
                    <a:pt x="358422" y="568000"/>
                  </a:lnTo>
                  <a:lnTo>
                    <a:pt x="413471" y="580263"/>
                  </a:lnTo>
                  <a:lnTo>
                    <a:pt x="471206" y="590538"/>
                  </a:lnTo>
                  <a:lnTo>
                    <a:pt x="531371" y="598716"/>
                  </a:lnTo>
                  <a:lnTo>
                    <a:pt x="593711" y="604691"/>
                  </a:lnTo>
                  <a:lnTo>
                    <a:pt x="657973" y="608354"/>
                  </a:lnTo>
                  <a:lnTo>
                    <a:pt x="723900" y="609599"/>
                  </a:lnTo>
                  <a:lnTo>
                    <a:pt x="789826" y="608354"/>
                  </a:lnTo>
                  <a:lnTo>
                    <a:pt x="854088" y="604691"/>
                  </a:lnTo>
                  <a:lnTo>
                    <a:pt x="916428" y="598716"/>
                  </a:lnTo>
                  <a:lnTo>
                    <a:pt x="976593" y="590538"/>
                  </a:lnTo>
                  <a:lnTo>
                    <a:pt x="1034328" y="580263"/>
                  </a:lnTo>
                  <a:lnTo>
                    <a:pt x="1089377" y="568000"/>
                  </a:lnTo>
                  <a:lnTo>
                    <a:pt x="1141487" y="553855"/>
                  </a:lnTo>
                  <a:lnTo>
                    <a:pt x="1190402" y="537936"/>
                  </a:lnTo>
                  <a:lnTo>
                    <a:pt x="1235868" y="520350"/>
                  </a:lnTo>
                  <a:lnTo>
                    <a:pt x="1277630" y="501205"/>
                  </a:lnTo>
                  <a:lnTo>
                    <a:pt x="1315433" y="480608"/>
                  </a:lnTo>
                  <a:lnTo>
                    <a:pt x="1349022" y="458667"/>
                  </a:lnTo>
                  <a:lnTo>
                    <a:pt x="1402539" y="411181"/>
                  </a:lnTo>
                  <a:lnTo>
                    <a:pt x="1436145" y="359605"/>
                  </a:lnTo>
                  <a:lnTo>
                    <a:pt x="1447800" y="304799"/>
                  </a:lnTo>
                  <a:lnTo>
                    <a:pt x="1444843" y="277047"/>
                  </a:lnTo>
                  <a:lnTo>
                    <a:pt x="1421959" y="223749"/>
                  </a:lnTo>
                  <a:lnTo>
                    <a:pt x="1378142" y="174110"/>
                  </a:lnTo>
                  <a:lnTo>
                    <a:pt x="1315433" y="128991"/>
                  </a:lnTo>
                  <a:lnTo>
                    <a:pt x="1277630" y="108394"/>
                  </a:lnTo>
                  <a:lnTo>
                    <a:pt x="1235868" y="89249"/>
                  </a:lnTo>
                  <a:lnTo>
                    <a:pt x="1190402" y="71663"/>
                  </a:lnTo>
                  <a:lnTo>
                    <a:pt x="1141487" y="55744"/>
                  </a:lnTo>
                  <a:lnTo>
                    <a:pt x="1089377" y="41599"/>
                  </a:lnTo>
                  <a:lnTo>
                    <a:pt x="1034328" y="29336"/>
                  </a:lnTo>
                  <a:lnTo>
                    <a:pt x="976593" y="19061"/>
                  </a:lnTo>
                  <a:lnTo>
                    <a:pt x="916428" y="10883"/>
                  </a:lnTo>
                  <a:lnTo>
                    <a:pt x="854088" y="4908"/>
                  </a:lnTo>
                  <a:lnTo>
                    <a:pt x="789826" y="1245"/>
                  </a:lnTo>
                  <a:lnTo>
                    <a:pt x="723900" y="0"/>
                  </a:lnTo>
                  <a:close/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7" name="object 47"/>
          <p:cNvSpPr txBox="1"/>
          <p:nvPr/>
        </p:nvSpPr>
        <p:spPr>
          <a:xfrm>
            <a:off x="4123085" y="6134653"/>
            <a:ext cx="977440" cy="393345"/>
          </a:xfrm>
          <a:prstGeom prst="rect">
            <a:avLst/>
          </a:prstGeom>
        </p:spPr>
        <p:txBody>
          <a:bodyPr vert="horz" wrap="square" lIns="0" tIns="12750" rIns="0" bIns="0" rtlCol="0">
            <a:spAutoFit/>
          </a:bodyPr>
          <a:lstStyle/>
          <a:p>
            <a:pPr marL="12750">
              <a:spcBef>
                <a:spcPts val="100"/>
              </a:spcBef>
            </a:pPr>
            <a:r>
              <a:rPr sz="2400" b="1" spc="-10" dirty="0">
                <a:latin typeface="Times New Roman"/>
                <a:cs typeface="Times New Roman"/>
              </a:rPr>
              <a:t>Campo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48" name="object 48"/>
          <p:cNvSpPr txBox="1"/>
          <p:nvPr/>
        </p:nvSpPr>
        <p:spPr>
          <a:xfrm>
            <a:off x="4102451" y="5443488"/>
            <a:ext cx="925225" cy="393345"/>
          </a:xfrm>
          <a:prstGeom prst="rect">
            <a:avLst/>
          </a:prstGeom>
        </p:spPr>
        <p:txBody>
          <a:bodyPr vert="horz" wrap="square" lIns="0" tIns="12750" rIns="0" bIns="0" rtlCol="0">
            <a:spAutoFit/>
          </a:bodyPr>
          <a:lstStyle/>
          <a:p>
            <a:pPr marL="12750">
              <a:spcBef>
                <a:spcPts val="100"/>
              </a:spcBef>
            </a:pPr>
            <a:r>
              <a:rPr sz="2400" b="1" spc="-10" dirty="0">
                <a:latin typeface="Times New Roman"/>
                <a:cs typeface="Times New Roman"/>
              </a:rPr>
              <a:t>Objeto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49" name="object 49"/>
          <p:cNvSpPr txBox="1"/>
          <p:nvPr/>
        </p:nvSpPr>
        <p:spPr>
          <a:xfrm>
            <a:off x="5736416" y="3307747"/>
            <a:ext cx="423193" cy="1445672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2750">
              <a:lnSpc>
                <a:spcPts val="3342"/>
              </a:lnSpc>
            </a:pPr>
            <a:r>
              <a:rPr sz="4200" b="1" spc="-15" baseline="-1984" dirty="0">
                <a:latin typeface="Times New Roman"/>
                <a:cs typeface="Times New Roman"/>
              </a:rPr>
              <a:t>H</a:t>
            </a:r>
            <a:r>
              <a:rPr sz="2800" b="1" spc="-10" dirty="0">
                <a:latin typeface="Times New Roman"/>
                <a:cs typeface="Times New Roman"/>
              </a:rPr>
              <a:t>ipóte</a:t>
            </a:r>
            <a:r>
              <a:rPr sz="4200" b="1" spc="-15" baseline="1984" dirty="0">
                <a:latin typeface="Times New Roman"/>
                <a:cs typeface="Times New Roman"/>
              </a:rPr>
              <a:t>si</a:t>
            </a:r>
            <a:r>
              <a:rPr sz="4200" b="1" spc="-15" baseline="2976" dirty="0">
                <a:latin typeface="Times New Roman"/>
                <a:cs typeface="Times New Roman"/>
              </a:rPr>
              <a:t>s</a:t>
            </a:r>
            <a:endParaRPr sz="4200" baseline="2976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537829463"/>
      </p:ext>
    </p:extLst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9144000" cy="6858000"/>
            <a:chOff x="0" y="0"/>
            <a:chExt cx="9118600" cy="6819900"/>
          </a:xfrm>
        </p:grpSpPr>
        <p:pic>
          <p:nvPicPr>
            <p:cNvPr id="3" name="object 3"/>
            <p:cNvPicPr/>
            <p:nvPr/>
          </p:nvPicPr>
          <p:blipFill>
            <a:blip r:embed="rId2" cstate="print">
              <a:duotone>
                <a:prstClr val="black"/>
                <a:schemeClr val="accent3">
                  <a:tint val="45000"/>
                  <a:satMod val="400000"/>
                </a:schemeClr>
              </a:duotone>
            </a:blip>
            <a:stretch>
              <a:fillRect/>
            </a:stretch>
          </p:blipFill>
          <p:spPr>
            <a:xfrm>
              <a:off x="0" y="0"/>
              <a:ext cx="9118600" cy="6819900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>
              <a:duotone>
                <a:prstClr val="black"/>
                <a:schemeClr val="accent3">
                  <a:tint val="45000"/>
                  <a:satMod val="400000"/>
                </a:schemeClr>
              </a:duotone>
            </a:blip>
            <a:stretch>
              <a:fillRect/>
            </a:stretch>
          </p:blipFill>
          <p:spPr>
            <a:xfrm>
              <a:off x="0" y="0"/>
              <a:ext cx="115449" cy="107950"/>
            </a:xfrm>
            <a:prstGeom prst="rect">
              <a:avLst/>
            </a:prstGeom>
          </p:spPr>
        </p:pic>
      </p:grpSp>
      <p:pic>
        <p:nvPicPr>
          <p:cNvPr id="5" name="object 5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210273" y="280705"/>
            <a:ext cx="8723720" cy="6372703"/>
          </a:xfrm>
          <a:prstGeom prst="rect">
            <a:avLst/>
          </a:prstGeom>
        </p:spPr>
      </p:pic>
      <p:sp>
        <p:nvSpPr>
          <p:cNvPr id="6" name="object 6"/>
          <p:cNvSpPr txBox="1"/>
          <p:nvPr/>
        </p:nvSpPr>
        <p:spPr>
          <a:xfrm>
            <a:off x="2644258" y="646465"/>
            <a:ext cx="3903393" cy="315621"/>
          </a:xfrm>
          <a:prstGeom prst="rect">
            <a:avLst/>
          </a:prstGeom>
          <a:solidFill>
            <a:srgbClr val="FFFFFF"/>
          </a:solidFill>
        </p:spPr>
        <p:txBody>
          <a:bodyPr vert="horz" wrap="square" lIns="0" tIns="38249" rIns="0" bIns="0" rtlCol="0">
            <a:spAutoFit/>
          </a:bodyPr>
          <a:lstStyle/>
          <a:p>
            <a:pPr marL="92434">
              <a:spcBef>
                <a:spcPts val="301"/>
              </a:spcBef>
            </a:pPr>
            <a:r>
              <a:rPr b="1" dirty="0">
                <a:latin typeface="Times New Roman"/>
                <a:cs typeface="Times New Roman"/>
              </a:rPr>
              <a:t>CONCEPCION</a:t>
            </a:r>
            <a:r>
              <a:rPr b="1" spc="-10" dirty="0">
                <a:latin typeface="Times New Roman"/>
                <a:cs typeface="Times New Roman"/>
              </a:rPr>
              <a:t> </a:t>
            </a:r>
            <a:r>
              <a:rPr b="1" dirty="0">
                <a:latin typeface="Times New Roman"/>
                <a:cs typeface="Times New Roman"/>
              </a:rPr>
              <a:t>Y </a:t>
            </a:r>
            <a:r>
              <a:rPr b="1" spc="-10" dirty="0">
                <a:latin typeface="Times New Roman"/>
                <a:cs typeface="Times New Roman"/>
              </a:rPr>
              <a:t>PLANIFICACION</a:t>
            </a:r>
            <a:endParaRPr b="1" dirty="0">
              <a:latin typeface="Times New Roman"/>
              <a:cs typeface="Times New Roman"/>
            </a:endParaRPr>
          </a:p>
        </p:txBody>
      </p:sp>
      <p:pic>
        <p:nvPicPr>
          <p:cNvPr id="7" name="object 7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904351" y="1027295"/>
            <a:ext cx="7813395" cy="3780711"/>
          </a:xfrm>
          <a:prstGeom prst="rect">
            <a:avLst/>
          </a:prstGeom>
        </p:spPr>
      </p:pic>
      <p:sp>
        <p:nvSpPr>
          <p:cNvPr id="8" name="object 8"/>
          <p:cNvSpPr txBox="1"/>
          <p:nvPr/>
        </p:nvSpPr>
        <p:spPr>
          <a:xfrm>
            <a:off x="3386470" y="1208386"/>
            <a:ext cx="2738743" cy="301394"/>
          </a:xfrm>
          <a:prstGeom prst="rect">
            <a:avLst/>
          </a:prstGeom>
        </p:spPr>
        <p:txBody>
          <a:bodyPr vert="horz" wrap="square" lIns="0" tIns="12750" rIns="0" bIns="0" rtlCol="0">
            <a:spAutoFit/>
          </a:bodyPr>
          <a:lstStyle/>
          <a:p>
            <a:pPr marL="12750">
              <a:spcBef>
                <a:spcPts val="100"/>
              </a:spcBef>
            </a:pPr>
            <a:r>
              <a:rPr b="1" dirty="0">
                <a:solidFill>
                  <a:schemeClr val="bg1"/>
                </a:solidFill>
                <a:latin typeface="Times New Roman"/>
                <a:cs typeface="Times New Roman"/>
              </a:rPr>
              <a:t>Identificación</a:t>
            </a:r>
            <a:r>
              <a:rPr b="1" spc="-70" dirty="0">
                <a:solidFill>
                  <a:schemeClr val="bg1"/>
                </a:solidFill>
                <a:latin typeface="Times New Roman"/>
                <a:cs typeface="Times New Roman"/>
              </a:rPr>
              <a:t> </a:t>
            </a:r>
            <a:r>
              <a:rPr b="1" dirty="0">
                <a:solidFill>
                  <a:schemeClr val="bg1"/>
                </a:solidFill>
                <a:latin typeface="Times New Roman"/>
                <a:cs typeface="Times New Roman"/>
              </a:rPr>
              <a:t>del</a:t>
            </a:r>
            <a:r>
              <a:rPr b="1" spc="-70" dirty="0">
                <a:solidFill>
                  <a:schemeClr val="bg1"/>
                </a:solidFill>
                <a:latin typeface="Times New Roman"/>
                <a:cs typeface="Times New Roman"/>
              </a:rPr>
              <a:t> </a:t>
            </a:r>
            <a:r>
              <a:rPr b="1" spc="-10" dirty="0">
                <a:solidFill>
                  <a:schemeClr val="bg1"/>
                </a:solidFill>
                <a:latin typeface="Times New Roman"/>
                <a:cs typeface="Times New Roman"/>
              </a:rPr>
              <a:t>Problema</a:t>
            </a:r>
            <a:endParaRPr dirty="0">
              <a:solidFill>
                <a:schemeClr val="bg1"/>
              </a:solidFill>
              <a:latin typeface="Times New Roman"/>
              <a:cs typeface="Times New Roman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3247400" y="1942461"/>
            <a:ext cx="1216228" cy="577247"/>
          </a:xfrm>
          <a:prstGeom prst="rect">
            <a:avLst/>
          </a:prstGeom>
        </p:spPr>
        <p:txBody>
          <a:bodyPr vert="horz" wrap="square" lIns="0" tIns="12750" rIns="0" bIns="0" rtlCol="0">
            <a:spAutoFit/>
          </a:bodyPr>
          <a:lstStyle/>
          <a:p>
            <a:pPr marL="347425" marR="5100" indent="-335313">
              <a:spcBef>
                <a:spcPts val="100"/>
              </a:spcBef>
            </a:pPr>
            <a:r>
              <a:rPr dirty="0">
                <a:latin typeface="Times New Roman"/>
                <a:cs typeface="Times New Roman"/>
              </a:rPr>
              <a:t>Precisión</a:t>
            </a:r>
            <a:r>
              <a:rPr spc="-114" dirty="0">
                <a:latin typeface="Times New Roman"/>
                <a:cs typeface="Times New Roman"/>
              </a:rPr>
              <a:t> </a:t>
            </a:r>
            <a:r>
              <a:rPr spc="-25" dirty="0">
                <a:latin typeface="Times New Roman"/>
                <a:cs typeface="Times New Roman"/>
              </a:rPr>
              <a:t>del </a:t>
            </a:r>
            <a:r>
              <a:rPr spc="-20" dirty="0">
                <a:latin typeface="Times New Roman"/>
                <a:cs typeface="Times New Roman"/>
              </a:rPr>
              <a:t>Tema</a:t>
            </a:r>
            <a:endParaRPr>
              <a:latin typeface="Times New Roman"/>
              <a:cs typeface="Times New Roman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5194384" y="1821392"/>
            <a:ext cx="1114345" cy="577247"/>
          </a:xfrm>
          <a:prstGeom prst="rect">
            <a:avLst/>
          </a:prstGeom>
        </p:spPr>
        <p:txBody>
          <a:bodyPr vert="horz" wrap="square" lIns="0" tIns="12750" rIns="0" bIns="0" rtlCol="0">
            <a:spAutoFit/>
          </a:bodyPr>
          <a:lstStyle/>
          <a:p>
            <a:pPr marL="72672" marR="5100" indent="-60560">
              <a:spcBef>
                <a:spcPts val="100"/>
              </a:spcBef>
            </a:pPr>
            <a:r>
              <a:rPr dirty="0">
                <a:latin typeface="Times New Roman"/>
                <a:cs typeface="Times New Roman"/>
              </a:rPr>
              <a:t>Revisión </a:t>
            </a:r>
            <a:r>
              <a:rPr spc="-25" dirty="0">
                <a:latin typeface="Times New Roman"/>
                <a:cs typeface="Times New Roman"/>
              </a:rPr>
              <a:t>de </a:t>
            </a:r>
            <a:r>
              <a:rPr dirty="0">
                <a:latin typeface="Times New Roman"/>
                <a:cs typeface="Times New Roman"/>
              </a:rPr>
              <a:t>las</a:t>
            </a:r>
            <a:r>
              <a:rPr spc="-35" dirty="0">
                <a:latin typeface="Times New Roman"/>
                <a:cs typeface="Times New Roman"/>
              </a:rPr>
              <a:t> </a:t>
            </a:r>
            <a:r>
              <a:rPr spc="-10" dirty="0">
                <a:latin typeface="Times New Roman"/>
                <a:cs typeface="Times New Roman"/>
              </a:rPr>
              <a:t>Fuentes</a:t>
            </a:r>
            <a:endParaRPr>
              <a:latin typeface="Times New Roman"/>
              <a:cs typeface="Times New Roman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1090282" y="1591515"/>
            <a:ext cx="880013" cy="301394"/>
          </a:xfrm>
          <a:prstGeom prst="rect">
            <a:avLst/>
          </a:prstGeom>
        </p:spPr>
        <p:txBody>
          <a:bodyPr vert="horz" wrap="square" lIns="0" tIns="12750" rIns="0" bIns="0" rtlCol="0">
            <a:spAutoFit/>
          </a:bodyPr>
          <a:lstStyle/>
          <a:p>
            <a:pPr marL="12750">
              <a:spcBef>
                <a:spcPts val="100"/>
              </a:spcBef>
            </a:pPr>
            <a:r>
              <a:rPr b="1" spc="-10" dirty="0">
                <a:latin typeface="Times New Roman"/>
                <a:cs typeface="Times New Roman"/>
              </a:rPr>
              <a:t>Objetivo</a:t>
            </a:r>
            <a:endParaRPr dirty="0">
              <a:latin typeface="Times New Roman"/>
              <a:cs typeface="Times New Roman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1179684" y="2095713"/>
            <a:ext cx="636132" cy="301394"/>
          </a:xfrm>
          <a:prstGeom prst="rect">
            <a:avLst/>
          </a:prstGeom>
        </p:spPr>
        <p:txBody>
          <a:bodyPr vert="horz" wrap="square" lIns="0" tIns="12750" rIns="0" bIns="0" rtlCol="0">
            <a:spAutoFit/>
          </a:bodyPr>
          <a:lstStyle/>
          <a:p>
            <a:pPr marL="12750">
              <a:spcBef>
                <a:spcPts val="100"/>
              </a:spcBef>
            </a:pPr>
            <a:r>
              <a:rPr spc="-10" dirty="0">
                <a:latin typeface="Times New Roman"/>
                <a:cs typeface="Times New Roman"/>
              </a:rPr>
              <a:t>Tareas</a:t>
            </a:r>
            <a:endParaRPr>
              <a:latin typeface="Times New Roman"/>
              <a:cs typeface="Times New Roman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1423440" y="2922504"/>
            <a:ext cx="2152915" cy="1262408"/>
          </a:xfrm>
          <a:prstGeom prst="rect">
            <a:avLst/>
          </a:prstGeom>
        </p:spPr>
        <p:txBody>
          <a:bodyPr vert="horz" wrap="square" lIns="0" tIns="12750" rIns="0" bIns="0" rtlCol="0">
            <a:spAutoFit/>
          </a:bodyPr>
          <a:lstStyle/>
          <a:p>
            <a:pPr marL="553967" marR="5100" indent="-541855">
              <a:spcBef>
                <a:spcPts val="100"/>
              </a:spcBef>
            </a:pPr>
            <a:r>
              <a:rPr b="1" dirty="0">
                <a:latin typeface="Times New Roman"/>
                <a:cs typeface="Times New Roman"/>
              </a:rPr>
              <a:t>Hipótesis o </a:t>
            </a:r>
            <a:r>
              <a:rPr b="1" spc="-10" dirty="0">
                <a:latin typeface="Times New Roman"/>
                <a:cs typeface="Times New Roman"/>
              </a:rPr>
              <a:t>Preguntas Científicas</a:t>
            </a:r>
            <a:endParaRPr dirty="0">
              <a:latin typeface="Times New Roman"/>
              <a:cs typeface="Times New Roman"/>
            </a:endParaRPr>
          </a:p>
          <a:p>
            <a:pPr marL="569904" marR="592216" indent="-182318">
              <a:spcBef>
                <a:spcPts val="1044"/>
              </a:spcBef>
            </a:pPr>
            <a:r>
              <a:rPr dirty="0">
                <a:latin typeface="Times New Roman"/>
                <a:cs typeface="Times New Roman"/>
              </a:rPr>
              <a:t>Selección</a:t>
            </a:r>
            <a:r>
              <a:rPr spc="-70" dirty="0">
                <a:latin typeface="Times New Roman"/>
                <a:cs typeface="Times New Roman"/>
              </a:rPr>
              <a:t> </a:t>
            </a:r>
            <a:r>
              <a:rPr spc="-25" dirty="0">
                <a:latin typeface="Times New Roman"/>
                <a:cs typeface="Times New Roman"/>
              </a:rPr>
              <a:t>de </a:t>
            </a:r>
            <a:r>
              <a:rPr spc="-10" dirty="0">
                <a:latin typeface="Times New Roman"/>
                <a:cs typeface="Times New Roman"/>
              </a:rPr>
              <a:t>Métodos</a:t>
            </a:r>
            <a:endParaRPr dirty="0">
              <a:latin typeface="Times New Roman"/>
              <a:cs typeface="Times New Roman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3997769" y="3507157"/>
            <a:ext cx="2216592" cy="301394"/>
          </a:xfrm>
          <a:prstGeom prst="rect">
            <a:avLst/>
          </a:prstGeom>
        </p:spPr>
        <p:txBody>
          <a:bodyPr vert="horz" wrap="square" lIns="0" tIns="12750" rIns="0" bIns="0" rtlCol="0">
            <a:spAutoFit/>
          </a:bodyPr>
          <a:lstStyle/>
          <a:p>
            <a:pPr marL="12750">
              <a:spcBef>
                <a:spcPts val="100"/>
              </a:spcBef>
            </a:pPr>
            <a:r>
              <a:rPr dirty="0">
                <a:latin typeface="Times New Roman"/>
                <a:cs typeface="Times New Roman"/>
              </a:rPr>
              <a:t>Objeto</a:t>
            </a:r>
            <a:r>
              <a:rPr spc="-35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de</a:t>
            </a:r>
            <a:r>
              <a:rPr spc="-35" dirty="0">
                <a:latin typeface="Times New Roman"/>
                <a:cs typeface="Times New Roman"/>
              </a:rPr>
              <a:t> </a:t>
            </a:r>
            <a:r>
              <a:rPr spc="-10" dirty="0">
                <a:latin typeface="Times New Roman"/>
                <a:cs typeface="Times New Roman"/>
              </a:rPr>
              <a:t>Investigación</a:t>
            </a:r>
            <a:endParaRPr>
              <a:latin typeface="Times New Roman"/>
              <a:cs typeface="Times New Roman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4278966" y="4043537"/>
            <a:ext cx="1681706" cy="301394"/>
          </a:xfrm>
          <a:prstGeom prst="rect">
            <a:avLst/>
          </a:prstGeom>
        </p:spPr>
        <p:txBody>
          <a:bodyPr vert="horz" wrap="square" lIns="0" tIns="12750" rIns="0" bIns="0" rtlCol="0">
            <a:spAutoFit/>
          </a:bodyPr>
          <a:lstStyle/>
          <a:p>
            <a:pPr marL="12750">
              <a:spcBef>
                <a:spcPts val="100"/>
              </a:spcBef>
            </a:pPr>
            <a:r>
              <a:rPr dirty="0">
                <a:latin typeface="Times New Roman"/>
                <a:cs typeface="Times New Roman"/>
              </a:rPr>
              <a:t>Campo</a:t>
            </a:r>
            <a:r>
              <a:rPr spc="-40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de</a:t>
            </a:r>
            <a:r>
              <a:rPr spc="-35" dirty="0">
                <a:latin typeface="Times New Roman"/>
                <a:cs typeface="Times New Roman"/>
              </a:rPr>
              <a:t> </a:t>
            </a:r>
            <a:r>
              <a:rPr spc="-10" dirty="0">
                <a:latin typeface="Times New Roman"/>
                <a:cs typeface="Times New Roman"/>
              </a:rPr>
              <a:t>Acción</a:t>
            </a:r>
            <a:endParaRPr>
              <a:latin typeface="Times New Roman"/>
              <a:cs typeface="Times New Roman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6869340" y="2434397"/>
            <a:ext cx="1441645" cy="577247"/>
          </a:xfrm>
          <a:prstGeom prst="rect">
            <a:avLst/>
          </a:prstGeom>
        </p:spPr>
        <p:txBody>
          <a:bodyPr vert="horz" wrap="square" lIns="0" tIns="12750" rIns="0" bIns="0" rtlCol="0">
            <a:spAutoFit/>
          </a:bodyPr>
          <a:lstStyle/>
          <a:p>
            <a:pPr marL="15299" marR="5100" indent="-3187">
              <a:spcBef>
                <a:spcPts val="100"/>
              </a:spcBef>
            </a:pPr>
            <a:r>
              <a:rPr spc="-10" dirty="0">
                <a:latin typeface="Times New Roman"/>
                <a:cs typeface="Times New Roman"/>
              </a:rPr>
              <a:t>Determinación </a:t>
            </a:r>
            <a:r>
              <a:rPr dirty="0">
                <a:latin typeface="Times New Roman"/>
                <a:cs typeface="Times New Roman"/>
              </a:rPr>
              <a:t>de</a:t>
            </a:r>
            <a:r>
              <a:rPr spc="-25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la</a:t>
            </a:r>
            <a:r>
              <a:rPr spc="-25" dirty="0">
                <a:latin typeface="Times New Roman"/>
                <a:cs typeface="Times New Roman"/>
              </a:rPr>
              <a:t> </a:t>
            </a:r>
            <a:r>
              <a:rPr spc="-10" dirty="0">
                <a:latin typeface="Times New Roman"/>
                <a:cs typeface="Times New Roman"/>
              </a:rPr>
              <a:t>Población</a:t>
            </a:r>
            <a:endParaRPr>
              <a:latin typeface="Times New Roman"/>
              <a:cs typeface="Times New Roman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6913665" y="3277280"/>
            <a:ext cx="1273538" cy="577247"/>
          </a:xfrm>
          <a:prstGeom prst="rect">
            <a:avLst/>
          </a:prstGeom>
        </p:spPr>
        <p:txBody>
          <a:bodyPr vert="horz" wrap="square" lIns="0" tIns="12750" rIns="0" bIns="0" rtlCol="0">
            <a:spAutoFit/>
          </a:bodyPr>
          <a:lstStyle/>
          <a:p>
            <a:pPr marL="12750" marR="5100" indent="149807">
              <a:spcBef>
                <a:spcPts val="100"/>
              </a:spcBef>
            </a:pPr>
            <a:r>
              <a:rPr spc="-10" dirty="0">
                <a:latin typeface="Times New Roman"/>
                <a:cs typeface="Times New Roman"/>
              </a:rPr>
              <a:t>Selección </a:t>
            </a:r>
            <a:r>
              <a:rPr dirty="0">
                <a:latin typeface="Times New Roman"/>
                <a:cs typeface="Times New Roman"/>
              </a:rPr>
              <a:t>de</a:t>
            </a:r>
            <a:r>
              <a:rPr spc="-15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la</a:t>
            </a:r>
            <a:r>
              <a:rPr spc="-15" dirty="0">
                <a:latin typeface="Times New Roman"/>
                <a:cs typeface="Times New Roman"/>
              </a:rPr>
              <a:t> </a:t>
            </a:r>
            <a:r>
              <a:rPr spc="-10" dirty="0">
                <a:latin typeface="Times New Roman"/>
                <a:cs typeface="Times New Roman"/>
              </a:rPr>
              <a:t>Muestra</a:t>
            </a:r>
            <a:endParaRPr>
              <a:latin typeface="Times New Roman"/>
              <a:cs typeface="Times New Roman"/>
            </a:endParaRPr>
          </a:p>
        </p:txBody>
      </p:sp>
      <p:grpSp>
        <p:nvGrpSpPr>
          <p:cNvPr id="18" name="object 18"/>
          <p:cNvGrpSpPr/>
          <p:nvPr/>
        </p:nvGrpSpPr>
        <p:grpSpPr>
          <a:xfrm>
            <a:off x="2496019" y="4948232"/>
            <a:ext cx="4458018" cy="1328817"/>
            <a:chOff x="2489085" y="4920741"/>
            <a:chExt cx="4445635" cy="1321435"/>
          </a:xfrm>
        </p:grpSpPr>
        <p:sp>
          <p:nvSpPr>
            <p:cNvPr id="19" name="object 19"/>
            <p:cNvSpPr/>
            <p:nvPr/>
          </p:nvSpPr>
          <p:spPr>
            <a:xfrm>
              <a:off x="2717686" y="4920741"/>
              <a:ext cx="3733800" cy="533400"/>
            </a:xfrm>
            <a:custGeom>
              <a:avLst/>
              <a:gdLst/>
              <a:ahLst/>
              <a:cxnLst/>
              <a:rect l="l" t="t" r="r" b="b"/>
              <a:pathLst>
                <a:path w="3733800" h="533400">
                  <a:moveTo>
                    <a:pt x="3733786" y="266699"/>
                  </a:moveTo>
                  <a:lnTo>
                    <a:pt x="3709350" y="223495"/>
                  </a:lnTo>
                  <a:lnTo>
                    <a:pt x="3660422" y="192504"/>
                  </a:lnTo>
                  <a:lnTo>
                    <a:pt x="3614133" y="172646"/>
                  </a:lnTo>
                  <a:lnTo>
                    <a:pt x="3557468" y="153511"/>
                  </a:lnTo>
                  <a:lnTo>
                    <a:pt x="3490908" y="135168"/>
                  </a:lnTo>
                  <a:lnTo>
                    <a:pt x="3414934" y="117685"/>
                  </a:lnTo>
                  <a:lnTo>
                    <a:pt x="3373566" y="109289"/>
                  </a:lnTo>
                  <a:lnTo>
                    <a:pt x="3330025" y="101133"/>
                  </a:lnTo>
                  <a:lnTo>
                    <a:pt x="3284371" y="93227"/>
                  </a:lnTo>
                  <a:lnTo>
                    <a:pt x="3236663" y="85580"/>
                  </a:lnTo>
                  <a:lnTo>
                    <a:pt x="3186963" y="78200"/>
                  </a:lnTo>
                  <a:lnTo>
                    <a:pt x="3135329" y="71095"/>
                  </a:lnTo>
                  <a:lnTo>
                    <a:pt x="3081822" y="64275"/>
                  </a:lnTo>
                  <a:lnTo>
                    <a:pt x="3026502" y="57748"/>
                  </a:lnTo>
                  <a:lnTo>
                    <a:pt x="2969430" y="51523"/>
                  </a:lnTo>
                  <a:lnTo>
                    <a:pt x="2910664" y="45608"/>
                  </a:lnTo>
                  <a:lnTo>
                    <a:pt x="2850266" y="40012"/>
                  </a:lnTo>
                  <a:lnTo>
                    <a:pt x="2788295" y="34743"/>
                  </a:lnTo>
                  <a:lnTo>
                    <a:pt x="2724812" y="29811"/>
                  </a:lnTo>
                  <a:lnTo>
                    <a:pt x="2659876" y="25224"/>
                  </a:lnTo>
                  <a:lnTo>
                    <a:pt x="2593548" y="20990"/>
                  </a:lnTo>
                  <a:lnTo>
                    <a:pt x="2525887" y="17119"/>
                  </a:lnTo>
                  <a:lnTo>
                    <a:pt x="2456954" y="13618"/>
                  </a:lnTo>
                  <a:lnTo>
                    <a:pt x="2386809" y="10497"/>
                  </a:lnTo>
                  <a:lnTo>
                    <a:pt x="2315512" y="7764"/>
                  </a:lnTo>
                  <a:lnTo>
                    <a:pt x="2243123" y="5427"/>
                  </a:lnTo>
                  <a:lnTo>
                    <a:pt x="2169702" y="3496"/>
                  </a:lnTo>
                  <a:lnTo>
                    <a:pt x="2095309" y="1979"/>
                  </a:lnTo>
                  <a:lnTo>
                    <a:pt x="2020004" y="885"/>
                  </a:lnTo>
                  <a:lnTo>
                    <a:pt x="1943848" y="222"/>
                  </a:lnTo>
                  <a:lnTo>
                    <a:pt x="1866900" y="0"/>
                  </a:lnTo>
                  <a:lnTo>
                    <a:pt x="1789951" y="222"/>
                  </a:lnTo>
                  <a:lnTo>
                    <a:pt x="1713795" y="885"/>
                  </a:lnTo>
                  <a:lnTo>
                    <a:pt x="1638490" y="1979"/>
                  </a:lnTo>
                  <a:lnTo>
                    <a:pt x="1564097" y="3496"/>
                  </a:lnTo>
                  <a:lnTo>
                    <a:pt x="1490675" y="5427"/>
                  </a:lnTo>
                  <a:lnTo>
                    <a:pt x="1418286" y="7764"/>
                  </a:lnTo>
                  <a:lnTo>
                    <a:pt x="1346988" y="10497"/>
                  </a:lnTo>
                  <a:lnTo>
                    <a:pt x="1276843" y="13618"/>
                  </a:lnTo>
                  <a:lnTo>
                    <a:pt x="1207910" y="17119"/>
                  </a:lnTo>
                  <a:lnTo>
                    <a:pt x="1140249" y="20990"/>
                  </a:lnTo>
                  <a:lnTo>
                    <a:pt x="1073920" y="25224"/>
                  </a:lnTo>
                  <a:lnTo>
                    <a:pt x="1008984" y="29811"/>
                  </a:lnTo>
                  <a:lnTo>
                    <a:pt x="945500" y="34743"/>
                  </a:lnTo>
                  <a:lnTo>
                    <a:pt x="883529" y="40012"/>
                  </a:lnTo>
                  <a:lnTo>
                    <a:pt x="823130" y="45608"/>
                  </a:lnTo>
                  <a:lnTo>
                    <a:pt x="764365" y="51523"/>
                  </a:lnTo>
                  <a:lnTo>
                    <a:pt x="707291" y="57748"/>
                  </a:lnTo>
                  <a:lnTo>
                    <a:pt x="651971" y="64275"/>
                  </a:lnTo>
                  <a:lnTo>
                    <a:pt x="598464" y="71095"/>
                  </a:lnTo>
                  <a:lnTo>
                    <a:pt x="546830" y="78200"/>
                  </a:lnTo>
                  <a:lnTo>
                    <a:pt x="497128" y="85580"/>
                  </a:lnTo>
                  <a:lnTo>
                    <a:pt x="449420" y="93227"/>
                  </a:lnTo>
                  <a:lnTo>
                    <a:pt x="403766" y="101133"/>
                  </a:lnTo>
                  <a:lnTo>
                    <a:pt x="360224" y="109289"/>
                  </a:lnTo>
                  <a:lnTo>
                    <a:pt x="318856" y="117685"/>
                  </a:lnTo>
                  <a:lnTo>
                    <a:pt x="279722" y="126315"/>
                  </a:lnTo>
                  <a:lnTo>
                    <a:pt x="208393" y="144236"/>
                  </a:lnTo>
                  <a:lnTo>
                    <a:pt x="146720" y="162984"/>
                  </a:lnTo>
                  <a:lnTo>
                    <a:pt x="95182" y="182489"/>
                  </a:lnTo>
                  <a:lnTo>
                    <a:pt x="54261" y="202683"/>
                  </a:lnTo>
                  <a:lnTo>
                    <a:pt x="13835" y="234111"/>
                  </a:lnTo>
                  <a:lnTo>
                    <a:pt x="0" y="266700"/>
                  </a:lnTo>
                  <a:lnTo>
                    <a:pt x="1557" y="277731"/>
                  </a:lnTo>
                  <a:lnTo>
                    <a:pt x="24436" y="310089"/>
                  </a:lnTo>
                  <a:lnTo>
                    <a:pt x="73365" y="341167"/>
                  </a:lnTo>
                  <a:lnTo>
                    <a:pt x="119654" y="361062"/>
                  </a:lnTo>
                  <a:lnTo>
                    <a:pt x="176320" y="380218"/>
                  </a:lnTo>
                  <a:lnTo>
                    <a:pt x="242881" y="398570"/>
                  </a:lnTo>
                  <a:lnTo>
                    <a:pt x="318856" y="416049"/>
                  </a:lnTo>
                  <a:lnTo>
                    <a:pt x="360224" y="424440"/>
                  </a:lnTo>
                  <a:lnTo>
                    <a:pt x="403766" y="432587"/>
                  </a:lnTo>
                  <a:lnTo>
                    <a:pt x="449420" y="440483"/>
                  </a:lnTo>
                  <a:lnTo>
                    <a:pt x="497128" y="448118"/>
                  </a:lnTo>
                  <a:lnTo>
                    <a:pt x="546830" y="455485"/>
                  </a:lnTo>
                  <a:lnTo>
                    <a:pt x="598464" y="462575"/>
                  </a:lnTo>
                  <a:lnTo>
                    <a:pt x="651971" y="469378"/>
                  </a:lnTo>
                  <a:lnTo>
                    <a:pt x="707291" y="475888"/>
                  </a:lnTo>
                  <a:lnTo>
                    <a:pt x="764365" y="482096"/>
                  </a:lnTo>
                  <a:lnTo>
                    <a:pt x="823130" y="487992"/>
                  </a:lnTo>
                  <a:lnTo>
                    <a:pt x="883529" y="493569"/>
                  </a:lnTo>
                  <a:lnTo>
                    <a:pt x="945500" y="498819"/>
                  </a:lnTo>
                  <a:lnTo>
                    <a:pt x="1008984" y="503732"/>
                  </a:lnTo>
                  <a:lnTo>
                    <a:pt x="1073920" y="508300"/>
                  </a:lnTo>
                  <a:lnTo>
                    <a:pt x="1140249" y="512516"/>
                  </a:lnTo>
                  <a:lnTo>
                    <a:pt x="1207910" y="516370"/>
                  </a:lnTo>
                  <a:lnTo>
                    <a:pt x="1276843" y="519854"/>
                  </a:lnTo>
                  <a:lnTo>
                    <a:pt x="1346988" y="522960"/>
                  </a:lnTo>
                  <a:lnTo>
                    <a:pt x="1418286" y="525679"/>
                  </a:lnTo>
                  <a:lnTo>
                    <a:pt x="1490675" y="528003"/>
                  </a:lnTo>
                  <a:lnTo>
                    <a:pt x="1564097" y="529923"/>
                  </a:lnTo>
                  <a:lnTo>
                    <a:pt x="1638490" y="531431"/>
                  </a:lnTo>
                  <a:lnTo>
                    <a:pt x="1713795" y="532519"/>
                  </a:lnTo>
                  <a:lnTo>
                    <a:pt x="1789951" y="533178"/>
                  </a:lnTo>
                  <a:lnTo>
                    <a:pt x="1866900" y="533400"/>
                  </a:lnTo>
                  <a:lnTo>
                    <a:pt x="1943848" y="533178"/>
                  </a:lnTo>
                  <a:lnTo>
                    <a:pt x="2020004" y="532519"/>
                  </a:lnTo>
                  <a:lnTo>
                    <a:pt x="2095309" y="531431"/>
                  </a:lnTo>
                  <a:lnTo>
                    <a:pt x="2169702" y="529923"/>
                  </a:lnTo>
                  <a:lnTo>
                    <a:pt x="2243123" y="528003"/>
                  </a:lnTo>
                  <a:lnTo>
                    <a:pt x="2315512" y="525679"/>
                  </a:lnTo>
                  <a:lnTo>
                    <a:pt x="2386809" y="522960"/>
                  </a:lnTo>
                  <a:lnTo>
                    <a:pt x="2456954" y="519854"/>
                  </a:lnTo>
                  <a:lnTo>
                    <a:pt x="2525887" y="516370"/>
                  </a:lnTo>
                  <a:lnTo>
                    <a:pt x="2593548" y="512516"/>
                  </a:lnTo>
                  <a:lnTo>
                    <a:pt x="2659876" y="508300"/>
                  </a:lnTo>
                  <a:lnTo>
                    <a:pt x="2724812" y="503732"/>
                  </a:lnTo>
                  <a:lnTo>
                    <a:pt x="2788295" y="498819"/>
                  </a:lnTo>
                  <a:lnTo>
                    <a:pt x="2850266" y="493569"/>
                  </a:lnTo>
                  <a:lnTo>
                    <a:pt x="2910664" y="487992"/>
                  </a:lnTo>
                  <a:lnTo>
                    <a:pt x="2969430" y="482096"/>
                  </a:lnTo>
                  <a:lnTo>
                    <a:pt x="3026502" y="475888"/>
                  </a:lnTo>
                  <a:lnTo>
                    <a:pt x="3081822" y="469378"/>
                  </a:lnTo>
                  <a:lnTo>
                    <a:pt x="3135329" y="462575"/>
                  </a:lnTo>
                  <a:lnTo>
                    <a:pt x="3186963" y="455485"/>
                  </a:lnTo>
                  <a:lnTo>
                    <a:pt x="3236663" y="448118"/>
                  </a:lnTo>
                  <a:lnTo>
                    <a:pt x="3284371" y="440483"/>
                  </a:lnTo>
                  <a:lnTo>
                    <a:pt x="3330025" y="432587"/>
                  </a:lnTo>
                  <a:lnTo>
                    <a:pt x="3373566" y="424440"/>
                  </a:lnTo>
                  <a:lnTo>
                    <a:pt x="3414934" y="416049"/>
                  </a:lnTo>
                  <a:lnTo>
                    <a:pt x="3454068" y="407423"/>
                  </a:lnTo>
                  <a:lnTo>
                    <a:pt x="3525395" y="389499"/>
                  </a:lnTo>
                  <a:lnTo>
                    <a:pt x="3587068" y="370736"/>
                  </a:lnTo>
                  <a:lnTo>
                    <a:pt x="3638605" y="351202"/>
                  </a:lnTo>
                  <a:lnTo>
                    <a:pt x="3679526" y="330964"/>
                  </a:lnTo>
                  <a:lnTo>
                    <a:pt x="3719951" y="299434"/>
                  </a:lnTo>
                  <a:lnTo>
                    <a:pt x="3733786" y="266699"/>
                  </a:lnTo>
                  <a:close/>
                </a:path>
              </a:pathLst>
            </a:custGeom>
            <a:solidFill>
              <a:srgbClr val="66E0C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2743593" y="4946650"/>
              <a:ext cx="3733800" cy="533400"/>
            </a:xfrm>
            <a:custGeom>
              <a:avLst/>
              <a:gdLst/>
              <a:ahLst/>
              <a:cxnLst/>
              <a:rect l="l" t="t" r="r" b="b"/>
              <a:pathLst>
                <a:path w="3733800" h="533400">
                  <a:moveTo>
                    <a:pt x="3733800" y="266699"/>
                  </a:moveTo>
                  <a:lnTo>
                    <a:pt x="3709363" y="223310"/>
                  </a:lnTo>
                  <a:lnTo>
                    <a:pt x="3660434" y="192232"/>
                  </a:lnTo>
                  <a:lnTo>
                    <a:pt x="3614145" y="172337"/>
                  </a:lnTo>
                  <a:lnTo>
                    <a:pt x="3557479" y="153181"/>
                  </a:lnTo>
                  <a:lnTo>
                    <a:pt x="3490918" y="134829"/>
                  </a:lnTo>
                  <a:lnTo>
                    <a:pt x="3414943" y="117350"/>
                  </a:lnTo>
                  <a:lnTo>
                    <a:pt x="3373575" y="108959"/>
                  </a:lnTo>
                  <a:lnTo>
                    <a:pt x="3330033" y="100812"/>
                  </a:lnTo>
                  <a:lnTo>
                    <a:pt x="3284379" y="92916"/>
                  </a:lnTo>
                  <a:lnTo>
                    <a:pt x="3236671" y="85281"/>
                  </a:lnTo>
                  <a:lnTo>
                    <a:pt x="3186969" y="77914"/>
                  </a:lnTo>
                  <a:lnTo>
                    <a:pt x="3135335" y="70824"/>
                  </a:lnTo>
                  <a:lnTo>
                    <a:pt x="3081828" y="64021"/>
                  </a:lnTo>
                  <a:lnTo>
                    <a:pt x="3026507" y="57511"/>
                  </a:lnTo>
                  <a:lnTo>
                    <a:pt x="2969434" y="51303"/>
                  </a:lnTo>
                  <a:lnTo>
                    <a:pt x="2910668" y="45407"/>
                  </a:lnTo>
                  <a:lnTo>
                    <a:pt x="2850270" y="39830"/>
                  </a:lnTo>
                  <a:lnTo>
                    <a:pt x="2788299" y="34580"/>
                  </a:lnTo>
                  <a:lnTo>
                    <a:pt x="2724815" y="29667"/>
                  </a:lnTo>
                  <a:lnTo>
                    <a:pt x="2659879" y="25099"/>
                  </a:lnTo>
                  <a:lnTo>
                    <a:pt x="2593550" y="20883"/>
                  </a:lnTo>
                  <a:lnTo>
                    <a:pt x="2525889" y="17029"/>
                  </a:lnTo>
                  <a:lnTo>
                    <a:pt x="2456956" y="13545"/>
                  </a:lnTo>
                  <a:lnTo>
                    <a:pt x="2386810" y="10439"/>
                  </a:lnTo>
                  <a:lnTo>
                    <a:pt x="2315513" y="7720"/>
                  </a:lnTo>
                  <a:lnTo>
                    <a:pt x="2243124" y="5396"/>
                  </a:lnTo>
                  <a:lnTo>
                    <a:pt x="2169702" y="3476"/>
                  </a:lnTo>
                  <a:lnTo>
                    <a:pt x="2095309" y="1968"/>
                  </a:lnTo>
                  <a:lnTo>
                    <a:pt x="2020004" y="880"/>
                  </a:lnTo>
                  <a:lnTo>
                    <a:pt x="1943848" y="221"/>
                  </a:lnTo>
                  <a:lnTo>
                    <a:pt x="1866900" y="0"/>
                  </a:lnTo>
                  <a:lnTo>
                    <a:pt x="1789897" y="221"/>
                  </a:lnTo>
                  <a:lnTo>
                    <a:pt x="1713692" y="880"/>
                  </a:lnTo>
                  <a:lnTo>
                    <a:pt x="1638343" y="1968"/>
                  </a:lnTo>
                  <a:lnTo>
                    <a:pt x="1563912" y="3476"/>
                  </a:lnTo>
                  <a:lnTo>
                    <a:pt x="1490457" y="5396"/>
                  </a:lnTo>
                  <a:lnTo>
                    <a:pt x="1418038" y="7720"/>
                  </a:lnTo>
                  <a:lnTo>
                    <a:pt x="1346716" y="10439"/>
                  </a:lnTo>
                  <a:lnTo>
                    <a:pt x="1276551" y="13545"/>
                  </a:lnTo>
                  <a:lnTo>
                    <a:pt x="1207601" y="17029"/>
                  </a:lnTo>
                  <a:lnTo>
                    <a:pt x="1139928" y="20883"/>
                  </a:lnTo>
                  <a:lnTo>
                    <a:pt x="1073590" y="25099"/>
                  </a:lnTo>
                  <a:lnTo>
                    <a:pt x="1008648" y="29667"/>
                  </a:lnTo>
                  <a:lnTo>
                    <a:pt x="945162" y="34580"/>
                  </a:lnTo>
                  <a:lnTo>
                    <a:pt x="883191" y="39830"/>
                  </a:lnTo>
                  <a:lnTo>
                    <a:pt x="822796" y="45407"/>
                  </a:lnTo>
                  <a:lnTo>
                    <a:pt x="764036" y="51303"/>
                  </a:lnTo>
                  <a:lnTo>
                    <a:pt x="706970" y="57511"/>
                  </a:lnTo>
                  <a:lnTo>
                    <a:pt x="651660" y="64021"/>
                  </a:lnTo>
                  <a:lnTo>
                    <a:pt x="598165" y="70824"/>
                  </a:lnTo>
                  <a:lnTo>
                    <a:pt x="546544" y="77914"/>
                  </a:lnTo>
                  <a:lnTo>
                    <a:pt x="496858" y="85281"/>
                  </a:lnTo>
                  <a:lnTo>
                    <a:pt x="449166" y="92916"/>
                  </a:lnTo>
                  <a:lnTo>
                    <a:pt x="403528" y="100812"/>
                  </a:lnTo>
                  <a:lnTo>
                    <a:pt x="360005" y="108959"/>
                  </a:lnTo>
                  <a:lnTo>
                    <a:pt x="318655" y="117350"/>
                  </a:lnTo>
                  <a:lnTo>
                    <a:pt x="279540" y="125977"/>
                  </a:lnTo>
                  <a:lnTo>
                    <a:pt x="208250" y="143900"/>
                  </a:lnTo>
                  <a:lnTo>
                    <a:pt x="146613" y="162663"/>
                  </a:lnTo>
                  <a:lnTo>
                    <a:pt x="95109" y="182197"/>
                  </a:lnTo>
                  <a:lnTo>
                    <a:pt x="54217" y="202435"/>
                  </a:lnTo>
                  <a:lnTo>
                    <a:pt x="13823" y="233965"/>
                  </a:lnTo>
                  <a:lnTo>
                    <a:pt x="0" y="266700"/>
                  </a:lnTo>
                  <a:lnTo>
                    <a:pt x="1555" y="277677"/>
                  </a:lnTo>
                  <a:lnTo>
                    <a:pt x="24416" y="309904"/>
                  </a:lnTo>
                  <a:lnTo>
                    <a:pt x="73307" y="340895"/>
                  </a:lnTo>
                  <a:lnTo>
                    <a:pt x="119565" y="360753"/>
                  </a:lnTo>
                  <a:lnTo>
                    <a:pt x="176195" y="379888"/>
                  </a:lnTo>
                  <a:lnTo>
                    <a:pt x="242718" y="398231"/>
                  </a:lnTo>
                  <a:lnTo>
                    <a:pt x="318655" y="415714"/>
                  </a:lnTo>
                  <a:lnTo>
                    <a:pt x="360005" y="424110"/>
                  </a:lnTo>
                  <a:lnTo>
                    <a:pt x="403528" y="432266"/>
                  </a:lnTo>
                  <a:lnTo>
                    <a:pt x="449166" y="440172"/>
                  </a:lnTo>
                  <a:lnTo>
                    <a:pt x="496858" y="447819"/>
                  </a:lnTo>
                  <a:lnTo>
                    <a:pt x="546544" y="455199"/>
                  </a:lnTo>
                  <a:lnTo>
                    <a:pt x="598165" y="462304"/>
                  </a:lnTo>
                  <a:lnTo>
                    <a:pt x="651660" y="469124"/>
                  </a:lnTo>
                  <a:lnTo>
                    <a:pt x="706970" y="475651"/>
                  </a:lnTo>
                  <a:lnTo>
                    <a:pt x="764036" y="481876"/>
                  </a:lnTo>
                  <a:lnTo>
                    <a:pt x="822796" y="487791"/>
                  </a:lnTo>
                  <a:lnTo>
                    <a:pt x="883191" y="493387"/>
                  </a:lnTo>
                  <a:lnTo>
                    <a:pt x="945162" y="498656"/>
                  </a:lnTo>
                  <a:lnTo>
                    <a:pt x="1008648" y="503588"/>
                  </a:lnTo>
                  <a:lnTo>
                    <a:pt x="1073590" y="508175"/>
                  </a:lnTo>
                  <a:lnTo>
                    <a:pt x="1139928" y="512409"/>
                  </a:lnTo>
                  <a:lnTo>
                    <a:pt x="1207601" y="516280"/>
                  </a:lnTo>
                  <a:lnTo>
                    <a:pt x="1276551" y="519781"/>
                  </a:lnTo>
                  <a:lnTo>
                    <a:pt x="1346716" y="522902"/>
                  </a:lnTo>
                  <a:lnTo>
                    <a:pt x="1418038" y="525635"/>
                  </a:lnTo>
                  <a:lnTo>
                    <a:pt x="1490457" y="527972"/>
                  </a:lnTo>
                  <a:lnTo>
                    <a:pt x="1563912" y="529903"/>
                  </a:lnTo>
                  <a:lnTo>
                    <a:pt x="1638343" y="531420"/>
                  </a:lnTo>
                  <a:lnTo>
                    <a:pt x="1713692" y="532514"/>
                  </a:lnTo>
                  <a:lnTo>
                    <a:pt x="1789897" y="533177"/>
                  </a:lnTo>
                  <a:lnTo>
                    <a:pt x="1866900" y="533400"/>
                  </a:lnTo>
                  <a:lnTo>
                    <a:pt x="1943848" y="533177"/>
                  </a:lnTo>
                  <a:lnTo>
                    <a:pt x="2020004" y="532514"/>
                  </a:lnTo>
                  <a:lnTo>
                    <a:pt x="2095309" y="531420"/>
                  </a:lnTo>
                  <a:lnTo>
                    <a:pt x="2169702" y="529903"/>
                  </a:lnTo>
                  <a:lnTo>
                    <a:pt x="2243124" y="527972"/>
                  </a:lnTo>
                  <a:lnTo>
                    <a:pt x="2315513" y="525635"/>
                  </a:lnTo>
                  <a:lnTo>
                    <a:pt x="2386810" y="522902"/>
                  </a:lnTo>
                  <a:lnTo>
                    <a:pt x="2456956" y="519781"/>
                  </a:lnTo>
                  <a:lnTo>
                    <a:pt x="2525889" y="516280"/>
                  </a:lnTo>
                  <a:lnTo>
                    <a:pt x="2593550" y="512409"/>
                  </a:lnTo>
                  <a:lnTo>
                    <a:pt x="2659879" y="508175"/>
                  </a:lnTo>
                  <a:lnTo>
                    <a:pt x="2724815" y="503588"/>
                  </a:lnTo>
                  <a:lnTo>
                    <a:pt x="2788299" y="498656"/>
                  </a:lnTo>
                  <a:lnTo>
                    <a:pt x="2850270" y="493387"/>
                  </a:lnTo>
                  <a:lnTo>
                    <a:pt x="2910668" y="487791"/>
                  </a:lnTo>
                  <a:lnTo>
                    <a:pt x="2969434" y="481876"/>
                  </a:lnTo>
                  <a:lnTo>
                    <a:pt x="3026507" y="475651"/>
                  </a:lnTo>
                  <a:lnTo>
                    <a:pt x="3081828" y="469124"/>
                  </a:lnTo>
                  <a:lnTo>
                    <a:pt x="3135335" y="462304"/>
                  </a:lnTo>
                  <a:lnTo>
                    <a:pt x="3186969" y="455199"/>
                  </a:lnTo>
                  <a:lnTo>
                    <a:pt x="3236671" y="447819"/>
                  </a:lnTo>
                  <a:lnTo>
                    <a:pt x="3284379" y="440172"/>
                  </a:lnTo>
                  <a:lnTo>
                    <a:pt x="3330033" y="432266"/>
                  </a:lnTo>
                  <a:lnTo>
                    <a:pt x="3373575" y="424110"/>
                  </a:lnTo>
                  <a:lnTo>
                    <a:pt x="3414943" y="415714"/>
                  </a:lnTo>
                  <a:lnTo>
                    <a:pt x="3454077" y="407084"/>
                  </a:lnTo>
                  <a:lnTo>
                    <a:pt x="3525406" y="389163"/>
                  </a:lnTo>
                  <a:lnTo>
                    <a:pt x="3587079" y="370415"/>
                  </a:lnTo>
                  <a:lnTo>
                    <a:pt x="3638617" y="350910"/>
                  </a:lnTo>
                  <a:lnTo>
                    <a:pt x="3679538" y="330716"/>
                  </a:lnTo>
                  <a:lnTo>
                    <a:pt x="3719964" y="299288"/>
                  </a:lnTo>
                  <a:lnTo>
                    <a:pt x="3733800" y="266699"/>
                  </a:lnTo>
                  <a:close/>
                </a:path>
              </a:pathLst>
            </a:custGeom>
            <a:solidFill>
              <a:srgbClr val="007A5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2730639" y="4933695"/>
              <a:ext cx="3733800" cy="533400"/>
            </a:xfrm>
            <a:custGeom>
              <a:avLst/>
              <a:gdLst/>
              <a:ahLst/>
              <a:cxnLst/>
              <a:rect l="l" t="t" r="r" b="b"/>
              <a:pathLst>
                <a:path w="3733800" h="533400">
                  <a:moveTo>
                    <a:pt x="3733787" y="266699"/>
                  </a:moveTo>
                  <a:lnTo>
                    <a:pt x="3709350" y="223495"/>
                  </a:lnTo>
                  <a:lnTo>
                    <a:pt x="3660422" y="192504"/>
                  </a:lnTo>
                  <a:lnTo>
                    <a:pt x="3614132" y="172646"/>
                  </a:lnTo>
                  <a:lnTo>
                    <a:pt x="3557466" y="153511"/>
                  </a:lnTo>
                  <a:lnTo>
                    <a:pt x="3490906" y="135168"/>
                  </a:lnTo>
                  <a:lnTo>
                    <a:pt x="3414930" y="117685"/>
                  </a:lnTo>
                  <a:lnTo>
                    <a:pt x="3373563" y="109289"/>
                  </a:lnTo>
                  <a:lnTo>
                    <a:pt x="3330021" y="101133"/>
                  </a:lnTo>
                  <a:lnTo>
                    <a:pt x="3284367" y="93227"/>
                  </a:lnTo>
                  <a:lnTo>
                    <a:pt x="3236659" y="85580"/>
                  </a:lnTo>
                  <a:lnTo>
                    <a:pt x="3186958" y="78200"/>
                  </a:lnTo>
                  <a:lnTo>
                    <a:pt x="3135324" y="71095"/>
                  </a:lnTo>
                  <a:lnTo>
                    <a:pt x="3081817" y="64275"/>
                  </a:lnTo>
                  <a:lnTo>
                    <a:pt x="3026497" y="57748"/>
                  </a:lnTo>
                  <a:lnTo>
                    <a:pt x="2969424" y="51523"/>
                  </a:lnTo>
                  <a:lnTo>
                    <a:pt x="2910659" y="45608"/>
                  </a:lnTo>
                  <a:lnTo>
                    <a:pt x="2850260" y="40012"/>
                  </a:lnTo>
                  <a:lnTo>
                    <a:pt x="2788290" y="34743"/>
                  </a:lnTo>
                  <a:lnTo>
                    <a:pt x="2724806" y="29811"/>
                  </a:lnTo>
                  <a:lnTo>
                    <a:pt x="2659870" y="25224"/>
                  </a:lnTo>
                  <a:lnTo>
                    <a:pt x="2593542" y="20990"/>
                  </a:lnTo>
                  <a:lnTo>
                    <a:pt x="2525882" y="17119"/>
                  </a:lnTo>
                  <a:lnTo>
                    <a:pt x="2456949" y="13618"/>
                  </a:lnTo>
                  <a:lnTo>
                    <a:pt x="2386805" y="10497"/>
                  </a:lnTo>
                  <a:lnTo>
                    <a:pt x="2315508" y="7764"/>
                  </a:lnTo>
                  <a:lnTo>
                    <a:pt x="2243119" y="5427"/>
                  </a:lnTo>
                  <a:lnTo>
                    <a:pt x="2169699" y="3496"/>
                  </a:lnTo>
                  <a:lnTo>
                    <a:pt x="2095306" y="1979"/>
                  </a:lnTo>
                  <a:lnTo>
                    <a:pt x="2020002" y="885"/>
                  </a:lnTo>
                  <a:lnTo>
                    <a:pt x="1943847" y="222"/>
                  </a:lnTo>
                  <a:lnTo>
                    <a:pt x="1866900" y="0"/>
                  </a:lnTo>
                  <a:lnTo>
                    <a:pt x="1789951" y="222"/>
                  </a:lnTo>
                  <a:lnTo>
                    <a:pt x="1713795" y="885"/>
                  </a:lnTo>
                  <a:lnTo>
                    <a:pt x="1638490" y="1979"/>
                  </a:lnTo>
                  <a:lnTo>
                    <a:pt x="1564097" y="3496"/>
                  </a:lnTo>
                  <a:lnTo>
                    <a:pt x="1490675" y="5427"/>
                  </a:lnTo>
                  <a:lnTo>
                    <a:pt x="1418286" y="7764"/>
                  </a:lnTo>
                  <a:lnTo>
                    <a:pt x="1346989" y="10497"/>
                  </a:lnTo>
                  <a:lnTo>
                    <a:pt x="1276843" y="13618"/>
                  </a:lnTo>
                  <a:lnTo>
                    <a:pt x="1207910" y="17119"/>
                  </a:lnTo>
                  <a:lnTo>
                    <a:pt x="1140249" y="20990"/>
                  </a:lnTo>
                  <a:lnTo>
                    <a:pt x="1073921" y="25224"/>
                  </a:lnTo>
                  <a:lnTo>
                    <a:pt x="1008984" y="29811"/>
                  </a:lnTo>
                  <a:lnTo>
                    <a:pt x="945500" y="34743"/>
                  </a:lnTo>
                  <a:lnTo>
                    <a:pt x="883529" y="40012"/>
                  </a:lnTo>
                  <a:lnTo>
                    <a:pt x="823131" y="45608"/>
                  </a:lnTo>
                  <a:lnTo>
                    <a:pt x="764365" y="51523"/>
                  </a:lnTo>
                  <a:lnTo>
                    <a:pt x="707292" y="57748"/>
                  </a:lnTo>
                  <a:lnTo>
                    <a:pt x="651971" y="64275"/>
                  </a:lnTo>
                  <a:lnTo>
                    <a:pt x="598464" y="71095"/>
                  </a:lnTo>
                  <a:lnTo>
                    <a:pt x="546830" y="78200"/>
                  </a:lnTo>
                  <a:lnTo>
                    <a:pt x="497129" y="85580"/>
                  </a:lnTo>
                  <a:lnTo>
                    <a:pt x="449421" y="93227"/>
                  </a:lnTo>
                  <a:lnTo>
                    <a:pt x="403766" y="101133"/>
                  </a:lnTo>
                  <a:lnTo>
                    <a:pt x="360224" y="109289"/>
                  </a:lnTo>
                  <a:lnTo>
                    <a:pt x="318856" y="117685"/>
                  </a:lnTo>
                  <a:lnTo>
                    <a:pt x="279722" y="126315"/>
                  </a:lnTo>
                  <a:lnTo>
                    <a:pt x="208394" y="144236"/>
                  </a:lnTo>
                  <a:lnTo>
                    <a:pt x="146720" y="162984"/>
                  </a:lnTo>
                  <a:lnTo>
                    <a:pt x="95182" y="182489"/>
                  </a:lnTo>
                  <a:lnTo>
                    <a:pt x="54261" y="202683"/>
                  </a:lnTo>
                  <a:lnTo>
                    <a:pt x="13835" y="234111"/>
                  </a:lnTo>
                  <a:lnTo>
                    <a:pt x="0" y="266700"/>
                  </a:lnTo>
                  <a:lnTo>
                    <a:pt x="1557" y="277677"/>
                  </a:lnTo>
                  <a:lnTo>
                    <a:pt x="24436" y="309904"/>
                  </a:lnTo>
                  <a:lnTo>
                    <a:pt x="73365" y="340895"/>
                  </a:lnTo>
                  <a:lnTo>
                    <a:pt x="119654" y="360753"/>
                  </a:lnTo>
                  <a:lnTo>
                    <a:pt x="176320" y="379888"/>
                  </a:lnTo>
                  <a:lnTo>
                    <a:pt x="242881" y="398231"/>
                  </a:lnTo>
                  <a:lnTo>
                    <a:pt x="318856" y="415714"/>
                  </a:lnTo>
                  <a:lnTo>
                    <a:pt x="360224" y="424111"/>
                  </a:lnTo>
                  <a:lnTo>
                    <a:pt x="403766" y="432266"/>
                  </a:lnTo>
                  <a:lnTo>
                    <a:pt x="449421" y="440172"/>
                  </a:lnTo>
                  <a:lnTo>
                    <a:pt x="497129" y="447819"/>
                  </a:lnTo>
                  <a:lnTo>
                    <a:pt x="546830" y="455199"/>
                  </a:lnTo>
                  <a:lnTo>
                    <a:pt x="598464" y="462304"/>
                  </a:lnTo>
                  <a:lnTo>
                    <a:pt x="651971" y="469124"/>
                  </a:lnTo>
                  <a:lnTo>
                    <a:pt x="707292" y="475651"/>
                  </a:lnTo>
                  <a:lnTo>
                    <a:pt x="764365" y="481876"/>
                  </a:lnTo>
                  <a:lnTo>
                    <a:pt x="823131" y="487791"/>
                  </a:lnTo>
                  <a:lnTo>
                    <a:pt x="883529" y="493387"/>
                  </a:lnTo>
                  <a:lnTo>
                    <a:pt x="945500" y="498656"/>
                  </a:lnTo>
                  <a:lnTo>
                    <a:pt x="1008984" y="503588"/>
                  </a:lnTo>
                  <a:lnTo>
                    <a:pt x="1073921" y="508175"/>
                  </a:lnTo>
                  <a:lnTo>
                    <a:pt x="1140249" y="512409"/>
                  </a:lnTo>
                  <a:lnTo>
                    <a:pt x="1207910" y="516280"/>
                  </a:lnTo>
                  <a:lnTo>
                    <a:pt x="1276843" y="519781"/>
                  </a:lnTo>
                  <a:lnTo>
                    <a:pt x="1346989" y="522902"/>
                  </a:lnTo>
                  <a:lnTo>
                    <a:pt x="1418286" y="525635"/>
                  </a:lnTo>
                  <a:lnTo>
                    <a:pt x="1490675" y="527972"/>
                  </a:lnTo>
                  <a:lnTo>
                    <a:pt x="1564097" y="529903"/>
                  </a:lnTo>
                  <a:lnTo>
                    <a:pt x="1638490" y="531420"/>
                  </a:lnTo>
                  <a:lnTo>
                    <a:pt x="1713795" y="532514"/>
                  </a:lnTo>
                  <a:lnTo>
                    <a:pt x="1789951" y="533177"/>
                  </a:lnTo>
                  <a:lnTo>
                    <a:pt x="1866900" y="533400"/>
                  </a:lnTo>
                  <a:lnTo>
                    <a:pt x="1943847" y="533177"/>
                  </a:lnTo>
                  <a:lnTo>
                    <a:pt x="2020002" y="532514"/>
                  </a:lnTo>
                  <a:lnTo>
                    <a:pt x="2095306" y="531420"/>
                  </a:lnTo>
                  <a:lnTo>
                    <a:pt x="2169699" y="529903"/>
                  </a:lnTo>
                  <a:lnTo>
                    <a:pt x="2243119" y="527972"/>
                  </a:lnTo>
                  <a:lnTo>
                    <a:pt x="2315508" y="525635"/>
                  </a:lnTo>
                  <a:lnTo>
                    <a:pt x="2386805" y="522902"/>
                  </a:lnTo>
                  <a:lnTo>
                    <a:pt x="2456949" y="519781"/>
                  </a:lnTo>
                  <a:lnTo>
                    <a:pt x="2525882" y="516280"/>
                  </a:lnTo>
                  <a:lnTo>
                    <a:pt x="2593542" y="512409"/>
                  </a:lnTo>
                  <a:lnTo>
                    <a:pt x="2659870" y="508175"/>
                  </a:lnTo>
                  <a:lnTo>
                    <a:pt x="2724806" y="503588"/>
                  </a:lnTo>
                  <a:lnTo>
                    <a:pt x="2788290" y="498656"/>
                  </a:lnTo>
                  <a:lnTo>
                    <a:pt x="2850260" y="493387"/>
                  </a:lnTo>
                  <a:lnTo>
                    <a:pt x="2910659" y="487791"/>
                  </a:lnTo>
                  <a:lnTo>
                    <a:pt x="2969424" y="481876"/>
                  </a:lnTo>
                  <a:lnTo>
                    <a:pt x="3026497" y="475651"/>
                  </a:lnTo>
                  <a:lnTo>
                    <a:pt x="3081817" y="469124"/>
                  </a:lnTo>
                  <a:lnTo>
                    <a:pt x="3135324" y="462304"/>
                  </a:lnTo>
                  <a:lnTo>
                    <a:pt x="3186958" y="455199"/>
                  </a:lnTo>
                  <a:lnTo>
                    <a:pt x="3236659" y="447819"/>
                  </a:lnTo>
                  <a:lnTo>
                    <a:pt x="3284367" y="440172"/>
                  </a:lnTo>
                  <a:lnTo>
                    <a:pt x="3330021" y="432266"/>
                  </a:lnTo>
                  <a:lnTo>
                    <a:pt x="3373563" y="424111"/>
                  </a:lnTo>
                  <a:lnTo>
                    <a:pt x="3414930" y="415714"/>
                  </a:lnTo>
                  <a:lnTo>
                    <a:pt x="3454065" y="407084"/>
                  </a:lnTo>
                  <a:lnTo>
                    <a:pt x="3525393" y="389163"/>
                  </a:lnTo>
                  <a:lnTo>
                    <a:pt x="3587066" y="370415"/>
                  </a:lnTo>
                  <a:lnTo>
                    <a:pt x="3638604" y="350910"/>
                  </a:lnTo>
                  <a:lnTo>
                    <a:pt x="3679525" y="330716"/>
                  </a:lnTo>
                  <a:lnTo>
                    <a:pt x="3719951" y="299288"/>
                  </a:lnTo>
                  <a:lnTo>
                    <a:pt x="3733787" y="266699"/>
                  </a:lnTo>
                  <a:close/>
                </a:path>
              </a:pathLst>
            </a:custGeom>
            <a:solidFill>
              <a:srgbClr val="00CC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2489085" y="5682741"/>
              <a:ext cx="4419600" cy="533400"/>
            </a:xfrm>
            <a:custGeom>
              <a:avLst/>
              <a:gdLst/>
              <a:ahLst/>
              <a:cxnLst/>
              <a:rect l="l" t="t" r="r" b="b"/>
              <a:pathLst>
                <a:path w="4419600" h="533400">
                  <a:moveTo>
                    <a:pt x="4419587" y="266699"/>
                  </a:moveTo>
                  <a:lnTo>
                    <a:pt x="4398562" y="229804"/>
                  </a:lnTo>
                  <a:lnTo>
                    <a:pt x="4356270" y="203119"/>
                  </a:lnTo>
                  <a:lnTo>
                    <a:pt x="4316102" y="185880"/>
                  </a:lnTo>
                  <a:lnTo>
                    <a:pt x="4266764" y="169130"/>
                  </a:lnTo>
                  <a:lnTo>
                    <a:pt x="4208607" y="152913"/>
                  </a:lnTo>
                  <a:lnTo>
                    <a:pt x="4141979" y="137271"/>
                  </a:lnTo>
                  <a:lnTo>
                    <a:pt x="4067232" y="122247"/>
                  </a:lnTo>
                  <a:lnTo>
                    <a:pt x="4026923" y="114980"/>
                  </a:lnTo>
                  <a:lnTo>
                    <a:pt x="3984715" y="107883"/>
                  </a:lnTo>
                  <a:lnTo>
                    <a:pt x="3940653" y="100962"/>
                  </a:lnTo>
                  <a:lnTo>
                    <a:pt x="3894779" y="94222"/>
                  </a:lnTo>
                  <a:lnTo>
                    <a:pt x="3847139" y="87669"/>
                  </a:lnTo>
                  <a:lnTo>
                    <a:pt x="3797775" y="81307"/>
                  </a:lnTo>
                  <a:lnTo>
                    <a:pt x="3746731" y="75142"/>
                  </a:lnTo>
                  <a:lnTo>
                    <a:pt x="3694051" y="69180"/>
                  </a:lnTo>
                  <a:lnTo>
                    <a:pt x="3639779" y="63425"/>
                  </a:lnTo>
                  <a:lnTo>
                    <a:pt x="3583959" y="57884"/>
                  </a:lnTo>
                  <a:lnTo>
                    <a:pt x="3526634" y="52561"/>
                  </a:lnTo>
                  <a:lnTo>
                    <a:pt x="3467848" y="47461"/>
                  </a:lnTo>
                  <a:lnTo>
                    <a:pt x="3407645" y="42591"/>
                  </a:lnTo>
                  <a:lnTo>
                    <a:pt x="3346069" y="37955"/>
                  </a:lnTo>
                  <a:lnTo>
                    <a:pt x="3283163" y="33559"/>
                  </a:lnTo>
                  <a:lnTo>
                    <a:pt x="3218972" y="29407"/>
                  </a:lnTo>
                  <a:lnTo>
                    <a:pt x="3153538" y="25506"/>
                  </a:lnTo>
                  <a:lnTo>
                    <a:pt x="3086906" y="21861"/>
                  </a:lnTo>
                  <a:lnTo>
                    <a:pt x="3019120" y="18477"/>
                  </a:lnTo>
                  <a:lnTo>
                    <a:pt x="2950224" y="15359"/>
                  </a:lnTo>
                  <a:lnTo>
                    <a:pt x="2880260" y="12512"/>
                  </a:lnTo>
                  <a:lnTo>
                    <a:pt x="2809273" y="9943"/>
                  </a:lnTo>
                  <a:lnTo>
                    <a:pt x="2737307" y="7656"/>
                  </a:lnTo>
                  <a:lnTo>
                    <a:pt x="2664405" y="5657"/>
                  </a:lnTo>
                  <a:lnTo>
                    <a:pt x="2590612" y="3950"/>
                  </a:lnTo>
                  <a:lnTo>
                    <a:pt x="2515971" y="2542"/>
                  </a:lnTo>
                  <a:lnTo>
                    <a:pt x="2440525" y="1438"/>
                  </a:lnTo>
                  <a:lnTo>
                    <a:pt x="2364319" y="642"/>
                  </a:lnTo>
                  <a:lnTo>
                    <a:pt x="2287396" y="161"/>
                  </a:lnTo>
                  <a:lnTo>
                    <a:pt x="2209800" y="0"/>
                  </a:lnTo>
                  <a:lnTo>
                    <a:pt x="2132250" y="161"/>
                  </a:lnTo>
                  <a:lnTo>
                    <a:pt x="2055369" y="642"/>
                  </a:lnTo>
                  <a:lnTo>
                    <a:pt x="1979200" y="1438"/>
                  </a:lnTo>
                  <a:lnTo>
                    <a:pt x="1903789" y="2542"/>
                  </a:lnTo>
                  <a:lnTo>
                    <a:pt x="1829178" y="3950"/>
                  </a:lnTo>
                  <a:lnTo>
                    <a:pt x="1755412" y="5657"/>
                  </a:lnTo>
                  <a:lnTo>
                    <a:pt x="1682534" y="7656"/>
                  </a:lnTo>
                  <a:lnTo>
                    <a:pt x="1610589" y="9943"/>
                  </a:lnTo>
                  <a:lnTo>
                    <a:pt x="1539620" y="12512"/>
                  </a:lnTo>
                  <a:lnTo>
                    <a:pt x="1469671" y="15359"/>
                  </a:lnTo>
                  <a:lnTo>
                    <a:pt x="1400786" y="18477"/>
                  </a:lnTo>
                  <a:lnTo>
                    <a:pt x="1333009" y="21861"/>
                  </a:lnTo>
                  <a:lnTo>
                    <a:pt x="1266384" y="25506"/>
                  </a:lnTo>
                  <a:lnTo>
                    <a:pt x="1200955" y="29407"/>
                  </a:lnTo>
                  <a:lnTo>
                    <a:pt x="1136766" y="33559"/>
                  </a:lnTo>
                  <a:lnTo>
                    <a:pt x="1073860" y="37955"/>
                  </a:lnTo>
                  <a:lnTo>
                    <a:pt x="1012282" y="42591"/>
                  </a:lnTo>
                  <a:lnTo>
                    <a:pt x="952075" y="47461"/>
                  </a:lnTo>
                  <a:lnTo>
                    <a:pt x="893284" y="52561"/>
                  </a:lnTo>
                  <a:lnTo>
                    <a:pt x="835951" y="57884"/>
                  </a:lnTo>
                  <a:lnTo>
                    <a:pt x="780122" y="63425"/>
                  </a:lnTo>
                  <a:lnTo>
                    <a:pt x="725840" y="69180"/>
                  </a:lnTo>
                  <a:lnTo>
                    <a:pt x="673149" y="75142"/>
                  </a:lnTo>
                  <a:lnTo>
                    <a:pt x="622093" y="81307"/>
                  </a:lnTo>
                  <a:lnTo>
                    <a:pt x="572715" y="87669"/>
                  </a:lnTo>
                  <a:lnTo>
                    <a:pt x="525061" y="94222"/>
                  </a:lnTo>
                  <a:lnTo>
                    <a:pt x="479172" y="100962"/>
                  </a:lnTo>
                  <a:lnTo>
                    <a:pt x="435095" y="107883"/>
                  </a:lnTo>
                  <a:lnTo>
                    <a:pt x="392871" y="114980"/>
                  </a:lnTo>
                  <a:lnTo>
                    <a:pt x="352546" y="122247"/>
                  </a:lnTo>
                  <a:lnTo>
                    <a:pt x="314163" y="129679"/>
                  </a:lnTo>
                  <a:lnTo>
                    <a:pt x="243399" y="145018"/>
                  </a:lnTo>
                  <a:lnTo>
                    <a:pt x="180931" y="160952"/>
                  </a:lnTo>
                  <a:lnTo>
                    <a:pt x="127110" y="177441"/>
                  </a:lnTo>
                  <a:lnTo>
                    <a:pt x="82287" y="194441"/>
                  </a:lnTo>
                  <a:lnTo>
                    <a:pt x="46813" y="211909"/>
                  </a:lnTo>
                  <a:lnTo>
                    <a:pt x="11900" y="238897"/>
                  </a:lnTo>
                  <a:lnTo>
                    <a:pt x="0" y="266700"/>
                  </a:lnTo>
                  <a:lnTo>
                    <a:pt x="1336" y="276095"/>
                  </a:lnTo>
                  <a:lnTo>
                    <a:pt x="32692" y="312787"/>
                  </a:lnTo>
                  <a:lnTo>
                    <a:pt x="82287" y="339226"/>
                  </a:lnTo>
                  <a:lnTo>
                    <a:pt x="127110" y="356259"/>
                  </a:lnTo>
                  <a:lnTo>
                    <a:pt x="180931" y="372770"/>
                  </a:lnTo>
                  <a:lnTo>
                    <a:pt x="243399" y="388717"/>
                  </a:lnTo>
                  <a:lnTo>
                    <a:pt x="314163" y="404058"/>
                  </a:lnTo>
                  <a:lnTo>
                    <a:pt x="352546" y="411489"/>
                  </a:lnTo>
                  <a:lnTo>
                    <a:pt x="392871" y="418752"/>
                  </a:lnTo>
                  <a:lnTo>
                    <a:pt x="435095" y="425844"/>
                  </a:lnTo>
                  <a:lnTo>
                    <a:pt x="479172" y="432758"/>
                  </a:lnTo>
                  <a:lnTo>
                    <a:pt x="525061" y="439489"/>
                  </a:lnTo>
                  <a:lnTo>
                    <a:pt x="572715" y="446033"/>
                  </a:lnTo>
                  <a:lnTo>
                    <a:pt x="622093" y="452384"/>
                  </a:lnTo>
                  <a:lnTo>
                    <a:pt x="673149" y="458536"/>
                  </a:lnTo>
                  <a:lnTo>
                    <a:pt x="725840" y="464485"/>
                  </a:lnTo>
                  <a:lnTo>
                    <a:pt x="780122" y="470226"/>
                  </a:lnTo>
                  <a:lnTo>
                    <a:pt x="835951" y="475753"/>
                  </a:lnTo>
                  <a:lnTo>
                    <a:pt x="893284" y="481061"/>
                  </a:lnTo>
                  <a:lnTo>
                    <a:pt x="952075" y="486144"/>
                  </a:lnTo>
                  <a:lnTo>
                    <a:pt x="1012282" y="490999"/>
                  </a:lnTo>
                  <a:lnTo>
                    <a:pt x="1073860" y="495619"/>
                  </a:lnTo>
                  <a:lnTo>
                    <a:pt x="1136766" y="499999"/>
                  </a:lnTo>
                  <a:lnTo>
                    <a:pt x="1200955" y="504134"/>
                  </a:lnTo>
                  <a:lnTo>
                    <a:pt x="1266384" y="508019"/>
                  </a:lnTo>
                  <a:lnTo>
                    <a:pt x="1333009" y="511649"/>
                  </a:lnTo>
                  <a:lnTo>
                    <a:pt x="1400786" y="515018"/>
                  </a:lnTo>
                  <a:lnTo>
                    <a:pt x="1469671" y="518121"/>
                  </a:lnTo>
                  <a:lnTo>
                    <a:pt x="1539620" y="520954"/>
                  </a:lnTo>
                  <a:lnTo>
                    <a:pt x="1610589" y="523511"/>
                  </a:lnTo>
                  <a:lnTo>
                    <a:pt x="1682534" y="525786"/>
                  </a:lnTo>
                  <a:lnTo>
                    <a:pt x="1755412" y="527774"/>
                  </a:lnTo>
                  <a:lnTo>
                    <a:pt x="1829178" y="529471"/>
                  </a:lnTo>
                  <a:lnTo>
                    <a:pt x="1903789" y="530872"/>
                  </a:lnTo>
                  <a:lnTo>
                    <a:pt x="1979200" y="531970"/>
                  </a:lnTo>
                  <a:lnTo>
                    <a:pt x="2055369" y="532760"/>
                  </a:lnTo>
                  <a:lnTo>
                    <a:pt x="2132250" y="533239"/>
                  </a:lnTo>
                  <a:lnTo>
                    <a:pt x="2209800" y="533399"/>
                  </a:lnTo>
                  <a:lnTo>
                    <a:pt x="2287396" y="533239"/>
                  </a:lnTo>
                  <a:lnTo>
                    <a:pt x="2364319" y="532760"/>
                  </a:lnTo>
                  <a:lnTo>
                    <a:pt x="2440525" y="531970"/>
                  </a:lnTo>
                  <a:lnTo>
                    <a:pt x="2515971" y="530872"/>
                  </a:lnTo>
                  <a:lnTo>
                    <a:pt x="2590612" y="529471"/>
                  </a:lnTo>
                  <a:lnTo>
                    <a:pt x="2664405" y="527774"/>
                  </a:lnTo>
                  <a:lnTo>
                    <a:pt x="2737307" y="525786"/>
                  </a:lnTo>
                  <a:lnTo>
                    <a:pt x="2809273" y="523511"/>
                  </a:lnTo>
                  <a:lnTo>
                    <a:pt x="2880260" y="520954"/>
                  </a:lnTo>
                  <a:lnTo>
                    <a:pt x="2950224" y="518121"/>
                  </a:lnTo>
                  <a:lnTo>
                    <a:pt x="3019120" y="515018"/>
                  </a:lnTo>
                  <a:lnTo>
                    <a:pt x="3086906" y="511649"/>
                  </a:lnTo>
                  <a:lnTo>
                    <a:pt x="3153538" y="508019"/>
                  </a:lnTo>
                  <a:lnTo>
                    <a:pt x="3218972" y="504134"/>
                  </a:lnTo>
                  <a:lnTo>
                    <a:pt x="3283163" y="499999"/>
                  </a:lnTo>
                  <a:lnTo>
                    <a:pt x="3346069" y="495619"/>
                  </a:lnTo>
                  <a:lnTo>
                    <a:pt x="3407645" y="490999"/>
                  </a:lnTo>
                  <a:lnTo>
                    <a:pt x="3467848" y="486144"/>
                  </a:lnTo>
                  <a:lnTo>
                    <a:pt x="3526634" y="481061"/>
                  </a:lnTo>
                  <a:lnTo>
                    <a:pt x="3583959" y="475753"/>
                  </a:lnTo>
                  <a:lnTo>
                    <a:pt x="3639779" y="470226"/>
                  </a:lnTo>
                  <a:lnTo>
                    <a:pt x="3694051" y="464485"/>
                  </a:lnTo>
                  <a:lnTo>
                    <a:pt x="3746731" y="458536"/>
                  </a:lnTo>
                  <a:lnTo>
                    <a:pt x="3797775" y="452384"/>
                  </a:lnTo>
                  <a:lnTo>
                    <a:pt x="3847139" y="446033"/>
                  </a:lnTo>
                  <a:lnTo>
                    <a:pt x="3894779" y="439489"/>
                  </a:lnTo>
                  <a:lnTo>
                    <a:pt x="3940653" y="432758"/>
                  </a:lnTo>
                  <a:lnTo>
                    <a:pt x="3984715" y="425844"/>
                  </a:lnTo>
                  <a:lnTo>
                    <a:pt x="4026923" y="418752"/>
                  </a:lnTo>
                  <a:lnTo>
                    <a:pt x="4067232" y="411489"/>
                  </a:lnTo>
                  <a:lnTo>
                    <a:pt x="4105598" y="404058"/>
                  </a:lnTo>
                  <a:lnTo>
                    <a:pt x="4176330" y="388717"/>
                  </a:lnTo>
                  <a:lnTo>
                    <a:pt x="4238766" y="372770"/>
                  </a:lnTo>
                  <a:lnTo>
                    <a:pt x="4292558" y="356259"/>
                  </a:lnTo>
                  <a:lnTo>
                    <a:pt x="4337354" y="339226"/>
                  </a:lnTo>
                  <a:lnTo>
                    <a:pt x="4372806" y="321712"/>
                  </a:lnTo>
                  <a:lnTo>
                    <a:pt x="4407694" y="294630"/>
                  </a:lnTo>
                  <a:lnTo>
                    <a:pt x="4419587" y="266699"/>
                  </a:lnTo>
                  <a:close/>
                </a:path>
              </a:pathLst>
            </a:custGeom>
            <a:solidFill>
              <a:srgbClr val="FFC26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2514993" y="5708650"/>
              <a:ext cx="4419600" cy="533400"/>
            </a:xfrm>
            <a:custGeom>
              <a:avLst/>
              <a:gdLst/>
              <a:ahLst/>
              <a:cxnLst/>
              <a:rect l="l" t="t" r="r" b="b"/>
              <a:pathLst>
                <a:path w="4419600" h="533400">
                  <a:moveTo>
                    <a:pt x="4419600" y="266699"/>
                  </a:moveTo>
                  <a:lnTo>
                    <a:pt x="4398559" y="229641"/>
                  </a:lnTo>
                  <a:lnTo>
                    <a:pt x="4356240" y="202873"/>
                  </a:lnTo>
                  <a:lnTo>
                    <a:pt x="4316047" y="185594"/>
                  </a:lnTo>
                  <a:lnTo>
                    <a:pt x="4266681" y="168816"/>
                  </a:lnTo>
                  <a:lnTo>
                    <a:pt x="4208493" y="152582"/>
                  </a:lnTo>
                  <a:lnTo>
                    <a:pt x="4141833" y="136933"/>
                  </a:lnTo>
                  <a:lnTo>
                    <a:pt x="4067053" y="121910"/>
                  </a:lnTo>
                  <a:lnTo>
                    <a:pt x="4026728" y="114646"/>
                  </a:lnTo>
                  <a:lnTo>
                    <a:pt x="3984504" y="107555"/>
                  </a:lnTo>
                  <a:lnTo>
                    <a:pt x="3940427" y="100641"/>
                  </a:lnTo>
                  <a:lnTo>
                    <a:pt x="3894538" y="93910"/>
                  </a:lnTo>
                  <a:lnTo>
                    <a:pt x="3846884" y="87366"/>
                  </a:lnTo>
                  <a:lnTo>
                    <a:pt x="3797506" y="81015"/>
                  </a:lnTo>
                  <a:lnTo>
                    <a:pt x="3746450" y="74863"/>
                  </a:lnTo>
                  <a:lnTo>
                    <a:pt x="3693759" y="68914"/>
                  </a:lnTo>
                  <a:lnTo>
                    <a:pt x="3639477" y="63173"/>
                  </a:lnTo>
                  <a:lnTo>
                    <a:pt x="3583648" y="57646"/>
                  </a:lnTo>
                  <a:lnTo>
                    <a:pt x="3526316" y="52338"/>
                  </a:lnTo>
                  <a:lnTo>
                    <a:pt x="3467524" y="47254"/>
                  </a:lnTo>
                  <a:lnTo>
                    <a:pt x="3407317" y="42400"/>
                  </a:lnTo>
                  <a:lnTo>
                    <a:pt x="3345739" y="37780"/>
                  </a:lnTo>
                  <a:lnTo>
                    <a:pt x="3282833" y="33400"/>
                  </a:lnTo>
                  <a:lnTo>
                    <a:pt x="3218644" y="29265"/>
                  </a:lnTo>
                  <a:lnTo>
                    <a:pt x="3153215" y="25380"/>
                  </a:lnTo>
                  <a:lnTo>
                    <a:pt x="3086590" y="21750"/>
                  </a:lnTo>
                  <a:lnTo>
                    <a:pt x="3018813" y="18381"/>
                  </a:lnTo>
                  <a:lnTo>
                    <a:pt x="2949929" y="15277"/>
                  </a:lnTo>
                  <a:lnTo>
                    <a:pt x="2879980" y="12445"/>
                  </a:lnTo>
                  <a:lnTo>
                    <a:pt x="2809011" y="9888"/>
                  </a:lnTo>
                  <a:lnTo>
                    <a:pt x="2737065" y="7613"/>
                  </a:lnTo>
                  <a:lnTo>
                    <a:pt x="2664187" y="5624"/>
                  </a:lnTo>
                  <a:lnTo>
                    <a:pt x="2590421" y="3927"/>
                  </a:lnTo>
                  <a:lnTo>
                    <a:pt x="2515810" y="2527"/>
                  </a:lnTo>
                  <a:lnTo>
                    <a:pt x="2440399" y="1429"/>
                  </a:lnTo>
                  <a:lnTo>
                    <a:pt x="2364231" y="638"/>
                  </a:lnTo>
                  <a:lnTo>
                    <a:pt x="2287350" y="160"/>
                  </a:lnTo>
                  <a:lnTo>
                    <a:pt x="2209800" y="0"/>
                  </a:lnTo>
                  <a:lnTo>
                    <a:pt x="2132203" y="160"/>
                  </a:lnTo>
                  <a:lnTo>
                    <a:pt x="2055279" y="638"/>
                  </a:lnTo>
                  <a:lnTo>
                    <a:pt x="1979072" y="1429"/>
                  </a:lnTo>
                  <a:lnTo>
                    <a:pt x="1903626" y="2527"/>
                  </a:lnTo>
                  <a:lnTo>
                    <a:pt x="1828984" y="3927"/>
                  </a:lnTo>
                  <a:lnTo>
                    <a:pt x="1755189" y="5624"/>
                  </a:lnTo>
                  <a:lnTo>
                    <a:pt x="1682287" y="7613"/>
                  </a:lnTo>
                  <a:lnTo>
                    <a:pt x="1610320" y="9888"/>
                  </a:lnTo>
                  <a:lnTo>
                    <a:pt x="1539333" y="12445"/>
                  </a:lnTo>
                  <a:lnTo>
                    <a:pt x="1469369" y="15277"/>
                  </a:lnTo>
                  <a:lnTo>
                    <a:pt x="1400472" y="18381"/>
                  </a:lnTo>
                  <a:lnTo>
                    <a:pt x="1332685" y="21750"/>
                  </a:lnTo>
                  <a:lnTo>
                    <a:pt x="1266053" y="25380"/>
                  </a:lnTo>
                  <a:lnTo>
                    <a:pt x="1200619" y="29265"/>
                  </a:lnTo>
                  <a:lnTo>
                    <a:pt x="1136427" y="33400"/>
                  </a:lnTo>
                  <a:lnTo>
                    <a:pt x="1073521" y="37780"/>
                  </a:lnTo>
                  <a:lnTo>
                    <a:pt x="1011945" y="42400"/>
                  </a:lnTo>
                  <a:lnTo>
                    <a:pt x="951741" y="47254"/>
                  </a:lnTo>
                  <a:lnTo>
                    <a:pt x="892955" y="52338"/>
                  </a:lnTo>
                  <a:lnTo>
                    <a:pt x="835630" y="57646"/>
                  </a:lnTo>
                  <a:lnTo>
                    <a:pt x="779809" y="63173"/>
                  </a:lnTo>
                  <a:lnTo>
                    <a:pt x="725537" y="68914"/>
                  </a:lnTo>
                  <a:lnTo>
                    <a:pt x="672857" y="74863"/>
                  </a:lnTo>
                  <a:lnTo>
                    <a:pt x="621813" y="81015"/>
                  </a:lnTo>
                  <a:lnTo>
                    <a:pt x="572449" y="87366"/>
                  </a:lnTo>
                  <a:lnTo>
                    <a:pt x="524808" y="93910"/>
                  </a:lnTo>
                  <a:lnTo>
                    <a:pt x="478934" y="100641"/>
                  </a:lnTo>
                  <a:lnTo>
                    <a:pt x="434872" y="107555"/>
                  </a:lnTo>
                  <a:lnTo>
                    <a:pt x="392664" y="114646"/>
                  </a:lnTo>
                  <a:lnTo>
                    <a:pt x="352355" y="121910"/>
                  </a:lnTo>
                  <a:lnTo>
                    <a:pt x="313988" y="129341"/>
                  </a:lnTo>
                  <a:lnTo>
                    <a:pt x="243257" y="144682"/>
                  </a:lnTo>
                  <a:lnTo>
                    <a:pt x="180820" y="160629"/>
                  </a:lnTo>
                  <a:lnTo>
                    <a:pt x="127029" y="177140"/>
                  </a:lnTo>
                  <a:lnTo>
                    <a:pt x="82232" y="194173"/>
                  </a:lnTo>
                  <a:lnTo>
                    <a:pt x="46781" y="211687"/>
                  </a:lnTo>
                  <a:lnTo>
                    <a:pt x="11892" y="238769"/>
                  </a:lnTo>
                  <a:lnTo>
                    <a:pt x="0" y="266700"/>
                  </a:lnTo>
                  <a:lnTo>
                    <a:pt x="1335" y="276049"/>
                  </a:lnTo>
                  <a:lnTo>
                    <a:pt x="32669" y="312593"/>
                  </a:lnTo>
                  <a:lnTo>
                    <a:pt x="82232" y="338958"/>
                  </a:lnTo>
                  <a:lnTo>
                    <a:pt x="127029" y="355958"/>
                  </a:lnTo>
                  <a:lnTo>
                    <a:pt x="180820" y="372446"/>
                  </a:lnTo>
                  <a:lnTo>
                    <a:pt x="243257" y="388381"/>
                  </a:lnTo>
                  <a:lnTo>
                    <a:pt x="313988" y="403720"/>
                  </a:lnTo>
                  <a:lnTo>
                    <a:pt x="352355" y="411152"/>
                  </a:lnTo>
                  <a:lnTo>
                    <a:pt x="392664" y="418419"/>
                  </a:lnTo>
                  <a:lnTo>
                    <a:pt x="434872" y="425516"/>
                  </a:lnTo>
                  <a:lnTo>
                    <a:pt x="478934" y="432437"/>
                  </a:lnTo>
                  <a:lnTo>
                    <a:pt x="524808" y="439177"/>
                  </a:lnTo>
                  <a:lnTo>
                    <a:pt x="572449" y="445730"/>
                  </a:lnTo>
                  <a:lnTo>
                    <a:pt x="621813" y="452092"/>
                  </a:lnTo>
                  <a:lnTo>
                    <a:pt x="672857" y="458257"/>
                  </a:lnTo>
                  <a:lnTo>
                    <a:pt x="725537" y="464219"/>
                  </a:lnTo>
                  <a:lnTo>
                    <a:pt x="779809" y="469973"/>
                  </a:lnTo>
                  <a:lnTo>
                    <a:pt x="835630" y="475515"/>
                  </a:lnTo>
                  <a:lnTo>
                    <a:pt x="892955" y="480838"/>
                  </a:lnTo>
                  <a:lnTo>
                    <a:pt x="951741" y="485938"/>
                  </a:lnTo>
                  <a:lnTo>
                    <a:pt x="1011945" y="490808"/>
                  </a:lnTo>
                  <a:lnTo>
                    <a:pt x="1073521" y="495444"/>
                  </a:lnTo>
                  <a:lnTo>
                    <a:pt x="1136427" y="499840"/>
                  </a:lnTo>
                  <a:lnTo>
                    <a:pt x="1200619" y="503992"/>
                  </a:lnTo>
                  <a:lnTo>
                    <a:pt x="1266053" y="507893"/>
                  </a:lnTo>
                  <a:lnTo>
                    <a:pt x="1332685" y="511538"/>
                  </a:lnTo>
                  <a:lnTo>
                    <a:pt x="1400472" y="514922"/>
                  </a:lnTo>
                  <a:lnTo>
                    <a:pt x="1469369" y="518040"/>
                  </a:lnTo>
                  <a:lnTo>
                    <a:pt x="1539333" y="520887"/>
                  </a:lnTo>
                  <a:lnTo>
                    <a:pt x="1610320" y="523456"/>
                  </a:lnTo>
                  <a:lnTo>
                    <a:pt x="1682287" y="525743"/>
                  </a:lnTo>
                  <a:lnTo>
                    <a:pt x="1755189" y="527742"/>
                  </a:lnTo>
                  <a:lnTo>
                    <a:pt x="1828984" y="529449"/>
                  </a:lnTo>
                  <a:lnTo>
                    <a:pt x="1903626" y="530857"/>
                  </a:lnTo>
                  <a:lnTo>
                    <a:pt x="1979072" y="531961"/>
                  </a:lnTo>
                  <a:lnTo>
                    <a:pt x="2055279" y="532757"/>
                  </a:lnTo>
                  <a:lnTo>
                    <a:pt x="2132203" y="533238"/>
                  </a:lnTo>
                  <a:lnTo>
                    <a:pt x="2209800" y="533400"/>
                  </a:lnTo>
                  <a:lnTo>
                    <a:pt x="2287350" y="533238"/>
                  </a:lnTo>
                  <a:lnTo>
                    <a:pt x="2364231" y="532757"/>
                  </a:lnTo>
                  <a:lnTo>
                    <a:pt x="2440399" y="531961"/>
                  </a:lnTo>
                  <a:lnTo>
                    <a:pt x="2515810" y="530857"/>
                  </a:lnTo>
                  <a:lnTo>
                    <a:pt x="2590421" y="529449"/>
                  </a:lnTo>
                  <a:lnTo>
                    <a:pt x="2664187" y="527742"/>
                  </a:lnTo>
                  <a:lnTo>
                    <a:pt x="2737065" y="525743"/>
                  </a:lnTo>
                  <a:lnTo>
                    <a:pt x="2809011" y="523456"/>
                  </a:lnTo>
                  <a:lnTo>
                    <a:pt x="2879980" y="520887"/>
                  </a:lnTo>
                  <a:lnTo>
                    <a:pt x="2949929" y="518040"/>
                  </a:lnTo>
                  <a:lnTo>
                    <a:pt x="3018813" y="514922"/>
                  </a:lnTo>
                  <a:lnTo>
                    <a:pt x="3086590" y="511538"/>
                  </a:lnTo>
                  <a:lnTo>
                    <a:pt x="3153215" y="507893"/>
                  </a:lnTo>
                  <a:lnTo>
                    <a:pt x="3218644" y="503992"/>
                  </a:lnTo>
                  <a:lnTo>
                    <a:pt x="3282833" y="499840"/>
                  </a:lnTo>
                  <a:lnTo>
                    <a:pt x="3345739" y="495444"/>
                  </a:lnTo>
                  <a:lnTo>
                    <a:pt x="3407317" y="490808"/>
                  </a:lnTo>
                  <a:lnTo>
                    <a:pt x="3467524" y="485938"/>
                  </a:lnTo>
                  <a:lnTo>
                    <a:pt x="3526316" y="480838"/>
                  </a:lnTo>
                  <a:lnTo>
                    <a:pt x="3583648" y="475515"/>
                  </a:lnTo>
                  <a:lnTo>
                    <a:pt x="3639477" y="469973"/>
                  </a:lnTo>
                  <a:lnTo>
                    <a:pt x="3693759" y="464219"/>
                  </a:lnTo>
                  <a:lnTo>
                    <a:pt x="3746450" y="458257"/>
                  </a:lnTo>
                  <a:lnTo>
                    <a:pt x="3797506" y="452092"/>
                  </a:lnTo>
                  <a:lnTo>
                    <a:pt x="3846884" y="445730"/>
                  </a:lnTo>
                  <a:lnTo>
                    <a:pt x="3894538" y="439177"/>
                  </a:lnTo>
                  <a:lnTo>
                    <a:pt x="3940427" y="432437"/>
                  </a:lnTo>
                  <a:lnTo>
                    <a:pt x="3984504" y="425516"/>
                  </a:lnTo>
                  <a:lnTo>
                    <a:pt x="4026728" y="418419"/>
                  </a:lnTo>
                  <a:lnTo>
                    <a:pt x="4067053" y="411152"/>
                  </a:lnTo>
                  <a:lnTo>
                    <a:pt x="4105436" y="403720"/>
                  </a:lnTo>
                  <a:lnTo>
                    <a:pt x="4176200" y="388381"/>
                  </a:lnTo>
                  <a:lnTo>
                    <a:pt x="4238668" y="372446"/>
                  </a:lnTo>
                  <a:lnTo>
                    <a:pt x="4292489" y="355958"/>
                  </a:lnTo>
                  <a:lnTo>
                    <a:pt x="4337312" y="338958"/>
                  </a:lnTo>
                  <a:lnTo>
                    <a:pt x="4372786" y="321490"/>
                  </a:lnTo>
                  <a:lnTo>
                    <a:pt x="4407699" y="294502"/>
                  </a:lnTo>
                  <a:lnTo>
                    <a:pt x="4419600" y="266699"/>
                  </a:lnTo>
                  <a:close/>
                </a:path>
              </a:pathLst>
            </a:custGeom>
            <a:solidFill>
              <a:srgbClr val="995C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2502026" y="5695695"/>
              <a:ext cx="4419600" cy="533400"/>
            </a:xfrm>
            <a:custGeom>
              <a:avLst/>
              <a:gdLst/>
              <a:ahLst/>
              <a:cxnLst/>
              <a:rect l="l" t="t" r="r" b="b"/>
              <a:pathLst>
                <a:path w="4419600" h="533400">
                  <a:moveTo>
                    <a:pt x="4419600" y="266699"/>
                  </a:moveTo>
                  <a:lnTo>
                    <a:pt x="4398575" y="229804"/>
                  </a:lnTo>
                  <a:lnTo>
                    <a:pt x="4356283" y="203119"/>
                  </a:lnTo>
                  <a:lnTo>
                    <a:pt x="4316115" y="185880"/>
                  </a:lnTo>
                  <a:lnTo>
                    <a:pt x="4266778" y="169130"/>
                  </a:lnTo>
                  <a:lnTo>
                    <a:pt x="4208620" y="152913"/>
                  </a:lnTo>
                  <a:lnTo>
                    <a:pt x="4141992" y="137271"/>
                  </a:lnTo>
                  <a:lnTo>
                    <a:pt x="4067245" y="122247"/>
                  </a:lnTo>
                  <a:lnTo>
                    <a:pt x="4026936" y="114980"/>
                  </a:lnTo>
                  <a:lnTo>
                    <a:pt x="3984728" y="107883"/>
                  </a:lnTo>
                  <a:lnTo>
                    <a:pt x="3940666" y="100962"/>
                  </a:lnTo>
                  <a:lnTo>
                    <a:pt x="3894792" y="94222"/>
                  </a:lnTo>
                  <a:lnTo>
                    <a:pt x="3847152" y="87669"/>
                  </a:lnTo>
                  <a:lnTo>
                    <a:pt x="3797788" y="81307"/>
                  </a:lnTo>
                  <a:lnTo>
                    <a:pt x="3746744" y="75142"/>
                  </a:lnTo>
                  <a:lnTo>
                    <a:pt x="3694064" y="69180"/>
                  </a:lnTo>
                  <a:lnTo>
                    <a:pt x="3639792" y="63426"/>
                  </a:lnTo>
                  <a:lnTo>
                    <a:pt x="3583972" y="57884"/>
                  </a:lnTo>
                  <a:lnTo>
                    <a:pt x="3526647" y="52561"/>
                  </a:lnTo>
                  <a:lnTo>
                    <a:pt x="3467861" y="47461"/>
                  </a:lnTo>
                  <a:lnTo>
                    <a:pt x="3407658" y="42591"/>
                  </a:lnTo>
                  <a:lnTo>
                    <a:pt x="3346082" y="37955"/>
                  </a:lnTo>
                  <a:lnTo>
                    <a:pt x="3283176" y="33559"/>
                  </a:lnTo>
                  <a:lnTo>
                    <a:pt x="3218985" y="29407"/>
                  </a:lnTo>
                  <a:lnTo>
                    <a:pt x="3153551" y="25506"/>
                  </a:lnTo>
                  <a:lnTo>
                    <a:pt x="3086919" y="21861"/>
                  </a:lnTo>
                  <a:lnTo>
                    <a:pt x="3019133" y="18477"/>
                  </a:lnTo>
                  <a:lnTo>
                    <a:pt x="2950237" y="15359"/>
                  </a:lnTo>
                  <a:lnTo>
                    <a:pt x="2880273" y="12512"/>
                  </a:lnTo>
                  <a:lnTo>
                    <a:pt x="2809286" y="9943"/>
                  </a:lnTo>
                  <a:lnTo>
                    <a:pt x="2737320" y="7656"/>
                  </a:lnTo>
                  <a:lnTo>
                    <a:pt x="2664418" y="5657"/>
                  </a:lnTo>
                  <a:lnTo>
                    <a:pt x="2590625" y="3950"/>
                  </a:lnTo>
                  <a:lnTo>
                    <a:pt x="2515983" y="2542"/>
                  </a:lnTo>
                  <a:lnTo>
                    <a:pt x="2440538" y="1438"/>
                  </a:lnTo>
                  <a:lnTo>
                    <a:pt x="2364331" y="642"/>
                  </a:lnTo>
                  <a:lnTo>
                    <a:pt x="2287409" y="161"/>
                  </a:lnTo>
                  <a:lnTo>
                    <a:pt x="2209813" y="0"/>
                  </a:lnTo>
                  <a:lnTo>
                    <a:pt x="2132216" y="161"/>
                  </a:lnTo>
                  <a:lnTo>
                    <a:pt x="2055292" y="642"/>
                  </a:lnTo>
                  <a:lnTo>
                    <a:pt x="1979085" y="1438"/>
                  </a:lnTo>
                  <a:lnTo>
                    <a:pt x="1903639" y="2542"/>
                  </a:lnTo>
                  <a:lnTo>
                    <a:pt x="1828996" y="3950"/>
                  </a:lnTo>
                  <a:lnTo>
                    <a:pt x="1755202" y="5657"/>
                  </a:lnTo>
                  <a:lnTo>
                    <a:pt x="1682300" y="7656"/>
                  </a:lnTo>
                  <a:lnTo>
                    <a:pt x="1610333" y="9943"/>
                  </a:lnTo>
                  <a:lnTo>
                    <a:pt x="1539345" y="12512"/>
                  </a:lnTo>
                  <a:lnTo>
                    <a:pt x="1469381" y="15359"/>
                  </a:lnTo>
                  <a:lnTo>
                    <a:pt x="1400483" y="18477"/>
                  </a:lnTo>
                  <a:lnTo>
                    <a:pt x="1332696" y="21861"/>
                  </a:lnTo>
                  <a:lnTo>
                    <a:pt x="1266064" y="25506"/>
                  </a:lnTo>
                  <a:lnTo>
                    <a:pt x="1200630" y="29407"/>
                  </a:lnTo>
                  <a:lnTo>
                    <a:pt x="1136437" y="33559"/>
                  </a:lnTo>
                  <a:lnTo>
                    <a:pt x="1073531" y="37955"/>
                  </a:lnTo>
                  <a:lnTo>
                    <a:pt x="1011954" y="42591"/>
                  </a:lnTo>
                  <a:lnTo>
                    <a:pt x="951750" y="47461"/>
                  </a:lnTo>
                  <a:lnTo>
                    <a:pt x="892964" y="52561"/>
                  </a:lnTo>
                  <a:lnTo>
                    <a:pt x="835638" y="57884"/>
                  </a:lnTo>
                  <a:lnTo>
                    <a:pt x="779817" y="63426"/>
                  </a:lnTo>
                  <a:lnTo>
                    <a:pt x="725545" y="69180"/>
                  </a:lnTo>
                  <a:lnTo>
                    <a:pt x="672864" y="75142"/>
                  </a:lnTo>
                  <a:lnTo>
                    <a:pt x="621820" y="81307"/>
                  </a:lnTo>
                  <a:lnTo>
                    <a:pt x="572455" y="87669"/>
                  </a:lnTo>
                  <a:lnTo>
                    <a:pt x="524814" y="94222"/>
                  </a:lnTo>
                  <a:lnTo>
                    <a:pt x="478940" y="100962"/>
                  </a:lnTo>
                  <a:lnTo>
                    <a:pt x="434877" y="107883"/>
                  </a:lnTo>
                  <a:lnTo>
                    <a:pt x="392669" y="114980"/>
                  </a:lnTo>
                  <a:lnTo>
                    <a:pt x="352359" y="122247"/>
                  </a:lnTo>
                  <a:lnTo>
                    <a:pt x="313992" y="129679"/>
                  </a:lnTo>
                  <a:lnTo>
                    <a:pt x="243260" y="145018"/>
                  </a:lnTo>
                  <a:lnTo>
                    <a:pt x="180822" y="160953"/>
                  </a:lnTo>
                  <a:lnTo>
                    <a:pt x="127030" y="177441"/>
                  </a:lnTo>
                  <a:lnTo>
                    <a:pt x="82233" y="194441"/>
                  </a:lnTo>
                  <a:lnTo>
                    <a:pt x="46781" y="211909"/>
                  </a:lnTo>
                  <a:lnTo>
                    <a:pt x="11892" y="238897"/>
                  </a:lnTo>
                  <a:lnTo>
                    <a:pt x="0" y="266700"/>
                  </a:lnTo>
                  <a:lnTo>
                    <a:pt x="1335" y="276049"/>
                  </a:lnTo>
                  <a:lnTo>
                    <a:pt x="32669" y="312593"/>
                  </a:lnTo>
                  <a:lnTo>
                    <a:pt x="82233" y="338958"/>
                  </a:lnTo>
                  <a:lnTo>
                    <a:pt x="127030" y="355958"/>
                  </a:lnTo>
                  <a:lnTo>
                    <a:pt x="180822" y="372447"/>
                  </a:lnTo>
                  <a:lnTo>
                    <a:pt x="243260" y="388381"/>
                  </a:lnTo>
                  <a:lnTo>
                    <a:pt x="313992" y="403720"/>
                  </a:lnTo>
                  <a:lnTo>
                    <a:pt x="352359" y="411152"/>
                  </a:lnTo>
                  <a:lnTo>
                    <a:pt x="392669" y="418419"/>
                  </a:lnTo>
                  <a:lnTo>
                    <a:pt x="434877" y="425516"/>
                  </a:lnTo>
                  <a:lnTo>
                    <a:pt x="478940" y="432437"/>
                  </a:lnTo>
                  <a:lnTo>
                    <a:pt x="524814" y="439177"/>
                  </a:lnTo>
                  <a:lnTo>
                    <a:pt x="572455" y="445730"/>
                  </a:lnTo>
                  <a:lnTo>
                    <a:pt x="621820" y="452092"/>
                  </a:lnTo>
                  <a:lnTo>
                    <a:pt x="672864" y="458257"/>
                  </a:lnTo>
                  <a:lnTo>
                    <a:pt x="725545" y="464219"/>
                  </a:lnTo>
                  <a:lnTo>
                    <a:pt x="779817" y="469974"/>
                  </a:lnTo>
                  <a:lnTo>
                    <a:pt x="835638" y="475515"/>
                  </a:lnTo>
                  <a:lnTo>
                    <a:pt x="892964" y="480838"/>
                  </a:lnTo>
                  <a:lnTo>
                    <a:pt x="951750" y="485938"/>
                  </a:lnTo>
                  <a:lnTo>
                    <a:pt x="1011954" y="490808"/>
                  </a:lnTo>
                  <a:lnTo>
                    <a:pt x="1073531" y="495444"/>
                  </a:lnTo>
                  <a:lnTo>
                    <a:pt x="1136437" y="499840"/>
                  </a:lnTo>
                  <a:lnTo>
                    <a:pt x="1200630" y="503992"/>
                  </a:lnTo>
                  <a:lnTo>
                    <a:pt x="1266064" y="507893"/>
                  </a:lnTo>
                  <a:lnTo>
                    <a:pt x="1332696" y="511538"/>
                  </a:lnTo>
                  <a:lnTo>
                    <a:pt x="1400483" y="514922"/>
                  </a:lnTo>
                  <a:lnTo>
                    <a:pt x="1469381" y="518040"/>
                  </a:lnTo>
                  <a:lnTo>
                    <a:pt x="1539345" y="520887"/>
                  </a:lnTo>
                  <a:lnTo>
                    <a:pt x="1610333" y="523456"/>
                  </a:lnTo>
                  <a:lnTo>
                    <a:pt x="1682300" y="525743"/>
                  </a:lnTo>
                  <a:lnTo>
                    <a:pt x="1755202" y="527742"/>
                  </a:lnTo>
                  <a:lnTo>
                    <a:pt x="1828996" y="529449"/>
                  </a:lnTo>
                  <a:lnTo>
                    <a:pt x="1903639" y="530857"/>
                  </a:lnTo>
                  <a:lnTo>
                    <a:pt x="1979085" y="531961"/>
                  </a:lnTo>
                  <a:lnTo>
                    <a:pt x="2055292" y="532757"/>
                  </a:lnTo>
                  <a:lnTo>
                    <a:pt x="2132216" y="533238"/>
                  </a:lnTo>
                  <a:lnTo>
                    <a:pt x="2209813" y="533399"/>
                  </a:lnTo>
                  <a:lnTo>
                    <a:pt x="2287409" y="533238"/>
                  </a:lnTo>
                  <a:lnTo>
                    <a:pt x="2364331" y="532757"/>
                  </a:lnTo>
                  <a:lnTo>
                    <a:pt x="2440538" y="531961"/>
                  </a:lnTo>
                  <a:lnTo>
                    <a:pt x="2515983" y="530857"/>
                  </a:lnTo>
                  <a:lnTo>
                    <a:pt x="2590625" y="529449"/>
                  </a:lnTo>
                  <a:lnTo>
                    <a:pt x="2664418" y="527742"/>
                  </a:lnTo>
                  <a:lnTo>
                    <a:pt x="2737320" y="525743"/>
                  </a:lnTo>
                  <a:lnTo>
                    <a:pt x="2809286" y="523456"/>
                  </a:lnTo>
                  <a:lnTo>
                    <a:pt x="2880273" y="520887"/>
                  </a:lnTo>
                  <a:lnTo>
                    <a:pt x="2950237" y="518040"/>
                  </a:lnTo>
                  <a:lnTo>
                    <a:pt x="3019133" y="514922"/>
                  </a:lnTo>
                  <a:lnTo>
                    <a:pt x="3086919" y="511538"/>
                  </a:lnTo>
                  <a:lnTo>
                    <a:pt x="3153551" y="507893"/>
                  </a:lnTo>
                  <a:lnTo>
                    <a:pt x="3218985" y="503992"/>
                  </a:lnTo>
                  <a:lnTo>
                    <a:pt x="3283176" y="499840"/>
                  </a:lnTo>
                  <a:lnTo>
                    <a:pt x="3346082" y="495444"/>
                  </a:lnTo>
                  <a:lnTo>
                    <a:pt x="3407658" y="490808"/>
                  </a:lnTo>
                  <a:lnTo>
                    <a:pt x="3467861" y="485938"/>
                  </a:lnTo>
                  <a:lnTo>
                    <a:pt x="3526647" y="480838"/>
                  </a:lnTo>
                  <a:lnTo>
                    <a:pt x="3583972" y="475515"/>
                  </a:lnTo>
                  <a:lnTo>
                    <a:pt x="3639792" y="469974"/>
                  </a:lnTo>
                  <a:lnTo>
                    <a:pt x="3694064" y="464219"/>
                  </a:lnTo>
                  <a:lnTo>
                    <a:pt x="3746744" y="458257"/>
                  </a:lnTo>
                  <a:lnTo>
                    <a:pt x="3797788" y="452092"/>
                  </a:lnTo>
                  <a:lnTo>
                    <a:pt x="3847152" y="445730"/>
                  </a:lnTo>
                  <a:lnTo>
                    <a:pt x="3894792" y="439177"/>
                  </a:lnTo>
                  <a:lnTo>
                    <a:pt x="3940666" y="432437"/>
                  </a:lnTo>
                  <a:lnTo>
                    <a:pt x="3984728" y="425516"/>
                  </a:lnTo>
                  <a:lnTo>
                    <a:pt x="4026936" y="418419"/>
                  </a:lnTo>
                  <a:lnTo>
                    <a:pt x="4067245" y="411152"/>
                  </a:lnTo>
                  <a:lnTo>
                    <a:pt x="4105612" y="403720"/>
                  </a:lnTo>
                  <a:lnTo>
                    <a:pt x="4176343" y="388381"/>
                  </a:lnTo>
                  <a:lnTo>
                    <a:pt x="4238779" y="372447"/>
                  </a:lnTo>
                  <a:lnTo>
                    <a:pt x="4292571" y="355958"/>
                  </a:lnTo>
                  <a:lnTo>
                    <a:pt x="4337367" y="338958"/>
                  </a:lnTo>
                  <a:lnTo>
                    <a:pt x="4372819" y="321490"/>
                  </a:lnTo>
                  <a:lnTo>
                    <a:pt x="4407708" y="294502"/>
                  </a:lnTo>
                  <a:lnTo>
                    <a:pt x="4419600" y="266699"/>
                  </a:lnTo>
                  <a:close/>
                </a:path>
              </a:pathLst>
            </a:custGeom>
            <a:solidFill>
              <a:srgbClr val="FF99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5" name="object 25"/>
          <p:cNvSpPr txBox="1"/>
          <p:nvPr/>
        </p:nvSpPr>
        <p:spPr>
          <a:xfrm>
            <a:off x="3580557" y="5060360"/>
            <a:ext cx="2291731" cy="1067651"/>
          </a:xfrm>
          <a:prstGeom prst="rect">
            <a:avLst/>
          </a:prstGeom>
        </p:spPr>
        <p:txBody>
          <a:bodyPr vert="horz" wrap="square" lIns="0" tIns="12750" rIns="0" bIns="0" rtlCol="0">
            <a:spAutoFit/>
          </a:bodyPr>
          <a:lstStyle/>
          <a:p>
            <a:pPr marL="43986">
              <a:spcBef>
                <a:spcPts val="100"/>
              </a:spcBef>
            </a:pPr>
            <a:r>
              <a:rPr b="1" dirty="0">
                <a:latin typeface="Times New Roman"/>
                <a:cs typeface="Times New Roman"/>
              </a:rPr>
              <a:t>Validación o </a:t>
            </a:r>
            <a:r>
              <a:rPr b="1" spc="-10" dirty="0">
                <a:latin typeface="Times New Roman"/>
                <a:cs typeface="Times New Roman"/>
              </a:rPr>
              <a:t>Pilotaje</a:t>
            </a:r>
            <a:endParaRPr dirty="0">
              <a:latin typeface="Times New Roman"/>
              <a:cs typeface="Times New Roman"/>
            </a:endParaRPr>
          </a:p>
          <a:p>
            <a:pPr>
              <a:spcBef>
                <a:spcPts val="1777"/>
              </a:spcBef>
            </a:pPr>
            <a:endParaRPr dirty="0">
              <a:latin typeface="Times New Roman"/>
              <a:cs typeface="Times New Roman"/>
            </a:endParaRPr>
          </a:p>
          <a:p>
            <a:pPr marL="12750"/>
            <a:r>
              <a:rPr b="1" dirty="0">
                <a:solidFill>
                  <a:srgbClr val="FFFFFF"/>
                </a:solidFill>
                <a:latin typeface="Times New Roman"/>
                <a:cs typeface="Times New Roman"/>
              </a:rPr>
              <a:t>Elaboración</a:t>
            </a:r>
            <a:r>
              <a:rPr b="1" spc="-3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b="1" dirty="0">
                <a:solidFill>
                  <a:srgbClr val="FFFFFF"/>
                </a:solidFill>
                <a:latin typeface="Times New Roman"/>
                <a:cs typeface="Times New Roman"/>
              </a:rPr>
              <a:t>del</a:t>
            </a:r>
            <a:r>
              <a:rPr b="1" spc="-3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b="1" spc="-10" dirty="0">
                <a:solidFill>
                  <a:srgbClr val="FFFFFF"/>
                </a:solidFill>
                <a:latin typeface="Times New Roman"/>
                <a:cs typeface="Times New Roman"/>
              </a:rPr>
              <a:t>Diseño</a:t>
            </a:r>
            <a:endParaRPr dirty="0">
              <a:latin typeface="Times New Roman"/>
              <a:cs typeface="Times New Roman"/>
            </a:endParaRPr>
          </a:p>
        </p:txBody>
      </p:sp>
      <p:grpSp>
        <p:nvGrpSpPr>
          <p:cNvPr id="26" name="object 26"/>
          <p:cNvGrpSpPr/>
          <p:nvPr/>
        </p:nvGrpSpPr>
        <p:grpSpPr>
          <a:xfrm>
            <a:off x="61524" y="0"/>
            <a:ext cx="8422401" cy="6858510"/>
            <a:chOff x="61353" y="0"/>
            <a:chExt cx="8399005" cy="6820407"/>
          </a:xfrm>
        </p:grpSpPr>
        <p:pic>
          <p:nvPicPr>
            <p:cNvPr id="27" name="object 27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2425839" y="0"/>
              <a:ext cx="175259" cy="323595"/>
            </a:xfrm>
            <a:prstGeom prst="rect">
              <a:avLst/>
            </a:prstGeom>
          </p:spPr>
        </p:pic>
        <p:pic>
          <p:nvPicPr>
            <p:cNvPr id="28" name="object 28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2739783" y="0"/>
              <a:ext cx="198882" cy="323595"/>
            </a:xfrm>
            <a:prstGeom prst="rect">
              <a:avLst/>
            </a:prstGeom>
          </p:spPr>
        </p:pic>
        <p:sp>
          <p:nvSpPr>
            <p:cNvPr id="29" name="object 29"/>
            <p:cNvSpPr/>
            <p:nvPr/>
          </p:nvSpPr>
          <p:spPr>
            <a:xfrm>
              <a:off x="5252719" y="18796"/>
              <a:ext cx="55880" cy="75565"/>
            </a:xfrm>
            <a:custGeom>
              <a:avLst/>
              <a:gdLst/>
              <a:ahLst/>
              <a:cxnLst/>
              <a:rect l="l" t="t" r="r" b="b"/>
              <a:pathLst>
                <a:path w="55879" h="75565">
                  <a:moveTo>
                    <a:pt x="0" y="0"/>
                  </a:moveTo>
                  <a:lnTo>
                    <a:pt x="0" y="75437"/>
                  </a:lnTo>
                  <a:lnTo>
                    <a:pt x="55879" y="75437"/>
                  </a:lnTo>
                  <a:lnTo>
                    <a:pt x="55879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D4D4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0" name="object 30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3069730" y="0"/>
              <a:ext cx="80009" cy="323595"/>
            </a:xfrm>
            <a:prstGeom prst="rect">
              <a:avLst/>
            </a:prstGeom>
          </p:spPr>
        </p:pic>
        <p:sp>
          <p:nvSpPr>
            <p:cNvPr id="31" name="object 31"/>
            <p:cNvSpPr/>
            <p:nvPr/>
          </p:nvSpPr>
          <p:spPr>
            <a:xfrm>
              <a:off x="5308600" y="18796"/>
              <a:ext cx="54610" cy="304800"/>
            </a:xfrm>
            <a:custGeom>
              <a:avLst/>
              <a:gdLst/>
              <a:ahLst/>
              <a:cxnLst/>
              <a:rect l="l" t="t" r="r" b="b"/>
              <a:pathLst>
                <a:path w="54610" h="304800">
                  <a:moveTo>
                    <a:pt x="0" y="0"/>
                  </a:moveTo>
                  <a:lnTo>
                    <a:pt x="0" y="304799"/>
                  </a:lnTo>
                  <a:lnTo>
                    <a:pt x="54610" y="304799"/>
                  </a:lnTo>
                  <a:lnTo>
                    <a:pt x="5461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D4D4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2" name="object 32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3281565" y="0"/>
              <a:ext cx="224027" cy="323595"/>
            </a:xfrm>
            <a:prstGeom prst="rect">
              <a:avLst/>
            </a:prstGeom>
          </p:spPr>
        </p:pic>
        <p:sp>
          <p:nvSpPr>
            <p:cNvPr id="33" name="object 33"/>
            <p:cNvSpPr/>
            <p:nvPr/>
          </p:nvSpPr>
          <p:spPr>
            <a:xfrm>
              <a:off x="5363210" y="18796"/>
              <a:ext cx="55880" cy="75565"/>
            </a:xfrm>
            <a:custGeom>
              <a:avLst/>
              <a:gdLst/>
              <a:ahLst/>
              <a:cxnLst/>
              <a:rect l="l" t="t" r="r" b="b"/>
              <a:pathLst>
                <a:path w="55879" h="75565">
                  <a:moveTo>
                    <a:pt x="0" y="0"/>
                  </a:moveTo>
                  <a:lnTo>
                    <a:pt x="0" y="75437"/>
                  </a:lnTo>
                  <a:lnTo>
                    <a:pt x="55880" y="75437"/>
                  </a:lnTo>
                  <a:lnTo>
                    <a:pt x="5588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D4D4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4" name="object 34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3660280" y="0"/>
              <a:ext cx="173735" cy="323595"/>
            </a:xfrm>
            <a:prstGeom prst="rect">
              <a:avLst/>
            </a:prstGeom>
          </p:spPr>
        </p:pic>
        <p:pic>
          <p:nvPicPr>
            <p:cNvPr id="35" name="object 35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3973461" y="0"/>
              <a:ext cx="198881" cy="323595"/>
            </a:xfrm>
            <a:prstGeom prst="rect">
              <a:avLst/>
            </a:prstGeom>
          </p:spPr>
        </p:pic>
        <p:pic>
          <p:nvPicPr>
            <p:cNvPr id="36" name="object 36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4284357" y="0"/>
              <a:ext cx="217170" cy="324239"/>
            </a:xfrm>
            <a:prstGeom prst="rect">
              <a:avLst/>
            </a:prstGeom>
          </p:spPr>
        </p:pic>
        <p:pic>
          <p:nvPicPr>
            <p:cNvPr id="37" name="object 37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4927486" y="0"/>
              <a:ext cx="173735" cy="323595"/>
            </a:xfrm>
            <a:prstGeom prst="rect">
              <a:avLst/>
            </a:prstGeom>
          </p:spPr>
        </p:pic>
        <p:pic>
          <p:nvPicPr>
            <p:cNvPr id="38" name="object 38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5534787" y="0"/>
              <a:ext cx="217944" cy="323595"/>
            </a:xfrm>
            <a:prstGeom prst="rect">
              <a:avLst/>
            </a:prstGeom>
          </p:spPr>
        </p:pic>
        <p:pic>
          <p:nvPicPr>
            <p:cNvPr id="39" name="object 39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5881497" y="0"/>
              <a:ext cx="175272" cy="323595"/>
            </a:xfrm>
            <a:prstGeom prst="rect">
              <a:avLst/>
            </a:prstGeom>
          </p:spPr>
        </p:pic>
        <p:pic>
          <p:nvPicPr>
            <p:cNvPr id="40" name="object 40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6176404" y="0"/>
              <a:ext cx="217918" cy="323595"/>
            </a:xfrm>
            <a:prstGeom prst="rect">
              <a:avLst/>
            </a:prstGeom>
          </p:spPr>
        </p:pic>
        <p:pic>
          <p:nvPicPr>
            <p:cNvPr id="41" name="object 41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5227713" y="0"/>
              <a:ext cx="166116" cy="285496"/>
            </a:xfrm>
            <a:prstGeom prst="rect">
              <a:avLst/>
            </a:prstGeom>
          </p:spPr>
        </p:pic>
        <p:sp>
          <p:nvSpPr>
            <p:cNvPr id="42" name="object 42"/>
            <p:cNvSpPr/>
            <p:nvPr/>
          </p:nvSpPr>
          <p:spPr>
            <a:xfrm>
              <a:off x="2121039" y="1733295"/>
              <a:ext cx="533400" cy="485775"/>
            </a:xfrm>
            <a:custGeom>
              <a:avLst/>
              <a:gdLst/>
              <a:ahLst/>
              <a:cxnLst/>
              <a:rect l="l" t="t" r="r" b="b"/>
              <a:pathLst>
                <a:path w="533400" h="485775">
                  <a:moveTo>
                    <a:pt x="533399" y="364235"/>
                  </a:moveTo>
                  <a:lnTo>
                    <a:pt x="533399" y="121157"/>
                  </a:lnTo>
                  <a:lnTo>
                    <a:pt x="133350" y="121157"/>
                  </a:lnTo>
                  <a:lnTo>
                    <a:pt x="133350" y="0"/>
                  </a:lnTo>
                  <a:lnTo>
                    <a:pt x="0" y="243078"/>
                  </a:lnTo>
                  <a:lnTo>
                    <a:pt x="133350" y="485394"/>
                  </a:lnTo>
                  <a:lnTo>
                    <a:pt x="133350" y="364235"/>
                  </a:lnTo>
                  <a:lnTo>
                    <a:pt x="533399" y="364235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" name="object 43"/>
            <p:cNvSpPr/>
            <p:nvPr/>
          </p:nvSpPr>
          <p:spPr>
            <a:xfrm>
              <a:off x="2121039" y="1733295"/>
              <a:ext cx="533400" cy="485775"/>
            </a:xfrm>
            <a:custGeom>
              <a:avLst/>
              <a:gdLst/>
              <a:ahLst/>
              <a:cxnLst/>
              <a:rect l="l" t="t" r="r" b="b"/>
              <a:pathLst>
                <a:path w="533400" h="485775">
                  <a:moveTo>
                    <a:pt x="133350" y="0"/>
                  </a:moveTo>
                  <a:lnTo>
                    <a:pt x="133350" y="121157"/>
                  </a:lnTo>
                  <a:lnTo>
                    <a:pt x="533399" y="121157"/>
                  </a:lnTo>
                  <a:lnTo>
                    <a:pt x="533399" y="364235"/>
                  </a:lnTo>
                  <a:lnTo>
                    <a:pt x="133350" y="364235"/>
                  </a:lnTo>
                  <a:lnTo>
                    <a:pt x="133350" y="485394"/>
                  </a:lnTo>
                  <a:lnTo>
                    <a:pt x="0" y="243078"/>
                  </a:lnTo>
                  <a:lnTo>
                    <a:pt x="133350" y="0"/>
                  </a:lnTo>
                  <a:close/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" name="object 44"/>
            <p:cNvSpPr/>
            <p:nvPr/>
          </p:nvSpPr>
          <p:spPr>
            <a:xfrm>
              <a:off x="520839" y="2495295"/>
              <a:ext cx="381000" cy="1190625"/>
            </a:xfrm>
            <a:custGeom>
              <a:avLst/>
              <a:gdLst/>
              <a:ahLst/>
              <a:cxnLst/>
              <a:rect l="l" t="t" r="r" b="b"/>
              <a:pathLst>
                <a:path w="381000" h="1190625">
                  <a:moveTo>
                    <a:pt x="381000" y="971549"/>
                  </a:moveTo>
                  <a:lnTo>
                    <a:pt x="253746" y="704087"/>
                  </a:lnTo>
                  <a:lnTo>
                    <a:pt x="253746" y="826007"/>
                  </a:lnTo>
                  <a:lnTo>
                    <a:pt x="212120" y="806209"/>
                  </a:lnTo>
                  <a:lnTo>
                    <a:pt x="173200" y="781347"/>
                  </a:lnTo>
                  <a:lnTo>
                    <a:pt x="137334" y="751788"/>
                  </a:lnTo>
                  <a:lnTo>
                    <a:pt x="104870" y="717899"/>
                  </a:lnTo>
                  <a:lnTo>
                    <a:pt x="76156" y="680044"/>
                  </a:lnTo>
                  <a:lnTo>
                    <a:pt x="51542" y="638591"/>
                  </a:lnTo>
                  <a:lnTo>
                    <a:pt x="31374" y="593905"/>
                  </a:lnTo>
                  <a:lnTo>
                    <a:pt x="16002" y="546353"/>
                  </a:lnTo>
                  <a:lnTo>
                    <a:pt x="31527" y="498757"/>
                  </a:lnTo>
                  <a:lnTo>
                    <a:pt x="51677" y="454259"/>
                  </a:lnTo>
                  <a:lnTo>
                    <a:pt x="76085" y="413161"/>
                  </a:lnTo>
                  <a:lnTo>
                    <a:pt x="104389" y="375766"/>
                  </a:lnTo>
                  <a:lnTo>
                    <a:pt x="136224" y="342377"/>
                  </a:lnTo>
                  <a:lnTo>
                    <a:pt x="171226" y="313295"/>
                  </a:lnTo>
                  <a:lnTo>
                    <a:pt x="209031" y="288823"/>
                  </a:lnTo>
                  <a:lnTo>
                    <a:pt x="249275" y="269263"/>
                  </a:lnTo>
                  <a:lnTo>
                    <a:pt x="291594" y="254917"/>
                  </a:lnTo>
                  <a:lnTo>
                    <a:pt x="335624" y="246088"/>
                  </a:lnTo>
                  <a:lnTo>
                    <a:pt x="381000" y="243077"/>
                  </a:lnTo>
                  <a:lnTo>
                    <a:pt x="380999" y="0"/>
                  </a:lnTo>
                  <a:lnTo>
                    <a:pt x="336587" y="2862"/>
                  </a:lnTo>
                  <a:lnTo>
                    <a:pt x="293674" y="11236"/>
                  </a:lnTo>
                  <a:lnTo>
                    <a:pt x="252547" y="24802"/>
                  </a:lnTo>
                  <a:lnTo>
                    <a:pt x="213493" y="43240"/>
                  </a:lnTo>
                  <a:lnTo>
                    <a:pt x="176798" y="66230"/>
                  </a:lnTo>
                  <a:lnTo>
                    <a:pt x="142749" y="93452"/>
                  </a:lnTo>
                  <a:lnTo>
                    <a:pt x="111632" y="124586"/>
                  </a:lnTo>
                  <a:lnTo>
                    <a:pt x="83735" y="159313"/>
                  </a:lnTo>
                  <a:lnTo>
                    <a:pt x="59343" y="197312"/>
                  </a:lnTo>
                  <a:lnTo>
                    <a:pt x="38744" y="238263"/>
                  </a:lnTo>
                  <a:lnTo>
                    <a:pt x="22223" y="281847"/>
                  </a:lnTo>
                  <a:lnTo>
                    <a:pt x="10068" y="327744"/>
                  </a:lnTo>
                  <a:lnTo>
                    <a:pt x="2564" y="375633"/>
                  </a:lnTo>
                  <a:lnTo>
                    <a:pt x="0" y="425195"/>
                  </a:lnTo>
                  <a:lnTo>
                    <a:pt x="0" y="668274"/>
                  </a:lnTo>
                  <a:lnTo>
                    <a:pt x="3010" y="721569"/>
                  </a:lnTo>
                  <a:lnTo>
                    <a:pt x="11832" y="773228"/>
                  </a:lnTo>
                  <a:lnTo>
                    <a:pt x="26149" y="822757"/>
                  </a:lnTo>
                  <a:lnTo>
                    <a:pt x="45646" y="869661"/>
                  </a:lnTo>
                  <a:lnTo>
                    <a:pt x="70008" y="913447"/>
                  </a:lnTo>
                  <a:lnTo>
                    <a:pt x="98919" y="953621"/>
                  </a:lnTo>
                  <a:lnTo>
                    <a:pt x="132064" y="989690"/>
                  </a:lnTo>
                  <a:lnTo>
                    <a:pt x="169127" y="1021159"/>
                  </a:lnTo>
                  <a:lnTo>
                    <a:pt x="209793" y="1047535"/>
                  </a:lnTo>
                  <a:lnTo>
                    <a:pt x="253746" y="1068324"/>
                  </a:lnTo>
                  <a:lnTo>
                    <a:pt x="253746" y="1190244"/>
                  </a:lnTo>
                  <a:lnTo>
                    <a:pt x="381000" y="971549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" name="object 45"/>
            <p:cNvSpPr/>
            <p:nvPr/>
          </p:nvSpPr>
          <p:spPr>
            <a:xfrm>
              <a:off x="520839" y="2495295"/>
              <a:ext cx="381000" cy="546735"/>
            </a:xfrm>
            <a:custGeom>
              <a:avLst/>
              <a:gdLst/>
              <a:ahLst/>
              <a:cxnLst/>
              <a:rect l="l" t="t" r="r" b="b"/>
              <a:pathLst>
                <a:path w="381000" h="546735">
                  <a:moveTo>
                    <a:pt x="381000" y="243077"/>
                  </a:moveTo>
                  <a:lnTo>
                    <a:pt x="380999" y="0"/>
                  </a:lnTo>
                  <a:lnTo>
                    <a:pt x="336587" y="2862"/>
                  </a:lnTo>
                  <a:lnTo>
                    <a:pt x="293674" y="11236"/>
                  </a:lnTo>
                  <a:lnTo>
                    <a:pt x="252547" y="24802"/>
                  </a:lnTo>
                  <a:lnTo>
                    <a:pt x="213493" y="43240"/>
                  </a:lnTo>
                  <a:lnTo>
                    <a:pt x="176798" y="66230"/>
                  </a:lnTo>
                  <a:lnTo>
                    <a:pt x="142749" y="93452"/>
                  </a:lnTo>
                  <a:lnTo>
                    <a:pt x="111632" y="124586"/>
                  </a:lnTo>
                  <a:lnTo>
                    <a:pt x="83735" y="159313"/>
                  </a:lnTo>
                  <a:lnTo>
                    <a:pt x="59343" y="197312"/>
                  </a:lnTo>
                  <a:lnTo>
                    <a:pt x="38744" y="238263"/>
                  </a:lnTo>
                  <a:lnTo>
                    <a:pt x="22223" y="281847"/>
                  </a:lnTo>
                  <a:lnTo>
                    <a:pt x="10068" y="327744"/>
                  </a:lnTo>
                  <a:lnTo>
                    <a:pt x="2564" y="375633"/>
                  </a:lnTo>
                  <a:lnTo>
                    <a:pt x="0" y="425195"/>
                  </a:lnTo>
                  <a:lnTo>
                    <a:pt x="1000" y="455914"/>
                  </a:lnTo>
                  <a:lnTo>
                    <a:pt x="4000" y="486346"/>
                  </a:lnTo>
                  <a:lnTo>
                    <a:pt x="9001" y="516493"/>
                  </a:lnTo>
                  <a:lnTo>
                    <a:pt x="16002" y="546353"/>
                  </a:lnTo>
                  <a:lnTo>
                    <a:pt x="31527" y="498757"/>
                  </a:lnTo>
                  <a:lnTo>
                    <a:pt x="51677" y="454259"/>
                  </a:lnTo>
                  <a:lnTo>
                    <a:pt x="76085" y="413161"/>
                  </a:lnTo>
                  <a:lnTo>
                    <a:pt x="104389" y="375766"/>
                  </a:lnTo>
                  <a:lnTo>
                    <a:pt x="136224" y="342377"/>
                  </a:lnTo>
                  <a:lnTo>
                    <a:pt x="171226" y="313295"/>
                  </a:lnTo>
                  <a:lnTo>
                    <a:pt x="209031" y="288823"/>
                  </a:lnTo>
                  <a:lnTo>
                    <a:pt x="249275" y="269263"/>
                  </a:lnTo>
                  <a:lnTo>
                    <a:pt x="291594" y="254917"/>
                  </a:lnTo>
                  <a:lnTo>
                    <a:pt x="335624" y="246088"/>
                  </a:lnTo>
                  <a:lnTo>
                    <a:pt x="381000" y="243077"/>
                  </a:lnTo>
                  <a:close/>
                </a:path>
              </a:pathLst>
            </a:custGeom>
            <a:solidFill>
              <a:srgbClr val="CD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" name="object 46"/>
            <p:cNvSpPr/>
            <p:nvPr/>
          </p:nvSpPr>
          <p:spPr>
            <a:xfrm>
              <a:off x="520839" y="2495295"/>
              <a:ext cx="381000" cy="1190625"/>
            </a:xfrm>
            <a:custGeom>
              <a:avLst/>
              <a:gdLst/>
              <a:ahLst/>
              <a:cxnLst/>
              <a:rect l="l" t="t" r="r" b="b"/>
              <a:pathLst>
                <a:path w="381000" h="1190625">
                  <a:moveTo>
                    <a:pt x="380999" y="0"/>
                  </a:moveTo>
                  <a:lnTo>
                    <a:pt x="336587" y="2862"/>
                  </a:lnTo>
                  <a:lnTo>
                    <a:pt x="293674" y="11236"/>
                  </a:lnTo>
                  <a:lnTo>
                    <a:pt x="252547" y="24802"/>
                  </a:lnTo>
                  <a:lnTo>
                    <a:pt x="213493" y="43240"/>
                  </a:lnTo>
                  <a:lnTo>
                    <a:pt x="176798" y="66230"/>
                  </a:lnTo>
                  <a:lnTo>
                    <a:pt x="142749" y="93452"/>
                  </a:lnTo>
                  <a:lnTo>
                    <a:pt x="111632" y="124586"/>
                  </a:lnTo>
                  <a:lnTo>
                    <a:pt x="83735" y="159313"/>
                  </a:lnTo>
                  <a:lnTo>
                    <a:pt x="59343" y="197312"/>
                  </a:lnTo>
                  <a:lnTo>
                    <a:pt x="38744" y="238263"/>
                  </a:lnTo>
                  <a:lnTo>
                    <a:pt x="22223" y="281847"/>
                  </a:lnTo>
                  <a:lnTo>
                    <a:pt x="10068" y="327744"/>
                  </a:lnTo>
                  <a:lnTo>
                    <a:pt x="2564" y="375633"/>
                  </a:lnTo>
                  <a:lnTo>
                    <a:pt x="0" y="425195"/>
                  </a:lnTo>
                  <a:lnTo>
                    <a:pt x="0" y="668274"/>
                  </a:lnTo>
                  <a:lnTo>
                    <a:pt x="3010" y="721569"/>
                  </a:lnTo>
                  <a:lnTo>
                    <a:pt x="11832" y="773228"/>
                  </a:lnTo>
                  <a:lnTo>
                    <a:pt x="26149" y="822757"/>
                  </a:lnTo>
                  <a:lnTo>
                    <a:pt x="45646" y="869661"/>
                  </a:lnTo>
                  <a:lnTo>
                    <a:pt x="70008" y="913447"/>
                  </a:lnTo>
                  <a:lnTo>
                    <a:pt x="98919" y="953621"/>
                  </a:lnTo>
                  <a:lnTo>
                    <a:pt x="132064" y="989690"/>
                  </a:lnTo>
                  <a:lnTo>
                    <a:pt x="169127" y="1021159"/>
                  </a:lnTo>
                  <a:lnTo>
                    <a:pt x="209793" y="1047535"/>
                  </a:lnTo>
                  <a:lnTo>
                    <a:pt x="253746" y="1068324"/>
                  </a:lnTo>
                  <a:lnTo>
                    <a:pt x="253746" y="1190244"/>
                  </a:lnTo>
                  <a:lnTo>
                    <a:pt x="381000" y="971549"/>
                  </a:lnTo>
                  <a:lnTo>
                    <a:pt x="253746" y="704087"/>
                  </a:lnTo>
                  <a:lnTo>
                    <a:pt x="253746" y="826007"/>
                  </a:lnTo>
                  <a:lnTo>
                    <a:pt x="212120" y="806209"/>
                  </a:lnTo>
                  <a:lnTo>
                    <a:pt x="173200" y="781347"/>
                  </a:lnTo>
                  <a:lnTo>
                    <a:pt x="137334" y="751788"/>
                  </a:lnTo>
                  <a:lnTo>
                    <a:pt x="104870" y="717899"/>
                  </a:lnTo>
                  <a:lnTo>
                    <a:pt x="76156" y="680044"/>
                  </a:lnTo>
                  <a:lnTo>
                    <a:pt x="51542" y="638591"/>
                  </a:lnTo>
                  <a:lnTo>
                    <a:pt x="31374" y="593905"/>
                  </a:lnTo>
                  <a:lnTo>
                    <a:pt x="16002" y="546353"/>
                  </a:lnTo>
                  <a:lnTo>
                    <a:pt x="31527" y="498757"/>
                  </a:lnTo>
                  <a:lnTo>
                    <a:pt x="51677" y="454259"/>
                  </a:lnTo>
                  <a:lnTo>
                    <a:pt x="76085" y="413161"/>
                  </a:lnTo>
                  <a:lnTo>
                    <a:pt x="104389" y="375766"/>
                  </a:lnTo>
                  <a:lnTo>
                    <a:pt x="136224" y="342377"/>
                  </a:lnTo>
                  <a:lnTo>
                    <a:pt x="171226" y="313295"/>
                  </a:lnTo>
                  <a:lnTo>
                    <a:pt x="209031" y="288823"/>
                  </a:lnTo>
                  <a:lnTo>
                    <a:pt x="249275" y="269263"/>
                  </a:lnTo>
                  <a:lnTo>
                    <a:pt x="291594" y="254917"/>
                  </a:lnTo>
                  <a:lnTo>
                    <a:pt x="335624" y="246088"/>
                  </a:lnTo>
                  <a:lnTo>
                    <a:pt x="381000" y="243077"/>
                  </a:lnTo>
                  <a:lnTo>
                    <a:pt x="380999" y="0"/>
                  </a:lnTo>
                  <a:close/>
                </a:path>
                <a:path w="381000" h="1190625">
                  <a:moveTo>
                    <a:pt x="0" y="425195"/>
                  </a:moveTo>
                  <a:lnTo>
                    <a:pt x="1000" y="455914"/>
                  </a:lnTo>
                  <a:lnTo>
                    <a:pt x="4000" y="486346"/>
                  </a:lnTo>
                  <a:lnTo>
                    <a:pt x="9001" y="516493"/>
                  </a:lnTo>
                  <a:lnTo>
                    <a:pt x="16002" y="546353"/>
                  </a:lnTo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" name="object 47"/>
            <p:cNvSpPr/>
            <p:nvPr/>
          </p:nvSpPr>
          <p:spPr>
            <a:xfrm>
              <a:off x="3035439" y="4324095"/>
              <a:ext cx="1190625" cy="457200"/>
            </a:xfrm>
            <a:custGeom>
              <a:avLst/>
              <a:gdLst/>
              <a:ahLst/>
              <a:cxnLst/>
              <a:rect l="l" t="t" r="r" b="b"/>
              <a:pathLst>
                <a:path w="1190625" h="457200">
                  <a:moveTo>
                    <a:pt x="1190244" y="152400"/>
                  </a:moveTo>
                  <a:lnTo>
                    <a:pt x="971550" y="0"/>
                  </a:lnTo>
                  <a:lnTo>
                    <a:pt x="704088" y="152400"/>
                  </a:lnTo>
                  <a:lnTo>
                    <a:pt x="826008" y="152400"/>
                  </a:lnTo>
                  <a:lnTo>
                    <a:pt x="806209" y="202558"/>
                  </a:lnTo>
                  <a:lnTo>
                    <a:pt x="781347" y="249340"/>
                  </a:lnTo>
                  <a:lnTo>
                    <a:pt x="751788" y="292372"/>
                  </a:lnTo>
                  <a:lnTo>
                    <a:pt x="717899" y="331279"/>
                  </a:lnTo>
                  <a:lnTo>
                    <a:pt x="680044" y="365685"/>
                  </a:lnTo>
                  <a:lnTo>
                    <a:pt x="638591" y="395216"/>
                  </a:lnTo>
                  <a:lnTo>
                    <a:pt x="593905" y="419495"/>
                  </a:lnTo>
                  <a:lnTo>
                    <a:pt x="546353" y="438150"/>
                  </a:lnTo>
                  <a:lnTo>
                    <a:pt x="502609" y="421219"/>
                  </a:lnTo>
                  <a:lnTo>
                    <a:pt x="461447" y="399609"/>
                  </a:lnTo>
                  <a:lnTo>
                    <a:pt x="423100" y="373653"/>
                  </a:lnTo>
                  <a:lnTo>
                    <a:pt x="387801" y="343690"/>
                  </a:lnTo>
                  <a:lnTo>
                    <a:pt x="355783" y="310054"/>
                  </a:lnTo>
                  <a:lnTo>
                    <a:pt x="327278" y="273081"/>
                  </a:lnTo>
                  <a:lnTo>
                    <a:pt x="302520" y="233109"/>
                  </a:lnTo>
                  <a:lnTo>
                    <a:pt x="281742" y="190471"/>
                  </a:lnTo>
                  <a:lnTo>
                    <a:pt x="265175" y="145506"/>
                  </a:lnTo>
                  <a:lnTo>
                    <a:pt x="253054" y="98548"/>
                  </a:lnTo>
                  <a:lnTo>
                    <a:pt x="245610" y="49934"/>
                  </a:lnTo>
                  <a:lnTo>
                    <a:pt x="243077" y="0"/>
                  </a:lnTo>
                  <a:lnTo>
                    <a:pt x="0" y="0"/>
                  </a:lnTo>
                  <a:lnTo>
                    <a:pt x="2496" y="49767"/>
                  </a:lnTo>
                  <a:lnTo>
                    <a:pt x="9813" y="97995"/>
                  </a:lnTo>
                  <a:lnTo>
                    <a:pt x="21689" y="144402"/>
                  </a:lnTo>
                  <a:lnTo>
                    <a:pt x="37865" y="188707"/>
                  </a:lnTo>
                  <a:lnTo>
                    <a:pt x="58081" y="230632"/>
                  </a:lnTo>
                  <a:lnTo>
                    <a:pt x="82076" y="269894"/>
                  </a:lnTo>
                  <a:lnTo>
                    <a:pt x="109591" y="306214"/>
                  </a:lnTo>
                  <a:lnTo>
                    <a:pt x="140365" y="339311"/>
                  </a:lnTo>
                  <a:lnTo>
                    <a:pt x="174138" y="368905"/>
                  </a:lnTo>
                  <a:lnTo>
                    <a:pt x="210650" y="394716"/>
                  </a:lnTo>
                  <a:lnTo>
                    <a:pt x="249642" y="416462"/>
                  </a:lnTo>
                  <a:lnTo>
                    <a:pt x="290852" y="433864"/>
                  </a:lnTo>
                  <a:lnTo>
                    <a:pt x="334021" y="446641"/>
                  </a:lnTo>
                  <a:lnTo>
                    <a:pt x="378889" y="454513"/>
                  </a:lnTo>
                  <a:lnTo>
                    <a:pt x="425196" y="457200"/>
                  </a:lnTo>
                  <a:lnTo>
                    <a:pt x="668273" y="457200"/>
                  </a:lnTo>
                  <a:lnTo>
                    <a:pt x="716784" y="454222"/>
                  </a:lnTo>
                  <a:lnTo>
                    <a:pt x="763980" y="445475"/>
                  </a:lnTo>
                  <a:lnTo>
                    <a:pt x="809488" y="431231"/>
                  </a:lnTo>
                  <a:lnTo>
                    <a:pt x="852940" y="411766"/>
                  </a:lnTo>
                  <a:lnTo>
                    <a:pt x="893962" y="387354"/>
                  </a:lnTo>
                  <a:lnTo>
                    <a:pt x="932185" y="358271"/>
                  </a:lnTo>
                  <a:lnTo>
                    <a:pt x="967238" y="324791"/>
                  </a:lnTo>
                  <a:lnTo>
                    <a:pt x="998749" y="287189"/>
                  </a:lnTo>
                  <a:lnTo>
                    <a:pt x="1026348" y="245740"/>
                  </a:lnTo>
                  <a:lnTo>
                    <a:pt x="1049663" y="200719"/>
                  </a:lnTo>
                  <a:lnTo>
                    <a:pt x="1068323" y="152400"/>
                  </a:lnTo>
                  <a:lnTo>
                    <a:pt x="1190244" y="15240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" name="object 48"/>
            <p:cNvSpPr/>
            <p:nvPr/>
          </p:nvSpPr>
          <p:spPr>
            <a:xfrm>
              <a:off x="3035439" y="4324095"/>
              <a:ext cx="668655" cy="457200"/>
            </a:xfrm>
            <a:custGeom>
              <a:avLst/>
              <a:gdLst/>
              <a:ahLst/>
              <a:cxnLst/>
              <a:rect l="l" t="t" r="r" b="b"/>
              <a:pathLst>
                <a:path w="668654" h="457200">
                  <a:moveTo>
                    <a:pt x="668273" y="457200"/>
                  </a:moveTo>
                  <a:lnTo>
                    <a:pt x="621834" y="454513"/>
                  </a:lnTo>
                  <a:lnTo>
                    <a:pt x="576870" y="446641"/>
                  </a:lnTo>
                  <a:lnTo>
                    <a:pt x="533637" y="433864"/>
                  </a:lnTo>
                  <a:lnTo>
                    <a:pt x="492392" y="416462"/>
                  </a:lnTo>
                  <a:lnTo>
                    <a:pt x="453389" y="394716"/>
                  </a:lnTo>
                  <a:lnTo>
                    <a:pt x="416886" y="368905"/>
                  </a:lnTo>
                  <a:lnTo>
                    <a:pt x="383139" y="339311"/>
                  </a:lnTo>
                  <a:lnTo>
                    <a:pt x="352403" y="306214"/>
                  </a:lnTo>
                  <a:lnTo>
                    <a:pt x="324934" y="269894"/>
                  </a:lnTo>
                  <a:lnTo>
                    <a:pt x="300989" y="230632"/>
                  </a:lnTo>
                  <a:lnTo>
                    <a:pt x="280824" y="188707"/>
                  </a:lnTo>
                  <a:lnTo>
                    <a:pt x="264694" y="144402"/>
                  </a:lnTo>
                  <a:lnTo>
                    <a:pt x="252855" y="97995"/>
                  </a:lnTo>
                  <a:lnTo>
                    <a:pt x="245564" y="49767"/>
                  </a:lnTo>
                  <a:lnTo>
                    <a:pt x="243077" y="0"/>
                  </a:lnTo>
                  <a:lnTo>
                    <a:pt x="0" y="0"/>
                  </a:lnTo>
                  <a:lnTo>
                    <a:pt x="2496" y="49767"/>
                  </a:lnTo>
                  <a:lnTo>
                    <a:pt x="9813" y="97995"/>
                  </a:lnTo>
                  <a:lnTo>
                    <a:pt x="21689" y="144402"/>
                  </a:lnTo>
                  <a:lnTo>
                    <a:pt x="37865" y="188707"/>
                  </a:lnTo>
                  <a:lnTo>
                    <a:pt x="58081" y="230632"/>
                  </a:lnTo>
                  <a:lnTo>
                    <a:pt x="82076" y="269894"/>
                  </a:lnTo>
                  <a:lnTo>
                    <a:pt x="109591" y="306214"/>
                  </a:lnTo>
                  <a:lnTo>
                    <a:pt x="140365" y="339311"/>
                  </a:lnTo>
                  <a:lnTo>
                    <a:pt x="174138" y="368905"/>
                  </a:lnTo>
                  <a:lnTo>
                    <a:pt x="210650" y="394716"/>
                  </a:lnTo>
                  <a:lnTo>
                    <a:pt x="249642" y="416462"/>
                  </a:lnTo>
                  <a:lnTo>
                    <a:pt x="290852" y="433864"/>
                  </a:lnTo>
                  <a:lnTo>
                    <a:pt x="334021" y="446641"/>
                  </a:lnTo>
                  <a:lnTo>
                    <a:pt x="378889" y="454513"/>
                  </a:lnTo>
                  <a:lnTo>
                    <a:pt x="425196" y="457200"/>
                  </a:lnTo>
                  <a:lnTo>
                    <a:pt x="668273" y="457200"/>
                  </a:lnTo>
                  <a:close/>
                </a:path>
              </a:pathLst>
            </a:custGeom>
            <a:solidFill>
              <a:srgbClr val="CD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" name="object 49"/>
            <p:cNvSpPr/>
            <p:nvPr/>
          </p:nvSpPr>
          <p:spPr>
            <a:xfrm>
              <a:off x="3035439" y="4324095"/>
              <a:ext cx="1190625" cy="457200"/>
            </a:xfrm>
            <a:custGeom>
              <a:avLst/>
              <a:gdLst/>
              <a:ahLst/>
              <a:cxnLst/>
              <a:rect l="l" t="t" r="r" b="b"/>
              <a:pathLst>
                <a:path w="1190625" h="457200">
                  <a:moveTo>
                    <a:pt x="0" y="0"/>
                  </a:moveTo>
                  <a:lnTo>
                    <a:pt x="2496" y="49767"/>
                  </a:lnTo>
                  <a:lnTo>
                    <a:pt x="9813" y="97995"/>
                  </a:lnTo>
                  <a:lnTo>
                    <a:pt x="21689" y="144402"/>
                  </a:lnTo>
                  <a:lnTo>
                    <a:pt x="37865" y="188707"/>
                  </a:lnTo>
                  <a:lnTo>
                    <a:pt x="58081" y="230632"/>
                  </a:lnTo>
                  <a:lnTo>
                    <a:pt x="82076" y="269894"/>
                  </a:lnTo>
                  <a:lnTo>
                    <a:pt x="109591" y="306214"/>
                  </a:lnTo>
                  <a:lnTo>
                    <a:pt x="140365" y="339311"/>
                  </a:lnTo>
                  <a:lnTo>
                    <a:pt x="174138" y="368905"/>
                  </a:lnTo>
                  <a:lnTo>
                    <a:pt x="210650" y="394716"/>
                  </a:lnTo>
                  <a:lnTo>
                    <a:pt x="249642" y="416462"/>
                  </a:lnTo>
                  <a:lnTo>
                    <a:pt x="290852" y="433864"/>
                  </a:lnTo>
                  <a:lnTo>
                    <a:pt x="334021" y="446641"/>
                  </a:lnTo>
                  <a:lnTo>
                    <a:pt x="378889" y="454513"/>
                  </a:lnTo>
                  <a:lnTo>
                    <a:pt x="425196" y="457200"/>
                  </a:lnTo>
                  <a:lnTo>
                    <a:pt x="668273" y="457200"/>
                  </a:lnTo>
                  <a:lnTo>
                    <a:pt x="716784" y="454222"/>
                  </a:lnTo>
                  <a:lnTo>
                    <a:pt x="763980" y="445475"/>
                  </a:lnTo>
                  <a:lnTo>
                    <a:pt x="809488" y="431231"/>
                  </a:lnTo>
                  <a:lnTo>
                    <a:pt x="852940" y="411766"/>
                  </a:lnTo>
                  <a:lnTo>
                    <a:pt x="893962" y="387354"/>
                  </a:lnTo>
                  <a:lnTo>
                    <a:pt x="932185" y="358271"/>
                  </a:lnTo>
                  <a:lnTo>
                    <a:pt x="967238" y="324791"/>
                  </a:lnTo>
                  <a:lnTo>
                    <a:pt x="998749" y="287189"/>
                  </a:lnTo>
                  <a:lnTo>
                    <a:pt x="1026348" y="245740"/>
                  </a:lnTo>
                  <a:lnTo>
                    <a:pt x="1049663" y="200719"/>
                  </a:lnTo>
                  <a:lnTo>
                    <a:pt x="1068323" y="152400"/>
                  </a:lnTo>
                  <a:lnTo>
                    <a:pt x="1190244" y="152400"/>
                  </a:lnTo>
                  <a:lnTo>
                    <a:pt x="971550" y="0"/>
                  </a:lnTo>
                  <a:lnTo>
                    <a:pt x="704088" y="152400"/>
                  </a:lnTo>
                  <a:lnTo>
                    <a:pt x="826008" y="152400"/>
                  </a:lnTo>
                  <a:lnTo>
                    <a:pt x="806209" y="202558"/>
                  </a:lnTo>
                  <a:lnTo>
                    <a:pt x="781347" y="249340"/>
                  </a:lnTo>
                  <a:lnTo>
                    <a:pt x="751788" y="292372"/>
                  </a:lnTo>
                  <a:lnTo>
                    <a:pt x="717899" y="331279"/>
                  </a:lnTo>
                  <a:lnTo>
                    <a:pt x="680044" y="365685"/>
                  </a:lnTo>
                  <a:lnTo>
                    <a:pt x="638591" y="395216"/>
                  </a:lnTo>
                  <a:lnTo>
                    <a:pt x="593905" y="419495"/>
                  </a:lnTo>
                  <a:lnTo>
                    <a:pt x="546353" y="438150"/>
                  </a:lnTo>
                  <a:lnTo>
                    <a:pt x="502609" y="421219"/>
                  </a:lnTo>
                  <a:lnTo>
                    <a:pt x="461447" y="399609"/>
                  </a:lnTo>
                  <a:lnTo>
                    <a:pt x="423100" y="373653"/>
                  </a:lnTo>
                  <a:lnTo>
                    <a:pt x="387801" y="343690"/>
                  </a:lnTo>
                  <a:lnTo>
                    <a:pt x="355783" y="310054"/>
                  </a:lnTo>
                  <a:lnTo>
                    <a:pt x="327278" y="273081"/>
                  </a:lnTo>
                  <a:lnTo>
                    <a:pt x="302520" y="233109"/>
                  </a:lnTo>
                  <a:lnTo>
                    <a:pt x="281742" y="190471"/>
                  </a:lnTo>
                  <a:lnTo>
                    <a:pt x="265175" y="145506"/>
                  </a:lnTo>
                  <a:lnTo>
                    <a:pt x="253054" y="98548"/>
                  </a:lnTo>
                  <a:lnTo>
                    <a:pt x="245610" y="49934"/>
                  </a:lnTo>
                  <a:lnTo>
                    <a:pt x="243077" y="0"/>
                  </a:lnTo>
                  <a:lnTo>
                    <a:pt x="0" y="0"/>
                  </a:lnTo>
                  <a:close/>
                </a:path>
                <a:path w="1190625" h="457200">
                  <a:moveTo>
                    <a:pt x="668273" y="457200"/>
                  </a:moveTo>
                  <a:lnTo>
                    <a:pt x="637436" y="456045"/>
                  </a:lnTo>
                  <a:lnTo>
                    <a:pt x="606742" y="452532"/>
                  </a:lnTo>
                  <a:lnTo>
                    <a:pt x="576333" y="446591"/>
                  </a:lnTo>
                  <a:lnTo>
                    <a:pt x="546353" y="438150"/>
                  </a:lnTo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" name="object 50"/>
            <p:cNvSpPr/>
            <p:nvPr/>
          </p:nvSpPr>
          <p:spPr>
            <a:xfrm>
              <a:off x="6240399" y="4247895"/>
              <a:ext cx="1190625" cy="457200"/>
            </a:xfrm>
            <a:custGeom>
              <a:avLst/>
              <a:gdLst/>
              <a:ahLst/>
              <a:cxnLst/>
              <a:rect l="l" t="t" r="r" b="b"/>
              <a:pathLst>
                <a:path w="1190625" h="457200">
                  <a:moveTo>
                    <a:pt x="1190256" y="152400"/>
                  </a:moveTo>
                  <a:lnTo>
                    <a:pt x="971550" y="0"/>
                  </a:lnTo>
                  <a:lnTo>
                    <a:pt x="704850" y="152400"/>
                  </a:lnTo>
                  <a:lnTo>
                    <a:pt x="826020" y="152400"/>
                  </a:lnTo>
                  <a:lnTo>
                    <a:pt x="806218" y="202558"/>
                  </a:lnTo>
                  <a:lnTo>
                    <a:pt x="781355" y="249340"/>
                  </a:lnTo>
                  <a:lnTo>
                    <a:pt x="751796" y="292372"/>
                  </a:lnTo>
                  <a:lnTo>
                    <a:pt x="717907" y="331279"/>
                  </a:lnTo>
                  <a:lnTo>
                    <a:pt x="680054" y="365685"/>
                  </a:lnTo>
                  <a:lnTo>
                    <a:pt x="638602" y="395216"/>
                  </a:lnTo>
                  <a:lnTo>
                    <a:pt x="593918" y="419495"/>
                  </a:lnTo>
                  <a:lnTo>
                    <a:pt x="546367" y="438150"/>
                  </a:lnTo>
                  <a:lnTo>
                    <a:pt x="502619" y="421219"/>
                  </a:lnTo>
                  <a:lnTo>
                    <a:pt x="461455" y="399609"/>
                  </a:lnTo>
                  <a:lnTo>
                    <a:pt x="423106" y="373653"/>
                  </a:lnTo>
                  <a:lnTo>
                    <a:pt x="387805" y="343690"/>
                  </a:lnTo>
                  <a:lnTo>
                    <a:pt x="355786" y="310054"/>
                  </a:lnTo>
                  <a:lnTo>
                    <a:pt x="327280" y="273081"/>
                  </a:lnTo>
                  <a:lnTo>
                    <a:pt x="302522" y="233109"/>
                  </a:lnTo>
                  <a:lnTo>
                    <a:pt x="281742" y="190471"/>
                  </a:lnTo>
                  <a:lnTo>
                    <a:pt x="265176" y="145506"/>
                  </a:lnTo>
                  <a:lnTo>
                    <a:pt x="253054" y="98548"/>
                  </a:lnTo>
                  <a:lnTo>
                    <a:pt x="245611" y="49934"/>
                  </a:lnTo>
                  <a:lnTo>
                    <a:pt x="243078" y="0"/>
                  </a:lnTo>
                  <a:lnTo>
                    <a:pt x="0" y="0"/>
                  </a:lnTo>
                  <a:lnTo>
                    <a:pt x="2496" y="49767"/>
                  </a:lnTo>
                  <a:lnTo>
                    <a:pt x="9813" y="97995"/>
                  </a:lnTo>
                  <a:lnTo>
                    <a:pt x="21689" y="144402"/>
                  </a:lnTo>
                  <a:lnTo>
                    <a:pt x="37865" y="188707"/>
                  </a:lnTo>
                  <a:lnTo>
                    <a:pt x="58081" y="230632"/>
                  </a:lnTo>
                  <a:lnTo>
                    <a:pt x="82077" y="269894"/>
                  </a:lnTo>
                  <a:lnTo>
                    <a:pt x="109592" y="306214"/>
                  </a:lnTo>
                  <a:lnTo>
                    <a:pt x="140367" y="339311"/>
                  </a:lnTo>
                  <a:lnTo>
                    <a:pt x="174141" y="368905"/>
                  </a:lnTo>
                  <a:lnTo>
                    <a:pt x="210654" y="394716"/>
                  </a:lnTo>
                  <a:lnTo>
                    <a:pt x="249647" y="416462"/>
                  </a:lnTo>
                  <a:lnTo>
                    <a:pt x="290858" y="433864"/>
                  </a:lnTo>
                  <a:lnTo>
                    <a:pt x="334029" y="446641"/>
                  </a:lnTo>
                  <a:lnTo>
                    <a:pt x="378899" y="454513"/>
                  </a:lnTo>
                  <a:lnTo>
                    <a:pt x="425208" y="457200"/>
                  </a:lnTo>
                  <a:lnTo>
                    <a:pt x="668273" y="457200"/>
                  </a:lnTo>
                  <a:lnTo>
                    <a:pt x="716788" y="454222"/>
                  </a:lnTo>
                  <a:lnTo>
                    <a:pt x="763989" y="445475"/>
                  </a:lnTo>
                  <a:lnTo>
                    <a:pt x="809510" y="431231"/>
                  </a:lnTo>
                  <a:lnTo>
                    <a:pt x="852983" y="411766"/>
                  </a:lnTo>
                  <a:lnTo>
                    <a:pt x="894040" y="387354"/>
                  </a:lnTo>
                  <a:lnTo>
                    <a:pt x="932315" y="358271"/>
                  </a:lnTo>
                  <a:lnTo>
                    <a:pt x="967441" y="324791"/>
                  </a:lnTo>
                  <a:lnTo>
                    <a:pt x="999049" y="287189"/>
                  </a:lnTo>
                  <a:lnTo>
                    <a:pt x="1026773" y="245740"/>
                  </a:lnTo>
                  <a:lnTo>
                    <a:pt x="1050245" y="200719"/>
                  </a:lnTo>
                  <a:lnTo>
                    <a:pt x="1069099" y="152400"/>
                  </a:lnTo>
                  <a:lnTo>
                    <a:pt x="1190256" y="15240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" name="object 51"/>
            <p:cNvSpPr/>
            <p:nvPr/>
          </p:nvSpPr>
          <p:spPr>
            <a:xfrm>
              <a:off x="6240399" y="4247895"/>
              <a:ext cx="668655" cy="457200"/>
            </a:xfrm>
            <a:custGeom>
              <a:avLst/>
              <a:gdLst/>
              <a:ahLst/>
              <a:cxnLst/>
              <a:rect l="l" t="t" r="r" b="b"/>
              <a:pathLst>
                <a:path w="668654" h="457200">
                  <a:moveTo>
                    <a:pt x="668273" y="457200"/>
                  </a:moveTo>
                  <a:lnTo>
                    <a:pt x="621967" y="454513"/>
                  </a:lnTo>
                  <a:lnTo>
                    <a:pt x="577099" y="446641"/>
                  </a:lnTo>
                  <a:lnTo>
                    <a:pt x="533930" y="433864"/>
                  </a:lnTo>
                  <a:lnTo>
                    <a:pt x="492720" y="416462"/>
                  </a:lnTo>
                  <a:lnTo>
                    <a:pt x="453728" y="394716"/>
                  </a:lnTo>
                  <a:lnTo>
                    <a:pt x="417216" y="368905"/>
                  </a:lnTo>
                  <a:lnTo>
                    <a:pt x="383443" y="339311"/>
                  </a:lnTo>
                  <a:lnTo>
                    <a:pt x="352669" y="306214"/>
                  </a:lnTo>
                  <a:lnTo>
                    <a:pt x="325154" y="269894"/>
                  </a:lnTo>
                  <a:lnTo>
                    <a:pt x="301159" y="230632"/>
                  </a:lnTo>
                  <a:lnTo>
                    <a:pt x="280943" y="188707"/>
                  </a:lnTo>
                  <a:lnTo>
                    <a:pt x="264767" y="144402"/>
                  </a:lnTo>
                  <a:lnTo>
                    <a:pt x="252891" y="97995"/>
                  </a:lnTo>
                  <a:lnTo>
                    <a:pt x="245574" y="49767"/>
                  </a:lnTo>
                  <a:lnTo>
                    <a:pt x="243078" y="0"/>
                  </a:lnTo>
                  <a:lnTo>
                    <a:pt x="0" y="0"/>
                  </a:lnTo>
                  <a:lnTo>
                    <a:pt x="2496" y="49767"/>
                  </a:lnTo>
                  <a:lnTo>
                    <a:pt x="9813" y="97995"/>
                  </a:lnTo>
                  <a:lnTo>
                    <a:pt x="21689" y="144402"/>
                  </a:lnTo>
                  <a:lnTo>
                    <a:pt x="37865" y="188707"/>
                  </a:lnTo>
                  <a:lnTo>
                    <a:pt x="58081" y="230632"/>
                  </a:lnTo>
                  <a:lnTo>
                    <a:pt x="82077" y="269894"/>
                  </a:lnTo>
                  <a:lnTo>
                    <a:pt x="109592" y="306214"/>
                  </a:lnTo>
                  <a:lnTo>
                    <a:pt x="140367" y="339311"/>
                  </a:lnTo>
                  <a:lnTo>
                    <a:pt x="174141" y="368905"/>
                  </a:lnTo>
                  <a:lnTo>
                    <a:pt x="210654" y="394716"/>
                  </a:lnTo>
                  <a:lnTo>
                    <a:pt x="249647" y="416462"/>
                  </a:lnTo>
                  <a:lnTo>
                    <a:pt x="290858" y="433864"/>
                  </a:lnTo>
                  <a:lnTo>
                    <a:pt x="334029" y="446641"/>
                  </a:lnTo>
                  <a:lnTo>
                    <a:pt x="378899" y="454513"/>
                  </a:lnTo>
                  <a:lnTo>
                    <a:pt x="425208" y="457200"/>
                  </a:lnTo>
                  <a:lnTo>
                    <a:pt x="668273" y="457200"/>
                  </a:lnTo>
                  <a:close/>
                </a:path>
              </a:pathLst>
            </a:custGeom>
            <a:solidFill>
              <a:srgbClr val="CD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" name="object 52"/>
            <p:cNvSpPr/>
            <p:nvPr/>
          </p:nvSpPr>
          <p:spPr>
            <a:xfrm>
              <a:off x="6240399" y="4247895"/>
              <a:ext cx="1190625" cy="457200"/>
            </a:xfrm>
            <a:custGeom>
              <a:avLst/>
              <a:gdLst/>
              <a:ahLst/>
              <a:cxnLst/>
              <a:rect l="l" t="t" r="r" b="b"/>
              <a:pathLst>
                <a:path w="1190625" h="457200">
                  <a:moveTo>
                    <a:pt x="0" y="0"/>
                  </a:moveTo>
                  <a:lnTo>
                    <a:pt x="2496" y="49767"/>
                  </a:lnTo>
                  <a:lnTo>
                    <a:pt x="9813" y="97995"/>
                  </a:lnTo>
                  <a:lnTo>
                    <a:pt x="21689" y="144402"/>
                  </a:lnTo>
                  <a:lnTo>
                    <a:pt x="37865" y="188707"/>
                  </a:lnTo>
                  <a:lnTo>
                    <a:pt x="58081" y="230632"/>
                  </a:lnTo>
                  <a:lnTo>
                    <a:pt x="82077" y="269894"/>
                  </a:lnTo>
                  <a:lnTo>
                    <a:pt x="109592" y="306214"/>
                  </a:lnTo>
                  <a:lnTo>
                    <a:pt x="140367" y="339311"/>
                  </a:lnTo>
                  <a:lnTo>
                    <a:pt x="174141" y="368905"/>
                  </a:lnTo>
                  <a:lnTo>
                    <a:pt x="210654" y="394716"/>
                  </a:lnTo>
                  <a:lnTo>
                    <a:pt x="249647" y="416462"/>
                  </a:lnTo>
                  <a:lnTo>
                    <a:pt x="290858" y="433864"/>
                  </a:lnTo>
                  <a:lnTo>
                    <a:pt x="334029" y="446641"/>
                  </a:lnTo>
                  <a:lnTo>
                    <a:pt x="378899" y="454513"/>
                  </a:lnTo>
                  <a:lnTo>
                    <a:pt x="425208" y="457200"/>
                  </a:lnTo>
                  <a:lnTo>
                    <a:pt x="668273" y="457200"/>
                  </a:lnTo>
                  <a:lnTo>
                    <a:pt x="716788" y="454222"/>
                  </a:lnTo>
                  <a:lnTo>
                    <a:pt x="763989" y="445475"/>
                  </a:lnTo>
                  <a:lnTo>
                    <a:pt x="809510" y="431231"/>
                  </a:lnTo>
                  <a:lnTo>
                    <a:pt x="852983" y="411766"/>
                  </a:lnTo>
                  <a:lnTo>
                    <a:pt x="894040" y="387354"/>
                  </a:lnTo>
                  <a:lnTo>
                    <a:pt x="932315" y="358271"/>
                  </a:lnTo>
                  <a:lnTo>
                    <a:pt x="967441" y="324791"/>
                  </a:lnTo>
                  <a:lnTo>
                    <a:pt x="999049" y="287189"/>
                  </a:lnTo>
                  <a:lnTo>
                    <a:pt x="1026773" y="245740"/>
                  </a:lnTo>
                  <a:lnTo>
                    <a:pt x="1050245" y="200719"/>
                  </a:lnTo>
                  <a:lnTo>
                    <a:pt x="1069099" y="152400"/>
                  </a:lnTo>
                  <a:lnTo>
                    <a:pt x="1190256" y="152400"/>
                  </a:lnTo>
                  <a:lnTo>
                    <a:pt x="971550" y="0"/>
                  </a:lnTo>
                  <a:lnTo>
                    <a:pt x="704850" y="152400"/>
                  </a:lnTo>
                  <a:lnTo>
                    <a:pt x="826020" y="152400"/>
                  </a:lnTo>
                  <a:lnTo>
                    <a:pt x="806218" y="202558"/>
                  </a:lnTo>
                  <a:lnTo>
                    <a:pt x="781355" y="249340"/>
                  </a:lnTo>
                  <a:lnTo>
                    <a:pt x="751796" y="292372"/>
                  </a:lnTo>
                  <a:lnTo>
                    <a:pt x="717907" y="331279"/>
                  </a:lnTo>
                  <a:lnTo>
                    <a:pt x="680054" y="365685"/>
                  </a:lnTo>
                  <a:lnTo>
                    <a:pt x="638602" y="395216"/>
                  </a:lnTo>
                  <a:lnTo>
                    <a:pt x="593918" y="419495"/>
                  </a:lnTo>
                  <a:lnTo>
                    <a:pt x="546367" y="438150"/>
                  </a:lnTo>
                  <a:lnTo>
                    <a:pt x="502619" y="421219"/>
                  </a:lnTo>
                  <a:lnTo>
                    <a:pt x="461455" y="399609"/>
                  </a:lnTo>
                  <a:lnTo>
                    <a:pt x="423106" y="373653"/>
                  </a:lnTo>
                  <a:lnTo>
                    <a:pt x="387805" y="343690"/>
                  </a:lnTo>
                  <a:lnTo>
                    <a:pt x="355786" y="310054"/>
                  </a:lnTo>
                  <a:lnTo>
                    <a:pt x="327280" y="273081"/>
                  </a:lnTo>
                  <a:lnTo>
                    <a:pt x="302522" y="233109"/>
                  </a:lnTo>
                  <a:lnTo>
                    <a:pt x="281742" y="190471"/>
                  </a:lnTo>
                  <a:lnTo>
                    <a:pt x="265176" y="145506"/>
                  </a:lnTo>
                  <a:lnTo>
                    <a:pt x="253054" y="98548"/>
                  </a:lnTo>
                  <a:lnTo>
                    <a:pt x="245611" y="49934"/>
                  </a:lnTo>
                  <a:lnTo>
                    <a:pt x="243078" y="0"/>
                  </a:lnTo>
                  <a:lnTo>
                    <a:pt x="0" y="0"/>
                  </a:lnTo>
                  <a:close/>
                </a:path>
                <a:path w="1190625" h="457200">
                  <a:moveTo>
                    <a:pt x="668273" y="457200"/>
                  </a:moveTo>
                  <a:lnTo>
                    <a:pt x="637436" y="456045"/>
                  </a:lnTo>
                  <a:lnTo>
                    <a:pt x="606744" y="452532"/>
                  </a:lnTo>
                  <a:lnTo>
                    <a:pt x="576339" y="446591"/>
                  </a:lnTo>
                  <a:lnTo>
                    <a:pt x="546367" y="438150"/>
                  </a:lnTo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3" name="object 53"/>
            <p:cNvSpPr/>
            <p:nvPr/>
          </p:nvSpPr>
          <p:spPr>
            <a:xfrm>
              <a:off x="6388227" y="4247895"/>
              <a:ext cx="2057400" cy="1219200"/>
            </a:xfrm>
            <a:custGeom>
              <a:avLst/>
              <a:gdLst/>
              <a:ahLst/>
              <a:cxnLst/>
              <a:rect l="l" t="t" r="r" b="b"/>
              <a:pathLst>
                <a:path w="2057400" h="1219200">
                  <a:moveTo>
                    <a:pt x="2057400" y="352044"/>
                  </a:moveTo>
                  <a:lnTo>
                    <a:pt x="1469897" y="0"/>
                  </a:lnTo>
                  <a:lnTo>
                    <a:pt x="881646" y="352044"/>
                  </a:lnTo>
                  <a:lnTo>
                    <a:pt x="1175778" y="352044"/>
                  </a:lnTo>
                  <a:lnTo>
                    <a:pt x="1175778" y="697230"/>
                  </a:lnTo>
                  <a:lnTo>
                    <a:pt x="593597" y="697230"/>
                  </a:lnTo>
                  <a:lnTo>
                    <a:pt x="593597" y="522731"/>
                  </a:lnTo>
                  <a:lnTo>
                    <a:pt x="0" y="870966"/>
                  </a:lnTo>
                  <a:lnTo>
                    <a:pt x="593597" y="1219200"/>
                  </a:lnTo>
                  <a:lnTo>
                    <a:pt x="593597" y="1044702"/>
                  </a:lnTo>
                  <a:lnTo>
                    <a:pt x="1763267" y="1044702"/>
                  </a:lnTo>
                  <a:lnTo>
                    <a:pt x="1763267" y="352044"/>
                  </a:lnTo>
                  <a:lnTo>
                    <a:pt x="2057400" y="352044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4" name="object 54"/>
            <p:cNvSpPr/>
            <p:nvPr/>
          </p:nvSpPr>
          <p:spPr>
            <a:xfrm>
              <a:off x="6388227" y="4247895"/>
              <a:ext cx="2057400" cy="1219200"/>
            </a:xfrm>
            <a:custGeom>
              <a:avLst/>
              <a:gdLst/>
              <a:ahLst/>
              <a:cxnLst/>
              <a:rect l="l" t="t" r="r" b="b"/>
              <a:pathLst>
                <a:path w="2057400" h="1219200">
                  <a:moveTo>
                    <a:pt x="1469897" y="0"/>
                  </a:moveTo>
                  <a:lnTo>
                    <a:pt x="881646" y="352044"/>
                  </a:lnTo>
                  <a:lnTo>
                    <a:pt x="1175778" y="352044"/>
                  </a:lnTo>
                  <a:lnTo>
                    <a:pt x="1175778" y="697230"/>
                  </a:lnTo>
                  <a:lnTo>
                    <a:pt x="593597" y="697230"/>
                  </a:lnTo>
                  <a:lnTo>
                    <a:pt x="593597" y="522731"/>
                  </a:lnTo>
                  <a:lnTo>
                    <a:pt x="0" y="870966"/>
                  </a:lnTo>
                  <a:lnTo>
                    <a:pt x="593597" y="1219200"/>
                  </a:lnTo>
                  <a:lnTo>
                    <a:pt x="593597" y="1044702"/>
                  </a:lnTo>
                  <a:lnTo>
                    <a:pt x="1763267" y="1044702"/>
                  </a:lnTo>
                  <a:lnTo>
                    <a:pt x="1763267" y="352044"/>
                  </a:lnTo>
                  <a:lnTo>
                    <a:pt x="2057400" y="352044"/>
                  </a:lnTo>
                  <a:lnTo>
                    <a:pt x="1469897" y="0"/>
                  </a:lnTo>
                  <a:close/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5" name="object 55"/>
            <p:cNvSpPr/>
            <p:nvPr/>
          </p:nvSpPr>
          <p:spPr>
            <a:xfrm>
              <a:off x="1892439" y="5162295"/>
              <a:ext cx="685800" cy="746760"/>
            </a:xfrm>
            <a:custGeom>
              <a:avLst/>
              <a:gdLst/>
              <a:ahLst/>
              <a:cxnLst/>
              <a:rect l="l" t="t" r="r" b="b"/>
              <a:pathLst>
                <a:path w="685800" h="746760">
                  <a:moveTo>
                    <a:pt x="685800" y="609600"/>
                  </a:moveTo>
                  <a:lnTo>
                    <a:pt x="457200" y="441960"/>
                  </a:lnTo>
                  <a:lnTo>
                    <a:pt x="457200" y="518160"/>
                  </a:lnTo>
                  <a:lnTo>
                    <a:pt x="396715" y="508603"/>
                  </a:lnTo>
                  <a:lnTo>
                    <a:pt x="339358" y="496933"/>
                  </a:lnTo>
                  <a:lnTo>
                    <a:pt x="285420" y="483280"/>
                  </a:lnTo>
                  <a:lnTo>
                    <a:pt x="235195" y="467770"/>
                  </a:lnTo>
                  <a:lnTo>
                    <a:pt x="188975" y="450532"/>
                  </a:lnTo>
                  <a:lnTo>
                    <a:pt x="147053" y="431694"/>
                  </a:lnTo>
                  <a:lnTo>
                    <a:pt x="109721" y="411384"/>
                  </a:lnTo>
                  <a:lnTo>
                    <a:pt x="77272" y="389729"/>
                  </a:lnTo>
                  <a:lnTo>
                    <a:pt x="28193" y="342900"/>
                  </a:lnTo>
                  <a:lnTo>
                    <a:pt x="49519" y="319285"/>
                  </a:lnTo>
                  <a:lnTo>
                    <a:pt x="107490" y="275649"/>
                  </a:lnTo>
                  <a:lnTo>
                    <a:pt x="143502" y="255814"/>
                  </a:lnTo>
                  <a:lnTo>
                    <a:pt x="183776" y="237425"/>
                  </a:lnTo>
                  <a:lnTo>
                    <a:pt x="227995" y="220575"/>
                  </a:lnTo>
                  <a:lnTo>
                    <a:pt x="275843" y="205359"/>
                  </a:lnTo>
                  <a:lnTo>
                    <a:pt x="327004" y="191868"/>
                  </a:lnTo>
                  <a:lnTo>
                    <a:pt x="381160" y="180197"/>
                  </a:lnTo>
                  <a:lnTo>
                    <a:pt x="437996" y="170439"/>
                  </a:lnTo>
                  <a:lnTo>
                    <a:pt x="497194" y="162687"/>
                  </a:lnTo>
                  <a:lnTo>
                    <a:pt x="558439" y="157034"/>
                  </a:lnTo>
                  <a:lnTo>
                    <a:pt x="621413" y="153574"/>
                  </a:lnTo>
                  <a:lnTo>
                    <a:pt x="685799" y="152400"/>
                  </a:lnTo>
                  <a:lnTo>
                    <a:pt x="685799" y="0"/>
                  </a:lnTo>
                  <a:lnTo>
                    <a:pt x="619759" y="1223"/>
                  </a:lnTo>
                  <a:lnTo>
                    <a:pt x="555493" y="4817"/>
                  </a:lnTo>
                  <a:lnTo>
                    <a:pt x="493290" y="10670"/>
                  </a:lnTo>
                  <a:lnTo>
                    <a:pt x="433436" y="18668"/>
                  </a:lnTo>
                  <a:lnTo>
                    <a:pt x="376219" y="28701"/>
                  </a:lnTo>
                  <a:lnTo>
                    <a:pt x="321928" y="40653"/>
                  </a:lnTo>
                  <a:lnTo>
                    <a:pt x="270848" y="54414"/>
                  </a:lnTo>
                  <a:lnTo>
                    <a:pt x="223269" y="69871"/>
                  </a:lnTo>
                  <a:lnTo>
                    <a:pt x="179477" y="86910"/>
                  </a:lnTo>
                  <a:lnTo>
                    <a:pt x="139760" y="105420"/>
                  </a:lnTo>
                  <a:lnTo>
                    <a:pt x="104406" y="125288"/>
                  </a:lnTo>
                  <a:lnTo>
                    <a:pt x="47936" y="168646"/>
                  </a:lnTo>
                  <a:lnTo>
                    <a:pt x="12367" y="216083"/>
                  </a:lnTo>
                  <a:lnTo>
                    <a:pt x="0" y="266700"/>
                  </a:lnTo>
                  <a:lnTo>
                    <a:pt x="0" y="419100"/>
                  </a:lnTo>
                  <a:lnTo>
                    <a:pt x="14816" y="474239"/>
                  </a:lnTo>
                  <a:lnTo>
                    <a:pt x="57573" y="525949"/>
                  </a:lnTo>
                  <a:lnTo>
                    <a:pt x="88635" y="550082"/>
                  </a:lnTo>
                  <a:lnTo>
                    <a:pt x="125729" y="572833"/>
                  </a:lnTo>
                  <a:lnTo>
                    <a:pt x="168539" y="594029"/>
                  </a:lnTo>
                  <a:lnTo>
                    <a:pt x="216746" y="613494"/>
                  </a:lnTo>
                  <a:lnTo>
                    <a:pt x="270033" y="631055"/>
                  </a:lnTo>
                  <a:lnTo>
                    <a:pt x="328083" y="646536"/>
                  </a:lnTo>
                  <a:lnTo>
                    <a:pt x="390577" y="659762"/>
                  </a:lnTo>
                  <a:lnTo>
                    <a:pt x="457200" y="670560"/>
                  </a:lnTo>
                  <a:lnTo>
                    <a:pt x="457200" y="746760"/>
                  </a:lnTo>
                  <a:lnTo>
                    <a:pt x="685800" y="60960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6" name="object 56"/>
            <p:cNvSpPr/>
            <p:nvPr/>
          </p:nvSpPr>
          <p:spPr>
            <a:xfrm>
              <a:off x="1892439" y="5162295"/>
              <a:ext cx="685800" cy="342900"/>
            </a:xfrm>
            <a:custGeom>
              <a:avLst/>
              <a:gdLst/>
              <a:ahLst/>
              <a:cxnLst/>
              <a:rect l="l" t="t" r="r" b="b"/>
              <a:pathLst>
                <a:path w="685800" h="342900">
                  <a:moveTo>
                    <a:pt x="685799" y="152400"/>
                  </a:moveTo>
                  <a:lnTo>
                    <a:pt x="685799" y="0"/>
                  </a:lnTo>
                  <a:lnTo>
                    <a:pt x="619759" y="1223"/>
                  </a:lnTo>
                  <a:lnTo>
                    <a:pt x="555493" y="4817"/>
                  </a:lnTo>
                  <a:lnTo>
                    <a:pt x="493290" y="10670"/>
                  </a:lnTo>
                  <a:lnTo>
                    <a:pt x="433436" y="18668"/>
                  </a:lnTo>
                  <a:lnTo>
                    <a:pt x="376219" y="28701"/>
                  </a:lnTo>
                  <a:lnTo>
                    <a:pt x="321928" y="40653"/>
                  </a:lnTo>
                  <a:lnTo>
                    <a:pt x="270848" y="54414"/>
                  </a:lnTo>
                  <a:lnTo>
                    <a:pt x="223269" y="69871"/>
                  </a:lnTo>
                  <a:lnTo>
                    <a:pt x="179477" y="86910"/>
                  </a:lnTo>
                  <a:lnTo>
                    <a:pt x="139760" y="105420"/>
                  </a:lnTo>
                  <a:lnTo>
                    <a:pt x="104406" y="125288"/>
                  </a:lnTo>
                  <a:lnTo>
                    <a:pt x="47936" y="168646"/>
                  </a:lnTo>
                  <a:lnTo>
                    <a:pt x="12367" y="216083"/>
                  </a:lnTo>
                  <a:lnTo>
                    <a:pt x="0" y="266700"/>
                  </a:lnTo>
                  <a:lnTo>
                    <a:pt x="1833" y="286107"/>
                  </a:lnTo>
                  <a:lnTo>
                    <a:pt x="7238" y="305371"/>
                  </a:lnTo>
                  <a:lnTo>
                    <a:pt x="16073" y="324350"/>
                  </a:lnTo>
                  <a:lnTo>
                    <a:pt x="28193" y="342900"/>
                  </a:lnTo>
                  <a:lnTo>
                    <a:pt x="49519" y="319285"/>
                  </a:lnTo>
                  <a:lnTo>
                    <a:pt x="76057" y="296837"/>
                  </a:lnTo>
                  <a:lnTo>
                    <a:pt x="143502" y="255814"/>
                  </a:lnTo>
                  <a:lnTo>
                    <a:pt x="183776" y="237425"/>
                  </a:lnTo>
                  <a:lnTo>
                    <a:pt x="227995" y="220575"/>
                  </a:lnTo>
                  <a:lnTo>
                    <a:pt x="275843" y="205359"/>
                  </a:lnTo>
                  <a:lnTo>
                    <a:pt x="327004" y="191868"/>
                  </a:lnTo>
                  <a:lnTo>
                    <a:pt x="381160" y="180197"/>
                  </a:lnTo>
                  <a:lnTo>
                    <a:pt x="437996" y="170439"/>
                  </a:lnTo>
                  <a:lnTo>
                    <a:pt x="497194" y="162687"/>
                  </a:lnTo>
                  <a:lnTo>
                    <a:pt x="558439" y="157034"/>
                  </a:lnTo>
                  <a:lnTo>
                    <a:pt x="621413" y="153574"/>
                  </a:lnTo>
                  <a:lnTo>
                    <a:pt x="685799" y="152400"/>
                  </a:lnTo>
                  <a:close/>
                </a:path>
              </a:pathLst>
            </a:custGeom>
            <a:solidFill>
              <a:srgbClr val="CD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7" name="object 57"/>
            <p:cNvSpPr/>
            <p:nvPr/>
          </p:nvSpPr>
          <p:spPr>
            <a:xfrm>
              <a:off x="1892439" y="5162295"/>
              <a:ext cx="685800" cy="746760"/>
            </a:xfrm>
            <a:custGeom>
              <a:avLst/>
              <a:gdLst/>
              <a:ahLst/>
              <a:cxnLst/>
              <a:rect l="l" t="t" r="r" b="b"/>
              <a:pathLst>
                <a:path w="685800" h="746760">
                  <a:moveTo>
                    <a:pt x="685799" y="0"/>
                  </a:moveTo>
                  <a:lnTo>
                    <a:pt x="619759" y="1223"/>
                  </a:lnTo>
                  <a:lnTo>
                    <a:pt x="555493" y="4817"/>
                  </a:lnTo>
                  <a:lnTo>
                    <a:pt x="493290" y="10670"/>
                  </a:lnTo>
                  <a:lnTo>
                    <a:pt x="433436" y="18668"/>
                  </a:lnTo>
                  <a:lnTo>
                    <a:pt x="376219" y="28701"/>
                  </a:lnTo>
                  <a:lnTo>
                    <a:pt x="321928" y="40653"/>
                  </a:lnTo>
                  <a:lnTo>
                    <a:pt x="270848" y="54414"/>
                  </a:lnTo>
                  <a:lnTo>
                    <a:pt x="223269" y="69871"/>
                  </a:lnTo>
                  <a:lnTo>
                    <a:pt x="179477" y="86910"/>
                  </a:lnTo>
                  <a:lnTo>
                    <a:pt x="139760" y="105420"/>
                  </a:lnTo>
                  <a:lnTo>
                    <a:pt x="104406" y="125288"/>
                  </a:lnTo>
                  <a:lnTo>
                    <a:pt x="47936" y="168646"/>
                  </a:lnTo>
                  <a:lnTo>
                    <a:pt x="12367" y="216083"/>
                  </a:lnTo>
                  <a:lnTo>
                    <a:pt x="0" y="266700"/>
                  </a:lnTo>
                  <a:lnTo>
                    <a:pt x="0" y="419100"/>
                  </a:lnTo>
                  <a:lnTo>
                    <a:pt x="14816" y="474239"/>
                  </a:lnTo>
                  <a:lnTo>
                    <a:pt x="57573" y="525949"/>
                  </a:lnTo>
                  <a:lnTo>
                    <a:pt x="88635" y="550082"/>
                  </a:lnTo>
                  <a:lnTo>
                    <a:pt x="125729" y="572833"/>
                  </a:lnTo>
                  <a:lnTo>
                    <a:pt x="168539" y="594029"/>
                  </a:lnTo>
                  <a:lnTo>
                    <a:pt x="216746" y="613494"/>
                  </a:lnTo>
                  <a:lnTo>
                    <a:pt x="270033" y="631055"/>
                  </a:lnTo>
                  <a:lnTo>
                    <a:pt x="328083" y="646536"/>
                  </a:lnTo>
                  <a:lnTo>
                    <a:pt x="390577" y="659762"/>
                  </a:lnTo>
                  <a:lnTo>
                    <a:pt x="457200" y="670560"/>
                  </a:lnTo>
                  <a:lnTo>
                    <a:pt x="457200" y="746760"/>
                  </a:lnTo>
                  <a:lnTo>
                    <a:pt x="685800" y="609600"/>
                  </a:lnTo>
                  <a:lnTo>
                    <a:pt x="457200" y="441960"/>
                  </a:lnTo>
                  <a:lnTo>
                    <a:pt x="457200" y="518160"/>
                  </a:lnTo>
                  <a:lnTo>
                    <a:pt x="396715" y="508603"/>
                  </a:lnTo>
                  <a:lnTo>
                    <a:pt x="339358" y="496933"/>
                  </a:lnTo>
                  <a:lnTo>
                    <a:pt x="285420" y="483280"/>
                  </a:lnTo>
                  <a:lnTo>
                    <a:pt x="235195" y="467770"/>
                  </a:lnTo>
                  <a:lnTo>
                    <a:pt x="188975" y="450532"/>
                  </a:lnTo>
                  <a:lnTo>
                    <a:pt x="147053" y="431694"/>
                  </a:lnTo>
                  <a:lnTo>
                    <a:pt x="109721" y="411384"/>
                  </a:lnTo>
                  <a:lnTo>
                    <a:pt x="77272" y="389729"/>
                  </a:lnTo>
                  <a:lnTo>
                    <a:pt x="28193" y="342900"/>
                  </a:lnTo>
                  <a:lnTo>
                    <a:pt x="49519" y="319285"/>
                  </a:lnTo>
                  <a:lnTo>
                    <a:pt x="107490" y="275649"/>
                  </a:lnTo>
                  <a:lnTo>
                    <a:pt x="143502" y="255814"/>
                  </a:lnTo>
                  <a:lnTo>
                    <a:pt x="183776" y="237425"/>
                  </a:lnTo>
                  <a:lnTo>
                    <a:pt x="227995" y="220575"/>
                  </a:lnTo>
                  <a:lnTo>
                    <a:pt x="275843" y="205359"/>
                  </a:lnTo>
                  <a:lnTo>
                    <a:pt x="327004" y="191868"/>
                  </a:lnTo>
                  <a:lnTo>
                    <a:pt x="381160" y="180197"/>
                  </a:lnTo>
                  <a:lnTo>
                    <a:pt x="437996" y="170439"/>
                  </a:lnTo>
                  <a:lnTo>
                    <a:pt x="497194" y="162687"/>
                  </a:lnTo>
                  <a:lnTo>
                    <a:pt x="558439" y="157034"/>
                  </a:lnTo>
                  <a:lnTo>
                    <a:pt x="621413" y="153574"/>
                  </a:lnTo>
                  <a:lnTo>
                    <a:pt x="685799" y="152400"/>
                  </a:lnTo>
                  <a:lnTo>
                    <a:pt x="685799" y="0"/>
                  </a:lnTo>
                  <a:close/>
                </a:path>
                <a:path w="685800" h="746760">
                  <a:moveTo>
                    <a:pt x="0" y="266700"/>
                  </a:moveTo>
                  <a:lnTo>
                    <a:pt x="1833" y="286107"/>
                  </a:lnTo>
                  <a:lnTo>
                    <a:pt x="7238" y="305371"/>
                  </a:lnTo>
                  <a:lnTo>
                    <a:pt x="16073" y="324350"/>
                  </a:lnTo>
                  <a:lnTo>
                    <a:pt x="28193" y="342900"/>
                  </a:lnTo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9" name="object 59"/>
            <p:cNvSpPr/>
            <p:nvPr/>
          </p:nvSpPr>
          <p:spPr>
            <a:xfrm>
              <a:off x="7029843" y="6778497"/>
              <a:ext cx="57150" cy="41910"/>
            </a:xfrm>
            <a:custGeom>
              <a:avLst/>
              <a:gdLst/>
              <a:ahLst/>
              <a:cxnLst/>
              <a:rect l="l" t="t" r="r" b="b"/>
              <a:pathLst>
                <a:path w="57150" h="41909">
                  <a:moveTo>
                    <a:pt x="0" y="0"/>
                  </a:moveTo>
                  <a:lnTo>
                    <a:pt x="56666" y="41402"/>
                  </a:lnTo>
                </a:path>
              </a:pathLst>
            </a:custGeom>
            <a:ln w="3175">
              <a:solidFill>
                <a:srgbClr val="6E6E6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1" name="object 61"/>
            <p:cNvSpPr/>
            <p:nvPr/>
          </p:nvSpPr>
          <p:spPr>
            <a:xfrm>
              <a:off x="8293988" y="6543802"/>
              <a:ext cx="166370" cy="170180"/>
            </a:xfrm>
            <a:custGeom>
              <a:avLst/>
              <a:gdLst/>
              <a:ahLst/>
              <a:cxnLst/>
              <a:rect l="l" t="t" r="r" b="b"/>
              <a:pathLst>
                <a:path w="166370" h="170179">
                  <a:moveTo>
                    <a:pt x="0" y="0"/>
                  </a:moveTo>
                  <a:lnTo>
                    <a:pt x="166129" y="169925"/>
                  </a:lnTo>
                </a:path>
              </a:pathLst>
            </a:custGeom>
            <a:ln w="3175">
              <a:solidFill>
                <a:srgbClr val="94949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3" name="object 63"/>
            <p:cNvSpPr/>
            <p:nvPr/>
          </p:nvSpPr>
          <p:spPr>
            <a:xfrm>
              <a:off x="7029843" y="6305295"/>
              <a:ext cx="14604" cy="473709"/>
            </a:xfrm>
            <a:custGeom>
              <a:avLst/>
              <a:gdLst/>
              <a:ahLst/>
              <a:cxnLst/>
              <a:rect l="l" t="t" r="r" b="b"/>
              <a:pathLst>
                <a:path w="14604" h="473709">
                  <a:moveTo>
                    <a:pt x="14478" y="0"/>
                  </a:moveTo>
                  <a:lnTo>
                    <a:pt x="0" y="473202"/>
                  </a:lnTo>
                </a:path>
              </a:pathLst>
            </a:custGeom>
            <a:ln w="12953">
              <a:solidFill>
                <a:srgbClr val="9D9D9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4" name="object 64"/>
            <p:cNvSpPr/>
            <p:nvPr/>
          </p:nvSpPr>
          <p:spPr>
            <a:xfrm>
              <a:off x="7029843" y="6543802"/>
              <a:ext cx="1264285" cy="234950"/>
            </a:xfrm>
            <a:custGeom>
              <a:avLst/>
              <a:gdLst/>
              <a:ahLst/>
              <a:cxnLst/>
              <a:rect l="l" t="t" r="r" b="b"/>
              <a:pathLst>
                <a:path w="1264284" h="234950">
                  <a:moveTo>
                    <a:pt x="0" y="234695"/>
                  </a:moveTo>
                  <a:lnTo>
                    <a:pt x="1264145" y="0"/>
                  </a:lnTo>
                </a:path>
              </a:pathLst>
            </a:custGeom>
            <a:ln w="12954">
              <a:solidFill>
                <a:srgbClr val="82828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5" name="object 65"/>
            <p:cNvSpPr/>
            <p:nvPr/>
          </p:nvSpPr>
          <p:spPr>
            <a:xfrm>
              <a:off x="8277224" y="6048501"/>
              <a:ext cx="17145" cy="495300"/>
            </a:xfrm>
            <a:custGeom>
              <a:avLst/>
              <a:gdLst/>
              <a:ahLst/>
              <a:cxnLst/>
              <a:rect l="l" t="t" r="r" b="b"/>
              <a:pathLst>
                <a:path w="17145" h="495300">
                  <a:moveTo>
                    <a:pt x="16764" y="495300"/>
                  </a:moveTo>
                  <a:lnTo>
                    <a:pt x="0" y="0"/>
                  </a:lnTo>
                </a:path>
              </a:pathLst>
            </a:custGeom>
            <a:ln w="12954">
              <a:solidFill>
                <a:srgbClr val="A3A3A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6" name="object 66"/>
            <p:cNvSpPr/>
            <p:nvPr/>
          </p:nvSpPr>
          <p:spPr>
            <a:xfrm>
              <a:off x="7044321" y="6048501"/>
              <a:ext cx="1233170" cy="257175"/>
            </a:xfrm>
            <a:custGeom>
              <a:avLst/>
              <a:gdLst/>
              <a:ahLst/>
              <a:cxnLst/>
              <a:rect l="l" t="t" r="r" b="b"/>
              <a:pathLst>
                <a:path w="1233170" h="257175">
                  <a:moveTo>
                    <a:pt x="1232903" y="0"/>
                  </a:moveTo>
                  <a:lnTo>
                    <a:pt x="0" y="256794"/>
                  </a:lnTo>
                </a:path>
              </a:pathLst>
            </a:custGeom>
            <a:ln w="12954">
              <a:solidFill>
                <a:srgbClr val="ACACA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8" name="object 68"/>
            <p:cNvSpPr/>
            <p:nvPr/>
          </p:nvSpPr>
          <p:spPr>
            <a:xfrm>
              <a:off x="74307" y="6076695"/>
              <a:ext cx="170180" cy="182245"/>
            </a:xfrm>
            <a:custGeom>
              <a:avLst/>
              <a:gdLst/>
              <a:ahLst/>
              <a:cxnLst/>
              <a:rect l="l" t="t" r="r" b="b"/>
              <a:pathLst>
                <a:path w="170179" h="182245">
                  <a:moveTo>
                    <a:pt x="169925" y="0"/>
                  </a:moveTo>
                  <a:lnTo>
                    <a:pt x="0" y="182118"/>
                  </a:lnTo>
                </a:path>
              </a:pathLst>
            </a:custGeom>
            <a:ln w="3175">
              <a:solidFill>
                <a:srgbClr val="55AAD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0" name="object 70"/>
            <p:cNvSpPr/>
            <p:nvPr/>
          </p:nvSpPr>
          <p:spPr>
            <a:xfrm>
              <a:off x="61353" y="6509511"/>
              <a:ext cx="173990" cy="167640"/>
            </a:xfrm>
            <a:custGeom>
              <a:avLst/>
              <a:gdLst/>
              <a:ahLst/>
              <a:cxnLst/>
              <a:rect l="l" t="t" r="r" b="b"/>
              <a:pathLst>
                <a:path w="173990" h="167640">
                  <a:moveTo>
                    <a:pt x="173735" y="0"/>
                  </a:moveTo>
                  <a:lnTo>
                    <a:pt x="0" y="167640"/>
                  </a:lnTo>
                </a:path>
              </a:pathLst>
            </a:custGeom>
            <a:ln w="3175">
              <a:solidFill>
                <a:srgbClr val="3F7E9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2" name="object 72"/>
            <p:cNvSpPr/>
            <p:nvPr/>
          </p:nvSpPr>
          <p:spPr>
            <a:xfrm>
              <a:off x="235089" y="6076695"/>
              <a:ext cx="9525" cy="433070"/>
            </a:xfrm>
            <a:custGeom>
              <a:avLst/>
              <a:gdLst/>
              <a:ahLst/>
              <a:cxnLst/>
              <a:rect l="l" t="t" r="r" b="b"/>
              <a:pathLst>
                <a:path w="9525" h="433070">
                  <a:moveTo>
                    <a:pt x="9143" y="0"/>
                  </a:moveTo>
                  <a:lnTo>
                    <a:pt x="0" y="432816"/>
                  </a:lnTo>
                </a:path>
              </a:pathLst>
            </a:custGeom>
            <a:ln w="12954">
              <a:solidFill>
                <a:srgbClr val="5DBBE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4" name="object 74"/>
            <p:cNvSpPr/>
            <p:nvPr/>
          </p:nvSpPr>
          <p:spPr>
            <a:xfrm>
              <a:off x="1074813" y="6248907"/>
              <a:ext cx="8890" cy="419100"/>
            </a:xfrm>
            <a:custGeom>
              <a:avLst/>
              <a:gdLst/>
              <a:ahLst/>
              <a:cxnLst/>
              <a:rect l="l" t="t" r="r" b="b"/>
              <a:pathLst>
                <a:path w="8890" h="419100">
                  <a:moveTo>
                    <a:pt x="8381" y="419100"/>
                  </a:moveTo>
                  <a:lnTo>
                    <a:pt x="0" y="0"/>
                  </a:lnTo>
                </a:path>
              </a:pathLst>
            </a:custGeom>
            <a:ln w="12953">
              <a:solidFill>
                <a:srgbClr val="5AB4E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5" name="object 75"/>
            <p:cNvSpPr/>
            <p:nvPr/>
          </p:nvSpPr>
          <p:spPr>
            <a:xfrm>
              <a:off x="244233" y="6076695"/>
              <a:ext cx="830580" cy="172720"/>
            </a:xfrm>
            <a:custGeom>
              <a:avLst/>
              <a:gdLst/>
              <a:ahLst/>
              <a:cxnLst/>
              <a:rect l="l" t="t" r="r" b="b"/>
              <a:pathLst>
                <a:path w="830580" h="172720">
                  <a:moveTo>
                    <a:pt x="830580" y="172212"/>
                  </a:moveTo>
                  <a:lnTo>
                    <a:pt x="0" y="0"/>
                  </a:lnTo>
                </a:path>
              </a:pathLst>
            </a:custGeom>
            <a:ln w="12954">
              <a:solidFill>
                <a:srgbClr val="63C6F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2568527232"/>
      </p:ext>
    </p:extLst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9144000" cy="6858000"/>
            <a:chOff x="0" y="0"/>
            <a:chExt cx="9118600" cy="68199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9118600" cy="6819900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0"/>
              <a:ext cx="115449" cy="107950"/>
            </a:xfrm>
            <a:prstGeom prst="rect">
              <a:avLst/>
            </a:prstGeom>
          </p:spPr>
        </p:pic>
      </p:grpSp>
      <p:sp>
        <p:nvSpPr>
          <p:cNvPr id="5" name="object 5"/>
          <p:cNvSpPr/>
          <p:nvPr/>
        </p:nvSpPr>
        <p:spPr>
          <a:xfrm>
            <a:off x="2841262" y="179048"/>
            <a:ext cx="157919" cy="416972"/>
          </a:xfrm>
          <a:custGeom>
            <a:avLst/>
            <a:gdLst/>
            <a:ahLst/>
            <a:cxnLst/>
            <a:rect l="l" t="t" r="r" b="b"/>
            <a:pathLst>
              <a:path w="157480" h="414655">
                <a:moveTo>
                  <a:pt x="157480" y="320802"/>
                </a:moveTo>
                <a:lnTo>
                  <a:pt x="153670" y="320802"/>
                </a:lnTo>
                <a:lnTo>
                  <a:pt x="147320" y="320802"/>
                </a:lnTo>
                <a:lnTo>
                  <a:pt x="57150" y="320802"/>
                </a:lnTo>
                <a:lnTo>
                  <a:pt x="57150" y="238506"/>
                </a:lnTo>
                <a:lnTo>
                  <a:pt x="147320" y="238506"/>
                </a:lnTo>
                <a:lnTo>
                  <a:pt x="147320" y="154686"/>
                </a:lnTo>
                <a:lnTo>
                  <a:pt x="57150" y="154686"/>
                </a:lnTo>
                <a:lnTo>
                  <a:pt x="57150" y="88392"/>
                </a:lnTo>
                <a:lnTo>
                  <a:pt x="147320" y="88392"/>
                </a:lnTo>
                <a:lnTo>
                  <a:pt x="153670" y="88392"/>
                </a:lnTo>
                <a:lnTo>
                  <a:pt x="153670" y="0"/>
                </a:lnTo>
                <a:lnTo>
                  <a:pt x="147320" y="0"/>
                </a:lnTo>
                <a:lnTo>
                  <a:pt x="57150" y="0"/>
                </a:lnTo>
                <a:lnTo>
                  <a:pt x="0" y="0"/>
                </a:lnTo>
                <a:lnTo>
                  <a:pt x="0" y="414528"/>
                </a:lnTo>
                <a:lnTo>
                  <a:pt x="57150" y="414528"/>
                </a:lnTo>
                <a:lnTo>
                  <a:pt x="147320" y="414528"/>
                </a:lnTo>
                <a:lnTo>
                  <a:pt x="153670" y="414528"/>
                </a:lnTo>
                <a:lnTo>
                  <a:pt x="157480" y="414528"/>
                </a:lnTo>
                <a:lnTo>
                  <a:pt x="157480" y="320802"/>
                </a:lnTo>
                <a:close/>
              </a:path>
            </a:pathLst>
          </a:custGeom>
          <a:solidFill>
            <a:srgbClr val="4D4D4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5170563" y="179049"/>
            <a:ext cx="58582" cy="416972"/>
          </a:xfrm>
          <a:custGeom>
            <a:avLst/>
            <a:gdLst/>
            <a:ahLst/>
            <a:cxnLst/>
            <a:rect l="l" t="t" r="r" b="b"/>
            <a:pathLst>
              <a:path w="58420" h="414655">
                <a:moveTo>
                  <a:pt x="0" y="0"/>
                </a:moveTo>
                <a:lnTo>
                  <a:pt x="0" y="414527"/>
                </a:lnTo>
                <a:lnTo>
                  <a:pt x="58420" y="414527"/>
                </a:lnTo>
                <a:lnTo>
                  <a:pt x="58420" y="0"/>
                </a:lnTo>
                <a:lnTo>
                  <a:pt x="0" y="0"/>
                </a:lnTo>
                <a:close/>
              </a:path>
            </a:pathLst>
          </a:custGeom>
          <a:solidFill>
            <a:srgbClr val="4D4D4D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7" name="object 7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2475387" y="133839"/>
            <a:ext cx="194851" cy="468949"/>
          </a:xfrm>
          <a:prstGeom prst="rect">
            <a:avLst/>
          </a:prstGeom>
        </p:spPr>
      </p:pic>
      <p:sp>
        <p:nvSpPr>
          <p:cNvPr id="8" name="object 8"/>
          <p:cNvSpPr/>
          <p:nvPr/>
        </p:nvSpPr>
        <p:spPr>
          <a:xfrm>
            <a:off x="5229145" y="179049"/>
            <a:ext cx="89148" cy="89397"/>
          </a:xfrm>
          <a:custGeom>
            <a:avLst/>
            <a:gdLst/>
            <a:ahLst/>
            <a:cxnLst/>
            <a:rect l="l" t="t" r="r" b="b"/>
            <a:pathLst>
              <a:path w="88900" h="88900">
                <a:moveTo>
                  <a:pt x="0" y="0"/>
                </a:moveTo>
                <a:lnTo>
                  <a:pt x="0" y="88391"/>
                </a:lnTo>
                <a:lnTo>
                  <a:pt x="88900" y="88391"/>
                </a:lnTo>
                <a:lnTo>
                  <a:pt x="88900" y="0"/>
                </a:lnTo>
                <a:lnTo>
                  <a:pt x="0" y="0"/>
                </a:lnTo>
                <a:close/>
              </a:path>
            </a:pathLst>
          </a:custGeom>
          <a:solidFill>
            <a:srgbClr val="4D4D4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5229145" y="334599"/>
            <a:ext cx="89148" cy="84288"/>
          </a:xfrm>
          <a:custGeom>
            <a:avLst/>
            <a:gdLst/>
            <a:ahLst/>
            <a:cxnLst/>
            <a:rect l="l" t="t" r="r" b="b"/>
            <a:pathLst>
              <a:path w="88900" h="83820">
                <a:moveTo>
                  <a:pt x="0" y="0"/>
                </a:moveTo>
                <a:lnTo>
                  <a:pt x="0" y="83819"/>
                </a:lnTo>
                <a:lnTo>
                  <a:pt x="88900" y="83819"/>
                </a:lnTo>
                <a:lnTo>
                  <a:pt x="88900" y="0"/>
                </a:lnTo>
                <a:lnTo>
                  <a:pt x="0" y="0"/>
                </a:lnTo>
                <a:close/>
              </a:path>
            </a:pathLst>
          </a:custGeom>
          <a:solidFill>
            <a:srgbClr val="4D4D4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5229145" y="501642"/>
            <a:ext cx="89148" cy="94505"/>
          </a:xfrm>
          <a:custGeom>
            <a:avLst/>
            <a:gdLst/>
            <a:ahLst/>
            <a:cxnLst/>
            <a:rect l="l" t="t" r="r" b="b"/>
            <a:pathLst>
              <a:path w="88900" h="93979">
                <a:moveTo>
                  <a:pt x="0" y="0"/>
                </a:moveTo>
                <a:lnTo>
                  <a:pt x="0" y="93725"/>
                </a:lnTo>
                <a:lnTo>
                  <a:pt x="88900" y="93725"/>
                </a:lnTo>
                <a:lnTo>
                  <a:pt x="88900" y="0"/>
                </a:lnTo>
                <a:lnTo>
                  <a:pt x="0" y="0"/>
                </a:lnTo>
                <a:close/>
              </a:path>
            </a:pathLst>
          </a:custGeom>
          <a:solidFill>
            <a:srgbClr val="4D4D4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5318293" y="179049"/>
            <a:ext cx="7641" cy="89397"/>
          </a:xfrm>
          <a:custGeom>
            <a:avLst/>
            <a:gdLst/>
            <a:ahLst/>
            <a:cxnLst/>
            <a:rect l="l" t="t" r="r" b="b"/>
            <a:pathLst>
              <a:path w="7620" h="88900">
                <a:moveTo>
                  <a:pt x="0" y="0"/>
                </a:moveTo>
                <a:lnTo>
                  <a:pt x="0" y="88391"/>
                </a:lnTo>
                <a:lnTo>
                  <a:pt x="7620" y="88391"/>
                </a:lnTo>
                <a:lnTo>
                  <a:pt x="7620" y="0"/>
                </a:lnTo>
                <a:lnTo>
                  <a:pt x="0" y="0"/>
                </a:lnTo>
                <a:close/>
              </a:path>
            </a:pathLst>
          </a:custGeom>
          <a:solidFill>
            <a:srgbClr val="4D4D4D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2" name="object 12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3139409" y="133839"/>
            <a:ext cx="215483" cy="468949"/>
          </a:xfrm>
          <a:prstGeom prst="rect">
            <a:avLst/>
          </a:prstGeom>
        </p:spPr>
      </p:pic>
      <p:sp>
        <p:nvSpPr>
          <p:cNvPr id="13" name="object 13"/>
          <p:cNvSpPr/>
          <p:nvPr/>
        </p:nvSpPr>
        <p:spPr>
          <a:xfrm>
            <a:off x="5318293" y="501642"/>
            <a:ext cx="10188" cy="94505"/>
          </a:xfrm>
          <a:custGeom>
            <a:avLst/>
            <a:gdLst/>
            <a:ahLst/>
            <a:cxnLst/>
            <a:rect l="l" t="t" r="r" b="b"/>
            <a:pathLst>
              <a:path w="10160" h="93979">
                <a:moveTo>
                  <a:pt x="10160" y="0"/>
                </a:moveTo>
                <a:lnTo>
                  <a:pt x="7620" y="0"/>
                </a:lnTo>
                <a:lnTo>
                  <a:pt x="0" y="0"/>
                </a:lnTo>
                <a:lnTo>
                  <a:pt x="0" y="93726"/>
                </a:lnTo>
                <a:lnTo>
                  <a:pt x="7620" y="93726"/>
                </a:lnTo>
                <a:lnTo>
                  <a:pt x="10160" y="93726"/>
                </a:lnTo>
                <a:lnTo>
                  <a:pt x="10160" y="0"/>
                </a:lnTo>
                <a:close/>
              </a:path>
            </a:pathLst>
          </a:custGeom>
          <a:solidFill>
            <a:srgbClr val="4D4D4D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4" name="object 14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3511538" y="140736"/>
            <a:ext cx="204020" cy="462053"/>
          </a:xfrm>
          <a:prstGeom prst="rect">
            <a:avLst/>
          </a:prstGeom>
        </p:spPr>
      </p:pic>
      <p:pic>
        <p:nvPicPr>
          <p:cNvPr id="15" name="object 15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3876788" y="140736"/>
            <a:ext cx="204021" cy="455156"/>
          </a:xfrm>
          <a:prstGeom prst="rect">
            <a:avLst/>
          </a:prstGeom>
        </p:spPr>
      </p:pic>
      <p:sp>
        <p:nvSpPr>
          <p:cNvPr id="16" name="object 16"/>
          <p:cNvSpPr/>
          <p:nvPr/>
        </p:nvSpPr>
        <p:spPr>
          <a:xfrm>
            <a:off x="5488947" y="179049"/>
            <a:ext cx="58582" cy="102806"/>
          </a:xfrm>
          <a:custGeom>
            <a:avLst/>
            <a:gdLst/>
            <a:ahLst/>
            <a:cxnLst/>
            <a:rect l="l" t="t" r="r" b="b"/>
            <a:pathLst>
              <a:path w="58420" h="102235">
                <a:moveTo>
                  <a:pt x="0" y="0"/>
                </a:moveTo>
                <a:lnTo>
                  <a:pt x="0" y="102107"/>
                </a:lnTo>
                <a:lnTo>
                  <a:pt x="58420" y="102107"/>
                </a:lnTo>
                <a:lnTo>
                  <a:pt x="58420" y="0"/>
                </a:lnTo>
                <a:lnTo>
                  <a:pt x="0" y="0"/>
                </a:lnTo>
                <a:close/>
              </a:path>
            </a:pathLst>
          </a:custGeom>
          <a:solidFill>
            <a:srgbClr val="4D4D4D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7" name="object 17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4242040" y="140736"/>
            <a:ext cx="197143" cy="455156"/>
          </a:xfrm>
          <a:prstGeom prst="rect">
            <a:avLst/>
          </a:prstGeom>
        </p:spPr>
      </p:pic>
      <p:sp>
        <p:nvSpPr>
          <p:cNvPr id="18" name="object 18"/>
          <p:cNvSpPr/>
          <p:nvPr/>
        </p:nvSpPr>
        <p:spPr>
          <a:xfrm>
            <a:off x="5547530" y="179048"/>
            <a:ext cx="115892" cy="416972"/>
          </a:xfrm>
          <a:custGeom>
            <a:avLst/>
            <a:gdLst/>
            <a:ahLst/>
            <a:cxnLst/>
            <a:rect l="l" t="t" r="r" b="b"/>
            <a:pathLst>
              <a:path w="115570" h="414655">
                <a:moveTo>
                  <a:pt x="115570" y="0"/>
                </a:moveTo>
                <a:lnTo>
                  <a:pt x="57150" y="0"/>
                </a:lnTo>
                <a:lnTo>
                  <a:pt x="0" y="0"/>
                </a:lnTo>
                <a:lnTo>
                  <a:pt x="0" y="414528"/>
                </a:lnTo>
                <a:lnTo>
                  <a:pt x="57150" y="414528"/>
                </a:lnTo>
                <a:lnTo>
                  <a:pt x="57150" y="102108"/>
                </a:lnTo>
                <a:lnTo>
                  <a:pt x="115570" y="102108"/>
                </a:lnTo>
                <a:lnTo>
                  <a:pt x="115570" y="0"/>
                </a:lnTo>
                <a:close/>
              </a:path>
            </a:pathLst>
          </a:custGeom>
          <a:solidFill>
            <a:srgbClr val="4D4D4D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9" name="object 19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4569848" y="140736"/>
            <a:ext cx="229237" cy="455156"/>
          </a:xfrm>
          <a:prstGeom prst="rect">
            <a:avLst/>
          </a:prstGeom>
        </p:spPr>
      </p:pic>
      <p:pic>
        <p:nvPicPr>
          <p:cNvPr id="20" name="object 20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2815422" y="140736"/>
            <a:ext cx="157408" cy="416843"/>
          </a:xfrm>
          <a:prstGeom prst="rect">
            <a:avLst/>
          </a:prstGeom>
        </p:spPr>
      </p:pic>
      <p:pic>
        <p:nvPicPr>
          <p:cNvPr id="21" name="object 21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5787095" y="140736"/>
            <a:ext cx="228472" cy="455156"/>
          </a:xfrm>
          <a:prstGeom prst="rect">
            <a:avLst/>
          </a:prstGeom>
        </p:spPr>
      </p:pic>
      <p:pic>
        <p:nvPicPr>
          <p:cNvPr id="22" name="object 22"/>
          <p:cNvPicPr/>
          <p:nvPr/>
        </p:nvPicPr>
        <p:blipFill>
          <a:blip r:embed="rId12" cstate="print"/>
          <a:stretch>
            <a:fillRect/>
          </a:stretch>
        </p:blipFill>
        <p:spPr>
          <a:xfrm>
            <a:off x="6153874" y="140736"/>
            <a:ext cx="183376" cy="455156"/>
          </a:xfrm>
          <a:prstGeom prst="rect">
            <a:avLst/>
          </a:prstGeom>
        </p:spPr>
      </p:pic>
      <p:pic>
        <p:nvPicPr>
          <p:cNvPr id="23" name="object 23"/>
          <p:cNvPicPr/>
          <p:nvPr/>
        </p:nvPicPr>
        <p:blipFill>
          <a:blip r:embed="rId13" cstate="print"/>
          <a:stretch>
            <a:fillRect/>
          </a:stretch>
        </p:blipFill>
        <p:spPr>
          <a:xfrm>
            <a:off x="6465623" y="140736"/>
            <a:ext cx="228472" cy="455156"/>
          </a:xfrm>
          <a:prstGeom prst="rect">
            <a:avLst/>
          </a:prstGeom>
        </p:spPr>
      </p:pic>
      <p:pic>
        <p:nvPicPr>
          <p:cNvPr id="24" name="object 24"/>
          <p:cNvPicPr/>
          <p:nvPr/>
        </p:nvPicPr>
        <p:blipFill>
          <a:blip r:embed="rId14" cstate="print"/>
          <a:stretch>
            <a:fillRect/>
          </a:stretch>
        </p:blipFill>
        <p:spPr>
          <a:xfrm>
            <a:off x="5145231" y="140736"/>
            <a:ext cx="157409" cy="416843"/>
          </a:xfrm>
          <a:prstGeom prst="rect">
            <a:avLst/>
          </a:prstGeom>
        </p:spPr>
      </p:pic>
      <p:pic>
        <p:nvPicPr>
          <p:cNvPr id="25" name="object 25"/>
          <p:cNvPicPr/>
          <p:nvPr/>
        </p:nvPicPr>
        <p:blipFill>
          <a:blip r:embed="rId15" cstate="print"/>
          <a:stretch>
            <a:fillRect/>
          </a:stretch>
        </p:blipFill>
        <p:spPr>
          <a:xfrm>
            <a:off x="5462342" y="140736"/>
            <a:ext cx="175748" cy="416843"/>
          </a:xfrm>
          <a:prstGeom prst="rect">
            <a:avLst/>
          </a:prstGeom>
        </p:spPr>
      </p:pic>
      <p:grpSp>
        <p:nvGrpSpPr>
          <p:cNvPr id="26" name="object 26"/>
          <p:cNvGrpSpPr/>
          <p:nvPr/>
        </p:nvGrpSpPr>
        <p:grpSpPr>
          <a:xfrm>
            <a:off x="661105" y="817084"/>
            <a:ext cx="7822820" cy="5453196"/>
            <a:chOff x="1124089" y="812545"/>
            <a:chExt cx="6870700" cy="5422900"/>
          </a:xfrm>
        </p:grpSpPr>
        <p:pic>
          <p:nvPicPr>
            <p:cNvPr id="27" name="object 27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1130439" y="831595"/>
              <a:ext cx="6857987" cy="5397500"/>
            </a:xfrm>
            <a:prstGeom prst="rect">
              <a:avLst/>
            </a:prstGeom>
          </p:spPr>
        </p:pic>
        <p:sp>
          <p:nvSpPr>
            <p:cNvPr id="28" name="object 28"/>
            <p:cNvSpPr/>
            <p:nvPr/>
          </p:nvSpPr>
          <p:spPr>
            <a:xfrm>
              <a:off x="1130439" y="818895"/>
              <a:ext cx="6858000" cy="5410200"/>
            </a:xfrm>
            <a:custGeom>
              <a:avLst/>
              <a:gdLst/>
              <a:ahLst/>
              <a:cxnLst/>
              <a:rect l="l" t="t" r="r" b="b"/>
              <a:pathLst>
                <a:path w="6858000" h="5410200">
                  <a:moveTo>
                    <a:pt x="3429000" y="0"/>
                  </a:moveTo>
                  <a:lnTo>
                    <a:pt x="3374996" y="328"/>
                  </a:lnTo>
                  <a:lnTo>
                    <a:pt x="3321194" y="1311"/>
                  </a:lnTo>
                  <a:lnTo>
                    <a:pt x="3267598" y="2943"/>
                  </a:lnTo>
                  <a:lnTo>
                    <a:pt x="3214216" y="5220"/>
                  </a:lnTo>
                  <a:lnTo>
                    <a:pt x="3161053" y="8136"/>
                  </a:lnTo>
                  <a:lnTo>
                    <a:pt x="3108116" y="11688"/>
                  </a:lnTo>
                  <a:lnTo>
                    <a:pt x="3055410" y="15869"/>
                  </a:lnTo>
                  <a:lnTo>
                    <a:pt x="3002941" y="20676"/>
                  </a:lnTo>
                  <a:lnTo>
                    <a:pt x="2950717" y="26103"/>
                  </a:lnTo>
                  <a:lnTo>
                    <a:pt x="2898742" y="32146"/>
                  </a:lnTo>
                  <a:lnTo>
                    <a:pt x="2847023" y="38800"/>
                  </a:lnTo>
                  <a:lnTo>
                    <a:pt x="2795566" y="46060"/>
                  </a:lnTo>
                  <a:lnTo>
                    <a:pt x="2744378" y="53921"/>
                  </a:lnTo>
                  <a:lnTo>
                    <a:pt x="2693463" y="62378"/>
                  </a:lnTo>
                  <a:lnTo>
                    <a:pt x="2642829" y="71428"/>
                  </a:lnTo>
                  <a:lnTo>
                    <a:pt x="2592481" y="81064"/>
                  </a:lnTo>
                  <a:lnTo>
                    <a:pt x="2542426" y="91282"/>
                  </a:lnTo>
                  <a:lnTo>
                    <a:pt x="2492670" y="102077"/>
                  </a:lnTo>
                  <a:lnTo>
                    <a:pt x="2443218" y="113445"/>
                  </a:lnTo>
                  <a:lnTo>
                    <a:pt x="2394077" y="125381"/>
                  </a:lnTo>
                  <a:lnTo>
                    <a:pt x="2345253" y="137879"/>
                  </a:lnTo>
                  <a:lnTo>
                    <a:pt x="2296752" y="150935"/>
                  </a:lnTo>
                  <a:lnTo>
                    <a:pt x="2248580" y="164545"/>
                  </a:lnTo>
                  <a:lnTo>
                    <a:pt x="2200743" y="178702"/>
                  </a:lnTo>
                  <a:lnTo>
                    <a:pt x="2153248" y="193404"/>
                  </a:lnTo>
                  <a:lnTo>
                    <a:pt x="2106101" y="208644"/>
                  </a:lnTo>
                  <a:lnTo>
                    <a:pt x="2059306" y="224419"/>
                  </a:lnTo>
                  <a:lnTo>
                    <a:pt x="2012872" y="240722"/>
                  </a:lnTo>
                  <a:lnTo>
                    <a:pt x="1966803" y="257550"/>
                  </a:lnTo>
                  <a:lnTo>
                    <a:pt x="1921106" y="274897"/>
                  </a:lnTo>
                  <a:lnTo>
                    <a:pt x="1875787" y="292759"/>
                  </a:lnTo>
                  <a:lnTo>
                    <a:pt x="1830852" y="311131"/>
                  </a:lnTo>
                  <a:lnTo>
                    <a:pt x="1786307" y="330008"/>
                  </a:lnTo>
                  <a:lnTo>
                    <a:pt x="1742159" y="349386"/>
                  </a:lnTo>
                  <a:lnTo>
                    <a:pt x="1698413" y="369259"/>
                  </a:lnTo>
                  <a:lnTo>
                    <a:pt x="1655075" y="389623"/>
                  </a:lnTo>
                  <a:lnTo>
                    <a:pt x="1612152" y="410472"/>
                  </a:lnTo>
                  <a:lnTo>
                    <a:pt x="1569650" y="431803"/>
                  </a:lnTo>
                  <a:lnTo>
                    <a:pt x="1527574" y="453610"/>
                  </a:lnTo>
                  <a:lnTo>
                    <a:pt x="1485932" y="475889"/>
                  </a:lnTo>
                  <a:lnTo>
                    <a:pt x="1444728" y="498634"/>
                  </a:lnTo>
                  <a:lnTo>
                    <a:pt x="1403969" y="521841"/>
                  </a:lnTo>
                  <a:lnTo>
                    <a:pt x="1363662" y="545506"/>
                  </a:lnTo>
                  <a:lnTo>
                    <a:pt x="1323812" y="569622"/>
                  </a:lnTo>
                  <a:lnTo>
                    <a:pt x="1284425" y="594186"/>
                  </a:lnTo>
                  <a:lnTo>
                    <a:pt x="1245508" y="619193"/>
                  </a:lnTo>
                  <a:lnTo>
                    <a:pt x="1207066" y="644637"/>
                  </a:lnTo>
                  <a:lnTo>
                    <a:pt x="1169106" y="670515"/>
                  </a:lnTo>
                  <a:lnTo>
                    <a:pt x="1131634" y="696821"/>
                  </a:lnTo>
                  <a:lnTo>
                    <a:pt x="1094656" y="723550"/>
                  </a:lnTo>
                  <a:lnTo>
                    <a:pt x="1058177" y="750698"/>
                  </a:lnTo>
                  <a:lnTo>
                    <a:pt x="1022205" y="778259"/>
                  </a:lnTo>
                  <a:lnTo>
                    <a:pt x="986745" y="806230"/>
                  </a:lnTo>
                  <a:lnTo>
                    <a:pt x="951804" y="834605"/>
                  </a:lnTo>
                  <a:lnTo>
                    <a:pt x="917386" y="863379"/>
                  </a:lnTo>
                  <a:lnTo>
                    <a:pt x="883500" y="892548"/>
                  </a:lnTo>
                  <a:lnTo>
                    <a:pt x="850150" y="922106"/>
                  </a:lnTo>
                  <a:lnTo>
                    <a:pt x="817342" y="952050"/>
                  </a:lnTo>
                  <a:lnTo>
                    <a:pt x="785084" y="982374"/>
                  </a:lnTo>
                  <a:lnTo>
                    <a:pt x="753380" y="1013073"/>
                  </a:lnTo>
                  <a:lnTo>
                    <a:pt x="722237" y="1044143"/>
                  </a:lnTo>
                  <a:lnTo>
                    <a:pt x="691662" y="1075578"/>
                  </a:lnTo>
                  <a:lnTo>
                    <a:pt x="661659" y="1107374"/>
                  </a:lnTo>
                  <a:lnTo>
                    <a:pt x="632236" y="1139527"/>
                  </a:lnTo>
                  <a:lnTo>
                    <a:pt x="603399" y="1172031"/>
                  </a:lnTo>
                  <a:lnTo>
                    <a:pt x="575153" y="1204881"/>
                  </a:lnTo>
                  <a:lnTo>
                    <a:pt x="547505" y="1238073"/>
                  </a:lnTo>
                  <a:lnTo>
                    <a:pt x="520460" y="1271602"/>
                  </a:lnTo>
                  <a:lnTo>
                    <a:pt x="494025" y="1305463"/>
                  </a:lnTo>
                  <a:lnTo>
                    <a:pt x="468206" y="1339652"/>
                  </a:lnTo>
                  <a:lnTo>
                    <a:pt x="443009" y="1374163"/>
                  </a:lnTo>
                  <a:lnTo>
                    <a:pt x="418441" y="1408991"/>
                  </a:lnTo>
                  <a:lnTo>
                    <a:pt x="394506" y="1444133"/>
                  </a:lnTo>
                  <a:lnTo>
                    <a:pt x="371212" y="1479582"/>
                  </a:lnTo>
                  <a:lnTo>
                    <a:pt x="348565" y="1515335"/>
                  </a:lnTo>
                  <a:lnTo>
                    <a:pt x="326569" y="1551387"/>
                  </a:lnTo>
                  <a:lnTo>
                    <a:pt x="305233" y="1587731"/>
                  </a:lnTo>
                  <a:lnTo>
                    <a:pt x="284561" y="1624365"/>
                  </a:lnTo>
                  <a:lnTo>
                    <a:pt x="264561" y="1661283"/>
                  </a:lnTo>
                  <a:lnTo>
                    <a:pt x="245237" y="1698480"/>
                  </a:lnTo>
                  <a:lnTo>
                    <a:pt x="226596" y="1735952"/>
                  </a:lnTo>
                  <a:lnTo>
                    <a:pt x="208644" y="1773693"/>
                  </a:lnTo>
                  <a:lnTo>
                    <a:pt x="191388" y="1811699"/>
                  </a:lnTo>
                  <a:lnTo>
                    <a:pt x="174833" y="1849965"/>
                  </a:lnTo>
                  <a:lnTo>
                    <a:pt x="158985" y="1888486"/>
                  </a:lnTo>
                  <a:lnTo>
                    <a:pt x="143851" y="1927257"/>
                  </a:lnTo>
                  <a:lnTo>
                    <a:pt x="129437" y="1966274"/>
                  </a:lnTo>
                  <a:lnTo>
                    <a:pt x="115748" y="2005532"/>
                  </a:lnTo>
                  <a:lnTo>
                    <a:pt x="102792" y="2045026"/>
                  </a:lnTo>
                  <a:lnTo>
                    <a:pt x="90573" y="2084751"/>
                  </a:lnTo>
                  <a:lnTo>
                    <a:pt x="79098" y="2124703"/>
                  </a:lnTo>
                  <a:lnTo>
                    <a:pt x="68374" y="2164876"/>
                  </a:lnTo>
                  <a:lnTo>
                    <a:pt x="58406" y="2205265"/>
                  </a:lnTo>
                  <a:lnTo>
                    <a:pt x="49200" y="2245867"/>
                  </a:lnTo>
                  <a:lnTo>
                    <a:pt x="40763" y="2286676"/>
                  </a:lnTo>
                  <a:lnTo>
                    <a:pt x="33100" y="2327687"/>
                  </a:lnTo>
                  <a:lnTo>
                    <a:pt x="26218" y="2368896"/>
                  </a:lnTo>
                  <a:lnTo>
                    <a:pt x="20123" y="2410297"/>
                  </a:lnTo>
                  <a:lnTo>
                    <a:pt x="14821" y="2451886"/>
                  </a:lnTo>
                  <a:lnTo>
                    <a:pt x="10317" y="2493659"/>
                  </a:lnTo>
                  <a:lnTo>
                    <a:pt x="6619" y="2535610"/>
                  </a:lnTo>
                  <a:lnTo>
                    <a:pt x="3732" y="2577734"/>
                  </a:lnTo>
                  <a:lnTo>
                    <a:pt x="1663" y="2620027"/>
                  </a:lnTo>
                  <a:lnTo>
                    <a:pt x="416" y="2662483"/>
                  </a:lnTo>
                  <a:lnTo>
                    <a:pt x="0" y="2705099"/>
                  </a:lnTo>
                  <a:lnTo>
                    <a:pt x="416" y="2747715"/>
                  </a:lnTo>
                  <a:lnTo>
                    <a:pt x="1663" y="2790172"/>
                  </a:lnTo>
                  <a:lnTo>
                    <a:pt x="3732" y="2832465"/>
                  </a:lnTo>
                  <a:lnTo>
                    <a:pt x="6619" y="2874589"/>
                  </a:lnTo>
                  <a:lnTo>
                    <a:pt x="10317" y="2916540"/>
                  </a:lnTo>
                  <a:lnTo>
                    <a:pt x="14821" y="2958312"/>
                  </a:lnTo>
                  <a:lnTo>
                    <a:pt x="20123" y="2999901"/>
                  </a:lnTo>
                  <a:lnTo>
                    <a:pt x="26218" y="3041303"/>
                  </a:lnTo>
                  <a:lnTo>
                    <a:pt x="33100" y="3082511"/>
                  </a:lnTo>
                  <a:lnTo>
                    <a:pt x="40763" y="3123523"/>
                  </a:lnTo>
                  <a:lnTo>
                    <a:pt x="49200" y="3164331"/>
                  </a:lnTo>
                  <a:lnTo>
                    <a:pt x="58406" y="3204933"/>
                  </a:lnTo>
                  <a:lnTo>
                    <a:pt x="68374" y="3245323"/>
                  </a:lnTo>
                  <a:lnTo>
                    <a:pt x="79098" y="3285496"/>
                  </a:lnTo>
                  <a:lnTo>
                    <a:pt x="90573" y="3325447"/>
                  </a:lnTo>
                  <a:lnTo>
                    <a:pt x="102792" y="3365172"/>
                  </a:lnTo>
                  <a:lnTo>
                    <a:pt x="115748" y="3404666"/>
                  </a:lnTo>
                  <a:lnTo>
                    <a:pt x="129437" y="3443924"/>
                  </a:lnTo>
                  <a:lnTo>
                    <a:pt x="143851" y="3482941"/>
                  </a:lnTo>
                  <a:lnTo>
                    <a:pt x="158985" y="3521713"/>
                  </a:lnTo>
                  <a:lnTo>
                    <a:pt x="174833" y="3560234"/>
                  </a:lnTo>
                  <a:lnTo>
                    <a:pt x="191388" y="3598500"/>
                  </a:lnTo>
                  <a:lnTo>
                    <a:pt x="208644" y="3636506"/>
                  </a:lnTo>
                  <a:lnTo>
                    <a:pt x="226596" y="3674247"/>
                  </a:lnTo>
                  <a:lnTo>
                    <a:pt x="245237" y="3711718"/>
                  </a:lnTo>
                  <a:lnTo>
                    <a:pt x="264561" y="3748916"/>
                  </a:lnTo>
                  <a:lnTo>
                    <a:pt x="284561" y="3785833"/>
                  </a:lnTo>
                  <a:lnTo>
                    <a:pt x="305233" y="3822467"/>
                  </a:lnTo>
                  <a:lnTo>
                    <a:pt x="326569" y="3858812"/>
                  </a:lnTo>
                  <a:lnTo>
                    <a:pt x="348565" y="3894863"/>
                  </a:lnTo>
                  <a:lnTo>
                    <a:pt x="371212" y="3930616"/>
                  </a:lnTo>
                  <a:lnTo>
                    <a:pt x="394506" y="3966066"/>
                  </a:lnTo>
                  <a:lnTo>
                    <a:pt x="418441" y="4001207"/>
                  </a:lnTo>
                  <a:lnTo>
                    <a:pt x="443009" y="4036036"/>
                  </a:lnTo>
                  <a:lnTo>
                    <a:pt x="468206" y="4070547"/>
                  </a:lnTo>
                  <a:lnTo>
                    <a:pt x="494025" y="4104735"/>
                  </a:lnTo>
                  <a:lnTo>
                    <a:pt x="520460" y="4138596"/>
                  </a:lnTo>
                  <a:lnTo>
                    <a:pt x="547505" y="4172125"/>
                  </a:lnTo>
                  <a:lnTo>
                    <a:pt x="575153" y="4205317"/>
                  </a:lnTo>
                  <a:lnTo>
                    <a:pt x="603399" y="4238168"/>
                  </a:lnTo>
                  <a:lnTo>
                    <a:pt x="632236" y="4270672"/>
                  </a:lnTo>
                  <a:lnTo>
                    <a:pt x="661659" y="4302824"/>
                  </a:lnTo>
                  <a:lnTo>
                    <a:pt x="691662" y="4334621"/>
                  </a:lnTo>
                  <a:lnTo>
                    <a:pt x="722237" y="4366056"/>
                  </a:lnTo>
                  <a:lnTo>
                    <a:pt x="753380" y="4397126"/>
                  </a:lnTo>
                  <a:lnTo>
                    <a:pt x="785084" y="4427825"/>
                  </a:lnTo>
                  <a:lnTo>
                    <a:pt x="817342" y="4458149"/>
                  </a:lnTo>
                  <a:lnTo>
                    <a:pt x="850150" y="4488092"/>
                  </a:lnTo>
                  <a:lnTo>
                    <a:pt x="883500" y="4517651"/>
                  </a:lnTo>
                  <a:lnTo>
                    <a:pt x="917386" y="4546820"/>
                  </a:lnTo>
                  <a:lnTo>
                    <a:pt x="951804" y="4575594"/>
                  </a:lnTo>
                  <a:lnTo>
                    <a:pt x="986745" y="4603969"/>
                  </a:lnTo>
                  <a:lnTo>
                    <a:pt x="1022205" y="4631939"/>
                  </a:lnTo>
                  <a:lnTo>
                    <a:pt x="1058177" y="4659501"/>
                  </a:lnTo>
                  <a:lnTo>
                    <a:pt x="1094656" y="4686649"/>
                  </a:lnTo>
                  <a:lnTo>
                    <a:pt x="1131634" y="4713378"/>
                  </a:lnTo>
                  <a:lnTo>
                    <a:pt x="1169106" y="4739684"/>
                  </a:lnTo>
                  <a:lnTo>
                    <a:pt x="1207066" y="4765561"/>
                  </a:lnTo>
                  <a:lnTo>
                    <a:pt x="1245508" y="4791006"/>
                  </a:lnTo>
                  <a:lnTo>
                    <a:pt x="1284425" y="4816013"/>
                  </a:lnTo>
                  <a:lnTo>
                    <a:pt x="1323812" y="4840577"/>
                  </a:lnTo>
                  <a:lnTo>
                    <a:pt x="1363662" y="4864693"/>
                  </a:lnTo>
                  <a:lnTo>
                    <a:pt x="1403969" y="4888357"/>
                  </a:lnTo>
                  <a:lnTo>
                    <a:pt x="1444728" y="4911564"/>
                  </a:lnTo>
                  <a:lnTo>
                    <a:pt x="1485932" y="4934310"/>
                  </a:lnTo>
                  <a:lnTo>
                    <a:pt x="1527574" y="4956588"/>
                  </a:lnTo>
                  <a:lnTo>
                    <a:pt x="1569650" y="4978395"/>
                  </a:lnTo>
                  <a:lnTo>
                    <a:pt x="1612152" y="4999726"/>
                  </a:lnTo>
                  <a:lnTo>
                    <a:pt x="1655075" y="5020576"/>
                  </a:lnTo>
                  <a:lnTo>
                    <a:pt x="1698413" y="5040940"/>
                  </a:lnTo>
                  <a:lnTo>
                    <a:pt x="1742159" y="5060813"/>
                  </a:lnTo>
                  <a:lnTo>
                    <a:pt x="1786307" y="5080190"/>
                  </a:lnTo>
                  <a:lnTo>
                    <a:pt x="1830852" y="5099067"/>
                  </a:lnTo>
                  <a:lnTo>
                    <a:pt x="1875787" y="5117440"/>
                  </a:lnTo>
                  <a:lnTo>
                    <a:pt x="1921106" y="5135302"/>
                  </a:lnTo>
                  <a:lnTo>
                    <a:pt x="1966803" y="5152649"/>
                  </a:lnTo>
                  <a:lnTo>
                    <a:pt x="2012872" y="5169477"/>
                  </a:lnTo>
                  <a:lnTo>
                    <a:pt x="2059306" y="5185780"/>
                  </a:lnTo>
                  <a:lnTo>
                    <a:pt x="2106101" y="5201554"/>
                  </a:lnTo>
                  <a:lnTo>
                    <a:pt x="2153248" y="5216795"/>
                  </a:lnTo>
                  <a:lnTo>
                    <a:pt x="2200743" y="5231496"/>
                  </a:lnTo>
                  <a:lnTo>
                    <a:pt x="2248580" y="5245654"/>
                  </a:lnTo>
                  <a:lnTo>
                    <a:pt x="2296752" y="5259264"/>
                  </a:lnTo>
                  <a:lnTo>
                    <a:pt x="2345253" y="5272320"/>
                  </a:lnTo>
                  <a:lnTo>
                    <a:pt x="2394077" y="5284818"/>
                  </a:lnTo>
                  <a:lnTo>
                    <a:pt x="2443218" y="5296754"/>
                  </a:lnTo>
                  <a:lnTo>
                    <a:pt x="2492670" y="5308121"/>
                  </a:lnTo>
                  <a:lnTo>
                    <a:pt x="2542426" y="5318917"/>
                  </a:lnTo>
                  <a:lnTo>
                    <a:pt x="2592481" y="5329135"/>
                  </a:lnTo>
                  <a:lnTo>
                    <a:pt x="2642829" y="5338771"/>
                  </a:lnTo>
                  <a:lnTo>
                    <a:pt x="2693463" y="5347820"/>
                  </a:lnTo>
                  <a:lnTo>
                    <a:pt x="2744378" y="5356278"/>
                  </a:lnTo>
                  <a:lnTo>
                    <a:pt x="2795566" y="5364139"/>
                  </a:lnTo>
                  <a:lnTo>
                    <a:pt x="2847023" y="5371399"/>
                  </a:lnTo>
                  <a:lnTo>
                    <a:pt x="2898742" y="5378053"/>
                  </a:lnTo>
                  <a:lnTo>
                    <a:pt x="2950717" y="5384096"/>
                  </a:lnTo>
                  <a:lnTo>
                    <a:pt x="3002941" y="5389523"/>
                  </a:lnTo>
                  <a:lnTo>
                    <a:pt x="3055410" y="5394330"/>
                  </a:lnTo>
                  <a:lnTo>
                    <a:pt x="3108116" y="5398511"/>
                  </a:lnTo>
                  <a:lnTo>
                    <a:pt x="3161053" y="5402063"/>
                  </a:lnTo>
                  <a:lnTo>
                    <a:pt x="3214216" y="5404979"/>
                  </a:lnTo>
                  <a:lnTo>
                    <a:pt x="3267598" y="5407256"/>
                  </a:lnTo>
                  <a:lnTo>
                    <a:pt x="3321194" y="5408888"/>
                  </a:lnTo>
                  <a:lnTo>
                    <a:pt x="3374996" y="5409871"/>
                  </a:lnTo>
                  <a:lnTo>
                    <a:pt x="3429000" y="5410199"/>
                  </a:lnTo>
                  <a:lnTo>
                    <a:pt x="3483003" y="5409871"/>
                  </a:lnTo>
                  <a:lnTo>
                    <a:pt x="3536805" y="5408888"/>
                  </a:lnTo>
                  <a:lnTo>
                    <a:pt x="3590400" y="5407256"/>
                  </a:lnTo>
                  <a:lnTo>
                    <a:pt x="3643782" y="5404979"/>
                  </a:lnTo>
                  <a:lnTo>
                    <a:pt x="3696945" y="5402063"/>
                  </a:lnTo>
                  <a:lnTo>
                    <a:pt x="3749882" y="5398511"/>
                  </a:lnTo>
                  <a:lnTo>
                    <a:pt x="3802587" y="5394330"/>
                  </a:lnTo>
                  <a:lnTo>
                    <a:pt x="3855055" y="5389523"/>
                  </a:lnTo>
                  <a:lnTo>
                    <a:pt x="3907280" y="5384096"/>
                  </a:lnTo>
                  <a:lnTo>
                    <a:pt x="3959254" y="5378053"/>
                  </a:lnTo>
                  <a:lnTo>
                    <a:pt x="4010973" y="5371399"/>
                  </a:lnTo>
                  <a:lnTo>
                    <a:pt x="4062429" y="5364139"/>
                  </a:lnTo>
                  <a:lnTo>
                    <a:pt x="4113618" y="5356278"/>
                  </a:lnTo>
                  <a:lnTo>
                    <a:pt x="4164532" y="5347820"/>
                  </a:lnTo>
                  <a:lnTo>
                    <a:pt x="4215166" y="5338771"/>
                  </a:lnTo>
                  <a:lnTo>
                    <a:pt x="4265513" y="5329135"/>
                  </a:lnTo>
                  <a:lnTo>
                    <a:pt x="4315568" y="5318917"/>
                  </a:lnTo>
                  <a:lnTo>
                    <a:pt x="4365324" y="5308121"/>
                  </a:lnTo>
                  <a:lnTo>
                    <a:pt x="4414776" y="5296754"/>
                  </a:lnTo>
                  <a:lnTo>
                    <a:pt x="4463917" y="5284818"/>
                  </a:lnTo>
                  <a:lnTo>
                    <a:pt x="4512740" y="5272320"/>
                  </a:lnTo>
                  <a:lnTo>
                    <a:pt x="4561241" y="5259264"/>
                  </a:lnTo>
                  <a:lnTo>
                    <a:pt x="4609413" y="5245654"/>
                  </a:lnTo>
                  <a:lnTo>
                    <a:pt x="4657249" y="5231496"/>
                  </a:lnTo>
                  <a:lnTo>
                    <a:pt x="4704744" y="5216795"/>
                  </a:lnTo>
                  <a:lnTo>
                    <a:pt x="4751891" y="5201554"/>
                  </a:lnTo>
                  <a:lnTo>
                    <a:pt x="4798685" y="5185780"/>
                  </a:lnTo>
                  <a:lnTo>
                    <a:pt x="4845120" y="5169477"/>
                  </a:lnTo>
                  <a:lnTo>
                    <a:pt x="4891188" y="5152649"/>
                  </a:lnTo>
                  <a:lnTo>
                    <a:pt x="4936885" y="5135302"/>
                  </a:lnTo>
                  <a:lnTo>
                    <a:pt x="4982204" y="5117440"/>
                  </a:lnTo>
                  <a:lnTo>
                    <a:pt x="5027139" y="5099067"/>
                  </a:lnTo>
                  <a:lnTo>
                    <a:pt x="5071683" y="5080190"/>
                  </a:lnTo>
                  <a:lnTo>
                    <a:pt x="5115831" y="5060813"/>
                  </a:lnTo>
                  <a:lnTo>
                    <a:pt x="5159577" y="5040940"/>
                  </a:lnTo>
                  <a:lnTo>
                    <a:pt x="5202915" y="5020576"/>
                  </a:lnTo>
                  <a:lnTo>
                    <a:pt x="5245838" y="4999726"/>
                  </a:lnTo>
                  <a:lnTo>
                    <a:pt x="5288340" y="4978395"/>
                  </a:lnTo>
                  <a:lnTo>
                    <a:pt x="5330415" y="4956588"/>
                  </a:lnTo>
                  <a:lnTo>
                    <a:pt x="5372058" y="4934310"/>
                  </a:lnTo>
                  <a:lnTo>
                    <a:pt x="5413261" y="4911564"/>
                  </a:lnTo>
                  <a:lnTo>
                    <a:pt x="5454020" y="4888357"/>
                  </a:lnTo>
                  <a:lnTo>
                    <a:pt x="5494327" y="4864693"/>
                  </a:lnTo>
                  <a:lnTo>
                    <a:pt x="5534177" y="4840577"/>
                  </a:lnTo>
                  <a:lnTo>
                    <a:pt x="5573564" y="4816013"/>
                  </a:lnTo>
                  <a:lnTo>
                    <a:pt x="5612481" y="4791006"/>
                  </a:lnTo>
                  <a:lnTo>
                    <a:pt x="5650922" y="4765561"/>
                  </a:lnTo>
                  <a:lnTo>
                    <a:pt x="5688882" y="4739684"/>
                  </a:lnTo>
                  <a:lnTo>
                    <a:pt x="5726354" y="4713378"/>
                  </a:lnTo>
                  <a:lnTo>
                    <a:pt x="5763333" y="4686649"/>
                  </a:lnTo>
                  <a:lnTo>
                    <a:pt x="5799811" y="4659501"/>
                  </a:lnTo>
                  <a:lnTo>
                    <a:pt x="5835783" y="4631939"/>
                  </a:lnTo>
                  <a:lnTo>
                    <a:pt x="5871243" y="4603969"/>
                  </a:lnTo>
                  <a:lnTo>
                    <a:pt x="5906184" y="4575594"/>
                  </a:lnTo>
                  <a:lnTo>
                    <a:pt x="5940601" y="4546820"/>
                  </a:lnTo>
                  <a:lnTo>
                    <a:pt x="5974488" y="4517651"/>
                  </a:lnTo>
                  <a:lnTo>
                    <a:pt x="6007838" y="4488092"/>
                  </a:lnTo>
                  <a:lnTo>
                    <a:pt x="6040645" y="4458149"/>
                  </a:lnTo>
                  <a:lnTo>
                    <a:pt x="6072904" y="4427825"/>
                  </a:lnTo>
                  <a:lnTo>
                    <a:pt x="6104608" y="4397126"/>
                  </a:lnTo>
                  <a:lnTo>
                    <a:pt x="6135750" y="4366056"/>
                  </a:lnTo>
                  <a:lnTo>
                    <a:pt x="6166326" y="4334621"/>
                  </a:lnTo>
                  <a:lnTo>
                    <a:pt x="6196328" y="4302824"/>
                  </a:lnTo>
                  <a:lnTo>
                    <a:pt x="6225751" y="4270672"/>
                  </a:lnTo>
                  <a:lnTo>
                    <a:pt x="6254588" y="4238168"/>
                  </a:lnTo>
                  <a:lnTo>
                    <a:pt x="6282834" y="4205317"/>
                  </a:lnTo>
                  <a:lnTo>
                    <a:pt x="6310483" y="4172125"/>
                  </a:lnTo>
                  <a:lnTo>
                    <a:pt x="6337527" y="4138596"/>
                  </a:lnTo>
                  <a:lnTo>
                    <a:pt x="6363962" y="4104735"/>
                  </a:lnTo>
                  <a:lnTo>
                    <a:pt x="6389781" y="4070547"/>
                  </a:lnTo>
                  <a:lnTo>
                    <a:pt x="6414977" y="4036036"/>
                  </a:lnTo>
                  <a:lnTo>
                    <a:pt x="6439546" y="4001207"/>
                  </a:lnTo>
                  <a:lnTo>
                    <a:pt x="6463481" y="3966066"/>
                  </a:lnTo>
                  <a:lnTo>
                    <a:pt x="6486775" y="3930616"/>
                  </a:lnTo>
                  <a:lnTo>
                    <a:pt x="6509422" y="3894863"/>
                  </a:lnTo>
                  <a:lnTo>
                    <a:pt x="6531417" y="3858812"/>
                  </a:lnTo>
                  <a:lnTo>
                    <a:pt x="6552754" y="3822467"/>
                  </a:lnTo>
                  <a:lnTo>
                    <a:pt x="6573425" y="3785833"/>
                  </a:lnTo>
                  <a:lnTo>
                    <a:pt x="6593426" y="3748916"/>
                  </a:lnTo>
                  <a:lnTo>
                    <a:pt x="6612750" y="3711718"/>
                  </a:lnTo>
                  <a:lnTo>
                    <a:pt x="6631391" y="3674247"/>
                  </a:lnTo>
                  <a:lnTo>
                    <a:pt x="6649342" y="3636506"/>
                  </a:lnTo>
                  <a:lnTo>
                    <a:pt x="6666599" y="3598500"/>
                  </a:lnTo>
                  <a:lnTo>
                    <a:pt x="6683154" y="3560234"/>
                  </a:lnTo>
                  <a:lnTo>
                    <a:pt x="6699001" y="3521713"/>
                  </a:lnTo>
                  <a:lnTo>
                    <a:pt x="6714135" y="3482941"/>
                  </a:lnTo>
                  <a:lnTo>
                    <a:pt x="6728550" y="3443924"/>
                  </a:lnTo>
                  <a:lnTo>
                    <a:pt x="6742238" y="3404666"/>
                  </a:lnTo>
                  <a:lnTo>
                    <a:pt x="6755195" y="3365172"/>
                  </a:lnTo>
                  <a:lnTo>
                    <a:pt x="6767413" y="3325447"/>
                  </a:lnTo>
                  <a:lnTo>
                    <a:pt x="6778888" y="3285496"/>
                  </a:lnTo>
                  <a:lnTo>
                    <a:pt x="6789612" y="3245323"/>
                  </a:lnTo>
                  <a:lnTo>
                    <a:pt x="6799581" y="3204933"/>
                  </a:lnTo>
                  <a:lnTo>
                    <a:pt x="6808786" y="3164331"/>
                  </a:lnTo>
                  <a:lnTo>
                    <a:pt x="6817224" y="3123523"/>
                  </a:lnTo>
                  <a:lnTo>
                    <a:pt x="6824886" y="3082511"/>
                  </a:lnTo>
                  <a:lnTo>
                    <a:pt x="6831768" y="3041303"/>
                  </a:lnTo>
                  <a:lnTo>
                    <a:pt x="6837863" y="2999901"/>
                  </a:lnTo>
                  <a:lnTo>
                    <a:pt x="6843166" y="2958312"/>
                  </a:lnTo>
                  <a:lnTo>
                    <a:pt x="6847669" y="2916540"/>
                  </a:lnTo>
                  <a:lnTo>
                    <a:pt x="6851367" y="2874589"/>
                  </a:lnTo>
                  <a:lnTo>
                    <a:pt x="6854254" y="2832465"/>
                  </a:lnTo>
                  <a:lnTo>
                    <a:pt x="6856324" y="2790172"/>
                  </a:lnTo>
                  <a:lnTo>
                    <a:pt x="6857570" y="2747715"/>
                  </a:lnTo>
                  <a:lnTo>
                    <a:pt x="6857987" y="2705099"/>
                  </a:lnTo>
                  <a:lnTo>
                    <a:pt x="6857570" y="2662483"/>
                  </a:lnTo>
                  <a:lnTo>
                    <a:pt x="6856324" y="2620027"/>
                  </a:lnTo>
                  <a:lnTo>
                    <a:pt x="6854254" y="2577734"/>
                  </a:lnTo>
                  <a:lnTo>
                    <a:pt x="6851367" y="2535610"/>
                  </a:lnTo>
                  <a:lnTo>
                    <a:pt x="6847669" y="2493659"/>
                  </a:lnTo>
                  <a:lnTo>
                    <a:pt x="6843166" y="2451886"/>
                  </a:lnTo>
                  <a:lnTo>
                    <a:pt x="6837863" y="2410297"/>
                  </a:lnTo>
                  <a:lnTo>
                    <a:pt x="6831768" y="2368896"/>
                  </a:lnTo>
                  <a:lnTo>
                    <a:pt x="6824886" y="2327687"/>
                  </a:lnTo>
                  <a:lnTo>
                    <a:pt x="6817224" y="2286676"/>
                  </a:lnTo>
                  <a:lnTo>
                    <a:pt x="6808786" y="2245867"/>
                  </a:lnTo>
                  <a:lnTo>
                    <a:pt x="6799581" y="2205265"/>
                  </a:lnTo>
                  <a:lnTo>
                    <a:pt x="6789612" y="2164876"/>
                  </a:lnTo>
                  <a:lnTo>
                    <a:pt x="6778888" y="2124703"/>
                  </a:lnTo>
                  <a:lnTo>
                    <a:pt x="6767413" y="2084751"/>
                  </a:lnTo>
                  <a:lnTo>
                    <a:pt x="6755195" y="2045026"/>
                  </a:lnTo>
                  <a:lnTo>
                    <a:pt x="6742238" y="2005532"/>
                  </a:lnTo>
                  <a:lnTo>
                    <a:pt x="6728550" y="1966274"/>
                  </a:lnTo>
                  <a:lnTo>
                    <a:pt x="6714135" y="1927257"/>
                  </a:lnTo>
                  <a:lnTo>
                    <a:pt x="6699001" y="1888486"/>
                  </a:lnTo>
                  <a:lnTo>
                    <a:pt x="6683154" y="1849965"/>
                  </a:lnTo>
                  <a:lnTo>
                    <a:pt x="6666599" y="1811699"/>
                  </a:lnTo>
                  <a:lnTo>
                    <a:pt x="6649342" y="1773693"/>
                  </a:lnTo>
                  <a:lnTo>
                    <a:pt x="6631391" y="1735952"/>
                  </a:lnTo>
                  <a:lnTo>
                    <a:pt x="6612750" y="1698480"/>
                  </a:lnTo>
                  <a:lnTo>
                    <a:pt x="6593426" y="1661283"/>
                  </a:lnTo>
                  <a:lnTo>
                    <a:pt x="6573425" y="1624365"/>
                  </a:lnTo>
                  <a:lnTo>
                    <a:pt x="6552754" y="1587731"/>
                  </a:lnTo>
                  <a:lnTo>
                    <a:pt x="6531417" y="1551387"/>
                  </a:lnTo>
                  <a:lnTo>
                    <a:pt x="6509422" y="1515335"/>
                  </a:lnTo>
                  <a:lnTo>
                    <a:pt x="6486775" y="1479582"/>
                  </a:lnTo>
                  <a:lnTo>
                    <a:pt x="6463481" y="1444133"/>
                  </a:lnTo>
                  <a:lnTo>
                    <a:pt x="6439546" y="1408991"/>
                  </a:lnTo>
                  <a:lnTo>
                    <a:pt x="6414977" y="1374163"/>
                  </a:lnTo>
                  <a:lnTo>
                    <a:pt x="6389781" y="1339652"/>
                  </a:lnTo>
                  <a:lnTo>
                    <a:pt x="6363962" y="1305463"/>
                  </a:lnTo>
                  <a:lnTo>
                    <a:pt x="6337527" y="1271602"/>
                  </a:lnTo>
                  <a:lnTo>
                    <a:pt x="6310483" y="1238073"/>
                  </a:lnTo>
                  <a:lnTo>
                    <a:pt x="6282834" y="1204881"/>
                  </a:lnTo>
                  <a:lnTo>
                    <a:pt x="6254588" y="1172031"/>
                  </a:lnTo>
                  <a:lnTo>
                    <a:pt x="6225751" y="1139527"/>
                  </a:lnTo>
                  <a:lnTo>
                    <a:pt x="6196328" y="1107374"/>
                  </a:lnTo>
                  <a:lnTo>
                    <a:pt x="6166326" y="1075578"/>
                  </a:lnTo>
                  <a:lnTo>
                    <a:pt x="6135750" y="1044143"/>
                  </a:lnTo>
                  <a:lnTo>
                    <a:pt x="6104608" y="1013073"/>
                  </a:lnTo>
                  <a:lnTo>
                    <a:pt x="6072904" y="982374"/>
                  </a:lnTo>
                  <a:lnTo>
                    <a:pt x="6040645" y="952050"/>
                  </a:lnTo>
                  <a:lnTo>
                    <a:pt x="6007838" y="922106"/>
                  </a:lnTo>
                  <a:lnTo>
                    <a:pt x="5974488" y="892548"/>
                  </a:lnTo>
                  <a:lnTo>
                    <a:pt x="5940601" y="863379"/>
                  </a:lnTo>
                  <a:lnTo>
                    <a:pt x="5906184" y="834605"/>
                  </a:lnTo>
                  <a:lnTo>
                    <a:pt x="5871243" y="806230"/>
                  </a:lnTo>
                  <a:lnTo>
                    <a:pt x="5835783" y="778259"/>
                  </a:lnTo>
                  <a:lnTo>
                    <a:pt x="5799811" y="750698"/>
                  </a:lnTo>
                  <a:lnTo>
                    <a:pt x="5763333" y="723550"/>
                  </a:lnTo>
                  <a:lnTo>
                    <a:pt x="5726354" y="696821"/>
                  </a:lnTo>
                  <a:lnTo>
                    <a:pt x="5688882" y="670515"/>
                  </a:lnTo>
                  <a:lnTo>
                    <a:pt x="5650922" y="644637"/>
                  </a:lnTo>
                  <a:lnTo>
                    <a:pt x="5612481" y="619193"/>
                  </a:lnTo>
                  <a:lnTo>
                    <a:pt x="5573564" y="594186"/>
                  </a:lnTo>
                  <a:lnTo>
                    <a:pt x="5534177" y="569622"/>
                  </a:lnTo>
                  <a:lnTo>
                    <a:pt x="5494327" y="545506"/>
                  </a:lnTo>
                  <a:lnTo>
                    <a:pt x="5454020" y="521841"/>
                  </a:lnTo>
                  <a:lnTo>
                    <a:pt x="5413261" y="498634"/>
                  </a:lnTo>
                  <a:lnTo>
                    <a:pt x="5372058" y="475889"/>
                  </a:lnTo>
                  <a:lnTo>
                    <a:pt x="5330415" y="453610"/>
                  </a:lnTo>
                  <a:lnTo>
                    <a:pt x="5288340" y="431803"/>
                  </a:lnTo>
                  <a:lnTo>
                    <a:pt x="5245838" y="410472"/>
                  </a:lnTo>
                  <a:lnTo>
                    <a:pt x="5202915" y="389623"/>
                  </a:lnTo>
                  <a:lnTo>
                    <a:pt x="5159577" y="369259"/>
                  </a:lnTo>
                  <a:lnTo>
                    <a:pt x="5115831" y="349386"/>
                  </a:lnTo>
                  <a:lnTo>
                    <a:pt x="5071683" y="330008"/>
                  </a:lnTo>
                  <a:lnTo>
                    <a:pt x="5027139" y="311131"/>
                  </a:lnTo>
                  <a:lnTo>
                    <a:pt x="4982204" y="292759"/>
                  </a:lnTo>
                  <a:lnTo>
                    <a:pt x="4936885" y="274897"/>
                  </a:lnTo>
                  <a:lnTo>
                    <a:pt x="4891188" y="257550"/>
                  </a:lnTo>
                  <a:lnTo>
                    <a:pt x="4845120" y="240722"/>
                  </a:lnTo>
                  <a:lnTo>
                    <a:pt x="4798685" y="224419"/>
                  </a:lnTo>
                  <a:lnTo>
                    <a:pt x="4751891" y="208644"/>
                  </a:lnTo>
                  <a:lnTo>
                    <a:pt x="4704744" y="193404"/>
                  </a:lnTo>
                  <a:lnTo>
                    <a:pt x="4657249" y="178702"/>
                  </a:lnTo>
                  <a:lnTo>
                    <a:pt x="4609413" y="164545"/>
                  </a:lnTo>
                  <a:lnTo>
                    <a:pt x="4561241" y="150935"/>
                  </a:lnTo>
                  <a:lnTo>
                    <a:pt x="4512740" y="137879"/>
                  </a:lnTo>
                  <a:lnTo>
                    <a:pt x="4463917" y="125381"/>
                  </a:lnTo>
                  <a:lnTo>
                    <a:pt x="4414776" y="113445"/>
                  </a:lnTo>
                  <a:lnTo>
                    <a:pt x="4365324" y="102077"/>
                  </a:lnTo>
                  <a:lnTo>
                    <a:pt x="4315568" y="91282"/>
                  </a:lnTo>
                  <a:lnTo>
                    <a:pt x="4265513" y="81064"/>
                  </a:lnTo>
                  <a:lnTo>
                    <a:pt x="4215166" y="71428"/>
                  </a:lnTo>
                  <a:lnTo>
                    <a:pt x="4164532" y="62378"/>
                  </a:lnTo>
                  <a:lnTo>
                    <a:pt x="4113618" y="53921"/>
                  </a:lnTo>
                  <a:lnTo>
                    <a:pt x="4062429" y="46060"/>
                  </a:lnTo>
                  <a:lnTo>
                    <a:pt x="4010973" y="38800"/>
                  </a:lnTo>
                  <a:lnTo>
                    <a:pt x="3959254" y="32146"/>
                  </a:lnTo>
                  <a:lnTo>
                    <a:pt x="3907280" y="26103"/>
                  </a:lnTo>
                  <a:lnTo>
                    <a:pt x="3855055" y="20676"/>
                  </a:lnTo>
                  <a:lnTo>
                    <a:pt x="3802587" y="15869"/>
                  </a:lnTo>
                  <a:lnTo>
                    <a:pt x="3749882" y="11688"/>
                  </a:lnTo>
                  <a:lnTo>
                    <a:pt x="3696945" y="8136"/>
                  </a:lnTo>
                  <a:lnTo>
                    <a:pt x="3643782" y="5220"/>
                  </a:lnTo>
                  <a:lnTo>
                    <a:pt x="3590400" y="2943"/>
                  </a:lnTo>
                  <a:lnTo>
                    <a:pt x="3536805" y="1311"/>
                  </a:lnTo>
                  <a:lnTo>
                    <a:pt x="3483003" y="328"/>
                  </a:lnTo>
                  <a:lnTo>
                    <a:pt x="3429000" y="0"/>
                  </a:lnTo>
                  <a:close/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9" name="object 29"/>
          <p:cNvSpPr txBox="1">
            <a:spLocks noGrp="1"/>
          </p:cNvSpPr>
          <p:nvPr>
            <p:ph type="title"/>
          </p:nvPr>
        </p:nvSpPr>
        <p:spPr>
          <a:xfrm>
            <a:off x="1896183" y="1923739"/>
            <a:ext cx="5274356" cy="404735"/>
          </a:xfrm>
          <a:prstGeom prst="rect">
            <a:avLst/>
          </a:prstGeom>
          <a:solidFill>
            <a:srgbClr val="FFFFFF"/>
          </a:solidFill>
        </p:spPr>
        <p:txBody>
          <a:bodyPr vert="horz" wrap="square" lIns="0" tIns="35061" rIns="0" bIns="0" rtlCol="0">
            <a:spAutoFit/>
          </a:bodyPr>
          <a:lstStyle/>
          <a:p>
            <a:pPr marL="92434">
              <a:spcBef>
                <a:spcPts val="276"/>
              </a:spcBef>
            </a:pPr>
            <a:r>
              <a:rPr sz="2400" i="0" dirty="0">
                <a:solidFill>
                  <a:schemeClr val="tx1"/>
                </a:solidFill>
                <a:latin typeface="Times New Roman"/>
                <a:cs typeface="Times New Roman"/>
              </a:rPr>
              <a:t>EJECUCION</a:t>
            </a:r>
            <a:r>
              <a:rPr sz="2400" i="0" spc="-65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sz="2400" i="0" dirty="0">
                <a:solidFill>
                  <a:schemeClr val="tx1"/>
                </a:solidFill>
                <a:latin typeface="Times New Roman"/>
                <a:cs typeface="Times New Roman"/>
              </a:rPr>
              <a:t>DE</a:t>
            </a:r>
            <a:r>
              <a:rPr sz="2400" i="0" spc="-65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sz="2400" i="0" dirty="0">
                <a:solidFill>
                  <a:schemeClr val="tx1"/>
                </a:solidFill>
                <a:latin typeface="Times New Roman"/>
                <a:cs typeface="Times New Roman"/>
              </a:rPr>
              <a:t>LA</a:t>
            </a:r>
            <a:r>
              <a:rPr sz="2400" i="0" spc="-65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sz="2400" i="0" spc="-10" dirty="0">
                <a:solidFill>
                  <a:schemeClr val="tx1"/>
                </a:solidFill>
                <a:latin typeface="Times New Roman"/>
                <a:cs typeface="Times New Roman"/>
              </a:rPr>
              <a:t>INVESTIGACION</a:t>
            </a:r>
            <a:endParaRPr sz="2400" dirty="0">
              <a:solidFill>
                <a:schemeClr val="tx1"/>
              </a:solidFill>
              <a:latin typeface="Times New Roman"/>
              <a:cs typeface="Times New Roman"/>
            </a:endParaRPr>
          </a:p>
        </p:txBody>
      </p:sp>
      <p:pic>
        <p:nvPicPr>
          <p:cNvPr id="30" name="object 30"/>
          <p:cNvPicPr/>
          <p:nvPr/>
        </p:nvPicPr>
        <p:blipFill>
          <a:blip r:embed="rId17" cstate="print"/>
          <a:stretch>
            <a:fillRect/>
          </a:stretch>
        </p:blipFill>
        <p:spPr>
          <a:xfrm>
            <a:off x="1475656" y="2564905"/>
            <a:ext cx="3415122" cy="3252262"/>
          </a:xfrm>
          <a:prstGeom prst="rect">
            <a:avLst/>
          </a:prstGeom>
        </p:spPr>
      </p:pic>
      <p:sp>
        <p:nvSpPr>
          <p:cNvPr id="31" name="object 31"/>
          <p:cNvSpPr txBox="1"/>
          <p:nvPr/>
        </p:nvSpPr>
        <p:spPr>
          <a:xfrm>
            <a:off x="2051720" y="3159359"/>
            <a:ext cx="2234628" cy="628428"/>
          </a:xfrm>
          <a:prstGeom prst="rect">
            <a:avLst/>
          </a:prstGeom>
        </p:spPr>
        <p:txBody>
          <a:bodyPr vert="horz" wrap="square" lIns="0" tIns="12750" rIns="0" bIns="0" rtlCol="0">
            <a:spAutoFit/>
          </a:bodyPr>
          <a:lstStyle/>
          <a:p>
            <a:pPr marL="12750" marR="5100" indent="70122">
              <a:spcBef>
                <a:spcPts val="100"/>
              </a:spcBef>
            </a:pPr>
            <a:r>
              <a:rPr sz="2000" b="1" dirty="0">
                <a:latin typeface="Times New Roman"/>
                <a:cs typeface="Times New Roman"/>
              </a:rPr>
              <a:t>Aplicación</a:t>
            </a:r>
            <a:r>
              <a:rPr sz="2000" b="1" spc="-50" dirty="0">
                <a:latin typeface="Times New Roman"/>
                <a:cs typeface="Times New Roman"/>
              </a:rPr>
              <a:t> </a:t>
            </a:r>
            <a:r>
              <a:rPr sz="2000" b="1" dirty="0">
                <a:latin typeface="Times New Roman"/>
                <a:cs typeface="Times New Roman"/>
              </a:rPr>
              <a:t>de</a:t>
            </a:r>
            <a:r>
              <a:rPr sz="2000" b="1" spc="-50" dirty="0">
                <a:latin typeface="Times New Roman"/>
                <a:cs typeface="Times New Roman"/>
              </a:rPr>
              <a:t> </a:t>
            </a:r>
            <a:r>
              <a:rPr sz="2000" b="1" spc="-25" dirty="0">
                <a:latin typeface="Times New Roman"/>
                <a:cs typeface="Times New Roman"/>
              </a:rPr>
              <a:t>los </a:t>
            </a:r>
            <a:r>
              <a:rPr sz="2000" b="1" dirty="0">
                <a:latin typeface="Times New Roman"/>
                <a:cs typeface="Times New Roman"/>
              </a:rPr>
              <a:t>Métodos</a:t>
            </a:r>
            <a:r>
              <a:rPr sz="2000" b="1" spc="-35" dirty="0">
                <a:latin typeface="Times New Roman"/>
                <a:cs typeface="Times New Roman"/>
              </a:rPr>
              <a:t> </a:t>
            </a:r>
            <a:r>
              <a:rPr sz="2000" b="1" spc="-10" dirty="0">
                <a:latin typeface="Times New Roman"/>
                <a:cs typeface="Times New Roman"/>
              </a:rPr>
              <a:t>Empíricos</a:t>
            </a:r>
            <a:endParaRPr sz="2000" b="1" dirty="0">
              <a:latin typeface="Times New Roman"/>
              <a:cs typeface="Times New Roman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2051720" y="4571488"/>
            <a:ext cx="2306329" cy="628428"/>
          </a:xfrm>
          <a:prstGeom prst="rect">
            <a:avLst/>
          </a:prstGeom>
        </p:spPr>
        <p:txBody>
          <a:bodyPr vert="horz" wrap="square" lIns="0" tIns="12750" rIns="0" bIns="0" rtlCol="0">
            <a:spAutoFit/>
          </a:bodyPr>
          <a:lstStyle/>
          <a:p>
            <a:pPr marL="12750" marR="5100" indent="105184">
              <a:spcBef>
                <a:spcPts val="100"/>
              </a:spcBef>
            </a:pPr>
            <a:r>
              <a:rPr sz="2000" b="1" dirty="0">
                <a:latin typeface="Times New Roman"/>
                <a:cs typeface="Times New Roman"/>
              </a:rPr>
              <a:t>Aplicación</a:t>
            </a:r>
            <a:r>
              <a:rPr sz="2000" b="1" spc="-50" dirty="0">
                <a:latin typeface="Times New Roman"/>
                <a:cs typeface="Times New Roman"/>
              </a:rPr>
              <a:t> </a:t>
            </a:r>
            <a:r>
              <a:rPr sz="2000" b="1" dirty="0">
                <a:latin typeface="Times New Roman"/>
                <a:cs typeface="Times New Roman"/>
              </a:rPr>
              <a:t>de</a:t>
            </a:r>
            <a:r>
              <a:rPr sz="2000" b="1" spc="-50" dirty="0">
                <a:latin typeface="Times New Roman"/>
                <a:cs typeface="Times New Roman"/>
              </a:rPr>
              <a:t> </a:t>
            </a:r>
            <a:r>
              <a:rPr sz="2000" b="1" spc="-25" dirty="0">
                <a:latin typeface="Times New Roman"/>
                <a:cs typeface="Times New Roman"/>
              </a:rPr>
              <a:t>los </a:t>
            </a:r>
            <a:r>
              <a:rPr sz="2000" b="1" spc="-10" dirty="0">
                <a:latin typeface="Times New Roman"/>
                <a:cs typeface="Times New Roman"/>
              </a:rPr>
              <a:t>Ejercicios</a:t>
            </a:r>
            <a:r>
              <a:rPr sz="2000" b="1" spc="-15" dirty="0">
                <a:latin typeface="Times New Roman"/>
                <a:cs typeface="Times New Roman"/>
              </a:rPr>
              <a:t> </a:t>
            </a:r>
            <a:r>
              <a:rPr sz="2000" b="1" dirty="0">
                <a:latin typeface="Times New Roman"/>
                <a:cs typeface="Times New Roman"/>
              </a:rPr>
              <a:t>o</a:t>
            </a:r>
            <a:r>
              <a:rPr sz="2000" b="1" spc="-15" dirty="0">
                <a:latin typeface="Times New Roman"/>
                <a:cs typeface="Times New Roman"/>
              </a:rPr>
              <a:t> </a:t>
            </a:r>
            <a:r>
              <a:rPr sz="2000" b="1" spc="-10" dirty="0">
                <a:latin typeface="Times New Roman"/>
                <a:cs typeface="Times New Roman"/>
              </a:rPr>
              <a:t>Pruebas</a:t>
            </a:r>
            <a:endParaRPr sz="2000" b="1" dirty="0">
              <a:latin typeface="Times New Roman"/>
              <a:cs typeface="Times New Roman"/>
            </a:endParaRPr>
          </a:p>
        </p:txBody>
      </p:sp>
      <p:grpSp>
        <p:nvGrpSpPr>
          <p:cNvPr id="33" name="object 33"/>
          <p:cNvGrpSpPr/>
          <p:nvPr/>
        </p:nvGrpSpPr>
        <p:grpSpPr>
          <a:xfrm>
            <a:off x="5705335" y="3109215"/>
            <a:ext cx="2012826" cy="1865197"/>
            <a:chOff x="5689486" y="3091941"/>
            <a:chExt cx="2007235" cy="1854835"/>
          </a:xfrm>
        </p:grpSpPr>
        <p:sp>
          <p:nvSpPr>
            <p:cNvPr id="34" name="object 34"/>
            <p:cNvSpPr/>
            <p:nvPr/>
          </p:nvSpPr>
          <p:spPr>
            <a:xfrm>
              <a:off x="5689486" y="3091941"/>
              <a:ext cx="1981200" cy="1828800"/>
            </a:xfrm>
            <a:custGeom>
              <a:avLst/>
              <a:gdLst/>
              <a:ahLst/>
              <a:cxnLst/>
              <a:rect l="l" t="t" r="r" b="b"/>
              <a:pathLst>
                <a:path w="1981200" h="1828800">
                  <a:moveTo>
                    <a:pt x="1981186" y="914400"/>
                  </a:moveTo>
                  <a:lnTo>
                    <a:pt x="1979974" y="868810"/>
                  </a:lnTo>
                  <a:lnTo>
                    <a:pt x="1976375" y="823794"/>
                  </a:lnTo>
                  <a:lnTo>
                    <a:pt x="1970446" y="779404"/>
                  </a:lnTo>
                  <a:lnTo>
                    <a:pt x="1962244" y="735692"/>
                  </a:lnTo>
                  <a:lnTo>
                    <a:pt x="1951825" y="692712"/>
                  </a:lnTo>
                  <a:lnTo>
                    <a:pt x="1939247" y="650515"/>
                  </a:lnTo>
                  <a:lnTo>
                    <a:pt x="1924566" y="609155"/>
                  </a:lnTo>
                  <a:lnTo>
                    <a:pt x="1907838" y="568685"/>
                  </a:lnTo>
                  <a:lnTo>
                    <a:pt x="1889121" y="529156"/>
                  </a:lnTo>
                  <a:lnTo>
                    <a:pt x="1868471" y="490622"/>
                  </a:lnTo>
                  <a:lnTo>
                    <a:pt x="1845945" y="453136"/>
                  </a:lnTo>
                  <a:lnTo>
                    <a:pt x="1821600" y="416749"/>
                  </a:lnTo>
                  <a:lnTo>
                    <a:pt x="1795493" y="381515"/>
                  </a:lnTo>
                  <a:lnTo>
                    <a:pt x="1767679" y="347486"/>
                  </a:lnTo>
                  <a:lnTo>
                    <a:pt x="1738217" y="314715"/>
                  </a:lnTo>
                  <a:lnTo>
                    <a:pt x="1707162" y="283255"/>
                  </a:lnTo>
                  <a:lnTo>
                    <a:pt x="1674571" y="253158"/>
                  </a:lnTo>
                  <a:lnTo>
                    <a:pt x="1640502" y="224477"/>
                  </a:lnTo>
                  <a:lnTo>
                    <a:pt x="1605011" y="197265"/>
                  </a:lnTo>
                  <a:lnTo>
                    <a:pt x="1568154" y="171574"/>
                  </a:lnTo>
                  <a:lnTo>
                    <a:pt x="1529989" y="147458"/>
                  </a:lnTo>
                  <a:lnTo>
                    <a:pt x="1490571" y="124968"/>
                  </a:lnTo>
                  <a:lnTo>
                    <a:pt x="1449959" y="104157"/>
                  </a:lnTo>
                  <a:lnTo>
                    <a:pt x="1408208" y="85078"/>
                  </a:lnTo>
                  <a:lnTo>
                    <a:pt x="1365376" y="67784"/>
                  </a:lnTo>
                  <a:lnTo>
                    <a:pt x="1321519" y="52327"/>
                  </a:lnTo>
                  <a:lnTo>
                    <a:pt x="1276693" y="38760"/>
                  </a:lnTo>
                  <a:lnTo>
                    <a:pt x="1230956" y="27136"/>
                  </a:lnTo>
                  <a:lnTo>
                    <a:pt x="1184365" y="17507"/>
                  </a:lnTo>
                  <a:lnTo>
                    <a:pt x="1136975" y="9927"/>
                  </a:lnTo>
                  <a:lnTo>
                    <a:pt x="1088844" y="4447"/>
                  </a:lnTo>
                  <a:lnTo>
                    <a:pt x="1040029" y="1120"/>
                  </a:lnTo>
                  <a:lnTo>
                    <a:pt x="990586" y="0"/>
                  </a:lnTo>
                  <a:lnTo>
                    <a:pt x="941145" y="1120"/>
                  </a:lnTo>
                  <a:lnTo>
                    <a:pt x="892330" y="4447"/>
                  </a:lnTo>
                  <a:lnTo>
                    <a:pt x="844201" y="9927"/>
                  </a:lnTo>
                  <a:lnTo>
                    <a:pt x="796812" y="17507"/>
                  </a:lnTo>
                  <a:lnTo>
                    <a:pt x="750222" y="27136"/>
                  </a:lnTo>
                  <a:lnTo>
                    <a:pt x="704486" y="38760"/>
                  </a:lnTo>
                  <a:lnTo>
                    <a:pt x="659661" y="52327"/>
                  </a:lnTo>
                  <a:lnTo>
                    <a:pt x="615804" y="67784"/>
                  </a:lnTo>
                  <a:lnTo>
                    <a:pt x="572973" y="85078"/>
                  </a:lnTo>
                  <a:lnTo>
                    <a:pt x="531222" y="104157"/>
                  </a:lnTo>
                  <a:lnTo>
                    <a:pt x="490611" y="124967"/>
                  </a:lnTo>
                  <a:lnTo>
                    <a:pt x="451194" y="147458"/>
                  </a:lnTo>
                  <a:lnTo>
                    <a:pt x="413029" y="171574"/>
                  </a:lnTo>
                  <a:lnTo>
                    <a:pt x="376173" y="197265"/>
                  </a:lnTo>
                  <a:lnTo>
                    <a:pt x="340682" y="224477"/>
                  </a:lnTo>
                  <a:lnTo>
                    <a:pt x="306613" y="253158"/>
                  </a:lnTo>
                  <a:lnTo>
                    <a:pt x="274023" y="283255"/>
                  </a:lnTo>
                  <a:lnTo>
                    <a:pt x="242968" y="314715"/>
                  </a:lnTo>
                  <a:lnTo>
                    <a:pt x="213506" y="347486"/>
                  </a:lnTo>
                  <a:lnTo>
                    <a:pt x="185692" y="381515"/>
                  </a:lnTo>
                  <a:lnTo>
                    <a:pt x="159585" y="416749"/>
                  </a:lnTo>
                  <a:lnTo>
                    <a:pt x="135240" y="453135"/>
                  </a:lnTo>
                  <a:lnTo>
                    <a:pt x="112714" y="490622"/>
                  </a:lnTo>
                  <a:lnTo>
                    <a:pt x="92064" y="529156"/>
                  </a:lnTo>
                  <a:lnTo>
                    <a:pt x="73347" y="568685"/>
                  </a:lnTo>
                  <a:lnTo>
                    <a:pt x="56620" y="609155"/>
                  </a:lnTo>
                  <a:lnTo>
                    <a:pt x="41939" y="650515"/>
                  </a:lnTo>
                  <a:lnTo>
                    <a:pt x="29360" y="692712"/>
                  </a:lnTo>
                  <a:lnTo>
                    <a:pt x="18942" y="735692"/>
                  </a:lnTo>
                  <a:lnTo>
                    <a:pt x="10740" y="779404"/>
                  </a:lnTo>
                  <a:lnTo>
                    <a:pt x="4811" y="823794"/>
                  </a:lnTo>
                  <a:lnTo>
                    <a:pt x="1212" y="868810"/>
                  </a:lnTo>
                  <a:lnTo>
                    <a:pt x="0" y="914400"/>
                  </a:lnTo>
                  <a:lnTo>
                    <a:pt x="1212" y="960054"/>
                  </a:lnTo>
                  <a:lnTo>
                    <a:pt x="4811" y="1005127"/>
                  </a:lnTo>
                  <a:lnTo>
                    <a:pt x="10740" y="1049567"/>
                  </a:lnTo>
                  <a:lnTo>
                    <a:pt x="18942" y="1093321"/>
                  </a:lnTo>
                  <a:lnTo>
                    <a:pt x="29360" y="1136337"/>
                  </a:lnTo>
                  <a:lnTo>
                    <a:pt x="41939" y="1178562"/>
                  </a:lnTo>
                  <a:lnTo>
                    <a:pt x="56620" y="1219945"/>
                  </a:lnTo>
                  <a:lnTo>
                    <a:pt x="73347" y="1260432"/>
                  </a:lnTo>
                  <a:lnTo>
                    <a:pt x="92064" y="1299973"/>
                  </a:lnTo>
                  <a:lnTo>
                    <a:pt x="112714" y="1338513"/>
                  </a:lnTo>
                  <a:lnTo>
                    <a:pt x="135240" y="1376002"/>
                  </a:lnTo>
                  <a:lnTo>
                    <a:pt x="159585" y="1412387"/>
                  </a:lnTo>
                  <a:lnTo>
                    <a:pt x="185692" y="1447615"/>
                  </a:lnTo>
                  <a:lnTo>
                    <a:pt x="213506" y="1481634"/>
                  </a:lnTo>
                  <a:lnTo>
                    <a:pt x="242968" y="1514393"/>
                  </a:lnTo>
                  <a:lnTo>
                    <a:pt x="274023" y="1545838"/>
                  </a:lnTo>
                  <a:lnTo>
                    <a:pt x="306613" y="1575918"/>
                  </a:lnTo>
                  <a:lnTo>
                    <a:pt x="340682" y="1604579"/>
                  </a:lnTo>
                  <a:lnTo>
                    <a:pt x="376173" y="1631771"/>
                  </a:lnTo>
                  <a:lnTo>
                    <a:pt x="413029" y="1657440"/>
                  </a:lnTo>
                  <a:lnTo>
                    <a:pt x="451194" y="1681534"/>
                  </a:lnTo>
                  <a:lnTo>
                    <a:pt x="490611" y="1704001"/>
                  </a:lnTo>
                  <a:lnTo>
                    <a:pt x="531222" y="1724789"/>
                  </a:lnTo>
                  <a:lnTo>
                    <a:pt x="572973" y="1743845"/>
                  </a:lnTo>
                  <a:lnTo>
                    <a:pt x="615804" y="1761117"/>
                  </a:lnTo>
                  <a:lnTo>
                    <a:pt x="659661" y="1776553"/>
                  </a:lnTo>
                  <a:lnTo>
                    <a:pt x="704486" y="1790101"/>
                  </a:lnTo>
                  <a:lnTo>
                    <a:pt x="750222" y="1801707"/>
                  </a:lnTo>
                  <a:lnTo>
                    <a:pt x="796812" y="1811321"/>
                  </a:lnTo>
                  <a:lnTo>
                    <a:pt x="844201" y="1818889"/>
                  </a:lnTo>
                  <a:lnTo>
                    <a:pt x="892330" y="1824360"/>
                  </a:lnTo>
                  <a:lnTo>
                    <a:pt x="941145" y="1827681"/>
                  </a:lnTo>
                  <a:lnTo>
                    <a:pt x="990586" y="1828800"/>
                  </a:lnTo>
                  <a:lnTo>
                    <a:pt x="1040029" y="1827681"/>
                  </a:lnTo>
                  <a:lnTo>
                    <a:pt x="1088844" y="1824360"/>
                  </a:lnTo>
                  <a:lnTo>
                    <a:pt x="1136975" y="1818889"/>
                  </a:lnTo>
                  <a:lnTo>
                    <a:pt x="1184365" y="1811321"/>
                  </a:lnTo>
                  <a:lnTo>
                    <a:pt x="1230956" y="1801707"/>
                  </a:lnTo>
                  <a:lnTo>
                    <a:pt x="1276693" y="1790101"/>
                  </a:lnTo>
                  <a:lnTo>
                    <a:pt x="1321519" y="1776553"/>
                  </a:lnTo>
                  <a:lnTo>
                    <a:pt x="1365376" y="1761117"/>
                  </a:lnTo>
                  <a:lnTo>
                    <a:pt x="1408208" y="1743845"/>
                  </a:lnTo>
                  <a:lnTo>
                    <a:pt x="1449959" y="1724789"/>
                  </a:lnTo>
                  <a:lnTo>
                    <a:pt x="1490571" y="1704001"/>
                  </a:lnTo>
                  <a:lnTo>
                    <a:pt x="1529989" y="1681534"/>
                  </a:lnTo>
                  <a:lnTo>
                    <a:pt x="1568154" y="1657440"/>
                  </a:lnTo>
                  <a:lnTo>
                    <a:pt x="1605011" y="1631771"/>
                  </a:lnTo>
                  <a:lnTo>
                    <a:pt x="1640502" y="1604579"/>
                  </a:lnTo>
                  <a:lnTo>
                    <a:pt x="1674571" y="1575918"/>
                  </a:lnTo>
                  <a:lnTo>
                    <a:pt x="1707162" y="1545838"/>
                  </a:lnTo>
                  <a:lnTo>
                    <a:pt x="1738217" y="1514393"/>
                  </a:lnTo>
                  <a:lnTo>
                    <a:pt x="1767679" y="1481634"/>
                  </a:lnTo>
                  <a:lnTo>
                    <a:pt x="1795493" y="1447615"/>
                  </a:lnTo>
                  <a:lnTo>
                    <a:pt x="1821600" y="1412387"/>
                  </a:lnTo>
                  <a:lnTo>
                    <a:pt x="1845945" y="1376002"/>
                  </a:lnTo>
                  <a:lnTo>
                    <a:pt x="1868471" y="1338513"/>
                  </a:lnTo>
                  <a:lnTo>
                    <a:pt x="1889121" y="1299973"/>
                  </a:lnTo>
                  <a:lnTo>
                    <a:pt x="1907838" y="1260432"/>
                  </a:lnTo>
                  <a:lnTo>
                    <a:pt x="1924566" y="1219945"/>
                  </a:lnTo>
                  <a:lnTo>
                    <a:pt x="1939247" y="1178562"/>
                  </a:lnTo>
                  <a:lnTo>
                    <a:pt x="1951825" y="1136337"/>
                  </a:lnTo>
                  <a:lnTo>
                    <a:pt x="1962244" y="1093321"/>
                  </a:lnTo>
                  <a:lnTo>
                    <a:pt x="1970446" y="1049567"/>
                  </a:lnTo>
                  <a:lnTo>
                    <a:pt x="1976375" y="1005127"/>
                  </a:lnTo>
                  <a:lnTo>
                    <a:pt x="1979974" y="960054"/>
                  </a:lnTo>
                  <a:lnTo>
                    <a:pt x="1981186" y="914400"/>
                  </a:lnTo>
                  <a:close/>
                </a:path>
              </a:pathLst>
            </a:custGeom>
            <a:solidFill>
              <a:srgbClr val="FFFF6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" name="object 35"/>
            <p:cNvSpPr/>
            <p:nvPr/>
          </p:nvSpPr>
          <p:spPr>
            <a:xfrm>
              <a:off x="5715393" y="3117850"/>
              <a:ext cx="1981200" cy="1828800"/>
            </a:xfrm>
            <a:custGeom>
              <a:avLst/>
              <a:gdLst/>
              <a:ahLst/>
              <a:cxnLst/>
              <a:rect l="l" t="t" r="r" b="b"/>
              <a:pathLst>
                <a:path w="1981200" h="1828800">
                  <a:moveTo>
                    <a:pt x="1981200" y="914400"/>
                  </a:moveTo>
                  <a:lnTo>
                    <a:pt x="1979987" y="868745"/>
                  </a:lnTo>
                  <a:lnTo>
                    <a:pt x="1976388" y="823672"/>
                  </a:lnTo>
                  <a:lnTo>
                    <a:pt x="1970459" y="779232"/>
                  </a:lnTo>
                  <a:lnTo>
                    <a:pt x="1962257" y="735478"/>
                  </a:lnTo>
                  <a:lnTo>
                    <a:pt x="1951838" y="692462"/>
                  </a:lnTo>
                  <a:lnTo>
                    <a:pt x="1939259" y="650237"/>
                  </a:lnTo>
                  <a:lnTo>
                    <a:pt x="1924578" y="608854"/>
                  </a:lnTo>
                  <a:lnTo>
                    <a:pt x="1907850" y="568367"/>
                  </a:lnTo>
                  <a:lnTo>
                    <a:pt x="1889132" y="528826"/>
                  </a:lnTo>
                  <a:lnTo>
                    <a:pt x="1868482" y="490286"/>
                  </a:lnTo>
                  <a:lnTo>
                    <a:pt x="1845956" y="452797"/>
                  </a:lnTo>
                  <a:lnTo>
                    <a:pt x="1821610" y="416412"/>
                  </a:lnTo>
                  <a:lnTo>
                    <a:pt x="1795502" y="381184"/>
                  </a:lnTo>
                  <a:lnTo>
                    <a:pt x="1767688" y="347165"/>
                  </a:lnTo>
                  <a:lnTo>
                    <a:pt x="1738225" y="314406"/>
                  </a:lnTo>
                  <a:lnTo>
                    <a:pt x="1707170" y="282961"/>
                  </a:lnTo>
                  <a:lnTo>
                    <a:pt x="1674579" y="252881"/>
                  </a:lnTo>
                  <a:lnTo>
                    <a:pt x="1640510" y="224220"/>
                  </a:lnTo>
                  <a:lnTo>
                    <a:pt x="1605018" y="197028"/>
                  </a:lnTo>
                  <a:lnTo>
                    <a:pt x="1568161" y="171359"/>
                  </a:lnTo>
                  <a:lnTo>
                    <a:pt x="1529996" y="147265"/>
                  </a:lnTo>
                  <a:lnTo>
                    <a:pt x="1490579" y="124798"/>
                  </a:lnTo>
                  <a:lnTo>
                    <a:pt x="1449966" y="104010"/>
                  </a:lnTo>
                  <a:lnTo>
                    <a:pt x="1408216" y="84954"/>
                  </a:lnTo>
                  <a:lnTo>
                    <a:pt x="1365384" y="67682"/>
                  </a:lnTo>
                  <a:lnTo>
                    <a:pt x="1321527" y="52246"/>
                  </a:lnTo>
                  <a:lnTo>
                    <a:pt x="1276701" y="38698"/>
                  </a:lnTo>
                  <a:lnTo>
                    <a:pt x="1230965" y="27092"/>
                  </a:lnTo>
                  <a:lnTo>
                    <a:pt x="1184374" y="17478"/>
                  </a:lnTo>
                  <a:lnTo>
                    <a:pt x="1136985" y="9910"/>
                  </a:lnTo>
                  <a:lnTo>
                    <a:pt x="1088855" y="4439"/>
                  </a:lnTo>
                  <a:lnTo>
                    <a:pt x="1040041" y="1118"/>
                  </a:lnTo>
                  <a:lnTo>
                    <a:pt x="990600" y="0"/>
                  </a:lnTo>
                  <a:lnTo>
                    <a:pt x="941157" y="1118"/>
                  </a:lnTo>
                  <a:lnTo>
                    <a:pt x="892342" y="4439"/>
                  </a:lnTo>
                  <a:lnTo>
                    <a:pt x="844211" y="9910"/>
                  </a:lnTo>
                  <a:lnTo>
                    <a:pt x="796821" y="17478"/>
                  </a:lnTo>
                  <a:lnTo>
                    <a:pt x="750230" y="27092"/>
                  </a:lnTo>
                  <a:lnTo>
                    <a:pt x="704493" y="38698"/>
                  </a:lnTo>
                  <a:lnTo>
                    <a:pt x="659668" y="52246"/>
                  </a:lnTo>
                  <a:lnTo>
                    <a:pt x="615810" y="67682"/>
                  </a:lnTo>
                  <a:lnTo>
                    <a:pt x="572978" y="84954"/>
                  </a:lnTo>
                  <a:lnTo>
                    <a:pt x="531227" y="104010"/>
                  </a:lnTo>
                  <a:lnTo>
                    <a:pt x="490615" y="124798"/>
                  </a:lnTo>
                  <a:lnTo>
                    <a:pt x="451198" y="147265"/>
                  </a:lnTo>
                  <a:lnTo>
                    <a:pt x="413032" y="171359"/>
                  </a:lnTo>
                  <a:lnTo>
                    <a:pt x="376176" y="197028"/>
                  </a:lnTo>
                  <a:lnTo>
                    <a:pt x="340684" y="224220"/>
                  </a:lnTo>
                  <a:lnTo>
                    <a:pt x="306615" y="252881"/>
                  </a:lnTo>
                  <a:lnTo>
                    <a:pt x="274024" y="282961"/>
                  </a:lnTo>
                  <a:lnTo>
                    <a:pt x="242969" y="314406"/>
                  </a:lnTo>
                  <a:lnTo>
                    <a:pt x="213507" y="347165"/>
                  </a:lnTo>
                  <a:lnTo>
                    <a:pt x="185693" y="381184"/>
                  </a:lnTo>
                  <a:lnTo>
                    <a:pt x="159586" y="416412"/>
                  </a:lnTo>
                  <a:lnTo>
                    <a:pt x="135241" y="452797"/>
                  </a:lnTo>
                  <a:lnTo>
                    <a:pt x="112715" y="490286"/>
                  </a:lnTo>
                  <a:lnTo>
                    <a:pt x="92065" y="528826"/>
                  </a:lnTo>
                  <a:lnTo>
                    <a:pt x="73348" y="568367"/>
                  </a:lnTo>
                  <a:lnTo>
                    <a:pt x="56620" y="608854"/>
                  </a:lnTo>
                  <a:lnTo>
                    <a:pt x="41939" y="650237"/>
                  </a:lnTo>
                  <a:lnTo>
                    <a:pt x="29360" y="692462"/>
                  </a:lnTo>
                  <a:lnTo>
                    <a:pt x="18942" y="735478"/>
                  </a:lnTo>
                  <a:lnTo>
                    <a:pt x="10740" y="779232"/>
                  </a:lnTo>
                  <a:lnTo>
                    <a:pt x="4811" y="823672"/>
                  </a:lnTo>
                  <a:lnTo>
                    <a:pt x="1212" y="868745"/>
                  </a:lnTo>
                  <a:lnTo>
                    <a:pt x="0" y="914400"/>
                  </a:lnTo>
                  <a:lnTo>
                    <a:pt x="1212" y="959989"/>
                  </a:lnTo>
                  <a:lnTo>
                    <a:pt x="4811" y="1005005"/>
                  </a:lnTo>
                  <a:lnTo>
                    <a:pt x="10740" y="1049395"/>
                  </a:lnTo>
                  <a:lnTo>
                    <a:pt x="18942" y="1093107"/>
                  </a:lnTo>
                  <a:lnTo>
                    <a:pt x="29360" y="1136087"/>
                  </a:lnTo>
                  <a:lnTo>
                    <a:pt x="41939" y="1178284"/>
                  </a:lnTo>
                  <a:lnTo>
                    <a:pt x="56620" y="1219644"/>
                  </a:lnTo>
                  <a:lnTo>
                    <a:pt x="73348" y="1260114"/>
                  </a:lnTo>
                  <a:lnTo>
                    <a:pt x="92065" y="1299643"/>
                  </a:lnTo>
                  <a:lnTo>
                    <a:pt x="112715" y="1338177"/>
                  </a:lnTo>
                  <a:lnTo>
                    <a:pt x="135241" y="1375664"/>
                  </a:lnTo>
                  <a:lnTo>
                    <a:pt x="159586" y="1412050"/>
                  </a:lnTo>
                  <a:lnTo>
                    <a:pt x="185693" y="1447284"/>
                  </a:lnTo>
                  <a:lnTo>
                    <a:pt x="213507" y="1481313"/>
                  </a:lnTo>
                  <a:lnTo>
                    <a:pt x="242969" y="1514084"/>
                  </a:lnTo>
                  <a:lnTo>
                    <a:pt x="274024" y="1545544"/>
                  </a:lnTo>
                  <a:lnTo>
                    <a:pt x="306615" y="1575641"/>
                  </a:lnTo>
                  <a:lnTo>
                    <a:pt x="340684" y="1604322"/>
                  </a:lnTo>
                  <a:lnTo>
                    <a:pt x="376176" y="1631534"/>
                  </a:lnTo>
                  <a:lnTo>
                    <a:pt x="413032" y="1657225"/>
                  </a:lnTo>
                  <a:lnTo>
                    <a:pt x="451198" y="1681341"/>
                  </a:lnTo>
                  <a:lnTo>
                    <a:pt x="490615" y="1703831"/>
                  </a:lnTo>
                  <a:lnTo>
                    <a:pt x="531227" y="1724642"/>
                  </a:lnTo>
                  <a:lnTo>
                    <a:pt x="572978" y="1743721"/>
                  </a:lnTo>
                  <a:lnTo>
                    <a:pt x="615810" y="1761015"/>
                  </a:lnTo>
                  <a:lnTo>
                    <a:pt x="659668" y="1776472"/>
                  </a:lnTo>
                  <a:lnTo>
                    <a:pt x="704493" y="1790039"/>
                  </a:lnTo>
                  <a:lnTo>
                    <a:pt x="750230" y="1801663"/>
                  </a:lnTo>
                  <a:lnTo>
                    <a:pt x="796821" y="1811292"/>
                  </a:lnTo>
                  <a:lnTo>
                    <a:pt x="844211" y="1818872"/>
                  </a:lnTo>
                  <a:lnTo>
                    <a:pt x="892342" y="1824352"/>
                  </a:lnTo>
                  <a:lnTo>
                    <a:pt x="941157" y="1827679"/>
                  </a:lnTo>
                  <a:lnTo>
                    <a:pt x="990600" y="1828800"/>
                  </a:lnTo>
                  <a:lnTo>
                    <a:pt x="1040041" y="1827679"/>
                  </a:lnTo>
                  <a:lnTo>
                    <a:pt x="1088855" y="1824352"/>
                  </a:lnTo>
                  <a:lnTo>
                    <a:pt x="1136985" y="1818872"/>
                  </a:lnTo>
                  <a:lnTo>
                    <a:pt x="1184374" y="1811292"/>
                  </a:lnTo>
                  <a:lnTo>
                    <a:pt x="1230965" y="1801663"/>
                  </a:lnTo>
                  <a:lnTo>
                    <a:pt x="1276701" y="1790039"/>
                  </a:lnTo>
                  <a:lnTo>
                    <a:pt x="1321527" y="1776472"/>
                  </a:lnTo>
                  <a:lnTo>
                    <a:pt x="1365384" y="1761015"/>
                  </a:lnTo>
                  <a:lnTo>
                    <a:pt x="1408216" y="1743721"/>
                  </a:lnTo>
                  <a:lnTo>
                    <a:pt x="1449966" y="1724642"/>
                  </a:lnTo>
                  <a:lnTo>
                    <a:pt x="1490579" y="1703832"/>
                  </a:lnTo>
                  <a:lnTo>
                    <a:pt x="1529996" y="1681341"/>
                  </a:lnTo>
                  <a:lnTo>
                    <a:pt x="1568161" y="1657225"/>
                  </a:lnTo>
                  <a:lnTo>
                    <a:pt x="1605018" y="1631534"/>
                  </a:lnTo>
                  <a:lnTo>
                    <a:pt x="1640510" y="1604322"/>
                  </a:lnTo>
                  <a:lnTo>
                    <a:pt x="1674579" y="1575641"/>
                  </a:lnTo>
                  <a:lnTo>
                    <a:pt x="1707170" y="1545544"/>
                  </a:lnTo>
                  <a:lnTo>
                    <a:pt x="1738225" y="1514084"/>
                  </a:lnTo>
                  <a:lnTo>
                    <a:pt x="1767688" y="1481313"/>
                  </a:lnTo>
                  <a:lnTo>
                    <a:pt x="1795502" y="1447284"/>
                  </a:lnTo>
                  <a:lnTo>
                    <a:pt x="1821610" y="1412050"/>
                  </a:lnTo>
                  <a:lnTo>
                    <a:pt x="1845956" y="1375664"/>
                  </a:lnTo>
                  <a:lnTo>
                    <a:pt x="1868482" y="1338177"/>
                  </a:lnTo>
                  <a:lnTo>
                    <a:pt x="1889132" y="1299643"/>
                  </a:lnTo>
                  <a:lnTo>
                    <a:pt x="1907850" y="1260114"/>
                  </a:lnTo>
                  <a:lnTo>
                    <a:pt x="1924578" y="1219644"/>
                  </a:lnTo>
                  <a:lnTo>
                    <a:pt x="1939259" y="1178284"/>
                  </a:lnTo>
                  <a:lnTo>
                    <a:pt x="1951838" y="1136087"/>
                  </a:lnTo>
                  <a:lnTo>
                    <a:pt x="1962257" y="1093107"/>
                  </a:lnTo>
                  <a:lnTo>
                    <a:pt x="1970459" y="1049395"/>
                  </a:lnTo>
                  <a:lnTo>
                    <a:pt x="1976388" y="1005005"/>
                  </a:lnTo>
                  <a:lnTo>
                    <a:pt x="1979987" y="959989"/>
                  </a:lnTo>
                  <a:lnTo>
                    <a:pt x="1981200" y="914400"/>
                  </a:lnTo>
                  <a:close/>
                </a:path>
              </a:pathLst>
            </a:custGeom>
            <a:solidFill>
              <a:srgbClr val="9999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" name="object 36"/>
            <p:cNvSpPr/>
            <p:nvPr/>
          </p:nvSpPr>
          <p:spPr>
            <a:xfrm>
              <a:off x="5702426" y="3104895"/>
              <a:ext cx="1981200" cy="1828800"/>
            </a:xfrm>
            <a:custGeom>
              <a:avLst/>
              <a:gdLst/>
              <a:ahLst/>
              <a:cxnLst/>
              <a:rect l="l" t="t" r="r" b="b"/>
              <a:pathLst>
                <a:path w="1981200" h="1828800">
                  <a:moveTo>
                    <a:pt x="1981200" y="914400"/>
                  </a:moveTo>
                  <a:lnTo>
                    <a:pt x="1979988" y="868745"/>
                  </a:lnTo>
                  <a:lnTo>
                    <a:pt x="1976389" y="823672"/>
                  </a:lnTo>
                  <a:lnTo>
                    <a:pt x="1970460" y="779232"/>
                  </a:lnTo>
                  <a:lnTo>
                    <a:pt x="1962258" y="735478"/>
                  </a:lnTo>
                  <a:lnTo>
                    <a:pt x="1951840" y="692462"/>
                  </a:lnTo>
                  <a:lnTo>
                    <a:pt x="1939262" y="650237"/>
                  </a:lnTo>
                  <a:lnTo>
                    <a:pt x="1924581" y="608854"/>
                  </a:lnTo>
                  <a:lnTo>
                    <a:pt x="1907853" y="568367"/>
                  </a:lnTo>
                  <a:lnTo>
                    <a:pt x="1889137" y="528827"/>
                  </a:lnTo>
                  <a:lnTo>
                    <a:pt x="1868487" y="490286"/>
                  </a:lnTo>
                  <a:lnTo>
                    <a:pt x="1845962" y="452797"/>
                  </a:lnTo>
                  <a:lnTo>
                    <a:pt x="1821617" y="416412"/>
                  </a:lnTo>
                  <a:lnTo>
                    <a:pt x="1795510" y="381184"/>
                  </a:lnTo>
                  <a:lnTo>
                    <a:pt x="1767697" y="347165"/>
                  </a:lnTo>
                  <a:lnTo>
                    <a:pt x="1738234" y="314406"/>
                  </a:lnTo>
                  <a:lnTo>
                    <a:pt x="1707180" y="282961"/>
                  </a:lnTo>
                  <a:lnTo>
                    <a:pt x="1674590" y="252882"/>
                  </a:lnTo>
                  <a:lnTo>
                    <a:pt x="1640521" y="224220"/>
                  </a:lnTo>
                  <a:lnTo>
                    <a:pt x="1605029" y="197029"/>
                  </a:lnTo>
                  <a:lnTo>
                    <a:pt x="1568173" y="171360"/>
                  </a:lnTo>
                  <a:lnTo>
                    <a:pt x="1530008" y="147265"/>
                  </a:lnTo>
                  <a:lnTo>
                    <a:pt x="1490590" y="124798"/>
                  </a:lnTo>
                  <a:lnTo>
                    <a:pt x="1449978" y="104010"/>
                  </a:lnTo>
                  <a:lnTo>
                    <a:pt x="1408227" y="84954"/>
                  </a:lnTo>
                  <a:lnTo>
                    <a:pt x="1365395" y="67682"/>
                  </a:lnTo>
                  <a:lnTo>
                    <a:pt x="1321537" y="52246"/>
                  </a:lnTo>
                  <a:lnTo>
                    <a:pt x="1276711" y="38698"/>
                  </a:lnTo>
                  <a:lnTo>
                    <a:pt x="1230974" y="27092"/>
                  </a:lnTo>
                  <a:lnTo>
                    <a:pt x="1184382" y="17478"/>
                  </a:lnTo>
                  <a:lnTo>
                    <a:pt x="1136991" y="9910"/>
                  </a:lnTo>
                  <a:lnTo>
                    <a:pt x="1088860" y="4439"/>
                  </a:lnTo>
                  <a:lnTo>
                    <a:pt x="1040044" y="1118"/>
                  </a:lnTo>
                  <a:lnTo>
                    <a:pt x="990600" y="0"/>
                  </a:lnTo>
                  <a:lnTo>
                    <a:pt x="941157" y="1118"/>
                  </a:lnTo>
                  <a:lnTo>
                    <a:pt x="892342" y="4439"/>
                  </a:lnTo>
                  <a:lnTo>
                    <a:pt x="844211" y="9910"/>
                  </a:lnTo>
                  <a:lnTo>
                    <a:pt x="796822" y="17478"/>
                  </a:lnTo>
                  <a:lnTo>
                    <a:pt x="750230" y="27092"/>
                  </a:lnTo>
                  <a:lnTo>
                    <a:pt x="704493" y="38698"/>
                  </a:lnTo>
                  <a:lnTo>
                    <a:pt x="659668" y="52246"/>
                  </a:lnTo>
                  <a:lnTo>
                    <a:pt x="615810" y="67682"/>
                  </a:lnTo>
                  <a:lnTo>
                    <a:pt x="572978" y="84954"/>
                  </a:lnTo>
                  <a:lnTo>
                    <a:pt x="531227" y="104010"/>
                  </a:lnTo>
                  <a:lnTo>
                    <a:pt x="490615" y="124798"/>
                  </a:lnTo>
                  <a:lnTo>
                    <a:pt x="451198" y="147265"/>
                  </a:lnTo>
                  <a:lnTo>
                    <a:pt x="413032" y="171360"/>
                  </a:lnTo>
                  <a:lnTo>
                    <a:pt x="376175" y="197029"/>
                  </a:lnTo>
                  <a:lnTo>
                    <a:pt x="340684" y="224220"/>
                  </a:lnTo>
                  <a:lnTo>
                    <a:pt x="306615" y="252882"/>
                  </a:lnTo>
                  <a:lnTo>
                    <a:pt x="274024" y="282961"/>
                  </a:lnTo>
                  <a:lnTo>
                    <a:pt x="242969" y="314406"/>
                  </a:lnTo>
                  <a:lnTo>
                    <a:pt x="213507" y="347165"/>
                  </a:lnTo>
                  <a:lnTo>
                    <a:pt x="185693" y="381184"/>
                  </a:lnTo>
                  <a:lnTo>
                    <a:pt x="159586" y="416412"/>
                  </a:lnTo>
                  <a:lnTo>
                    <a:pt x="135240" y="452797"/>
                  </a:lnTo>
                  <a:lnTo>
                    <a:pt x="112715" y="490286"/>
                  </a:lnTo>
                  <a:lnTo>
                    <a:pt x="92065" y="528827"/>
                  </a:lnTo>
                  <a:lnTo>
                    <a:pt x="73348" y="568367"/>
                  </a:lnTo>
                  <a:lnTo>
                    <a:pt x="56620" y="608854"/>
                  </a:lnTo>
                  <a:lnTo>
                    <a:pt x="41939" y="650237"/>
                  </a:lnTo>
                  <a:lnTo>
                    <a:pt x="29360" y="692462"/>
                  </a:lnTo>
                  <a:lnTo>
                    <a:pt x="18942" y="735478"/>
                  </a:lnTo>
                  <a:lnTo>
                    <a:pt x="10740" y="779232"/>
                  </a:lnTo>
                  <a:lnTo>
                    <a:pt x="4811" y="823672"/>
                  </a:lnTo>
                  <a:lnTo>
                    <a:pt x="1212" y="868745"/>
                  </a:lnTo>
                  <a:lnTo>
                    <a:pt x="0" y="914400"/>
                  </a:lnTo>
                  <a:lnTo>
                    <a:pt x="1212" y="960054"/>
                  </a:lnTo>
                  <a:lnTo>
                    <a:pt x="4811" y="1005127"/>
                  </a:lnTo>
                  <a:lnTo>
                    <a:pt x="10740" y="1049567"/>
                  </a:lnTo>
                  <a:lnTo>
                    <a:pt x="18942" y="1093321"/>
                  </a:lnTo>
                  <a:lnTo>
                    <a:pt x="29360" y="1136337"/>
                  </a:lnTo>
                  <a:lnTo>
                    <a:pt x="41939" y="1178562"/>
                  </a:lnTo>
                  <a:lnTo>
                    <a:pt x="56620" y="1219945"/>
                  </a:lnTo>
                  <a:lnTo>
                    <a:pt x="73348" y="1260432"/>
                  </a:lnTo>
                  <a:lnTo>
                    <a:pt x="92065" y="1299973"/>
                  </a:lnTo>
                  <a:lnTo>
                    <a:pt x="112715" y="1338513"/>
                  </a:lnTo>
                  <a:lnTo>
                    <a:pt x="135240" y="1376002"/>
                  </a:lnTo>
                  <a:lnTo>
                    <a:pt x="159586" y="1412387"/>
                  </a:lnTo>
                  <a:lnTo>
                    <a:pt x="185693" y="1447615"/>
                  </a:lnTo>
                  <a:lnTo>
                    <a:pt x="213507" y="1481634"/>
                  </a:lnTo>
                  <a:lnTo>
                    <a:pt x="242969" y="1514393"/>
                  </a:lnTo>
                  <a:lnTo>
                    <a:pt x="274024" y="1545838"/>
                  </a:lnTo>
                  <a:lnTo>
                    <a:pt x="306615" y="1575918"/>
                  </a:lnTo>
                  <a:lnTo>
                    <a:pt x="340684" y="1604579"/>
                  </a:lnTo>
                  <a:lnTo>
                    <a:pt x="376175" y="1631771"/>
                  </a:lnTo>
                  <a:lnTo>
                    <a:pt x="413032" y="1657440"/>
                  </a:lnTo>
                  <a:lnTo>
                    <a:pt x="451198" y="1681534"/>
                  </a:lnTo>
                  <a:lnTo>
                    <a:pt x="490615" y="1704001"/>
                  </a:lnTo>
                  <a:lnTo>
                    <a:pt x="531227" y="1724789"/>
                  </a:lnTo>
                  <a:lnTo>
                    <a:pt x="572978" y="1743845"/>
                  </a:lnTo>
                  <a:lnTo>
                    <a:pt x="615810" y="1761117"/>
                  </a:lnTo>
                  <a:lnTo>
                    <a:pt x="659668" y="1776553"/>
                  </a:lnTo>
                  <a:lnTo>
                    <a:pt x="704493" y="1790101"/>
                  </a:lnTo>
                  <a:lnTo>
                    <a:pt x="750230" y="1801707"/>
                  </a:lnTo>
                  <a:lnTo>
                    <a:pt x="796822" y="1811321"/>
                  </a:lnTo>
                  <a:lnTo>
                    <a:pt x="844211" y="1818889"/>
                  </a:lnTo>
                  <a:lnTo>
                    <a:pt x="892342" y="1824360"/>
                  </a:lnTo>
                  <a:lnTo>
                    <a:pt x="941157" y="1827681"/>
                  </a:lnTo>
                  <a:lnTo>
                    <a:pt x="990600" y="1828800"/>
                  </a:lnTo>
                  <a:lnTo>
                    <a:pt x="1040044" y="1827681"/>
                  </a:lnTo>
                  <a:lnTo>
                    <a:pt x="1088860" y="1824360"/>
                  </a:lnTo>
                  <a:lnTo>
                    <a:pt x="1136991" y="1818889"/>
                  </a:lnTo>
                  <a:lnTo>
                    <a:pt x="1184382" y="1811321"/>
                  </a:lnTo>
                  <a:lnTo>
                    <a:pt x="1230974" y="1801707"/>
                  </a:lnTo>
                  <a:lnTo>
                    <a:pt x="1276711" y="1790101"/>
                  </a:lnTo>
                  <a:lnTo>
                    <a:pt x="1321537" y="1776553"/>
                  </a:lnTo>
                  <a:lnTo>
                    <a:pt x="1365395" y="1761117"/>
                  </a:lnTo>
                  <a:lnTo>
                    <a:pt x="1408227" y="1743845"/>
                  </a:lnTo>
                  <a:lnTo>
                    <a:pt x="1449978" y="1724789"/>
                  </a:lnTo>
                  <a:lnTo>
                    <a:pt x="1490590" y="1704001"/>
                  </a:lnTo>
                  <a:lnTo>
                    <a:pt x="1530008" y="1681534"/>
                  </a:lnTo>
                  <a:lnTo>
                    <a:pt x="1568173" y="1657440"/>
                  </a:lnTo>
                  <a:lnTo>
                    <a:pt x="1605029" y="1631771"/>
                  </a:lnTo>
                  <a:lnTo>
                    <a:pt x="1640521" y="1604579"/>
                  </a:lnTo>
                  <a:lnTo>
                    <a:pt x="1674590" y="1575918"/>
                  </a:lnTo>
                  <a:lnTo>
                    <a:pt x="1707180" y="1545838"/>
                  </a:lnTo>
                  <a:lnTo>
                    <a:pt x="1738234" y="1514393"/>
                  </a:lnTo>
                  <a:lnTo>
                    <a:pt x="1767697" y="1481634"/>
                  </a:lnTo>
                  <a:lnTo>
                    <a:pt x="1795510" y="1447615"/>
                  </a:lnTo>
                  <a:lnTo>
                    <a:pt x="1821617" y="1412387"/>
                  </a:lnTo>
                  <a:lnTo>
                    <a:pt x="1845962" y="1376002"/>
                  </a:lnTo>
                  <a:lnTo>
                    <a:pt x="1868487" y="1338513"/>
                  </a:lnTo>
                  <a:lnTo>
                    <a:pt x="1889137" y="1299973"/>
                  </a:lnTo>
                  <a:lnTo>
                    <a:pt x="1907853" y="1260432"/>
                  </a:lnTo>
                  <a:lnTo>
                    <a:pt x="1924581" y="1219945"/>
                  </a:lnTo>
                  <a:lnTo>
                    <a:pt x="1939262" y="1178562"/>
                  </a:lnTo>
                  <a:lnTo>
                    <a:pt x="1951840" y="1136337"/>
                  </a:lnTo>
                  <a:lnTo>
                    <a:pt x="1962258" y="1093321"/>
                  </a:lnTo>
                  <a:lnTo>
                    <a:pt x="1970460" y="1049567"/>
                  </a:lnTo>
                  <a:lnTo>
                    <a:pt x="1976389" y="1005127"/>
                  </a:lnTo>
                  <a:lnTo>
                    <a:pt x="1979988" y="960054"/>
                  </a:lnTo>
                  <a:lnTo>
                    <a:pt x="1981200" y="914400"/>
                  </a:lnTo>
                  <a:close/>
                </a:path>
              </a:pathLst>
            </a:custGeom>
            <a:solidFill>
              <a:srgbClr val="FFFF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7" name="object 37"/>
          <p:cNvSpPr txBox="1"/>
          <p:nvPr/>
        </p:nvSpPr>
        <p:spPr>
          <a:xfrm>
            <a:off x="5631691" y="3650910"/>
            <a:ext cx="2073338" cy="628428"/>
          </a:xfrm>
          <a:prstGeom prst="rect">
            <a:avLst/>
          </a:prstGeom>
        </p:spPr>
        <p:txBody>
          <a:bodyPr vert="horz" wrap="square" lIns="0" tIns="12750" rIns="0" bIns="0" rtlCol="0">
            <a:spAutoFit/>
          </a:bodyPr>
          <a:lstStyle/>
          <a:p>
            <a:pPr marL="145982" marR="5100" indent="-133870">
              <a:spcBef>
                <a:spcPts val="100"/>
              </a:spcBef>
            </a:pPr>
            <a:r>
              <a:rPr sz="2000" b="1" dirty="0">
                <a:latin typeface="Times New Roman"/>
                <a:cs typeface="Times New Roman"/>
              </a:rPr>
              <a:t>Recopilación</a:t>
            </a:r>
            <a:r>
              <a:rPr sz="2000" b="1" spc="-60" dirty="0">
                <a:latin typeface="Times New Roman"/>
                <a:cs typeface="Times New Roman"/>
              </a:rPr>
              <a:t> </a:t>
            </a:r>
            <a:r>
              <a:rPr sz="2000" b="1" dirty="0">
                <a:latin typeface="Times New Roman"/>
                <a:cs typeface="Times New Roman"/>
              </a:rPr>
              <a:t>de</a:t>
            </a:r>
            <a:r>
              <a:rPr sz="2000" b="1" spc="-55" dirty="0">
                <a:latin typeface="Times New Roman"/>
                <a:cs typeface="Times New Roman"/>
              </a:rPr>
              <a:t> </a:t>
            </a:r>
            <a:r>
              <a:rPr sz="2000" b="1" spc="-25" dirty="0">
                <a:latin typeface="Times New Roman"/>
                <a:cs typeface="Times New Roman"/>
              </a:rPr>
              <a:t>los </a:t>
            </a:r>
            <a:r>
              <a:rPr sz="2000" b="1" dirty="0">
                <a:latin typeface="Times New Roman"/>
                <a:cs typeface="Times New Roman"/>
              </a:rPr>
              <a:t>Datos</a:t>
            </a:r>
            <a:r>
              <a:rPr sz="2000" b="1" spc="-45" dirty="0">
                <a:latin typeface="Times New Roman"/>
                <a:cs typeface="Times New Roman"/>
              </a:rPr>
              <a:t> </a:t>
            </a:r>
            <a:r>
              <a:rPr sz="2000" b="1" spc="-10" dirty="0">
                <a:latin typeface="Times New Roman"/>
                <a:cs typeface="Times New Roman"/>
              </a:rPr>
              <a:t>Necesarios</a:t>
            </a:r>
            <a:endParaRPr sz="2000" b="1" dirty="0">
              <a:latin typeface="Times New Roman"/>
              <a:cs typeface="Times New Roman"/>
            </a:endParaRPr>
          </a:p>
        </p:txBody>
      </p:sp>
      <p:grpSp>
        <p:nvGrpSpPr>
          <p:cNvPr id="38" name="object 38"/>
          <p:cNvGrpSpPr/>
          <p:nvPr/>
        </p:nvGrpSpPr>
        <p:grpSpPr>
          <a:xfrm>
            <a:off x="61524" y="3965124"/>
            <a:ext cx="8422401" cy="2893386"/>
            <a:chOff x="61353" y="3943095"/>
            <a:chExt cx="8399005" cy="2877312"/>
          </a:xfrm>
        </p:grpSpPr>
        <p:sp>
          <p:nvSpPr>
            <p:cNvPr id="39" name="object 39"/>
            <p:cNvSpPr/>
            <p:nvPr/>
          </p:nvSpPr>
          <p:spPr>
            <a:xfrm>
              <a:off x="5016640" y="3943095"/>
              <a:ext cx="609600" cy="485775"/>
            </a:xfrm>
            <a:custGeom>
              <a:avLst/>
              <a:gdLst/>
              <a:ahLst/>
              <a:cxnLst/>
              <a:rect l="l" t="t" r="r" b="b"/>
              <a:pathLst>
                <a:path w="609600" h="485775">
                  <a:moveTo>
                    <a:pt x="609586" y="243078"/>
                  </a:moveTo>
                  <a:lnTo>
                    <a:pt x="457186" y="0"/>
                  </a:lnTo>
                  <a:lnTo>
                    <a:pt x="457186" y="121158"/>
                  </a:lnTo>
                  <a:lnTo>
                    <a:pt x="0" y="121158"/>
                  </a:lnTo>
                  <a:lnTo>
                    <a:pt x="0" y="364236"/>
                  </a:lnTo>
                  <a:lnTo>
                    <a:pt x="457186" y="364236"/>
                  </a:lnTo>
                  <a:lnTo>
                    <a:pt x="457186" y="485394"/>
                  </a:lnTo>
                  <a:lnTo>
                    <a:pt x="609586" y="243078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" name="object 40"/>
            <p:cNvSpPr/>
            <p:nvPr/>
          </p:nvSpPr>
          <p:spPr>
            <a:xfrm>
              <a:off x="5016640" y="3943095"/>
              <a:ext cx="609600" cy="485775"/>
            </a:xfrm>
            <a:custGeom>
              <a:avLst/>
              <a:gdLst/>
              <a:ahLst/>
              <a:cxnLst/>
              <a:rect l="l" t="t" r="r" b="b"/>
              <a:pathLst>
                <a:path w="609600" h="485775">
                  <a:moveTo>
                    <a:pt x="457186" y="0"/>
                  </a:moveTo>
                  <a:lnTo>
                    <a:pt x="457186" y="121158"/>
                  </a:lnTo>
                  <a:lnTo>
                    <a:pt x="0" y="121158"/>
                  </a:lnTo>
                  <a:lnTo>
                    <a:pt x="0" y="364236"/>
                  </a:lnTo>
                  <a:lnTo>
                    <a:pt x="457186" y="364236"/>
                  </a:lnTo>
                  <a:lnTo>
                    <a:pt x="457186" y="485394"/>
                  </a:lnTo>
                  <a:lnTo>
                    <a:pt x="609586" y="243078"/>
                  </a:lnTo>
                  <a:lnTo>
                    <a:pt x="457186" y="0"/>
                  </a:lnTo>
                  <a:close/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" name="object 42"/>
            <p:cNvSpPr/>
            <p:nvPr/>
          </p:nvSpPr>
          <p:spPr>
            <a:xfrm>
              <a:off x="7029843" y="6778497"/>
              <a:ext cx="57150" cy="41910"/>
            </a:xfrm>
            <a:custGeom>
              <a:avLst/>
              <a:gdLst/>
              <a:ahLst/>
              <a:cxnLst/>
              <a:rect l="l" t="t" r="r" b="b"/>
              <a:pathLst>
                <a:path w="57150" h="41909">
                  <a:moveTo>
                    <a:pt x="0" y="0"/>
                  </a:moveTo>
                  <a:lnTo>
                    <a:pt x="56666" y="41402"/>
                  </a:lnTo>
                </a:path>
              </a:pathLst>
            </a:custGeom>
            <a:ln w="3175">
              <a:solidFill>
                <a:srgbClr val="6E6E6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" name="object 44"/>
            <p:cNvSpPr/>
            <p:nvPr/>
          </p:nvSpPr>
          <p:spPr>
            <a:xfrm>
              <a:off x="8293988" y="6543802"/>
              <a:ext cx="166370" cy="170180"/>
            </a:xfrm>
            <a:custGeom>
              <a:avLst/>
              <a:gdLst/>
              <a:ahLst/>
              <a:cxnLst/>
              <a:rect l="l" t="t" r="r" b="b"/>
              <a:pathLst>
                <a:path w="166370" h="170179">
                  <a:moveTo>
                    <a:pt x="0" y="0"/>
                  </a:moveTo>
                  <a:lnTo>
                    <a:pt x="166129" y="169925"/>
                  </a:lnTo>
                </a:path>
              </a:pathLst>
            </a:custGeom>
            <a:ln w="3175">
              <a:solidFill>
                <a:srgbClr val="94949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" name="object 46"/>
            <p:cNvSpPr/>
            <p:nvPr/>
          </p:nvSpPr>
          <p:spPr>
            <a:xfrm>
              <a:off x="7029843" y="6305295"/>
              <a:ext cx="14604" cy="473709"/>
            </a:xfrm>
            <a:custGeom>
              <a:avLst/>
              <a:gdLst/>
              <a:ahLst/>
              <a:cxnLst/>
              <a:rect l="l" t="t" r="r" b="b"/>
              <a:pathLst>
                <a:path w="14604" h="473709">
                  <a:moveTo>
                    <a:pt x="14478" y="0"/>
                  </a:moveTo>
                  <a:lnTo>
                    <a:pt x="0" y="473202"/>
                  </a:lnTo>
                </a:path>
              </a:pathLst>
            </a:custGeom>
            <a:ln w="12953">
              <a:solidFill>
                <a:srgbClr val="9D9D9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" name="object 47"/>
            <p:cNvSpPr/>
            <p:nvPr/>
          </p:nvSpPr>
          <p:spPr>
            <a:xfrm>
              <a:off x="7029843" y="6543802"/>
              <a:ext cx="1264285" cy="234950"/>
            </a:xfrm>
            <a:custGeom>
              <a:avLst/>
              <a:gdLst/>
              <a:ahLst/>
              <a:cxnLst/>
              <a:rect l="l" t="t" r="r" b="b"/>
              <a:pathLst>
                <a:path w="1264284" h="234950">
                  <a:moveTo>
                    <a:pt x="0" y="234695"/>
                  </a:moveTo>
                  <a:lnTo>
                    <a:pt x="1264145" y="0"/>
                  </a:lnTo>
                </a:path>
              </a:pathLst>
            </a:custGeom>
            <a:ln w="12954">
              <a:solidFill>
                <a:srgbClr val="82828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3" name="object 53"/>
            <p:cNvSpPr/>
            <p:nvPr/>
          </p:nvSpPr>
          <p:spPr>
            <a:xfrm>
              <a:off x="61353" y="6509511"/>
              <a:ext cx="173990" cy="167640"/>
            </a:xfrm>
            <a:custGeom>
              <a:avLst/>
              <a:gdLst/>
              <a:ahLst/>
              <a:cxnLst/>
              <a:rect l="l" t="t" r="r" b="b"/>
              <a:pathLst>
                <a:path w="173990" h="167640">
                  <a:moveTo>
                    <a:pt x="173735" y="0"/>
                  </a:moveTo>
                  <a:lnTo>
                    <a:pt x="0" y="167640"/>
                  </a:lnTo>
                </a:path>
              </a:pathLst>
            </a:custGeom>
            <a:ln w="3175">
              <a:solidFill>
                <a:srgbClr val="3F7E9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6" name="object 56"/>
            <p:cNvSpPr/>
            <p:nvPr/>
          </p:nvSpPr>
          <p:spPr>
            <a:xfrm>
              <a:off x="235089" y="6509511"/>
              <a:ext cx="848360" cy="158750"/>
            </a:xfrm>
            <a:custGeom>
              <a:avLst/>
              <a:gdLst/>
              <a:ahLst/>
              <a:cxnLst/>
              <a:rect l="l" t="t" r="r" b="b"/>
              <a:pathLst>
                <a:path w="848360" h="158750">
                  <a:moveTo>
                    <a:pt x="0" y="0"/>
                  </a:moveTo>
                  <a:lnTo>
                    <a:pt x="848106" y="158495"/>
                  </a:lnTo>
                </a:path>
              </a:pathLst>
            </a:custGeom>
            <a:ln w="12954">
              <a:solidFill>
                <a:srgbClr val="4A95B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7" name="object 57"/>
            <p:cNvSpPr/>
            <p:nvPr/>
          </p:nvSpPr>
          <p:spPr>
            <a:xfrm>
              <a:off x="1074813" y="6248907"/>
              <a:ext cx="8890" cy="419100"/>
            </a:xfrm>
            <a:custGeom>
              <a:avLst/>
              <a:gdLst/>
              <a:ahLst/>
              <a:cxnLst/>
              <a:rect l="l" t="t" r="r" b="b"/>
              <a:pathLst>
                <a:path w="8890" h="419100">
                  <a:moveTo>
                    <a:pt x="8381" y="419100"/>
                  </a:moveTo>
                  <a:lnTo>
                    <a:pt x="0" y="0"/>
                  </a:lnTo>
                </a:path>
              </a:pathLst>
            </a:custGeom>
            <a:ln w="12953">
              <a:solidFill>
                <a:srgbClr val="5AB4E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3416712427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9144000" cy="6858000"/>
            <a:chOff x="0" y="0"/>
            <a:chExt cx="9118600" cy="68199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9118600" cy="6819900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0"/>
              <a:ext cx="115449" cy="107950"/>
            </a:xfrm>
            <a:prstGeom prst="rect">
              <a:avLst/>
            </a:prstGeom>
          </p:spPr>
        </p:pic>
      </p:grpSp>
      <p:sp>
        <p:nvSpPr>
          <p:cNvPr id="5" name="object 5"/>
          <p:cNvSpPr/>
          <p:nvPr/>
        </p:nvSpPr>
        <p:spPr>
          <a:xfrm>
            <a:off x="2539434" y="179048"/>
            <a:ext cx="174475" cy="416972"/>
          </a:xfrm>
          <a:custGeom>
            <a:avLst/>
            <a:gdLst/>
            <a:ahLst/>
            <a:cxnLst/>
            <a:rect l="l" t="t" r="r" b="b"/>
            <a:pathLst>
              <a:path w="173989" h="414655">
                <a:moveTo>
                  <a:pt x="173990" y="0"/>
                </a:moveTo>
                <a:lnTo>
                  <a:pt x="115570" y="0"/>
                </a:lnTo>
                <a:lnTo>
                  <a:pt x="58420" y="0"/>
                </a:lnTo>
                <a:lnTo>
                  <a:pt x="0" y="0"/>
                </a:lnTo>
                <a:lnTo>
                  <a:pt x="0" y="102108"/>
                </a:lnTo>
                <a:lnTo>
                  <a:pt x="58420" y="102108"/>
                </a:lnTo>
                <a:lnTo>
                  <a:pt x="58420" y="414528"/>
                </a:lnTo>
                <a:lnTo>
                  <a:pt x="115570" y="414528"/>
                </a:lnTo>
                <a:lnTo>
                  <a:pt x="115570" y="102108"/>
                </a:lnTo>
                <a:lnTo>
                  <a:pt x="173990" y="102108"/>
                </a:lnTo>
                <a:lnTo>
                  <a:pt x="173990" y="0"/>
                </a:lnTo>
                <a:close/>
              </a:path>
            </a:pathLst>
          </a:custGeom>
          <a:solidFill>
            <a:srgbClr val="4D4D4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2882016" y="179048"/>
            <a:ext cx="156645" cy="416972"/>
          </a:xfrm>
          <a:custGeom>
            <a:avLst/>
            <a:gdLst/>
            <a:ahLst/>
            <a:cxnLst/>
            <a:rect l="l" t="t" r="r" b="b"/>
            <a:pathLst>
              <a:path w="156210" h="414655">
                <a:moveTo>
                  <a:pt x="156210" y="320802"/>
                </a:moveTo>
                <a:lnTo>
                  <a:pt x="153670" y="320802"/>
                </a:lnTo>
                <a:lnTo>
                  <a:pt x="146050" y="320802"/>
                </a:lnTo>
                <a:lnTo>
                  <a:pt x="57150" y="320802"/>
                </a:lnTo>
                <a:lnTo>
                  <a:pt x="57150" y="239268"/>
                </a:lnTo>
                <a:lnTo>
                  <a:pt x="146050" y="239268"/>
                </a:lnTo>
                <a:lnTo>
                  <a:pt x="146050" y="154686"/>
                </a:lnTo>
                <a:lnTo>
                  <a:pt x="57150" y="154686"/>
                </a:lnTo>
                <a:lnTo>
                  <a:pt x="57150" y="88392"/>
                </a:lnTo>
                <a:lnTo>
                  <a:pt x="146050" y="88392"/>
                </a:lnTo>
                <a:lnTo>
                  <a:pt x="153670" y="88392"/>
                </a:lnTo>
                <a:lnTo>
                  <a:pt x="153670" y="0"/>
                </a:lnTo>
                <a:lnTo>
                  <a:pt x="146050" y="0"/>
                </a:lnTo>
                <a:lnTo>
                  <a:pt x="57150" y="0"/>
                </a:lnTo>
                <a:lnTo>
                  <a:pt x="0" y="0"/>
                </a:lnTo>
                <a:lnTo>
                  <a:pt x="0" y="414528"/>
                </a:lnTo>
                <a:lnTo>
                  <a:pt x="57150" y="414528"/>
                </a:lnTo>
                <a:lnTo>
                  <a:pt x="146050" y="414528"/>
                </a:lnTo>
                <a:lnTo>
                  <a:pt x="153670" y="414528"/>
                </a:lnTo>
                <a:lnTo>
                  <a:pt x="156210" y="414528"/>
                </a:lnTo>
                <a:lnTo>
                  <a:pt x="156210" y="320802"/>
                </a:lnTo>
                <a:close/>
              </a:path>
            </a:pathLst>
          </a:custGeom>
          <a:solidFill>
            <a:srgbClr val="4D4D4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3904666" y="179048"/>
            <a:ext cx="156645" cy="416972"/>
          </a:xfrm>
          <a:custGeom>
            <a:avLst/>
            <a:gdLst/>
            <a:ahLst/>
            <a:cxnLst/>
            <a:rect l="l" t="t" r="r" b="b"/>
            <a:pathLst>
              <a:path w="156210" h="414655">
                <a:moveTo>
                  <a:pt x="156210" y="320802"/>
                </a:moveTo>
                <a:lnTo>
                  <a:pt x="154940" y="320802"/>
                </a:lnTo>
                <a:lnTo>
                  <a:pt x="147320" y="320802"/>
                </a:lnTo>
                <a:lnTo>
                  <a:pt x="57150" y="320802"/>
                </a:lnTo>
                <a:lnTo>
                  <a:pt x="57150" y="239268"/>
                </a:lnTo>
                <a:lnTo>
                  <a:pt x="147320" y="239268"/>
                </a:lnTo>
                <a:lnTo>
                  <a:pt x="147320" y="154686"/>
                </a:lnTo>
                <a:lnTo>
                  <a:pt x="57150" y="154686"/>
                </a:lnTo>
                <a:lnTo>
                  <a:pt x="57150" y="88392"/>
                </a:lnTo>
                <a:lnTo>
                  <a:pt x="147320" y="88392"/>
                </a:lnTo>
                <a:lnTo>
                  <a:pt x="154940" y="88392"/>
                </a:lnTo>
                <a:lnTo>
                  <a:pt x="154940" y="0"/>
                </a:lnTo>
                <a:lnTo>
                  <a:pt x="147320" y="0"/>
                </a:lnTo>
                <a:lnTo>
                  <a:pt x="57150" y="0"/>
                </a:lnTo>
                <a:lnTo>
                  <a:pt x="0" y="0"/>
                </a:lnTo>
                <a:lnTo>
                  <a:pt x="0" y="414528"/>
                </a:lnTo>
                <a:lnTo>
                  <a:pt x="57150" y="414528"/>
                </a:lnTo>
                <a:lnTo>
                  <a:pt x="147320" y="414528"/>
                </a:lnTo>
                <a:lnTo>
                  <a:pt x="154940" y="414528"/>
                </a:lnTo>
                <a:lnTo>
                  <a:pt x="156210" y="414528"/>
                </a:lnTo>
                <a:lnTo>
                  <a:pt x="156210" y="320802"/>
                </a:lnTo>
                <a:close/>
              </a:path>
            </a:pathLst>
          </a:custGeom>
          <a:solidFill>
            <a:srgbClr val="4D4D4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5136177" y="179048"/>
            <a:ext cx="147730" cy="416972"/>
          </a:xfrm>
          <a:custGeom>
            <a:avLst/>
            <a:gdLst/>
            <a:ahLst/>
            <a:cxnLst/>
            <a:rect l="l" t="t" r="r" b="b"/>
            <a:pathLst>
              <a:path w="147320" h="414655">
                <a:moveTo>
                  <a:pt x="147320" y="0"/>
                </a:moveTo>
                <a:lnTo>
                  <a:pt x="58420" y="0"/>
                </a:lnTo>
                <a:lnTo>
                  <a:pt x="0" y="0"/>
                </a:lnTo>
                <a:lnTo>
                  <a:pt x="0" y="414528"/>
                </a:lnTo>
                <a:lnTo>
                  <a:pt x="58420" y="414528"/>
                </a:lnTo>
                <a:lnTo>
                  <a:pt x="58420" y="88392"/>
                </a:lnTo>
                <a:lnTo>
                  <a:pt x="147320" y="88392"/>
                </a:lnTo>
                <a:lnTo>
                  <a:pt x="147320" y="0"/>
                </a:lnTo>
                <a:close/>
              </a:path>
            </a:pathLst>
          </a:custGeom>
          <a:solidFill>
            <a:srgbClr val="4D4D4D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9" name="object 9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3186786" y="140736"/>
            <a:ext cx="208604" cy="455156"/>
          </a:xfrm>
          <a:prstGeom prst="rect">
            <a:avLst/>
          </a:prstGeom>
        </p:spPr>
      </p:pic>
      <p:sp>
        <p:nvSpPr>
          <p:cNvPr id="10" name="object 10"/>
          <p:cNvSpPr/>
          <p:nvPr/>
        </p:nvSpPr>
        <p:spPr>
          <a:xfrm>
            <a:off x="5194759" y="334599"/>
            <a:ext cx="89148" cy="85565"/>
          </a:xfrm>
          <a:custGeom>
            <a:avLst/>
            <a:gdLst/>
            <a:ahLst/>
            <a:cxnLst/>
            <a:rect l="l" t="t" r="r" b="b"/>
            <a:pathLst>
              <a:path w="88900" h="85090">
                <a:moveTo>
                  <a:pt x="0" y="0"/>
                </a:moveTo>
                <a:lnTo>
                  <a:pt x="0" y="84581"/>
                </a:lnTo>
                <a:lnTo>
                  <a:pt x="88900" y="84581"/>
                </a:lnTo>
                <a:lnTo>
                  <a:pt x="88900" y="0"/>
                </a:lnTo>
                <a:lnTo>
                  <a:pt x="0" y="0"/>
                </a:lnTo>
                <a:close/>
              </a:path>
            </a:pathLst>
          </a:custGeom>
          <a:solidFill>
            <a:srgbClr val="4D4D4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5194759" y="501642"/>
            <a:ext cx="89148" cy="94505"/>
          </a:xfrm>
          <a:custGeom>
            <a:avLst/>
            <a:gdLst/>
            <a:ahLst/>
            <a:cxnLst/>
            <a:rect l="l" t="t" r="r" b="b"/>
            <a:pathLst>
              <a:path w="88900" h="93979">
                <a:moveTo>
                  <a:pt x="0" y="0"/>
                </a:moveTo>
                <a:lnTo>
                  <a:pt x="0" y="93725"/>
                </a:lnTo>
                <a:lnTo>
                  <a:pt x="88900" y="93725"/>
                </a:lnTo>
                <a:lnTo>
                  <a:pt x="88900" y="0"/>
                </a:lnTo>
                <a:lnTo>
                  <a:pt x="0" y="0"/>
                </a:lnTo>
                <a:close/>
              </a:path>
            </a:pathLst>
          </a:custGeom>
          <a:solidFill>
            <a:srgbClr val="4D4D4D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2" name="object 12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3526056" y="133839"/>
            <a:ext cx="206313" cy="468949"/>
          </a:xfrm>
          <a:prstGeom prst="rect">
            <a:avLst/>
          </a:prstGeom>
        </p:spPr>
      </p:pic>
      <p:sp>
        <p:nvSpPr>
          <p:cNvPr id="13" name="object 13"/>
          <p:cNvSpPr/>
          <p:nvPr/>
        </p:nvSpPr>
        <p:spPr>
          <a:xfrm>
            <a:off x="5283906" y="179049"/>
            <a:ext cx="6368" cy="89397"/>
          </a:xfrm>
          <a:custGeom>
            <a:avLst/>
            <a:gdLst/>
            <a:ahLst/>
            <a:cxnLst/>
            <a:rect l="l" t="t" r="r" b="b"/>
            <a:pathLst>
              <a:path w="6350" h="88900">
                <a:moveTo>
                  <a:pt x="0" y="0"/>
                </a:moveTo>
                <a:lnTo>
                  <a:pt x="0" y="88391"/>
                </a:lnTo>
                <a:lnTo>
                  <a:pt x="6350" y="88391"/>
                </a:lnTo>
                <a:lnTo>
                  <a:pt x="6350" y="0"/>
                </a:lnTo>
                <a:lnTo>
                  <a:pt x="0" y="0"/>
                </a:lnTo>
                <a:close/>
              </a:path>
            </a:pathLst>
          </a:custGeom>
          <a:solidFill>
            <a:srgbClr val="4D4D4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5283908" y="501642"/>
            <a:ext cx="10188" cy="94505"/>
          </a:xfrm>
          <a:custGeom>
            <a:avLst/>
            <a:gdLst/>
            <a:ahLst/>
            <a:cxnLst/>
            <a:rect l="l" t="t" r="r" b="b"/>
            <a:pathLst>
              <a:path w="10160" h="93979">
                <a:moveTo>
                  <a:pt x="10160" y="0"/>
                </a:moveTo>
                <a:lnTo>
                  <a:pt x="6350" y="0"/>
                </a:lnTo>
                <a:lnTo>
                  <a:pt x="0" y="0"/>
                </a:lnTo>
                <a:lnTo>
                  <a:pt x="0" y="93726"/>
                </a:lnTo>
                <a:lnTo>
                  <a:pt x="6350" y="93726"/>
                </a:lnTo>
                <a:lnTo>
                  <a:pt x="10160" y="93726"/>
                </a:lnTo>
                <a:lnTo>
                  <a:pt x="10160" y="0"/>
                </a:lnTo>
                <a:close/>
              </a:path>
            </a:pathLst>
          </a:custGeom>
          <a:solidFill>
            <a:srgbClr val="4D4D4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5453288" y="179049"/>
            <a:ext cx="57309" cy="102806"/>
          </a:xfrm>
          <a:custGeom>
            <a:avLst/>
            <a:gdLst/>
            <a:ahLst/>
            <a:cxnLst/>
            <a:rect l="l" t="t" r="r" b="b"/>
            <a:pathLst>
              <a:path w="57150" h="102235">
                <a:moveTo>
                  <a:pt x="0" y="0"/>
                </a:moveTo>
                <a:lnTo>
                  <a:pt x="0" y="102107"/>
                </a:lnTo>
                <a:lnTo>
                  <a:pt x="57150" y="102107"/>
                </a:lnTo>
                <a:lnTo>
                  <a:pt x="57150" y="0"/>
                </a:lnTo>
                <a:lnTo>
                  <a:pt x="0" y="0"/>
                </a:lnTo>
                <a:close/>
              </a:path>
            </a:pathLst>
          </a:custGeom>
          <a:solidFill>
            <a:srgbClr val="4D4D4D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6" name="object 16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4209946" y="140736"/>
            <a:ext cx="208605" cy="455156"/>
          </a:xfrm>
          <a:prstGeom prst="rect">
            <a:avLst/>
          </a:prstGeom>
        </p:spPr>
      </p:pic>
      <p:sp>
        <p:nvSpPr>
          <p:cNvPr id="17" name="object 17"/>
          <p:cNvSpPr/>
          <p:nvPr/>
        </p:nvSpPr>
        <p:spPr>
          <a:xfrm>
            <a:off x="5510598" y="179048"/>
            <a:ext cx="117164" cy="416972"/>
          </a:xfrm>
          <a:custGeom>
            <a:avLst/>
            <a:gdLst/>
            <a:ahLst/>
            <a:cxnLst/>
            <a:rect l="l" t="t" r="r" b="b"/>
            <a:pathLst>
              <a:path w="116839" h="414655">
                <a:moveTo>
                  <a:pt x="116840" y="0"/>
                </a:moveTo>
                <a:lnTo>
                  <a:pt x="58420" y="0"/>
                </a:lnTo>
                <a:lnTo>
                  <a:pt x="0" y="0"/>
                </a:lnTo>
                <a:lnTo>
                  <a:pt x="0" y="414528"/>
                </a:lnTo>
                <a:lnTo>
                  <a:pt x="58420" y="414528"/>
                </a:lnTo>
                <a:lnTo>
                  <a:pt x="58420" y="102108"/>
                </a:lnTo>
                <a:lnTo>
                  <a:pt x="116840" y="102108"/>
                </a:lnTo>
                <a:lnTo>
                  <a:pt x="116840" y="0"/>
                </a:lnTo>
                <a:close/>
              </a:path>
            </a:pathLst>
          </a:custGeom>
          <a:solidFill>
            <a:srgbClr val="4D4D4D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8" name="object 18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4536990" y="140736"/>
            <a:ext cx="228472" cy="455156"/>
          </a:xfrm>
          <a:prstGeom prst="rect">
            <a:avLst/>
          </a:prstGeom>
        </p:spPr>
      </p:pic>
      <p:pic>
        <p:nvPicPr>
          <p:cNvPr id="19" name="object 19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2513593" y="140736"/>
            <a:ext cx="174984" cy="416843"/>
          </a:xfrm>
          <a:prstGeom prst="rect">
            <a:avLst/>
          </a:prstGeom>
        </p:spPr>
      </p:pic>
      <p:pic>
        <p:nvPicPr>
          <p:cNvPr id="20" name="object 20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2855920" y="140736"/>
            <a:ext cx="157409" cy="416843"/>
          </a:xfrm>
          <a:prstGeom prst="rect">
            <a:avLst/>
          </a:prstGeom>
        </p:spPr>
      </p:pic>
      <p:pic>
        <p:nvPicPr>
          <p:cNvPr id="21" name="object 21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5751180" y="140736"/>
            <a:ext cx="228473" cy="455156"/>
          </a:xfrm>
          <a:prstGeom prst="rect">
            <a:avLst/>
          </a:prstGeom>
        </p:spPr>
      </p:pic>
      <p:pic>
        <p:nvPicPr>
          <p:cNvPr id="22" name="object 22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3879080" y="140736"/>
            <a:ext cx="157409" cy="416843"/>
          </a:xfrm>
          <a:prstGeom prst="rect">
            <a:avLst/>
          </a:prstGeom>
        </p:spPr>
      </p:pic>
      <p:pic>
        <p:nvPicPr>
          <p:cNvPr id="23" name="object 23"/>
          <p:cNvPicPr/>
          <p:nvPr/>
        </p:nvPicPr>
        <p:blipFill>
          <a:blip r:embed="rId12" cstate="print"/>
          <a:stretch>
            <a:fillRect/>
          </a:stretch>
        </p:blipFill>
        <p:spPr>
          <a:xfrm>
            <a:off x="6116431" y="140736"/>
            <a:ext cx="183389" cy="455156"/>
          </a:xfrm>
          <a:prstGeom prst="rect">
            <a:avLst/>
          </a:prstGeom>
        </p:spPr>
      </p:pic>
      <p:pic>
        <p:nvPicPr>
          <p:cNvPr id="24" name="object 24"/>
          <p:cNvPicPr/>
          <p:nvPr/>
        </p:nvPicPr>
        <p:blipFill>
          <a:blip r:embed="rId13" cstate="print"/>
          <a:stretch>
            <a:fillRect/>
          </a:stretch>
        </p:blipFill>
        <p:spPr>
          <a:xfrm>
            <a:off x="6427417" y="140736"/>
            <a:ext cx="228472" cy="455156"/>
          </a:xfrm>
          <a:prstGeom prst="rect">
            <a:avLst/>
          </a:prstGeom>
        </p:spPr>
      </p:pic>
      <p:pic>
        <p:nvPicPr>
          <p:cNvPr id="25" name="object 25"/>
          <p:cNvPicPr/>
          <p:nvPr/>
        </p:nvPicPr>
        <p:blipFill>
          <a:blip r:embed="rId14" cstate="print"/>
          <a:stretch>
            <a:fillRect/>
          </a:stretch>
        </p:blipFill>
        <p:spPr>
          <a:xfrm>
            <a:off x="5110847" y="140736"/>
            <a:ext cx="156644" cy="416843"/>
          </a:xfrm>
          <a:prstGeom prst="rect">
            <a:avLst/>
          </a:prstGeom>
        </p:spPr>
      </p:pic>
      <p:pic>
        <p:nvPicPr>
          <p:cNvPr id="26" name="object 26"/>
          <p:cNvPicPr/>
          <p:nvPr/>
        </p:nvPicPr>
        <p:blipFill>
          <a:blip r:embed="rId15" cstate="print"/>
          <a:stretch>
            <a:fillRect/>
          </a:stretch>
        </p:blipFill>
        <p:spPr>
          <a:xfrm>
            <a:off x="5427194" y="140736"/>
            <a:ext cx="174983" cy="416843"/>
          </a:xfrm>
          <a:prstGeom prst="rect">
            <a:avLst/>
          </a:prstGeom>
        </p:spPr>
      </p:pic>
      <p:grpSp>
        <p:nvGrpSpPr>
          <p:cNvPr id="27" name="object 27"/>
          <p:cNvGrpSpPr/>
          <p:nvPr/>
        </p:nvGrpSpPr>
        <p:grpSpPr>
          <a:xfrm>
            <a:off x="-6368" y="663833"/>
            <a:ext cx="9156735" cy="6200935"/>
            <a:chOff x="-6350" y="660145"/>
            <a:chExt cx="9131300" cy="6166485"/>
          </a:xfrm>
        </p:grpSpPr>
        <p:sp>
          <p:nvSpPr>
            <p:cNvPr id="28" name="object 28"/>
            <p:cNvSpPr/>
            <p:nvPr/>
          </p:nvSpPr>
          <p:spPr>
            <a:xfrm>
              <a:off x="7677543" y="6543801"/>
              <a:ext cx="1430655" cy="276225"/>
            </a:xfrm>
            <a:custGeom>
              <a:avLst/>
              <a:gdLst/>
              <a:ahLst/>
              <a:cxnLst/>
              <a:rect l="l" t="t" r="r" b="b"/>
              <a:pathLst>
                <a:path w="1430654" h="276225">
                  <a:moveTo>
                    <a:pt x="1430274" y="169925"/>
                  </a:moveTo>
                  <a:lnTo>
                    <a:pt x="1264158" y="0"/>
                  </a:lnTo>
                  <a:lnTo>
                    <a:pt x="0" y="234695"/>
                  </a:lnTo>
                  <a:lnTo>
                    <a:pt x="56666" y="276097"/>
                  </a:lnTo>
                  <a:lnTo>
                    <a:pt x="827758" y="276097"/>
                  </a:lnTo>
                  <a:lnTo>
                    <a:pt x="1430274" y="169925"/>
                  </a:lnTo>
                  <a:close/>
                </a:path>
              </a:pathLst>
            </a:custGeom>
            <a:solidFill>
              <a:srgbClr val="6E6E6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7677543" y="6778497"/>
              <a:ext cx="57150" cy="41910"/>
            </a:xfrm>
            <a:custGeom>
              <a:avLst/>
              <a:gdLst/>
              <a:ahLst/>
              <a:cxnLst/>
              <a:rect l="l" t="t" r="r" b="b"/>
              <a:pathLst>
                <a:path w="57150" h="41909">
                  <a:moveTo>
                    <a:pt x="0" y="0"/>
                  </a:moveTo>
                  <a:lnTo>
                    <a:pt x="56666" y="41402"/>
                  </a:lnTo>
                </a:path>
              </a:pathLst>
            </a:custGeom>
            <a:ln w="3175">
              <a:solidFill>
                <a:srgbClr val="6E6E6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8924925" y="6048501"/>
              <a:ext cx="183515" cy="665480"/>
            </a:xfrm>
            <a:custGeom>
              <a:avLst/>
              <a:gdLst/>
              <a:ahLst/>
              <a:cxnLst/>
              <a:rect l="l" t="t" r="r" b="b"/>
              <a:pathLst>
                <a:path w="183515" h="665479">
                  <a:moveTo>
                    <a:pt x="182893" y="665226"/>
                  </a:moveTo>
                  <a:lnTo>
                    <a:pt x="163081" y="185928"/>
                  </a:lnTo>
                  <a:lnTo>
                    <a:pt x="0" y="0"/>
                  </a:lnTo>
                  <a:lnTo>
                    <a:pt x="16777" y="495300"/>
                  </a:lnTo>
                  <a:lnTo>
                    <a:pt x="182893" y="665226"/>
                  </a:lnTo>
                  <a:close/>
                </a:path>
              </a:pathLst>
            </a:custGeom>
            <a:solidFill>
              <a:srgbClr val="94949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31"/>
            <p:cNvSpPr/>
            <p:nvPr/>
          </p:nvSpPr>
          <p:spPr>
            <a:xfrm>
              <a:off x="8941702" y="6543801"/>
              <a:ext cx="166370" cy="170180"/>
            </a:xfrm>
            <a:custGeom>
              <a:avLst/>
              <a:gdLst/>
              <a:ahLst/>
              <a:cxnLst/>
              <a:rect l="l" t="t" r="r" b="b"/>
              <a:pathLst>
                <a:path w="166370" h="170179">
                  <a:moveTo>
                    <a:pt x="0" y="0"/>
                  </a:moveTo>
                  <a:lnTo>
                    <a:pt x="166116" y="169925"/>
                  </a:lnTo>
                </a:path>
              </a:pathLst>
            </a:custGeom>
            <a:ln w="3175">
              <a:solidFill>
                <a:srgbClr val="94949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32"/>
            <p:cNvSpPr/>
            <p:nvPr/>
          </p:nvSpPr>
          <p:spPr>
            <a:xfrm>
              <a:off x="7677543" y="6048501"/>
              <a:ext cx="1264285" cy="730250"/>
            </a:xfrm>
            <a:custGeom>
              <a:avLst/>
              <a:gdLst/>
              <a:ahLst/>
              <a:cxnLst/>
              <a:rect l="l" t="t" r="r" b="b"/>
              <a:pathLst>
                <a:path w="1264284" h="730250">
                  <a:moveTo>
                    <a:pt x="1264158" y="495300"/>
                  </a:moveTo>
                  <a:lnTo>
                    <a:pt x="1247381" y="0"/>
                  </a:lnTo>
                  <a:lnTo>
                    <a:pt x="14478" y="256794"/>
                  </a:lnTo>
                  <a:lnTo>
                    <a:pt x="0" y="729996"/>
                  </a:lnTo>
                  <a:lnTo>
                    <a:pt x="1264158" y="495300"/>
                  </a:lnTo>
                  <a:close/>
                </a:path>
              </a:pathLst>
            </a:custGeom>
            <a:solidFill>
              <a:srgbClr val="91919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33"/>
            <p:cNvSpPr/>
            <p:nvPr/>
          </p:nvSpPr>
          <p:spPr>
            <a:xfrm>
              <a:off x="7677543" y="6305295"/>
              <a:ext cx="14604" cy="473709"/>
            </a:xfrm>
            <a:custGeom>
              <a:avLst/>
              <a:gdLst/>
              <a:ahLst/>
              <a:cxnLst/>
              <a:rect l="l" t="t" r="r" b="b"/>
              <a:pathLst>
                <a:path w="14604" h="473709">
                  <a:moveTo>
                    <a:pt x="14478" y="0"/>
                  </a:moveTo>
                  <a:lnTo>
                    <a:pt x="0" y="473202"/>
                  </a:lnTo>
                </a:path>
              </a:pathLst>
            </a:custGeom>
            <a:ln w="12953">
              <a:solidFill>
                <a:srgbClr val="9D9D9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34"/>
            <p:cNvSpPr/>
            <p:nvPr/>
          </p:nvSpPr>
          <p:spPr>
            <a:xfrm>
              <a:off x="7677543" y="6543801"/>
              <a:ext cx="1264285" cy="234950"/>
            </a:xfrm>
            <a:custGeom>
              <a:avLst/>
              <a:gdLst/>
              <a:ahLst/>
              <a:cxnLst/>
              <a:rect l="l" t="t" r="r" b="b"/>
              <a:pathLst>
                <a:path w="1264284" h="234950">
                  <a:moveTo>
                    <a:pt x="0" y="234695"/>
                  </a:moveTo>
                  <a:lnTo>
                    <a:pt x="1264158" y="0"/>
                  </a:lnTo>
                </a:path>
              </a:pathLst>
            </a:custGeom>
            <a:ln w="12954">
              <a:solidFill>
                <a:srgbClr val="82828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" name="object 35"/>
            <p:cNvSpPr/>
            <p:nvPr/>
          </p:nvSpPr>
          <p:spPr>
            <a:xfrm>
              <a:off x="8924925" y="6048501"/>
              <a:ext cx="17145" cy="495300"/>
            </a:xfrm>
            <a:custGeom>
              <a:avLst/>
              <a:gdLst/>
              <a:ahLst/>
              <a:cxnLst/>
              <a:rect l="l" t="t" r="r" b="b"/>
              <a:pathLst>
                <a:path w="17145" h="495300">
                  <a:moveTo>
                    <a:pt x="16777" y="495300"/>
                  </a:moveTo>
                  <a:lnTo>
                    <a:pt x="0" y="0"/>
                  </a:lnTo>
                </a:path>
              </a:pathLst>
            </a:custGeom>
            <a:ln w="12954">
              <a:solidFill>
                <a:srgbClr val="A3A3A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" name="object 36"/>
            <p:cNvSpPr/>
            <p:nvPr/>
          </p:nvSpPr>
          <p:spPr>
            <a:xfrm>
              <a:off x="7692021" y="6048501"/>
              <a:ext cx="1233170" cy="257175"/>
            </a:xfrm>
            <a:custGeom>
              <a:avLst/>
              <a:gdLst/>
              <a:ahLst/>
              <a:cxnLst/>
              <a:rect l="l" t="t" r="r" b="b"/>
              <a:pathLst>
                <a:path w="1233170" h="257175">
                  <a:moveTo>
                    <a:pt x="1232903" y="0"/>
                  </a:moveTo>
                  <a:lnTo>
                    <a:pt x="0" y="256794"/>
                  </a:lnTo>
                </a:path>
              </a:pathLst>
            </a:custGeom>
            <a:ln w="12954">
              <a:solidFill>
                <a:srgbClr val="ACACA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7" name="object 37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0" y="831595"/>
              <a:ext cx="9118600" cy="5854700"/>
            </a:xfrm>
            <a:prstGeom prst="rect">
              <a:avLst/>
            </a:prstGeom>
          </p:spPr>
        </p:pic>
        <p:pic>
          <p:nvPicPr>
            <p:cNvPr id="38" name="object 38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-6350" y="660145"/>
              <a:ext cx="9131300" cy="6166104"/>
            </a:xfrm>
            <a:prstGeom prst="rect">
              <a:avLst/>
            </a:prstGeom>
          </p:spPr>
        </p:pic>
        <p:pic>
          <p:nvPicPr>
            <p:cNvPr id="39" name="object 39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292239" y="1212595"/>
              <a:ext cx="8534387" cy="5245100"/>
            </a:xfrm>
            <a:prstGeom prst="rect">
              <a:avLst/>
            </a:prstGeom>
          </p:spPr>
        </p:pic>
      </p:grpSp>
      <p:sp>
        <p:nvSpPr>
          <p:cNvPr id="40" name="object 40"/>
          <p:cNvSpPr txBox="1">
            <a:spLocks noGrp="1"/>
          </p:cNvSpPr>
          <p:nvPr>
            <p:ph type="title"/>
          </p:nvPr>
        </p:nvSpPr>
        <p:spPr>
          <a:xfrm>
            <a:off x="822960" y="177078"/>
            <a:ext cx="7520940" cy="926005"/>
          </a:xfrm>
          <a:prstGeom prst="rect">
            <a:avLst/>
          </a:prstGeom>
        </p:spPr>
        <p:txBody>
          <a:bodyPr vert="horz" wrap="square" lIns="0" tIns="551289" rIns="0" bIns="0" rtlCol="0">
            <a:spAutoFit/>
          </a:bodyPr>
          <a:lstStyle/>
          <a:p>
            <a:pPr marL="2597717">
              <a:spcBef>
                <a:spcPts val="100"/>
              </a:spcBef>
            </a:pPr>
            <a:r>
              <a:rPr sz="2400" b="1" dirty="0">
                <a:solidFill>
                  <a:srgbClr val="000000"/>
                </a:solidFill>
                <a:latin typeface="Times New Roman"/>
                <a:cs typeface="Times New Roman"/>
              </a:rPr>
              <a:t>Análisis</a:t>
            </a:r>
            <a:r>
              <a:rPr sz="2400" b="1" spc="-4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2400" b="1" dirty="0">
                <a:solidFill>
                  <a:srgbClr val="000000"/>
                </a:solidFill>
                <a:latin typeface="Times New Roman"/>
                <a:cs typeface="Times New Roman"/>
              </a:rPr>
              <a:t>y</a:t>
            </a:r>
            <a:r>
              <a:rPr sz="2400" b="1" spc="-4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2400" b="1" spc="-10" dirty="0">
                <a:solidFill>
                  <a:srgbClr val="000000"/>
                </a:solidFill>
                <a:latin typeface="Times New Roman"/>
                <a:cs typeface="Times New Roman"/>
              </a:rPr>
              <a:t>valoración</a:t>
            </a:r>
            <a:endParaRPr sz="2400">
              <a:latin typeface="Times New Roman"/>
              <a:cs typeface="Times New Roman"/>
            </a:endParaRPr>
          </a:p>
        </p:txBody>
      </p:sp>
      <p:pic>
        <p:nvPicPr>
          <p:cNvPr id="41" name="object 41"/>
          <p:cNvPicPr/>
          <p:nvPr/>
        </p:nvPicPr>
        <p:blipFill>
          <a:blip r:embed="rId19" cstate="print"/>
          <a:stretch>
            <a:fillRect/>
          </a:stretch>
        </p:blipFill>
        <p:spPr>
          <a:xfrm>
            <a:off x="2356185" y="1589728"/>
            <a:ext cx="4227889" cy="459754"/>
          </a:xfrm>
          <a:prstGeom prst="rect">
            <a:avLst/>
          </a:prstGeom>
        </p:spPr>
      </p:pic>
      <p:sp>
        <p:nvSpPr>
          <p:cNvPr id="42" name="object 42"/>
          <p:cNvSpPr txBox="1"/>
          <p:nvPr/>
        </p:nvSpPr>
        <p:spPr>
          <a:xfrm>
            <a:off x="2435902" y="1612204"/>
            <a:ext cx="4069589" cy="393345"/>
          </a:xfrm>
          <a:prstGeom prst="rect">
            <a:avLst/>
          </a:prstGeom>
        </p:spPr>
        <p:txBody>
          <a:bodyPr vert="horz" wrap="square" lIns="0" tIns="12750" rIns="0" bIns="0" rtlCol="0">
            <a:spAutoFit/>
          </a:bodyPr>
          <a:lstStyle/>
          <a:p>
            <a:pPr marL="12750">
              <a:spcBef>
                <a:spcPts val="100"/>
              </a:spcBef>
            </a:pPr>
            <a:r>
              <a:rPr sz="2400" dirty="0">
                <a:latin typeface="Times New Roman"/>
                <a:cs typeface="Times New Roman"/>
              </a:rPr>
              <a:t>Procesamiento</a:t>
            </a:r>
            <a:r>
              <a:rPr sz="2400" spc="-4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de</a:t>
            </a:r>
            <a:r>
              <a:rPr sz="2400" spc="-3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la</a:t>
            </a:r>
            <a:r>
              <a:rPr sz="2400" spc="-25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Times New Roman"/>
                <a:cs typeface="Times New Roman"/>
              </a:rPr>
              <a:t>Información</a:t>
            </a:r>
            <a:endParaRPr sz="2400">
              <a:latin typeface="Times New Roman"/>
              <a:cs typeface="Times New Roman"/>
            </a:endParaRPr>
          </a:p>
        </p:txBody>
      </p:sp>
      <p:grpSp>
        <p:nvGrpSpPr>
          <p:cNvPr id="43" name="object 43"/>
          <p:cNvGrpSpPr/>
          <p:nvPr/>
        </p:nvGrpSpPr>
        <p:grpSpPr>
          <a:xfrm>
            <a:off x="967773" y="2266332"/>
            <a:ext cx="7208859" cy="1252192"/>
            <a:chOff x="965085" y="2253741"/>
            <a:chExt cx="7188834" cy="1245235"/>
          </a:xfrm>
        </p:grpSpPr>
        <p:pic>
          <p:nvPicPr>
            <p:cNvPr id="44" name="object 44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965085" y="2253741"/>
              <a:ext cx="1930907" cy="1245108"/>
            </a:xfrm>
            <a:prstGeom prst="rect">
              <a:avLst/>
            </a:prstGeom>
          </p:spPr>
        </p:pic>
        <p:pic>
          <p:nvPicPr>
            <p:cNvPr id="45" name="object 45"/>
            <p:cNvPicPr/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3555886" y="2253741"/>
              <a:ext cx="1930908" cy="1245108"/>
            </a:xfrm>
            <a:prstGeom prst="rect">
              <a:avLst/>
            </a:prstGeom>
          </p:spPr>
        </p:pic>
        <p:pic>
          <p:nvPicPr>
            <p:cNvPr id="46" name="object 46"/>
            <p:cNvPicPr/>
            <p:nvPr/>
          </p:nvPicPr>
          <p:blipFill>
            <a:blip r:embed="rId22" cstate="print"/>
            <a:stretch>
              <a:fillRect/>
            </a:stretch>
          </p:blipFill>
          <p:spPr>
            <a:xfrm>
              <a:off x="6222873" y="2253741"/>
              <a:ext cx="1930920" cy="1245108"/>
            </a:xfrm>
            <a:prstGeom prst="rect">
              <a:avLst/>
            </a:prstGeom>
          </p:spPr>
        </p:pic>
      </p:grpSp>
      <p:sp>
        <p:nvSpPr>
          <p:cNvPr id="47" name="object 47"/>
          <p:cNvSpPr txBox="1"/>
          <p:nvPr/>
        </p:nvSpPr>
        <p:spPr>
          <a:xfrm>
            <a:off x="984068" y="2655846"/>
            <a:ext cx="1859365" cy="578524"/>
          </a:xfrm>
          <a:prstGeom prst="rect">
            <a:avLst/>
          </a:prstGeom>
        </p:spPr>
        <p:txBody>
          <a:bodyPr vert="horz" wrap="square" lIns="0" tIns="12750" rIns="0" bIns="0" rtlCol="0">
            <a:spAutoFit/>
          </a:bodyPr>
          <a:lstStyle/>
          <a:p>
            <a:pPr marL="362724" marR="5100" indent="-350612">
              <a:spcBef>
                <a:spcPts val="100"/>
              </a:spcBef>
            </a:pPr>
            <a:r>
              <a:rPr dirty="0">
                <a:latin typeface="Times New Roman"/>
                <a:cs typeface="Times New Roman"/>
              </a:rPr>
              <a:t>Organizar</a:t>
            </a:r>
            <a:r>
              <a:rPr spc="-40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los</a:t>
            </a:r>
            <a:r>
              <a:rPr spc="-35" dirty="0">
                <a:latin typeface="Times New Roman"/>
                <a:cs typeface="Times New Roman"/>
              </a:rPr>
              <a:t> </a:t>
            </a:r>
            <a:r>
              <a:rPr spc="-10" dirty="0">
                <a:latin typeface="Times New Roman"/>
                <a:cs typeface="Times New Roman"/>
              </a:rPr>
              <a:t>Datos Recopilados</a:t>
            </a:r>
            <a:endParaRPr>
              <a:latin typeface="Times New Roman"/>
              <a:cs typeface="Times New Roman"/>
            </a:endParaRPr>
          </a:p>
        </p:txBody>
      </p:sp>
      <p:sp>
        <p:nvSpPr>
          <p:cNvPr id="48" name="object 48"/>
          <p:cNvSpPr txBox="1"/>
          <p:nvPr/>
        </p:nvSpPr>
        <p:spPr>
          <a:xfrm>
            <a:off x="3677601" y="2732471"/>
            <a:ext cx="1808423" cy="578524"/>
          </a:xfrm>
          <a:prstGeom prst="rect">
            <a:avLst/>
          </a:prstGeom>
        </p:spPr>
        <p:txBody>
          <a:bodyPr vert="horz" wrap="square" lIns="0" tIns="12750" rIns="0" bIns="0" rtlCol="0">
            <a:spAutoFit/>
          </a:bodyPr>
          <a:lstStyle/>
          <a:p>
            <a:pPr marL="365912" marR="5100" indent="-353799">
              <a:spcBef>
                <a:spcPts val="100"/>
              </a:spcBef>
            </a:pPr>
            <a:r>
              <a:rPr dirty="0">
                <a:latin typeface="Times New Roman"/>
                <a:cs typeface="Times New Roman"/>
              </a:rPr>
              <a:t>Codificar</a:t>
            </a:r>
            <a:r>
              <a:rPr spc="-35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los</a:t>
            </a:r>
            <a:r>
              <a:rPr spc="-35" dirty="0">
                <a:latin typeface="Times New Roman"/>
                <a:cs typeface="Times New Roman"/>
              </a:rPr>
              <a:t> </a:t>
            </a:r>
            <a:r>
              <a:rPr spc="-10" dirty="0">
                <a:latin typeface="Times New Roman"/>
                <a:cs typeface="Times New Roman"/>
              </a:rPr>
              <a:t>Datos Recopilados</a:t>
            </a:r>
            <a:endParaRPr>
              <a:latin typeface="Times New Roman"/>
              <a:cs typeface="Times New Roman"/>
            </a:endParaRPr>
          </a:p>
        </p:txBody>
      </p:sp>
      <p:sp>
        <p:nvSpPr>
          <p:cNvPr id="49" name="object 49"/>
          <p:cNvSpPr txBox="1"/>
          <p:nvPr/>
        </p:nvSpPr>
        <p:spPr>
          <a:xfrm>
            <a:off x="6352034" y="2732471"/>
            <a:ext cx="1656236" cy="578524"/>
          </a:xfrm>
          <a:prstGeom prst="rect">
            <a:avLst/>
          </a:prstGeom>
        </p:spPr>
        <p:txBody>
          <a:bodyPr vert="horz" wrap="square" lIns="0" tIns="12750" rIns="0" bIns="0" rtlCol="0">
            <a:spAutoFit/>
          </a:bodyPr>
          <a:lstStyle/>
          <a:p>
            <a:pPr marL="289414" marR="5100" indent="-277302">
              <a:spcBef>
                <a:spcPts val="100"/>
              </a:spcBef>
            </a:pPr>
            <a:r>
              <a:rPr dirty="0">
                <a:latin typeface="Times New Roman"/>
                <a:cs typeface="Times New Roman"/>
              </a:rPr>
              <a:t>Tabular</a:t>
            </a:r>
            <a:r>
              <a:rPr spc="-30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los</a:t>
            </a:r>
            <a:r>
              <a:rPr spc="-30" dirty="0">
                <a:latin typeface="Times New Roman"/>
                <a:cs typeface="Times New Roman"/>
              </a:rPr>
              <a:t> </a:t>
            </a:r>
            <a:r>
              <a:rPr spc="-10" dirty="0">
                <a:latin typeface="Times New Roman"/>
                <a:cs typeface="Times New Roman"/>
              </a:rPr>
              <a:t>Datos Recopilados</a:t>
            </a:r>
            <a:endParaRPr>
              <a:latin typeface="Times New Roman"/>
              <a:cs typeface="Times New Roman"/>
            </a:endParaRPr>
          </a:p>
        </p:txBody>
      </p:sp>
      <p:grpSp>
        <p:nvGrpSpPr>
          <p:cNvPr id="50" name="object 50"/>
          <p:cNvGrpSpPr/>
          <p:nvPr/>
        </p:nvGrpSpPr>
        <p:grpSpPr>
          <a:xfrm>
            <a:off x="821571" y="3952097"/>
            <a:ext cx="7355315" cy="1252192"/>
            <a:chOff x="819289" y="3930141"/>
            <a:chExt cx="7334884" cy="1245235"/>
          </a:xfrm>
        </p:grpSpPr>
        <p:pic>
          <p:nvPicPr>
            <p:cNvPr id="51" name="object 51"/>
            <p:cNvPicPr/>
            <p:nvPr/>
          </p:nvPicPr>
          <p:blipFill>
            <a:blip r:embed="rId23" cstate="print"/>
            <a:stretch>
              <a:fillRect/>
            </a:stretch>
          </p:blipFill>
          <p:spPr>
            <a:xfrm>
              <a:off x="825639" y="3943095"/>
              <a:ext cx="1904999" cy="1219200"/>
            </a:xfrm>
            <a:prstGeom prst="rect">
              <a:avLst/>
            </a:prstGeom>
          </p:spPr>
        </p:pic>
        <p:sp>
          <p:nvSpPr>
            <p:cNvPr id="52" name="object 52"/>
            <p:cNvSpPr/>
            <p:nvPr/>
          </p:nvSpPr>
          <p:spPr>
            <a:xfrm>
              <a:off x="825639" y="3943095"/>
              <a:ext cx="1905000" cy="1219200"/>
            </a:xfrm>
            <a:custGeom>
              <a:avLst/>
              <a:gdLst/>
              <a:ahLst/>
              <a:cxnLst/>
              <a:rect l="l" t="t" r="r" b="b"/>
              <a:pathLst>
                <a:path w="1905000" h="1219200">
                  <a:moveTo>
                    <a:pt x="952500" y="0"/>
                  </a:moveTo>
                  <a:lnTo>
                    <a:pt x="894504" y="1112"/>
                  </a:lnTo>
                  <a:lnTo>
                    <a:pt x="837423" y="4405"/>
                  </a:lnTo>
                  <a:lnTo>
                    <a:pt x="781358" y="9817"/>
                  </a:lnTo>
                  <a:lnTo>
                    <a:pt x="726407" y="17283"/>
                  </a:lnTo>
                  <a:lnTo>
                    <a:pt x="672672" y="26739"/>
                  </a:lnTo>
                  <a:lnTo>
                    <a:pt x="620251" y="38123"/>
                  </a:lnTo>
                  <a:lnTo>
                    <a:pt x="569244" y="51369"/>
                  </a:lnTo>
                  <a:lnTo>
                    <a:pt x="519753" y="66416"/>
                  </a:lnTo>
                  <a:lnTo>
                    <a:pt x="471875" y="83199"/>
                  </a:lnTo>
                  <a:lnTo>
                    <a:pt x="425712" y="101654"/>
                  </a:lnTo>
                  <a:lnTo>
                    <a:pt x="381363" y="121718"/>
                  </a:lnTo>
                  <a:lnTo>
                    <a:pt x="338927" y="143327"/>
                  </a:lnTo>
                  <a:lnTo>
                    <a:pt x="298506" y="166417"/>
                  </a:lnTo>
                  <a:lnTo>
                    <a:pt x="260199" y="190925"/>
                  </a:lnTo>
                  <a:lnTo>
                    <a:pt x="224105" y="216788"/>
                  </a:lnTo>
                  <a:lnTo>
                    <a:pt x="190324" y="243941"/>
                  </a:lnTo>
                  <a:lnTo>
                    <a:pt x="158958" y="272321"/>
                  </a:lnTo>
                  <a:lnTo>
                    <a:pt x="130104" y="301864"/>
                  </a:lnTo>
                  <a:lnTo>
                    <a:pt x="103863" y="332507"/>
                  </a:lnTo>
                  <a:lnTo>
                    <a:pt x="80336" y="364186"/>
                  </a:lnTo>
                  <a:lnTo>
                    <a:pt x="59622" y="396837"/>
                  </a:lnTo>
                  <a:lnTo>
                    <a:pt x="27031" y="464802"/>
                  </a:lnTo>
                  <a:lnTo>
                    <a:pt x="6891" y="535893"/>
                  </a:lnTo>
                  <a:lnTo>
                    <a:pt x="0" y="609600"/>
                  </a:lnTo>
                  <a:lnTo>
                    <a:pt x="1739" y="646748"/>
                  </a:lnTo>
                  <a:lnTo>
                    <a:pt x="15354" y="719210"/>
                  </a:lnTo>
                  <a:lnTo>
                    <a:pt x="41820" y="788802"/>
                  </a:lnTo>
                  <a:lnTo>
                    <a:pt x="80336" y="855013"/>
                  </a:lnTo>
                  <a:lnTo>
                    <a:pt x="103863" y="886692"/>
                  </a:lnTo>
                  <a:lnTo>
                    <a:pt x="130104" y="917335"/>
                  </a:lnTo>
                  <a:lnTo>
                    <a:pt x="158958" y="946878"/>
                  </a:lnTo>
                  <a:lnTo>
                    <a:pt x="190324" y="975258"/>
                  </a:lnTo>
                  <a:lnTo>
                    <a:pt x="224105" y="1002411"/>
                  </a:lnTo>
                  <a:lnTo>
                    <a:pt x="260199" y="1028274"/>
                  </a:lnTo>
                  <a:lnTo>
                    <a:pt x="298506" y="1052782"/>
                  </a:lnTo>
                  <a:lnTo>
                    <a:pt x="338927" y="1075873"/>
                  </a:lnTo>
                  <a:lnTo>
                    <a:pt x="381363" y="1097482"/>
                  </a:lnTo>
                  <a:lnTo>
                    <a:pt x="425712" y="1117545"/>
                  </a:lnTo>
                  <a:lnTo>
                    <a:pt x="471875" y="1136000"/>
                  </a:lnTo>
                  <a:lnTo>
                    <a:pt x="519753" y="1152783"/>
                  </a:lnTo>
                  <a:lnTo>
                    <a:pt x="569244" y="1167830"/>
                  </a:lnTo>
                  <a:lnTo>
                    <a:pt x="620251" y="1181077"/>
                  </a:lnTo>
                  <a:lnTo>
                    <a:pt x="672672" y="1192460"/>
                  </a:lnTo>
                  <a:lnTo>
                    <a:pt x="726407" y="1201917"/>
                  </a:lnTo>
                  <a:lnTo>
                    <a:pt x="781358" y="1209382"/>
                  </a:lnTo>
                  <a:lnTo>
                    <a:pt x="837423" y="1214794"/>
                  </a:lnTo>
                  <a:lnTo>
                    <a:pt x="894504" y="1218087"/>
                  </a:lnTo>
                  <a:lnTo>
                    <a:pt x="952500" y="1219200"/>
                  </a:lnTo>
                  <a:lnTo>
                    <a:pt x="1010495" y="1218087"/>
                  </a:lnTo>
                  <a:lnTo>
                    <a:pt x="1067576" y="1214794"/>
                  </a:lnTo>
                  <a:lnTo>
                    <a:pt x="1123641" y="1209382"/>
                  </a:lnTo>
                  <a:lnTo>
                    <a:pt x="1178592" y="1201917"/>
                  </a:lnTo>
                  <a:lnTo>
                    <a:pt x="1232327" y="1192460"/>
                  </a:lnTo>
                  <a:lnTo>
                    <a:pt x="1284748" y="1181077"/>
                  </a:lnTo>
                  <a:lnTo>
                    <a:pt x="1335755" y="1167830"/>
                  </a:lnTo>
                  <a:lnTo>
                    <a:pt x="1385246" y="1152783"/>
                  </a:lnTo>
                  <a:lnTo>
                    <a:pt x="1433124" y="1136000"/>
                  </a:lnTo>
                  <a:lnTo>
                    <a:pt x="1479287" y="1117545"/>
                  </a:lnTo>
                  <a:lnTo>
                    <a:pt x="1523636" y="1097482"/>
                  </a:lnTo>
                  <a:lnTo>
                    <a:pt x="1566071" y="1075873"/>
                  </a:lnTo>
                  <a:lnTo>
                    <a:pt x="1606493" y="1052782"/>
                  </a:lnTo>
                  <a:lnTo>
                    <a:pt x="1644800" y="1028274"/>
                  </a:lnTo>
                  <a:lnTo>
                    <a:pt x="1680894" y="1002411"/>
                  </a:lnTo>
                  <a:lnTo>
                    <a:pt x="1714674" y="975258"/>
                  </a:lnTo>
                  <a:lnTo>
                    <a:pt x="1746041" y="946878"/>
                  </a:lnTo>
                  <a:lnTo>
                    <a:pt x="1774895" y="917335"/>
                  </a:lnTo>
                  <a:lnTo>
                    <a:pt x="1801136" y="886692"/>
                  </a:lnTo>
                  <a:lnTo>
                    <a:pt x="1824663" y="855013"/>
                  </a:lnTo>
                  <a:lnTo>
                    <a:pt x="1845377" y="822362"/>
                  </a:lnTo>
                  <a:lnTo>
                    <a:pt x="1877968" y="754397"/>
                  </a:lnTo>
                  <a:lnTo>
                    <a:pt x="1898108" y="683306"/>
                  </a:lnTo>
                  <a:lnTo>
                    <a:pt x="1904999" y="609600"/>
                  </a:lnTo>
                  <a:lnTo>
                    <a:pt x="1903260" y="572451"/>
                  </a:lnTo>
                  <a:lnTo>
                    <a:pt x="1889645" y="499989"/>
                  </a:lnTo>
                  <a:lnTo>
                    <a:pt x="1863179" y="430397"/>
                  </a:lnTo>
                  <a:lnTo>
                    <a:pt x="1824663" y="364186"/>
                  </a:lnTo>
                  <a:lnTo>
                    <a:pt x="1801136" y="332507"/>
                  </a:lnTo>
                  <a:lnTo>
                    <a:pt x="1774895" y="301864"/>
                  </a:lnTo>
                  <a:lnTo>
                    <a:pt x="1746041" y="272321"/>
                  </a:lnTo>
                  <a:lnTo>
                    <a:pt x="1714674" y="243941"/>
                  </a:lnTo>
                  <a:lnTo>
                    <a:pt x="1680894" y="216788"/>
                  </a:lnTo>
                  <a:lnTo>
                    <a:pt x="1644800" y="190925"/>
                  </a:lnTo>
                  <a:lnTo>
                    <a:pt x="1606493" y="166417"/>
                  </a:lnTo>
                  <a:lnTo>
                    <a:pt x="1566071" y="143327"/>
                  </a:lnTo>
                  <a:lnTo>
                    <a:pt x="1523636" y="121718"/>
                  </a:lnTo>
                  <a:lnTo>
                    <a:pt x="1479287" y="101654"/>
                  </a:lnTo>
                  <a:lnTo>
                    <a:pt x="1433124" y="83199"/>
                  </a:lnTo>
                  <a:lnTo>
                    <a:pt x="1385246" y="66416"/>
                  </a:lnTo>
                  <a:lnTo>
                    <a:pt x="1335755" y="51369"/>
                  </a:lnTo>
                  <a:lnTo>
                    <a:pt x="1284748" y="38123"/>
                  </a:lnTo>
                  <a:lnTo>
                    <a:pt x="1232327" y="26739"/>
                  </a:lnTo>
                  <a:lnTo>
                    <a:pt x="1178592" y="17283"/>
                  </a:lnTo>
                  <a:lnTo>
                    <a:pt x="1123641" y="9817"/>
                  </a:lnTo>
                  <a:lnTo>
                    <a:pt x="1067576" y="4405"/>
                  </a:lnTo>
                  <a:lnTo>
                    <a:pt x="1010495" y="1112"/>
                  </a:lnTo>
                  <a:lnTo>
                    <a:pt x="952500" y="0"/>
                  </a:lnTo>
                  <a:close/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3" name="object 53"/>
            <p:cNvPicPr/>
            <p:nvPr/>
          </p:nvPicPr>
          <p:blipFill>
            <a:blip r:embed="rId24" cstate="print"/>
            <a:stretch>
              <a:fillRect/>
            </a:stretch>
          </p:blipFill>
          <p:spPr>
            <a:xfrm>
              <a:off x="3632086" y="3930141"/>
              <a:ext cx="1930908" cy="1245108"/>
            </a:xfrm>
            <a:prstGeom prst="rect">
              <a:avLst/>
            </a:prstGeom>
          </p:spPr>
        </p:pic>
        <p:pic>
          <p:nvPicPr>
            <p:cNvPr id="54" name="object 54"/>
            <p:cNvPicPr/>
            <p:nvPr/>
          </p:nvPicPr>
          <p:blipFill>
            <a:blip r:embed="rId25" cstate="print"/>
            <a:stretch>
              <a:fillRect/>
            </a:stretch>
          </p:blipFill>
          <p:spPr>
            <a:xfrm>
              <a:off x="6146672" y="3930141"/>
              <a:ext cx="2007120" cy="1168908"/>
            </a:xfrm>
            <a:prstGeom prst="rect">
              <a:avLst/>
            </a:prstGeom>
          </p:spPr>
        </p:pic>
      </p:grpSp>
      <p:sp>
        <p:nvSpPr>
          <p:cNvPr id="55" name="object 55"/>
          <p:cNvSpPr txBox="1"/>
          <p:nvPr/>
        </p:nvSpPr>
        <p:spPr>
          <a:xfrm>
            <a:off x="984077" y="4028978"/>
            <a:ext cx="1693167" cy="854377"/>
          </a:xfrm>
          <a:prstGeom prst="rect">
            <a:avLst/>
          </a:prstGeom>
        </p:spPr>
        <p:txBody>
          <a:bodyPr vert="horz" wrap="square" lIns="0" tIns="12750" rIns="0" bIns="0" rtlCol="0">
            <a:spAutoFit/>
          </a:bodyPr>
          <a:lstStyle/>
          <a:p>
            <a:pPr marL="228854" marR="221841" algn="ctr">
              <a:spcBef>
                <a:spcPts val="100"/>
              </a:spcBef>
            </a:pPr>
            <a:r>
              <a:rPr spc="-10" dirty="0">
                <a:latin typeface="Times New Roman"/>
                <a:cs typeface="Times New Roman"/>
              </a:rPr>
              <a:t>Conclusiones </a:t>
            </a:r>
            <a:r>
              <a:rPr spc="-50" dirty="0">
                <a:latin typeface="Times New Roman"/>
                <a:cs typeface="Times New Roman"/>
              </a:rPr>
              <a:t>y</a:t>
            </a:r>
            <a:endParaRPr>
              <a:latin typeface="Times New Roman"/>
              <a:cs typeface="Times New Roman"/>
            </a:endParaRPr>
          </a:p>
          <a:p>
            <a:pPr algn="ctr">
              <a:spcBef>
                <a:spcPts val="5"/>
              </a:spcBef>
            </a:pPr>
            <a:r>
              <a:rPr spc="-10" dirty="0">
                <a:latin typeface="Times New Roman"/>
                <a:cs typeface="Times New Roman"/>
              </a:rPr>
              <a:t>Recomendaciones</a:t>
            </a:r>
            <a:endParaRPr>
              <a:latin typeface="Times New Roman"/>
              <a:cs typeface="Times New Roman"/>
            </a:endParaRPr>
          </a:p>
        </p:txBody>
      </p:sp>
      <p:sp>
        <p:nvSpPr>
          <p:cNvPr id="56" name="object 56"/>
          <p:cNvSpPr txBox="1"/>
          <p:nvPr/>
        </p:nvSpPr>
        <p:spPr>
          <a:xfrm>
            <a:off x="3843422" y="4219010"/>
            <a:ext cx="1586191" cy="854377"/>
          </a:xfrm>
          <a:prstGeom prst="rect">
            <a:avLst/>
          </a:prstGeom>
        </p:spPr>
        <p:txBody>
          <a:bodyPr vert="horz" wrap="square" lIns="0" tIns="12750" rIns="0" bIns="0" rtlCol="0">
            <a:spAutoFit/>
          </a:bodyPr>
          <a:lstStyle/>
          <a:p>
            <a:pPr marL="12750" marR="5100" indent="55459" algn="ctr">
              <a:spcBef>
                <a:spcPts val="100"/>
              </a:spcBef>
            </a:pPr>
            <a:r>
              <a:rPr spc="-10" dirty="0">
                <a:latin typeface="Times New Roman"/>
                <a:cs typeface="Times New Roman"/>
              </a:rPr>
              <a:t>Elaboración</a:t>
            </a:r>
            <a:r>
              <a:rPr spc="-35" dirty="0">
                <a:latin typeface="Times New Roman"/>
                <a:cs typeface="Times New Roman"/>
              </a:rPr>
              <a:t> </a:t>
            </a:r>
            <a:r>
              <a:rPr spc="-25" dirty="0">
                <a:latin typeface="Times New Roman"/>
                <a:cs typeface="Times New Roman"/>
              </a:rPr>
              <a:t>de </a:t>
            </a:r>
            <a:r>
              <a:rPr dirty="0">
                <a:latin typeface="Times New Roman"/>
                <a:cs typeface="Times New Roman"/>
              </a:rPr>
              <a:t>Gráficas,</a:t>
            </a:r>
            <a:r>
              <a:rPr spc="-70" dirty="0">
                <a:latin typeface="Times New Roman"/>
                <a:cs typeface="Times New Roman"/>
              </a:rPr>
              <a:t> </a:t>
            </a:r>
            <a:r>
              <a:rPr spc="-10" dirty="0">
                <a:latin typeface="Times New Roman"/>
                <a:cs typeface="Times New Roman"/>
              </a:rPr>
              <a:t>Tablas, etc..</a:t>
            </a:r>
            <a:endParaRPr>
              <a:latin typeface="Times New Roman"/>
              <a:cs typeface="Times New Roman"/>
            </a:endParaRPr>
          </a:p>
        </p:txBody>
      </p:sp>
      <p:sp>
        <p:nvSpPr>
          <p:cNvPr id="57" name="object 57"/>
          <p:cNvSpPr txBox="1"/>
          <p:nvPr/>
        </p:nvSpPr>
        <p:spPr>
          <a:xfrm>
            <a:off x="6510968" y="4235101"/>
            <a:ext cx="1497043" cy="577247"/>
          </a:xfrm>
          <a:prstGeom prst="rect">
            <a:avLst/>
          </a:prstGeom>
        </p:spPr>
        <p:txBody>
          <a:bodyPr vert="horz" wrap="square" lIns="0" tIns="12750" rIns="0" bIns="0" rtlCol="0">
            <a:spAutoFit/>
          </a:bodyPr>
          <a:lstStyle/>
          <a:p>
            <a:pPr marL="235866" marR="5100" indent="-223754">
              <a:spcBef>
                <a:spcPts val="100"/>
              </a:spcBef>
            </a:pPr>
            <a:r>
              <a:rPr dirty="0">
                <a:latin typeface="Times New Roman"/>
                <a:cs typeface="Times New Roman"/>
              </a:rPr>
              <a:t>Aplicar</a:t>
            </a:r>
            <a:r>
              <a:rPr spc="-50" dirty="0">
                <a:latin typeface="Times New Roman"/>
                <a:cs typeface="Times New Roman"/>
              </a:rPr>
              <a:t> </a:t>
            </a:r>
            <a:r>
              <a:rPr spc="-10" dirty="0">
                <a:latin typeface="Times New Roman"/>
                <a:cs typeface="Times New Roman"/>
              </a:rPr>
              <a:t>Pruebas Estadísticas</a:t>
            </a:r>
            <a:endParaRPr>
              <a:latin typeface="Times New Roman"/>
              <a:cs typeface="Times New Roman"/>
            </a:endParaRPr>
          </a:p>
        </p:txBody>
      </p:sp>
      <p:grpSp>
        <p:nvGrpSpPr>
          <p:cNvPr id="58" name="object 58"/>
          <p:cNvGrpSpPr/>
          <p:nvPr/>
        </p:nvGrpSpPr>
        <p:grpSpPr>
          <a:xfrm>
            <a:off x="2266782" y="5407986"/>
            <a:ext cx="4687255" cy="792437"/>
            <a:chOff x="2260485" y="5377941"/>
            <a:chExt cx="4674235" cy="788035"/>
          </a:xfrm>
        </p:grpSpPr>
        <p:pic>
          <p:nvPicPr>
            <p:cNvPr id="59" name="object 59"/>
            <p:cNvPicPr/>
            <p:nvPr/>
          </p:nvPicPr>
          <p:blipFill>
            <a:blip r:embed="rId26" cstate="print"/>
            <a:stretch>
              <a:fillRect/>
            </a:stretch>
          </p:blipFill>
          <p:spPr>
            <a:xfrm>
              <a:off x="2260485" y="5377941"/>
              <a:ext cx="2159508" cy="787908"/>
            </a:xfrm>
            <a:prstGeom prst="rect">
              <a:avLst/>
            </a:prstGeom>
          </p:spPr>
        </p:pic>
        <p:pic>
          <p:nvPicPr>
            <p:cNvPr id="60" name="object 60"/>
            <p:cNvPicPr/>
            <p:nvPr/>
          </p:nvPicPr>
          <p:blipFill>
            <a:blip r:embed="rId27" cstate="print"/>
            <a:stretch>
              <a:fillRect/>
            </a:stretch>
          </p:blipFill>
          <p:spPr>
            <a:xfrm>
              <a:off x="4775086" y="5377941"/>
              <a:ext cx="2159507" cy="787908"/>
            </a:xfrm>
            <a:prstGeom prst="rect">
              <a:avLst/>
            </a:prstGeom>
          </p:spPr>
        </p:pic>
      </p:grpSp>
      <p:sp>
        <p:nvSpPr>
          <p:cNvPr id="61" name="object 61"/>
          <p:cNvSpPr txBox="1"/>
          <p:nvPr/>
        </p:nvSpPr>
        <p:spPr>
          <a:xfrm>
            <a:off x="2722448" y="5614364"/>
            <a:ext cx="1311107" cy="301394"/>
          </a:xfrm>
          <a:prstGeom prst="rect">
            <a:avLst/>
          </a:prstGeom>
        </p:spPr>
        <p:txBody>
          <a:bodyPr vert="horz" wrap="square" lIns="0" tIns="12750" rIns="0" bIns="0" rtlCol="0">
            <a:spAutoFit/>
          </a:bodyPr>
          <a:lstStyle/>
          <a:p>
            <a:pPr marL="12750">
              <a:spcBef>
                <a:spcPts val="100"/>
              </a:spcBef>
            </a:pPr>
            <a:r>
              <a:rPr spc="-10" dirty="0">
                <a:latin typeface="Times New Roman"/>
                <a:cs typeface="Times New Roman"/>
              </a:rPr>
              <a:t>Interpretación</a:t>
            </a:r>
            <a:endParaRPr>
              <a:latin typeface="Times New Roman"/>
              <a:cs typeface="Times New Roman"/>
            </a:endParaRPr>
          </a:p>
        </p:txBody>
      </p:sp>
      <p:sp>
        <p:nvSpPr>
          <p:cNvPr id="62" name="object 62"/>
          <p:cNvSpPr txBox="1"/>
          <p:nvPr/>
        </p:nvSpPr>
        <p:spPr>
          <a:xfrm>
            <a:off x="5358670" y="5690982"/>
            <a:ext cx="1044301" cy="301394"/>
          </a:xfrm>
          <a:prstGeom prst="rect">
            <a:avLst/>
          </a:prstGeom>
        </p:spPr>
        <p:txBody>
          <a:bodyPr vert="horz" wrap="square" lIns="0" tIns="12750" rIns="0" bIns="0" rtlCol="0">
            <a:spAutoFit/>
          </a:bodyPr>
          <a:lstStyle/>
          <a:p>
            <a:pPr marL="12750">
              <a:spcBef>
                <a:spcPts val="100"/>
              </a:spcBef>
            </a:pPr>
            <a:r>
              <a:rPr spc="-10" dirty="0">
                <a:latin typeface="Times New Roman"/>
                <a:cs typeface="Times New Roman"/>
              </a:rPr>
              <a:t>Valoración</a:t>
            </a:r>
            <a:endParaRPr>
              <a:latin typeface="Times New Roman"/>
              <a:cs typeface="Times New Roman"/>
            </a:endParaRPr>
          </a:p>
        </p:txBody>
      </p:sp>
      <p:grpSp>
        <p:nvGrpSpPr>
          <p:cNvPr id="63" name="object 63"/>
          <p:cNvGrpSpPr/>
          <p:nvPr/>
        </p:nvGrpSpPr>
        <p:grpSpPr>
          <a:xfrm>
            <a:off x="61143" y="2649461"/>
            <a:ext cx="8115618" cy="4208666"/>
            <a:chOff x="60972" y="2634741"/>
            <a:chExt cx="8093075" cy="4185285"/>
          </a:xfrm>
        </p:grpSpPr>
        <p:sp>
          <p:nvSpPr>
            <p:cNvPr id="64" name="object 64"/>
            <p:cNvSpPr/>
            <p:nvPr/>
          </p:nvSpPr>
          <p:spPr>
            <a:xfrm>
              <a:off x="3022486" y="2634741"/>
              <a:ext cx="381000" cy="486409"/>
            </a:xfrm>
            <a:custGeom>
              <a:avLst/>
              <a:gdLst/>
              <a:ahLst/>
              <a:cxnLst/>
              <a:rect l="l" t="t" r="r" b="b"/>
              <a:pathLst>
                <a:path w="381000" h="486410">
                  <a:moveTo>
                    <a:pt x="381000" y="243078"/>
                  </a:moveTo>
                  <a:lnTo>
                    <a:pt x="285750" y="0"/>
                  </a:lnTo>
                  <a:lnTo>
                    <a:pt x="285750" y="121920"/>
                  </a:lnTo>
                  <a:lnTo>
                    <a:pt x="0" y="121920"/>
                  </a:lnTo>
                  <a:lnTo>
                    <a:pt x="0" y="364235"/>
                  </a:lnTo>
                  <a:lnTo>
                    <a:pt x="285750" y="364235"/>
                  </a:lnTo>
                  <a:lnTo>
                    <a:pt x="285750" y="486156"/>
                  </a:lnTo>
                  <a:lnTo>
                    <a:pt x="381000" y="243078"/>
                  </a:lnTo>
                  <a:close/>
                </a:path>
              </a:pathLst>
            </a:custGeom>
            <a:solidFill>
              <a:srgbClr val="FF666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5" name="object 65"/>
            <p:cNvSpPr/>
            <p:nvPr/>
          </p:nvSpPr>
          <p:spPr>
            <a:xfrm>
              <a:off x="3048393" y="2660650"/>
              <a:ext cx="381000" cy="485775"/>
            </a:xfrm>
            <a:custGeom>
              <a:avLst/>
              <a:gdLst/>
              <a:ahLst/>
              <a:cxnLst/>
              <a:rect l="l" t="t" r="r" b="b"/>
              <a:pathLst>
                <a:path w="381000" h="485775">
                  <a:moveTo>
                    <a:pt x="381000" y="242315"/>
                  </a:moveTo>
                  <a:lnTo>
                    <a:pt x="285750" y="0"/>
                  </a:lnTo>
                  <a:lnTo>
                    <a:pt x="285750" y="121157"/>
                  </a:lnTo>
                  <a:lnTo>
                    <a:pt x="0" y="121157"/>
                  </a:lnTo>
                  <a:lnTo>
                    <a:pt x="0" y="364235"/>
                  </a:lnTo>
                  <a:lnTo>
                    <a:pt x="285750" y="364235"/>
                  </a:lnTo>
                  <a:lnTo>
                    <a:pt x="285750" y="485394"/>
                  </a:lnTo>
                  <a:lnTo>
                    <a:pt x="381000" y="242315"/>
                  </a:lnTo>
                  <a:close/>
                </a:path>
              </a:pathLst>
            </a:custGeom>
            <a:solidFill>
              <a:srgbClr val="99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6" name="object 66"/>
            <p:cNvSpPr/>
            <p:nvPr/>
          </p:nvSpPr>
          <p:spPr>
            <a:xfrm>
              <a:off x="3035439" y="2647696"/>
              <a:ext cx="381000" cy="485775"/>
            </a:xfrm>
            <a:custGeom>
              <a:avLst/>
              <a:gdLst/>
              <a:ahLst/>
              <a:cxnLst/>
              <a:rect l="l" t="t" r="r" b="b"/>
              <a:pathLst>
                <a:path w="381000" h="485775">
                  <a:moveTo>
                    <a:pt x="381000" y="243078"/>
                  </a:moveTo>
                  <a:lnTo>
                    <a:pt x="285750" y="0"/>
                  </a:lnTo>
                  <a:lnTo>
                    <a:pt x="285750" y="121157"/>
                  </a:lnTo>
                  <a:lnTo>
                    <a:pt x="0" y="121157"/>
                  </a:lnTo>
                  <a:lnTo>
                    <a:pt x="0" y="364236"/>
                  </a:lnTo>
                  <a:lnTo>
                    <a:pt x="285750" y="364236"/>
                  </a:lnTo>
                  <a:lnTo>
                    <a:pt x="285750" y="485394"/>
                  </a:lnTo>
                  <a:lnTo>
                    <a:pt x="381000" y="243078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7" name="object 67"/>
            <p:cNvSpPr/>
            <p:nvPr/>
          </p:nvSpPr>
          <p:spPr>
            <a:xfrm>
              <a:off x="5689486" y="2634741"/>
              <a:ext cx="381000" cy="486409"/>
            </a:xfrm>
            <a:custGeom>
              <a:avLst/>
              <a:gdLst/>
              <a:ahLst/>
              <a:cxnLst/>
              <a:rect l="l" t="t" r="r" b="b"/>
              <a:pathLst>
                <a:path w="381000" h="486410">
                  <a:moveTo>
                    <a:pt x="380986" y="243078"/>
                  </a:moveTo>
                  <a:lnTo>
                    <a:pt x="285736" y="0"/>
                  </a:lnTo>
                  <a:lnTo>
                    <a:pt x="285736" y="121920"/>
                  </a:lnTo>
                  <a:lnTo>
                    <a:pt x="0" y="121920"/>
                  </a:lnTo>
                  <a:lnTo>
                    <a:pt x="0" y="364235"/>
                  </a:lnTo>
                  <a:lnTo>
                    <a:pt x="285736" y="364235"/>
                  </a:lnTo>
                  <a:lnTo>
                    <a:pt x="285736" y="486155"/>
                  </a:lnTo>
                  <a:lnTo>
                    <a:pt x="380986" y="243078"/>
                  </a:lnTo>
                  <a:close/>
                </a:path>
              </a:pathLst>
            </a:custGeom>
            <a:solidFill>
              <a:srgbClr val="FF666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8" name="object 68"/>
            <p:cNvSpPr/>
            <p:nvPr/>
          </p:nvSpPr>
          <p:spPr>
            <a:xfrm>
              <a:off x="5715393" y="2660650"/>
              <a:ext cx="381000" cy="485775"/>
            </a:xfrm>
            <a:custGeom>
              <a:avLst/>
              <a:gdLst/>
              <a:ahLst/>
              <a:cxnLst/>
              <a:rect l="l" t="t" r="r" b="b"/>
              <a:pathLst>
                <a:path w="381000" h="485775">
                  <a:moveTo>
                    <a:pt x="381000" y="242315"/>
                  </a:moveTo>
                  <a:lnTo>
                    <a:pt x="285750" y="0"/>
                  </a:lnTo>
                  <a:lnTo>
                    <a:pt x="285750" y="121157"/>
                  </a:lnTo>
                  <a:lnTo>
                    <a:pt x="0" y="121157"/>
                  </a:lnTo>
                  <a:lnTo>
                    <a:pt x="0" y="364235"/>
                  </a:lnTo>
                  <a:lnTo>
                    <a:pt x="285750" y="364235"/>
                  </a:lnTo>
                  <a:lnTo>
                    <a:pt x="285750" y="485393"/>
                  </a:lnTo>
                  <a:lnTo>
                    <a:pt x="381000" y="242315"/>
                  </a:lnTo>
                  <a:close/>
                </a:path>
              </a:pathLst>
            </a:custGeom>
            <a:solidFill>
              <a:srgbClr val="99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9" name="object 69"/>
            <p:cNvSpPr/>
            <p:nvPr/>
          </p:nvSpPr>
          <p:spPr>
            <a:xfrm>
              <a:off x="5702426" y="2647696"/>
              <a:ext cx="381000" cy="485775"/>
            </a:xfrm>
            <a:custGeom>
              <a:avLst/>
              <a:gdLst/>
              <a:ahLst/>
              <a:cxnLst/>
              <a:rect l="l" t="t" r="r" b="b"/>
              <a:pathLst>
                <a:path w="381000" h="485775">
                  <a:moveTo>
                    <a:pt x="381000" y="243077"/>
                  </a:moveTo>
                  <a:lnTo>
                    <a:pt x="285750" y="0"/>
                  </a:lnTo>
                  <a:lnTo>
                    <a:pt x="285750" y="121157"/>
                  </a:lnTo>
                  <a:lnTo>
                    <a:pt x="0" y="121157"/>
                  </a:lnTo>
                  <a:lnTo>
                    <a:pt x="0" y="364236"/>
                  </a:lnTo>
                  <a:lnTo>
                    <a:pt x="285750" y="364236"/>
                  </a:lnTo>
                  <a:lnTo>
                    <a:pt x="285750" y="485394"/>
                  </a:lnTo>
                  <a:lnTo>
                    <a:pt x="381000" y="243077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0" name="object 70"/>
            <p:cNvSpPr/>
            <p:nvPr/>
          </p:nvSpPr>
          <p:spPr>
            <a:xfrm>
              <a:off x="7642492" y="3549141"/>
              <a:ext cx="485775" cy="381000"/>
            </a:xfrm>
            <a:custGeom>
              <a:avLst/>
              <a:gdLst/>
              <a:ahLst/>
              <a:cxnLst/>
              <a:rect l="l" t="t" r="r" b="b"/>
              <a:pathLst>
                <a:path w="485775" h="381000">
                  <a:moveTo>
                    <a:pt x="485380" y="285750"/>
                  </a:moveTo>
                  <a:lnTo>
                    <a:pt x="364235" y="285750"/>
                  </a:lnTo>
                  <a:lnTo>
                    <a:pt x="364235" y="0"/>
                  </a:lnTo>
                  <a:lnTo>
                    <a:pt x="121144" y="0"/>
                  </a:lnTo>
                  <a:lnTo>
                    <a:pt x="121144" y="285750"/>
                  </a:lnTo>
                  <a:lnTo>
                    <a:pt x="0" y="285750"/>
                  </a:lnTo>
                  <a:lnTo>
                    <a:pt x="243077" y="381000"/>
                  </a:lnTo>
                  <a:lnTo>
                    <a:pt x="485380" y="285750"/>
                  </a:lnTo>
                  <a:close/>
                </a:path>
              </a:pathLst>
            </a:custGeom>
            <a:solidFill>
              <a:srgbClr val="FF666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1" name="object 71"/>
            <p:cNvSpPr/>
            <p:nvPr/>
          </p:nvSpPr>
          <p:spPr>
            <a:xfrm>
              <a:off x="7667624" y="3575050"/>
              <a:ext cx="486409" cy="381000"/>
            </a:xfrm>
            <a:custGeom>
              <a:avLst/>
              <a:gdLst/>
              <a:ahLst/>
              <a:cxnLst/>
              <a:rect l="l" t="t" r="r" b="b"/>
              <a:pathLst>
                <a:path w="486409" h="381000">
                  <a:moveTo>
                    <a:pt x="486168" y="285750"/>
                  </a:moveTo>
                  <a:lnTo>
                    <a:pt x="364249" y="285750"/>
                  </a:lnTo>
                  <a:lnTo>
                    <a:pt x="364249" y="0"/>
                  </a:lnTo>
                  <a:lnTo>
                    <a:pt x="121932" y="0"/>
                  </a:lnTo>
                  <a:lnTo>
                    <a:pt x="121932" y="285750"/>
                  </a:lnTo>
                  <a:lnTo>
                    <a:pt x="0" y="285750"/>
                  </a:lnTo>
                  <a:lnTo>
                    <a:pt x="243091" y="381000"/>
                  </a:lnTo>
                  <a:lnTo>
                    <a:pt x="486168" y="285750"/>
                  </a:lnTo>
                  <a:close/>
                </a:path>
              </a:pathLst>
            </a:custGeom>
            <a:solidFill>
              <a:srgbClr val="99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2" name="object 72"/>
            <p:cNvSpPr/>
            <p:nvPr/>
          </p:nvSpPr>
          <p:spPr>
            <a:xfrm>
              <a:off x="7654683" y="3562095"/>
              <a:ext cx="486409" cy="381000"/>
            </a:xfrm>
            <a:custGeom>
              <a:avLst/>
              <a:gdLst/>
              <a:ahLst/>
              <a:cxnLst/>
              <a:rect l="l" t="t" r="r" b="b"/>
              <a:pathLst>
                <a:path w="486409" h="381000">
                  <a:moveTo>
                    <a:pt x="486143" y="285750"/>
                  </a:moveTo>
                  <a:lnTo>
                    <a:pt x="364997" y="285750"/>
                  </a:lnTo>
                  <a:lnTo>
                    <a:pt x="364997" y="0"/>
                  </a:lnTo>
                  <a:lnTo>
                    <a:pt x="121920" y="0"/>
                  </a:lnTo>
                  <a:lnTo>
                    <a:pt x="121920" y="285750"/>
                  </a:lnTo>
                  <a:lnTo>
                    <a:pt x="0" y="285750"/>
                  </a:lnTo>
                  <a:lnTo>
                    <a:pt x="243065" y="381000"/>
                  </a:lnTo>
                  <a:lnTo>
                    <a:pt x="486143" y="28575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3" name="object 73"/>
            <p:cNvSpPr/>
            <p:nvPr/>
          </p:nvSpPr>
          <p:spPr>
            <a:xfrm>
              <a:off x="5613286" y="4311141"/>
              <a:ext cx="457200" cy="486409"/>
            </a:xfrm>
            <a:custGeom>
              <a:avLst/>
              <a:gdLst/>
              <a:ahLst/>
              <a:cxnLst/>
              <a:rect l="l" t="t" r="r" b="b"/>
              <a:pathLst>
                <a:path w="457200" h="486410">
                  <a:moveTo>
                    <a:pt x="457186" y="364235"/>
                  </a:moveTo>
                  <a:lnTo>
                    <a:pt x="457186" y="121920"/>
                  </a:lnTo>
                  <a:lnTo>
                    <a:pt x="114286" y="121920"/>
                  </a:lnTo>
                  <a:lnTo>
                    <a:pt x="114286" y="0"/>
                  </a:lnTo>
                  <a:lnTo>
                    <a:pt x="0" y="243078"/>
                  </a:lnTo>
                  <a:lnTo>
                    <a:pt x="114286" y="486155"/>
                  </a:lnTo>
                  <a:lnTo>
                    <a:pt x="114286" y="364235"/>
                  </a:lnTo>
                  <a:lnTo>
                    <a:pt x="457186" y="364235"/>
                  </a:lnTo>
                  <a:close/>
                </a:path>
              </a:pathLst>
            </a:custGeom>
            <a:solidFill>
              <a:srgbClr val="FF666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4" name="object 74"/>
            <p:cNvSpPr/>
            <p:nvPr/>
          </p:nvSpPr>
          <p:spPr>
            <a:xfrm>
              <a:off x="5639194" y="4337050"/>
              <a:ext cx="457200" cy="485775"/>
            </a:xfrm>
            <a:custGeom>
              <a:avLst/>
              <a:gdLst/>
              <a:ahLst/>
              <a:cxnLst/>
              <a:rect l="l" t="t" r="r" b="b"/>
              <a:pathLst>
                <a:path w="457200" h="485775">
                  <a:moveTo>
                    <a:pt x="457199" y="364235"/>
                  </a:moveTo>
                  <a:lnTo>
                    <a:pt x="457199" y="121157"/>
                  </a:lnTo>
                  <a:lnTo>
                    <a:pt x="114299" y="121157"/>
                  </a:lnTo>
                  <a:lnTo>
                    <a:pt x="114299" y="0"/>
                  </a:lnTo>
                  <a:lnTo>
                    <a:pt x="0" y="242315"/>
                  </a:lnTo>
                  <a:lnTo>
                    <a:pt x="114299" y="485394"/>
                  </a:lnTo>
                  <a:lnTo>
                    <a:pt x="114299" y="364235"/>
                  </a:lnTo>
                  <a:lnTo>
                    <a:pt x="457199" y="364235"/>
                  </a:lnTo>
                  <a:close/>
                </a:path>
              </a:pathLst>
            </a:custGeom>
            <a:solidFill>
              <a:srgbClr val="99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5" name="object 75"/>
            <p:cNvSpPr/>
            <p:nvPr/>
          </p:nvSpPr>
          <p:spPr>
            <a:xfrm>
              <a:off x="5626226" y="4324095"/>
              <a:ext cx="457200" cy="485775"/>
            </a:xfrm>
            <a:custGeom>
              <a:avLst/>
              <a:gdLst/>
              <a:ahLst/>
              <a:cxnLst/>
              <a:rect l="l" t="t" r="r" b="b"/>
              <a:pathLst>
                <a:path w="457200" h="485775">
                  <a:moveTo>
                    <a:pt x="457200" y="364236"/>
                  </a:moveTo>
                  <a:lnTo>
                    <a:pt x="457200" y="121158"/>
                  </a:lnTo>
                  <a:lnTo>
                    <a:pt x="114300" y="121158"/>
                  </a:lnTo>
                  <a:lnTo>
                    <a:pt x="114300" y="0"/>
                  </a:lnTo>
                  <a:lnTo>
                    <a:pt x="0" y="243078"/>
                  </a:lnTo>
                  <a:lnTo>
                    <a:pt x="114300" y="485394"/>
                  </a:lnTo>
                  <a:lnTo>
                    <a:pt x="114300" y="364236"/>
                  </a:lnTo>
                  <a:lnTo>
                    <a:pt x="457200" y="364236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6" name="object 76"/>
            <p:cNvSpPr/>
            <p:nvPr/>
          </p:nvSpPr>
          <p:spPr>
            <a:xfrm>
              <a:off x="2946286" y="4311141"/>
              <a:ext cx="457200" cy="486409"/>
            </a:xfrm>
            <a:custGeom>
              <a:avLst/>
              <a:gdLst/>
              <a:ahLst/>
              <a:cxnLst/>
              <a:rect l="l" t="t" r="r" b="b"/>
              <a:pathLst>
                <a:path w="457200" h="486410">
                  <a:moveTo>
                    <a:pt x="457200" y="364235"/>
                  </a:moveTo>
                  <a:lnTo>
                    <a:pt x="457200" y="121920"/>
                  </a:lnTo>
                  <a:lnTo>
                    <a:pt x="114300" y="121920"/>
                  </a:lnTo>
                  <a:lnTo>
                    <a:pt x="114300" y="0"/>
                  </a:lnTo>
                  <a:lnTo>
                    <a:pt x="0" y="243078"/>
                  </a:lnTo>
                  <a:lnTo>
                    <a:pt x="114300" y="486155"/>
                  </a:lnTo>
                  <a:lnTo>
                    <a:pt x="114300" y="364235"/>
                  </a:lnTo>
                  <a:lnTo>
                    <a:pt x="457200" y="364235"/>
                  </a:lnTo>
                  <a:close/>
                </a:path>
              </a:pathLst>
            </a:custGeom>
            <a:solidFill>
              <a:srgbClr val="FF666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7" name="object 77"/>
            <p:cNvSpPr/>
            <p:nvPr/>
          </p:nvSpPr>
          <p:spPr>
            <a:xfrm>
              <a:off x="2972193" y="4337050"/>
              <a:ext cx="457200" cy="485775"/>
            </a:xfrm>
            <a:custGeom>
              <a:avLst/>
              <a:gdLst/>
              <a:ahLst/>
              <a:cxnLst/>
              <a:rect l="l" t="t" r="r" b="b"/>
              <a:pathLst>
                <a:path w="457200" h="485775">
                  <a:moveTo>
                    <a:pt x="457200" y="364235"/>
                  </a:moveTo>
                  <a:lnTo>
                    <a:pt x="457200" y="121157"/>
                  </a:lnTo>
                  <a:lnTo>
                    <a:pt x="114300" y="121157"/>
                  </a:lnTo>
                  <a:lnTo>
                    <a:pt x="114300" y="0"/>
                  </a:lnTo>
                  <a:lnTo>
                    <a:pt x="0" y="242315"/>
                  </a:lnTo>
                  <a:lnTo>
                    <a:pt x="114300" y="485394"/>
                  </a:lnTo>
                  <a:lnTo>
                    <a:pt x="114300" y="364235"/>
                  </a:lnTo>
                  <a:lnTo>
                    <a:pt x="457200" y="364235"/>
                  </a:lnTo>
                  <a:close/>
                </a:path>
              </a:pathLst>
            </a:custGeom>
            <a:solidFill>
              <a:srgbClr val="99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8" name="object 78"/>
            <p:cNvSpPr/>
            <p:nvPr/>
          </p:nvSpPr>
          <p:spPr>
            <a:xfrm>
              <a:off x="2959239" y="4324095"/>
              <a:ext cx="457200" cy="485775"/>
            </a:xfrm>
            <a:custGeom>
              <a:avLst/>
              <a:gdLst/>
              <a:ahLst/>
              <a:cxnLst/>
              <a:rect l="l" t="t" r="r" b="b"/>
              <a:pathLst>
                <a:path w="457200" h="485775">
                  <a:moveTo>
                    <a:pt x="457200" y="364236"/>
                  </a:moveTo>
                  <a:lnTo>
                    <a:pt x="457200" y="121158"/>
                  </a:lnTo>
                  <a:lnTo>
                    <a:pt x="114300" y="121158"/>
                  </a:lnTo>
                  <a:lnTo>
                    <a:pt x="114300" y="0"/>
                  </a:lnTo>
                  <a:lnTo>
                    <a:pt x="0" y="243078"/>
                  </a:lnTo>
                  <a:lnTo>
                    <a:pt x="114300" y="485394"/>
                  </a:lnTo>
                  <a:lnTo>
                    <a:pt x="114300" y="364236"/>
                  </a:lnTo>
                  <a:lnTo>
                    <a:pt x="457200" y="364236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9" name="object 79"/>
            <p:cNvSpPr/>
            <p:nvPr/>
          </p:nvSpPr>
          <p:spPr>
            <a:xfrm>
              <a:off x="61353" y="6076695"/>
              <a:ext cx="182880" cy="600710"/>
            </a:xfrm>
            <a:custGeom>
              <a:avLst/>
              <a:gdLst/>
              <a:ahLst/>
              <a:cxnLst/>
              <a:rect l="l" t="t" r="r" b="b"/>
              <a:pathLst>
                <a:path w="182879" h="600709">
                  <a:moveTo>
                    <a:pt x="182879" y="0"/>
                  </a:moveTo>
                  <a:lnTo>
                    <a:pt x="12953" y="182118"/>
                  </a:lnTo>
                  <a:lnTo>
                    <a:pt x="0" y="600456"/>
                  </a:lnTo>
                  <a:lnTo>
                    <a:pt x="173735" y="432816"/>
                  </a:lnTo>
                  <a:lnTo>
                    <a:pt x="182879" y="0"/>
                  </a:lnTo>
                  <a:close/>
                </a:path>
              </a:pathLst>
            </a:custGeom>
            <a:solidFill>
              <a:srgbClr val="55AAD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0" name="object 80"/>
            <p:cNvSpPr/>
            <p:nvPr/>
          </p:nvSpPr>
          <p:spPr>
            <a:xfrm>
              <a:off x="74307" y="6076695"/>
              <a:ext cx="170180" cy="182245"/>
            </a:xfrm>
            <a:custGeom>
              <a:avLst/>
              <a:gdLst/>
              <a:ahLst/>
              <a:cxnLst/>
              <a:rect l="l" t="t" r="r" b="b"/>
              <a:pathLst>
                <a:path w="170179" h="182245">
                  <a:moveTo>
                    <a:pt x="169925" y="0"/>
                  </a:moveTo>
                  <a:lnTo>
                    <a:pt x="0" y="182118"/>
                  </a:lnTo>
                </a:path>
              </a:pathLst>
            </a:custGeom>
            <a:ln w="3175">
              <a:solidFill>
                <a:srgbClr val="55AAD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1" name="object 81"/>
            <p:cNvSpPr/>
            <p:nvPr/>
          </p:nvSpPr>
          <p:spPr>
            <a:xfrm>
              <a:off x="61353" y="6509511"/>
              <a:ext cx="1022350" cy="310515"/>
            </a:xfrm>
            <a:custGeom>
              <a:avLst/>
              <a:gdLst/>
              <a:ahLst/>
              <a:cxnLst/>
              <a:rect l="l" t="t" r="r" b="b"/>
              <a:pathLst>
                <a:path w="1022350" h="310515">
                  <a:moveTo>
                    <a:pt x="1021841" y="158495"/>
                  </a:moveTo>
                  <a:lnTo>
                    <a:pt x="173735" y="0"/>
                  </a:lnTo>
                  <a:lnTo>
                    <a:pt x="0" y="167640"/>
                  </a:lnTo>
                  <a:lnTo>
                    <a:pt x="801472" y="310388"/>
                  </a:lnTo>
                  <a:lnTo>
                    <a:pt x="826019" y="310388"/>
                  </a:lnTo>
                  <a:lnTo>
                    <a:pt x="1021841" y="158495"/>
                  </a:lnTo>
                  <a:close/>
                </a:path>
              </a:pathLst>
            </a:custGeom>
            <a:solidFill>
              <a:srgbClr val="3F7E9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2" name="object 82"/>
            <p:cNvSpPr/>
            <p:nvPr/>
          </p:nvSpPr>
          <p:spPr>
            <a:xfrm>
              <a:off x="61353" y="6509511"/>
              <a:ext cx="173990" cy="167640"/>
            </a:xfrm>
            <a:custGeom>
              <a:avLst/>
              <a:gdLst/>
              <a:ahLst/>
              <a:cxnLst/>
              <a:rect l="l" t="t" r="r" b="b"/>
              <a:pathLst>
                <a:path w="173990" h="167640">
                  <a:moveTo>
                    <a:pt x="173735" y="0"/>
                  </a:moveTo>
                  <a:lnTo>
                    <a:pt x="0" y="167640"/>
                  </a:lnTo>
                </a:path>
              </a:pathLst>
            </a:custGeom>
            <a:ln w="3175">
              <a:solidFill>
                <a:srgbClr val="3F7E9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3" name="object 83"/>
            <p:cNvSpPr/>
            <p:nvPr/>
          </p:nvSpPr>
          <p:spPr>
            <a:xfrm>
              <a:off x="235089" y="6076695"/>
              <a:ext cx="848360" cy="591820"/>
            </a:xfrm>
            <a:custGeom>
              <a:avLst/>
              <a:gdLst/>
              <a:ahLst/>
              <a:cxnLst/>
              <a:rect l="l" t="t" r="r" b="b"/>
              <a:pathLst>
                <a:path w="848360" h="591820">
                  <a:moveTo>
                    <a:pt x="848106" y="591312"/>
                  </a:moveTo>
                  <a:lnTo>
                    <a:pt x="839724" y="172212"/>
                  </a:lnTo>
                  <a:lnTo>
                    <a:pt x="9143" y="0"/>
                  </a:lnTo>
                  <a:lnTo>
                    <a:pt x="0" y="432816"/>
                  </a:lnTo>
                  <a:lnTo>
                    <a:pt x="848106" y="591312"/>
                  </a:lnTo>
                  <a:close/>
                </a:path>
              </a:pathLst>
            </a:custGeom>
            <a:solidFill>
              <a:srgbClr val="53A6D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4" name="object 84"/>
            <p:cNvSpPr/>
            <p:nvPr/>
          </p:nvSpPr>
          <p:spPr>
            <a:xfrm>
              <a:off x="235089" y="6076695"/>
              <a:ext cx="9525" cy="433070"/>
            </a:xfrm>
            <a:custGeom>
              <a:avLst/>
              <a:gdLst/>
              <a:ahLst/>
              <a:cxnLst/>
              <a:rect l="l" t="t" r="r" b="b"/>
              <a:pathLst>
                <a:path w="9525" h="433070">
                  <a:moveTo>
                    <a:pt x="9143" y="0"/>
                  </a:moveTo>
                  <a:lnTo>
                    <a:pt x="0" y="432816"/>
                  </a:lnTo>
                </a:path>
              </a:pathLst>
            </a:custGeom>
            <a:ln w="12954">
              <a:solidFill>
                <a:srgbClr val="5DBBE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5" name="object 85"/>
            <p:cNvSpPr/>
            <p:nvPr/>
          </p:nvSpPr>
          <p:spPr>
            <a:xfrm>
              <a:off x="235089" y="6509511"/>
              <a:ext cx="848360" cy="158750"/>
            </a:xfrm>
            <a:custGeom>
              <a:avLst/>
              <a:gdLst/>
              <a:ahLst/>
              <a:cxnLst/>
              <a:rect l="l" t="t" r="r" b="b"/>
              <a:pathLst>
                <a:path w="848360" h="158750">
                  <a:moveTo>
                    <a:pt x="0" y="0"/>
                  </a:moveTo>
                  <a:lnTo>
                    <a:pt x="848106" y="158495"/>
                  </a:lnTo>
                </a:path>
              </a:pathLst>
            </a:custGeom>
            <a:ln w="12954">
              <a:solidFill>
                <a:srgbClr val="4A95B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6" name="object 86"/>
            <p:cNvSpPr/>
            <p:nvPr/>
          </p:nvSpPr>
          <p:spPr>
            <a:xfrm>
              <a:off x="1074813" y="6248907"/>
              <a:ext cx="8890" cy="419100"/>
            </a:xfrm>
            <a:custGeom>
              <a:avLst/>
              <a:gdLst/>
              <a:ahLst/>
              <a:cxnLst/>
              <a:rect l="l" t="t" r="r" b="b"/>
              <a:pathLst>
                <a:path w="8890" h="419100">
                  <a:moveTo>
                    <a:pt x="8381" y="419100"/>
                  </a:moveTo>
                  <a:lnTo>
                    <a:pt x="0" y="0"/>
                  </a:lnTo>
                </a:path>
              </a:pathLst>
            </a:custGeom>
            <a:ln w="12953">
              <a:solidFill>
                <a:srgbClr val="5AB4E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7" name="object 87"/>
            <p:cNvSpPr/>
            <p:nvPr/>
          </p:nvSpPr>
          <p:spPr>
            <a:xfrm>
              <a:off x="244233" y="6076695"/>
              <a:ext cx="830580" cy="172720"/>
            </a:xfrm>
            <a:custGeom>
              <a:avLst/>
              <a:gdLst/>
              <a:ahLst/>
              <a:cxnLst/>
              <a:rect l="l" t="t" r="r" b="b"/>
              <a:pathLst>
                <a:path w="830580" h="172720">
                  <a:moveTo>
                    <a:pt x="830580" y="172212"/>
                  </a:moveTo>
                  <a:lnTo>
                    <a:pt x="0" y="0"/>
                  </a:lnTo>
                </a:path>
              </a:pathLst>
            </a:custGeom>
            <a:ln w="12954">
              <a:solidFill>
                <a:srgbClr val="63C6F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8" name="object 88"/>
          <p:cNvSpPr txBox="1"/>
          <p:nvPr/>
        </p:nvSpPr>
        <p:spPr>
          <a:xfrm>
            <a:off x="291775" y="6236224"/>
            <a:ext cx="756481" cy="34624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50">
              <a:lnSpc>
                <a:spcPts val="2731"/>
              </a:lnSpc>
            </a:pPr>
            <a:r>
              <a:rPr sz="2400" b="1" spc="-10" dirty="0">
                <a:latin typeface="Times New Roman"/>
                <a:cs typeface="Times New Roman"/>
              </a:rPr>
              <a:t>Atrás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89" name="object 89"/>
          <p:cNvSpPr txBox="1"/>
          <p:nvPr/>
        </p:nvSpPr>
        <p:spPr>
          <a:xfrm>
            <a:off x="7741968" y="6281433"/>
            <a:ext cx="1145547" cy="34624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50">
              <a:lnSpc>
                <a:spcPts val="2731"/>
              </a:lnSpc>
            </a:pPr>
            <a:r>
              <a:rPr sz="2400" spc="-10" dirty="0">
                <a:latin typeface="Times New Roman"/>
                <a:cs typeface="Times New Roman"/>
              </a:rPr>
              <a:t>Continúa</a:t>
            </a:r>
            <a:endParaRPr sz="240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92050098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9144000" cy="6858000"/>
            <a:chOff x="0" y="0"/>
            <a:chExt cx="9118600" cy="68199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9118600" cy="6819900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0"/>
              <a:ext cx="115449" cy="107950"/>
            </a:xfrm>
            <a:prstGeom prst="rect">
              <a:avLst/>
            </a:prstGeom>
          </p:spPr>
        </p:pic>
      </p:grpSp>
      <p:sp>
        <p:nvSpPr>
          <p:cNvPr id="5" name="object 5"/>
          <p:cNvSpPr/>
          <p:nvPr/>
        </p:nvSpPr>
        <p:spPr>
          <a:xfrm>
            <a:off x="3977258" y="102422"/>
            <a:ext cx="212681" cy="416972"/>
          </a:xfrm>
          <a:custGeom>
            <a:avLst/>
            <a:gdLst/>
            <a:ahLst/>
            <a:cxnLst/>
            <a:rect l="l" t="t" r="r" b="b"/>
            <a:pathLst>
              <a:path w="212089" h="414655">
                <a:moveTo>
                  <a:pt x="212090" y="0"/>
                </a:moveTo>
                <a:lnTo>
                  <a:pt x="140970" y="0"/>
                </a:lnTo>
                <a:lnTo>
                  <a:pt x="71120" y="0"/>
                </a:lnTo>
                <a:lnTo>
                  <a:pt x="0" y="0"/>
                </a:lnTo>
                <a:lnTo>
                  <a:pt x="0" y="102108"/>
                </a:lnTo>
                <a:lnTo>
                  <a:pt x="71120" y="102108"/>
                </a:lnTo>
                <a:lnTo>
                  <a:pt x="71120" y="414528"/>
                </a:lnTo>
                <a:lnTo>
                  <a:pt x="140970" y="414528"/>
                </a:lnTo>
                <a:lnTo>
                  <a:pt x="140970" y="102108"/>
                </a:lnTo>
                <a:lnTo>
                  <a:pt x="212090" y="102108"/>
                </a:lnTo>
                <a:lnTo>
                  <a:pt x="212090" y="0"/>
                </a:lnTo>
                <a:close/>
              </a:path>
            </a:pathLst>
          </a:custGeom>
          <a:solidFill>
            <a:srgbClr val="4D4D4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5069953" y="102422"/>
            <a:ext cx="179569" cy="416972"/>
          </a:xfrm>
          <a:custGeom>
            <a:avLst/>
            <a:gdLst/>
            <a:ahLst/>
            <a:cxnLst/>
            <a:rect l="l" t="t" r="r" b="b"/>
            <a:pathLst>
              <a:path w="179070" h="414655">
                <a:moveTo>
                  <a:pt x="179070" y="0"/>
                </a:moveTo>
                <a:lnTo>
                  <a:pt x="71120" y="0"/>
                </a:lnTo>
                <a:lnTo>
                  <a:pt x="0" y="0"/>
                </a:lnTo>
                <a:lnTo>
                  <a:pt x="0" y="414528"/>
                </a:lnTo>
                <a:lnTo>
                  <a:pt x="71120" y="414528"/>
                </a:lnTo>
                <a:lnTo>
                  <a:pt x="71120" y="238506"/>
                </a:lnTo>
                <a:lnTo>
                  <a:pt x="179070" y="238506"/>
                </a:lnTo>
                <a:lnTo>
                  <a:pt x="179070" y="154686"/>
                </a:lnTo>
                <a:lnTo>
                  <a:pt x="71120" y="154686"/>
                </a:lnTo>
                <a:lnTo>
                  <a:pt x="71120" y="88392"/>
                </a:lnTo>
                <a:lnTo>
                  <a:pt x="179070" y="88392"/>
                </a:lnTo>
                <a:lnTo>
                  <a:pt x="179070" y="0"/>
                </a:lnTo>
                <a:close/>
              </a:path>
            </a:pathLst>
          </a:custGeom>
          <a:solidFill>
            <a:srgbClr val="4D4D4D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7" name="object 7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2246151" y="57214"/>
            <a:ext cx="246046" cy="468949"/>
          </a:xfrm>
          <a:prstGeom prst="rect">
            <a:avLst/>
          </a:prstGeom>
        </p:spPr>
      </p:pic>
      <p:sp>
        <p:nvSpPr>
          <p:cNvPr id="8" name="object 8"/>
          <p:cNvSpPr/>
          <p:nvPr/>
        </p:nvSpPr>
        <p:spPr>
          <a:xfrm>
            <a:off x="5141271" y="425016"/>
            <a:ext cx="108251" cy="94505"/>
          </a:xfrm>
          <a:custGeom>
            <a:avLst/>
            <a:gdLst/>
            <a:ahLst/>
            <a:cxnLst/>
            <a:rect l="l" t="t" r="r" b="b"/>
            <a:pathLst>
              <a:path w="107950" h="93979">
                <a:moveTo>
                  <a:pt x="0" y="0"/>
                </a:moveTo>
                <a:lnTo>
                  <a:pt x="0" y="93725"/>
                </a:lnTo>
                <a:lnTo>
                  <a:pt x="107950" y="93725"/>
                </a:lnTo>
                <a:lnTo>
                  <a:pt x="107950" y="0"/>
                </a:lnTo>
                <a:lnTo>
                  <a:pt x="0" y="0"/>
                </a:lnTo>
                <a:close/>
              </a:path>
            </a:pathLst>
          </a:custGeom>
          <a:solidFill>
            <a:srgbClr val="4D4D4D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9" name="object 9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2677881" y="64109"/>
            <a:ext cx="242990" cy="462053"/>
          </a:xfrm>
          <a:prstGeom prst="rect">
            <a:avLst/>
          </a:prstGeom>
        </p:spPr>
      </p:pic>
      <p:sp>
        <p:nvSpPr>
          <p:cNvPr id="10" name="object 10"/>
          <p:cNvSpPr/>
          <p:nvPr/>
        </p:nvSpPr>
        <p:spPr>
          <a:xfrm>
            <a:off x="5249522" y="102423"/>
            <a:ext cx="8915" cy="89397"/>
          </a:xfrm>
          <a:custGeom>
            <a:avLst/>
            <a:gdLst/>
            <a:ahLst/>
            <a:cxnLst/>
            <a:rect l="l" t="t" r="r" b="b"/>
            <a:pathLst>
              <a:path w="8889" h="88900">
                <a:moveTo>
                  <a:pt x="0" y="0"/>
                </a:moveTo>
                <a:lnTo>
                  <a:pt x="0" y="88391"/>
                </a:lnTo>
                <a:lnTo>
                  <a:pt x="8889" y="88391"/>
                </a:lnTo>
                <a:lnTo>
                  <a:pt x="8889" y="0"/>
                </a:lnTo>
                <a:lnTo>
                  <a:pt x="0" y="0"/>
                </a:lnTo>
                <a:close/>
              </a:path>
            </a:pathLst>
          </a:custGeom>
          <a:solidFill>
            <a:srgbClr val="4D4D4D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1" name="object 11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3098148" y="64109"/>
            <a:ext cx="272791" cy="455156"/>
          </a:xfrm>
          <a:prstGeom prst="rect">
            <a:avLst/>
          </a:prstGeom>
        </p:spPr>
      </p:pic>
      <p:sp>
        <p:nvSpPr>
          <p:cNvPr id="12" name="object 12"/>
          <p:cNvSpPr/>
          <p:nvPr/>
        </p:nvSpPr>
        <p:spPr>
          <a:xfrm>
            <a:off x="5249522" y="425016"/>
            <a:ext cx="8915" cy="94505"/>
          </a:xfrm>
          <a:custGeom>
            <a:avLst/>
            <a:gdLst/>
            <a:ahLst/>
            <a:cxnLst/>
            <a:rect l="l" t="t" r="r" b="b"/>
            <a:pathLst>
              <a:path w="8889" h="93979">
                <a:moveTo>
                  <a:pt x="0" y="0"/>
                </a:moveTo>
                <a:lnTo>
                  <a:pt x="0" y="93725"/>
                </a:lnTo>
                <a:lnTo>
                  <a:pt x="8889" y="93725"/>
                </a:lnTo>
                <a:lnTo>
                  <a:pt x="8889" y="0"/>
                </a:lnTo>
                <a:lnTo>
                  <a:pt x="0" y="0"/>
                </a:lnTo>
                <a:close/>
              </a:path>
            </a:pathLst>
          </a:custGeom>
          <a:solidFill>
            <a:srgbClr val="4D4D4D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3" name="object 13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3545159" y="64109"/>
            <a:ext cx="248340" cy="455156"/>
          </a:xfrm>
          <a:prstGeom prst="rect">
            <a:avLst/>
          </a:prstGeom>
        </p:spPr>
      </p:pic>
      <p:sp>
        <p:nvSpPr>
          <p:cNvPr id="14" name="object 14"/>
          <p:cNvSpPr/>
          <p:nvPr/>
        </p:nvSpPr>
        <p:spPr>
          <a:xfrm>
            <a:off x="5258436" y="425016"/>
            <a:ext cx="3821" cy="94505"/>
          </a:xfrm>
          <a:custGeom>
            <a:avLst/>
            <a:gdLst/>
            <a:ahLst/>
            <a:cxnLst/>
            <a:rect l="l" t="t" r="r" b="b"/>
            <a:pathLst>
              <a:path w="3810" h="93979">
                <a:moveTo>
                  <a:pt x="0" y="0"/>
                </a:moveTo>
                <a:lnTo>
                  <a:pt x="0" y="93725"/>
                </a:lnTo>
                <a:lnTo>
                  <a:pt x="3810" y="93725"/>
                </a:lnTo>
                <a:lnTo>
                  <a:pt x="3810" y="0"/>
                </a:lnTo>
                <a:lnTo>
                  <a:pt x="0" y="0"/>
                </a:lnTo>
                <a:close/>
              </a:path>
            </a:pathLst>
          </a:custGeom>
          <a:solidFill>
            <a:srgbClr val="4D4D4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5457108" y="102422"/>
            <a:ext cx="141363" cy="416972"/>
          </a:xfrm>
          <a:custGeom>
            <a:avLst/>
            <a:gdLst/>
            <a:ahLst/>
            <a:cxnLst/>
            <a:rect l="l" t="t" r="r" b="b"/>
            <a:pathLst>
              <a:path w="140970" h="414655">
                <a:moveTo>
                  <a:pt x="140970" y="0"/>
                </a:moveTo>
                <a:lnTo>
                  <a:pt x="71120" y="0"/>
                </a:lnTo>
                <a:lnTo>
                  <a:pt x="0" y="0"/>
                </a:lnTo>
                <a:lnTo>
                  <a:pt x="0" y="102108"/>
                </a:lnTo>
                <a:lnTo>
                  <a:pt x="71120" y="102108"/>
                </a:lnTo>
                <a:lnTo>
                  <a:pt x="71120" y="414528"/>
                </a:lnTo>
                <a:lnTo>
                  <a:pt x="140970" y="414528"/>
                </a:lnTo>
                <a:lnTo>
                  <a:pt x="140970" y="0"/>
                </a:lnTo>
                <a:close/>
              </a:path>
            </a:pathLst>
          </a:custGeom>
          <a:solidFill>
            <a:srgbClr val="4D4D4D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6" name="object 16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4345959" y="64109"/>
            <a:ext cx="272792" cy="455156"/>
          </a:xfrm>
          <a:prstGeom prst="rect">
            <a:avLst/>
          </a:prstGeom>
        </p:spPr>
      </p:pic>
      <p:sp>
        <p:nvSpPr>
          <p:cNvPr id="17" name="object 17"/>
          <p:cNvSpPr/>
          <p:nvPr/>
        </p:nvSpPr>
        <p:spPr>
          <a:xfrm>
            <a:off x="5598471" y="102424"/>
            <a:ext cx="71318" cy="102806"/>
          </a:xfrm>
          <a:custGeom>
            <a:avLst/>
            <a:gdLst/>
            <a:ahLst/>
            <a:cxnLst/>
            <a:rect l="l" t="t" r="r" b="b"/>
            <a:pathLst>
              <a:path w="71120" h="102235">
                <a:moveTo>
                  <a:pt x="0" y="0"/>
                </a:moveTo>
                <a:lnTo>
                  <a:pt x="0" y="102107"/>
                </a:lnTo>
                <a:lnTo>
                  <a:pt x="71120" y="102107"/>
                </a:lnTo>
                <a:lnTo>
                  <a:pt x="71120" y="0"/>
                </a:lnTo>
                <a:lnTo>
                  <a:pt x="0" y="0"/>
                </a:lnTo>
                <a:close/>
              </a:path>
            </a:pathLst>
          </a:custGeom>
          <a:solidFill>
            <a:srgbClr val="4D4D4D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8" name="object 18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5826064" y="64109"/>
            <a:ext cx="272792" cy="455156"/>
          </a:xfrm>
          <a:prstGeom prst="rect">
            <a:avLst/>
          </a:prstGeom>
        </p:spPr>
      </p:pic>
      <p:pic>
        <p:nvPicPr>
          <p:cNvPr id="19" name="object 19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6271549" y="64109"/>
            <a:ext cx="217774" cy="455156"/>
          </a:xfrm>
          <a:prstGeom prst="rect">
            <a:avLst/>
          </a:prstGeom>
        </p:spPr>
      </p:pic>
      <p:pic>
        <p:nvPicPr>
          <p:cNvPr id="20" name="object 20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3950908" y="64110"/>
            <a:ext cx="213189" cy="416843"/>
          </a:xfrm>
          <a:prstGeom prst="rect">
            <a:avLst/>
          </a:prstGeom>
        </p:spPr>
      </p:pic>
      <p:pic>
        <p:nvPicPr>
          <p:cNvPr id="21" name="object 21"/>
          <p:cNvPicPr/>
          <p:nvPr/>
        </p:nvPicPr>
        <p:blipFill>
          <a:blip r:embed="rId12" cstate="print"/>
          <a:stretch>
            <a:fillRect/>
          </a:stretch>
        </p:blipFill>
        <p:spPr>
          <a:xfrm>
            <a:off x="6650553" y="64109"/>
            <a:ext cx="272779" cy="455156"/>
          </a:xfrm>
          <a:prstGeom prst="rect">
            <a:avLst/>
          </a:prstGeom>
        </p:spPr>
      </p:pic>
      <p:pic>
        <p:nvPicPr>
          <p:cNvPr id="22" name="object 22"/>
          <p:cNvPicPr/>
          <p:nvPr/>
        </p:nvPicPr>
        <p:blipFill>
          <a:blip r:embed="rId13" cstate="print"/>
          <a:stretch>
            <a:fillRect/>
          </a:stretch>
        </p:blipFill>
        <p:spPr>
          <a:xfrm>
            <a:off x="5045132" y="64110"/>
            <a:ext cx="191795" cy="416843"/>
          </a:xfrm>
          <a:prstGeom prst="rect">
            <a:avLst/>
          </a:prstGeom>
        </p:spPr>
      </p:pic>
      <p:pic>
        <p:nvPicPr>
          <p:cNvPr id="23" name="object 23"/>
          <p:cNvPicPr/>
          <p:nvPr/>
        </p:nvPicPr>
        <p:blipFill>
          <a:blip r:embed="rId14" cstate="print"/>
          <a:stretch>
            <a:fillRect/>
          </a:stretch>
        </p:blipFill>
        <p:spPr>
          <a:xfrm>
            <a:off x="5431014" y="64110"/>
            <a:ext cx="213177" cy="416843"/>
          </a:xfrm>
          <a:prstGeom prst="rect">
            <a:avLst/>
          </a:prstGeom>
        </p:spPr>
      </p:pic>
      <p:grpSp>
        <p:nvGrpSpPr>
          <p:cNvPr id="24" name="object 24"/>
          <p:cNvGrpSpPr/>
          <p:nvPr/>
        </p:nvGrpSpPr>
        <p:grpSpPr>
          <a:xfrm>
            <a:off x="683568" y="1268363"/>
            <a:ext cx="8264714" cy="5084464"/>
            <a:chOff x="1435239" y="1352296"/>
            <a:chExt cx="6477000" cy="4191000"/>
          </a:xfrm>
        </p:grpSpPr>
        <p:pic>
          <p:nvPicPr>
            <p:cNvPr id="25" name="object 25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1435239" y="1364995"/>
              <a:ext cx="6476987" cy="4178300"/>
            </a:xfrm>
            <a:prstGeom prst="rect">
              <a:avLst/>
            </a:prstGeom>
          </p:spPr>
        </p:pic>
        <p:sp>
          <p:nvSpPr>
            <p:cNvPr id="26" name="object 26"/>
            <p:cNvSpPr/>
            <p:nvPr/>
          </p:nvSpPr>
          <p:spPr>
            <a:xfrm>
              <a:off x="1435239" y="1352296"/>
              <a:ext cx="6477000" cy="4191000"/>
            </a:xfrm>
            <a:custGeom>
              <a:avLst/>
              <a:gdLst/>
              <a:ahLst/>
              <a:cxnLst/>
              <a:rect l="l" t="t" r="r" b="b"/>
              <a:pathLst>
                <a:path w="6477000" h="4191000">
                  <a:moveTo>
                    <a:pt x="3238500" y="0"/>
                  </a:moveTo>
                  <a:lnTo>
                    <a:pt x="3180303" y="331"/>
                  </a:lnTo>
                  <a:lnTo>
                    <a:pt x="3122355" y="1322"/>
                  </a:lnTo>
                  <a:lnTo>
                    <a:pt x="3064664" y="2967"/>
                  </a:lnTo>
                  <a:lnTo>
                    <a:pt x="3007238" y="5260"/>
                  </a:lnTo>
                  <a:lnTo>
                    <a:pt x="2950087" y="8196"/>
                  </a:lnTo>
                  <a:lnTo>
                    <a:pt x="2893218" y="11769"/>
                  </a:lnTo>
                  <a:lnTo>
                    <a:pt x="2836640" y="15974"/>
                  </a:lnTo>
                  <a:lnTo>
                    <a:pt x="2780363" y="20805"/>
                  </a:lnTo>
                  <a:lnTo>
                    <a:pt x="2724393" y="26257"/>
                  </a:lnTo>
                  <a:lnTo>
                    <a:pt x="2668741" y="32324"/>
                  </a:lnTo>
                  <a:lnTo>
                    <a:pt x="2613414" y="39001"/>
                  </a:lnTo>
                  <a:lnTo>
                    <a:pt x="2558421" y="46281"/>
                  </a:lnTo>
                  <a:lnTo>
                    <a:pt x="2503771" y="54160"/>
                  </a:lnTo>
                  <a:lnTo>
                    <a:pt x="2449471" y="62632"/>
                  </a:lnTo>
                  <a:lnTo>
                    <a:pt x="2395532" y="71692"/>
                  </a:lnTo>
                  <a:lnTo>
                    <a:pt x="2341961" y="81333"/>
                  </a:lnTo>
                  <a:lnTo>
                    <a:pt x="2288767" y="91551"/>
                  </a:lnTo>
                  <a:lnTo>
                    <a:pt x="2235958" y="102340"/>
                  </a:lnTo>
                  <a:lnTo>
                    <a:pt x="2183544" y="113693"/>
                  </a:lnTo>
                  <a:lnTo>
                    <a:pt x="2131532" y="125607"/>
                  </a:lnTo>
                  <a:lnTo>
                    <a:pt x="2079931" y="138075"/>
                  </a:lnTo>
                  <a:lnTo>
                    <a:pt x="2028750" y="151091"/>
                  </a:lnTo>
                  <a:lnTo>
                    <a:pt x="1977997" y="164651"/>
                  </a:lnTo>
                  <a:lnTo>
                    <a:pt x="1927681" y="178748"/>
                  </a:lnTo>
                  <a:lnTo>
                    <a:pt x="1877810" y="193378"/>
                  </a:lnTo>
                  <a:lnTo>
                    <a:pt x="1828394" y="208533"/>
                  </a:lnTo>
                  <a:lnTo>
                    <a:pt x="1779440" y="224210"/>
                  </a:lnTo>
                  <a:lnTo>
                    <a:pt x="1730957" y="240403"/>
                  </a:lnTo>
                  <a:lnTo>
                    <a:pt x="1682954" y="257105"/>
                  </a:lnTo>
                  <a:lnTo>
                    <a:pt x="1635439" y="274311"/>
                  </a:lnTo>
                  <a:lnTo>
                    <a:pt x="1588421" y="292017"/>
                  </a:lnTo>
                  <a:lnTo>
                    <a:pt x="1541908" y="310216"/>
                  </a:lnTo>
                  <a:lnTo>
                    <a:pt x="1495910" y="328902"/>
                  </a:lnTo>
                  <a:lnTo>
                    <a:pt x="1450433" y="348071"/>
                  </a:lnTo>
                  <a:lnTo>
                    <a:pt x="1405488" y="367716"/>
                  </a:lnTo>
                  <a:lnTo>
                    <a:pt x="1361083" y="387833"/>
                  </a:lnTo>
                  <a:lnTo>
                    <a:pt x="1317226" y="408415"/>
                  </a:lnTo>
                  <a:lnTo>
                    <a:pt x="1273925" y="429458"/>
                  </a:lnTo>
                  <a:lnTo>
                    <a:pt x="1231190" y="450955"/>
                  </a:lnTo>
                  <a:lnTo>
                    <a:pt x="1189029" y="472900"/>
                  </a:lnTo>
                  <a:lnTo>
                    <a:pt x="1147450" y="495290"/>
                  </a:lnTo>
                  <a:lnTo>
                    <a:pt x="1106463" y="518117"/>
                  </a:lnTo>
                  <a:lnTo>
                    <a:pt x="1066075" y="541377"/>
                  </a:lnTo>
                  <a:lnTo>
                    <a:pt x="1026295" y="565064"/>
                  </a:lnTo>
                  <a:lnTo>
                    <a:pt x="987132" y="589171"/>
                  </a:lnTo>
                  <a:lnTo>
                    <a:pt x="948594" y="613695"/>
                  </a:lnTo>
                  <a:lnTo>
                    <a:pt x="910691" y="638629"/>
                  </a:lnTo>
                  <a:lnTo>
                    <a:pt x="873429" y="663968"/>
                  </a:lnTo>
                  <a:lnTo>
                    <a:pt x="836819" y="689706"/>
                  </a:lnTo>
                  <a:lnTo>
                    <a:pt x="800868" y="715837"/>
                  </a:lnTo>
                  <a:lnTo>
                    <a:pt x="765586" y="742357"/>
                  </a:lnTo>
                  <a:lnTo>
                    <a:pt x="730980" y="769259"/>
                  </a:lnTo>
                  <a:lnTo>
                    <a:pt x="697059" y="796539"/>
                  </a:lnTo>
                  <a:lnTo>
                    <a:pt x="663832" y="824189"/>
                  </a:lnTo>
                  <a:lnTo>
                    <a:pt x="631308" y="852206"/>
                  </a:lnTo>
                  <a:lnTo>
                    <a:pt x="599495" y="880583"/>
                  </a:lnTo>
                  <a:lnTo>
                    <a:pt x="568401" y="909315"/>
                  </a:lnTo>
                  <a:lnTo>
                    <a:pt x="538035" y="938397"/>
                  </a:lnTo>
                  <a:lnTo>
                    <a:pt x="508407" y="967822"/>
                  </a:lnTo>
                  <a:lnTo>
                    <a:pt x="479523" y="997586"/>
                  </a:lnTo>
                  <a:lnTo>
                    <a:pt x="451393" y="1027682"/>
                  </a:lnTo>
                  <a:lnTo>
                    <a:pt x="424025" y="1058105"/>
                  </a:lnTo>
                  <a:lnTo>
                    <a:pt x="397429" y="1088851"/>
                  </a:lnTo>
                  <a:lnTo>
                    <a:pt x="371612" y="1119912"/>
                  </a:lnTo>
                  <a:lnTo>
                    <a:pt x="346583" y="1151284"/>
                  </a:lnTo>
                  <a:lnTo>
                    <a:pt x="322351" y="1182961"/>
                  </a:lnTo>
                  <a:lnTo>
                    <a:pt x="298924" y="1214937"/>
                  </a:lnTo>
                  <a:lnTo>
                    <a:pt x="276310" y="1247208"/>
                  </a:lnTo>
                  <a:lnTo>
                    <a:pt x="254519" y="1279766"/>
                  </a:lnTo>
                  <a:lnTo>
                    <a:pt x="233559" y="1312608"/>
                  </a:lnTo>
                  <a:lnTo>
                    <a:pt x="213439" y="1345728"/>
                  </a:lnTo>
                  <a:lnTo>
                    <a:pt x="194166" y="1379119"/>
                  </a:lnTo>
                  <a:lnTo>
                    <a:pt x="175751" y="1412776"/>
                  </a:lnTo>
                  <a:lnTo>
                    <a:pt x="158200" y="1446694"/>
                  </a:lnTo>
                  <a:lnTo>
                    <a:pt x="125728" y="1515290"/>
                  </a:lnTo>
                  <a:lnTo>
                    <a:pt x="96820" y="1584863"/>
                  </a:lnTo>
                  <a:lnTo>
                    <a:pt x="71544" y="1655369"/>
                  </a:lnTo>
                  <a:lnTo>
                    <a:pt x="49969" y="1726762"/>
                  </a:lnTo>
                  <a:lnTo>
                    <a:pt x="32163" y="1798999"/>
                  </a:lnTo>
                  <a:lnTo>
                    <a:pt x="18194" y="1872036"/>
                  </a:lnTo>
                  <a:lnTo>
                    <a:pt x="8132" y="1945827"/>
                  </a:lnTo>
                  <a:lnTo>
                    <a:pt x="2044" y="2020330"/>
                  </a:lnTo>
                  <a:lnTo>
                    <a:pt x="0" y="2095499"/>
                  </a:lnTo>
                  <a:lnTo>
                    <a:pt x="512" y="2133164"/>
                  </a:lnTo>
                  <a:lnTo>
                    <a:pt x="4587" y="2208006"/>
                  </a:lnTo>
                  <a:lnTo>
                    <a:pt x="12670" y="2282159"/>
                  </a:lnTo>
                  <a:lnTo>
                    <a:pt x="24694" y="2355578"/>
                  </a:lnTo>
                  <a:lnTo>
                    <a:pt x="40590" y="2428221"/>
                  </a:lnTo>
                  <a:lnTo>
                    <a:pt x="60290" y="2500041"/>
                  </a:lnTo>
                  <a:lnTo>
                    <a:pt x="83724" y="2570996"/>
                  </a:lnTo>
                  <a:lnTo>
                    <a:pt x="110825" y="2641041"/>
                  </a:lnTo>
                  <a:lnTo>
                    <a:pt x="141523" y="2710131"/>
                  </a:lnTo>
                  <a:lnTo>
                    <a:pt x="175751" y="2778223"/>
                  </a:lnTo>
                  <a:lnTo>
                    <a:pt x="194166" y="2811880"/>
                  </a:lnTo>
                  <a:lnTo>
                    <a:pt x="213439" y="2845271"/>
                  </a:lnTo>
                  <a:lnTo>
                    <a:pt x="233559" y="2878390"/>
                  </a:lnTo>
                  <a:lnTo>
                    <a:pt x="254519" y="2911232"/>
                  </a:lnTo>
                  <a:lnTo>
                    <a:pt x="276310" y="2943791"/>
                  </a:lnTo>
                  <a:lnTo>
                    <a:pt x="298924" y="2976062"/>
                  </a:lnTo>
                  <a:lnTo>
                    <a:pt x="322351" y="3008038"/>
                  </a:lnTo>
                  <a:lnTo>
                    <a:pt x="346583" y="3039715"/>
                  </a:lnTo>
                  <a:lnTo>
                    <a:pt x="371612" y="3071087"/>
                  </a:lnTo>
                  <a:lnTo>
                    <a:pt x="397429" y="3102148"/>
                  </a:lnTo>
                  <a:lnTo>
                    <a:pt x="424025" y="3132893"/>
                  </a:lnTo>
                  <a:lnTo>
                    <a:pt x="451393" y="3163317"/>
                  </a:lnTo>
                  <a:lnTo>
                    <a:pt x="479523" y="3193413"/>
                  </a:lnTo>
                  <a:lnTo>
                    <a:pt x="508407" y="3223177"/>
                  </a:lnTo>
                  <a:lnTo>
                    <a:pt x="538035" y="3252602"/>
                  </a:lnTo>
                  <a:lnTo>
                    <a:pt x="568401" y="3281683"/>
                  </a:lnTo>
                  <a:lnTo>
                    <a:pt x="599495" y="3310415"/>
                  </a:lnTo>
                  <a:lnTo>
                    <a:pt x="631308" y="3338793"/>
                  </a:lnTo>
                  <a:lnTo>
                    <a:pt x="663832" y="3366809"/>
                  </a:lnTo>
                  <a:lnTo>
                    <a:pt x="697059" y="3394460"/>
                  </a:lnTo>
                  <a:lnTo>
                    <a:pt x="730980" y="3421739"/>
                  </a:lnTo>
                  <a:lnTo>
                    <a:pt x="765586" y="3448642"/>
                  </a:lnTo>
                  <a:lnTo>
                    <a:pt x="800868" y="3475161"/>
                  </a:lnTo>
                  <a:lnTo>
                    <a:pt x="836819" y="3501293"/>
                  </a:lnTo>
                  <a:lnTo>
                    <a:pt x="873429" y="3527031"/>
                  </a:lnTo>
                  <a:lnTo>
                    <a:pt x="910691" y="3552370"/>
                  </a:lnTo>
                  <a:lnTo>
                    <a:pt x="948594" y="3577304"/>
                  </a:lnTo>
                  <a:lnTo>
                    <a:pt x="987132" y="3601827"/>
                  </a:lnTo>
                  <a:lnTo>
                    <a:pt x="1026295" y="3625935"/>
                  </a:lnTo>
                  <a:lnTo>
                    <a:pt x="1066075" y="3649622"/>
                  </a:lnTo>
                  <a:lnTo>
                    <a:pt x="1106463" y="3672882"/>
                  </a:lnTo>
                  <a:lnTo>
                    <a:pt x="1147450" y="3695709"/>
                  </a:lnTo>
                  <a:lnTo>
                    <a:pt x="1189029" y="3718098"/>
                  </a:lnTo>
                  <a:lnTo>
                    <a:pt x="1231190" y="3740044"/>
                  </a:lnTo>
                  <a:lnTo>
                    <a:pt x="1273925" y="3761541"/>
                  </a:lnTo>
                  <a:lnTo>
                    <a:pt x="1317226" y="3782584"/>
                  </a:lnTo>
                  <a:lnTo>
                    <a:pt x="1361083" y="3803166"/>
                  </a:lnTo>
                  <a:lnTo>
                    <a:pt x="1405488" y="3823282"/>
                  </a:lnTo>
                  <a:lnTo>
                    <a:pt x="1450433" y="3842928"/>
                  </a:lnTo>
                  <a:lnTo>
                    <a:pt x="1495910" y="3862097"/>
                  </a:lnTo>
                  <a:lnTo>
                    <a:pt x="1541908" y="3880783"/>
                  </a:lnTo>
                  <a:lnTo>
                    <a:pt x="1588421" y="3898982"/>
                  </a:lnTo>
                  <a:lnTo>
                    <a:pt x="1635439" y="3916687"/>
                  </a:lnTo>
                  <a:lnTo>
                    <a:pt x="1682954" y="3933894"/>
                  </a:lnTo>
                  <a:lnTo>
                    <a:pt x="1730957" y="3950596"/>
                  </a:lnTo>
                  <a:lnTo>
                    <a:pt x="1779440" y="3966789"/>
                  </a:lnTo>
                  <a:lnTo>
                    <a:pt x="1828394" y="3982465"/>
                  </a:lnTo>
                  <a:lnTo>
                    <a:pt x="1877810" y="3997621"/>
                  </a:lnTo>
                  <a:lnTo>
                    <a:pt x="1927681" y="4012251"/>
                  </a:lnTo>
                  <a:lnTo>
                    <a:pt x="1977997" y="4026348"/>
                  </a:lnTo>
                  <a:lnTo>
                    <a:pt x="2028750" y="4039907"/>
                  </a:lnTo>
                  <a:lnTo>
                    <a:pt x="2079931" y="4052924"/>
                  </a:lnTo>
                  <a:lnTo>
                    <a:pt x="2131532" y="4065392"/>
                  </a:lnTo>
                  <a:lnTo>
                    <a:pt x="2183544" y="4077305"/>
                  </a:lnTo>
                  <a:lnTo>
                    <a:pt x="2235958" y="4088659"/>
                  </a:lnTo>
                  <a:lnTo>
                    <a:pt x="2288767" y="4099448"/>
                  </a:lnTo>
                  <a:lnTo>
                    <a:pt x="2341961" y="4109665"/>
                  </a:lnTo>
                  <a:lnTo>
                    <a:pt x="2395532" y="4119307"/>
                  </a:lnTo>
                  <a:lnTo>
                    <a:pt x="2449471" y="4128366"/>
                  </a:lnTo>
                  <a:lnTo>
                    <a:pt x="2503771" y="4136838"/>
                  </a:lnTo>
                  <a:lnTo>
                    <a:pt x="2558421" y="4144717"/>
                  </a:lnTo>
                  <a:lnTo>
                    <a:pt x="2613414" y="4151998"/>
                  </a:lnTo>
                  <a:lnTo>
                    <a:pt x="2668741" y="4158675"/>
                  </a:lnTo>
                  <a:lnTo>
                    <a:pt x="2724393" y="4164742"/>
                  </a:lnTo>
                  <a:lnTo>
                    <a:pt x="2780363" y="4170193"/>
                  </a:lnTo>
                  <a:lnTo>
                    <a:pt x="2836640" y="4175025"/>
                  </a:lnTo>
                  <a:lnTo>
                    <a:pt x="2893218" y="4179229"/>
                  </a:lnTo>
                  <a:lnTo>
                    <a:pt x="2950087" y="4182803"/>
                  </a:lnTo>
                  <a:lnTo>
                    <a:pt x="3007238" y="4185739"/>
                  </a:lnTo>
                  <a:lnTo>
                    <a:pt x="3064664" y="4188032"/>
                  </a:lnTo>
                  <a:lnTo>
                    <a:pt x="3122355" y="4189677"/>
                  </a:lnTo>
                  <a:lnTo>
                    <a:pt x="3180303" y="4190668"/>
                  </a:lnTo>
                  <a:lnTo>
                    <a:pt x="3238500" y="4190999"/>
                  </a:lnTo>
                  <a:lnTo>
                    <a:pt x="3296696" y="4190668"/>
                  </a:lnTo>
                  <a:lnTo>
                    <a:pt x="3354644" y="4189677"/>
                  </a:lnTo>
                  <a:lnTo>
                    <a:pt x="3412335" y="4188032"/>
                  </a:lnTo>
                  <a:lnTo>
                    <a:pt x="3469761" y="4185739"/>
                  </a:lnTo>
                  <a:lnTo>
                    <a:pt x="3526913" y="4182803"/>
                  </a:lnTo>
                  <a:lnTo>
                    <a:pt x="3583781" y="4179229"/>
                  </a:lnTo>
                  <a:lnTo>
                    <a:pt x="3640359" y="4175025"/>
                  </a:lnTo>
                  <a:lnTo>
                    <a:pt x="3696637" y="4170193"/>
                  </a:lnTo>
                  <a:lnTo>
                    <a:pt x="3752606" y="4164742"/>
                  </a:lnTo>
                  <a:lnTo>
                    <a:pt x="3808258" y="4158675"/>
                  </a:lnTo>
                  <a:lnTo>
                    <a:pt x="3863585" y="4151998"/>
                  </a:lnTo>
                  <a:lnTo>
                    <a:pt x="3918578" y="4144717"/>
                  </a:lnTo>
                  <a:lnTo>
                    <a:pt x="3973228" y="4136838"/>
                  </a:lnTo>
                  <a:lnTo>
                    <a:pt x="4027527" y="4128366"/>
                  </a:lnTo>
                  <a:lnTo>
                    <a:pt x="4081467" y="4119307"/>
                  </a:lnTo>
                  <a:lnTo>
                    <a:pt x="4135037" y="4109665"/>
                  </a:lnTo>
                  <a:lnTo>
                    <a:pt x="4188231" y="4099448"/>
                  </a:lnTo>
                  <a:lnTo>
                    <a:pt x="4241040" y="4088659"/>
                  </a:lnTo>
                  <a:lnTo>
                    <a:pt x="4293454" y="4077305"/>
                  </a:lnTo>
                  <a:lnTo>
                    <a:pt x="4345466" y="4065392"/>
                  </a:lnTo>
                  <a:lnTo>
                    <a:pt x="4397067" y="4052924"/>
                  </a:lnTo>
                  <a:lnTo>
                    <a:pt x="4448248" y="4039907"/>
                  </a:lnTo>
                  <a:lnTo>
                    <a:pt x="4499001" y="4026348"/>
                  </a:lnTo>
                  <a:lnTo>
                    <a:pt x="4549316" y="4012251"/>
                  </a:lnTo>
                  <a:lnTo>
                    <a:pt x="4599187" y="3997621"/>
                  </a:lnTo>
                  <a:lnTo>
                    <a:pt x="4648603" y="3982465"/>
                  </a:lnTo>
                  <a:lnTo>
                    <a:pt x="4697557" y="3966789"/>
                  </a:lnTo>
                  <a:lnTo>
                    <a:pt x="4746040" y="3950596"/>
                  </a:lnTo>
                  <a:lnTo>
                    <a:pt x="4794043" y="3933894"/>
                  </a:lnTo>
                  <a:lnTo>
                    <a:pt x="4841557" y="3916687"/>
                  </a:lnTo>
                  <a:lnTo>
                    <a:pt x="4888575" y="3898982"/>
                  </a:lnTo>
                  <a:lnTo>
                    <a:pt x="4935088" y="3880783"/>
                  </a:lnTo>
                  <a:lnTo>
                    <a:pt x="4981086" y="3862097"/>
                  </a:lnTo>
                  <a:lnTo>
                    <a:pt x="5026562" y="3842928"/>
                  </a:lnTo>
                  <a:lnTo>
                    <a:pt x="5071507" y="3823282"/>
                  </a:lnTo>
                  <a:lnTo>
                    <a:pt x="5115912" y="3803166"/>
                  </a:lnTo>
                  <a:lnTo>
                    <a:pt x="5159769" y="3782584"/>
                  </a:lnTo>
                  <a:lnTo>
                    <a:pt x="5203070" y="3761541"/>
                  </a:lnTo>
                  <a:lnTo>
                    <a:pt x="5245804" y="3740044"/>
                  </a:lnTo>
                  <a:lnTo>
                    <a:pt x="5287965" y="3718098"/>
                  </a:lnTo>
                  <a:lnTo>
                    <a:pt x="5329544" y="3695709"/>
                  </a:lnTo>
                  <a:lnTo>
                    <a:pt x="5370531" y="3672882"/>
                  </a:lnTo>
                  <a:lnTo>
                    <a:pt x="5410919" y="3649622"/>
                  </a:lnTo>
                  <a:lnTo>
                    <a:pt x="5450698" y="3625935"/>
                  </a:lnTo>
                  <a:lnTo>
                    <a:pt x="5489861" y="3601827"/>
                  </a:lnTo>
                  <a:lnTo>
                    <a:pt x="5528399" y="3577304"/>
                  </a:lnTo>
                  <a:lnTo>
                    <a:pt x="5566302" y="3552370"/>
                  </a:lnTo>
                  <a:lnTo>
                    <a:pt x="5603563" y="3527031"/>
                  </a:lnTo>
                  <a:lnTo>
                    <a:pt x="5640174" y="3501293"/>
                  </a:lnTo>
                  <a:lnTo>
                    <a:pt x="5676124" y="3475161"/>
                  </a:lnTo>
                  <a:lnTo>
                    <a:pt x="5711406" y="3448642"/>
                  </a:lnTo>
                  <a:lnTo>
                    <a:pt x="5746012" y="3421739"/>
                  </a:lnTo>
                  <a:lnTo>
                    <a:pt x="5779932" y="3394460"/>
                  </a:lnTo>
                  <a:lnTo>
                    <a:pt x="5813159" y="3366809"/>
                  </a:lnTo>
                  <a:lnTo>
                    <a:pt x="5845683" y="3338793"/>
                  </a:lnTo>
                  <a:lnTo>
                    <a:pt x="5877496" y="3310415"/>
                  </a:lnTo>
                  <a:lnTo>
                    <a:pt x="5908590" y="3281683"/>
                  </a:lnTo>
                  <a:lnTo>
                    <a:pt x="5938955" y="3252602"/>
                  </a:lnTo>
                  <a:lnTo>
                    <a:pt x="5968584" y="3223177"/>
                  </a:lnTo>
                  <a:lnTo>
                    <a:pt x="5997467" y="3193413"/>
                  </a:lnTo>
                  <a:lnTo>
                    <a:pt x="6025597" y="3163317"/>
                  </a:lnTo>
                  <a:lnTo>
                    <a:pt x="6052964" y="3132893"/>
                  </a:lnTo>
                  <a:lnTo>
                    <a:pt x="6079561" y="3102148"/>
                  </a:lnTo>
                  <a:lnTo>
                    <a:pt x="6105377" y="3071087"/>
                  </a:lnTo>
                  <a:lnTo>
                    <a:pt x="6130406" y="3039715"/>
                  </a:lnTo>
                  <a:lnTo>
                    <a:pt x="6154638" y="3008038"/>
                  </a:lnTo>
                  <a:lnTo>
                    <a:pt x="6178065" y="2976062"/>
                  </a:lnTo>
                  <a:lnTo>
                    <a:pt x="6200678" y="2943791"/>
                  </a:lnTo>
                  <a:lnTo>
                    <a:pt x="6222469" y="2911232"/>
                  </a:lnTo>
                  <a:lnTo>
                    <a:pt x="6243429" y="2878390"/>
                  </a:lnTo>
                  <a:lnTo>
                    <a:pt x="6263549" y="2845271"/>
                  </a:lnTo>
                  <a:lnTo>
                    <a:pt x="6282822" y="2811880"/>
                  </a:lnTo>
                  <a:lnTo>
                    <a:pt x="6301237" y="2778223"/>
                  </a:lnTo>
                  <a:lnTo>
                    <a:pt x="6318788" y="2744305"/>
                  </a:lnTo>
                  <a:lnTo>
                    <a:pt x="6351259" y="2675708"/>
                  </a:lnTo>
                  <a:lnTo>
                    <a:pt x="6380167" y="2606135"/>
                  </a:lnTo>
                  <a:lnTo>
                    <a:pt x="6405443" y="2535630"/>
                  </a:lnTo>
                  <a:lnTo>
                    <a:pt x="6427018" y="2464237"/>
                  </a:lnTo>
                  <a:lnTo>
                    <a:pt x="6444824" y="2391999"/>
                  </a:lnTo>
                  <a:lnTo>
                    <a:pt x="6458792" y="2318963"/>
                  </a:lnTo>
                  <a:lnTo>
                    <a:pt x="6468855" y="2245171"/>
                  </a:lnTo>
                  <a:lnTo>
                    <a:pt x="6474942" y="2170668"/>
                  </a:lnTo>
                  <a:lnTo>
                    <a:pt x="6476987" y="2095499"/>
                  </a:lnTo>
                  <a:lnTo>
                    <a:pt x="6476474" y="2057834"/>
                  </a:lnTo>
                  <a:lnTo>
                    <a:pt x="6472400" y="1982993"/>
                  </a:lnTo>
                  <a:lnTo>
                    <a:pt x="6464316" y="1908840"/>
                  </a:lnTo>
                  <a:lnTo>
                    <a:pt x="6452292" y="1835420"/>
                  </a:lnTo>
                  <a:lnTo>
                    <a:pt x="6436396" y="1762778"/>
                  </a:lnTo>
                  <a:lnTo>
                    <a:pt x="6416697" y="1690957"/>
                  </a:lnTo>
                  <a:lnTo>
                    <a:pt x="6393263" y="1620002"/>
                  </a:lnTo>
                  <a:lnTo>
                    <a:pt x="6366163" y="1549958"/>
                  </a:lnTo>
                  <a:lnTo>
                    <a:pt x="6335465" y="1480867"/>
                  </a:lnTo>
                  <a:lnTo>
                    <a:pt x="6301237" y="1412776"/>
                  </a:lnTo>
                  <a:lnTo>
                    <a:pt x="6282822" y="1379119"/>
                  </a:lnTo>
                  <a:lnTo>
                    <a:pt x="6263549" y="1345728"/>
                  </a:lnTo>
                  <a:lnTo>
                    <a:pt x="6243429" y="1312608"/>
                  </a:lnTo>
                  <a:lnTo>
                    <a:pt x="6222469" y="1279766"/>
                  </a:lnTo>
                  <a:lnTo>
                    <a:pt x="6200678" y="1247208"/>
                  </a:lnTo>
                  <a:lnTo>
                    <a:pt x="6178065" y="1214937"/>
                  </a:lnTo>
                  <a:lnTo>
                    <a:pt x="6154638" y="1182961"/>
                  </a:lnTo>
                  <a:lnTo>
                    <a:pt x="6130406" y="1151284"/>
                  </a:lnTo>
                  <a:lnTo>
                    <a:pt x="6105377" y="1119912"/>
                  </a:lnTo>
                  <a:lnTo>
                    <a:pt x="6079561" y="1088851"/>
                  </a:lnTo>
                  <a:lnTo>
                    <a:pt x="6052964" y="1058105"/>
                  </a:lnTo>
                  <a:lnTo>
                    <a:pt x="6025597" y="1027682"/>
                  </a:lnTo>
                  <a:lnTo>
                    <a:pt x="5997467" y="997586"/>
                  </a:lnTo>
                  <a:lnTo>
                    <a:pt x="5968584" y="967822"/>
                  </a:lnTo>
                  <a:lnTo>
                    <a:pt x="5938955" y="938397"/>
                  </a:lnTo>
                  <a:lnTo>
                    <a:pt x="5908590" y="909315"/>
                  </a:lnTo>
                  <a:lnTo>
                    <a:pt x="5877496" y="880583"/>
                  </a:lnTo>
                  <a:lnTo>
                    <a:pt x="5845683" y="852206"/>
                  </a:lnTo>
                  <a:lnTo>
                    <a:pt x="5813159" y="824189"/>
                  </a:lnTo>
                  <a:lnTo>
                    <a:pt x="5779932" y="796539"/>
                  </a:lnTo>
                  <a:lnTo>
                    <a:pt x="5746012" y="769259"/>
                  </a:lnTo>
                  <a:lnTo>
                    <a:pt x="5711406" y="742357"/>
                  </a:lnTo>
                  <a:lnTo>
                    <a:pt x="5676124" y="715837"/>
                  </a:lnTo>
                  <a:lnTo>
                    <a:pt x="5640174" y="689706"/>
                  </a:lnTo>
                  <a:lnTo>
                    <a:pt x="5603563" y="663968"/>
                  </a:lnTo>
                  <a:lnTo>
                    <a:pt x="5566302" y="638629"/>
                  </a:lnTo>
                  <a:lnTo>
                    <a:pt x="5528399" y="613695"/>
                  </a:lnTo>
                  <a:lnTo>
                    <a:pt x="5489861" y="589171"/>
                  </a:lnTo>
                  <a:lnTo>
                    <a:pt x="5450698" y="565064"/>
                  </a:lnTo>
                  <a:lnTo>
                    <a:pt x="5410919" y="541377"/>
                  </a:lnTo>
                  <a:lnTo>
                    <a:pt x="5370531" y="518117"/>
                  </a:lnTo>
                  <a:lnTo>
                    <a:pt x="5329544" y="495290"/>
                  </a:lnTo>
                  <a:lnTo>
                    <a:pt x="5287965" y="472900"/>
                  </a:lnTo>
                  <a:lnTo>
                    <a:pt x="5245804" y="450955"/>
                  </a:lnTo>
                  <a:lnTo>
                    <a:pt x="5203070" y="429458"/>
                  </a:lnTo>
                  <a:lnTo>
                    <a:pt x="5159769" y="408415"/>
                  </a:lnTo>
                  <a:lnTo>
                    <a:pt x="5115912" y="387833"/>
                  </a:lnTo>
                  <a:lnTo>
                    <a:pt x="5071507" y="367716"/>
                  </a:lnTo>
                  <a:lnTo>
                    <a:pt x="5026562" y="348071"/>
                  </a:lnTo>
                  <a:lnTo>
                    <a:pt x="4981086" y="328902"/>
                  </a:lnTo>
                  <a:lnTo>
                    <a:pt x="4935088" y="310216"/>
                  </a:lnTo>
                  <a:lnTo>
                    <a:pt x="4888575" y="292017"/>
                  </a:lnTo>
                  <a:lnTo>
                    <a:pt x="4841557" y="274311"/>
                  </a:lnTo>
                  <a:lnTo>
                    <a:pt x="4794043" y="257105"/>
                  </a:lnTo>
                  <a:lnTo>
                    <a:pt x="4746040" y="240403"/>
                  </a:lnTo>
                  <a:lnTo>
                    <a:pt x="4697557" y="224210"/>
                  </a:lnTo>
                  <a:lnTo>
                    <a:pt x="4648603" y="208533"/>
                  </a:lnTo>
                  <a:lnTo>
                    <a:pt x="4599187" y="193378"/>
                  </a:lnTo>
                  <a:lnTo>
                    <a:pt x="4549316" y="178748"/>
                  </a:lnTo>
                  <a:lnTo>
                    <a:pt x="4499001" y="164651"/>
                  </a:lnTo>
                  <a:lnTo>
                    <a:pt x="4448248" y="151091"/>
                  </a:lnTo>
                  <a:lnTo>
                    <a:pt x="4397067" y="138075"/>
                  </a:lnTo>
                  <a:lnTo>
                    <a:pt x="4345466" y="125607"/>
                  </a:lnTo>
                  <a:lnTo>
                    <a:pt x="4293454" y="113693"/>
                  </a:lnTo>
                  <a:lnTo>
                    <a:pt x="4241040" y="102340"/>
                  </a:lnTo>
                  <a:lnTo>
                    <a:pt x="4188231" y="91551"/>
                  </a:lnTo>
                  <a:lnTo>
                    <a:pt x="4135037" y="81333"/>
                  </a:lnTo>
                  <a:lnTo>
                    <a:pt x="4081467" y="71692"/>
                  </a:lnTo>
                  <a:lnTo>
                    <a:pt x="4027527" y="62632"/>
                  </a:lnTo>
                  <a:lnTo>
                    <a:pt x="3973228" y="54160"/>
                  </a:lnTo>
                  <a:lnTo>
                    <a:pt x="3918578" y="46281"/>
                  </a:lnTo>
                  <a:lnTo>
                    <a:pt x="3863585" y="39001"/>
                  </a:lnTo>
                  <a:lnTo>
                    <a:pt x="3808258" y="32324"/>
                  </a:lnTo>
                  <a:lnTo>
                    <a:pt x="3752606" y="26257"/>
                  </a:lnTo>
                  <a:lnTo>
                    <a:pt x="3696637" y="20805"/>
                  </a:lnTo>
                  <a:lnTo>
                    <a:pt x="3640359" y="15974"/>
                  </a:lnTo>
                  <a:lnTo>
                    <a:pt x="3583781" y="11769"/>
                  </a:lnTo>
                  <a:lnTo>
                    <a:pt x="3526913" y="8196"/>
                  </a:lnTo>
                  <a:lnTo>
                    <a:pt x="3469761" y="5260"/>
                  </a:lnTo>
                  <a:lnTo>
                    <a:pt x="3412335" y="2967"/>
                  </a:lnTo>
                  <a:lnTo>
                    <a:pt x="3354644" y="1322"/>
                  </a:lnTo>
                  <a:lnTo>
                    <a:pt x="3296696" y="331"/>
                  </a:lnTo>
                  <a:lnTo>
                    <a:pt x="3238500" y="0"/>
                  </a:lnTo>
                  <a:close/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7" name="object 27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2812396" y="1563304"/>
              <a:ext cx="3749274" cy="674140"/>
            </a:xfrm>
            <a:prstGeom prst="rect">
              <a:avLst/>
            </a:prstGeom>
          </p:spPr>
        </p:pic>
      </p:grpSp>
      <p:sp>
        <p:nvSpPr>
          <p:cNvPr id="28" name="object 28"/>
          <p:cNvSpPr txBox="1">
            <a:spLocks noGrp="1"/>
          </p:cNvSpPr>
          <p:nvPr>
            <p:ph type="title"/>
          </p:nvPr>
        </p:nvSpPr>
        <p:spPr>
          <a:xfrm>
            <a:off x="3122083" y="1680420"/>
            <a:ext cx="3129082" cy="627783"/>
          </a:xfrm>
          <a:prstGeom prst="rect">
            <a:avLst/>
          </a:prstGeom>
        </p:spPr>
        <p:txBody>
          <a:bodyPr vert="horz" wrap="square" lIns="0" tIns="12112" rIns="0" bIns="0" rtlCol="0">
            <a:spAutoFit/>
          </a:bodyPr>
          <a:lstStyle/>
          <a:p>
            <a:pPr marL="12750" algn="ctr">
              <a:spcBef>
                <a:spcPts val="95"/>
              </a:spcBef>
            </a:pPr>
            <a:r>
              <a:rPr lang="es-ES" sz="2000" b="1" dirty="0" smtClean="0">
                <a:solidFill>
                  <a:srgbClr val="000000"/>
                </a:solidFill>
                <a:latin typeface="Times New Roman"/>
                <a:cs typeface="Times New Roman"/>
              </a:rPr>
              <a:t>Redacción</a:t>
            </a:r>
            <a:r>
              <a:rPr lang="es-ES" sz="2000" b="1" spc="-35" dirty="0" smtClean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s-ES" sz="2000" b="1" dirty="0" smtClean="0">
                <a:solidFill>
                  <a:srgbClr val="000000"/>
                </a:solidFill>
                <a:latin typeface="Times New Roman"/>
                <a:cs typeface="Times New Roman"/>
              </a:rPr>
              <a:t>del</a:t>
            </a:r>
            <a:r>
              <a:rPr lang="es-ES" sz="2000" b="1" spc="-35" dirty="0" smtClean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s-ES" sz="2000" b="1" dirty="0" smtClean="0">
                <a:solidFill>
                  <a:srgbClr val="000000"/>
                </a:solidFill>
                <a:latin typeface="Times New Roman"/>
                <a:cs typeface="Times New Roman"/>
              </a:rPr>
              <a:t>Informe</a:t>
            </a:r>
            <a:r>
              <a:rPr lang="es-ES" sz="2000" b="1" spc="-35" dirty="0" smtClean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s-ES" sz="2000" b="1" spc="-10" dirty="0" smtClean="0">
                <a:solidFill>
                  <a:srgbClr val="000000"/>
                </a:solidFill>
                <a:latin typeface="Times New Roman"/>
                <a:cs typeface="Times New Roman"/>
              </a:rPr>
              <a:t>Final</a:t>
            </a:r>
            <a:endParaRPr lang="es-ES" sz="2000" dirty="0">
              <a:latin typeface="Times New Roman"/>
              <a:cs typeface="Times New Roman"/>
            </a:endParaRPr>
          </a:p>
        </p:txBody>
      </p:sp>
      <p:grpSp>
        <p:nvGrpSpPr>
          <p:cNvPr id="29" name="object 29"/>
          <p:cNvGrpSpPr/>
          <p:nvPr/>
        </p:nvGrpSpPr>
        <p:grpSpPr>
          <a:xfrm>
            <a:off x="1502969" y="2370958"/>
            <a:ext cx="1617393" cy="1162156"/>
            <a:chOff x="2038489" y="2336545"/>
            <a:chExt cx="1612900" cy="1155700"/>
          </a:xfrm>
        </p:grpSpPr>
        <p:pic>
          <p:nvPicPr>
            <p:cNvPr id="30" name="object 30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2044839" y="2342895"/>
              <a:ext cx="1600199" cy="1142999"/>
            </a:xfrm>
            <a:prstGeom prst="rect">
              <a:avLst/>
            </a:prstGeom>
          </p:spPr>
        </p:pic>
        <p:sp>
          <p:nvSpPr>
            <p:cNvPr id="31" name="object 31"/>
            <p:cNvSpPr/>
            <p:nvPr/>
          </p:nvSpPr>
          <p:spPr>
            <a:xfrm>
              <a:off x="2044839" y="2342895"/>
              <a:ext cx="1600200" cy="1143000"/>
            </a:xfrm>
            <a:custGeom>
              <a:avLst/>
              <a:gdLst/>
              <a:ahLst/>
              <a:cxnLst/>
              <a:rect l="l" t="t" r="r" b="b"/>
              <a:pathLst>
                <a:path w="1600200" h="1143000">
                  <a:moveTo>
                    <a:pt x="800099" y="0"/>
                  </a:moveTo>
                  <a:lnTo>
                    <a:pt x="745311" y="1319"/>
                  </a:lnTo>
                  <a:lnTo>
                    <a:pt x="691514" y="5220"/>
                  </a:lnTo>
                  <a:lnTo>
                    <a:pt x="638829" y="11617"/>
                  </a:lnTo>
                  <a:lnTo>
                    <a:pt x="587374" y="20425"/>
                  </a:lnTo>
                  <a:lnTo>
                    <a:pt x="537269" y="31559"/>
                  </a:lnTo>
                  <a:lnTo>
                    <a:pt x="488632" y="44934"/>
                  </a:lnTo>
                  <a:lnTo>
                    <a:pt x="441582" y="60463"/>
                  </a:lnTo>
                  <a:lnTo>
                    <a:pt x="396239" y="78062"/>
                  </a:lnTo>
                  <a:lnTo>
                    <a:pt x="352722" y="97646"/>
                  </a:lnTo>
                  <a:lnTo>
                    <a:pt x="311149" y="119128"/>
                  </a:lnTo>
                  <a:lnTo>
                    <a:pt x="271641" y="142424"/>
                  </a:lnTo>
                  <a:lnTo>
                    <a:pt x="234314" y="167449"/>
                  </a:lnTo>
                  <a:lnTo>
                    <a:pt x="199290" y="194117"/>
                  </a:lnTo>
                  <a:lnTo>
                    <a:pt x="166687" y="222342"/>
                  </a:lnTo>
                  <a:lnTo>
                    <a:pt x="136624" y="252040"/>
                  </a:lnTo>
                  <a:lnTo>
                    <a:pt x="109219" y="283125"/>
                  </a:lnTo>
                  <a:lnTo>
                    <a:pt x="84593" y="315511"/>
                  </a:lnTo>
                  <a:lnTo>
                    <a:pt x="62864" y="349114"/>
                  </a:lnTo>
                  <a:lnTo>
                    <a:pt x="44152" y="383849"/>
                  </a:lnTo>
                  <a:lnTo>
                    <a:pt x="28574" y="419629"/>
                  </a:lnTo>
                  <a:lnTo>
                    <a:pt x="16252" y="456369"/>
                  </a:lnTo>
                  <a:lnTo>
                    <a:pt x="7302" y="493984"/>
                  </a:lnTo>
                  <a:lnTo>
                    <a:pt x="1845" y="532390"/>
                  </a:lnTo>
                  <a:lnTo>
                    <a:pt x="0" y="571499"/>
                  </a:lnTo>
                  <a:lnTo>
                    <a:pt x="1845" y="610609"/>
                  </a:lnTo>
                  <a:lnTo>
                    <a:pt x="7302" y="649014"/>
                  </a:lnTo>
                  <a:lnTo>
                    <a:pt x="16252" y="686630"/>
                  </a:lnTo>
                  <a:lnTo>
                    <a:pt x="28574" y="723370"/>
                  </a:lnTo>
                  <a:lnTo>
                    <a:pt x="44152" y="759150"/>
                  </a:lnTo>
                  <a:lnTo>
                    <a:pt x="62864" y="793884"/>
                  </a:lnTo>
                  <a:lnTo>
                    <a:pt x="84593" y="827487"/>
                  </a:lnTo>
                  <a:lnTo>
                    <a:pt x="109219" y="859874"/>
                  </a:lnTo>
                  <a:lnTo>
                    <a:pt x="136624" y="890959"/>
                  </a:lnTo>
                  <a:lnTo>
                    <a:pt x="166687" y="920657"/>
                  </a:lnTo>
                  <a:lnTo>
                    <a:pt x="199290" y="948882"/>
                  </a:lnTo>
                  <a:lnTo>
                    <a:pt x="234314" y="975550"/>
                  </a:lnTo>
                  <a:lnTo>
                    <a:pt x="271641" y="1000574"/>
                  </a:lnTo>
                  <a:lnTo>
                    <a:pt x="311149" y="1023871"/>
                  </a:lnTo>
                  <a:lnTo>
                    <a:pt x="352722" y="1045353"/>
                  </a:lnTo>
                  <a:lnTo>
                    <a:pt x="396239" y="1064937"/>
                  </a:lnTo>
                  <a:lnTo>
                    <a:pt x="441582" y="1082536"/>
                  </a:lnTo>
                  <a:lnTo>
                    <a:pt x="488632" y="1098065"/>
                  </a:lnTo>
                  <a:lnTo>
                    <a:pt x="537269" y="1111439"/>
                  </a:lnTo>
                  <a:lnTo>
                    <a:pt x="587374" y="1122573"/>
                  </a:lnTo>
                  <a:lnTo>
                    <a:pt x="638829" y="1131382"/>
                  </a:lnTo>
                  <a:lnTo>
                    <a:pt x="691514" y="1137779"/>
                  </a:lnTo>
                  <a:lnTo>
                    <a:pt x="745311" y="1141680"/>
                  </a:lnTo>
                  <a:lnTo>
                    <a:pt x="800099" y="1142999"/>
                  </a:lnTo>
                  <a:lnTo>
                    <a:pt x="854888" y="1141680"/>
                  </a:lnTo>
                  <a:lnTo>
                    <a:pt x="908684" y="1137779"/>
                  </a:lnTo>
                  <a:lnTo>
                    <a:pt x="961370" y="1131382"/>
                  </a:lnTo>
                  <a:lnTo>
                    <a:pt x="1012824" y="1122573"/>
                  </a:lnTo>
                  <a:lnTo>
                    <a:pt x="1062930" y="1111439"/>
                  </a:lnTo>
                  <a:lnTo>
                    <a:pt x="1111567" y="1098065"/>
                  </a:lnTo>
                  <a:lnTo>
                    <a:pt x="1158616" y="1082536"/>
                  </a:lnTo>
                  <a:lnTo>
                    <a:pt x="1203959" y="1064937"/>
                  </a:lnTo>
                  <a:lnTo>
                    <a:pt x="1247477" y="1045353"/>
                  </a:lnTo>
                  <a:lnTo>
                    <a:pt x="1289049" y="1023871"/>
                  </a:lnTo>
                  <a:lnTo>
                    <a:pt x="1328558" y="1000574"/>
                  </a:lnTo>
                  <a:lnTo>
                    <a:pt x="1365884" y="975550"/>
                  </a:lnTo>
                  <a:lnTo>
                    <a:pt x="1400909" y="948882"/>
                  </a:lnTo>
                  <a:lnTo>
                    <a:pt x="1433512" y="920657"/>
                  </a:lnTo>
                  <a:lnTo>
                    <a:pt x="1463575" y="890959"/>
                  </a:lnTo>
                  <a:lnTo>
                    <a:pt x="1490979" y="859874"/>
                  </a:lnTo>
                  <a:lnTo>
                    <a:pt x="1515606" y="827487"/>
                  </a:lnTo>
                  <a:lnTo>
                    <a:pt x="1537334" y="793884"/>
                  </a:lnTo>
                  <a:lnTo>
                    <a:pt x="1556047" y="759150"/>
                  </a:lnTo>
                  <a:lnTo>
                    <a:pt x="1571624" y="723370"/>
                  </a:lnTo>
                  <a:lnTo>
                    <a:pt x="1583947" y="686630"/>
                  </a:lnTo>
                  <a:lnTo>
                    <a:pt x="1592897" y="649014"/>
                  </a:lnTo>
                  <a:lnTo>
                    <a:pt x="1598354" y="610609"/>
                  </a:lnTo>
                  <a:lnTo>
                    <a:pt x="1600199" y="571499"/>
                  </a:lnTo>
                  <a:lnTo>
                    <a:pt x="1598354" y="532390"/>
                  </a:lnTo>
                  <a:lnTo>
                    <a:pt x="1592897" y="493984"/>
                  </a:lnTo>
                  <a:lnTo>
                    <a:pt x="1583947" y="456369"/>
                  </a:lnTo>
                  <a:lnTo>
                    <a:pt x="1571624" y="419629"/>
                  </a:lnTo>
                  <a:lnTo>
                    <a:pt x="1556047" y="383849"/>
                  </a:lnTo>
                  <a:lnTo>
                    <a:pt x="1537334" y="349114"/>
                  </a:lnTo>
                  <a:lnTo>
                    <a:pt x="1515606" y="315511"/>
                  </a:lnTo>
                  <a:lnTo>
                    <a:pt x="1490979" y="283125"/>
                  </a:lnTo>
                  <a:lnTo>
                    <a:pt x="1463575" y="252040"/>
                  </a:lnTo>
                  <a:lnTo>
                    <a:pt x="1433512" y="222342"/>
                  </a:lnTo>
                  <a:lnTo>
                    <a:pt x="1400909" y="194117"/>
                  </a:lnTo>
                  <a:lnTo>
                    <a:pt x="1365884" y="167449"/>
                  </a:lnTo>
                  <a:lnTo>
                    <a:pt x="1328558" y="142424"/>
                  </a:lnTo>
                  <a:lnTo>
                    <a:pt x="1289049" y="119128"/>
                  </a:lnTo>
                  <a:lnTo>
                    <a:pt x="1247477" y="97646"/>
                  </a:lnTo>
                  <a:lnTo>
                    <a:pt x="1203959" y="78062"/>
                  </a:lnTo>
                  <a:lnTo>
                    <a:pt x="1158616" y="60463"/>
                  </a:lnTo>
                  <a:lnTo>
                    <a:pt x="1111567" y="44934"/>
                  </a:lnTo>
                  <a:lnTo>
                    <a:pt x="1062930" y="31559"/>
                  </a:lnTo>
                  <a:lnTo>
                    <a:pt x="1012824" y="20425"/>
                  </a:lnTo>
                  <a:lnTo>
                    <a:pt x="961370" y="11617"/>
                  </a:lnTo>
                  <a:lnTo>
                    <a:pt x="908684" y="5220"/>
                  </a:lnTo>
                  <a:lnTo>
                    <a:pt x="854888" y="1319"/>
                  </a:lnTo>
                  <a:lnTo>
                    <a:pt x="800099" y="0"/>
                  </a:lnTo>
                  <a:close/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2" name="object 32"/>
          <p:cNvSpPr txBox="1"/>
          <p:nvPr/>
        </p:nvSpPr>
        <p:spPr>
          <a:xfrm>
            <a:off x="1331640" y="2617789"/>
            <a:ext cx="2039299" cy="628428"/>
          </a:xfrm>
          <a:prstGeom prst="rect">
            <a:avLst/>
          </a:prstGeom>
        </p:spPr>
        <p:txBody>
          <a:bodyPr vert="horz" wrap="square" lIns="0" tIns="12750" rIns="0" bIns="0" rtlCol="0">
            <a:spAutoFit/>
          </a:bodyPr>
          <a:lstStyle/>
          <a:p>
            <a:pPr marL="232041" marR="5100" indent="-219929" algn="ctr">
              <a:spcBef>
                <a:spcPts val="100"/>
              </a:spcBef>
            </a:pPr>
            <a:r>
              <a:rPr sz="2000" b="1" dirty="0">
                <a:latin typeface="Times New Roman"/>
                <a:cs typeface="Times New Roman"/>
              </a:rPr>
              <a:t>Precisión</a:t>
            </a:r>
            <a:r>
              <a:rPr sz="2000" b="1" spc="-45" dirty="0">
                <a:latin typeface="Times New Roman"/>
                <a:cs typeface="Times New Roman"/>
              </a:rPr>
              <a:t> </a:t>
            </a:r>
            <a:r>
              <a:rPr sz="2000" b="1" dirty="0">
                <a:latin typeface="Times New Roman"/>
                <a:cs typeface="Times New Roman"/>
              </a:rPr>
              <a:t>de</a:t>
            </a:r>
            <a:r>
              <a:rPr sz="2000" b="1" spc="-40" dirty="0">
                <a:latin typeface="Times New Roman"/>
                <a:cs typeface="Times New Roman"/>
              </a:rPr>
              <a:t> </a:t>
            </a:r>
            <a:r>
              <a:rPr sz="2000" b="1" spc="-25" dirty="0">
                <a:latin typeface="Times New Roman"/>
                <a:cs typeface="Times New Roman"/>
              </a:rPr>
              <a:t>la </a:t>
            </a:r>
            <a:r>
              <a:rPr sz="2000" b="1" spc="-10" dirty="0">
                <a:latin typeface="Times New Roman"/>
                <a:cs typeface="Times New Roman"/>
              </a:rPr>
              <a:t>Redacción</a:t>
            </a:r>
            <a:endParaRPr sz="2000" b="1" dirty="0">
              <a:latin typeface="Times New Roman"/>
              <a:cs typeface="Times New Roman"/>
            </a:endParaRPr>
          </a:p>
        </p:txBody>
      </p:sp>
      <p:grpSp>
        <p:nvGrpSpPr>
          <p:cNvPr id="33" name="object 33"/>
          <p:cNvGrpSpPr/>
          <p:nvPr/>
        </p:nvGrpSpPr>
        <p:grpSpPr>
          <a:xfrm>
            <a:off x="1617150" y="4345398"/>
            <a:ext cx="1617393" cy="1162156"/>
            <a:chOff x="2038489" y="3708145"/>
            <a:chExt cx="1612900" cy="1155700"/>
          </a:xfrm>
        </p:grpSpPr>
        <p:pic>
          <p:nvPicPr>
            <p:cNvPr id="34" name="object 34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2044839" y="3714495"/>
              <a:ext cx="1600199" cy="1143000"/>
            </a:xfrm>
            <a:prstGeom prst="rect">
              <a:avLst/>
            </a:prstGeom>
          </p:spPr>
        </p:pic>
        <p:sp>
          <p:nvSpPr>
            <p:cNvPr id="35" name="object 35"/>
            <p:cNvSpPr/>
            <p:nvPr/>
          </p:nvSpPr>
          <p:spPr>
            <a:xfrm>
              <a:off x="2044839" y="3714495"/>
              <a:ext cx="1600200" cy="1143000"/>
            </a:xfrm>
            <a:custGeom>
              <a:avLst/>
              <a:gdLst/>
              <a:ahLst/>
              <a:cxnLst/>
              <a:rect l="l" t="t" r="r" b="b"/>
              <a:pathLst>
                <a:path w="1600200" h="1143000">
                  <a:moveTo>
                    <a:pt x="800099" y="0"/>
                  </a:moveTo>
                  <a:lnTo>
                    <a:pt x="745311" y="1319"/>
                  </a:lnTo>
                  <a:lnTo>
                    <a:pt x="691514" y="5220"/>
                  </a:lnTo>
                  <a:lnTo>
                    <a:pt x="638829" y="11617"/>
                  </a:lnTo>
                  <a:lnTo>
                    <a:pt x="587374" y="20425"/>
                  </a:lnTo>
                  <a:lnTo>
                    <a:pt x="537269" y="31559"/>
                  </a:lnTo>
                  <a:lnTo>
                    <a:pt x="488632" y="44934"/>
                  </a:lnTo>
                  <a:lnTo>
                    <a:pt x="441582" y="60463"/>
                  </a:lnTo>
                  <a:lnTo>
                    <a:pt x="396239" y="78062"/>
                  </a:lnTo>
                  <a:lnTo>
                    <a:pt x="352722" y="97646"/>
                  </a:lnTo>
                  <a:lnTo>
                    <a:pt x="311149" y="119128"/>
                  </a:lnTo>
                  <a:lnTo>
                    <a:pt x="271641" y="142424"/>
                  </a:lnTo>
                  <a:lnTo>
                    <a:pt x="234314" y="167449"/>
                  </a:lnTo>
                  <a:lnTo>
                    <a:pt x="199290" y="194117"/>
                  </a:lnTo>
                  <a:lnTo>
                    <a:pt x="166687" y="222342"/>
                  </a:lnTo>
                  <a:lnTo>
                    <a:pt x="136624" y="252040"/>
                  </a:lnTo>
                  <a:lnTo>
                    <a:pt x="109219" y="283125"/>
                  </a:lnTo>
                  <a:lnTo>
                    <a:pt x="84593" y="315511"/>
                  </a:lnTo>
                  <a:lnTo>
                    <a:pt x="62864" y="349115"/>
                  </a:lnTo>
                  <a:lnTo>
                    <a:pt x="44152" y="383849"/>
                  </a:lnTo>
                  <a:lnTo>
                    <a:pt x="28574" y="419629"/>
                  </a:lnTo>
                  <a:lnTo>
                    <a:pt x="16252" y="456369"/>
                  </a:lnTo>
                  <a:lnTo>
                    <a:pt x="7302" y="493985"/>
                  </a:lnTo>
                  <a:lnTo>
                    <a:pt x="1845" y="532390"/>
                  </a:lnTo>
                  <a:lnTo>
                    <a:pt x="0" y="571500"/>
                  </a:lnTo>
                  <a:lnTo>
                    <a:pt x="1845" y="610609"/>
                  </a:lnTo>
                  <a:lnTo>
                    <a:pt x="7302" y="649014"/>
                  </a:lnTo>
                  <a:lnTo>
                    <a:pt x="16252" y="686630"/>
                  </a:lnTo>
                  <a:lnTo>
                    <a:pt x="28574" y="723370"/>
                  </a:lnTo>
                  <a:lnTo>
                    <a:pt x="44152" y="759150"/>
                  </a:lnTo>
                  <a:lnTo>
                    <a:pt x="62864" y="793884"/>
                  </a:lnTo>
                  <a:lnTo>
                    <a:pt x="84593" y="827488"/>
                  </a:lnTo>
                  <a:lnTo>
                    <a:pt x="109219" y="859874"/>
                  </a:lnTo>
                  <a:lnTo>
                    <a:pt x="136624" y="890959"/>
                  </a:lnTo>
                  <a:lnTo>
                    <a:pt x="166687" y="920657"/>
                  </a:lnTo>
                  <a:lnTo>
                    <a:pt x="199290" y="948882"/>
                  </a:lnTo>
                  <a:lnTo>
                    <a:pt x="234314" y="975550"/>
                  </a:lnTo>
                  <a:lnTo>
                    <a:pt x="271641" y="1000575"/>
                  </a:lnTo>
                  <a:lnTo>
                    <a:pt x="311149" y="1023871"/>
                  </a:lnTo>
                  <a:lnTo>
                    <a:pt x="352722" y="1045353"/>
                  </a:lnTo>
                  <a:lnTo>
                    <a:pt x="396239" y="1064937"/>
                  </a:lnTo>
                  <a:lnTo>
                    <a:pt x="441582" y="1082536"/>
                  </a:lnTo>
                  <a:lnTo>
                    <a:pt x="488632" y="1098065"/>
                  </a:lnTo>
                  <a:lnTo>
                    <a:pt x="537269" y="1111440"/>
                  </a:lnTo>
                  <a:lnTo>
                    <a:pt x="587374" y="1122574"/>
                  </a:lnTo>
                  <a:lnTo>
                    <a:pt x="638829" y="1131382"/>
                  </a:lnTo>
                  <a:lnTo>
                    <a:pt x="691514" y="1137779"/>
                  </a:lnTo>
                  <a:lnTo>
                    <a:pt x="745311" y="1141680"/>
                  </a:lnTo>
                  <a:lnTo>
                    <a:pt x="800099" y="1143000"/>
                  </a:lnTo>
                  <a:lnTo>
                    <a:pt x="854888" y="1141680"/>
                  </a:lnTo>
                  <a:lnTo>
                    <a:pt x="908684" y="1137779"/>
                  </a:lnTo>
                  <a:lnTo>
                    <a:pt x="961370" y="1131382"/>
                  </a:lnTo>
                  <a:lnTo>
                    <a:pt x="1012824" y="1122574"/>
                  </a:lnTo>
                  <a:lnTo>
                    <a:pt x="1062930" y="1111440"/>
                  </a:lnTo>
                  <a:lnTo>
                    <a:pt x="1111567" y="1098065"/>
                  </a:lnTo>
                  <a:lnTo>
                    <a:pt x="1158616" y="1082536"/>
                  </a:lnTo>
                  <a:lnTo>
                    <a:pt x="1203959" y="1064937"/>
                  </a:lnTo>
                  <a:lnTo>
                    <a:pt x="1247477" y="1045353"/>
                  </a:lnTo>
                  <a:lnTo>
                    <a:pt x="1289049" y="1023871"/>
                  </a:lnTo>
                  <a:lnTo>
                    <a:pt x="1328558" y="1000575"/>
                  </a:lnTo>
                  <a:lnTo>
                    <a:pt x="1365884" y="975550"/>
                  </a:lnTo>
                  <a:lnTo>
                    <a:pt x="1400909" y="948882"/>
                  </a:lnTo>
                  <a:lnTo>
                    <a:pt x="1433512" y="920657"/>
                  </a:lnTo>
                  <a:lnTo>
                    <a:pt x="1463575" y="890959"/>
                  </a:lnTo>
                  <a:lnTo>
                    <a:pt x="1490979" y="859874"/>
                  </a:lnTo>
                  <a:lnTo>
                    <a:pt x="1515606" y="827488"/>
                  </a:lnTo>
                  <a:lnTo>
                    <a:pt x="1537334" y="793884"/>
                  </a:lnTo>
                  <a:lnTo>
                    <a:pt x="1556047" y="759150"/>
                  </a:lnTo>
                  <a:lnTo>
                    <a:pt x="1571624" y="723370"/>
                  </a:lnTo>
                  <a:lnTo>
                    <a:pt x="1583947" y="686630"/>
                  </a:lnTo>
                  <a:lnTo>
                    <a:pt x="1592897" y="649014"/>
                  </a:lnTo>
                  <a:lnTo>
                    <a:pt x="1598354" y="610609"/>
                  </a:lnTo>
                  <a:lnTo>
                    <a:pt x="1600199" y="571500"/>
                  </a:lnTo>
                  <a:lnTo>
                    <a:pt x="1598354" y="532390"/>
                  </a:lnTo>
                  <a:lnTo>
                    <a:pt x="1592897" y="493985"/>
                  </a:lnTo>
                  <a:lnTo>
                    <a:pt x="1583947" y="456369"/>
                  </a:lnTo>
                  <a:lnTo>
                    <a:pt x="1571624" y="419629"/>
                  </a:lnTo>
                  <a:lnTo>
                    <a:pt x="1556047" y="383849"/>
                  </a:lnTo>
                  <a:lnTo>
                    <a:pt x="1537334" y="349115"/>
                  </a:lnTo>
                  <a:lnTo>
                    <a:pt x="1515606" y="315511"/>
                  </a:lnTo>
                  <a:lnTo>
                    <a:pt x="1490979" y="283125"/>
                  </a:lnTo>
                  <a:lnTo>
                    <a:pt x="1463575" y="252040"/>
                  </a:lnTo>
                  <a:lnTo>
                    <a:pt x="1433512" y="222342"/>
                  </a:lnTo>
                  <a:lnTo>
                    <a:pt x="1400909" y="194117"/>
                  </a:lnTo>
                  <a:lnTo>
                    <a:pt x="1365884" y="167449"/>
                  </a:lnTo>
                  <a:lnTo>
                    <a:pt x="1328558" y="142424"/>
                  </a:lnTo>
                  <a:lnTo>
                    <a:pt x="1289049" y="119128"/>
                  </a:lnTo>
                  <a:lnTo>
                    <a:pt x="1247477" y="97646"/>
                  </a:lnTo>
                  <a:lnTo>
                    <a:pt x="1203959" y="78062"/>
                  </a:lnTo>
                  <a:lnTo>
                    <a:pt x="1158616" y="60463"/>
                  </a:lnTo>
                  <a:lnTo>
                    <a:pt x="1111567" y="44934"/>
                  </a:lnTo>
                  <a:lnTo>
                    <a:pt x="1062930" y="31559"/>
                  </a:lnTo>
                  <a:lnTo>
                    <a:pt x="1012824" y="20425"/>
                  </a:lnTo>
                  <a:lnTo>
                    <a:pt x="961370" y="11617"/>
                  </a:lnTo>
                  <a:lnTo>
                    <a:pt x="908684" y="5220"/>
                  </a:lnTo>
                  <a:lnTo>
                    <a:pt x="854888" y="1319"/>
                  </a:lnTo>
                  <a:lnTo>
                    <a:pt x="800099" y="0"/>
                  </a:lnTo>
                  <a:close/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6" name="object 36"/>
          <p:cNvSpPr txBox="1"/>
          <p:nvPr/>
        </p:nvSpPr>
        <p:spPr>
          <a:xfrm>
            <a:off x="1623518" y="4567912"/>
            <a:ext cx="1604657" cy="628428"/>
          </a:xfrm>
          <a:prstGeom prst="rect">
            <a:avLst/>
          </a:prstGeom>
        </p:spPr>
        <p:txBody>
          <a:bodyPr vert="horz" wrap="square" lIns="0" tIns="12750" rIns="0" bIns="0" rtlCol="0">
            <a:spAutoFit/>
          </a:bodyPr>
          <a:lstStyle/>
          <a:p>
            <a:pPr marL="63748" marR="5100" indent="-51636">
              <a:spcBef>
                <a:spcPts val="100"/>
              </a:spcBef>
            </a:pPr>
            <a:r>
              <a:rPr sz="2000" b="1" dirty="0">
                <a:latin typeface="Times New Roman"/>
                <a:cs typeface="Times New Roman"/>
              </a:rPr>
              <a:t>Lógica</a:t>
            </a:r>
            <a:r>
              <a:rPr sz="2000" b="1" spc="-50" dirty="0">
                <a:latin typeface="Times New Roman"/>
                <a:cs typeface="Times New Roman"/>
              </a:rPr>
              <a:t> </a:t>
            </a:r>
            <a:r>
              <a:rPr sz="2000" b="1" dirty="0">
                <a:latin typeface="Times New Roman"/>
                <a:cs typeface="Times New Roman"/>
              </a:rPr>
              <a:t>de</a:t>
            </a:r>
            <a:r>
              <a:rPr sz="2000" b="1" spc="-50" dirty="0">
                <a:latin typeface="Times New Roman"/>
                <a:cs typeface="Times New Roman"/>
              </a:rPr>
              <a:t> </a:t>
            </a:r>
            <a:r>
              <a:rPr sz="2000" b="1" spc="-25" dirty="0">
                <a:latin typeface="Times New Roman"/>
                <a:cs typeface="Times New Roman"/>
              </a:rPr>
              <a:t>la </a:t>
            </a:r>
            <a:r>
              <a:rPr sz="2000" b="1" spc="-10" dirty="0">
                <a:latin typeface="Times New Roman"/>
                <a:cs typeface="Times New Roman"/>
              </a:rPr>
              <a:t>Exposición</a:t>
            </a:r>
            <a:endParaRPr sz="2000" b="1" dirty="0">
              <a:latin typeface="Times New Roman"/>
              <a:cs typeface="Times New Roman"/>
            </a:endParaRPr>
          </a:p>
        </p:txBody>
      </p:sp>
      <p:grpSp>
        <p:nvGrpSpPr>
          <p:cNvPr id="37" name="object 37"/>
          <p:cNvGrpSpPr/>
          <p:nvPr/>
        </p:nvGrpSpPr>
        <p:grpSpPr>
          <a:xfrm>
            <a:off x="6034629" y="2440272"/>
            <a:ext cx="1617393" cy="1162156"/>
            <a:chOff x="5543676" y="2336545"/>
            <a:chExt cx="1612900" cy="1155700"/>
          </a:xfrm>
        </p:grpSpPr>
        <p:pic>
          <p:nvPicPr>
            <p:cNvPr id="38" name="object 38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5550026" y="2342895"/>
              <a:ext cx="1600200" cy="1142999"/>
            </a:xfrm>
            <a:prstGeom prst="rect">
              <a:avLst/>
            </a:prstGeom>
          </p:spPr>
        </p:pic>
        <p:sp>
          <p:nvSpPr>
            <p:cNvPr id="39" name="object 39"/>
            <p:cNvSpPr/>
            <p:nvPr/>
          </p:nvSpPr>
          <p:spPr>
            <a:xfrm>
              <a:off x="5550026" y="2342895"/>
              <a:ext cx="1600200" cy="1143000"/>
            </a:xfrm>
            <a:custGeom>
              <a:avLst/>
              <a:gdLst/>
              <a:ahLst/>
              <a:cxnLst/>
              <a:rect l="l" t="t" r="r" b="b"/>
              <a:pathLst>
                <a:path w="1600200" h="1143000">
                  <a:moveTo>
                    <a:pt x="800100" y="0"/>
                  </a:moveTo>
                  <a:lnTo>
                    <a:pt x="745313" y="1319"/>
                  </a:lnTo>
                  <a:lnTo>
                    <a:pt x="691518" y="5220"/>
                  </a:lnTo>
                  <a:lnTo>
                    <a:pt x="638833" y="11617"/>
                  </a:lnTo>
                  <a:lnTo>
                    <a:pt x="587379" y="20425"/>
                  </a:lnTo>
                  <a:lnTo>
                    <a:pt x="537274" y="31559"/>
                  </a:lnTo>
                  <a:lnTo>
                    <a:pt x="488638" y="44934"/>
                  </a:lnTo>
                  <a:lnTo>
                    <a:pt x="441588" y="60463"/>
                  </a:lnTo>
                  <a:lnTo>
                    <a:pt x="396245" y="78062"/>
                  </a:lnTo>
                  <a:lnTo>
                    <a:pt x="352728" y="97646"/>
                  </a:lnTo>
                  <a:lnTo>
                    <a:pt x="311155" y="119128"/>
                  </a:lnTo>
                  <a:lnTo>
                    <a:pt x="271646" y="142424"/>
                  </a:lnTo>
                  <a:lnTo>
                    <a:pt x="234319" y="167449"/>
                  </a:lnTo>
                  <a:lnTo>
                    <a:pt x="199295" y="194117"/>
                  </a:lnTo>
                  <a:lnTo>
                    <a:pt x="166691" y="222342"/>
                  </a:lnTo>
                  <a:lnTo>
                    <a:pt x="136627" y="252040"/>
                  </a:lnTo>
                  <a:lnTo>
                    <a:pt x="109222" y="283125"/>
                  </a:lnTo>
                  <a:lnTo>
                    <a:pt x="84596" y="315511"/>
                  </a:lnTo>
                  <a:lnTo>
                    <a:pt x="62866" y="349114"/>
                  </a:lnTo>
                  <a:lnTo>
                    <a:pt x="44153" y="383849"/>
                  </a:lnTo>
                  <a:lnTo>
                    <a:pt x="28575" y="419629"/>
                  </a:lnTo>
                  <a:lnTo>
                    <a:pt x="16252" y="456369"/>
                  </a:lnTo>
                  <a:lnTo>
                    <a:pt x="7302" y="493984"/>
                  </a:lnTo>
                  <a:lnTo>
                    <a:pt x="1845" y="532390"/>
                  </a:lnTo>
                  <a:lnTo>
                    <a:pt x="0" y="571499"/>
                  </a:lnTo>
                  <a:lnTo>
                    <a:pt x="1845" y="610609"/>
                  </a:lnTo>
                  <a:lnTo>
                    <a:pt x="7302" y="649014"/>
                  </a:lnTo>
                  <a:lnTo>
                    <a:pt x="16252" y="686630"/>
                  </a:lnTo>
                  <a:lnTo>
                    <a:pt x="28575" y="723370"/>
                  </a:lnTo>
                  <a:lnTo>
                    <a:pt x="44153" y="759150"/>
                  </a:lnTo>
                  <a:lnTo>
                    <a:pt x="62866" y="793884"/>
                  </a:lnTo>
                  <a:lnTo>
                    <a:pt x="84596" y="827487"/>
                  </a:lnTo>
                  <a:lnTo>
                    <a:pt x="109222" y="859874"/>
                  </a:lnTo>
                  <a:lnTo>
                    <a:pt x="136627" y="890959"/>
                  </a:lnTo>
                  <a:lnTo>
                    <a:pt x="166691" y="920657"/>
                  </a:lnTo>
                  <a:lnTo>
                    <a:pt x="199295" y="948882"/>
                  </a:lnTo>
                  <a:lnTo>
                    <a:pt x="234319" y="975550"/>
                  </a:lnTo>
                  <a:lnTo>
                    <a:pt x="271646" y="1000574"/>
                  </a:lnTo>
                  <a:lnTo>
                    <a:pt x="311155" y="1023871"/>
                  </a:lnTo>
                  <a:lnTo>
                    <a:pt x="352728" y="1045353"/>
                  </a:lnTo>
                  <a:lnTo>
                    <a:pt x="396245" y="1064937"/>
                  </a:lnTo>
                  <a:lnTo>
                    <a:pt x="441588" y="1082536"/>
                  </a:lnTo>
                  <a:lnTo>
                    <a:pt x="488638" y="1098065"/>
                  </a:lnTo>
                  <a:lnTo>
                    <a:pt x="537274" y="1111439"/>
                  </a:lnTo>
                  <a:lnTo>
                    <a:pt x="587379" y="1122573"/>
                  </a:lnTo>
                  <a:lnTo>
                    <a:pt x="638833" y="1131382"/>
                  </a:lnTo>
                  <a:lnTo>
                    <a:pt x="691518" y="1137779"/>
                  </a:lnTo>
                  <a:lnTo>
                    <a:pt x="745313" y="1141680"/>
                  </a:lnTo>
                  <a:lnTo>
                    <a:pt x="800100" y="1142999"/>
                  </a:lnTo>
                  <a:lnTo>
                    <a:pt x="854888" y="1141680"/>
                  </a:lnTo>
                  <a:lnTo>
                    <a:pt x="908685" y="1137779"/>
                  </a:lnTo>
                  <a:lnTo>
                    <a:pt x="961370" y="1131382"/>
                  </a:lnTo>
                  <a:lnTo>
                    <a:pt x="1012825" y="1122573"/>
                  </a:lnTo>
                  <a:lnTo>
                    <a:pt x="1062930" y="1111439"/>
                  </a:lnTo>
                  <a:lnTo>
                    <a:pt x="1111567" y="1098065"/>
                  </a:lnTo>
                  <a:lnTo>
                    <a:pt x="1158617" y="1082536"/>
                  </a:lnTo>
                  <a:lnTo>
                    <a:pt x="1203960" y="1064937"/>
                  </a:lnTo>
                  <a:lnTo>
                    <a:pt x="1247477" y="1045353"/>
                  </a:lnTo>
                  <a:lnTo>
                    <a:pt x="1289050" y="1023871"/>
                  </a:lnTo>
                  <a:lnTo>
                    <a:pt x="1328559" y="1000574"/>
                  </a:lnTo>
                  <a:lnTo>
                    <a:pt x="1365885" y="975550"/>
                  </a:lnTo>
                  <a:lnTo>
                    <a:pt x="1400909" y="948882"/>
                  </a:lnTo>
                  <a:lnTo>
                    <a:pt x="1433512" y="920657"/>
                  </a:lnTo>
                  <a:lnTo>
                    <a:pt x="1463576" y="890959"/>
                  </a:lnTo>
                  <a:lnTo>
                    <a:pt x="1490980" y="859874"/>
                  </a:lnTo>
                  <a:lnTo>
                    <a:pt x="1515606" y="827487"/>
                  </a:lnTo>
                  <a:lnTo>
                    <a:pt x="1537335" y="793884"/>
                  </a:lnTo>
                  <a:lnTo>
                    <a:pt x="1556048" y="759150"/>
                  </a:lnTo>
                  <a:lnTo>
                    <a:pt x="1571625" y="723370"/>
                  </a:lnTo>
                  <a:lnTo>
                    <a:pt x="1583948" y="686630"/>
                  </a:lnTo>
                  <a:lnTo>
                    <a:pt x="1592897" y="649014"/>
                  </a:lnTo>
                  <a:lnTo>
                    <a:pt x="1598354" y="610609"/>
                  </a:lnTo>
                  <a:lnTo>
                    <a:pt x="1600200" y="571499"/>
                  </a:lnTo>
                  <a:lnTo>
                    <a:pt x="1598354" y="532390"/>
                  </a:lnTo>
                  <a:lnTo>
                    <a:pt x="1592897" y="493984"/>
                  </a:lnTo>
                  <a:lnTo>
                    <a:pt x="1583948" y="456369"/>
                  </a:lnTo>
                  <a:lnTo>
                    <a:pt x="1571625" y="419629"/>
                  </a:lnTo>
                  <a:lnTo>
                    <a:pt x="1556048" y="383849"/>
                  </a:lnTo>
                  <a:lnTo>
                    <a:pt x="1537335" y="349114"/>
                  </a:lnTo>
                  <a:lnTo>
                    <a:pt x="1515606" y="315511"/>
                  </a:lnTo>
                  <a:lnTo>
                    <a:pt x="1490980" y="283125"/>
                  </a:lnTo>
                  <a:lnTo>
                    <a:pt x="1463576" y="252040"/>
                  </a:lnTo>
                  <a:lnTo>
                    <a:pt x="1433512" y="222342"/>
                  </a:lnTo>
                  <a:lnTo>
                    <a:pt x="1400909" y="194117"/>
                  </a:lnTo>
                  <a:lnTo>
                    <a:pt x="1365885" y="167449"/>
                  </a:lnTo>
                  <a:lnTo>
                    <a:pt x="1328559" y="142424"/>
                  </a:lnTo>
                  <a:lnTo>
                    <a:pt x="1289050" y="119128"/>
                  </a:lnTo>
                  <a:lnTo>
                    <a:pt x="1247477" y="97646"/>
                  </a:lnTo>
                  <a:lnTo>
                    <a:pt x="1203960" y="78062"/>
                  </a:lnTo>
                  <a:lnTo>
                    <a:pt x="1158617" y="60463"/>
                  </a:lnTo>
                  <a:lnTo>
                    <a:pt x="1111567" y="44934"/>
                  </a:lnTo>
                  <a:lnTo>
                    <a:pt x="1062930" y="31559"/>
                  </a:lnTo>
                  <a:lnTo>
                    <a:pt x="1012825" y="20425"/>
                  </a:lnTo>
                  <a:lnTo>
                    <a:pt x="961370" y="11617"/>
                  </a:lnTo>
                  <a:lnTo>
                    <a:pt x="908685" y="5220"/>
                  </a:lnTo>
                  <a:lnTo>
                    <a:pt x="854888" y="1319"/>
                  </a:lnTo>
                  <a:lnTo>
                    <a:pt x="800100" y="0"/>
                  </a:lnTo>
                  <a:close/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0" name="object 40"/>
          <p:cNvSpPr txBox="1"/>
          <p:nvPr/>
        </p:nvSpPr>
        <p:spPr>
          <a:xfrm>
            <a:off x="6040996" y="2732725"/>
            <a:ext cx="1771363" cy="628428"/>
          </a:xfrm>
          <a:prstGeom prst="rect">
            <a:avLst/>
          </a:prstGeom>
        </p:spPr>
        <p:txBody>
          <a:bodyPr vert="horz" wrap="square" lIns="0" tIns="12750" rIns="0" bIns="0" rtlCol="0">
            <a:spAutoFit/>
          </a:bodyPr>
          <a:lstStyle/>
          <a:p>
            <a:pPr marL="145982" marR="5100" indent="-133870">
              <a:spcBef>
                <a:spcPts val="100"/>
              </a:spcBef>
            </a:pPr>
            <a:r>
              <a:rPr sz="2000" b="1" spc="-10" dirty="0">
                <a:latin typeface="Times New Roman"/>
                <a:cs typeface="Times New Roman"/>
              </a:rPr>
              <a:t>Argumentación Convincente</a:t>
            </a:r>
            <a:endParaRPr sz="2000" b="1" dirty="0">
              <a:latin typeface="Times New Roman"/>
              <a:cs typeface="Times New Roman"/>
            </a:endParaRPr>
          </a:p>
        </p:txBody>
      </p:sp>
      <p:grpSp>
        <p:nvGrpSpPr>
          <p:cNvPr id="41" name="object 41"/>
          <p:cNvGrpSpPr/>
          <p:nvPr/>
        </p:nvGrpSpPr>
        <p:grpSpPr>
          <a:xfrm>
            <a:off x="5906322" y="4262173"/>
            <a:ext cx="1617393" cy="1162156"/>
            <a:chOff x="5543676" y="3708145"/>
            <a:chExt cx="1612900" cy="1155700"/>
          </a:xfrm>
        </p:grpSpPr>
        <p:pic>
          <p:nvPicPr>
            <p:cNvPr id="42" name="object 42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5550026" y="3714495"/>
              <a:ext cx="1600200" cy="1143000"/>
            </a:xfrm>
            <a:prstGeom prst="rect">
              <a:avLst/>
            </a:prstGeom>
          </p:spPr>
        </p:pic>
        <p:sp>
          <p:nvSpPr>
            <p:cNvPr id="43" name="object 43"/>
            <p:cNvSpPr/>
            <p:nvPr/>
          </p:nvSpPr>
          <p:spPr>
            <a:xfrm>
              <a:off x="5550026" y="3714495"/>
              <a:ext cx="1600200" cy="1143000"/>
            </a:xfrm>
            <a:custGeom>
              <a:avLst/>
              <a:gdLst/>
              <a:ahLst/>
              <a:cxnLst/>
              <a:rect l="l" t="t" r="r" b="b"/>
              <a:pathLst>
                <a:path w="1600200" h="1143000">
                  <a:moveTo>
                    <a:pt x="800100" y="0"/>
                  </a:moveTo>
                  <a:lnTo>
                    <a:pt x="745313" y="1319"/>
                  </a:lnTo>
                  <a:lnTo>
                    <a:pt x="691518" y="5220"/>
                  </a:lnTo>
                  <a:lnTo>
                    <a:pt x="638833" y="11617"/>
                  </a:lnTo>
                  <a:lnTo>
                    <a:pt x="587379" y="20425"/>
                  </a:lnTo>
                  <a:lnTo>
                    <a:pt x="537274" y="31559"/>
                  </a:lnTo>
                  <a:lnTo>
                    <a:pt x="488638" y="44934"/>
                  </a:lnTo>
                  <a:lnTo>
                    <a:pt x="441588" y="60463"/>
                  </a:lnTo>
                  <a:lnTo>
                    <a:pt x="396245" y="78062"/>
                  </a:lnTo>
                  <a:lnTo>
                    <a:pt x="352728" y="97646"/>
                  </a:lnTo>
                  <a:lnTo>
                    <a:pt x="311155" y="119128"/>
                  </a:lnTo>
                  <a:lnTo>
                    <a:pt x="271646" y="142424"/>
                  </a:lnTo>
                  <a:lnTo>
                    <a:pt x="234319" y="167449"/>
                  </a:lnTo>
                  <a:lnTo>
                    <a:pt x="199295" y="194117"/>
                  </a:lnTo>
                  <a:lnTo>
                    <a:pt x="166691" y="222342"/>
                  </a:lnTo>
                  <a:lnTo>
                    <a:pt x="136627" y="252040"/>
                  </a:lnTo>
                  <a:lnTo>
                    <a:pt x="109222" y="283125"/>
                  </a:lnTo>
                  <a:lnTo>
                    <a:pt x="84596" y="315511"/>
                  </a:lnTo>
                  <a:lnTo>
                    <a:pt x="62866" y="349115"/>
                  </a:lnTo>
                  <a:lnTo>
                    <a:pt x="44153" y="383849"/>
                  </a:lnTo>
                  <a:lnTo>
                    <a:pt x="28575" y="419629"/>
                  </a:lnTo>
                  <a:lnTo>
                    <a:pt x="16252" y="456369"/>
                  </a:lnTo>
                  <a:lnTo>
                    <a:pt x="7302" y="493985"/>
                  </a:lnTo>
                  <a:lnTo>
                    <a:pt x="1845" y="532390"/>
                  </a:lnTo>
                  <a:lnTo>
                    <a:pt x="0" y="571500"/>
                  </a:lnTo>
                  <a:lnTo>
                    <a:pt x="1845" y="610609"/>
                  </a:lnTo>
                  <a:lnTo>
                    <a:pt x="7302" y="649014"/>
                  </a:lnTo>
                  <a:lnTo>
                    <a:pt x="16252" y="686630"/>
                  </a:lnTo>
                  <a:lnTo>
                    <a:pt x="28575" y="723370"/>
                  </a:lnTo>
                  <a:lnTo>
                    <a:pt x="44153" y="759150"/>
                  </a:lnTo>
                  <a:lnTo>
                    <a:pt x="62866" y="793884"/>
                  </a:lnTo>
                  <a:lnTo>
                    <a:pt x="84596" y="827488"/>
                  </a:lnTo>
                  <a:lnTo>
                    <a:pt x="109222" y="859874"/>
                  </a:lnTo>
                  <a:lnTo>
                    <a:pt x="136627" y="890959"/>
                  </a:lnTo>
                  <a:lnTo>
                    <a:pt x="166691" y="920657"/>
                  </a:lnTo>
                  <a:lnTo>
                    <a:pt x="199295" y="948882"/>
                  </a:lnTo>
                  <a:lnTo>
                    <a:pt x="234319" y="975550"/>
                  </a:lnTo>
                  <a:lnTo>
                    <a:pt x="271646" y="1000575"/>
                  </a:lnTo>
                  <a:lnTo>
                    <a:pt x="311155" y="1023871"/>
                  </a:lnTo>
                  <a:lnTo>
                    <a:pt x="352728" y="1045353"/>
                  </a:lnTo>
                  <a:lnTo>
                    <a:pt x="396245" y="1064937"/>
                  </a:lnTo>
                  <a:lnTo>
                    <a:pt x="441588" y="1082536"/>
                  </a:lnTo>
                  <a:lnTo>
                    <a:pt x="488638" y="1098065"/>
                  </a:lnTo>
                  <a:lnTo>
                    <a:pt x="537274" y="1111440"/>
                  </a:lnTo>
                  <a:lnTo>
                    <a:pt x="587379" y="1122574"/>
                  </a:lnTo>
                  <a:lnTo>
                    <a:pt x="638833" y="1131382"/>
                  </a:lnTo>
                  <a:lnTo>
                    <a:pt x="691518" y="1137779"/>
                  </a:lnTo>
                  <a:lnTo>
                    <a:pt x="745313" y="1141680"/>
                  </a:lnTo>
                  <a:lnTo>
                    <a:pt x="800100" y="1143000"/>
                  </a:lnTo>
                  <a:lnTo>
                    <a:pt x="854888" y="1141680"/>
                  </a:lnTo>
                  <a:lnTo>
                    <a:pt x="908685" y="1137779"/>
                  </a:lnTo>
                  <a:lnTo>
                    <a:pt x="961370" y="1131382"/>
                  </a:lnTo>
                  <a:lnTo>
                    <a:pt x="1012825" y="1122574"/>
                  </a:lnTo>
                  <a:lnTo>
                    <a:pt x="1062930" y="1111440"/>
                  </a:lnTo>
                  <a:lnTo>
                    <a:pt x="1111567" y="1098065"/>
                  </a:lnTo>
                  <a:lnTo>
                    <a:pt x="1158617" y="1082536"/>
                  </a:lnTo>
                  <a:lnTo>
                    <a:pt x="1203960" y="1064937"/>
                  </a:lnTo>
                  <a:lnTo>
                    <a:pt x="1247477" y="1045353"/>
                  </a:lnTo>
                  <a:lnTo>
                    <a:pt x="1289050" y="1023871"/>
                  </a:lnTo>
                  <a:lnTo>
                    <a:pt x="1328559" y="1000575"/>
                  </a:lnTo>
                  <a:lnTo>
                    <a:pt x="1365885" y="975550"/>
                  </a:lnTo>
                  <a:lnTo>
                    <a:pt x="1400909" y="948882"/>
                  </a:lnTo>
                  <a:lnTo>
                    <a:pt x="1433512" y="920657"/>
                  </a:lnTo>
                  <a:lnTo>
                    <a:pt x="1463576" y="890959"/>
                  </a:lnTo>
                  <a:lnTo>
                    <a:pt x="1490980" y="859874"/>
                  </a:lnTo>
                  <a:lnTo>
                    <a:pt x="1515606" y="827488"/>
                  </a:lnTo>
                  <a:lnTo>
                    <a:pt x="1537335" y="793884"/>
                  </a:lnTo>
                  <a:lnTo>
                    <a:pt x="1556048" y="759150"/>
                  </a:lnTo>
                  <a:lnTo>
                    <a:pt x="1571625" y="723370"/>
                  </a:lnTo>
                  <a:lnTo>
                    <a:pt x="1583948" y="686630"/>
                  </a:lnTo>
                  <a:lnTo>
                    <a:pt x="1592897" y="649014"/>
                  </a:lnTo>
                  <a:lnTo>
                    <a:pt x="1598354" y="610609"/>
                  </a:lnTo>
                  <a:lnTo>
                    <a:pt x="1600200" y="571500"/>
                  </a:lnTo>
                  <a:lnTo>
                    <a:pt x="1598354" y="532390"/>
                  </a:lnTo>
                  <a:lnTo>
                    <a:pt x="1592897" y="493985"/>
                  </a:lnTo>
                  <a:lnTo>
                    <a:pt x="1583948" y="456369"/>
                  </a:lnTo>
                  <a:lnTo>
                    <a:pt x="1571625" y="419629"/>
                  </a:lnTo>
                  <a:lnTo>
                    <a:pt x="1556048" y="383849"/>
                  </a:lnTo>
                  <a:lnTo>
                    <a:pt x="1537335" y="349115"/>
                  </a:lnTo>
                  <a:lnTo>
                    <a:pt x="1515606" y="315511"/>
                  </a:lnTo>
                  <a:lnTo>
                    <a:pt x="1490980" y="283125"/>
                  </a:lnTo>
                  <a:lnTo>
                    <a:pt x="1463576" y="252040"/>
                  </a:lnTo>
                  <a:lnTo>
                    <a:pt x="1433512" y="222342"/>
                  </a:lnTo>
                  <a:lnTo>
                    <a:pt x="1400909" y="194117"/>
                  </a:lnTo>
                  <a:lnTo>
                    <a:pt x="1365885" y="167449"/>
                  </a:lnTo>
                  <a:lnTo>
                    <a:pt x="1328559" y="142424"/>
                  </a:lnTo>
                  <a:lnTo>
                    <a:pt x="1289050" y="119128"/>
                  </a:lnTo>
                  <a:lnTo>
                    <a:pt x="1247477" y="97646"/>
                  </a:lnTo>
                  <a:lnTo>
                    <a:pt x="1203960" y="78062"/>
                  </a:lnTo>
                  <a:lnTo>
                    <a:pt x="1158617" y="60463"/>
                  </a:lnTo>
                  <a:lnTo>
                    <a:pt x="1111567" y="44934"/>
                  </a:lnTo>
                  <a:lnTo>
                    <a:pt x="1062930" y="31559"/>
                  </a:lnTo>
                  <a:lnTo>
                    <a:pt x="1012825" y="20425"/>
                  </a:lnTo>
                  <a:lnTo>
                    <a:pt x="961370" y="11617"/>
                  </a:lnTo>
                  <a:lnTo>
                    <a:pt x="908685" y="5220"/>
                  </a:lnTo>
                  <a:lnTo>
                    <a:pt x="854888" y="1319"/>
                  </a:lnTo>
                  <a:lnTo>
                    <a:pt x="800100" y="0"/>
                  </a:lnTo>
                  <a:close/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4" name="object 44"/>
          <p:cNvSpPr txBox="1"/>
          <p:nvPr/>
        </p:nvSpPr>
        <p:spPr>
          <a:xfrm>
            <a:off x="6137245" y="4438288"/>
            <a:ext cx="1380103" cy="628428"/>
          </a:xfrm>
          <a:prstGeom prst="rect">
            <a:avLst/>
          </a:prstGeom>
        </p:spPr>
        <p:txBody>
          <a:bodyPr vert="horz" wrap="square" lIns="0" tIns="12750" rIns="0" bIns="0" rtlCol="0">
            <a:spAutoFit/>
          </a:bodyPr>
          <a:lstStyle/>
          <a:p>
            <a:pPr marL="98809" marR="5100" indent="-86697">
              <a:spcBef>
                <a:spcPts val="100"/>
              </a:spcBef>
            </a:pPr>
            <a:r>
              <a:rPr sz="2000" dirty="0">
                <a:solidFill>
                  <a:srgbClr val="FFFF00"/>
                </a:solidFill>
                <a:latin typeface="Times New Roman"/>
                <a:cs typeface="Times New Roman"/>
              </a:rPr>
              <a:t>Brevedad</a:t>
            </a:r>
            <a:r>
              <a:rPr sz="2000" spc="-70" dirty="0">
                <a:solidFill>
                  <a:srgbClr val="FFFF00"/>
                </a:solidFill>
                <a:latin typeface="Times New Roman"/>
                <a:cs typeface="Times New Roman"/>
              </a:rPr>
              <a:t> </a:t>
            </a:r>
            <a:r>
              <a:rPr sz="2000" spc="-50" dirty="0">
                <a:solidFill>
                  <a:srgbClr val="FFFF00"/>
                </a:solidFill>
                <a:latin typeface="Times New Roman"/>
                <a:cs typeface="Times New Roman"/>
              </a:rPr>
              <a:t>y </a:t>
            </a:r>
            <a:r>
              <a:rPr sz="2000" spc="-10" dirty="0">
                <a:solidFill>
                  <a:srgbClr val="FFFF00"/>
                </a:solidFill>
                <a:latin typeface="Times New Roman"/>
                <a:cs typeface="Times New Roman"/>
              </a:rPr>
              <a:t>Exactitud</a:t>
            </a:r>
            <a:endParaRPr sz="2000" dirty="0">
              <a:solidFill>
                <a:srgbClr val="FFFF00"/>
              </a:solidFill>
              <a:latin typeface="Times New Roman"/>
              <a:cs typeface="Times New Roman"/>
            </a:endParaRPr>
          </a:p>
        </p:txBody>
      </p:sp>
      <p:grpSp>
        <p:nvGrpSpPr>
          <p:cNvPr id="45" name="object 45"/>
          <p:cNvGrpSpPr/>
          <p:nvPr/>
        </p:nvGrpSpPr>
        <p:grpSpPr>
          <a:xfrm>
            <a:off x="3954474" y="3188651"/>
            <a:ext cx="1464568" cy="1545285"/>
            <a:chOff x="3943489" y="2717545"/>
            <a:chExt cx="1460500" cy="1536700"/>
          </a:xfrm>
        </p:grpSpPr>
        <p:pic>
          <p:nvPicPr>
            <p:cNvPr id="46" name="object 46"/>
            <p:cNvPicPr/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3949839" y="2723895"/>
              <a:ext cx="1447800" cy="1523999"/>
            </a:xfrm>
            <a:prstGeom prst="rect">
              <a:avLst/>
            </a:prstGeom>
          </p:spPr>
        </p:pic>
        <p:sp>
          <p:nvSpPr>
            <p:cNvPr id="47" name="object 47"/>
            <p:cNvSpPr/>
            <p:nvPr/>
          </p:nvSpPr>
          <p:spPr>
            <a:xfrm>
              <a:off x="3949839" y="2723895"/>
              <a:ext cx="1447800" cy="1524000"/>
            </a:xfrm>
            <a:custGeom>
              <a:avLst/>
              <a:gdLst/>
              <a:ahLst/>
              <a:cxnLst/>
              <a:rect l="l" t="t" r="r" b="b"/>
              <a:pathLst>
                <a:path w="1447800" h="1524000">
                  <a:moveTo>
                    <a:pt x="723900" y="0"/>
                  </a:moveTo>
                  <a:lnTo>
                    <a:pt x="676275" y="1621"/>
                  </a:lnTo>
                  <a:lnTo>
                    <a:pt x="629477" y="6420"/>
                  </a:lnTo>
                  <a:lnTo>
                    <a:pt x="583601" y="14294"/>
                  </a:lnTo>
                  <a:lnTo>
                    <a:pt x="538742" y="25143"/>
                  </a:lnTo>
                  <a:lnTo>
                    <a:pt x="494995" y="38868"/>
                  </a:lnTo>
                  <a:lnTo>
                    <a:pt x="452454" y="55366"/>
                  </a:lnTo>
                  <a:lnTo>
                    <a:pt x="411216" y="74537"/>
                  </a:lnTo>
                  <a:lnTo>
                    <a:pt x="371375" y="96281"/>
                  </a:lnTo>
                  <a:lnTo>
                    <a:pt x="333026" y="120497"/>
                  </a:lnTo>
                  <a:lnTo>
                    <a:pt x="296265" y="147084"/>
                  </a:lnTo>
                  <a:lnTo>
                    <a:pt x="261186" y="175942"/>
                  </a:lnTo>
                  <a:lnTo>
                    <a:pt x="227885" y="206969"/>
                  </a:lnTo>
                  <a:lnTo>
                    <a:pt x="196457" y="240066"/>
                  </a:lnTo>
                  <a:lnTo>
                    <a:pt x="166996" y="275132"/>
                  </a:lnTo>
                  <a:lnTo>
                    <a:pt x="139598" y="312066"/>
                  </a:lnTo>
                  <a:lnTo>
                    <a:pt x="114358" y="350767"/>
                  </a:lnTo>
                  <a:lnTo>
                    <a:pt x="91371" y="391135"/>
                  </a:lnTo>
                  <a:lnTo>
                    <a:pt x="70733" y="433069"/>
                  </a:lnTo>
                  <a:lnTo>
                    <a:pt x="52537" y="476468"/>
                  </a:lnTo>
                  <a:lnTo>
                    <a:pt x="36880" y="521232"/>
                  </a:lnTo>
                  <a:lnTo>
                    <a:pt x="23857" y="567260"/>
                  </a:lnTo>
                  <a:lnTo>
                    <a:pt x="13562" y="614451"/>
                  </a:lnTo>
                  <a:lnTo>
                    <a:pt x="6091" y="662705"/>
                  </a:lnTo>
                  <a:lnTo>
                    <a:pt x="1538" y="711922"/>
                  </a:lnTo>
                  <a:lnTo>
                    <a:pt x="0" y="761999"/>
                  </a:lnTo>
                  <a:lnTo>
                    <a:pt x="1538" y="812077"/>
                  </a:lnTo>
                  <a:lnTo>
                    <a:pt x="6091" y="861293"/>
                  </a:lnTo>
                  <a:lnTo>
                    <a:pt x="13562" y="909548"/>
                  </a:lnTo>
                  <a:lnTo>
                    <a:pt x="23857" y="956739"/>
                  </a:lnTo>
                  <a:lnTo>
                    <a:pt x="36880" y="1002767"/>
                  </a:lnTo>
                  <a:lnTo>
                    <a:pt x="52537" y="1047531"/>
                  </a:lnTo>
                  <a:lnTo>
                    <a:pt x="70733" y="1090930"/>
                  </a:lnTo>
                  <a:lnTo>
                    <a:pt x="91371" y="1132864"/>
                  </a:lnTo>
                  <a:lnTo>
                    <a:pt x="114358" y="1173232"/>
                  </a:lnTo>
                  <a:lnTo>
                    <a:pt x="139598" y="1211933"/>
                  </a:lnTo>
                  <a:lnTo>
                    <a:pt x="166996" y="1248867"/>
                  </a:lnTo>
                  <a:lnTo>
                    <a:pt x="196457" y="1283932"/>
                  </a:lnTo>
                  <a:lnTo>
                    <a:pt x="227885" y="1317030"/>
                  </a:lnTo>
                  <a:lnTo>
                    <a:pt x="261186" y="1348057"/>
                  </a:lnTo>
                  <a:lnTo>
                    <a:pt x="296265" y="1376915"/>
                  </a:lnTo>
                  <a:lnTo>
                    <a:pt x="333026" y="1403502"/>
                  </a:lnTo>
                  <a:lnTo>
                    <a:pt x="371375" y="1427718"/>
                  </a:lnTo>
                  <a:lnTo>
                    <a:pt x="411216" y="1449462"/>
                  </a:lnTo>
                  <a:lnTo>
                    <a:pt x="452454" y="1468633"/>
                  </a:lnTo>
                  <a:lnTo>
                    <a:pt x="494995" y="1485131"/>
                  </a:lnTo>
                  <a:lnTo>
                    <a:pt x="538742" y="1498855"/>
                  </a:lnTo>
                  <a:lnTo>
                    <a:pt x="583601" y="1509705"/>
                  </a:lnTo>
                  <a:lnTo>
                    <a:pt x="629477" y="1517579"/>
                  </a:lnTo>
                  <a:lnTo>
                    <a:pt x="676275" y="1522377"/>
                  </a:lnTo>
                  <a:lnTo>
                    <a:pt x="723900" y="1523999"/>
                  </a:lnTo>
                  <a:lnTo>
                    <a:pt x="771524" y="1522377"/>
                  </a:lnTo>
                  <a:lnTo>
                    <a:pt x="818322" y="1517579"/>
                  </a:lnTo>
                  <a:lnTo>
                    <a:pt x="864198" y="1509705"/>
                  </a:lnTo>
                  <a:lnTo>
                    <a:pt x="909057" y="1498855"/>
                  </a:lnTo>
                  <a:lnTo>
                    <a:pt x="952804" y="1485131"/>
                  </a:lnTo>
                  <a:lnTo>
                    <a:pt x="995345" y="1468633"/>
                  </a:lnTo>
                  <a:lnTo>
                    <a:pt x="1036583" y="1449462"/>
                  </a:lnTo>
                  <a:lnTo>
                    <a:pt x="1076424" y="1427718"/>
                  </a:lnTo>
                  <a:lnTo>
                    <a:pt x="1114773" y="1403502"/>
                  </a:lnTo>
                  <a:lnTo>
                    <a:pt x="1151534" y="1376915"/>
                  </a:lnTo>
                  <a:lnTo>
                    <a:pt x="1186613" y="1348057"/>
                  </a:lnTo>
                  <a:lnTo>
                    <a:pt x="1219914" y="1317030"/>
                  </a:lnTo>
                  <a:lnTo>
                    <a:pt x="1251342" y="1283932"/>
                  </a:lnTo>
                  <a:lnTo>
                    <a:pt x="1280803" y="1248867"/>
                  </a:lnTo>
                  <a:lnTo>
                    <a:pt x="1308201" y="1211933"/>
                  </a:lnTo>
                  <a:lnTo>
                    <a:pt x="1333441" y="1173232"/>
                  </a:lnTo>
                  <a:lnTo>
                    <a:pt x="1356428" y="1132864"/>
                  </a:lnTo>
                  <a:lnTo>
                    <a:pt x="1377066" y="1090930"/>
                  </a:lnTo>
                  <a:lnTo>
                    <a:pt x="1395262" y="1047531"/>
                  </a:lnTo>
                  <a:lnTo>
                    <a:pt x="1410919" y="1002767"/>
                  </a:lnTo>
                  <a:lnTo>
                    <a:pt x="1423942" y="956739"/>
                  </a:lnTo>
                  <a:lnTo>
                    <a:pt x="1434237" y="909548"/>
                  </a:lnTo>
                  <a:lnTo>
                    <a:pt x="1441708" y="861293"/>
                  </a:lnTo>
                  <a:lnTo>
                    <a:pt x="1446261" y="812077"/>
                  </a:lnTo>
                  <a:lnTo>
                    <a:pt x="1447800" y="761999"/>
                  </a:lnTo>
                  <a:lnTo>
                    <a:pt x="1446261" y="711922"/>
                  </a:lnTo>
                  <a:lnTo>
                    <a:pt x="1441708" y="662705"/>
                  </a:lnTo>
                  <a:lnTo>
                    <a:pt x="1434237" y="614451"/>
                  </a:lnTo>
                  <a:lnTo>
                    <a:pt x="1423942" y="567260"/>
                  </a:lnTo>
                  <a:lnTo>
                    <a:pt x="1410919" y="521232"/>
                  </a:lnTo>
                  <a:lnTo>
                    <a:pt x="1395262" y="476468"/>
                  </a:lnTo>
                  <a:lnTo>
                    <a:pt x="1377066" y="433069"/>
                  </a:lnTo>
                  <a:lnTo>
                    <a:pt x="1356428" y="391135"/>
                  </a:lnTo>
                  <a:lnTo>
                    <a:pt x="1333441" y="350767"/>
                  </a:lnTo>
                  <a:lnTo>
                    <a:pt x="1308201" y="312066"/>
                  </a:lnTo>
                  <a:lnTo>
                    <a:pt x="1280803" y="275132"/>
                  </a:lnTo>
                  <a:lnTo>
                    <a:pt x="1251342" y="240066"/>
                  </a:lnTo>
                  <a:lnTo>
                    <a:pt x="1219914" y="206969"/>
                  </a:lnTo>
                  <a:lnTo>
                    <a:pt x="1186613" y="175942"/>
                  </a:lnTo>
                  <a:lnTo>
                    <a:pt x="1151534" y="147084"/>
                  </a:lnTo>
                  <a:lnTo>
                    <a:pt x="1114773" y="120497"/>
                  </a:lnTo>
                  <a:lnTo>
                    <a:pt x="1076424" y="96281"/>
                  </a:lnTo>
                  <a:lnTo>
                    <a:pt x="1036583" y="74537"/>
                  </a:lnTo>
                  <a:lnTo>
                    <a:pt x="995345" y="55366"/>
                  </a:lnTo>
                  <a:lnTo>
                    <a:pt x="952804" y="38868"/>
                  </a:lnTo>
                  <a:lnTo>
                    <a:pt x="909057" y="25143"/>
                  </a:lnTo>
                  <a:lnTo>
                    <a:pt x="864198" y="14294"/>
                  </a:lnTo>
                  <a:lnTo>
                    <a:pt x="818322" y="6420"/>
                  </a:lnTo>
                  <a:lnTo>
                    <a:pt x="771524" y="1621"/>
                  </a:lnTo>
                  <a:lnTo>
                    <a:pt x="723900" y="0"/>
                  </a:lnTo>
                  <a:close/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8" name="object 48"/>
          <p:cNvSpPr txBox="1"/>
          <p:nvPr/>
        </p:nvSpPr>
        <p:spPr>
          <a:xfrm>
            <a:off x="3950908" y="3810595"/>
            <a:ext cx="1461767" cy="320651"/>
          </a:xfrm>
          <a:prstGeom prst="rect">
            <a:avLst/>
          </a:prstGeom>
        </p:spPr>
        <p:txBody>
          <a:bodyPr vert="horz" wrap="square" lIns="0" tIns="12750" rIns="0" bIns="0" rtlCol="0">
            <a:spAutoFit/>
          </a:bodyPr>
          <a:lstStyle/>
          <a:p>
            <a:pPr marL="12750">
              <a:spcBef>
                <a:spcPts val="100"/>
              </a:spcBef>
            </a:pPr>
            <a:r>
              <a:rPr sz="2000" b="1" spc="-10" dirty="0">
                <a:latin typeface="Times New Roman"/>
                <a:cs typeface="Times New Roman"/>
              </a:rPr>
              <a:t>Divulgación</a:t>
            </a:r>
            <a:endParaRPr sz="2000" b="1" dirty="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017411642"/>
      </p:ext>
    </p:extLst>
  </p:cSld>
  <p:clrMapOvr>
    <a:masterClrMapping/>
  </p:clrMapOvr>
  <p:transition>
    <p:wipe dir="u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9144000" cy="6858000"/>
            <a:chOff x="0" y="0"/>
            <a:chExt cx="9118600" cy="68199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9118600" cy="6819900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0"/>
              <a:ext cx="115449" cy="107950"/>
            </a:xfrm>
            <a:prstGeom prst="rect">
              <a:avLst/>
            </a:prstGeom>
          </p:spPr>
        </p:pic>
      </p:grpSp>
      <p:pic>
        <p:nvPicPr>
          <p:cNvPr id="5" name="object 5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899593" y="332656"/>
            <a:ext cx="6984776" cy="648072"/>
          </a:xfrm>
          <a:prstGeom prst="rect">
            <a:avLst/>
          </a:prstGeom>
        </p:spPr>
      </p:pic>
      <p:grpSp>
        <p:nvGrpSpPr>
          <p:cNvPr id="8" name="object 8"/>
          <p:cNvGrpSpPr/>
          <p:nvPr/>
        </p:nvGrpSpPr>
        <p:grpSpPr>
          <a:xfrm>
            <a:off x="235744" y="1661881"/>
            <a:ext cx="8368704" cy="4916816"/>
            <a:chOff x="990739" y="1345946"/>
            <a:chExt cx="6813550" cy="4889500"/>
          </a:xfrm>
        </p:grpSpPr>
        <p:pic>
          <p:nvPicPr>
            <p:cNvPr id="9" name="object 9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997089" y="1352296"/>
              <a:ext cx="6800850" cy="4876800"/>
            </a:xfrm>
            <a:prstGeom prst="rect">
              <a:avLst/>
            </a:prstGeom>
          </p:spPr>
        </p:pic>
        <p:sp>
          <p:nvSpPr>
            <p:cNvPr id="10" name="object 10"/>
            <p:cNvSpPr/>
            <p:nvPr/>
          </p:nvSpPr>
          <p:spPr>
            <a:xfrm>
              <a:off x="997089" y="1352296"/>
              <a:ext cx="6800850" cy="4876800"/>
            </a:xfrm>
            <a:custGeom>
              <a:avLst/>
              <a:gdLst/>
              <a:ahLst/>
              <a:cxnLst/>
              <a:rect l="l" t="t" r="r" b="b"/>
              <a:pathLst>
                <a:path w="6800850" h="4876800">
                  <a:moveTo>
                    <a:pt x="0" y="0"/>
                  </a:moveTo>
                  <a:lnTo>
                    <a:pt x="0" y="4876800"/>
                  </a:lnTo>
                  <a:lnTo>
                    <a:pt x="6800850" y="4876800"/>
                  </a:lnTo>
                  <a:lnTo>
                    <a:pt x="6800850" y="0"/>
                  </a:lnTo>
                  <a:lnTo>
                    <a:pt x="0" y="0"/>
                  </a:lnTo>
                  <a:close/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1" name="object 11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3860686" y="2634741"/>
              <a:ext cx="1473708" cy="1397508"/>
            </a:xfrm>
            <a:prstGeom prst="rect">
              <a:avLst/>
            </a:prstGeom>
          </p:spPr>
        </p:pic>
      </p:grpSp>
      <p:sp>
        <p:nvSpPr>
          <p:cNvPr id="12" name="object 12"/>
          <p:cNvSpPr txBox="1"/>
          <p:nvPr/>
        </p:nvSpPr>
        <p:spPr>
          <a:xfrm>
            <a:off x="3956734" y="3324362"/>
            <a:ext cx="1418084" cy="393345"/>
          </a:xfrm>
          <a:prstGeom prst="rect">
            <a:avLst/>
          </a:prstGeom>
        </p:spPr>
        <p:txBody>
          <a:bodyPr vert="horz" wrap="square" lIns="0" tIns="12750" rIns="0" bIns="0" rtlCol="0">
            <a:spAutoFit/>
          </a:bodyPr>
          <a:lstStyle/>
          <a:p>
            <a:pPr marL="12750">
              <a:spcBef>
                <a:spcPts val="100"/>
              </a:spcBef>
            </a:pPr>
            <a:r>
              <a:rPr sz="2400" b="1" spc="-10" dirty="0">
                <a:latin typeface="Arial"/>
                <a:cs typeface="Arial"/>
              </a:rPr>
              <a:t>Problema</a:t>
            </a:r>
            <a:endParaRPr sz="2400" dirty="0">
              <a:latin typeface="Arial"/>
              <a:cs typeface="Arial"/>
            </a:endParaRPr>
          </a:p>
        </p:txBody>
      </p:sp>
      <p:pic>
        <p:nvPicPr>
          <p:cNvPr id="13" name="object 13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5492132" y="1947570"/>
            <a:ext cx="1522145" cy="508794"/>
          </a:xfrm>
          <a:prstGeom prst="rect">
            <a:avLst/>
          </a:prstGeom>
        </p:spPr>
      </p:pic>
      <p:sp>
        <p:nvSpPr>
          <p:cNvPr id="14" name="object 14"/>
          <p:cNvSpPr txBox="1"/>
          <p:nvPr/>
        </p:nvSpPr>
        <p:spPr>
          <a:xfrm>
            <a:off x="5782759" y="2044373"/>
            <a:ext cx="944328" cy="301394"/>
          </a:xfrm>
          <a:prstGeom prst="rect">
            <a:avLst/>
          </a:prstGeom>
        </p:spPr>
        <p:txBody>
          <a:bodyPr vert="horz" wrap="square" lIns="0" tIns="12750" rIns="0" bIns="0" rtlCol="0">
            <a:spAutoFit/>
          </a:bodyPr>
          <a:lstStyle/>
          <a:p>
            <a:pPr marL="12750">
              <a:spcBef>
                <a:spcPts val="100"/>
              </a:spcBef>
            </a:pPr>
            <a:r>
              <a:rPr b="1" spc="-10" dirty="0">
                <a:latin typeface="Arial"/>
                <a:cs typeface="Arial"/>
              </a:rPr>
              <a:t>Objetivo</a:t>
            </a:r>
            <a:endParaRPr>
              <a:latin typeface="Arial"/>
              <a:cs typeface="Arial"/>
            </a:endParaRPr>
          </a:p>
        </p:txBody>
      </p:sp>
      <p:pic>
        <p:nvPicPr>
          <p:cNvPr id="15" name="object 15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2475387" y="1928414"/>
            <a:ext cx="1251633" cy="508794"/>
          </a:xfrm>
          <a:prstGeom prst="rect">
            <a:avLst/>
          </a:prstGeom>
        </p:spPr>
      </p:pic>
      <p:sp>
        <p:nvSpPr>
          <p:cNvPr id="16" name="object 16"/>
          <p:cNvSpPr txBox="1"/>
          <p:nvPr/>
        </p:nvSpPr>
        <p:spPr>
          <a:xfrm>
            <a:off x="2725504" y="2025216"/>
            <a:ext cx="751387" cy="301394"/>
          </a:xfrm>
          <a:prstGeom prst="rect">
            <a:avLst/>
          </a:prstGeom>
        </p:spPr>
        <p:txBody>
          <a:bodyPr vert="horz" wrap="square" lIns="0" tIns="12750" rIns="0" bIns="0" rtlCol="0">
            <a:spAutoFit/>
          </a:bodyPr>
          <a:lstStyle/>
          <a:p>
            <a:pPr marL="12750">
              <a:spcBef>
                <a:spcPts val="100"/>
              </a:spcBef>
            </a:pPr>
            <a:r>
              <a:rPr b="1" spc="-10" dirty="0">
                <a:latin typeface="Arial"/>
                <a:cs typeface="Arial"/>
              </a:rPr>
              <a:t>Objeto</a:t>
            </a:r>
            <a:endParaRPr>
              <a:latin typeface="Arial"/>
              <a:cs typeface="Arial"/>
            </a:endParaRPr>
          </a:p>
        </p:txBody>
      </p:sp>
      <p:pic>
        <p:nvPicPr>
          <p:cNvPr id="17" name="object 17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6439655" y="3518397"/>
            <a:ext cx="1269959" cy="508794"/>
          </a:xfrm>
          <a:prstGeom prst="rect">
            <a:avLst/>
          </a:prstGeom>
        </p:spPr>
      </p:pic>
      <p:sp>
        <p:nvSpPr>
          <p:cNvPr id="18" name="object 18"/>
          <p:cNvSpPr txBox="1"/>
          <p:nvPr/>
        </p:nvSpPr>
        <p:spPr>
          <a:xfrm>
            <a:off x="6692827" y="3615200"/>
            <a:ext cx="765396" cy="301394"/>
          </a:xfrm>
          <a:prstGeom prst="rect">
            <a:avLst/>
          </a:prstGeom>
        </p:spPr>
        <p:txBody>
          <a:bodyPr vert="horz" wrap="square" lIns="0" tIns="12750" rIns="0" bIns="0" rtlCol="0">
            <a:spAutoFit/>
          </a:bodyPr>
          <a:lstStyle/>
          <a:p>
            <a:pPr marL="12750">
              <a:spcBef>
                <a:spcPts val="100"/>
              </a:spcBef>
            </a:pPr>
            <a:r>
              <a:rPr b="1" spc="-10" dirty="0">
                <a:latin typeface="Arial"/>
                <a:cs typeface="Arial"/>
              </a:rPr>
              <a:t>Tareas</a:t>
            </a:r>
            <a:endParaRPr>
              <a:latin typeface="Arial"/>
              <a:cs typeface="Arial"/>
            </a:endParaRPr>
          </a:p>
        </p:txBody>
      </p:sp>
      <p:pic>
        <p:nvPicPr>
          <p:cNvPr id="19" name="object 19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5433305" y="4955129"/>
            <a:ext cx="1601601" cy="508794"/>
          </a:xfrm>
          <a:prstGeom prst="rect">
            <a:avLst/>
          </a:prstGeom>
        </p:spPr>
      </p:pic>
      <p:sp>
        <p:nvSpPr>
          <p:cNvPr id="20" name="object 20"/>
          <p:cNvSpPr txBox="1"/>
          <p:nvPr/>
        </p:nvSpPr>
        <p:spPr>
          <a:xfrm>
            <a:off x="5749901" y="5051931"/>
            <a:ext cx="967252" cy="301394"/>
          </a:xfrm>
          <a:prstGeom prst="rect">
            <a:avLst/>
          </a:prstGeom>
        </p:spPr>
        <p:txBody>
          <a:bodyPr vert="horz" wrap="square" lIns="0" tIns="12750" rIns="0" bIns="0" rtlCol="0">
            <a:spAutoFit/>
          </a:bodyPr>
          <a:lstStyle/>
          <a:p>
            <a:pPr marL="12750">
              <a:spcBef>
                <a:spcPts val="100"/>
              </a:spcBef>
            </a:pPr>
            <a:r>
              <a:rPr b="1" spc="-10" dirty="0">
                <a:latin typeface="Arial"/>
                <a:cs typeface="Arial"/>
              </a:rPr>
              <a:t>Métodos</a:t>
            </a:r>
            <a:endParaRPr>
              <a:latin typeface="Arial"/>
              <a:cs typeface="Arial"/>
            </a:endParaRPr>
          </a:p>
        </p:txBody>
      </p:sp>
      <p:pic>
        <p:nvPicPr>
          <p:cNvPr id="21" name="object 21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1950436" y="4740577"/>
            <a:ext cx="1804856" cy="900352"/>
          </a:xfrm>
          <a:prstGeom prst="rect">
            <a:avLst/>
          </a:prstGeom>
        </p:spPr>
      </p:pic>
      <p:sp>
        <p:nvSpPr>
          <p:cNvPr id="22" name="object 22"/>
          <p:cNvSpPr txBox="1"/>
          <p:nvPr/>
        </p:nvSpPr>
        <p:spPr>
          <a:xfrm>
            <a:off x="2280029" y="4895615"/>
            <a:ext cx="1147457" cy="577247"/>
          </a:xfrm>
          <a:prstGeom prst="rect">
            <a:avLst/>
          </a:prstGeom>
        </p:spPr>
        <p:txBody>
          <a:bodyPr vert="horz" wrap="square" lIns="0" tIns="12750" rIns="0" bIns="0" rtlCol="0">
            <a:spAutoFit/>
          </a:bodyPr>
          <a:lstStyle/>
          <a:p>
            <a:pPr marL="12750" marR="5100" indent="637">
              <a:spcBef>
                <a:spcPts val="100"/>
              </a:spcBef>
            </a:pPr>
            <a:r>
              <a:rPr b="1" spc="-10" dirty="0">
                <a:latin typeface="Arial"/>
                <a:cs typeface="Arial"/>
              </a:rPr>
              <a:t>Preguntas científicas</a:t>
            </a:r>
            <a:endParaRPr>
              <a:latin typeface="Arial"/>
              <a:cs typeface="Arial"/>
            </a:endParaRPr>
          </a:p>
        </p:txBody>
      </p:sp>
      <p:pic>
        <p:nvPicPr>
          <p:cNvPr id="23" name="object 23"/>
          <p:cNvPicPr/>
          <p:nvPr/>
        </p:nvPicPr>
        <p:blipFill>
          <a:blip r:embed="rId12" cstate="print"/>
          <a:stretch>
            <a:fillRect/>
          </a:stretch>
        </p:blipFill>
        <p:spPr>
          <a:xfrm>
            <a:off x="1132060" y="3537553"/>
            <a:ext cx="1684125" cy="508794"/>
          </a:xfrm>
          <a:prstGeom prst="rect">
            <a:avLst/>
          </a:prstGeom>
        </p:spPr>
      </p:pic>
      <p:sp>
        <p:nvSpPr>
          <p:cNvPr id="24" name="object 24"/>
          <p:cNvSpPr txBox="1"/>
          <p:nvPr/>
        </p:nvSpPr>
        <p:spPr>
          <a:xfrm>
            <a:off x="1446363" y="3634356"/>
            <a:ext cx="1057036" cy="301394"/>
          </a:xfrm>
          <a:prstGeom prst="rect">
            <a:avLst/>
          </a:prstGeom>
        </p:spPr>
        <p:txBody>
          <a:bodyPr vert="horz" wrap="square" lIns="0" tIns="12750" rIns="0" bIns="0" rtlCol="0">
            <a:spAutoFit/>
          </a:bodyPr>
          <a:lstStyle/>
          <a:p>
            <a:pPr marL="12750">
              <a:spcBef>
                <a:spcPts val="100"/>
              </a:spcBef>
            </a:pPr>
            <a:r>
              <a:rPr b="1" spc="-10" dirty="0">
                <a:latin typeface="Arial"/>
                <a:cs typeface="Arial"/>
              </a:rPr>
              <a:t>Hipótesis</a:t>
            </a:r>
            <a:endParaRPr>
              <a:latin typeface="Arial"/>
              <a:cs typeface="Arial"/>
            </a:endParaRPr>
          </a:p>
        </p:txBody>
      </p:sp>
      <p:grpSp>
        <p:nvGrpSpPr>
          <p:cNvPr id="25" name="object 25"/>
          <p:cNvGrpSpPr/>
          <p:nvPr/>
        </p:nvGrpSpPr>
        <p:grpSpPr>
          <a:xfrm>
            <a:off x="2795554" y="1468660"/>
            <a:ext cx="3610479" cy="3508818"/>
            <a:chOff x="2787789" y="1460500"/>
            <a:chExt cx="3600450" cy="3489325"/>
          </a:xfrm>
        </p:grpSpPr>
        <p:sp>
          <p:nvSpPr>
            <p:cNvPr id="26" name="object 26"/>
            <p:cNvSpPr/>
            <p:nvPr/>
          </p:nvSpPr>
          <p:spPr>
            <a:xfrm>
              <a:off x="2787789" y="2400045"/>
              <a:ext cx="3600450" cy="2550160"/>
            </a:xfrm>
            <a:custGeom>
              <a:avLst/>
              <a:gdLst/>
              <a:ahLst/>
              <a:cxnLst/>
              <a:rect l="l" t="t" r="r" b="b"/>
              <a:pathLst>
                <a:path w="3600450" h="2550160">
                  <a:moveTo>
                    <a:pt x="1162050" y="1238250"/>
                  </a:moveTo>
                  <a:lnTo>
                    <a:pt x="1041654" y="1194816"/>
                  </a:lnTo>
                  <a:lnTo>
                    <a:pt x="1045895" y="1232103"/>
                  </a:lnTo>
                  <a:lnTo>
                    <a:pt x="111290" y="1339684"/>
                  </a:lnTo>
                  <a:lnTo>
                    <a:pt x="106680" y="1301496"/>
                  </a:lnTo>
                  <a:lnTo>
                    <a:pt x="0" y="1371600"/>
                  </a:lnTo>
                  <a:lnTo>
                    <a:pt x="92202" y="1404874"/>
                  </a:lnTo>
                  <a:lnTo>
                    <a:pt x="120396" y="1415034"/>
                  </a:lnTo>
                  <a:lnTo>
                    <a:pt x="115887" y="1377784"/>
                  </a:lnTo>
                  <a:lnTo>
                    <a:pt x="1050251" y="1270228"/>
                  </a:lnTo>
                  <a:lnTo>
                    <a:pt x="1054608" y="1308354"/>
                  </a:lnTo>
                  <a:lnTo>
                    <a:pt x="1069848" y="1298422"/>
                  </a:lnTo>
                  <a:lnTo>
                    <a:pt x="1162050" y="1238250"/>
                  </a:lnTo>
                  <a:close/>
                </a:path>
                <a:path w="3600450" h="2550160">
                  <a:moveTo>
                    <a:pt x="1162050" y="742950"/>
                  </a:moveTo>
                  <a:lnTo>
                    <a:pt x="1107186" y="627888"/>
                  </a:lnTo>
                  <a:lnTo>
                    <a:pt x="1084059" y="657555"/>
                  </a:lnTo>
                  <a:lnTo>
                    <a:pt x="311238" y="55003"/>
                  </a:lnTo>
                  <a:lnTo>
                    <a:pt x="334518" y="25146"/>
                  </a:lnTo>
                  <a:lnTo>
                    <a:pt x="209550" y="0"/>
                  </a:lnTo>
                  <a:lnTo>
                    <a:pt x="264414" y="115062"/>
                  </a:lnTo>
                  <a:lnTo>
                    <a:pt x="272796" y="104317"/>
                  </a:lnTo>
                  <a:lnTo>
                    <a:pt x="287528" y="85407"/>
                  </a:lnTo>
                  <a:lnTo>
                    <a:pt x="1060348" y="687959"/>
                  </a:lnTo>
                  <a:lnTo>
                    <a:pt x="1037082" y="717804"/>
                  </a:lnTo>
                  <a:lnTo>
                    <a:pt x="1098804" y="730224"/>
                  </a:lnTo>
                  <a:lnTo>
                    <a:pt x="1162050" y="742950"/>
                  </a:lnTo>
                  <a:close/>
                </a:path>
                <a:path w="3600450" h="2550160">
                  <a:moveTo>
                    <a:pt x="1371600" y="1485900"/>
                  </a:moveTo>
                  <a:lnTo>
                    <a:pt x="1247394" y="1514856"/>
                  </a:lnTo>
                  <a:lnTo>
                    <a:pt x="1271371" y="1543900"/>
                  </a:lnTo>
                  <a:lnTo>
                    <a:pt x="361797" y="2294001"/>
                  </a:lnTo>
                  <a:lnTo>
                    <a:pt x="337566" y="2264676"/>
                  </a:lnTo>
                  <a:lnTo>
                    <a:pt x="285750" y="2381250"/>
                  </a:lnTo>
                  <a:lnTo>
                    <a:pt x="347472" y="2366861"/>
                  </a:lnTo>
                  <a:lnTo>
                    <a:pt x="409956" y="2352306"/>
                  </a:lnTo>
                  <a:lnTo>
                    <a:pt x="385965" y="2323261"/>
                  </a:lnTo>
                  <a:lnTo>
                    <a:pt x="1295539" y="1573161"/>
                  </a:lnTo>
                  <a:lnTo>
                    <a:pt x="1309878" y="1590497"/>
                  </a:lnTo>
                  <a:lnTo>
                    <a:pt x="1319784" y="1602486"/>
                  </a:lnTo>
                  <a:lnTo>
                    <a:pt x="1371600" y="1485900"/>
                  </a:lnTo>
                  <a:close/>
                </a:path>
                <a:path w="3600450" h="2550160">
                  <a:moveTo>
                    <a:pt x="3143237" y="0"/>
                  </a:moveTo>
                  <a:lnTo>
                    <a:pt x="3019018" y="29718"/>
                  </a:lnTo>
                  <a:lnTo>
                    <a:pt x="3043263" y="58762"/>
                  </a:lnTo>
                  <a:lnTo>
                    <a:pt x="2514104" y="502742"/>
                  </a:lnTo>
                  <a:lnTo>
                    <a:pt x="2489454" y="473202"/>
                  </a:lnTo>
                  <a:lnTo>
                    <a:pt x="2438400" y="590550"/>
                  </a:lnTo>
                  <a:lnTo>
                    <a:pt x="2499360" y="575970"/>
                  </a:lnTo>
                  <a:lnTo>
                    <a:pt x="2562606" y="560832"/>
                  </a:lnTo>
                  <a:lnTo>
                    <a:pt x="2538361" y="531799"/>
                  </a:lnTo>
                  <a:lnTo>
                    <a:pt x="3067532" y="87820"/>
                  </a:lnTo>
                  <a:lnTo>
                    <a:pt x="3082290" y="105498"/>
                  </a:lnTo>
                  <a:lnTo>
                    <a:pt x="3092170" y="117348"/>
                  </a:lnTo>
                  <a:lnTo>
                    <a:pt x="3143237" y="0"/>
                  </a:lnTo>
                  <a:close/>
                </a:path>
                <a:path w="3600450" h="2550160">
                  <a:moveTo>
                    <a:pt x="3265144" y="2549652"/>
                  </a:moveTo>
                  <a:lnTo>
                    <a:pt x="3230880" y="2426970"/>
                  </a:lnTo>
                  <a:lnTo>
                    <a:pt x="3202711" y="2452344"/>
                  </a:lnTo>
                  <a:lnTo>
                    <a:pt x="2394039" y="1560969"/>
                  </a:lnTo>
                  <a:lnTo>
                    <a:pt x="2422398" y="1535430"/>
                  </a:lnTo>
                  <a:lnTo>
                    <a:pt x="2303526" y="1488948"/>
                  </a:lnTo>
                  <a:lnTo>
                    <a:pt x="2337816" y="1611630"/>
                  </a:lnTo>
                  <a:lnTo>
                    <a:pt x="2353056" y="1597901"/>
                  </a:lnTo>
                  <a:lnTo>
                    <a:pt x="2365972" y="1586255"/>
                  </a:lnTo>
                  <a:lnTo>
                    <a:pt x="3174631" y="2477643"/>
                  </a:lnTo>
                  <a:lnTo>
                    <a:pt x="3146285" y="2503170"/>
                  </a:lnTo>
                  <a:lnTo>
                    <a:pt x="3215640" y="2530297"/>
                  </a:lnTo>
                  <a:lnTo>
                    <a:pt x="3265144" y="2549652"/>
                  </a:lnTo>
                  <a:close/>
                </a:path>
                <a:path w="3600450" h="2550160">
                  <a:moveTo>
                    <a:pt x="3600437" y="1371600"/>
                  </a:moveTo>
                  <a:lnTo>
                    <a:pt x="3486137" y="1314450"/>
                  </a:lnTo>
                  <a:lnTo>
                    <a:pt x="3486137" y="1352550"/>
                  </a:lnTo>
                  <a:lnTo>
                    <a:pt x="2609850" y="1352550"/>
                  </a:lnTo>
                  <a:lnTo>
                    <a:pt x="2609850" y="1314450"/>
                  </a:lnTo>
                  <a:lnTo>
                    <a:pt x="2495550" y="1371600"/>
                  </a:lnTo>
                  <a:lnTo>
                    <a:pt x="2590800" y="1419225"/>
                  </a:lnTo>
                  <a:lnTo>
                    <a:pt x="2609850" y="1428750"/>
                  </a:lnTo>
                  <a:lnTo>
                    <a:pt x="2609850" y="1390650"/>
                  </a:lnTo>
                  <a:lnTo>
                    <a:pt x="3486137" y="1390650"/>
                  </a:lnTo>
                  <a:lnTo>
                    <a:pt x="3486137" y="1428750"/>
                  </a:lnTo>
                  <a:lnTo>
                    <a:pt x="3505200" y="1419225"/>
                  </a:lnTo>
                  <a:lnTo>
                    <a:pt x="3600437" y="137160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7" name="object 27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3924693" y="1460500"/>
              <a:ext cx="1307592" cy="505967"/>
            </a:xfrm>
            <a:prstGeom prst="rect">
              <a:avLst/>
            </a:prstGeom>
          </p:spPr>
        </p:pic>
      </p:grpSp>
      <p:sp>
        <p:nvSpPr>
          <p:cNvPr id="28" name="object 28"/>
          <p:cNvSpPr txBox="1"/>
          <p:nvPr/>
        </p:nvSpPr>
        <p:spPr>
          <a:xfrm>
            <a:off x="4190327" y="1565462"/>
            <a:ext cx="803602" cy="301394"/>
          </a:xfrm>
          <a:prstGeom prst="rect">
            <a:avLst/>
          </a:prstGeom>
        </p:spPr>
        <p:txBody>
          <a:bodyPr vert="horz" wrap="square" lIns="0" tIns="12750" rIns="0" bIns="0" rtlCol="0">
            <a:spAutoFit/>
          </a:bodyPr>
          <a:lstStyle/>
          <a:p>
            <a:pPr marL="12750">
              <a:spcBef>
                <a:spcPts val="100"/>
              </a:spcBef>
            </a:pPr>
            <a:r>
              <a:rPr b="1" spc="-10" dirty="0">
                <a:latin typeface="Arial"/>
                <a:cs typeface="Arial"/>
              </a:rPr>
              <a:t>Campo</a:t>
            </a:r>
            <a:endParaRPr>
              <a:latin typeface="Arial"/>
              <a:cs typeface="Arial"/>
            </a:endParaRPr>
          </a:p>
        </p:txBody>
      </p:sp>
      <p:pic>
        <p:nvPicPr>
          <p:cNvPr id="29" name="object 29"/>
          <p:cNvPicPr/>
          <p:nvPr/>
        </p:nvPicPr>
        <p:blipFill>
          <a:blip r:embed="rId14" cstate="print"/>
          <a:stretch>
            <a:fillRect/>
          </a:stretch>
        </p:blipFill>
        <p:spPr>
          <a:xfrm>
            <a:off x="3702568" y="5625604"/>
            <a:ext cx="2120426" cy="508794"/>
          </a:xfrm>
          <a:prstGeom prst="rect">
            <a:avLst/>
          </a:prstGeom>
        </p:spPr>
      </p:pic>
      <p:sp>
        <p:nvSpPr>
          <p:cNvPr id="30" name="object 30"/>
          <p:cNvSpPr txBox="1"/>
          <p:nvPr/>
        </p:nvSpPr>
        <p:spPr>
          <a:xfrm>
            <a:off x="4075708" y="5722406"/>
            <a:ext cx="1374147" cy="301394"/>
          </a:xfrm>
          <a:prstGeom prst="rect">
            <a:avLst/>
          </a:prstGeom>
        </p:spPr>
        <p:txBody>
          <a:bodyPr vert="horz" wrap="square" lIns="0" tIns="12750" rIns="0" bIns="0" rtlCol="0">
            <a:spAutoFit/>
          </a:bodyPr>
          <a:lstStyle/>
          <a:p>
            <a:pPr marL="12750">
              <a:spcBef>
                <a:spcPts val="100"/>
              </a:spcBef>
            </a:pPr>
            <a:r>
              <a:rPr b="1" spc="-10" dirty="0">
                <a:latin typeface="Arial"/>
                <a:cs typeface="Arial"/>
              </a:rPr>
              <a:t>Metodología</a:t>
            </a:r>
            <a:endParaRPr>
              <a:latin typeface="Arial"/>
              <a:cs typeface="Arial"/>
            </a:endParaRPr>
          </a:p>
        </p:txBody>
      </p:sp>
      <p:grpSp>
        <p:nvGrpSpPr>
          <p:cNvPr id="31" name="object 31"/>
          <p:cNvGrpSpPr/>
          <p:nvPr/>
        </p:nvGrpSpPr>
        <p:grpSpPr>
          <a:xfrm>
            <a:off x="61524" y="1955245"/>
            <a:ext cx="9071919" cy="4903265"/>
            <a:chOff x="61353" y="1944382"/>
            <a:chExt cx="9046719" cy="4876025"/>
          </a:xfrm>
        </p:grpSpPr>
        <p:sp>
          <p:nvSpPr>
            <p:cNvPr id="32" name="object 32"/>
            <p:cNvSpPr/>
            <p:nvPr/>
          </p:nvSpPr>
          <p:spPr>
            <a:xfrm>
              <a:off x="1949589" y="1944382"/>
              <a:ext cx="5105400" cy="3646170"/>
            </a:xfrm>
            <a:custGeom>
              <a:avLst/>
              <a:gdLst/>
              <a:ahLst/>
              <a:cxnLst/>
              <a:rect l="l" t="t" r="r" b="b"/>
              <a:pathLst>
                <a:path w="5105400" h="3646170">
                  <a:moveTo>
                    <a:pt x="952500" y="2760713"/>
                  </a:moveTo>
                  <a:lnTo>
                    <a:pt x="893064" y="2647950"/>
                  </a:lnTo>
                  <a:lnTo>
                    <a:pt x="870775" y="2678836"/>
                  </a:lnTo>
                  <a:lnTo>
                    <a:pt x="123151" y="2144814"/>
                  </a:lnTo>
                  <a:lnTo>
                    <a:pt x="145542" y="2113775"/>
                  </a:lnTo>
                  <a:lnTo>
                    <a:pt x="19050" y="2093963"/>
                  </a:lnTo>
                  <a:lnTo>
                    <a:pt x="78486" y="2206739"/>
                  </a:lnTo>
                  <a:lnTo>
                    <a:pt x="85344" y="2197239"/>
                  </a:lnTo>
                  <a:lnTo>
                    <a:pt x="100761" y="2175853"/>
                  </a:lnTo>
                  <a:lnTo>
                    <a:pt x="848385" y="2709875"/>
                  </a:lnTo>
                  <a:lnTo>
                    <a:pt x="826008" y="2740901"/>
                  </a:lnTo>
                  <a:lnTo>
                    <a:pt x="886206" y="2750337"/>
                  </a:lnTo>
                  <a:lnTo>
                    <a:pt x="952500" y="2760713"/>
                  </a:lnTo>
                  <a:close/>
                </a:path>
                <a:path w="5105400" h="3646170">
                  <a:moveTo>
                    <a:pt x="1143000" y="417563"/>
                  </a:moveTo>
                  <a:lnTo>
                    <a:pt x="1021842" y="457949"/>
                  </a:lnTo>
                  <a:lnTo>
                    <a:pt x="1048893" y="485000"/>
                  </a:lnTo>
                  <a:lnTo>
                    <a:pt x="67437" y="1466469"/>
                  </a:lnTo>
                  <a:lnTo>
                    <a:pt x="40386" y="1439405"/>
                  </a:lnTo>
                  <a:lnTo>
                    <a:pt x="0" y="1560563"/>
                  </a:lnTo>
                  <a:lnTo>
                    <a:pt x="54102" y="1542529"/>
                  </a:lnTo>
                  <a:lnTo>
                    <a:pt x="121158" y="1520190"/>
                  </a:lnTo>
                  <a:lnTo>
                    <a:pt x="94107" y="1493139"/>
                  </a:lnTo>
                  <a:lnTo>
                    <a:pt x="1075563" y="511670"/>
                  </a:lnTo>
                  <a:lnTo>
                    <a:pt x="1088898" y="525005"/>
                  </a:lnTo>
                  <a:lnTo>
                    <a:pt x="1102614" y="538721"/>
                  </a:lnTo>
                  <a:lnTo>
                    <a:pt x="1143000" y="417563"/>
                  </a:lnTo>
                  <a:close/>
                </a:path>
                <a:path w="5105400" h="3646170">
                  <a:moveTo>
                    <a:pt x="2686050" y="3637013"/>
                  </a:moveTo>
                  <a:lnTo>
                    <a:pt x="2602230" y="3540239"/>
                  </a:lnTo>
                  <a:lnTo>
                    <a:pt x="2587726" y="3575596"/>
                  </a:lnTo>
                  <a:lnTo>
                    <a:pt x="1884349" y="3282353"/>
                  </a:lnTo>
                  <a:lnTo>
                    <a:pt x="1898904" y="3246869"/>
                  </a:lnTo>
                  <a:lnTo>
                    <a:pt x="1771650" y="3256013"/>
                  </a:lnTo>
                  <a:lnTo>
                    <a:pt x="1852422" y="3349269"/>
                  </a:lnTo>
                  <a:lnTo>
                    <a:pt x="1855470" y="3352800"/>
                  </a:lnTo>
                  <a:lnTo>
                    <a:pt x="1869960" y="3317443"/>
                  </a:lnTo>
                  <a:lnTo>
                    <a:pt x="2573337" y="3610686"/>
                  </a:lnTo>
                  <a:lnTo>
                    <a:pt x="2558796" y="3646170"/>
                  </a:lnTo>
                  <a:lnTo>
                    <a:pt x="2605278" y="3642830"/>
                  </a:lnTo>
                  <a:lnTo>
                    <a:pt x="2686050" y="3637013"/>
                  </a:lnTo>
                  <a:close/>
                </a:path>
                <a:path w="5105400" h="3646170">
                  <a:moveTo>
                    <a:pt x="2686050" y="36563"/>
                  </a:moveTo>
                  <a:lnTo>
                    <a:pt x="2563368" y="0"/>
                  </a:lnTo>
                  <a:lnTo>
                    <a:pt x="2569984" y="37693"/>
                  </a:lnTo>
                  <a:lnTo>
                    <a:pt x="1824012" y="169633"/>
                  </a:lnTo>
                  <a:lnTo>
                    <a:pt x="1817370" y="131813"/>
                  </a:lnTo>
                  <a:lnTo>
                    <a:pt x="1714500" y="208013"/>
                  </a:lnTo>
                  <a:lnTo>
                    <a:pt x="1805178" y="235051"/>
                  </a:lnTo>
                  <a:lnTo>
                    <a:pt x="1837182" y="244589"/>
                  </a:lnTo>
                  <a:lnTo>
                    <a:pt x="1830552" y="206895"/>
                  </a:lnTo>
                  <a:lnTo>
                    <a:pt x="2576525" y="74955"/>
                  </a:lnTo>
                  <a:lnTo>
                    <a:pt x="2583180" y="112763"/>
                  </a:lnTo>
                  <a:lnTo>
                    <a:pt x="2595372" y="103733"/>
                  </a:lnTo>
                  <a:lnTo>
                    <a:pt x="2686050" y="36563"/>
                  </a:lnTo>
                  <a:close/>
                </a:path>
                <a:path w="5105400" h="3646170">
                  <a:moveTo>
                    <a:pt x="3486150" y="3217913"/>
                  </a:moveTo>
                  <a:lnTo>
                    <a:pt x="3358134" y="3217913"/>
                  </a:lnTo>
                  <a:lnTo>
                    <a:pt x="3375355" y="3252355"/>
                  </a:lnTo>
                  <a:lnTo>
                    <a:pt x="2780080" y="3550005"/>
                  </a:lnTo>
                  <a:lnTo>
                    <a:pt x="2763012" y="3515855"/>
                  </a:lnTo>
                  <a:lnTo>
                    <a:pt x="2686050" y="3617963"/>
                  </a:lnTo>
                  <a:lnTo>
                    <a:pt x="2763012" y="3617963"/>
                  </a:lnTo>
                  <a:lnTo>
                    <a:pt x="2814066" y="3617963"/>
                  </a:lnTo>
                  <a:lnTo>
                    <a:pt x="2796844" y="3583521"/>
                  </a:lnTo>
                  <a:lnTo>
                    <a:pt x="3392119" y="3285883"/>
                  </a:lnTo>
                  <a:lnTo>
                    <a:pt x="3409188" y="3320021"/>
                  </a:lnTo>
                  <a:lnTo>
                    <a:pt x="3486150" y="3217913"/>
                  </a:lnTo>
                  <a:close/>
                </a:path>
                <a:path w="5105400" h="3646170">
                  <a:moveTo>
                    <a:pt x="3562324" y="265163"/>
                  </a:moveTo>
                  <a:lnTo>
                    <a:pt x="3462528" y="185153"/>
                  </a:lnTo>
                  <a:lnTo>
                    <a:pt x="3454400" y="222224"/>
                  </a:lnTo>
                  <a:lnTo>
                    <a:pt x="2801658" y="80289"/>
                  </a:lnTo>
                  <a:lnTo>
                    <a:pt x="2809494" y="43421"/>
                  </a:lnTo>
                  <a:lnTo>
                    <a:pt x="2686050" y="74663"/>
                  </a:lnTo>
                  <a:lnTo>
                    <a:pt x="2775204" y="146126"/>
                  </a:lnTo>
                  <a:lnTo>
                    <a:pt x="2785872" y="154673"/>
                  </a:lnTo>
                  <a:lnTo>
                    <a:pt x="2793746" y="117563"/>
                  </a:lnTo>
                  <a:lnTo>
                    <a:pt x="3446246" y="259448"/>
                  </a:lnTo>
                  <a:lnTo>
                    <a:pt x="3438144" y="296405"/>
                  </a:lnTo>
                  <a:lnTo>
                    <a:pt x="3473196" y="287591"/>
                  </a:lnTo>
                  <a:lnTo>
                    <a:pt x="3562324" y="265163"/>
                  </a:lnTo>
                  <a:close/>
                </a:path>
                <a:path w="5105400" h="3646170">
                  <a:moveTo>
                    <a:pt x="5105387" y="2055863"/>
                  </a:moveTo>
                  <a:lnTo>
                    <a:pt x="4985004" y="2098535"/>
                  </a:lnTo>
                  <a:lnTo>
                    <a:pt x="5012461" y="2124989"/>
                  </a:lnTo>
                  <a:lnTo>
                    <a:pt x="4313237" y="2855061"/>
                  </a:lnTo>
                  <a:lnTo>
                    <a:pt x="4286237" y="2829293"/>
                  </a:lnTo>
                  <a:lnTo>
                    <a:pt x="4248137" y="2951213"/>
                  </a:lnTo>
                  <a:lnTo>
                    <a:pt x="4299966" y="2932519"/>
                  </a:lnTo>
                  <a:lnTo>
                    <a:pt x="4368520" y="2907779"/>
                  </a:lnTo>
                  <a:lnTo>
                    <a:pt x="4340923" y="2881465"/>
                  </a:lnTo>
                  <a:lnTo>
                    <a:pt x="5040401" y="2151900"/>
                  </a:lnTo>
                  <a:lnTo>
                    <a:pt x="5053584" y="2164588"/>
                  </a:lnTo>
                  <a:lnTo>
                    <a:pt x="5067287" y="2177783"/>
                  </a:lnTo>
                  <a:lnTo>
                    <a:pt x="5105387" y="2055863"/>
                  </a:lnTo>
                  <a:close/>
                </a:path>
                <a:path w="5105400" h="3646170">
                  <a:moveTo>
                    <a:pt x="5105387" y="1522463"/>
                  </a:moveTo>
                  <a:lnTo>
                    <a:pt x="5077206" y="1397495"/>
                  </a:lnTo>
                  <a:lnTo>
                    <a:pt x="5047691" y="1421663"/>
                  </a:lnTo>
                  <a:lnTo>
                    <a:pt x="4354169" y="570585"/>
                  </a:lnTo>
                  <a:lnTo>
                    <a:pt x="4383773" y="546341"/>
                  </a:lnTo>
                  <a:lnTo>
                    <a:pt x="4267187" y="493763"/>
                  </a:lnTo>
                  <a:lnTo>
                    <a:pt x="4295368" y="618731"/>
                  </a:lnTo>
                  <a:lnTo>
                    <a:pt x="4312894" y="604380"/>
                  </a:lnTo>
                  <a:lnTo>
                    <a:pt x="4324883" y="594575"/>
                  </a:lnTo>
                  <a:lnTo>
                    <a:pt x="5018405" y="1445653"/>
                  </a:lnTo>
                  <a:lnTo>
                    <a:pt x="4988814" y="1469885"/>
                  </a:lnTo>
                  <a:lnTo>
                    <a:pt x="5059680" y="1501851"/>
                  </a:lnTo>
                  <a:lnTo>
                    <a:pt x="5105387" y="1522463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34"/>
            <p:cNvSpPr/>
            <p:nvPr/>
          </p:nvSpPr>
          <p:spPr>
            <a:xfrm>
              <a:off x="7677543" y="6778497"/>
              <a:ext cx="57150" cy="41910"/>
            </a:xfrm>
            <a:custGeom>
              <a:avLst/>
              <a:gdLst/>
              <a:ahLst/>
              <a:cxnLst/>
              <a:rect l="l" t="t" r="r" b="b"/>
              <a:pathLst>
                <a:path w="57150" h="41909">
                  <a:moveTo>
                    <a:pt x="0" y="0"/>
                  </a:moveTo>
                  <a:lnTo>
                    <a:pt x="56666" y="41402"/>
                  </a:lnTo>
                </a:path>
              </a:pathLst>
            </a:custGeom>
            <a:ln w="3175">
              <a:solidFill>
                <a:srgbClr val="6E6E6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" name="object 36"/>
            <p:cNvSpPr/>
            <p:nvPr/>
          </p:nvSpPr>
          <p:spPr>
            <a:xfrm>
              <a:off x="8941702" y="6543802"/>
              <a:ext cx="166370" cy="170180"/>
            </a:xfrm>
            <a:custGeom>
              <a:avLst/>
              <a:gdLst/>
              <a:ahLst/>
              <a:cxnLst/>
              <a:rect l="l" t="t" r="r" b="b"/>
              <a:pathLst>
                <a:path w="166370" h="170179">
                  <a:moveTo>
                    <a:pt x="0" y="0"/>
                  </a:moveTo>
                  <a:lnTo>
                    <a:pt x="166116" y="169925"/>
                  </a:lnTo>
                </a:path>
              </a:pathLst>
            </a:custGeom>
            <a:ln w="3175">
              <a:solidFill>
                <a:srgbClr val="94949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" name="object 38"/>
            <p:cNvSpPr/>
            <p:nvPr/>
          </p:nvSpPr>
          <p:spPr>
            <a:xfrm>
              <a:off x="7677543" y="6305295"/>
              <a:ext cx="14604" cy="473709"/>
            </a:xfrm>
            <a:custGeom>
              <a:avLst/>
              <a:gdLst/>
              <a:ahLst/>
              <a:cxnLst/>
              <a:rect l="l" t="t" r="r" b="b"/>
              <a:pathLst>
                <a:path w="14604" h="473709">
                  <a:moveTo>
                    <a:pt x="14478" y="0"/>
                  </a:moveTo>
                  <a:lnTo>
                    <a:pt x="0" y="473202"/>
                  </a:lnTo>
                </a:path>
              </a:pathLst>
            </a:custGeom>
            <a:ln w="12953">
              <a:solidFill>
                <a:srgbClr val="9D9D9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" name="object 39"/>
            <p:cNvSpPr/>
            <p:nvPr/>
          </p:nvSpPr>
          <p:spPr>
            <a:xfrm>
              <a:off x="7677543" y="6543802"/>
              <a:ext cx="1264285" cy="234950"/>
            </a:xfrm>
            <a:custGeom>
              <a:avLst/>
              <a:gdLst/>
              <a:ahLst/>
              <a:cxnLst/>
              <a:rect l="l" t="t" r="r" b="b"/>
              <a:pathLst>
                <a:path w="1264284" h="234950">
                  <a:moveTo>
                    <a:pt x="0" y="234695"/>
                  </a:moveTo>
                  <a:lnTo>
                    <a:pt x="1264158" y="0"/>
                  </a:lnTo>
                </a:path>
              </a:pathLst>
            </a:custGeom>
            <a:ln w="12954">
              <a:solidFill>
                <a:srgbClr val="82828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" name="object 40"/>
            <p:cNvSpPr/>
            <p:nvPr/>
          </p:nvSpPr>
          <p:spPr>
            <a:xfrm>
              <a:off x="8924924" y="6048501"/>
              <a:ext cx="17145" cy="495300"/>
            </a:xfrm>
            <a:custGeom>
              <a:avLst/>
              <a:gdLst/>
              <a:ahLst/>
              <a:cxnLst/>
              <a:rect l="l" t="t" r="r" b="b"/>
              <a:pathLst>
                <a:path w="17145" h="495300">
                  <a:moveTo>
                    <a:pt x="16777" y="495300"/>
                  </a:moveTo>
                  <a:lnTo>
                    <a:pt x="0" y="0"/>
                  </a:lnTo>
                </a:path>
              </a:pathLst>
            </a:custGeom>
            <a:ln w="12954">
              <a:solidFill>
                <a:srgbClr val="A3A3A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" name="object 41"/>
            <p:cNvSpPr/>
            <p:nvPr/>
          </p:nvSpPr>
          <p:spPr>
            <a:xfrm>
              <a:off x="7692021" y="6048501"/>
              <a:ext cx="1233170" cy="257175"/>
            </a:xfrm>
            <a:custGeom>
              <a:avLst/>
              <a:gdLst/>
              <a:ahLst/>
              <a:cxnLst/>
              <a:rect l="l" t="t" r="r" b="b"/>
              <a:pathLst>
                <a:path w="1233170" h="257175">
                  <a:moveTo>
                    <a:pt x="1232903" y="0"/>
                  </a:moveTo>
                  <a:lnTo>
                    <a:pt x="0" y="256794"/>
                  </a:lnTo>
                </a:path>
              </a:pathLst>
            </a:custGeom>
            <a:ln w="12954">
              <a:solidFill>
                <a:srgbClr val="ACACA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" name="object 43"/>
            <p:cNvSpPr/>
            <p:nvPr/>
          </p:nvSpPr>
          <p:spPr>
            <a:xfrm>
              <a:off x="74307" y="6076695"/>
              <a:ext cx="170180" cy="182245"/>
            </a:xfrm>
            <a:custGeom>
              <a:avLst/>
              <a:gdLst/>
              <a:ahLst/>
              <a:cxnLst/>
              <a:rect l="l" t="t" r="r" b="b"/>
              <a:pathLst>
                <a:path w="170179" h="182245">
                  <a:moveTo>
                    <a:pt x="169925" y="0"/>
                  </a:moveTo>
                  <a:lnTo>
                    <a:pt x="0" y="182118"/>
                  </a:lnTo>
                </a:path>
              </a:pathLst>
            </a:custGeom>
            <a:ln w="3175">
              <a:solidFill>
                <a:srgbClr val="55AAD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" name="object 45"/>
            <p:cNvSpPr/>
            <p:nvPr/>
          </p:nvSpPr>
          <p:spPr>
            <a:xfrm>
              <a:off x="61353" y="6509511"/>
              <a:ext cx="173990" cy="167640"/>
            </a:xfrm>
            <a:custGeom>
              <a:avLst/>
              <a:gdLst/>
              <a:ahLst/>
              <a:cxnLst/>
              <a:rect l="l" t="t" r="r" b="b"/>
              <a:pathLst>
                <a:path w="173990" h="167640">
                  <a:moveTo>
                    <a:pt x="173735" y="0"/>
                  </a:moveTo>
                  <a:lnTo>
                    <a:pt x="0" y="167640"/>
                  </a:lnTo>
                </a:path>
              </a:pathLst>
            </a:custGeom>
            <a:ln w="3175">
              <a:solidFill>
                <a:srgbClr val="3F7E9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" name="object 47"/>
            <p:cNvSpPr/>
            <p:nvPr/>
          </p:nvSpPr>
          <p:spPr>
            <a:xfrm>
              <a:off x="235089" y="6076695"/>
              <a:ext cx="9525" cy="433070"/>
            </a:xfrm>
            <a:custGeom>
              <a:avLst/>
              <a:gdLst/>
              <a:ahLst/>
              <a:cxnLst/>
              <a:rect l="l" t="t" r="r" b="b"/>
              <a:pathLst>
                <a:path w="9525" h="433070">
                  <a:moveTo>
                    <a:pt x="9143" y="0"/>
                  </a:moveTo>
                  <a:lnTo>
                    <a:pt x="0" y="432816"/>
                  </a:lnTo>
                </a:path>
              </a:pathLst>
            </a:custGeom>
            <a:ln w="12954">
              <a:solidFill>
                <a:srgbClr val="5DBBE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" name="object 48"/>
            <p:cNvSpPr/>
            <p:nvPr/>
          </p:nvSpPr>
          <p:spPr>
            <a:xfrm>
              <a:off x="235089" y="6509511"/>
              <a:ext cx="848360" cy="158750"/>
            </a:xfrm>
            <a:custGeom>
              <a:avLst/>
              <a:gdLst/>
              <a:ahLst/>
              <a:cxnLst/>
              <a:rect l="l" t="t" r="r" b="b"/>
              <a:pathLst>
                <a:path w="848360" h="158750">
                  <a:moveTo>
                    <a:pt x="0" y="0"/>
                  </a:moveTo>
                  <a:lnTo>
                    <a:pt x="848106" y="158495"/>
                  </a:lnTo>
                </a:path>
              </a:pathLst>
            </a:custGeom>
            <a:ln w="12954">
              <a:solidFill>
                <a:srgbClr val="4A95B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" name="object 49"/>
            <p:cNvSpPr/>
            <p:nvPr/>
          </p:nvSpPr>
          <p:spPr>
            <a:xfrm>
              <a:off x="1074813" y="6248907"/>
              <a:ext cx="8890" cy="419100"/>
            </a:xfrm>
            <a:custGeom>
              <a:avLst/>
              <a:gdLst/>
              <a:ahLst/>
              <a:cxnLst/>
              <a:rect l="l" t="t" r="r" b="b"/>
              <a:pathLst>
                <a:path w="8890" h="419100">
                  <a:moveTo>
                    <a:pt x="8381" y="419100"/>
                  </a:moveTo>
                  <a:lnTo>
                    <a:pt x="0" y="0"/>
                  </a:lnTo>
                </a:path>
              </a:pathLst>
            </a:custGeom>
            <a:ln w="12953">
              <a:solidFill>
                <a:srgbClr val="5AB4E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3" name="52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z="2000" b="1" dirty="0" smtClean="0">
                <a:latin typeface="Arial" pitchFamily="34" charset="0"/>
                <a:cs typeface="Arial" pitchFamily="34" charset="0"/>
              </a:rPr>
              <a:t>ASPECTOS LÓGICOS DEL DISEÑO DE INVESTIGACIÓN</a:t>
            </a:r>
            <a:endParaRPr lang="es-ES" sz="2000" b="1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14499853"/>
      </p:ext>
    </p:extLst>
  </p:cSld>
  <p:clrMapOvr>
    <a:masterClrMapping/>
  </p:clrMapOvr>
  <p:transition>
    <p:wipe dir="u"/>
  </p:transition>
</p:sld>
</file>

<file path=ppt/theme/_rels/them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ema de Office">
  <a:themeElements>
    <a:clrScheme name="Oficin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cin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cin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Ángulos">
  <a:themeElements>
    <a:clrScheme name="Ángulos">
      <a:dk1>
        <a:srgbClr val="000000"/>
      </a:dk1>
      <a:lt1>
        <a:srgbClr val="FFFFFF"/>
      </a:lt1>
      <a:dk2>
        <a:srgbClr val="434342"/>
      </a:dk2>
      <a:lt2>
        <a:srgbClr val="CDD7D9"/>
      </a:lt2>
      <a:accent1>
        <a:srgbClr val="797B7E"/>
      </a:accent1>
      <a:accent2>
        <a:srgbClr val="F96A1B"/>
      </a:accent2>
      <a:accent3>
        <a:srgbClr val="08A1D9"/>
      </a:accent3>
      <a:accent4>
        <a:srgbClr val="7C984A"/>
      </a:accent4>
      <a:accent5>
        <a:srgbClr val="C2AD8D"/>
      </a:accent5>
      <a:accent6>
        <a:srgbClr val="506E94"/>
      </a:accent6>
      <a:hlink>
        <a:srgbClr val="5F5F5F"/>
      </a:hlink>
      <a:folHlink>
        <a:srgbClr val="969696"/>
      </a:folHlink>
    </a:clrScheme>
    <a:fontScheme name="Ángulos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微软雅黑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ＭＳ Ｐゴシック"/>
        <a:font script="Hang" typeface="맑은 고딕"/>
        <a:font script="Hans" typeface="隶书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Ángulo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20400000"/>
            </a:lightRig>
          </a:scene3d>
          <a:sp3d contourW="6350">
            <a:bevelT w="41275" h="19050" prst="angle"/>
            <a:contourClr>
              <a:schemeClr val="phClr">
                <a:shade val="25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0000"/>
                <a:shade val="85000"/>
              </a:schemeClr>
              <a:schemeClr val="phClr">
                <a:tint val="95000"/>
                <a:shade val="99000"/>
              </a:schemeClr>
            </a:duotone>
          </a:blip>
          <a:tile tx="0" ty="0" sx="100000" sy="10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tint val="93000"/>
                <a:shade val="85000"/>
              </a:schemeClr>
              <a:schemeClr val="phClr">
                <a:tint val="96000"/>
                <a:shade val="99000"/>
              </a:schemeClr>
            </a:duotone>
          </a:blip>
          <a:tile tx="0" ty="0" sx="90000" sy="9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174</TotalTime>
  <Words>517</Words>
  <Application>Microsoft Office PowerPoint</Application>
  <PresentationFormat>Presentación en pantalla (4:3)</PresentationFormat>
  <Paragraphs>189</Paragraphs>
  <Slides>19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2</vt:i4>
      </vt:variant>
      <vt:variant>
        <vt:lpstr>Títulos de diapositiva</vt:lpstr>
      </vt:variant>
      <vt:variant>
        <vt:i4>19</vt:i4>
      </vt:variant>
    </vt:vector>
  </HeadingPairs>
  <TitlesOfParts>
    <vt:vector size="21" baseType="lpstr">
      <vt:lpstr>Tema de Office</vt:lpstr>
      <vt:lpstr>Ángulos</vt:lpstr>
      <vt:lpstr>FACULTAD CIENCIAS DE LA EDUCACIÓN CARRERA PEDAGOGÍA PSICOLOGÍA-LOGOPEDIA METODOLOGÍA DE LA INVESTIGACIÓN EDUCATIVA I</vt:lpstr>
      <vt:lpstr>METODOLOGÍA DE LA INVESTIGACIÓN EDUCATIVA I</vt:lpstr>
      <vt:lpstr>Presentación de PowerPoint</vt:lpstr>
      <vt:lpstr>Presentación de PowerPoint</vt:lpstr>
      <vt:lpstr>Presentación de PowerPoint</vt:lpstr>
      <vt:lpstr>EJECUCION DE LA INVESTIGACION</vt:lpstr>
      <vt:lpstr>Análisis y valoración</vt:lpstr>
      <vt:lpstr>Redacción del Informe Final</vt:lpstr>
      <vt:lpstr>ASPECTOS LÓGICOS DEL DISEÑO DE INVESTIGACIÓN</vt:lpstr>
      <vt:lpstr>diseño de Investigación</vt:lpstr>
      <vt:lpstr>Diseño de Investigación</vt:lpstr>
      <vt:lpstr>Diseño de Investigación</vt:lpstr>
      <vt:lpstr>Diseño de Investigación</vt:lpstr>
      <vt:lpstr>Presentación de PowerPoint</vt:lpstr>
      <vt:lpstr>Es un conocimiento previo de lo desconocido, sobre la base de lo desconocido</vt:lpstr>
      <vt:lpstr>Necesidades</vt:lpstr>
      <vt:lpstr>Más sobre el surgimiento del Problema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FACULTAD CIENCIAS DE LA EDUCACIÓN CARRERA PEDAGOGÍA PSICOLOGÍA-LOGOPEDIA METODOLOGÍA DE LA INVESTIGACIÓN EDUCATIVA I</dc:title>
  <dc:creator>Olguita</dc:creator>
  <cp:lastModifiedBy>Olguita</cp:lastModifiedBy>
  <cp:revision>22</cp:revision>
  <dcterms:created xsi:type="dcterms:W3CDTF">2026-02-17T18:44:21Z</dcterms:created>
  <dcterms:modified xsi:type="dcterms:W3CDTF">2026-02-19T12:44:48Z</dcterms:modified>
</cp:coreProperties>
</file>