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7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20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99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1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57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48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44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47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7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75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2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050B-189F-473F-99A8-8B3337CF0351}" type="datetimeFigureOut">
              <a:rPr lang="es-MX" smtClean="0"/>
              <a:t>05/11/2025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3B1D-102E-48A9-A790-EF45F0BA92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0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220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524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408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598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208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723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426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174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687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598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249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306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855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088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988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741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774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986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31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559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3689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3</cp:revision>
  <dcterms:created xsi:type="dcterms:W3CDTF">2025-11-05T07:07:16Z</dcterms:created>
  <dcterms:modified xsi:type="dcterms:W3CDTF">2025-11-05T07:17:50Z</dcterms:modified>
</cp:coreProperties>
</file>