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4730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320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999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01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1576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548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9445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4474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27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675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762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2050B-189F-473F-99A8-8B3337CF0351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93B1D-102E-48A9-A790-EF45F0BA9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105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83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42204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35247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94083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35989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2089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7234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44264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61740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46872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3598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22490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43065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68553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20888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09880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57417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17745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8986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1731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5559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336896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Panorámica</PresentationFormat>
  <Paragraphs>0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3</cp:revision>
  <dcterms:created xsi:type="dcterms:W3CDTF">2025-11-05T07:07:16Z</dcterms:created>
  <dcterms:modified xsi:type="dcterms:W3CDTF">2025-11-05T07:17:50Z</dcterms:modified>
</cp:coreProperties>
</file>