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831" r:id="rId1"/>
  </p:sldMasterIdLst>
  <p:notesMasterIdLst>
    <p:notesMasterId r:id="rId20"/>
  </p:notesMasterIdLst>
  <p:sldIdLst>
    <p:sldId id="372" r:id="rId2"/>
    <p:sldId id="422" r:id="rId3"/>
    <p:sldId id="412" r:id="rId4"/>
    <p:sldId id="400" r:id="rId5"/>
    <p:sldId id="401" r:id="rId6"/>
    <p:sldId id="404" r:id="rId7"/>
    <p:sldId id="402" r:id="rId8"/>
    <p:sldId id="403" r:id="rId9"/>
    <p:sldId id="405" r:id="rId10"/>
    <p:sldId id="406" r:id="rId11"/>
    <p:sldId id="407" r:id="rId12"/>
    <p:sldId id="427" r:id="rId13"/>
    <p:sldId id="430" r:id="rId14"/>
    <p:sldId id="428" r:id="rId15"/>
    <p:sldId id="413" r:id="rId16"/>
    <p:sldId id="414" r:id="rId17"/>
    <p:sldId id="424" r:id="rId18"/>
    <p:sldId id="425" r:id="rId1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C8D5"/>
    <a:srgbClr val="008AF2"/>
    <a:srgbClr val="33A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66" y="2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690DD6-10CD-49BC-AA29-FEF4DE5152C0}" type="doc">
      <dgm:prSet loTypeId="urn:microsoft.com/office/officeart/2005/8/layout/hierarchy3" loCatId="hierarchy" qsTypeId="urn:microsoft.com/office/officeart/2005/8/quickstyle/simple5" qsCatId="simple" csTypeId="urn:microsoft.com/office/officeart/2005/8/colors/accent2_1" csCatId="accent2" phldr="1"/>
      <dgm:spPr/>
      <dgm:t>
        <a:bodyPr/>
        <a:lstStyle/>
        <a:p>
          <a:endParaRPr lang="es-MX"/>
        </a:p>
      </dgm:t>
    </dgm:pt>
    <dgm:pt modelId="{F8F0A953-12C0-4BEB-9661-47E0DF4F0457}">
      <dgm:prSet phldrT="[Texto]" custT="1"/>
      <dgm:spPr>
        <a:ln w="28575">
          <a:solidFill>
            <a:srgbClr val="C00000"/>
          </a:solidFill>
        </a:ln>
      </dgm:spPr>
      <dgm:t>
        <a:bodyPr/>
        <a:lstStyle/>
        <a:p>
          <a:pPr algn="just">
            <a:buClrTx/>
            <a:buSzTx/>
            <a:buFontTx/>
            <a:buNone/>
          </a:pPr>
          <a:r>
            <a:rPr kumimoji="0" lang="es-MX" altLang="es-MX" sz="2400" b="0" i="0" u="none" strike="noStrike" cap="none" normalizeH="0" baseline="0" dirty="0">
              <a:ln/>
              <a:effectLst/>
              <a:latin typeface="Arial" panose="020B0604020202020204" pitchFamily="34" charset="0"/>
              <a:cs typeface="Arial" panose="020B0604020202020204" pitchFamily="34" charset="0"/>
            </a:rPr>
            <a:t>La </a:t>
          </a:r>
          <a:r>
            <a:rPr kumimoji="0" lang="es-MX" altLang="es-MX" sz="2400" b="1" i="0" u="none" strike="noStrike" cap="none" normalizeH="0" baseline="0" dirty="0">
              <a:ln/>
              <a:effectLst/>
              <a:latin typeface="Arial" panose="020B0604020202020204" pitchFamily="34" charset="0"/>
              <a:cs typeface="Arial" panose="020B0604020202020204" pitchFamily="34" charset="0"/>
            </a:rPr>
            <a:t>conciencia moral</a:t>
          </a:r>
          <a:r>
            <a:rPr kumimoji="0" lang="es-MX" altLang="es-MX" sz="2400" b="0" i="0" u="none" strike="noStrike" cap="none" normalizeH="0" baseline="0" dirty="0">
              <a:ln/>
              <a:effectLst/>
              <a:latin typeface="Arial" panose="020B0604020202020204" pitchFamily="34" charset="0"/>
              <a:cs typeface="Arial" panose="020B0604020202020204" pitchFamily="34" charset="0"/>
            </a:rPr>
            <a:t> nutre con sus fenómenos y cambios reales las investigaciones que se realizan en el terreno de la ética. </a:t>
          </a:r>
          <a:endParaRPr lang="es-MX" sz="2400" dirty="0">
            <a:latin typeface="Arial" panose="020B0604020202020204" pitchFamily="34" charset="0"/>
            <a:cs typeface="Arial" panose="020B0604020202020204" pitchFamily="34" charset="0"/>
          </a:endParaRPr>
        </a:p>
      </dgm:t>
    </dgm:pt>
    <dgm:pt modelId="{CCF77A86-521B-4258-83F0-AB3F97523BD9}" type="parTrans" cxnId="{DD16E231-A73B-4DD8-B1C9-26E9E1895866}">
      <dgm:prSet/>
      <dgm:spPr/>
      <dgm:t>
        <a:bodyPr/>
        <a:lstStyle/>
        <a:p>
          <a:endParaRPr lang="es-MX"/>
        </a:p>
      </dgm:t>
    </dgm:pt>
    <dgm:pt modelId="{541046A4-5306-400B-86F8-945686503A47}" type="sibTrans" cxnId="{DD16E231-A73B-4DD8-B1C9-26E9E1895866}">
      <dgm:prSet/>
      <dgm:spPr/>
      <dgm:t>
        <a:bodyPr/>
        <a:lstStyle/>
        <a:p>
          <a:endParaRPr lang="es-MX"/>
        </a:p>
      </dgm:t>
    </dgm:pt>
    <dgm:pt modelId="{7D58641B-B410-40AB-BBFA-D19E748D29C3}">
      <dgm:prSet phldrT="[Texto]" custT="1"/>
      <dgm:spPr>
        <a:ln w="28575">
          <a:solidFill>
            <a:schemeClr val="accent2">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just">
            <a:buClrTx/>
            <a:buSzTx/>
            <a:buFontTx/>
            <a:buNone/>
          </a:pPr>
          <a:r>
            <a:rPr lang="es-MX" altLang="es-MX" sz="2400" dirty="0">
              <a:latin typeface="Arial" panose="020B0604020202020204" pitchFamily="34" charset="0"/>
              <a:cs typeface="Arial" panose="020B0604020202020204" pitchFamily="34" charset="0"/>
            </a:rPr>
            <a:t>La </a:t>
          </a:r>
          <a:r>
            <a:rPr lang="es-MX" altLang="es-MX" sz="2400" b="1" dirty="0">
              <a:latin typeface="Arial" panose="020B0604020202020204" pitchFamily="34" charset="0"/>
              <a:cs typeface="Arial" panose="020B0604020202020204" pitchFamily="34" charset="0"/>
            </a:rPr>
            <a:t>ética</a:t>
          </a:r>
          <a:r>
            <a:rPr lang="es-MX" altLang="es-MX" sz="2400" dirty="0">
              <a:latin typeface="Arial" panose="020B0604020202020204" pitchFamily="34" charset="0"/>
              <a:cs typeface="Arial" panose="020B0604020202020204" pitchFamily="34" charset="0"/>
            </a:rPr>
            <a:t>, por su parte, reproduce la moral en teoría y la devuelve en ese plano a la sociedad.</a:t>
          </a:r>
          <a:endParaRPr lang="es-MX" sz="2400" dirty="0">
            <a:latin typeface="Arial" panose="020B0604020202020204" pitchFamily="34" charset="0"/>
            <a:cs typeface="Arial" panose="020B0604020202020204" pitchFamily="34" charset="0"/>
          </a:endParaRPr>
        </a:p>
      </dgm:t>
    </dgm:pt>
    <dgm:pt modelId="{484ADA64-C457-41A8-A8F1-D34A0F9474F2}" type="parTrans" cxnId="{9F670B18-D5AD-4011-9585-A8DBF6070714}">
      <dgm:prSet/>
      <dgm:spPr/>
      <dgm:t>
        <a:bodyPr/>
        <a:lstStyle/>
        <a:p>
          <a:endParaRPr lang="es-MX"/>
        </a:p>
      </dgm:t>
    </dgm:pt>
    <dgm:pt modelId="{C69F461B-CBF9-457E-9930-8FBF0A6F9C82}" type="sibTrans" cxnId="{9F670B18-D5AD-4011-9585-A8DBF6070714}">
      <dgm:prSet/>
      <dgm:spPr/>
      <dgm:t>
        <a:bodyPr/>
        <a:lstStyle/>
        <a:p>
          <a:endParaRPr lang="es-MX"/>
        </a:p>
      </dgm:t>
    </dgm:pt>
    <dgm:pt modelId="{2E563686-D74F-412A-9529-A823188B41B6}">
      <dgm:prSet phldrT="[Texto]" custT="1"/>
      <dgm:spPr>
        <a:ln w="38100">
          <a:solidFill>
            <a:schemeClr val="accent2">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just">
            <a:buClrTx/>
            <a:buSzTx/>
            <a:buFontTx/>
            <a:buNone/>
          </a:pPr>
          <a:r>
            <a:rPr kumimoji="0" lang="es-MX" altLang="es-MX" sz="2400" b="0" i="0" u="none" strike="noStrike" cap="none" normalizeH="0" baseline="0" dirty="0">
              <a:ln/>
              <a:effectLst/>
              <a:latin typeface="Arial" panose="020B0604020202020204" pitchFamily="34" charset="0"/>
              <a:cs typeface="Arial" panose="020B0604020202020204" pitchFamily="34" charset="0"/>
            </a:rPr>
            <a:t>La </a:t>
          </a:r>
          <a:r>
            <a:rPr kumimoji="0" lang="es-MX" altLang="es-MX" sz="2400" b="1" i="0" u="none" strike="noStrike" cap="none" normalizeH="0" baseline="0" dirty="0">
              <a:ln/>
              <a:effectLst/>
              <a:latin typeface="Arial" panose="020B0604020202020204" pitchFamily="34" charset="0"/>
              <a:cs typeface="Arial" panose="020B0604020202020204" pitchFamily="34" charset="0"/>
            </a:rPr>
            <a:t>influencia</a:t>
          </a:r>
          <a:r>
            <a:rPr kumimoji="0" lang="es-MX" altLang="es-MX" sz="2400" b="0" i="0" u="none" strike="noStrike" cap="none" normalizeH="0" baseline="0" dirty="0">
              <a:ln/>
              <a:effectLst/>
              <a:latin typeface="Arial" panose="020B0604020202020204" pitchFamily="34" charset="0"/>
              <a:cs typeface="Arial" panose="020B0604020202020204" pitchFamily="34" charset="0"/>
            </a:rPr>
            <a:t> del pensamiento ético o su </a:t>
          </a:r>
          <a:r>
            <a:rPr kumimoji="0" lang="es-MX" altLang="es-MX" sz="2400" b="1" i="0" u="none" strike="noStrike" cap="none" normalizeH="0" baseline="0" dirty="0">
              <a:ln/>
              <a:effectLst/>
              <a:latin typeface="Arial" panose="020B0604020202020204" pitchFamily="34" charset="0"/>
              <a:cs typeface="Arial" panose="020B0604020202020204" pitchFamily="34" charset="0"/>
            </a:rPr>
            <a:t>institucionalización</a:t>
          </a:r>
          <a:r>
            <a:rPr kumimoji="0" lang="es-MX" altLang="es-MX" sz="2400" b="0" i="0" u="none" strike="noStrike" cap="none" normalizeH="0" baseline="0" dirty="0">
              <a:ln/>
              <a:effectLst/>
              <a:latin typeface="Arial" panose="020B0604020202020204" pitchFamily="34" charset="0"/>
              <a:cs typeface="Arial" panose="020B0604020202020204" pitchFamily="34" charset="0"/>
            </a:rPr>
            <a:t> por las agencias de la sociedad que contribuyen a crear, consolidar, desarrollar o transformar la conciencia moral, como la escuel</a:t>
          </a:r>
          <a:r>
            <a:rPr lang="es-MX" altLang="es-MX" sz="2400" dirty="0">
              <a:latin typeface="Arial" panose="020B0604020202020204" pitchFamily="34" charset="0"/>
              <a:cs typeface="Arial" panose="020B0604020202020204" pitchFamily="34" charset="0"/>
            </a:rPr>
            <a:t>a, las organizaciones políticas y sociales, las entidades culturales, la iglesia, los medios de comunicación y otras, repercuten a su vez, sobre la moral social.</a:t>
          </a:r>
          <a:endParaRPr lang="es-MX" sz="2400" dirty="0">
            <a:latin typeface="Arial" panose="020B0604020202020204" pitchFamily="34" charset="0"/>
            <a:cs typeface="Arial" panose="020B0604020202020204" pitchFamily="34" charset="0"/>
          </a:endParaRPr>
        </a:p>
      </dgm:t>
    </dgm:pt>
    <dgm:pt modelId="{D902B5A3-F37C-423D-B76C-F10FB5422555}" type="parTrans" cxnId="{A906B378-F496-4D6E-BCD1-33D9460431E6}">
      <dgm:prSet/>
      <dgm:spPr/>
      <dgm:t>
        <a:bodyPr/>
        <a:lstStyle/>
        <a:p>
          <a:endParaRPr lang="es-MX"/>
        </a:p>
      </dgm:t>
    </dgm:pt>
    <dgm:pt modelId="{02928DC9-71BB-4EA8-B5B4-8F4CB58D0C62}" type="sibTrans" cxnId="{A906B378-F496-4D6E-BCD1-33D9460431E6}">
      <dgm:prSet/>
      <dgm:spPr/>
      <dgm:t>
        <a:bodyPr/>
        <a:lstStyle/>
        <a:p>
          <a:endParaRPr lang="es-MX"/>
        </a:p>
      </dgm:t>
    </dgm:pt>
    <dgm:pt modelId="{05C5948D-5847-4F42-A264-678EFC8E6F73}" type="pres">
      <dgm:prSet presAssocID="{B3690DD6-10CD-49BC-AA29-FEF4DE5152C0}" presName="diagram" presStyleCnt="0">
        <dgm:presLayoutVars>
          <dgm:chPref val="1"/>
          <dgm:dir/>
          <dgm:animOne val="branch"/>
          <dgm:animLvl val="lvl"/>
          <dgm:resizeHandles/>
        </dgm:presLayoutVars>
      </dgm:prSet>
      <dgm:spPr/>
      <dgm:t>
        <a:bodyPr/>
        <a:lstStyle/>
        <a:p>
          <a:endParaRPr lang="es-ES"/>
        </a:p>
      </dgm:t>
    </dgm:pt>
    <dgm:pt modelId="{40EDDC4A-C789-40E5-B90E-6D1BBE375037}" type="pres">
      <dgm:prSet presAssocID="{F8F0A953-12C0-4BEB-9661-47E0DF4F0457}" presName="root" presStyleCnt="0"/>
      <dgm:spPr/>
    </dgm:pt>
    <dgm:pt modelId="{F8F7EA0A-7907-4031-9A17-B8E245BAB52D}" type="pres">
      <dgm:prSet presAssocID="{F8F0A953-12C0-4BEB-9661-47E0DF4F0457}" presName="rootComposite" presStyleCnt="0"/>
      <dgm:spPr/>
    </dgm:pt>
    <dgm:pt modelId="{B4503271-9BBA-4FC3-985E-289E062E3F1A}" type="pres">
      <dgm:prSet presAssocID="{F8F0A953-12C0-4BEB-9661-47E0DF4F0457}" presName="rootText" presStyleLbl="node1" presStyleIdx="0" presStyleCnt="1" custScaleX="358736" custScaleY="66638" custLinFactNeighborY="-20723"/>
      <dgm:spPr/>
      <dgm:t>
        <a:bodyPr/>
        <a:lstStyle/>
        <a:p>
          <a:endParaRPr lang="es-ES"/>
        </a:p>
      </dgm:t>
    </dgm:pt>
    <dgm:pt modelId="{64F472F5-F925-4B5A-AB6A-186C5903E1B7}" type="pres">
      <dgm:prSet presAssocID="{F8F0A953-12C0-4BEB-9661-47E0DF4F0457}" presName="rootConnector" presStyleLbl="node1" presStyleIdx="0" presStyleCnt="1"/>
      <dgm:spPr/>
      <dgm:t>
        <a:bodyPr/>
        <a:lstStyle/>
        <a:p>
          <a:endParaRPr lang="es-ES"/>
        </a:p>
      </dgm:t>
    </dgm:pt>
    <dgm:pt modelId="{C32FA720-B6E0-4FBB-AD2F-2266359FE34C}" type="pres">
      <dgm:prSet presAssocID="{F8F0A953-12C0-4BEB-9661-47E0DF4F0457}" presName="childShape" presStyleCnt="0"/>
      <dgm:spPr/>
    </dgm:pt>
    <dgm:pt modelId="{60768D87-D5BB-4F5C-96B8-8A119EE5C552}" type="pres">
      <dgm:prSet presAssocID="{484ADA64-C457-41A8-A8F1-D34A0F9474F2}" presName="Name13" presStyleLbl="parChTrans1D2" presStyleIdx="0" presStyleCnt="2"/>
      <dgm:spPr/>
      <dgm:t>
        <a:bodyPr/>
        <a:lstStyle/>
        <a:p>
          <a:endParaRPr lang="es-ES"/>
        </a:p>
      </dgm:t>
    </dgm:pt>
    <dgm:pt modelId="{5FD74891-F207-4134-8792-2F0D80626AFD}" type="pres">
      <dgm:prSet presAssocID="{7D58641B-B410-40AB-BBFA-D19E748D29C3}" presName="childText" presStyleLbl="bgAcc1" presStyleIdx="0" presStyleCnt="2" custScaleX="420256" custScaleY="66638" custLinFactNeighborY="-15794">
        <dgm:presLayoutVars>
          <dgm:bulletEnabled val="1"/>
        </dgm:presLayoutVars>
      </dgm:prSet>
      <dgm:spPr/>
      <dgm:t>
        <a:bodyPr/>
        <a:lstStyle/>
        <a:p>
          <a:endParaRPr lang="es-ES"/>
        </a:p>
      </dgm:t>
    </dgm:pt>
    <dgm:pt modelId="{EC2A5960-1994-48D7-A338-4C440DA6D353}" type="pres">
      <dgm:prSet presAssocID="{D902B5A3-F37C-423D-B76C-F10FB5422555}" presName="Name13" presStyleLbl="parChTrans1D2" presStyleIdx="1" presStyleCnt="2"/>
      <dgm:spPr/>
      <dgm:t>
        <a:bodyPr/>
        <a:lstStyle/>
        <a:p>
          <a:endParaRPr lang="es-ES"/>
        </a:p>
      </dgm:t>
    </dgm:pt>
    <dgm:pt modelId="{D94F6845-4472-4CE3-8E12-4BB6D2DE80D3}" type="pres">
      <dgm:prSet presAssocID="{2E563686-D74F-412A-9529-A823188B41B6}" presName="childText" presStyleLbl="bgAcc1" presStyleIdx="1" presStyleCnt="2" custScaleX="439108" custScaleY="152584" custLinFactNeighborY="-6839">
        <dgm:presLayoutVars>
          <dgm:bulletEnabled val="1"/>
        </dgm:presLayoutVars>
      </dgm:prSet>
      <dgm:spPr/>
      <dgm:t>
        <a:bodyPr/>
        <a:lstStyle/>
        <a:p>
          <a:endParaRPr lang="es-ES"/>
        </a:p>
      </dgm:t>
    </dgm:pt>
  </dgm:ptLst>
  <dgm:cxnLst>
    <dgm:cxn modelId="{A906B378-F496-4D6E-BCD1-33D9460431E6}" srcId="{F8F0A953-12C0-4BEB-9661-47E0DF4F0457}" destId="{2E563686-D74F-412A-9529-A823188B41B6}" srcOrd="1" destOrd="0" parTransId="{D902B5A3-F37C-423D-B76C-F10FB5422555}" sibTransId="{02928DC9-71BB-4EA8-B5B4-8F4CB58D0C62}"/>
    <dgm:cxn modelId="{211A8D5B-A87C-4B2F-B6DD-7411F5963828}" type="presOf" srcId="{D902B5A3-F37C-423D-B76C-F10FB5422555}" destId="{EC2A5960-1994-48D7-A338-4C440DA6D353}" srcOrd="0" destOrd="0" presId="urn:microsoft.com/office/officeart/2005/8/layout/hierarchy3"/>
    <dgm:cxn modelId="{DD16E231-A73B-4DD8-B1C9-26E9E1895866}" srcId="{B3690DD6-10CD-49BC-AA29-FEF4DE5152C0}" destId="{F8F0A953-12C0-4BEB-9661-47E0DF4F0457}" srcOrd="0" destOrd="0" parTransId="{CCF77A86-521B-4258-83F0-AB3F97523BD9}" sibTransId="{541046A4-5306-400B-86F8-945686503A47}"/>
    <dgm:cxn modelId="{68B74135-CF07-4A36-B24D-0BFA2F1C6678}" type="presOf" srcId="{B3690DD6-10CD-49BC-AA29-FEF4DE5152C0}" destId="{05C5948D-5847-4F42-A264-678EFC8E6F73}" srcOrd="0" destOrd="0" presId="urn:microsoft.com/office/officeart/2005/8/layout/hierarchy3"/>
    <dgm:cxn modelId="{5ABBDEEB-C1FF-4CEE-A76A-BF8080A0FF81}" type="presOf" srcId="{484ADA64-C457-41A8-A8F1-D34A0F9474F2}" destId="{60768D87-D5BB-4F5C-96B8-8A119EE5C552}" srcOrd="0" destOrd="0" presId="urn:microsoft.com/office/officeart/2005/8/layout/hierarchy3"/>
    <dgm:cxn modelId="{C8F69AFF-76D3-46CB-9F2A-79A96D5DB1BD}" type="presOf" srcId="{2E563686-D74F-412A-9529-A823188B41B6}" destId="{D94F6845-4472-4CE3-8E12-4BB6D2DE80D3}" srcOrd="0" destOrd="0" presId="urn:microsoft.com/office/officeart/2005/8/layout/hierarchy3"/>
    <dgm:cxn modelId="{9F670B18-D5AD-4011-9585-A8DBF6070714}" srcId="{F8F0A953-12C0-4BEB-9661-47E0DF4F0457}" destId="{7D58641B-B410-40AB-BBFA-D19E748D29C3}" srcOrd="0" destOrd="0" parTransId="{484ADA64-C457-41A8-A8F1-D34A0F9474F2}" sibTransId="{C69F461B-CBF9-457E-9930-8FBF0A6F9C82}"/>
    <dgm:cxn modelId="{EE8AE3FC-4712-45F0-88A8-C9B28739542F}" type="presOf" srcId="{F8F0A953-12C0-4BEB-9661-47E0DF4F0457}" destId="{64F472F5-F925-4B5A-AB6A-186C5903E1B7}" srcOrd="1" destOrd="0" presId="urn:microsoft.com/office/officeart/2005/8/layout/hierarchy3"/>
    <dgm:cxn modelId="{3A0D42C9-D6C0-40DF-BD16-AAF2D7B24444}" type="presOf" srcId="{F8F0A953-12C0-4BEB-9661-47E0DF4F0457}" destId="{B4503271-9BBA-4FC3-985E-289E062E3F1A}" srcOrd="0" destOrd="0" presId="urn:microsoft.com/office/officeart/2005/8/layout/hierarchy3"/>
    <dgm:cxn modelId="{410148D9-E4FB-433B-A773-15D869FB5B04}" type="presOf" srcId="{7D58641B-B410-40AB-BBFA-D19E748D29C3}" destId="{5FD74891-F207-4134-8792-2F0D80626AFD}" srcOrd="0" destOrd="0" presId="urn:microsoft.com/office/officeart/2005/8/layout/hierarchy3"/>
    <dgm:cxn modelId="{FB6BBAA8-C98B-41B8-92B0-FBE9B0238948}" type="presParOf" srcId="{05C5948D-5847-4F42-A264-678EFC8E6F73}" destId="{40EDDC4A-C789-40E5-B90E-6D1BBE375037}" srcOrd="0" destOrd="0" presId="urn:microsoft.com/office/officeart/2005/8/layout/hierarchy3"/>
    <dgm:cxn modelId="{ECBF107D-BFB6-491C-86B3-D99DE82AB35A}" type="presParOf" srcId="{40EDDC4A-C789-40E5-B90E-6D1BBE375037}" destId="{F8F7EA0A-7907-4031-9A17-B8E245BAB52D}" srcOrd="0" destOrd="0" presId="urn:microsoft.com/office/officeart/2005/8/layout/hierarchy3"/>
    <dgm:cxn modelId="{0EEBE719-8B81-432E-8F4D-DB89C1BD0A73}" type="presParOf" srcId="{F8F7EA0A-7907-4031-9A17-B8E245BAB52D}" destId="{B4503271-9BBA-4FC3-985E-289E062E3F1A}" srcOrd="0" destOrd="0" presId="urn:microsoft.com/office/officeart/2005/8/layout/hierarchy3"/>
    <dgm:cxn modelId="{DF49D78A-290F-4E43-A889-1D9A78FD7579}" type="presParOf" srcId="{F8F7EA0A-7907-4031-9A17-B8E245BAB52D}" destId="{64F472F5-F925-4B5A-AB6A-186C5903E1B7}" srcOrd="1" destOrd="0" presId="urn:microsoft.com/office/officeart/2005/8/layout/hierarchy3"/>
    <dgm:cxn modelId="{3D21A216-5F0A-4E82-AB9A-16E252CD84DE}" type="presParOf" srcId="{40EDDC4A-C789-40E5-B90E-6D1BBE375037}" destId="{C32FA720-B6E0-4FBB-AD2F-2266359FE34C}" srcOrd="1" destOrd="0" presId="urn:microsoft.com/office/officeart/2005/8/layout/hierarchy3"/>
    <dgm:cxn modelId="{141C7845-8AE3-449D-AA43-A27649FEB028}" type="presParOf" srcId="{C32FA720-B6E0-4FBB-AD2F-2266359FE34C}" destId="{60768D87-D5BB-4F5C-96B8-8A119EE5C552}" srcOrd="0" destOrd="0" presId="urn:microsoft.com/office/officeart/2005/8/layout/hierarchy3"/>
    <dgm:cxn modelId="{C9FDCF1E-6137-487A-B8B9-A0E5BC815D41}" type="presParOf" srcId="{C32FA720-B6E0-4FBB-AD2F-2266359FE34C}" destId="{5FD74891-F207-4134-8792-2F0D80626AFD}" srcOrd="1" destOrd="0" presId="urn:microsoft.com/office/officeart/2005/8/layout/hierarchy3"/>
    <dgm:cxn modelId="{5E79DF69-9B50-4513-9362-DBB55A573497}" type="presParOf" srcId="{C32FA720-B6E0-4FBB-AD2F-2266359FE34C}" destId="{EC2A5960-1994-48D7-A338-4C440DA6D353}" srcOrd="2" destOrd="0" presId="urn:microsoft.com/office/officeart/2005/8/layout/hierarchy3"/>
    <dgm:cxn modelId="{86A69EE0-1D19-4BCF-A3D8-F837A9A1A242}" type="presParOf" srcId="{C32FA720-B6E0-4FBB-AD2F-2266359FE34C}" destId="{D94F6845-4472-4CE3-8E12-4BB6D2DE80D3}"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80E97D-F414-419F-A93C-42CDC25CF5A8}" type="doc">
      <dgm:prSet loTypeId="urn:microsoft.com/office/officeart/2005/8/layout/orgChart1" loCatId="hierarchy" qsTypeId="urn:microsoft.com/office/officeart/2005/8/quickstyle/simple5" qsCatId="simple" csTypeId="urn:microsoft.com/office/officeart/2005/8/colors/accent2_1" csCatId="accent2" phldr="1"/>
      <dgm:spPr/>
      <dgm:t>
        <a:bodyPr/>
        <a:lstStyle/>
        <a:p>
          <a:endParaRPr lang="es-MX"/>
        </a:p>
      </dgm:t>
    </dgm:pt>
    <dgm:pt modelId="{5FC268E5-200A-49B8-8464-08A03406BC8B}">
      <dgm:prSet phldrT="[Texto]" custT="1"/>
      <dgm:spPr/>
      <dgm:t>
        <a:bodyPr/>
        <a:lstStyle/>
        <a:p>
          <a:r>
            <a:rPr lang="es-ES" sz="3200" b="1" dirty="0">
              <a:latin typeface="Arial Rounded MT Bold" panose="020F0704030504030204" pitchFamily="34" charset="0"/>
            </a:rPr>
            <a:t>VALORES DE LA MORAL</a:t>
          </a:r>
          <a:endParaRPr lang="es-MX" sz="3200" b="1" dirty="0">
            <a:latin typeface="Arial Rounded MT Bold" panose="020F0704030504030204" pitchFamily="34" charset="0"/>
          </a:endParaRPr>
        </a:p>
      </dgm:t>
    </dgm:pt>
    <dgm:pt modelId="{C4863BD6-3073-4833-A97E-2741B8B24CA7}" type="parTrans" cxnId="{D38FF405-C339-4124-9F28-999BD24E06F7}">
      <dgm:prSet/>
      <dgm:spPr/>
      <dgm:t>
        <a:bodyPr/>
        <a:lstStyle/>
        <a:p>
          <a:endParaRPr lang="es-MX"/>
        </a:p>
      </dgm:t>
    </dgm:pt>
    <dgm:pt modelId="{E49B878E-F531-44A1-893B-E8C639B62EBB}" type="sibTrans" cxnId="{D38FF405-C339-4124-9F28-999BD24E06F7}">
      <dgm:prSet/>
      <dgm:spPr/>
      <dgm:t>
        <a:bodyPr/>
        <a:lstStyle/>
        <a:p>
          <a:endParaRPr lang="es-MX"/>
        </a:p>
      </dgm:t>
    </dgm:pt>
    <dgm:pt modelId="{F386536C-CCDE-4488-9B1D-BACA5D8AC5DA}">
      <dgm:prSet phldrT="[Texto]"/>
      <dgm:spPr>
        <a:solidFill>
          <a:schemeClr val="accent5">
            <a:lumMod val="60000"/>
            <a:lumOff val="40000"/>
          </a:schemeClr>
        </a:solidFill>
      </dgm:spPr>
      <dgm:t>
        <a:bodyPr/>
        <a:lstStyle/>
        <a:p>
          <a:r>
            <a:rPr lang="es-ES" b="1" dirty="0"/>
            <a:t>Cognoscitivo</a:t>
          </a:r>
          <a:endParaRPr lang="es-MX" b="1" dirty="0"/>
        </a:p>
      </dgm:t>
    </dgm:pt>
    <dgm:pt modelId="{5314559C-7B1D-4A41-81DE-6067CC57B22A}" type="parTrans" cxnId="{81340A1F-42AB-40AC-9183-12A6C3D17F06}">
      <dgm:prSet/>
      <dgm:spPr/>
      <dgm:t>
        <a:bodyPr/>
        <a:lstStyle/>
        <a:p>
          <a:endParaRPr lang="es-MX"/>
        </a:p>
      </dgm:t>
    </dgm:pt>
    <dgm:pt modelId="{DAC00CD3-DBD3-4829-BC13-8726091D33D6}" type="sibTrans" cxnId="{81340A1F-42AB-40AC-9183-12A6C3D17F06}">
      <dgm:prSet/>
      <dgm:spPr/>
      <dgm:t>
        <a:bodyPr/>
        <a:lstStyle/>
        <a:p>
          <a:endParaRPr lang="es-MX"/>
        </a:p>
      </dgm:t>
    </dgm:pt>
    <dgm:pt modelId="{35276477-0970-4997-A1DC-36352421F79F}">
      <dgm:prSet phldrT="[Texto]"/>
      <dgm:spPr>
        <a:solidFill>
          <a:schemeClr val="accent2">
            <a:lumMod val="60000"/>
            <a:lumOff val="40000"/>
          </a:schemeClr>
        </a:solidFill>
      </dgm:spPr>
      <dgm:t>
        <a:bodyPr/>
        <a:lstStyle/>
        <a:p>
          <a:r>
            <a:rPr lang="es-ES" b="1" dirty="0"/>
            <a:t>Afectivo</a:t>
          </a:r>
          <a:endParaRPr lang="es-MX" b="1" dirty="0"/>
        </a:p>
      </dgm:t>
    </dgm:pt>
    <dgm:pt modelId="{63BE3666-03D4-4F97-AF3C-47FD39FA0B88}" type="parTrans" cxnId="{728EA460-5E50-408D-9CA5-98611CEDE70A}">
      <dgm:prSet/>
      <dgm:spPr/>
      <dgm:t>
        <a:bodyPr/>
        <a:lstStyle/>
        <a:p>
          <a:endParaRPr lang="es-MX"/>
        </a:p>
      </dgm:t>
    </dgm:pt>
    <dgm:pt modelId="{3C986C0C-4EE2-4423-8D7A-C4D9D4255513}" type="sibTrans" cxnId="{728EA460-5E50-408D-9CA5-98611CEDE70A}">
      <dgm:prSet/>
      <dgm:spPr/>
      <dgm:t>
        <a:bodyPr/>
        <a:lstStyle/>
        <a:p>
          <a:endParaRPr lang="es-MX"/>
        </a:p>
      </dgm:t>
    </dgm:pt>
    <dgm:pt modelId="{2207B47A-8216-41F3-949E-E754CB89357D}">
      <dgm:prSet phldrT="[Texto]"/>
      <dgm:spPr>
        <a:solidFill>
          <a:schemeClr val="accent4">
            <a:lumMod val="40000"/>
            <a:lumOff val="60000"/>
          </a:schemeClr>
        </a:solidFill>
      </dgm:spPr>
      <dgm:t>
        <a:bodyPr/>
        <a:lstStyle/>
        <a:p>
          <a:r>
            <a:rPr lang="es-ES" b="1" dirty="0"/>
            <a:t>Conductual</a:t>
          </a:r>
          <a:endParaRPr lang="es-MX" b="1" dirty="0"/>
        </a:p>
      </dgm:t>
    </dgm:pt>
    <dgm:pt modelId="{8C94AC6D-3570-40C3-ACCE-65C9982CF550}" type="parTrans" cxnId="{B56C8A1E-C7D3-4648-B473-0A7C1A1A3786}">
      <dgm:prSet/>
      <dgm:spPr/>
      <dgm:t>
        <a:bodyPr/>
        <a:lstStyle/>
        <a:p>
          <a:endParaRPr lang="es-MX"/>
        </a:p>
      </dgm:t>
    </dgm:pt>
    <dgm:pt modelId="{87BA80DE-8EB3-4D60-BDAB-FEF221120728}" type="sibTrans" cxnId="{B56C8A1E-C7D3-4648-B473-0A7C1A1A3786}">
      <dgm:prSet/>
      <dgm:spPr/>
      <dgm:t>
        <a:bodyPr/>
        <a:lstStyle/>
        <a:p>
          <a:endParaRPr lang="es-MX"/>
        </a:p>
      </dgm:t>
    </dgm:pt>
    <dgm:pt modelId="{4CBF2776-D86B-4AD3-B422-0F17F7C09FD7}">
      <dgm:prSet custT="1"/>
      <dgm:spPr/>
      <dgm:t>
        <a:bodyPr/>
        <a:lstStyle/>
        <a:p>
          <a:pPr algn="ctr"/>
          <a:r>
            <a:rPr lang="es-ES" sz="2600" dirty="0"/>
            <a:t>Proporciona una visión del mundo y sirve para que interpretemos los hechos que ocurren en nuestro entorno.</a:t>
          </a:r>
          <a:endParaRPr lang="es-MX" sz="2600" dirty="0"/>
        </a:p>
      </dgm:t>
    </dgm:pt>
    <dgm:pt modelId="{250F529E-37A8-4597-8F72-920C5D95B85D}" type="parTrans" cxnId="{C812F9E5-3BF7-4571-AAA4-331DEAA336A5}">
      <dgm:prSet/>
      <dgm:spPr/>
      <dgm:t>
        <a:bodyPr/>
        <a:lstStyle/>
        <a:p>
          <a:endParaRPr lang="es-MX"/>
        </a:p>
      </dgm:t>
    </dgm:pt>
    <dgm:pt modelId="{8A03AFB2-0BBC-4135-B0B2-0294256FDBD8}" type="sibTrans" cxnId="{C812F9E5-3BF7-4571-AAA4-331DEAA336A5}">
      <dgm:prSet/>
      <dgm:spPr/>
      <dgm:t>
        <a:bodyPr/>
        <a:lstStyle/>
        <a:p>
          <a:endParaRPr lang="es-MX"/>
        </a:p>
      </dgm:t>
    </dgm:pt>
    <dgm:pt modelId="{AAFA7F88-2FD5-43FD-8C71-B813679E1B20}">
      <dgm:prSet custT="1"/>
      <dgm:spPr/>
      <dgm:t>
        <a:bodyPr/>
        <a:lstStyle/>
        <a:p>
          <a:r>
            <a:rPr lang="es-ES" sz="2600" dirty="0"/>
            <a:t>Se vincula indisolublemente con nuestras emociones y sentimientos.</a:t>
          </a:r>
          <a:endParaRPr lang="es-MX" sz="2600" dirty="0"/>
        </a:p>
      </dgm:t>
    </dgm:pt>
    <dgm:pt modelId="{969572D5-760B-4EC9-A894-59FCB2564047}" type="parTrans" cxnId="{B7CD821D-9CDF-4611-8FE6-1ED9DA42DF29}">
      <dgm:prSet/>
      <dgm:spPr/>
      <dgm:t>
        <a:bodyPr/>
        <a:lstStyle/>
        <a:p>
          <a:endParaRPr lang="es-MX"/>
        </a:p>
      </dgm:t>
    </dgm:pt>
    <dgm:pt modelId="{79AE3BD7-B883-42E7-8961-DFAC4E36734B}" type="sibTrans" cxnId="{B7CD821D-9CDF-4611-8FE6-1ED9DA42DF29}">
      <dgm:prSet/>
      <dgm:spPr/>
      <dgm:t>
        <a:bodyPr/>
        <a:lstStyle/>
        <a:p>
          <a:endParaRPr lang="es-MX"/>
        </a:p>
      </dgm:t>
    </dgm:pt>
    <dgm:pt modelId="{90FD019A-B04C-444A-BE92-9748A135785B}">
      <dgm:prSet custT="1"/>
      <dgm:spPr/>
      <dgm:t>
        <a:bodyPr/>
        <a:lstStyle/>
        <a:p>
          <a:r>
            <a:rPr lang="es-ES" sz="2600" dirty="0"/>
            <a:t>Trata de orientar de forma práctica nuestro comportamiento, nuestras actitudes y acciones en cualquier área de la vida.</a:t>
          </a:r>
          <a:endParaRPr lang="es-MX" sz="2600" dirty="0"/>
        </a:p>
      </dgm:t>
    </dgm:pt>
    <dgm:pt modelId="{72EF7D37-4B94-4F97-A512-B1F700AB030E}" type="parTrans" cxnId="{254206FA-E8E5-48A7-96C2-19B7ADD3136A}">
      <dgm:prSet/>
      <dgm:spPr/>
      <dgm:t>
        <a:bodyPr/>
        <a:lstStyle/>
        <a:p>
          <a:endParaRPr lang="es-MX"/>
        </a:p>
      </dgm:t>
    </dgm:pt>
    <dgm:pt modelId="{73825045-FAD3-4A67-AB32-688532CEE38B}" type="sibTrans" cxnId="{254206FA-E8E5-48A7-96C2-19B7ADD3136A}">
      <dgm:prSet/>
      <dgm:spPr/>
      <dgm:t>
        <a:bodyPr/>
        <a:lstStyle/>
        <a:p>
          <a:endParaRPr lang="es-MX"/>
        </a:p>
      </dgm:t>
    </dgm:pt>
    <dgm:pt modelId="{452141E4-41BF-47B4-A54B-B692F95E9263}" type="pres">
      <dgm:prSet presAssocID="{2980E97D-F414-419F-A93C-42CDC25CF5A8}" presName="hierChild1" presStyleCnt="0">
        <dgm:presLayoutVars>
          <dgm:orgChart val="1"/>
          <dgm:chPref val="1"/>
          <dgm:dir/>
          <dgm:animOne val="branch"/>
          <dgm:animLvl val="lvl"/>
          <dgm:resizeHandles/>
        </dgm:presLayoutVars>
      </dgm:prSet>
      <dgm:spPr/>
      <dgm:t>
        <a:bodyPr/>
        <a:lstStyle/>
        <a:p>
          <a:endParaRPr lang="es-ES"/>
        </a:p>
      </dgm:t>
    </dgm:pt>
    <dgm:pt modelId="{EF76DFAC-3842-460D-B269-E71B17BC5D51}" type="pres">
      <dgm:prSet presAssocID="{5FC268E5-200A-49B8-8464-08A03406BC8B}" presName="hierRoot1" presStyleCnt="0">
        <dgm:presLayoutVars>
          <dgm:hierBranch val="init"/>
        </dgm:presLayoutVars>
      </dgm:prSet>
      <dgm:spPr/>
    </dgm:pt>
    <dgm:pt modelId="{1F0A331E-D4C0-48BD-B00D-ACD120655A0A}" type="pres">
      <dgm:prSet presAssocID="{5FC268E5-200A-49B8-8464-08A03406BC8B}" presName="rootComposite1" presStyleCnt="0"/>
      <dgm:spPr/>
    </dgm:pt>
    <dgm:pt modelId="{4CC88D0D-AC7D-4217-BAF3-78B39C743204}" type="pres">
      <dgm:prSet presAssocID="{5FC268E5-200A-49B8-8464-08A03406BC8B}" presName="rootText1" presStyleLbl="node0" presStyleIdx="0" presStyleCnt="1" custScaleX="254109" custScaleY="50077">
        <dgm:presLayoutVars>
          <dgm:chPref val="3"/>
        </dgm:presLayoutVars>
      </dgm:prSet>
      <dgm:spPr/>
      <dgm:t>
        <a:bodyPr/>
        <a:lstStyle/>
        <a:p>
          <a:endParaRPr lang="es-ES"/>
        </a:p>
      </dgm:t>
    </dgm:pt>
    <dgm:pt modelId="{E3C9594C-041F-4954-99BB-CF4C709483F2}" type="pres">
      <dgm:prSet presAssocID="{5FC268E5-200A-49B8-8464-08A03406BC8B}" presName="rootConnector1" presStyleLbl="node1" presStyleIdx="0" presStyleCnt="0"/>
      <dgm:spPr/>
      <dgm:t>
        <a:bodyPr/>
        <a:lstStyle/>
        <a:p>
          <a:endParaRPr lang="es-ES"/>
        </a:p>
      </dgm:t>
    </dgm:pt>
    <dgm:pt modelId="{E5D15DF6-EBF0-4C95-B49A-12F4C12EF71D}" type="pres">
      <dgm:prSet presAssocID="{5FC268E5-200A-49B8-8464-08A03406BC8B}" presName="hierChild2" presStyleCnt="0"/>
      <dgm:spPr/>
    </dgm:pt>
    <dgm:pt modelId="{5601AA57-7577-4E23-8BFF-5E51A1336FE3}" type="pres">
      <dgm:prSet presAssocID="{5314559C-7B1D-4A41-81DE-6067CC57B22A}" presName="Name37" presStyleLbl="parChTrans1D2" presStyleIdx="0" presStyleCnt="3"/>
      <dgm:spPr/>
      <dgm:t>
        <a:bodyPr/>
        <a:lstStyle/>
        <a:p>
          <a:endParaRPr lang="es-ES"/>
        </a:p>
      </dgm:t>
    </dgm:pt>
    <dgm:pt modelId="{7A0F1138-2712-4EB3-900F-4E6CD184E4BF}" type="pres">
      <dgm:prSet presAssocID="{F386536C-CCDE-4488-9B1D-BACA5D8AC5DA}" presName="hierRoot2" presStyleCnt="0">
        <dgm:presLayoutVars>
          <dgm:hierBranch val="init"/>
        </dgm:presLayoutVars>
      </dgm:prSet>
      <dgm:spPr/>
    </dgm:pt>
    <dgm:pt modelId="{860E023F-4CDD-40BA-85FD-66A14E110EC5}" type="pres">
      <dgm:prSet presAssocID="{F386536C-CCDE-4488-9B1D-BACA5D8AC5DA}" presName="rootComposite" presStyleCnt="0"/>
      <dgm:spPr/>
    </dgm:pt>
    <dgm:pt modelId="{DB589BCA-808E-40E9-B5FE-D4825CEB527C}" type="pres">
      <dgm:prSet presAssocID="{F386536C-CCDE-4488-9B1D-BACA5D8AC5DA}" presName="rootText" presStyleLbl="node2" presStyleIdx="0" presStyleCnt="3" custScaleY="45260">
        <dgm:presLayoutVars>
          <dgm:chPref val="3"/>
        </dgm:presLayoutVars>
      </dgm:prSet>
      <dgm:spPr/>
      <dgm:t>
        <a:bodyPr/>
        <a:lstStyle/>
        <a:p>
          <a:endParaRPr lang="es-ES"/>
        </a:p>
      </dgm:t>
    </dgm:pt>
    <dgm:pt modelId="{39520CD3-7F04-4C1E-9D4D-7CDCCB8D0F15}" type="pres">
      <dgm:prSet presAssocID="{F386536C-CCDE-4488-9B1D-BACA5D8AC5DA}" presName="rootConnector" presStyleLbl="node2" presStyleIdx="0" presStyleCnt="3"/>
      <dgm:spPr/>
      <dgm:t>
        <a:bodyPr/>
        <a:lstStyle/>
        <a:p>
          <a:endParaRPr lang="es-ES"/>
        </a:p>
      </dgm:t>
    </dgm:pt>
    <dgm:pt modelId="{ED1D0D4D-798A-42B0-8560-F125EF9C940C}" type="pres">
      <dgm:prSet presAssocID="{F386536C-CCDE-4488-9B1D-BACA5D8AC5DA}" presName="hierChild4" presStyleCnt="0"/>
      <dgm:spPr/>
    </dgm:pt>
    <dgm:pt modelId="{93B13156-457F-4C17-8739-6A58AB60F006}" type="pres">
      <dgm:prSet presAssocID="{250F529E-37A8-4597-8F72-920C5D95B85D}" presName="Name37" presStyleLbl="parChTrans1D3" presStyleIdx="0" presStyleCnt="3"/>
      <dgm:spPr/>
      <dgm:t>
        <a:bodyPr/>
        <a:lstStyle/>
        <a:p>
          <a:endParaRPr lang="es-ES"/>
        </a:p>
      </dgm:t>
    </dgm:pt>
    <dgm:pt modelId="{762CFEF1-9162-4684-B9B2-04913B0C4B70}" type="pres">
      <dgm:prSet presAssocID="{4CBF2776-D86B-4AD3-B422-0F17F7C09FD7}" presName="hierRoot2" presStyleCnt="0">
        <dgm:presLayoutVars>
          <dgm:hierBranch val="init"/>
        </dgm:presLayoutVars>
      </dgm:prSet>
      <dgm:spPr/>
    </dgm:pt>
    <dgm:pt modelId="{83FA8D76-D3E9-43EF-B59B-985FEA999CB3}" type="pres">
      <dgm:prSet presAssocID="{4CBF2776-D86B-4AD3-B422-0F17F7C09FD7}" presName="rootComposite" presStyleCnt="0"/>
      <dgm:spPr/>
    </dgm:pt>
    <dgm:pt modelId="{A30BEDE5-568F-46B3-B403-653C426B144F}" type="pres">
      <dgm:prSet presAssocID="{4CBF2776-D86B-4AD3-B422-0F17F7C09FD7}" presName="rootText" presStyleLbl="node3" presStyleIdx="0" presStyleCnt="3" custScaleX="116410" custScaleY="181422">
        <dgm:presLayoutVars>
          <dgm:chPref val="3"/>
        </dgm:presLayoutVars>
      </dgm:prSet>
      <dgm:spPr/>
      <dgm:t>
        <a:bodyPr/>
        <a:lstStyle/>
        <a:p>
          <a:endParaRPr lang="es-ES"/>
        </a:p>
      </dgm:t>
    </dgm:pt>
    <dgm:pt modelId="{CF8260F6-85E3-41C8-8B14-40FFF841B877}" type="pres">
      <dgm:prSet presAssocID="{4CBF2776-D86B-4AD3-B422-0F17F7C09FD7}" presName="rootConnector" presStyleLbl="node3" presStyleIdx="0" presStyleCnt="3"/>
      <dgm:spPr/>
      <dgm:t>
        <a:bodyPr/>
        <a:lstStyle/>
        <a:p>
          <a:endParaRPr lang="es-ES"/>
        </a:p>
      </dgm:t>
    </dgm:pt>
    <dgm:pt modelId="{3D828996-D8AD-4189-9C76-6C81ABACC7F5}" type="pres">
      <dgm:prSet presAssocID="{4CBF2776-D86B-4AD3-B422-0F17F7C09FD7}" presName="hierChild4" presStyleCnt="0"/>
      <dgm:spPr/>
    </dgm:pt>
    <dgm:pt modelId="{8E37CF0E-5A5E-4FFB-AD61-AEDD1FF2C8E2}" type="pres">
      <dgm:prSet presAssocID="{4CBF2776-D86B-4AD3-B422-0F17F7C09FD7}" presName="hierChild5" presStyleCnt="0"/>
      <dgm:spPr/>
    </dgm:pt>
    <dgm:pt modelId="{4FCDFEFE-66B2-4708-9A47-9681C99329A7}" type="pres">
      <dgm:prSet presAssocID="{F386536C-CCDE-4488-9B1D-BACA5D8AC5DA}" presName="hierChild5" presStyleCnt="0"/>
      <dgm:spPr/>
    </dgm:pt>
    <dgm:pt modelId="{86964CC9-68C3-4100-9414-3C672B8B73BE}" type="pres">
      <dgm:prSet presAssocID="{63BE3666-03D4-4F97-AF3C-47FD39FA0B88}" presName="Name37" presStyleLbl="parChTrans1D2" presStyleIdx="1" presStyleCnt="3"/>
      <dgm:spPr/>
      <dgm:t>
        <a:bodyPr/>
        <a:lstStyle/>
        <a:p>
          <a:endParaRPr lang="es-ES"/>
        </a:p>
      </dgm:t>
    </dgm:pt>
    <dgm:pt modelId="{D15DDCE5-4EB4-4A50-ADC0-13D087DEA034}" type="pres">
      <dgm:prSet presAssocID="{35276477-0970-4997-A1DC-36352421F79F}" presName="hierRoot2" presStyleCnt="0">
        <dgm:presLayoutVars>
          <dgm:hierBranch val="init"/>
        </dgm:presLayoutVars>
      </dgm:prSet>
      <dgm:spPr/>
    </dgm:pt>
    <dgm:pt modelId="{34B07C98-B102-4C19-A03C-0505C4D88D3B}" type="pres">
      <dgm:prSet presAssocID="{35276477-0970-4997-A1DC-36352421F79F}" presName="rootComposite" presStyleCnt="0"/>
      <dgm:spPr/>
    </dgm:pt>
    <dgm:pt modelId="{4A27472E-00D7-4E68-9ADE-F786F9BF8352}" type="pres">
      <dgm:prSet presAssocID="{35276477-0970-4997-A1DC-36352421F79F}" presName="rootText" presStyleLbl="node2" presStyleIdx="1" presStyleCnt="3" custScaleY="46594">
        <dgm:presLayoutVars>
          <dgm:chPref val="3"/>
        </dgm:presLayoutVars>
      </dgm:prSet>
      <dgm:spPr/>
      <dgm:t>
        <a:bodyPr/>
        <a:lstStyle/>
        <a:p>
          <a:endParaRPr lang="es-ES"/>
        </a:p>
      </dgm:t>
    </dgm:pt>
    <dgm:pt modelId="{6EF6BAC3-9508-4D2C-8661-DC6E58D4906F}" type="pres">
      <dgm:prSet presAssocID="{35276477-0970-4997-A1DC-36352421F79F}" presName="rootConnector" presStyleLbl="node2" presStyleIdx="1" presStyleCnt="3"/>
      <dgm:spPr/>
      <dgm:t>
        <a:bodyPr/>
        <a:lstStyle/>
        <a:p>
          <a:endParaRPr lang="es-ES"/>
        </a:p>
      </dgm:t>
    </dgm:pt>
    <dgm:pt modelId="{8DDF0CB0-857A-4081-8760-2EB8463A1384}" type="pres">
      <dgm:prSet presAssocID="{35276477-0970-4997-A1DC-36352421F79F}" presName="hierChild4" presStyleCnt="0"/>
      <dgm:spPr/>
    </dgm:pt>
    <dgm:pt modelId="{4AA40BBE-0884-4622-9243-CCAB7846E298}" type="pres">
      <dgm:prSet presAssocID="{969572D5-760B-4EC9-A894-59FCB2564047}" presName="Name37" presStyleLbl="parChTrans1D3" presStyleIdx="1" presStyleCnt="3"/>
      <dgm:spPr/>
      <dgm:t>
        <a:bodyPr/>
        <a:lstStyle/>
        <a:p>
          <a:endParaRPr lang="es-ES"/>
        </a:p>
      </dgm:t>
    </dgm:pt>
    <dgm:pt modelId="{C475285B-4812-49B8-96D8-290319514602}" type="pres">
      <dgm:prSet presAssocID="{AAFA7F88-2FD5-43FD-8C71-B813679E1B20}" presName="hierRoot2" presStyleCnt="0">
        <dgm:presLayoutVars>
          <dgm:hierBranch val="init"/>
        </dgm:presLayoutVars>
      </dgm:prSet>
      <dgm:spPr/>
    </dgm:pt>
    <dgm:pt modelId="{F52A0560-48D8-4CE7-818B-38E10C7482E0}" type="pres">
      <dgm:prSet presAssocID="{AAFA7F88-2FD5-43FD-8C71-B813679E1B20}" presName="rootComposite" presStyleCnt="0"/>
      <dgm:spPr/>
    </dgm:pt>
    <dgm:pt modelId="{8687BC89-DA79-47AA-82F3-D003B284E3E2}" type="pres">
      <dgm:prSet presAssocID="{AAFA7F88-2FD5-43FD-8C71-B813679E1B20}" presName="rootText" presStyleLbl="node3" presStyleIdx="1" presStyleCnt="3" custScaleY="126594">
        <dgm:presLayoutVars>
          <dgm:chPref val="3"/>
        </dgm:presLayoutVars>
      </dgm:prSet>
      <dgm:spPr/>
      <dgm:t>
        <a:bodyPr/>
        <a:lstStyle/>
        <a:p>
          <a:endParaRPr lang="es-ES"/>
        </a:p>
      </dgm:t>
    </dgm:pt>
    <dgm:pt modelId="{E583B789-EAFF-4DCC-888B-20C6FBF07F69}" type="pres">
      <dgm:prSet presAssocID="{AAFA7F88-2FD5-43FD-8C71-B813679E1B20}" presName="rootConnector" presStyleLbl="node3" presStyleIdx="1" presStyleCnt="3"/>
      <dgm:spPr/>
      <dgm:t>
        <a:bodyPr/>
        <a:lstStyle/>
        <a:p>
          <a:endParaRPr lang="es-ES"/>
        </a:p>
      </dgm:t>
    </dgm:pt>
    <dgm:pt modelId="{4953D501-0AF7-4E09-89C0-6647A5EEDC17}" type="pres">
      <dgm:prSet presAssocID="{AAFA7F88-2FD5-43FD-8C71-B813679E1B20}" presName="hierChild4" presStyleCnt="0"/>
      <dgm:spPr/>
    </dgm:pt>
    <dgm:pt modelId="{4DA87498-EE36-4914-8EC1-6DE784617796}" type="pres">
      <dgm:prSet presAssocID="{AAFA7F88-2FD5-43FD-8C71-B813679E1B20}" presName="hierChild5" presStyleCnt="0"/>
      <dgm:spPr/>
    </dgm:pt>
    <dgm:pt modelId="{4EF65753-DF4D-4A5D-9E79-72929404222F}" type="pres">
      <dgm:prSet presAssocID="{35276477-0970-4997-A1DC-36352421F79F}" presName="hierChild5" presStyleCnt="0"/>
      <dgm:spPr/>
    </dgm:pt>
    <dgm:pt modelId="{FA7236F4-D3B0-4639-8C84-A27408A5C7B2}" type="pres">
      <dgm:prSet presAssocID="{8C94AC6D-3570-40C3-ACCE-65C9982CF550}" presName="Name37" presStyleLbl="parChTrans1D2" presStyleIdx="2" presStyleCnt="3"/>
      <dgm:spPr/>
      <dgm:t>
        <a:bodyPr/>
        <a:lstStyle/>
        <a:p>
          <a:endParaRPr lang="es-ES"/>
        </a:p>
      </dgm:t>
    </dgm:pt>
    <dgm:pt modelId="{1F95A16D-F985-4B52-B643-4B7ACDA8857C}" type="pres">
      <dgm:prSet presAssocID="{2207B47A-8216-41F3-949E-E754CB89357D}" presName="hierRoot2" presStyleCnt="0">
        <dgm:presLayoutVars>
          <dgm:hierBranch val="init"/>
        </dgm:presLayoutVars>
      </dgm:prSet>
      <dgm:spPr/>
    </dgm:pt>
    <dgm:pt modelId="{BC8D22E1-F49B-4100-A43F-0AF9DEBF1A84}" type="pres">
      <dgm:prSet presAssocID="{2207B47A-8216-41F3-949E-E754CB89357D}" presName="rootComposite" presStyleCnt="0"/>
      <dgm:spPr/>
    </dgm:pt>
    <dgm:pt modelId="{ADE2E835-65BD-4CE9-808E-912ABED723D7}" type="pres">
      <dgm:prSet presAssocID="{2207B47A-8216-41F3-949E-E754CB89357D}" presName="rootText" presStyleLbl="node2" presStyleIdx="2" presStyleCnt="3" custScaleY="46427">
        <dgm:presLayoutVars>
          <dgm:chPref val="3"/>
        </dgm:presLayoutVars>
      </dgm:prSet>
      <dgm:spPr/>
      <dgm:t>
        <a:bodyPr/>
        <a:lstStyle/>
        <a:p>
          <a:endParaRPr lang="es-ES"/>
        </a:p>
      </dgm:t>
    </dgm:pt>
    <dgm:pt modelId="{914A6266-2D4A-48A5-AF20-096C0052890F}" type="pres">
      <dgm:prSet presAssocID="{2207B47A-8216-41F3-949E-E754CB89357D}" presName="rootConnector" presStyleLbl="node2" presStyleIdx="2" presStyleCnt="3"/>
      <dgm:spPr/>
      <dgm:t>
        <a:bodyPr/>
        <a:lstStyle/>
        <a:p>
          <a:endParaRPr lang="es-ES"/>
        </a:p>
      </dgm:t>
    </dgm:pt>
    <dgm:pt modelId="{7622BB46-60ED-4A7F-A82F-BB44FF072F3A}" type="pres">
      <dgm:prSet presAssocID="{2207B47A-8216-41F3-949E-E754CB89357D}" presName="hierChild4" presStyleCnt="0"/>
      <dgm:spPr/>
    </dgm:pt>
    <dgm:pt modelId="{C14C0E14-893C-458F-BE7E-84AF40D579C2}" type="pres">
      <dgm:prSet presAssocID="{72EF7D37-4B94-4F97-A512-B1F700AB030E}" presName="Name37" presStyleLbl="parChTrans1D3" presStyleIdx="2" presStyleCnt="3"/>
      <dgm:spPr/>
      <dgm:t>
        <a:bodyPr/>
        <a:lstStyle/>
        <a:p>
          <a:endParaRPr lang="es-ES"/>
        </a:p>
      </dgm:t>
    </dgm:pt>
    <dgm:pt modelId="{C287643E-5BAF-47E4-A215-BF2F2D3BA1E5}" type="pres">
      <dgm:prSet presAssocID="{90FD019A-B04C-444A-BE92-9748A135785B}" presName="hierRoot2" presStyleCnt="0">
        <dgm:presLayoutVars>
          <dgm:hierBranch val="init"/>
        </dgm:presLayoutVars>
      </dgm:prSet>
      <dgm:spPr/>
    </dgm:pt>
    <dgm:pt modelId="{0009FA43-CAB3-4CCA-AB71-13774F0F5492}" type="pres">
      <dgm:prSet presAssocID="{90FD019A-B04C-444A-BE92-9748A135785B}" presName="rootComposite" presStyleCnt="0"/>
      <dgm:spPr/>
    </dgm:pt>
    <dgm:pt modelId="{C129B9E7-46B3-4307-ABFB-E6CCF34FC3DB}" type="pres">
      <dgm:prSet presAssocID="{90FD019A-B04C-444A-BE92-9748A135785B}" presName="rootText" presStyleLbl="node3" presStyleIdx="2" presStyleCnt="3" custScaleY="199082">
        <dgm:presLayoutVars>
          <dgm:chPref val="3"/>
        </dgm:presLayoutVars>
      </dgm:prSet>
      <dgm:spPr/>
      <dgm:t>
        <a:bodyPr/>
        <a:lstStyle/>
        <a:p>
          <a:endParaRPr lang="es-ES"/>
        </a:p>
      </dgm:t>
    </dgm:pt>
    <dgm:pt modelId="{27124C26-21A2-44AF-8C15-7E49D16E55DA}" type="pres">
      <dgm:prSet presAssocID="{90FD019A-B04C-444A-BE92-9748A135785B}" presName="rootConnector" presStyleLbl="node3" presStyleIdx="2" presStyleCnt="3"/>
      <dgm:spPr/>
      <dgm:t>
        <a:bodyPr/>
        <a:lstStyle/>
        <a:p>
          <a:endParaRPr lang="es-ES"/>
        </a:p>
      </dgm:t>
    </dgm:pt>
    <dgm:pt modelId="{3330210F-57FB-41AF-94D9-D61FEA73AE69}" type="pres">
      <dgm:prSet presAssocID="{90FD019A-B04C-444A-BE92-9748A135785B}" presName="hierChild4" presStyleCnt="0"/>
      <dgm:spPr/>
    </dgm:pt>
    <dgm:pt modelId="{FBDD463C-AA8D-4A69-B289-232F5F57DCA9}" type="pres">
      <dgm:prSet presAssocID="{90FD019A-B04C-444A-BE92-9748A135785B}" presName="hierChild5" presStyleCnt="0"/>
      <dgm:spPr/>
    </dgm:pt>
    <dgm:pt modelId="{536CBA2C-4CCB-4376-A074-5B21DFB14E17}" type="pres">
      <dgm:prSet presAssocID="{2207B47A-8216-41F3-949E-E754CB89357D}" presName="hierChild5" presStyleCnt="0"/>
      <dgm:spPr/>
    </dgm:pt>
    <dgm:pt modelId="{9B25003E-9E7C-47BC-BECB-17B6124C13FE}" type="pres">
      <dgm:prSet presAssocID="{5FC268E5-200A-49B8-8464-08A03406BC8B}" presName="hierChild3" presStyleCnt="0"/>
      <dgm:spPr/>
    </dgm:pt>
  </dgm:ptLst>
  <dgm:cxnLst>
    <dgm:cxn modelId="{18651DB3-7119-4712-A0D3-1419B3CBE44E}" type="presOf" srcId="{F386536C-CCDE-4488-9B1D-BACA5D8AC5DA}" destId="{39520CD3-7F04-4C1E-9D4D-7CDCCB8D0F15}" srcOrd="1" destOrd="0" presId="urn:microsoft.com/office/officeart/2005/8/layout/orgChart1"/>
    <dgm:cxn modelId="{D38FF405-C339-4124-9F28-999BD24E06F7}" srcId="{2980E97D-F414-419F-A93C-42CDC25CF5A8}" destId="{5FC268E5-200A-49B8-8464-08A03406BC8B}" srcOrd="0" destOrd="0" parTransId="{C4863BD6-3073-4833-A97E-2741B8B24CA7}" sibTransId="{E49B878E-F531-44A1-893B-E8C639B62EBB}"/>
    <dgm:cxn modelId="{97EBA358-4C93-4B7C-82B5-3B6409942E65}" type="presOf" srcId="{5314559C-7B1D-4A41-81DE-6067CC57B22A}" destId="{5601AA57-7577-4E23-8BFF-5E51A1336FE3}" srcOrd="0" destOrd="0" presId="urn:microsoft.com/office/officeart/2005/8/layout/orgChart1"/>
    <dgm:cxn modelId="{ABF70415-FB76-4AA0-AC60-CFA009A07BF6}" type="presOf" srcId="{4CBF2776-D86B-4AD3-B422-0F17F7C09FD7}" destId="{A30BEDE5-568F-46B3-B403-653C426B144F}" srcOrd="0" destOrd="0" presId="urn:microsoft.com/office/officeart/2005/8/layout/orgChart1"/>
    <dgm:cxn modelId="{DC7E80EB-48C3-4B67-AD32-86137F25DEEF}" type="presOf" srcId="{35276477-0970-4997-A1DC-36352421F79F}" destId="{4A27472E-00D7-4E68-9ADE-F786F9BF8352}" srcOrd="0" destOrd="0" presId="urn:microsoft.com/office/officeart/2005/8/layout/orgChart1"/>
    <dgm:cxn modelId="{728EA460-5E50-408D-9CA5-98611CEDE70A}" srcId="{5FC268E5-200A-49B8-8464-08A03406BC8B}" destId="{35276477-0970-4997-A1DC-36352421F79F}" srcOrd="1" destOrd="0" parTransId="{63BE3666-03D4-4F97-AF3C-47FD39FA0B88}" sibTransId="{3C986C0C-4EE2-4423-8D7A-C4D9D4255513}"/>
    <dgm:cxn modelId="{B7CD821D-9CDF-4611-8FE6-1ED9DA42DF29}" srcId="{35276477-0970-4997-A1DC-36352421F79F}" destId="{AAFA7F88-2FD5-43FD-8C71-B813679E1B20}" srcOrd="0" destOrd="0" parTransId="{969572D5-760B-4EC9-A894-59FCB2564047}" sibTransId="{79AE3BD7-B883-42E7-8961-DFAC4E36734B}"/>
    <dgm:cxn modelId="{71396A2B-ED7F-470E-BBA3-F299E736FFFE}" type="presOf" srcId="{969572D5-760B-4EC9-A894-59FCB2564047}" destId="{4AA40BBE-0884-4622-9243-CCAB7846E298}" srcOrd="0" destOrd="0" presId="urn:microsoft.com/office/officeart/2005/8/layout/orgChart1"/>
    <dgm:cxn modelId="{03215906-4004-4494-8F9D-A36C2E748345}" type="presOf" srcId="{250F529E-37A8-4597-8F72-920C5D95B85D}" destId="{93B13156-457F-4C17-8739-6A58AB60F006}" srcOrd="0" destOrd="0" presId="urn:microsoft.com/office/officeart/2005/8/layout/orgChart1"/>
    <dgm:cxn modelId="{580B9FFA-07CF-4F5E-8F1A-B93669F1B7D3}" type="presOf" srcId="{5FC268E5-200A-49B8-8464-08A03406BC8B}" destId="{E3C9594C-041F-4954-99BB-CF4C709483F2}" srcOrd="1" destOrd="0" presId="urn:microsoft.com/office/officeart/2005/8/layout/orgChart1"/>
    <dgm:cxn modelId="{074B118A-7CA1-4F2A-8A9E-03B0781DC9E8}" type="presOf" srcId="{F386536C-CCDE-4488-9B1D-BACA5D8AC5DA}" destId="{DB589BCA-808E-40E9-B5FE-D4825CEB527C}" srcOrd="0" destOrd="0" presId="urn:microsoft.com/office/officeart/2005/8/layout/orgChart1"/>
    <dgm:cxn modelId="{B9A32174-679B-472D-8ED6-512A116CBE60}" type="presOf" srcId="{AAFA7F88-2FD5-43FD-8C71-B813679E1B20}" destId="{E583B789-EAFF-4DCC-888B-20C6FBF07F69}" srcOrd="1" destOrd="0" presId="urn:microsoft.com/office/officeart/2005/8/layout/orgChart1"/>
    <dgm:cxn modelId="{3D43CF9A-4727-4D68-AB35-D44B73939C7F}" type="presOf" srcId="{AAFA7F88-2FD5-43FD-8C71-B813679E1B20}" destId="{8687BC89-DA79-47AA-82F3-D003B284E3E2}" srcOrd="0" destOrd="0" presId="urn:microsoft.com/office/officeart/2005/8/layout/orgChart1"/>
    <dgm:cxn modelId="{B56C8A1E-C7D3-4648-B473-0A7C1A1A3786}" srcId="{5FC268E5-200A-49B8-8464-08A03406BC8B}" destId="{2207B47A-8216-41F3-949E-E754CB89357D}" srcOrd="2" destOrd="0" parTransId="{8C94AC6D-3570-40C3-ACCE-65C9982CF550}" sibTransId="{87BA80DE-8EB3-4D60-BDAB-FEF221120728}"/>
    <dgm:cxn modelId="{9B12DEBB-141D-4B53-B653-09AF87B0B981}" type="presOf" srcId="{90FD019A-B04C-444A-BE92-9748A135785B}" destId="{C129B9E7-46B3-4307-ABFB-E6CCF34FC3DB}" srcOrd="0" destOrd="0" presId="urn:microsoft.com/office/officeart/2005/8/layout/orgChart1"/>
    <dgm:cxn modelId="{1DBE88BE-C796-4903-8B04-241E14955BBB}" type="presOf" srcId="{2207B47A-8216-41F3-949E-E754CB89357D}" destId="{ADE2E835-65BD-4CE9-808E-912ABED723D7}" srcOrd="0" destOrd="0" presId="urn:microsoft.com/office/officeart/2005/8/layout/orgChart1"/>
    <dgm:cxn modelId="{9904A558-F635-45FB-AFC5-62F9637E96CD}" type="presOf" srcId="{2980E97D-F414-419F-A93C-42CDC25CF5A8}" destId="{452141E4-41BF-47B4-A54B-B692F95E9263}" srcOrd="0" destOrd="0" presId="urn:microsoft.com/office/officeart/2005/8/layout/orgChart1"/>
    <dgm:cxn modelId="{81340A1F-42AB-40AC-9183-12A6C3D17F06}" srcId="{5FC268E5-200A-49B8-8464-08A03406BC8B}" destId="{F386536C-CCDE-4488-9B1D-BACA5D8AC5DA}" srcOrd="0" destOrd="0" parTransId="{5314559C-7B1D-4A41-81DE-6067CC57B22A}" sibTransId="{DAC00CD3-DBD3-4829-BC13-8726091D33D6}"/>
    <dgm:cxn modelId="{7AB168A3-7538-499D-BFB0-6BC8F4539B07}" type="presOf" srcId="{8C94AC6D-3570-40C3-ACCE-65C9982CF550}" destId="{FA7236F4-D3B0-4639-8C84-A27408A5C7B2}" srcOrd="0" destOrd="0" presId="urn:microsoft.com/office/officeart/2005/8/layout/orgChart1"/>
    <dgm:cxn modelId="{2B7505DA-D05B-4E06-A05A-E31212393597}" type="presOf" srcId="{90FD019A-B04C-444A-BE92-9748A135785B}" destId="{27124C26-21A2-44AF-8C15-7E49D16E55DA}" srcOrd="1" destOrd="0" presId="urn:microsoft.com/office/officeart/2005/8/layout/orgChart1"/>
    <dgm:cxn modelId="{AEFEEEF1-F971-48D3-B32E-106AEA033B90}" type="presOf" srcId="{5FC268E5-200A-49B8-8464-08A03406BC8B}" destId="{4CC88D0D-AC7D-4217-BAF3-78B39C743204}" srcOrd="0" destOrd="0" presId="urn:microsoft.com/office/officeart/2005/8/layout/orgChart1"/>
    <dgm:cxn modelId="{A6F9724C-142E-4806-A4EF-848CDF58DDDD}" type="presOf" srcId="{2207B47A-8216-41F3-949E-E754CB89357D}" destId="{914A6266-2D4A-48A5-AF20-096C0052890F}" srcOrd="1" destOrd="0" presId="urn:microsoft.com/office/officeart/2005/8/layout/orgChart1"/>
    <dgm:cxn modelId="{F214D0D3-E294-44C2-800F-15A0650604AD}" type="presOf" srcId="{4CBF2776-D86B-4AD3-B422-0F17F7C09FD7}" destId="{CF8260F6-85E3-41C8-8B14-40FFF841B877}" srcOrd="1" destOrd="0" presId="urn:microsoft.com/office/officeart/2005/8/layout/orgChart1"/>
    <dgm:cxn modelId="{C812F9E5-3BF7-4571-AAA4-331DEAA336A5}" srcId="{F386536C-CCDE-4488-9B1D-BACA5D8AC5DA}" destId="{4CBF2776-D86B-4AD3-B422-0F17F7C09FD7}" srcOrd="0" destOrd="0" parTransId="{250F529E-37A8-4597-8F72-920C5D95B85D}" sibTransId="{8A03AFB2-0BBC-4135-B0B2-0294256FDBD8}"/>
    <dgm:cxn modelId="{59219F5B-DE13-4604-93FA-A6061FC92DFB}" type="presOf" srcId="{72EF7D37-4B94-4F97-A512-B1F700AB030E}" destId="{C14C0E14-893C-458F-BE7E-84AF40D579C2}" srcOrd="0" destOrd="0" presId="urn:microsoft.com/office/officeart/2005/8/layout/orgChart1"/>
    <dgm:cxn modelId="{A0288C4D-97E0-4F03-9D7A-A5A663E95D0A}" type="presOf" srcId="{35276477-0970-4997-A1DC-36352421F79F}" destId="{6EF6BAC3-9508-4D2C-8661-DC6E58D4906F}" srcOrd="1" destOrd="0" presId="urn:microsoft.com/office/officeart/2005/8/layout/orgChart1"/>
    <dgm:cxn modelId="{FD6144DE-0D40-4797-87AE-B70F16E52721}" type="presOf" srcId="{63BE3666-03D4-4F97-AF3C-47FD39FA0B88}" destId="{86964CC9-68C3-4100-9414-3C672B8B73BE}" srcOrd="0" destOrd="0" presId="urn:microsoft.com/office/officeart/2005/8/layout/orgChart1"/>
    <dgm:cxn modelId="{254206FA-E8E5-48A7-96C2-19B7ADD3136A}" srcId="{2207B47A-8216-41F3-949E-E754CB89357D}" destId="{90FD019A-B04C-444A-BE92-9748A135785B}" srcOrd="0" destOrd="0" parTransId="{72EF7D37-4B94-4F97-A512-B1F700AB030E}" sibTransId="{73825045-FAD3-4A67-AB32-688532CEE38B}"/>
    <dgm:cxn modelId="{9BF63B19-BEE4-454B-B62F-301CB1731AF8}" type="presParOf" srcId="{452141E4-41BF-47B4-A54B-B692F95E9263}" destId="{EF76DFAC-3842-460D-B269-E71B17BC5D51}" srcOrd="0" destOrd="0" presId="urn:microsoft.com/office/officeart/2005/8/layout/orgChart1"/>
    <dgm:cxn modelId="{77838113-C236-4EF5-BFC2-E757F1B8A07F}" type="presParOf" srcId="{EF76DFAC-3842-460D-B269-E71B17BC5D51}" destId="{1F0A331E-D4C0-48BD-B00D-ACD120655A0A}" srcOrd="0" destOrd="0" presId="urn:microsoft.com/office/officeart/2005/8/layout/orgChart1"/>
    <dgm:cxn modelId="{E12B690C-8726-4510-ABAF-2A177C3CDD9B}" type="presParOf" srcId="{1F0A331E-D4C0-48BD-B00D-ACD120655A0A}" destId="{4CC88D0D-AC7D-4217-BAF3-78B39C743204}" srcOrd="0" destOrd="0" presId="urn:microsoft.com/office/officeart/2005/8/layout/orgChart1"/>
    <dgm:cxn modelId="{E3A72E3E-9E1A-4208-AB22-6CAF32E7ACA9}" type="presParOf" srcId="{1F0A331E-D4C0-48BD-B00D-ACD120655A0A}" destId="{E3C9594C-041F-4954-99BB-CF4C709483F2}" srcOrd="1" destOrd="0" presId="urn:microsoft.com/office/officeart/2005/8/layout/orgChart1"/>
    <dgm:cxn modelId="{0B32E16E-46F7-4D9E-8BEF-78064C323E66}" type="presParOf" srcId="{EF76DFAC-3842-460D-B269-E71B17BC5D51}" destId="{E5D15DF6-EBF0-4C95-B49A-12F4C12EF71D}" srcOrd="1" destOrd="0" presId="urn:microsoft.com/office/officeart/2005/8/layout/orgChart1"/>
    <dgm:cxn modelId="{6AB32D60-26CF-4343-92D5-D8DF64D04754}" type="presParOf" srcId="{E5D15DF6-EBF0-4C95-B49A-12F4C12EF71D}" destId="{5601AA57-7577-4E23-8BFF-5E51A1336FE3}" srcOrd="0" destOrd="0" presId="urn:microsoft.com/office/officeart/2005/8/layout/orgChart1"/>
    <dgm:cxn modelId="{C6634F41-1EE7-4306-BE81-0D021825D9D1}" type="presParOf" srcId="{E5D15DF6-EBF0-4C95-B49A-12F4C12EF71D}" destId="{7A0F1138-2712-4EB3-900F-4E6CD184E4BF}" srcOrd="1" destOrd="0" presId="urn:microsoft.com/office/officeart/2005/8/layout/orgChart1"/>
    <dgm:cxn modelId="{B1D4F69F-9C39-4063-9436-1AFEF55C159E}" type="presParOf" srcId="{7A0F1138-2712-4EB3-900F-4E6CD184E4BF}" destId="{860E023F-4CDD-40BA-85FD-66A14E110EC5}" srcOrd="0" destOrd="0" presId="urn:microsoft.com/office/officeart/2005/8/layout/orgChart1"/>
    <dgm:cxn modelId="{6516E851-834C-49C8-961D-42AE84283849}" type="presParOf" srcId="{860E023F-4CDD-40BA-85FD-66A14E110EC5}" destId="{DB589BCA-808E-40E9-B5FE-D4825CEB527C}" srcOrd="0" destOrd="0" presId="urn:microsoft.com/office/officeart/2005/8/layout/orgChart1"/>
    <dgm:cxn modelId="{32AA8733-C050-4D59-B125-D9ED43A11868}" type="presParOf" srcId="{860E023F-4CDD-40BA-85FD-66A14E110EC5}" destId="{39520CD3-7F04-4C1E-9D4D-7CDCCB8D0F15}" srcOrd="1" destOrd="0" presId="urn:microsoft.com/office/officeart/2005/8/layout/orgChart1"/>
    <dgm:cxn modelId="{D5386D9B-772A-4A4E-8B65-B5B3BFE3A08E}" type="presParOf" srcId="{7A0F1138-2712-4EB3-900F-4E6CD184E4BF}" destId="{ED1D0D4D-798A-42B0-8560-F125EF9C940C}" srcOrd="1" destOrd="0" presId="urn:microsoft.com/office/officeart/2005/8/layout/orgChart1"/>
    <dgm:cxn modelId="{8203BE91-4585-436E-A405-59687B9F5CA5}" type="presParOf" srcId="{ED1D0D4D-798A-42B0-8560-F125EF9C940C}" destId="{93B13156-457F-4C17-8739-6A58AB60F006}" srcOrd="0" destOrd="0" presId="urn:microsoft.com/office/officeart/2005/8/layout/orgChart1"/>
    <dgm:cxn modelId="{3AEFE930-A7E6-4AE4-A992-10EAE1C7FFA5}" type="presParOf" srcId="{ED1D0D4D-798A-42B0-8560-F125EF9C940C}" destId="{762CFEF1-9162-4684-B9B2-04913B0C4B70}" srcOrd="1" destOrd="0" presId="urn:microsoft.com/office/officeart/2005/8/layout/orgChart1"/>
    <dgm:cxn modelId="{E6A345DB-A0D6-45E1-9D27-B12E7DA37621}" type="presParOf" srcId="{762CFEF1-9162-4684-B9B2-04913B0C4B70}" destId="{83FA8D76-D3E9-43EF-B59B-985FEA999CB3}" srcOrd="0" destOrd="0" presId="urn:microsoft.com/office/officeart/2005/8/layout/orgChart1"/>
    <dgm:cxn modelId="{6F6B05F3-857C-4A0A-B032-B18FD5C1D142}" type="presParOf" srcId="{83FA8D76-D3E9-43EF-B59B-985FEA999CB3}" destId="{A30BEDE5-568F-46B3-B403-653C426B144F}" srcOrd="0" destOrd="0" presId="urn:microsoft.com/office/officeart/2005/8/layout/orgChart1"/>
    <dgm:cxn modelId="{B03230F4-E105-4C5E-AB2F-9B2508C83B28}" type="presParOf" srcId="{83FA8D76-D3E9-43EF-B59B-985FEA999CB3}" destId="{CF8260F6-85E3-41C8-8B14-40FFF841B877}" srcOrd="1" destOrd="0" presId="urn:microsoft.com/office/officeart/2005/8/layout/orgChart1"/>
    <dgm:cxn modelId="{F615115E-751E-4743-987D-841D8C63D125}" type="presParOf" srcId="{762CFEF1-9162-4684-B9B2-04913B0C4B70}" destId="{3D828996-D8AD-4189-9C76-6C81ABACC7F5}" srcOrd="1" destOrd="0" presId="urn:microsoft.com/office/officeart/2005/8/layout/orgChart1"/>
    <dgm:cxn modelId="{B32A86EB-FCFE-479C-A740-FAB184253D38}" type="presParOf" srcId="{762CFEF1-9162-4684-B9B2-04913B0C4B70}" destId="{8E37CF0E-5A5E-4FFB-AD61-AEDD1FF2C8E2}" srcOrd="2" destOrd="0" presId="urn:microsoft.com/office/officeart/2005/8/layout/orgChart1"/>
    <dgm:cxn modelId="{C050126F-4953-49A6-88F1-6422520F8602}" type="presParOf" srcId="{7A0F1138-2712-4EB3-900F-4E6CD184E4BF}" destId="{4FCDFEFE-66B2-4708-9A47-9681C99329A7}" srcOrd="2" destOrd="0" presId="urn:microsoft.com/office/officeart/2005/8/layout/orgChart1"/>
    <dgm:cxn modelId="{82AD3412-AEC3-4F80-AC4F-6CB4F70B8FBC}" type="presParOf" srcId="{E5D15DF6-EBF0-4C95-B49A-12F4C12EF71D}" destId="{86964CC9-68C3-4100-9414-3C672B8B73BE}" srcOrd="2" destOrd="0" presId="urn:microsoft.com/office/officeart/2005/8/layout/orgChart1"/>
    <dgm:cxn modelId="{A0D13925-10F0-4BD5-AAFA-E752044EB5EB}" type="presParOf" srcId="{E5D15DF6-EBF0-4C95-B49A-12F4C12EF71D}" destId="{D15DDCE5-4EB4-4A50-ADC0-13D087DEA034}" srcOrd="3" destOrd="0" presId="urn:microsoft.com/office/officeart/2005/8/layout/orgChart1"/>
    <dgm:cxn modelId="{74D39792-2BF0-406C-8086-EDC6FF9065B3}" type="presParOf" srcId="{D15DDCE5-4EB4-4A50-ADC0-13D087DEA034}" destId="{34B07C98-B102-4C19-A03C-0505C4D88D3B}" srcOrd="0" destOrd="0" presId="urn:microsoft.com/office/officeart/2005/8/layout/orgChart1"/>
    <dgm:cxn modelId="{258A106A-0EA2-4AC9-946E-99524C3CCC64}" type="presParOf" srcId="{34B07C98-B102-4C19-A03C-0505C4D88D3B}" destId="{4A27472E-00D7-4E68-9ADE-F786F9BF8352}" srcOrd="0" destOrd="0" presId="urn:microsoft.com/office/officeart/2005/8/layout/orgChart1"/>
    <dgm:cxn modelId="{6A99EDA9-6E1D-424F-8ECA-84F441F2E04A}" type="presParOf" srcId="{34B07C98-B102-4C19-A03C-0505C4D88D3B}" destId="{6EF6BAC3-9508-4D2C-8661-DC6E58D4906F}" srcOrd="1" destOrd="0" presId="urn:microsoft.com/office/officeart/2005/8/layout/orgChart1"/>
    <dgm:cxn modelId="{EC22A758-EB86-4099-A6D8-4CE70F9E8450}" type="presParOf" srcId="{D15DDCE5-4EB4-4A50-ADC0-13D087DEA034}" destId="{8DDF0CB0-857A-4081-8760-2EB8463A1384}" srcOrd="1" destOrd="0" presId="urn:microsoft.com/office/officeart/2005/8/layout/orgChart1"/>
    <dgm:cxn modelId="{BD1756AC-6772-4E00-93FD-78E63DCFC60C}" type="presParOf" srcId="{8DDF0CB0-857A-4081-8760-2EB8463A1384}" destId="{4AA40BBE-0884-4622-9243-CCAB7846E298}" srcOrd="0" destOrd="0" presId="urn:microsoft.com/office/officeart/2005/8/layout/orgChart1"/>
    <dgm:cxn modelId="{9FE01B54-DB62-460B-B2B4-483863F35C39}" type="presParOf" srcId="{8DDF0CB0-857A-4081-8760-2EB8463A1384}" destId="{C475285B-4812-49B8-96D8-290319514602}" srcOrd="1" destOrd="0" presId="urn:microsoft.com/office/officeart/2005/8/layout/orgChart1"/>
    <dgm:cxn modelId="{B1842F6C-B739-483B-9119-6F18AD4E9ADE}" type="presParOf" srcId="{C475285B-4812-49B8-96D8-290319514602}" destId="{F52A0560-48D8-4CE7-818B-38E10C7482E0}" srcOrd="0" destOrd="0" presId="urn:microsoft.com/office/officeart/2005/8/layout/orgChart1"/>
    <dgm:cxn modelId="{26AF4ABD-B7F7-44F7-BBA0-8C7991097225}" type="presParOf" srcId="{F52A0560-48D8-4CE7-818B-38E10C7482E0}" destId="{8687BC89-DA79-47AA-82F3-D003B284E3E2}" srcOrd="0" destOrd="0" presId="urn:microsoft.com/office/officeart/2005/8/layout/orgChart1"/>
    <dgm:cxn modelId="{D0F976B8-32CB-4134-B96A-23506C56C993}" type="presParOf" srcId="{F52A0560-48D8-4CE7-818B-38E10C7482E0}" destId="{E583B789-EAFF-4DCC-888B-20C6FBF07F69}" srcOrd="1" destOrd="0" presId="urn:microsoft.com/office/officeart/2005/8/layout/orgChart1"/>
    <dgm:cxn modelId="{4BE6C27C-E47E-4EC3-BF48-35C29AC51B18}" type="presParOf" srcId="{C475285B-4812-49B8-96D8-290319514602}" destId="{4953D501-0AF7-4E09-89C0-6647A5EEDC17}" srcOrd="1" destOrd="0" presId="urn:microsoft.com/office/officeart/2005/8/layout/orgChart1"/>
    <dgm:cxn modelId="{B665A1E2-9D7D-4C1F-A4EA-217479FAFF84}" type="presParOf" srcId="{C475285B-4812-49B8-96D8-290319514602}" destId="{4DA87498-EE36-4914-8EC1-6DE784617796}" srcOrd="2" destOrd="0" presId="urn:microsoft.com/office/officeart/2005/8/layout/orgChart1"/>
    <dgm:cxn modelId="{5D043B57-2099-4FBD-82AF-FA3C19FCFE43}" type="presParOf" srcId="{D15DDCE5-4EB4-4A50-ADC0-13D087DEA034}" destId="{4EF65753-DF4D-4A5D-9E79-72929404222F}" srcOrd="2" destOrd="0" presId="urn:microsoft.com/office/officeart/2005/8/layout/orgChart1"/>
    <dgm:cxn modelId="{DFB0177D-D092-4934-ABCB-67377C4F98E7}" type="presParOf" srcId="{E5D15DF6-EBF0-4C95-B49A-12F4C12EF71D}" destId="{FA7236F4-D3B0-4639-8C84-A27408A5C7B2}" srcOrd="4" destOrd="0" presId="urn:microsoft.com/office/officeart/2005/8/layout/orgChart1"/>
    <dgm:cxn modelId="{1ED40939-731F-46DA-A349-F9E70A40EB4E}" type="presParOf" srcId="{E5D15DF6-EBF0-4C95-B49A-12F4C12EF71D}" destId="{1F95A16D-F985-4B52-B643-4B7ACDA8857C}" srcOrd="5" destOrd="0" presId="urn:microsoft.com/office/officeart/2005/8/layout/orgChart1"/>
    <dgm:cxn modelId="{E866AAF1-3091-4CAE-8694-DB8CA5554852}" type="presParOf" srcId="{1F95A16D-F985-4B52-B643-4B7ACDA8857C}" destId="{BC8D22E1-F49B-4100-A43F-0AF9DEBF1A84}" srcOrd="0" destOrd="0" presId="urn:microsoft.com/office/officeart/2005/8/layout/orgChart1"/>
    <dgm:cxn modelId="{102B3A40-DFF3-464C-9B0F-1C63913EB4D5}" type="presParOf" srcId="{BC8D22E1-F49B-4100-A43F-0AF9DEBF1A84}" destId="{ADE2E835-65BD-4CE9-808E-912ABED723D7}" srcOrd="0" destOrd="0" presId="urn:microsoft.com/office/officeart/2005/8/layout/orgChart1"/>
    <dgm:cxn modelId="{9C4FD0FF-29BC-4859-84AC-43A31782E677}" type="presParOf" srcId="{BC8D22E1-F49B-4100-A43F-0AF9DEBF1A84}" destId="{914A6266-2D4A-48A5-AF20-096C0052890F}" srcOrd="1" destOrd="0" presId="urn:microsoft.com/office/officeart/2005/8/layout/orgChart1"/>
    <dgm:cxn modelId="{9CAFC077-6FBD-43A1-AAEB-D43AEBADDDFC}" type="presParOf" srcId="{1F95A16D-F985-4B52-B643-4B7ACDA8857C}" destId="{7622BB46-60ED-4A7F-A82F-BB44FF072F3A}" srcOrd="1" destOrd="0" presId="urn:microsoft.com/office/officeart/2005/8/layout/orgChart1"/>
    <dgm:cxn modelId="{8D22C751-5594-4DC2-B40E-DBF1B521A81C}" type="presParOf" srcId="{7622BB46-60ED-4A7F-A82F-BB44FF072F3A}" destId="{C14C0E14-893C-458F-BE7E-84AF40D579C2}" srcOrd="0" destOrd="0" presId="urn:microsoft.com/office/officeart/2005/8/layout/orgChart1"/>
    <dgm:cxn modelId="{9A07B7DF-2FE4-44F0-8154-699068B1F3CD}" type="presParOf" srcId="{7622BB46-60ED-4A7F-A82F-BB44FF072F3A}" destId="{C287643E-5BAF-47E4-A215-BF2F2D3BA1E5}" srcOrd="1" destOrd="0" presId="urn:microsoft.com/office/officeart/2005/8/layout/orgChart1"/>
    <dgm:cxn modelId="{D45050CA-DDC4-4A4C-8682-C4C0616741DA}" type="presParOf" srcId="{C287643E-5BAF-47E4-A215-BF2F2D3BA1E5}" destId="{0009FA43-CAB3-4CCA-AB71-13774F0F5492}" srcOrd="0" destOrd="0" presId="urn:microsoft.com/office/officeart/2005/8/layout/orgChart1"/>
    <dgm:cxn modelId="{CC2FCF80-140D-4FC5-9B61-7320EBA26F14}" type="presParOf" srcId="{0009FA43-CAB3-4CCA-AB71-13774F0F5492}" destId="{C129B9E7-46B3-4307-ABFB-E6CCF34FC3DB}" srcOrd="0" destOrd="0" presId="urn:microsoft.com/office/officeart/2005/8/layout/orgChart1"/>
    <dgm:cxn modelId="{0C4C1F6F-78C4-492F-8A20-8ABB4913F0A8}" type="presParOf" srcId="{0009FA43-CAB3-4CCA-AB71-13774F0F5492}" destId="{27124C26-21A2-44AF-8C15-7E49D16E55DA}" srcOrd="1" destOrd="0" presId="urn:microsoft.com/office/officeart/2005/8/layout/orgChart1"/>
    <dgm:cxn modelId="{0BFFF0F7-F30B-4821-A3ED-1F883F6CED28}" type="presParOf" srcId="{C287643E-5BAF-47E4-A215-BF2F2D3BA1E5}" destId="{3330210F-57FB-41AF-94D9-D61FEA73AE69}" srcOrd="1" destOrd="0" presId="urn:microsoft.com/office/officeart/2005/8/layout/orgChart1"/>
    <dgm:cxn modelId="{E26DFF51-AFA4-4133-BAE6-2361F240C043}" type="presParOf" srcId="{C287643E-5BAF-47E4-A215-BF2F2D3BA1E5}" destId="{FBDD463C-AA8D-4A69-B289-232F5F57DCA9}" srcOrd="2" destOrd="0" presId="urn:microsoft.com/office/officeart/2005/8/layout/orgChart1"/>
    <dgm:cxn modelId="{A57DB460-AE50-4004-95CE-B8B83CEA1E4D}" type="presParOf" srcId="{1F95A16D-F985-4B52-B643-4B7ACDA8857C}" destId="{536CBA2C-4CCB-4376-A074-5B21DFB14E17}" srcOrd="2" destOrd="0" presId="urn:microsoft.com/office/officeart/2005/8/layout/orgChart1"/>
    <dgm:cxn modelId="{6346E54A-DD90-43B0-8A80-F9093192C552}" type="presParOf" srcId="{EF76DFAC-3842-460D-B269-E71B17BC5D51}" destId="{9B25003E-9E7C-47BC-BECB-17B6124C13FE}"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C77A50-F693-4CBE-9674-CDB247CBFBF4}" type="doc">
      <dgm:prSet loTypeId="urn:microsoft.com/office/officeart/2008/layout/HorizontalMultiLevelHierarchy" loCatId="hierarchy" qsTypeId="urn:microsoft.com/office/officeart/2005/8/quickstyle/simple1" qsCatId="simple" csTypeId="urn:microsoft.com/office/officeart/2005/8/colors/accent0_1" csCatId="mainScheme" phldr="1"/>
      <dgm:spPr/>
      <dgm:t>
        <a:bodyPr/>
        <a:lstStyle/>
        <a:p>
          <a:endParaRPr lang="es-MX"/>
        </a:p>
      </dgm:t>
    </dgm:pt>
    <dgm:pt modelId="{8E4ACE5F-4C8C-44B8-96D6-356A25972143}">
      <dgm:prSet phldrT="[Texto]"/>
      <dgm:spPr>
        <a:solidFill>
          <a:schemeClr val="accent4">
            <a:lumMod val="60000"/>
            <a:lumOff val="40000"/>
          </a:schemeClr>
        </a:solidFill>
        <a:ln w="38100">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b="1" dirty="0"/>
            <a:t>MORAL</a:t>
          </a:r>
          <a:endParaRPr lang="es-MX" b="1" dirty="0"/>
        </a:p>
      </dgm:t>
    </dgm:pt>
    <dgm:pt modelId="{1B9E57F0-F365-4E63-814F-8AEC96D43383}" type="parTrans" cxnId="{91CFF6E3-5B2E-418B-A040-B5D0E84E6A28}">
      <dgm:prSet/>
      <dgm:spPr/>
      <dgm:t>
        <a:bodyPr/>
        <a:lstStyle/>
        <a:p>
          <a:endParaRPr lang="es-MX"/>
        </a:p>
      </dgm:t>
    </dgm:pt>
    <dgm:pt modelId="{BB179804-F871-4C04-88E1-B2B2A7A160C9}" type="sibTrans" cxnId="{91CFF6E3-5B2E-418B-A040-B5D0E84E6A28}">
      <dgm:prSet/>
      <dgm:spPr/>
      <dgm:t>
        <a:bodyPr/>
        <a:lstStyle/>
        <a:p>
          <a:endParaRPr lang="es-MX"/>
        </a:p>
      </dgm:t>
    </dgm:pt>
    <dgm:pt modelId="{30BC09EB-2A59-47BD-9DF0-2C35409EA3A4}">
      <dgm:prSet phldrT="[Texto]"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lgn="just"/>
          <a:r>
            <a:rPr lang="es-ES" sz="2600" dirty="0"/>
            <a:t>Existe a escala de toda la sociedad, matizada por los intereses y posiciones de las clases y grupos dominantes, y a escala del individuo, como componente singular y central de la personalidad.</a:t>
          </a:r>
          <a:endParaRPr lang="es-MX" sz="2600" dirty="0"/>
        </a:p>
      </dgm:t>
    </dgm:pt>
    <dgm:pt modelId="{1A4BDC65-D1CF-44A1-84CE-E636232080CF}" type="parTrans" cxnId="{5DF738E0-631C-42C0-921A-800139DF5F33}">
      <dgm:prSet/>
      <dgm:spPr/>
      <dgm:t>
        <a:bodyPr/>
        <a:lstStyle/>
        <a:p>
          <a:endParaRPr lang="es-MX"/>
        </a:p>
      </dgm:t>
    </dgm:pt>
    <dgm:pt modelId="{8DF70DB2-D586-45DE-A7EE-A6B83BDD9A00}" type="sibTrans" cxnId="{5DF738E0-631C-42C0-921A-800139DF5F33}">
      <dgm:prSet/>
      <dgm:spPr/>
      <dgm:t>
        <a:bodyPr/>
        <a:lstStyle/>
        <a:p>
          <a:endParaRPr lang="es-MX"/>
        </a:p>
      </dgm:t>
    </dgm:pt>
    <dgm:pt modelId="{55548DD1-7192-411D-B9D0-0A4FFC48FBF4}">
      <dgm:prSet phldrT="[Texto]"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pPr algn="just"/>
          <a:r>
            <a:rPr lang="es-ES" sz="2600" dirty="0"/>
            <a:t>Es histórica y concreta, ocupa un lugar nuclear en la superestructura social en su conjunto, desde el cual informa y a la vez se </a:t>
          </a:r>
          <a:r>
            <a:rPr lang="es-ES" sz="2600" dirty="0" err="1"/>
            <a:t>interpenetra</a:t>
          </a:r>
          <a:r>
            <a:rPr lang="es-ES" sz="2600" dirty="0"/>
            <a:t> con todo el cuerpo económico, político, social y cultural de la sociedad. </a:t>
          </a:r>
          <a:endParaRPr lang="es-MX" sz="2600" dirty="0"/>
        </a:p>
      </dgm:t>
    </dgm:pt>
    <dgm:pt modelId="{9128AE15-645D-4368-AFBC-4F0BD39E5752}" type="parTrans" cxnId="{A6663AB1-C83D-4C89-8C41-5585134FCECC}">
      <dgm:prSet/>
      <dgm:spPr/>
      <dgm:t>
        <a:bodyPr/>
        <a:lstStyle/>
        <a:p>
          <a:endParaRPr lang="es-MX"/>
        </a:p>
      </dgm:t>
    </dgm:pt>
    <dgm:pt modelId="{F83B46BE-A792-49CD-9BAE-8AD5516350CD}" type="sibTrans" cxnId="{A6663AB1-C83D-4C89-8C41-5585134FCECC}">
      <dgm:prSet/>
      <dgm:spPr/>
      <dgm:t>
        <a:bodyPr/>
        <a:lstStyle/>
        <a:p>
          <a:endParaRPr lang="es-MX"/>
        </a:p>
      </dgm:t>
    </dgm:pt>
    <dgm:pt modelId="{7A85100E-752F-447A-9BF9-022015DF87FD}" type="pres">
      <dgm:prSet presAssocID="{63C77A50-F693-4CBE-9674-CDB247CBFBF4}" presName="Name0" presStyleCnt="0">
        <dgm:presLayoutVars>
          <dgm:chPref val="1"/>
          <dgm:dir/>
          <dgm:animOne val="branch"/>
          <dgm:animLvl val="lvl"/>
          <dgm:resizeHandles val="exact"/>
        </dgm:presLayoutVars>
      </dgm:prSet>
      <dgm:spPr/>
      <dgm:t>
        <a:bodyPr/>
        <a:lstStyle/>
        <a:p>
          <a:endParaRPr lang="es-ES"/>
        </a:p>
      </dgm:t>
    </dgm:pt>
    <dgm:pt modelId="{3579DB09-3812-4BEE-987A-C576E93021F5}" type="pres">
      <dgm:prSet presAssocID="{8E4ACE5F-4C8C-44B8-96D6-356A25972143}" presName="root1" presStyleCnt="0"/>
      <dgm:spPr/>
    </dgm:pt>
    <dgm:pt modelId="{FDE2691F-1806-470F-B0EB-3A04276AA3B6}" type="pres">
      <dgm:prSet presAssocID="{8E4ACE5F-4C8C-44B8-96D6-356A25972143}" presName="LevelOneTextNode" presStyleLbl="node0" presStyleIdx="0" presStyleCnt="1">
        <dgm:presLayoutVars>
          <dgm:chPref val="3"/>
        </dgm:presLayoutVars>
      </dgm:prSet>
      <dgm:spPr/>
      <dgm:t>
        <a:bodyPr/>
        <a:lstStyle/>
        <a:p>
          <a:endParaRPr lang="es-ES"/>
        </a:p>
      </dgm:t>
    </dgm:pt>
    <dgm:pt modelId="{0BE5CA97-F7DB-4831-A9D5-CDE3B1A8A196}" type="pres">
      <dgm:prSet presAssocID="{8E4ACE5F-4C8C-44B8-96D6-356A25972143}" presName="level2hierChild" presStyleCnt="0"/>
      <dgm:spPr/>
    </dgm:pt>
    <dgm:pt modelId="{4FEF8136-3D8B-4A62-8151-CB3367402BB2}" type="pres">
      <dgm:prSet presAssocID="{1A4BDC65-D1CF-44A1-84CE-E636232080CF}" presName="conn2-1" presStyleLbl="parChTrans1D2" presStyleIdx="0" presStyleCnt="2"/>
      <dgm:spPr/>
      <dgm:t>
        <a:bodyPr/>
        <a:lstStyle/>
        <a:p>
          <a:endParaRPr lang="es-ES"/>
        </a:p>
      </dgm:t>
    </dgm:pt>
    <dgm:pt modelId="{5549E459-7DFC-4FC1-9395-DF80981C6FF2}" type="pres">
      <dgm:prSet presAssocID="{1A4BDC65-D1CF-44A1-84CE-E636232080CF}" presName="connTx" presStyleLbl="parChTrans1D2" presStyleIdx="0" presStyleCnt="2"/>
      <dgm:spPr/>
      <dgm:t>
        <a:bodyPr/>
        <a:lstStyle/>
        <a:p>
          <a:endParaRPr lang="es-ES"/>
        </a:p>
      </dgm:t>
    </dgm:pt>
    <dgm:pt modelId="{616AAB7A-9890-45DA-9F80-DCC6E27C5F3B}" type="pres">
      <dgm:prSet presAssocID="{30BC09EB-2A59-47BD-9DF0-2C35409EA3A4}" presName="root2" presStyleCnt="0"/>
      <dgm:spPr/>
    </dgm:pt>
    <dgm:pt modelId="{84EF730D-65CC-4FC5-BD6B-96A4F864AB69}" type="pres">
      <dgm:prSet presAssocID="{30BC09EB-2A59-47BD-9DF0-2C35409EA3A4}" presName="LevelTwoTextNode" presStyleLbl="node2" presStyleIdx="0" presStyleCnt="2" custScaleX="252430" custScaleY="194382">
        <dgm:presLayoutVars>
          <dgm:chPref val="3"/>
        </dgm:presLayoutVars>
      </dgm:prSet>
      <dgm:spPr/>
      <dgm:t>
        <a:bodyPr/>
        <a:lstStyle/>
        <a:p>
          <a:endParaRPr lang="es-ES"/>
        </a:p>
      </dgm:t>
    </dgm:pt>
    <dgm:pt modelId="{10CC84B0-4B66-43E0-910A-9363F3FC9310}" type="pres">
      <dgm:prSet presAssocID="{30BC09EB-2A59-47BD-9DF0-2C35409EA3A4}" presName="level3hierChild" presStyleCnt="0"/>
      <dgm:spPr/>
    </dgm:pt>
    <dgm:pt modelId="{A207983F-1E3A-4CB8-9722-8BDD36D69FA3}" type="pres">
      <dgm:prSet presAssocID="{9128AE15-645D-4368-AFBC-4F0BD39E5752}" presName="conn2-1" presStyleLbl="parChTrans1D2" presStyleIdx="1" presStyleCnt="2"/>
      <dgm:spPr/>
      <dgm:t>
        <a:bodyPr/>
        <a:lstStyle/>
        <a:p>
          <a:endParaRPr lang="es-ES"/>
        </a:p>
      </dgm:t>
    </dgm:pt>
    <dgm:pt modelId="{3649055F-A780-4B84-A6A5-EEA2819B3D3B}" type="pres">
      <dgm:prSet presAssocID="{9128AE15-645D-4368-AFBC-4F0BD39E5752}" presName="connTx" presStyleLbl="parChTrans1D2" presStyleIdx="1" presStyleCnt="2"/>
      <dgm:spPr/>
      <dgm:t>
        <a:bodyPr/>
        <a:lstStyle/>
        <a:p>
          <a:endParaRPr lang="es-ES"/>
        </a:p>
      </dgm:t>
    </dgm:pt>
    <dgm:pt modelId="{9EB0BA01-8F20-4542-9CD5-4B9CEE49C777}" type="pres">
      <dgm:prSet presAssocID="{55548DD1-7192-411D-B9D0-0A4FFC48FBF4}" presName="root2" presStyleCnt="0"/>
      <dgm:spPr/>
    </dgm:pt>
    <dgm:pt modelId="{042CADED-2857-4A24-A2AC-8C89C21B8D5C}" type="pres">
      <dgm:prSet presAssocID="{55548DD1-7192-411D-B9D0-0A4FFC48FBF4}" presName="LevelTwoTextNode" presStyleLbl="node2" presStyleIdx="1" presStyleCnt="2" custScaleX="252430" custScaleY="196460">
        <dgm:presLayoutVars>
          <dgm:chPref val="3"/>
        </dgm:presLayoutVars>
      </dgm:prSet>
      <dgm:spPr/>
      <dgm:t>
        <a:bodyPr/>
        <a:lstStyle/>
        <a:p>
          <a:endParaRPr lang="es-ES"/>
        </a:p>
      </dgm:t>
    </dgm:pt>
    <dgm:pt modelId="{3992425D-9A7E-468B-90DA-5E99DDA043FF}" type="pres">
      <dgm:prSet presAssocID="{55548DD1-7192-411D-B9D0-0A4FFC48FBF4}" presName="level3hierChild" presStyleCnt="0"/>
      <dgm:spPr/>
    </dgm:pt>
  </dgm:ptLst>
  <dgm:cxnLst>
    <dgm:cxn modelId="{A6663AB1-C83D-4C89-8C41-5585134FCECC}" srcId="{8E4ACE5F-4C8C-44B8-96D6-356A25972143}" destId="{55548DD1-7192-411D-B9D0-0A4FFC48FBF4}" srcOrd="1" destOrd="0" parTransId="{9128AE15-645D-4368-AFBC-4F0BD39E5752}" sibTransId="{F83B46BE-A792-49CD-9BAE-8AD5516350CD}"/>
    <dgm:cxn modelId="{5B28D35A-CD08-4490-9A2F-65B8D642BC2A}" type="presOf" srcId="{63C77A50-F693-4CBE-9674-CDB247CBFBF4}" destId="{7A85100E-752F-447A-9BF9-022015DF87FD}" srcOrd="0" destOrd="0" presId="urn:microsoft.com/office/officeart/2008/layout/HorizontalMultiLevelHierarchy"/>
    <dgm:cxn modelId="{91CFF6E3-5B2E-418B-A040-B5D0E84E6A28}" srcId="{63C77A50-F693-4CBE-9674-CDB247CBFBF4}" destId="{8E4ACE5F-4C8C-44B8-96D6-356A25972143}" srcOrd="0" destOrd="0" parTransId="{1B9E57F0-F365-4E63-814F-8AEC96D43383}" sibTransId="{BB179804-F871-4C04-88E1-B2B2A7A160C9}"/>
    <dgm:cxn modelId="{5DF738E0-631C-42C0-921A-800139DF5F33}" srcId="{8E4ACE5F-4C8C-44B8-96D6-356A25972143}" destId="{30BC09EB-2A59-47BD-9DF0-2C35409EA3A4}" srcOrd="0" destOrd="0" parTransId="{1A4BDC65-D1CF-44A1-84CE-E636232080CF}" sibTransId="{8DF70DB2-D586-45DE-A7EE-A6B83BDD9A00}"/>
    <dgm:cxn modelId="{65E33CF8-74A4-4B90-9E55-B07E68BE1355}" type="presOf" srcId="{1A4BDC65-D1CF-44A1-84CE-E636232080CF}" destId="{4FEF8136-3D8B-4A62-8151-CB3367402BB2}" srcOrd="0" destOrd="0" presId="urn:microsoft.com/office/officeart/2008/layout/HorizontalMultiLevelHierarchy"/>
    <dgm:cxn modelId="{1148D6A6-1610-4CF8-A076-9FB5772F2E2B}" type="presOf" srcId="{30BC09EB-2A59-47BD-9DF0-2C35409EA3A4}" destId="{84EF730D-65CC-4FC5-BD6B-96A4F864AB69}" srcOrd="0" destOrd="0" presId="urn:microsoft.com/office/officeart/2008/layout/HorizontalMultiLevelHierarchy"/>
    <dgm:cxn modelId="{6730DD74-2825-441B-830C-D907937D0D3F}" type="presOf" srcId="{9128AE15-645D-4368-AFBC-4F0BD39E5752}" destId="{3649055F-A780-4B84-A6A5-EEA2819B3D3B}" srcOrd="1" destOrd="0" presId="urn:microsoft.com/office/officeart/2008/layout/HorizontalMultiLevelHierarchy"/>
    <dgm:cxn modelId="{5508F4B2-1151-4BBD-BC4F-B283C89514FA}" type="presOf" srcId="{1A4BDC65-D1CF-44A1-84CE-E636232080CF}" destId="{5549E459-7DFC-4FC1-9395-DF80981C6FF2}" srcOrd="1" destOrd="0" presId="urn:microsoft.com/office/officeart/2008/layout/HorizontalMultiLevelHierarchy"/>
    <dgm:cxn modelId="{9E6E2CAE-1F27-4604-828C-A72CABC33B73}" type="presOf" srcId="{9128AE15-645D-4368-AFBC-4F0BD39E5752}" destId="{A207983F-1E3A-4CB8-9722-8BDD36D69FA3}" srcOrd="0" destOrd="0" presId="urn:microsoft.com/office/officeart/2008/layout/HorizontalMultiLevelHierarchy"/>
    <dgm:cxn modelId="{4E25D655-5DD8-4986-9BB9-1EE22034C0FA}" type="presOf" srcId="{55548DD1-7192-411D-B9D0-0A4FFC48FBF4}" destId="{042CADED-2857-4A24-A2AC-8C89C21B8D5C}" srcOrd="0" destOrd="0" presId="urn:microsoft.com/office/officeart/2008/layout/HorizontalMultiLevelHierarchy"/>
    <dgm:cxn modelId="{E01E0B3B-B30A-4BE5-8A62-24A1A5AAEDA3}" type="presOf" srcId="{8E4ACE5F-4C8C-44B8-96D6-356A25972143}" destId="{FDE2691F-1806-470F-B0EB-3A04276AA3B6}" srcOrd="0" destOrd="0" presId="urn:microsoft.com/office/officeart/2008/layout/HorizontalMultiLevelHierarchy"/>
    <dgm:cxn modelId="{B897C686-75ED-462C-ABEE-0A9D97DA213B}" type="presParOf" srcId="{7A85100E-752F-447A-9BF9-022015DF87FD}" destId="{3579DB09-3812-4BEE-987A-C576E93021F5}" srcOrd="0" destOrd="0" presId="urn:microsoft.com/office/officeart/2008/layout/HorizontalMultiLevelHierarchy"/>
    <dgm:cxn modelId="{682AFB14-246F-4297-8348-09DFD8924D28}" type="presParOf" srcId="{3579DB09-3812-4BEE-987A-C576E93021F5}" destId="{FDE2691F-1806-470F-B0EB-3A04276AA3B6}" srcOrd="0" destOrd="0" presId="urn:microsoft.com/office/officeart/2008/layout/HorizontalMultiLevelHierarchy"/>
    <dgm:cxn modelId="{E2F8945D-7A6C-407F-9409-C47237AFF164}" type="presParOf" srcId="{3579DB09-3812-4BEE-987A-C576E93021F5}" destId="{0BE5CA97-F7DB-4831-A9D5-CDE3B1A8A196}" srcOrd="1" destOrd="0" presId="urn:microsoft.com/office/officeart/2008/layout/HorizontalMultiLevelHierarchy"/>
    <dgm:cxn modelId="{81F6BC70-2A00-4A98-8B18-85BA87DE3712}" type="presParOf" srcId="{0BE5CA97-F7DB-4831-A9D5-CDE3B1A8A196}" destId="{4FEF8136-3D8B-4A62-8151-CB3367402BB2}" srcOrd="0" destOrd="0" presId="urn:microsoft.com/office/officeart/2008/layout/HorizontalMultiLevelHierarchy"/>
    <dgm:cxn modelId="{6AF746DB-DF84-4BB8-B001-8DD505EC6391}" type="presParOf" srcId="{4FEF8136-3D8B-4A62-8151-CB3367402BB2}" destId="{5549E459-7DFC-4FC1-9395-DF80981C6FF2}" srcOrd="0" destOrd="0" presId="urn:microsoft.com/office/officeart/2008/layout/HorizontalMultiLevelHierarchy"/>
    <dgm:cxn modelId="{7AEF260B-2118-426C-8169-D50D0A619A28}" type="presParOf" srcId="{0BE5CA97-F7DB-4831-A9D5-CDE3B1A8A196}" destId="{616AAB7A-9890-45DA-9F80-DCC6E27C5F3B}" srcOrd="1" destOrd="0" presId="urn:microsoft.com/office/officeart/2008/layout/HorizontalMultiLevelHierarchy"/>
    <dgm:cxn modelId="{6E74DDC1-9F40-4B20-BB01-11993CA21C9A}" type="presParOf" srcId="{616AAB7A-9890-45DA-9F80-DCC6E27C5F3B}" destId="{84EF730D-65CC-4FC5-BD6B-96A4F864AB69}" srcOrd="0" destOrd="0" presId="urn:microsoft.com/office/officeart/2008/layout/HorizontalMultiLevelHierarchy"/>
    <dgm:cxn modelId="{6C9F9F9D-D43D-4023-B29D-DB5FD1491D99}" type="presParOf" srcId="{616AAB7A-9890-45DA-9F80-DCC6E27C5F3B}" destId="{10CC84B0-4B66-43E0-910A-9363F3FC9310}" srcOrd="1" destOrd="0" presId="urn:microsoft.com/office/officeart/2008/layout/HorizontalMultiLevelHierarchy"/>
    <dgm:cxn modelId="{00F8E9DB-2100-4344-9909-AE230CF50485}" type="presParOf" srcId="{0BE5CA97-F7DB-4831-A9D5-CDE3B1A8A196}" destId="{A207983F-1E3A-4CB8-9722-8BDD36D69FA3}" srcOrd="2" destOrd="0" presId="urn:microsoft.com/office/officeart/2008/layout/HorizontalMultiLevelHierarchy"/>
    <dgm:cxn modelId="{88442D74-2B5C-43F4-9479-01977493E9E4}" type="presParOf" srcId="{A207983F-1E3A-4CB8-9722-8BDD36D69FA3}" destId="{3649055F-A780-4B84-A6A5-EEA2819B3D3B}" srcOrd="0" destOrd="0" presId="urn:microsoft.com/office/officeart/2008/layout/HorizontalMultiLevelHierarchy"/>
    <dgm:cxn modelId="{909EEEF4-5343-4030-B252-AA3A019C3F8F}" type="presParOf" srcId="{0BE5CA97-F7DB-4831-A9D5-CDE3B1A8A196}" destId="{9EB0BA01-8F20-4542-9CD5-4B9CEE49C777}" srcOrd="3" destOrd="0" presId="urn:microsoft.com/office/officeart/2008/layout/HorizontalMultiLevelHierarchy"/>
    <dgm:cxn modelId="{450C5B70-4145-4BBE-96BF-20BDF53E8810}" type="presParOf" srcId="{9EB0BA01-8F20-4542-9CD5-4B9CEE49C777}" destId="{042CADED-2857-4A24-A2AC-8C89C21B8D5C}" srcOrd="0" destOrd="0" presId="urn:microsoft.com/office/officeart/2008/layout/HorizontalMultiLevelHierarchy"/>
    <dgm:cxn modelId="{431440EA-53FC-4178-9E3D-5A3F69B31616}" type="presParOf" srcId="{9EB0BA01-8F20-4542-9CD5-4B9CEE49C777}" destId="{3992425D-9A7E-468B-90DA-5E99DDA043FF}"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7983F-1E3A-4CB8-9722-8BDD36D69FA3}">
      <dsp:nvSpPr>
        <dsp:cNvPr id="0" name=""/>
        <dsp:cNvSpPr/>
      </dsp:nvSpPr>
      <dsp:spPr>
        <a:xfrm>
          <a:off x="1660975" y="2709333"/>
          <a:ext cx="674064" cy="1127115"/>
        </a:xfrm>
        <a:custGeom>
          <a:avLst/>
          <a:gdLst/>
          <a:ahLst/>
          <a:cxnLst/>
          <a:rect l="0" t="0" r="0" b="0"/>
          <a:pathLst>
            <a:path>
              <a:moveTo>
                <a:pt x="0" y="0"/>
              </a:moveTo>
              <a:lnTo>
                <a:pt x="337032" y="0"/>
              </a:lnTo>
              <a:lnTo>
                <a:pt x="337032" y="1127115"/>
              </a:lnTo>
              <a:lnTo>
                <a:pt x="674064" y="112711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1965174" y="3240058"/>
        <a:ext cx="65664" cy="65664"/>
      </dsp:txXfrm>
    </dsp:sp>
    <dsp:sp modelId="{4FEF8136-3D8B-4A62-8151-CB3367402BB2}">
      <dsp:nvSpPr>
        <dsp:cNvPr id="0" name=""/>
        <dsp:cNvSpPr/>
      </dsp:nvSpPr>
      <dsp:spPr>
        <a:xfrm>
          <a:off x="1660975" y="1571541"/>
          <a:ext cx="674064" cy="1137791"/>
        </a:xfrm>
        <a:custGeom>
          <a:avLst/>
          <a:gdLst/>
          <a:ahLst/>
          <a:cxnLst/>
          <a:rect l="0" t="0" r="0" b="0"/>
          <a:pathLst>
            <a:path>
              <a:moveTo>
                <a:pt x="0" y="1137791"/>
              </a:moveTo>
              <a:lnTo>
                <a:pt x="337032" y="1137791"/>
              </a:lnTo>
              <a:lnTo>
                <a:pt x="337032" y="0"/>
              </a:lnTo>
              <a:lnTo>
                <a:pt x="674064" y="0"/>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1964945" y="2107375"/>
        <a:ext cx="66123" cy="66123"/>
      </dsp:txXfrm>
    </dsp:sp>
    <dsp:sp modelId="{FDE2691F-1806-470F-B0EB-3A04276AA3B6}">
      <dsp:nvSpPr>
        <dsp:cNvPr id="0" name=""/>
        <dsp:cNvSpPr/>
      </dsp:nvSpPr>
      <dsp:spPr>
        <a:xfrm rot="16200000">
          <a:off x="-1556837" y="2195565"/>
          <a:ext cx="5408088" cy="1027536"/>
        </a:xfrm>
        <a:prstGeom prst="rect">
          <a:avLst/>
        </a:prstGeom>
        <a:solidFill>
          <a:schemeClr val="accent4">
            <a:lumMod val="60000"/>
            <a:lumOff val="40000"/>
          </a:schemeClr>
        </a:solidFill>
        <a:ln w="38100" cap="flat" cmpd="sng" algn="ctr">
          <a:solidFill>
            <a:schemeClr val="tx1"/>
          </a:solid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es-ES" sz="6500" b="1" kern="1200" dirty="0"/>
            <a:t>MORAL</a:t>
          </a:r>
          <a:endParaRPr lang="es-MX" sz="6500" b="1" kern="1200" dirty="0"/>
        </a:p>
      </dsp:txBody>
      <dsp:txXfrm>
        <a:off x="-1556837" y="2195565"/>
        <a:ext cx="5408088" cy="1027536"/>
      </dsp:txXfrm>
    </dsp:sp>
    <dsp:sp modelId="{84EF730D-65CC-4FC5-BD6B-96A4F864AB69}">
      <dsp:nvSpPr>
        <dsp:cNvPr id="0" name=""/>
        <dsp:cNvSpPr/>
      </dsp:nvSpPr>
      <dsp:spPr>
        <a:xfrm>
          <a:off x="2335039" y="572868"/>
          <a:ext cx="8507701" cy="1997346"/>
        </a:xfrm>
        <a:prstGeom prst="rect">
          <a:avLst/>
        </a:prstGeom>
        <a:solidFill>
          <a:schemeClr val="lt1">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just" defTabSz="1155700">
            <a:lnSpc>
              <a:spcPct val="90000"/>
            </a:lnSpc>
            <a:spcBef>
              <a:spcPct val="0"/>
            </a:spcBef>
            <a:spcAft>
              <a:spcPct val="35000"/>
            </a:spcAft>
          </a:pPr>
          <a:r>
            <a:rPr lang="es-ES" sz="2600" kern="1200" dirty="0"/>
            <a:t>Existe a escala de toda la sociedad, matizada por los intereses y posiciones de las clases y grupos dominantes, y a escala del individuo, como componente singular y central de la personalidad.</a:t>
          </a:r>
          <a:endParaRPr lang="es-MX" sz="2600" kern="1200" dirty="0"/>
        </a:p>
      </dsp:txBody>
      <dsp:txXfrm>
        <a:off x="2335039" y="572868"/>
        <a:ext cx="8507701" cy="1997346"/>
      </dsp:txXfrm>
    </dsp:sp>
    <dsp:sp modelId="{042CADED-2857-4A24-A2AC-8C89C21B8D5C}">
      <dsp:nvSpPr>
        <dsp:cNvPr id="0" name=""/>
        <dsp:cNvSpPr/>
      </dsp:nvSpPr>
      <dsp:spPr>
        <a:xfrm>
          <a:off x="2335039" y="2827099"/>
          <a:ext cx="8507701" cy="2018698"/>
        </a:xfrm>
        <a:prstGeom prst="rect">
          <a:avLst/>
        </a:prstGeom>
        <a:solidFill>
          <a:schemeClr val="lt1">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just" defTabSz="1155700">
            <a:lnSpc>
              <a:spcPct val="90000"/>
            </a:lnSpc>
            <a:spcBef>
              <a:spcPct val="0"/>
            </a:spcBef>
            <a:spcAft>
              <a:spcPct val="35000"/>
            </a:spcAft>
          </a:pPr>
          <a:r>
            <a:rPr lang="es-ES" sz="2600" kern="1200" dirty="0"/>
            <a:t>Es histórica y concreta, ocupa un lugar nuclear en la superestructura social en su conjunto, desde el cual informa y a la vez se </a:t>
          </a:r>
          <a:r>
            <a:rPr lang="es-ES" sz="2600" kern="1200" dirty="0" err="1"/>
            <a:t>interpenetra</a:t>
          </a:r>
          <a:r>
            <a:rPr lang="es-ES" sz="2600" kern="1200" dirty="0"/>
            <a:t> con todo el cuerpo económico, político, social y cultural de la sociedad. </a:t>
          </a:r>
          <a:endParaRPr lang="es-MX" sz="2600" kern="1200" dirty="0"/>
        </a:p>
      </dsp:txBody>
      <dsp:txXfrm>
        <a:off x="2335039" y="2827099"/>
        <a:ext cx="8507701" cy="201869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D7B757-651A-4CE4-901A-D3648AFAB002}" type="datetimeFigureOut">
              <a:rPr lang="es-MX" smtClean="0"/>
              <a:pPr/>
              <a:t>08/09/2026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8731EB-DD61-43FA-9B71-056C283B7C5F}" type="slidenum">
              <a:rPr lang="es-MX" smtClean="0"/>
              <a:pPr/>
              <a:t>‹Nº›</a:t>
            </a:fld>
            <a:endParaRPr lang="es-MX"/>
          </a:p>
        </p:txBody>
      </p:sp>
    </p:spTree>
    <p:extLst>
      <p:ext uri="{BB962C8B-B14F-4D97-AF65-F5344CB8AC3E}">
        <p14:creationId xmlns:p14="http://schemas.microsoft.com/office/powerpoint/2010/main" val="1167515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2AE23C71-ECEE-4BAF-B828-6A12179C77E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xmlns="" id="{C8095E25-DF61-43FE-80CD-04D3EB200A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xmlns="" id="{A181040D-E6BE-468D-962B-3BADAAC3BD45}"/>
              </a:ext>
            </a:extLst>
          </p:cNvPr>
          <p:cNvSpPr>
            <a:spLocks noGrp="1"/>
          </p:cNvSpPr>
          <p:nvPr>
            <p:ph type="dt" sz="half" idx="10"/>
          </p:nvPr>
        </p:nvSpPr>
        <p:spPr/>
        <p:txBody>
          <a:bodyPr/>
          <a:lstStyle/>
          <a:p>
            <a:fld id="{5F55AE27-4618-48B8-8D7D-AC2473BEBD63}" type="datetimeFigureOut">
              <a:rPr lang="es-MX" smtClean="0"/>
              <a:pPr/>
              <a:t>08/09/2026</a:t>
            </a:fld>
            <a:endParaRPr lang="es-MX"/>
          </a:p>
        </p:txBody>
      </p:sp>
      <p:sp>
        <p:nvSpPr>
          <p:cNvPr id="5" name="Marcador de pie de página 4">
            <a:extLst>
              <a:ext uri="{FF2B5EF4-FFF2-40B4-BE49-F238E27FC236}">
                <a16:creationId xmlns:a16="http://schemas.microsoft.com/office/drawing/2014/main" xmlns="" id="{8D93B6F7-C30B-46CF-BE0E-4152FDA266EA}"/>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xmlns="" id="{86B250FC-EB01-467D-8038-2B36728AB8FC}"/>
              </a:ext>
            </a:extLst>
          </p:cNvPr>
          <p:cNvSpPr>
            <a:spLocks noGrp="1"/>
          </p:cNvSpPr>
          <p:nvPr>
            <p:ph type="sldNum" sz="quarter" idx="12"/>
          </p:nvPr>
        </p:nvSpPr>
        <p:spPr/>
        <p:txBody>
          <a:bodyPr/>
          <a:lstStyle/>
          <a:p>
            <a:fld id="{21CAE18D-BAE4-4904-A724-F1EBE64FE438}" type="slidenum">
              <a:rPr lang="es-MX" smtClean="0"/>
              <a:pPr/>
              <a:t>‹Nº›</a:t>
            </a:fld>
            <a:endParaRPr lang="es-MX"/>
          </a:p>
        </p:txBody>
      </p:sp>
    </p:spTree>
    <p:extLst>
      <p:ext uri="{BB962C8B-B14F-4D97-AF65-F5344CB8AC3E}">
        <p14:creationId xmlns:p14="http://schemas.microsoft.com/office/powerpoint/2010/main" val="4199258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CC392B73-3406-40D1-900C-7F88C3FD5DA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xmlns="" id="{EE4658D7-6437-43DB-A346-C33085027BC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xmlns="" id="{229E262E-4231-4100-802A-3E223B15434F}"/>
              </a:ext>
            </a:extLst>
          </p:cNvPr>
          <p:cNvSpPr>
            <a:spLocks noGrp="1"/>
          </p:cNvSpPr>
          <p:nvPr>
            <p:ph type="dt" sz="half" idx="10"/>
          </p:nvPr>
        </p:nvSpPr>
        <p:spPr/>
        <p:txBody>
          <a:bodyPr/>
          <a:lstStyle/>
          <a:p>
            <a:fld id="{5F55AE27-4618-48B8-8D7D-AC2473BEBD63}" type="datetimeFigureOut">
              <a:rPr lang="es-MX" smtClean="0"/>
              <a:pPr/>
              <a:t>08/09/2026</a:t>
            </a:fld>
            <a:endParaRPr lang="es-MX"/>
          </a:p>
        </p:txBody>
      </p:sp>
      <p:sp>
        <p:nvSpPr>
          <p:cNvPr id="5" name="Marcador de pie de página 4">
            <a:extLst>
              <a:ext uri="{FF2B5EF4-FFF2-40B4-BE49-F238E27FC236}">
                <a16:creationId xmlns:a16="http://schemas.microsoft.com/office/drawing/2014/main" xmlns="" id="{503ED08B-660E-4FF1-A250-D2B9E63A9557}"/>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xmlns="" id="{A0F2FDAE-6F74-4F3C-BD7C-9ECAD808EACF}"/>
              </a:ext>
            </a:extLst>
          </p:cNvPr>
          <p:cNvSpPr>
            <a:spLocks noGrp="1"/>
          </p:cNvSpPr>
          <p:nvPr>
            <p:ph type="sldNum" sz="quarter" idx="12"/>
          </p:nvPr>
        </p:nvSpPr>
        <p:spPr/>
        <p:txBody>
          <a:bodyPr/>
          <a:lstStyle/>
          <a:p>
            <a:fld id="{21CAE18D-BAE4-4904-A724-F1EBE64FE438}" type="slidenum">
              <a:rPr lang="es-MX" smtClean="0"/>
              <a:pPr/>
              <a:t>‹Nº›</a:t>
            </a:fld>
            <a:endParaRPr lang="es-MX"/>
          </a:p>
        </p:txBody>
      </p:sp>
    </p:spTree>
    <p:extLst>
      <p:ext uri="{BB962C8B-B14F-4D97-AF65-F5344CB8AC3E}">
        <p14:creationId xmlns:p14="http://schemas.microsoft.com/office/powerpoint/2010/main" val="4181616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1D10DFC-0B76-40D9-8BF4-D82DBA74616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xmlns="" id="{DA87453F-0BCA-432E-9985-DB7FA9EF24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2E0C6AF4-16EF-40EA-8B22-D67C4140FC95}"/>
              </a:ext>
            </a:extLst>
          </p:cNvPr>
          <p:cNvSpPr>
            <a:spLocks noGrp="1"/>
          </p:cNvSpPr>
          <p:nvPr>
            <p:ph type="dt" sz="half" idx="10"/>
          </p:nvPr>
        </p:nvSpPr>
        <p:spPr/>
        <p:txBody>
          <a:bodyPr/>
          <a:lstStyle/>
          <a:p>
            <a:fld id="{5F55AE27-4618-48B8-8D7D-AC2473BEBD63}" type="datetimeFigureOut">
              <a:rPr lang="es-MX" smtClean="0"/>
              <a:pPr/>
              <a:t>08/09/2026</a:t>
            </a:fld>
            <a:endParaRPr lang="es-MX"/>
          </a:p>
        </p:txBody>
      </p:sp>
      <p:sp>
        <p:nvSpPr>
          <p:cNvPr id="5" name="Marcador de pie de página 4">
            <a:extLst>
              <a:ext uri="{FF2B5EF4-FFF2-40B4-BE49-F238E27FC236}">
                <a16:creationId xmlns:a16="http://schemas.microsoft.com/office/drawing/2014/main" xmlns="" id="{37B57B57-983E-49A2-B15C-6C3D09074F9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xmlns="" id="{594B1E3A-56D6-4B4E-8399-C117E5CCA317}"/>
              </a:ext>
            </a:extLst>
          </p:cNvPr>
          <p:cNvSpPr>
            <a:spLocks noGrp="1"/>
          </p:cNvSpPr>
          <p:nvPr>
            <p:ph type="sldNum" sz="quarter" idx="12"/>
          </p:nvPr>
        </p:nvSpPr>
        <p:spPr/>
        <p:txBody>
          <a:bodyPr/>
          <a:lstStyle/>
          <a:p>
            <a:fld id="{21CAE18D-BAE4-4904-A724-F1EBE64FE438}" type="slidenum">
              <a:rPr lang="es-MX" smtClean="0"/>
              <a:pPr/>
              <a:t>‹Nº›</a:t>
            </a:fld>
            <a:endParaRPr lang="es-MX"/>
          </a:p>
        </p:txBody>
      </p:sp>
    </p:spTree>
    <p:extLst>
      <p:ext uri="{BB962C8B-B14F-4D97-AF65-F5344CB8AC3E}">
        <p14:creationId xmlns:p14="http://schemas.microsoft.com/office/powerpoint/2010/main" val="3381530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0E1D7364-DEFA-41A7-AD9D-2878F23E394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xmlns="" id="{1FE39E05-02DE-4A6B-8B62-7A0BC92343D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xmlns="" id="{4EBBEFAA-486D-4496-9E1C-E1887EAC230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xmlns="" id="{AD1BC887-9EC6-4156-AF35-CBFBB0C56A30}"/>
              </a:ext>
            </a:extLst>
          </p:cNvPr>
          <p:cNvSpPr>
            <a:spLocks noGrp="1"/>
          </p:cNvSpPr>
          <p:nvPr>
            <p:ph type="dt" sz="half" idx="10"/>
          </p:nvPr>
        </p:nvSpPr>
        <p:spPr/>
        <p:txBody>
          <a:bodyPr/>
          <a:lstStyle/>
          <a:p>
            <a:fld id="{5F55AE27-4618-48B8-8D7D-AC2473BEBD63}" type="datetimeFigureOut">
              <a:rPr lang="es-MX" smtClean="0"/>
              <a:pPr/>
              <a:t>08/09/2026</a:t>
            </a:fld>
            <a:endParaRPr lang="es-MX"/>
          </a:p>
        </p:txBody>
      </p:sp>
      <p:sp>
        <p:nvSpPr>
          <p:cNvPr id="6" name="Marcador de pie de página 5">
            <a:extLst>
              <a:ext uri="{FF2B5EF4-FFF2-40B4-BE49-F238E27FC236}">
                <a16:creationId xmlns:a16="http://schemas.microsoft.com/office/drawing/2014/main" xmlns="" id="{8200BD40-0ECA-4D23-A97D-FC206F10606A}"/>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xmlns="" id="{8C7DB766-6111-44BA-A425-C9B25EDECD32}"/>
              </a:ext>
            </a:extLst>
          </p:cNvPr>
          <p:cNvSpPr>
            <a:spLocks noGrp="1"/>
          </p:cNvSpPr>
          <p:nvPr>
            <p:ph type="sldNum" sz="quarter" idx="12"/>
          </p:nvPr>
        </p:nvSpPr>
        <p:spPr/>
        <p:txBody>
          <a:bodyPr/>
          <a:lstStyle/>
          <a:p>
            <a:fld id="{21CAE18D-BAE4-4904-A724-F1EBE64FE438}" type="slidenum">
              <a:rPr lang="es-MX" smtClean="0"/>
              <a:pPr/>
              <a:t>‹Nº›</a:t>
            </a:fld>
            <a:endParaRPr lang="es-MX"/>
          </a:p>
        </p:txBody>
      </p:sp>
    </p:spTree>
    <p:extLst>
      <p:ext uri="{BB962C8B-B14F-4D97-AF65-F5344CB8AC3E}">
        <p14:creationId xmlns:p14="http://schemas.microsoft.com/office/powerpoint/2010/main" val="2612142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78D39B07-CE81-400A-BE65-D1F75B7CDE8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xmlns="" id="{12306AC9-DB82-47B2-A24A-7E28832380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80C7B2E7-F0EF-473C-8347-C3C93F5415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xmlns="" id="{0CA01459-A6BD-4984-9FAE-D02023E24C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BA6AFB40-A130-49E0-BA14-1AEA8B58A3DA}"/>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xmlns="" id="{33644C04-3EC3-46C0-BCDF-35D950E2A4CF}"/>
              </a:ext>
            </a:extLst>
          </p:cNvPr>
          <p:cNvSpPr>
            <a:spLocks noGrp="1"/>
          </p:cNvSpPr>
          <p:nvPr>
            <p:ph type="dt" sz="half" idx="10"/>
          </p:nvPr>
        </p:nvSpPr>
        <p:spPr/>
        <p:txBody>
          <a:bodyPr/>
          <a:lstStyle/>
          <a:p>
            <a:fld id="{5F55AE27-4618-48B8-8D7D-AC2473BEBD63}" type="datetimeFigureOut">
              <a:rPr lang="es-MX" smtClean="0"/>
              <a:pPr/>
              <a:t>08/09/2026</a:t>
            </a:fld>
            <a:endParaRPr lang="es-MX"/>
          </a:p>
        </p:txBody>
      </p:sp>
      <p:sp>
        <p:nvSpPr>
          <p:cNvPr id="8" name="Marcador de pie de página 7">
            <a:extLst>
              <a:ext uri="{FF2B5EF4-FFF2-40B4-BE49-F238E27FC236}">
                <a16:creationId xmlns:a16="http://schemas.microsoft.com/office/drawing/2014/main" xmlns="" id="{A7FFD382-B7A0-4898-BF5E-01E9896196C6}"/>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xmlns="" id="{0B740BB8-CED5-4B43-80CE-A7CBB8DA0E16}"/>
              </a:ext>
            </a:extLst>
          </p:cNvPr>
          <p:cNvSpPr>
            <a:spLocks noGrp="1"/>
          </p:cNvSpPr>
          <p:nvPr>
            <p:ph type="sldNum" sz="quarter" idx="12"/>
          </p:nvPr>
        </p:nvSpPr>
        <p:spPr/>
        <p:txBody>
          <a:bodyPr/>
          <a:lstStyle/>
          <a:p>
            <a:fld id="{21CAE18D-BAE4-4904-A724-F1EBE64FE438}" type="slidenum">
              <a:rPr lang="es-MX" smtClean="0"/>
              <a:pPr/>
              <a:t>‹Nº›</a:t>
            </a:fld>
            <a:endParaRPr lang="es-MX"/>
          </a:p>
        </p:txBody>
      </p:sp>
    </p:spTree>
    <p:extLst>
      <p:ext uri="{BB962C8B-B14F-4D97-AF65-F5344CB8AC3E}">
        <p14:creationId xmlns:p14="http://schemas.microsoft.com/office/powerpoint/2010/main" val="1998417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E574626-DE86-45E4-A515-A0798556FC33}"/>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xmlns="" id="{FF0ABEC0-095E-4EE0-976F-5D9B8DC7AB95}"/>
              </a:ext>
            </a:extLst>
          </p:cNvPr>
          <p:cNvSpPr>
            <a:spLocks noGrp="1"/>
          </p:cNvSpPr>
          <p:nvPr>
            <p:ph type="dt" sz="half" idx="10"/>
          </p:nvPr>
        </p:nvSpPr>
        <p:spPr/>
        <p:txBody>
          <a:bodyPr/>
          <a:lstStyle/>
          <a:p>
            <a:fld id="{5F55AE27-4618-48B8-8D7D-AC2473BEBD63}" type="datetimeFigureOut">
              <a:rPr lang="es-MX" smtClean="0"/>
              <a:pPr/>
              <a:t>08/09/2026</a:t>
            </a:fld>
            <a:endParaRPr lang="es-MX"/>
          </a:p>
        </p:txBody>
      </p:sp>
      <p:sp>
        <p:nvSpPr>
          <p:cNvPr id="4" name="Marcador de pie de página 3">
            <a:extLst>
              <a:ext uri="{FF2B5EF4-FFF2-40B4-BE49-F238E27FC236}">
                <a16:creationId xmlns:a16="http://schemas.microsoft.com/office/drawing/2014/main" xmlns="" id="{1331D658-DCD1-43BA-B70D-D85C130B2725}"/>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xmlns="" id="{B2372E28-20BE-49ED-9D7A-6B18E80FB03B}"/>
              </a:ext>
            </a:extLst>
          </p:cNvPr>
          <p:cNvSpPr>
            <a:spLocks noGrp="1"/>
          </p:cNvSpPr>
          <p:nvPr>
            <p:ph type="sldNum" sz="quarter" idx="12"/>
          </p:nvPr>
        </p:nvSpPr>
        <p:spPr/>
        <p:txBody>
          <a:bodyPr/>
          <a:lstStyle/>
          <a:p>
            <a:fld id="{21CAE18D-BAE4-4904-A724-F1EBE64FE438}" type="slidenum">
              <a:rPr lang="es-MX" smtClean="0"/>
              <a:pPr/>
              <a:t>‹Nº›</a:t>
            </a:fld>
            <a:endParaRPr lang="es-MX"/>
          </a:p>
        </p:txBody>
      </p:sp>
    </p:spTree>
    <p:extLst>
      <p:ext uri="{BB962C8B-B14F-4D97-AF65-F5344CB8AC3E}">
        <p14:creationId xmlns:p14="http://schemas.microsoft.com/office/powerpoint/2010/main" val="3916360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15B3D242-FCD2-411A-8931-A1D812FA058E}"/>
              </a:ext>
            </a:extLst>
          </p:cNvPr>
          <p:cNvSpPr>
            <a:spLocks noGrp="1"/>
          </p:cNvSpPr>
          <p:nvPr>
            <p:ph type="dt" sz="half" idx="10"/>
          </p:nvPr>
        </p:nvSpPr>
        <p:spPr/>
        <p:txBody>
          <a:bodyPr/>
          <a:lstStyle/>
          <a:p>
            <a:fld id="{5F55AE27-4618-48B8-8D7D-AC2473BEBD63}" type="datetimeFigureOut">
              <a:rPr lang="es-MX" smtClean="0"/>
              <a:pPr/>
              <a:t>08/09/2026</a:t>
            </a:fld>
            <a:endParaRPr lang="es-MX"/>
          </a:p>
        </p:txBody>
      </p:sp>
      <p:sp>
        <p:nvSpPr>
          <p:cNvPr id="3" name="Marcador de pie de página 2">
            <a:extLst>
              <a:ext uri="{FF2B5EF4-FFF2-40B4-BE49-F238E27FC236}">
                <a16:creationId xmlns:a16="http://schemas.microsoft.com/office/drawing/2014/main" xmlns="" id="{A7B7FE35-CFC4-4269-81DB-CA8BDD034216}"/>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xmlns="" id="{ADF655CF-7EB9-45A8-B7BC-5DCEA0EE5EE4}"/>
              </a:ext>
            </a:extLst>
          </p:cNvPr>
          <p:cNvSpPr>
            <a:spLocks noGrp="1"/>
          </p:cNvSpPr>
          <p:nvPr>
            <p:ph type="sldNum" sz="quarter" idx="12"/>
          </p:nvPr>
        </p:nvSpPr>
        <p:spPr/>
        <p:txBody>
          <a:bodyPr/>
          <a:lstStyle/>
          <a:p>
            <a:fld id="{21CAE18D-BAE4-4904-A724-F1EBE64FE438}" type="slidenum">
              <a:rPr lang="es-MX" smtClean="0"/>
              <a:pPr/>
              <a:t>‹Nº›</a:t>
            </a:fld>
            <a:endParaRPr lang="es-MX"/>
          </a:p>
        </p:txBody>
      </p:sp>
    </p:spTree>
    <p:extLst>
      <p:ext uri="{BB962C8B-B14F-4D97-AF65-F5344CB8AC3E}">
        <p14:creationId xmlns:p14="http://schemas.microsoft.com/office/powerpoint/2010/main" val="2088253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94F0CAD-6E2E-4D02-B714-FE9F5BB8EAC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xmlns="" id="{88A0877A-5D8A-4465-8D23-131160C969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xmlns="" id="{D7C24AA5-2B81-43CB-A8EA-F2571191FD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AEFDC5EA-B615-4C17-9455-DFF498FED3FF}"/>
              </a:ext>
            </a:extLst>
          </p:cNvPr>
          <p:cNvSpPr>
            <a:spLocks noGrp="1"/>
          </p:cNvSpPr>
          <p:nvPr>
            <p:ph type="dt" sz="half" idx="10"/>
          </p:nvPr>
        </p:nvSpPr>
        <p:spPr/>
        <p:txBody>
          <a:bodyPr/>
          <a:lstStyle/>
          <a:p>
            <a:fld id="{5F55AE27-4618-48B8-8D7D-AC2473BEBD63}" type="datetimeFigureOut">
              <a:rPr lang="es-MX" smtClean="0"/>
              <a:pPr/>
              <a:t>08/09/2026</a:t>
            </a:fld>
            <a:endParaRPr lang="es-MX"/>
          </a:p>
        </p:txBody>
      </p:sp>
      <p:sp>
        <p:nvSpPr>
          <p:cNvPr id="6" name="Marcador de pie de página 5">
            <a:extLst>
              <a:ext uri="{FF2B5EF4-FFF2-40B4-BE49-F238E27FC236}">
                <a16:creationId xmlns:a16="http://schemas.microsoft.com/office/drawing/2014/main" xmlns="" id="{C80CB718-B4C6-4E44-BADC-807A1B08992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xmlns="" id="{B100F103-61B8-4A34-A53E-DA8661BA4726}"/>
              </a:ext>
            </a:extLst>
          </p:cNvPr>
          <p:cNvSpPr>
            <a:spLocks noGrp="1"/>
          </p:cNvSpPr>
          <p:nvPr>
            <p:ph type="sldNum" sz="quarter" idx="12"/>
          </p:nvPr>
        </p:nvSpPr>
        <p:spPr/>
        <p:txBody>
          <a:bodyPr/>
          <a:lstStyle/>
          <a:p>
            <a:fld id="{21CAE18D-BAE4-4904-A724-F1EBE64FE438}" type="slidenum">
              <a:rPr lang="es-MX" smtClean="0"/>
              <a:pPr/>
              <a:t>‹Nº›</a:t>
            </a:fld>
            <a:endParaRPr lang="es-MX"/>
          </a:p>
        </p:txBody>
      </p:sp>
    </p:spTree>
    <p:extLst>
      <p:ext uri="{BB962C8B-B14F-4D97-AF65-F5344CB8AC3E}">
        <p14:creationId xmlns:p14="http://schemas.microsoft.com/office/powerpoint/2010/main" val="1351681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7A6AB58-9F3A-45BC-B9F2-6EF9C872EE2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xmlns="" id="{BA8372A8-2CCC-424B-A168-950CAA223D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xmlns="" id="{70445B2A-98E4-4F46-8C2C-4EF1C40B5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E63EED7B-ACA9-4555-AFAC-B3E411AA5E08}"/>
              </a:ext>
            </a:extLst>
          </p:cNvPr>
          <p:cNvSpPr>
            <a:spLocks noGrp="1"/>
          </p:cNvSpPr>
          <p:nvPr>
            <p:ph type="dt" sz="half" idx="10"/>
          </p:nvPr>
        </p:nvSpPr>
        <p:spPr/>
        <p:txBody>
          <a:bodyPr/>
          <a:lstStyle/>
          <a:p>
            <a:fld id="{5F55AE27-4618-48B8-8D7D-AC2473BEBD63}" type="datetimeFigureOut">
              <a:rPr lang="es-MX" smtClean="0"/>
              <a:pPr/>
              <a:t>08/09/2026</a:t>
            </a:fld>
            <a:endParaRPr lang="es-MX"/>
          </a:p>
        </p:txBody>
      </p:sp>
      <p:sp>
        <p:nvSpPr>
          <p:cNvPr id="6" name="Marcador de pie de página 5">
            <a:extLst>
              <a:ext uri="{FF2B5EF4-FFF2-40B4-BE49-F238E27FC236}">
                <a16:creationId xmlns:a16="http://schemas.microsoft.com/office/drawing/2014/main" xmlns="" id="{6A3BCA74-69E1-4481-8899-B9772552B1A4}"/>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xmlns="" id="{F9E91C83-8D5E-4A1F-A5EB-443780662A00}"/>
              </a:ext>
            </a:extLst>
          </p:cNvPr>
          <p:cNvSpPr>
            <a:spLocks noGrp="1"/>
          </p:cNvSpPr>
          <p:nvPr>
            <p:ph type="sldNum" sz="quarter" idx="12"/>
          </p:nvPr>
        </p:nvSpPr>
        <p:spPr/>
        <p:txBody>
          <a:bodyPr/>
          <a:lstStyle/>
          <a:p>
            <a:fld id="{21CAE18D-BAE4-4904-A724-F1EBE64FE438}" type="slidenum">
              <a:rPr lang="es-MX" smtClean="0"/>
              <a:pPr/>
              <a:t>‹Nº›</a:t>
            </a:fld>
            <a:endParaRPr lang="es-MX"/>
          </a:p>
        </p:txBody>
      </p:sp>
    </p:spTree>
    <p:extLst>
      <p:ext uri="{BB962C8B-B14F-4D97-AF65-F5344CB8AC3E}">
        <p14:creationId xmlns:p14="http://schemas.microsoft.com/office/powerpoint/2010/main" val="3816043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FECBF03-B29C-4756-BB3C-30B708D4FC7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xmlns="" id="{2A3A4A41-C0EF-4981-98CB-56CF2908B81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xmlns="" id="{0DE2DD5D-FDBF-4C8E-A0FC-677009D0DA6C}"/>
              </a:ext>
            </a:extLst>
          </p:cNvPr>
          <p:cNvSpPr>
            <a:spLocks noGrp="1"/>
          </p:cNvSpPr>
          <p:nvPr>
            <p:ph type="dt" sz="half" idx="10"/>
          </p:nvPr>
        </p:nvSpPr>
        <p:spPr/>
        <p:txBody>
          <a:bodyPr/>
          <a:lstStyle/>
          <a:p>
            <a:fld id="{5F55AE27-4618-48B8-8D7D-AC2473BEBD63}" type="datetimeFigureOut">
              <a:rPr lang="es-MX" smtClean="0"/>
              <a:pPr/>
              <a:t>08/09/2026</a:t>
            </a:fld>
            <a:endParaRPr lang="es-MX"/>
          </a:p>
        </p:txBody>
      </p:sp>
      <p:sp>
        <p:nvSpPr>
          <p:cNvPr id="5" name="Marcador de pie de página 4">
            <a:extLst>
              <a:ext uri="{FF2B5EF4-FFF2-40B4-BE49-F238E27FC236}">
                <a16:creationId xmlns:a16="http://schemas.microsoft.com/office/drawing/2014/main" xmlns="" id="{494256EE-FAA4-4216-B6DD-E979B12AEEC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xmlns="" id="{33A176A8-4C30-4B53-A18E-29A60DB511FF}"/>
              </a:ext>
            </a:extLst>
          </p:cNvPr>
          <p:cNvSpPr>
            <a:spLocks noGrp="1"/>
          </p:cNvSpPr>
          <p:nvPr>
            <p:ph type="sldNum" sz="quarter" idx="12"/>
          </p:nvPr>
        </p:nvSpPr>
        <p:spPr/>
        <p:txBody>
          <a:bodyPr/>
          <a:lstStyle/>
          <a:p>
            <a:fld id="{21CAE18D-BAE4-4904-A724-F1EBE64FE438}" type="slidenum">
              <a:rPr lang="es-MX" smtClean="0"/>
              <a:pPr/>
              <a:t>‹Nº›</a:t>
            </a:fld>
            <a:endParaRPr lang="es-MX"/>
          </a:p>
        </p:txBody>
      </p:sp>
    </p:spTree>
    <p:extLst>
      <p:ext uri="{BB962C8B-B14F-4D97-AF65-F5344CB8AC3E}">
        <p14:creationId xmlns:p14="http://schemas.microsoft.com/office/powerpoint/2010/main" val="3752851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E5969F57-B27F-4669-A2F3-0DD79983632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xmlns="" id="{40A20B10-07D3-458C-A496-131662A42075}"/>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xmlns="" id="{022F69C6-E2DA-4642-BE80-798C6E2C54EF}"/>
              </a:ext>
            </a:extLst>
          </p:cNvPr>
          <p:cNvSpPr>
            <a:spLocks noGrp="1"/>
          </p:cNvSpPr>
          <p:nvPr>
            <p:ph type="dt" sz="half" idx="10"/>
          </p:nvPr>
        </p:nvSpPr>
        <p:spPr/>
        <p:txBody>
          <a:bodyPr/>
          <a:lstStyle/>
          <a:p>
            <a:fld id="{5F55AE27-4618-48B8-8D7D-AC2473BEBD63}" type="datetimeFigureOut">
              <a:rPr lang="es-MX" smtClean="0"/>
              <a:pPr/>
              <a:t>08/09/2026</a:t>
            </a:fld>
            <a:endParaRPr lang="es-MX"/>
          </a:p>
        </p:txBody>
      </p:sp>
      <p:sp>
        <p:nvSpPr>
          <p:cNvPr id="5" name="Marcador de pie de página 4">
            <a:extLst>
              <a:ext uri="{FF2B5EF4-FFF2-40B4-BE49-F238E27FC236}">
                <a16:creationId xmlns:a16="http://schemas.microsoft.com/office/drawing/2014/main" xmlns="" id="{30FE8956-98D2-4518-AC1E-727C6C02AEEB}"/>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xmlns="" id="{54319282-2294-429E-9A29-30B0E472FDB6}"/>
              </a:ext>
            </a:extLst>
          </p:cNvPr>
          <p:cNvSpPr>
            <a:spLocks noGrp="1"/>
          </p:cNvSpPr>
          <p:nvPr>
            <p:ph type="sldNum" sz="quarter" idx="12"/>
          </p:nvPr>
        </p:nvSpPr>
        <p:spPr/>
        <p:txBody>
          <a:bodyPr/>
          <a:lstStyle/>
          <a:p>
            <a:fld id="{21CAE18D-BAE4-4904-A724-F1EBE64FE438}" type="slidenum">
              <a:rPr lang="es-MX" smtClean="0"/>
              <a:pPr/>
              <a:t>‹Nº›</a:t>
            </a:fld>
            <a:endParaRPr lang="es-MX"/>
          </a:p>
        </p:txBody>
      </p:sp>
    </p:spTree>
    <p:extLst>
      <p:ext uri="{BB962C8B-B14F-4D97-AF65-F5344CB8AC3E}">
        <p14:creationId xmlns:p14="http://schemas.microsoft.com/office/powerpoint/2010/main" val="3643751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E5936E38-1ACD-481D-8B20-616B42F28E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xmlns="" id="{D1416897-4239-46E1-9032-98A7AFF020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xmlns="" id="{D63F464D-BC9C-40EA-B6C4-41405DA59F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55AE27-4618-48B8-8D7D-AC2473BEBD63}" type="datetimeFigureOut">
              <a:rPr lang="es-MX" smtClean="0"/>
              <a:pPr/>
              <a:t>08/09/2026</a:t>
            </a:fld>
            <a:endParaRPr lang="es-MX"/>
          </a:p>
        </p:txBody>
      </p:sp>
      <p:sp>
        <p:nvSpPr>
          <p:cNvPr id="5" name="Marcador de pie de página 4">
            <a:extLst>
              <a:ext uri="{FF2B5EF4-FFF2-40B4-BE49-F238E27FC236}">
                <a16:creationId xmlns:a16="http://schemas.microsoft.com/office/drawing/2014/main" xmlns="" id="{EC1C7855-8F63-4763-B590-E7BBFC0155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xmlns="" id="{D66BC5D9-2FFD-4A91-B07F-166A6DC6C8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CAE18D-BAE4-4904-A724-F1EBE64FE438}" type="slidenum">
              <a:rPr lang="es-MX" smtClean="0"/>
              <a:pPr/>
              <a:t>‹Nº›</a:t>
            </a:fld>
            <a:endParaRPr lang="es-MX"/>
          </a:p>
        </p:txBody>
      </p:sp>
    </p:spTree>
    <p:extLst>
      <p:ext uri="{BB962C8B-B14F-4D97-AF65-F5344CB8AC3E}">
        <p14:creationId xmlns:p14="http://schemas.microsoft.com/office/powerpoint/2010/main" val="2046478656"/>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xmlns="" id="{61F2DEF0-39E7-45DF-A14C-2C9262345AC3}"/>
              </a:ext>
            </a:extLst>
          </p:cNvPr>
          <p:cNvSpPr txBox="1">
            <a:spLocks/>
          </p:cNvSpPr>
          <p:nvPr/>
        </p:nvSpPr>
        <p:spPr>
          <a:xfrm>
            <a:off x="144973" y="3539941"/>
            <a:ext cx="9656617" cy="1510097"/>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DO" sz="4000" b="1" dirty="0">
                <a:solidFill>
                  <a:schemeClr val="tx2">
                    <a:lumMod val="75000"/>
                  </a:schemeClr>
                </a:solidFill>
                <a:latin typeface="Cooper Black" panose="0208090404030B020404" pitchFamily="18" charset="0"/>
                <a:ea typeface="Times New Roman" panose="02020603050405020304" pitchFamily="18" charset="0"/>
              </a:rPr>
              <a:t>ASIGNATURA: ÉTICA Y DEONTOLOGÍA</a:t>
            </a:r>
            <a:endParaRPr lang="es-MX" sz="4000" dirty="0">
              <a:solidFill>
                <a:schemeClr val="tx2">
                  <a:lumMod val="75000"/>
                </a:schemeClr>
              </a:solidFill>
            </a:endParaRPr>
          </a:p>
        </p:txBody>
      </p:sp>
      <p:sp>
        <p:nvSpPr>
          <p:cNvPr id="14" name="Rectangle 2">
            <a:extLst>
              <a:ext uri="{FF2B5EF4-FFF2-40B4-BE49-F238E27FC236}">
                <a16:creationId xmlns:a16="http://schemas.microsoft.com/office/drawing/2014/main" xmlns="" id="{7F2CBF06-85DB-4A0F-AFAC-3E704997BEE4}"/>
              </a:ext>
            </a:extLst>
          </p:cNvPr>
          <p:cNvSpPr>
            <a:spLocks noChangeArrowheads="1"/>
          </p:cNvSpPr>
          <p:nvPr/>
        </p:nvSpPr>
        <p:spPr bwMode="auto">
          <a:xfrm>
            <a:off x="0" y="-69274"/>
            <a:ext cx="12192000" cy="2263792"/>
          </a:xfrm>
          <a:prstGeom prst="rect">
            <a:avLst/>
          </a:prstGeom>
          <a:blipFill>
            <a:blip r:embed="rId2"/>
            <a:tile tx="0" ty="0" sx="100000" sy="100000" flip="none" algn="tl"/>
          </a:blipFill>
          <a:ln w="9525">
            <a:solidFill>
              <a:srgbClr val="31849B"/>
            </a:solidFill>
            <a:miter lim="800000"/>
            <a:headEnd/>
            <a:tailEnd/>
          </a:ln>
          <a:effectLst>
            <a:softEdge rad="63500"/>
          </a:effec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dirty="0"/>
          </a:p>
        </p:txBody>
      </p:sp>
      <p:sp>
        <p:nvSpPr>
          <p:cNvPr id="15" name="Rectangle 2">
            <a:extLst>
              <a:ext uri="{FF2B5EF4-FFF2-40B4-BE49-F238E27FC236}">
                <a16:creationId xmlns:a16="http://schemas.microsoft.com/office/drawing/2014/main" xmlns="" id="{5BEA224E-634C-42DD-BA59-B16EF9E0A55B}"/>
              </a:ext>
            </a:extLst>
          </p:cNvPr>
          <p:cNvSpPr>
            <a:spLocks noChangeArrowheads="1"/>
          </p:cNvSpPr>
          <p:nvPr/>
        </p:nvSpPr>
        <p:spPr bwMode="auto">
          <a:xfrm>
            <a:off x="0" y="6289101"/>
            <a:ext cx="12192000" cy="638175"/>
          </a:xfrm>
          <a:prstGeom prst="rect">
            <a:avLst/>
          </a:prstGeom>
          <a:blipFill>
            <a:blip r:embed="rId2"/>
            <a:tile tx="0" ty="0" sx="100000" sy="100000" flip="none" algn="tl"/>
          </a:blipFill>
          <a:ln w="9525">
            <a:solidFill>
              <a:srgbClr val="31849B"/>
            </a:solidFill>
            <a:miter lim="800000"/>
            <a:headEnd/>
            <a:tailEnd/>
          </a:ln>
          <a:effectLst>
            <a:softEdge rad="63500"/>
          </a:effec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MX" altLang="es-MX"/>
          </a:p>
        </p:txBody>
      </p:sp>
      <p:cxnSp>
        <p:nvCxnSpPr>
          <p:cNvPr id="19" name="Conector recto 18">
            <a:extLst>
              <a:ext uri="{FF2B5EF4-FFF2-40B4-BE49-F238E27FC236}">
                <a16:creationId xmlns:a16="http://schemas.microsoft.com/office/drawing/2014/main" xmlns="" id="{3D5E39D4-FB39-4929-82E8-EC8A948F69E7}"/>
              </a:ext>
            </a:extLst>
          </p:cNvPr>
          <p:cNvCxnSpPr>
            <a:cxnSpLocks/>
          </p:cNvCxnSpPr>
          <p:nvPr/>
        </p:nvCxnSpPr>
        <p:spPr>
          <a:xfrm>
            <a:off x="9989135" y="2542390"/>
            <a:ext cx="0" cy="350520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Rectángulo 1">
            <a:extLst>
              <a:ext uri="{FF2B5EF4-FFF2-40B4-BE49-F238E27FC236}">
                <a16:creationId xmlns:a16="http://schemas.microsoft.com/office/drawing/2014/main" xmlns="" id="{F59483F0-6C99-4053-9D4B-211BB8936A77}"/>
              </a:ext>
            </a:extLst>
          </p:cNvPr>
          <p:cNvSpPr/>
          <p:nvPr/>
        </p:nvSpPr>
        <p:spPr>
          <a:xfrm>
            <a:off x="466857" y="722895"/>
            <a:ext cx="9069278" cy="923330"/>
          </a:xfrm>
          <a:prstGeom prst="rect">
            <a:avLst/>
          </a:prstGeom>
          <a:noFill/>
        </p:spPr>
        <p:txBody>
          <a:bodyPr wrap="none" lIns="91440" tIns="45720" rIns="91440" bIns="45720">
            <a:spAutoFit/>
          </a:bodyPr>
          <a:lstStyle/>
          <a:p>
            <a:pPr algn="ctr"/>
            <a:r>
              <a:rPr lang="es-ES" sz="5400" b="1" cap="none" spc="0" dirty="0">
                <a:ln w="6600">
                  <a:solidFill>
                    <a:schemeClr val="accent2"/>
                  </a:solidFill>
                  <a:prstDash val="solid"/>
                </a:ln>
                <a:solidFill>
                  <a:srgbClr val="FFFFFF"/>
                </a:solidFill>
                <a:effectLst>
                  <a:outerShdw dist="38100" dir="2700000" algn="tl" rotWithShape="0">
                    <a:schemeClr val="accent2"/>
                  </a:outerShdw>
                </a:effectLst>
              </a:rPr>
              <a:t>CARRERA: Comunicación social</a:t>
            </a:r>
          </a:p>
        </p:txBody>
      </p:sp>
      <p:sp>
        <p:nvSpPr>
          <p:cNvPr id="3" name="CuadroTexto 2">
            <a:extLst>
              <a:ext uri="{FF2B5EF4-FFF2-40B4-BE49-F238E27FC236}">
                <a16:creationId xmlns:a16="http://schemas.microsoft.com/office/drawing/2014/main" xmlns="" id="{4E9400B5-4B57-4EE3-9D18-C47406C18C06}"/>
              </a:ext>
            </a:extLst>
          </p:cNvPr>
          <p:cNvSpPr txBox="1"/>
          <p:nvPr/>
        </p:nvSpPr>
        <p:spPr>
          <a:xfrm>
            <a:off x="10364225" y="3837707"/>
            <a:ext cx="1518364" cy="830997"/>
          </a:xfrm>
          <a:prstGeom prst="rect">
            <a:avLst/>
          </a:prstGeom>
          <a:noFill/>
        </p:spPr>
        <p:txBody>
          <a:bodyPr wrap="none" rtlCol="0">
            <a:spAutoFit/>
          </a:bodyPr>
          <a:lstStyle/>
          <a:p>
            <a:pPr algn="ctr"/>
            <a:r>
              <a:rPr lang="es-MX" sz="2400" b="1" dirty="0">
                <a:latin typeface="Arial Black" panose="020B0A04020102020204" pitchFamily="34" charset="0"/>
              </a:rPr>
              <a:t>CURSO </a:t>
            </a:r>
          </a:p>
          <a:p>
            <a:pPr algn="ctr"/>
            <a:r>
              <a:rPr lang="es-MX" sz="2400" b="1" dirty="0" smtClean="0">
                <a:latin typeface="Arial Black" panose="020B0A04020102020204" pitchFamily="34" charset="0"/>
              </a:rPr>
              <a:t>2026</a:t>
            </a:r>
            <a:endParaRPr lang="es-MX" sz="2400" b="1" dirty="0">
              <a:latin typeface="Arial Black" panose="020B0A04020102020204" pitchFamily="34" charset="0"/>
            </a:endParaRPr>
          </a:p>
        </p:txBody>
      </p:sp>
    </p:spTree>
    <p:extLst>
      <p:ext uri="{BB962C8B-B14F-4D97-AF65-F5344CB8AC3E}">
        <p14:creationId xmlns:p14="http://schemas.microsoft.com/office/powerpoint/2010/main" val="24371276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xmlns="" id="{A9AEC152-2709-4D84-8EA8-FF04B763D6B9}"/>
              </a:ext>
            </a:extLst>
          </p:cNvPr>
          <p:cNvSpPr txBox="1"/>
          <p:nvPr/>
        </p:nvSpPr>
        <p:spPr>
          <a:xfrm>
            <a:off x="4655101" y="5153890"/>
            <a:ext cx="3311601" cy="954107"/>
          </a:xfrm>
          <a:prstGeom prst="rect">
            <a:avLst/>
          </a:prstGeom>
          <a:solidFill>
            <a:srgbClr val="DAC8D5"/>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r>
              <a:rPr lang="es-MX" sz="2800" dirty="0">
                <a:latin typeface="Arial Rounded MT Bold" panose="020F0704030504030204" pitchFamily="34" charset="0"/>
              </a:rPr>
              <a:t>¿Qué se entiende por ética?</a:t>
            </a:r>
          </a:p>
        </p:txBody>
      </p:sp>
      <p:pic>
        <p:nvPicPr>
          <p:cNvPr id="11" name="Imagen 10">
            <a:extLst>
              <a:ext uri="{FF2B5EF4-FFF2-40B4-BE49-F238E27FC236}">
                <a16:creationId xmlns:a16="http://schemas.microsoft.com/office/drawing/2014/main" xmlns="" id="{E6504C11-5811-40BE-83CF-F1DDBB8520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0312" y="1484805"/>
            <a:ext cx="3546763" cy="3343704"/>
          </a:xfrm>
          <a:prstGeom prst="rect">
            <a:avLst/>
          </a:prstGeom>
        </p:spPr>
      </p:pic>
      <p:sp>
        <p:nvSpPr>
          <p:cNvPr id="3" name="Rectángulo 2">
            <a:extLst>
              <a:ext uri="{FF2B5EF4-FFF2-40B4-BE49-F238E27FC236}">
                <a16:creationId xmlns:a16="http://schemas.microsoft.com/office/drawing/2014/main" xmlns="" id="{0370B66B-8F2F-4462-9A1F-F7851AA04D4D}"/>
              </a:ext>
            </a:extLst>
          </p:cNvPr>
          <p:cNvSpPr/>
          <p:nvPr/>
        </p:nvSpPr>
        <p:spPr>
          <a:xfrm>
            <a:off x="193965" y="944525"/>
            <a:ext cx="3526347" cy="1815882"/>
          </a:xfrm>
          <a:prstGeom prst="rect">
            <a:avLst/>
          </a:prstGeom>
          <a:solidFill>
            <a:schemeClr val="accent6">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r>
              <a:rPr lang="es-MX" sz="2800" dirty="0">
                <a:latin typeface="Arial Rounded MT Bold" panose="020F0704030504030204" pitchFamily="34" charset="0"/>
              </a:rPr>
              <a:t>¿Qué distingue a los humanos del resto de los seres vivos?</a:t>
            </a:r>
            <a:endParaRPr lang="es-MX" sz="2800" dirty="0"/>
          </a:p>
        </p:txBody>
      </p:sp>
      <p:sp>
        <p:nvSpPr>
          <p:cNvPr id="6" name="Rectángulo 5">
            <a:extLst>
              <a:ext uri="{FF2B5EF4-FFF2-40B4-BE49-F238E27FC236}">
                <a16:creationId xmlns:a16="http://schemas.microsoft.com/office/drawing/2014/main" xmlns="" id="{86EAA8DC-ED3D-4F90-8A9A-3EBA5B4B1BF7}"/>
              </a:ext>
            </a:extLst>
          </p:cNvPr>
          <p:cNvSpPr/>
          <p:nvPr/>
        </p:nvSpPr>
        <p:spPr>
          <a:xfrm>
            <a:off x="8118772" y="361420"/>
            <a:ext cx="3114422" cy="2246769"/>
          </a:xfrm>
          <a:prstGeom prst="rect">
            <a:avLst/>
          </a:prstGeom>
          <a:solidFill>
            <a:schemeClr val="accent4">
              <a:lumMod val="20000"/>
              <a:lumOff val="80000"/>
            </a:schemeClr>
          </a:solidFill>
          <a:effectLst>
            <a:glow rad="139700">
              <a:schemeClr val="accent2">
                <a:satMod val="175000"/>
                <a:alpha val="40000"/>
              </a:schemeClr>
            </a:glow>
          </a:effectLst>
        </p:spPr>
        <p:txBody>
          <a:bodyPr wrap="square">
            <a:spAutoFit/>
          </a:bodyPr>
          <a:lstStyle/>
          <a:p>
            <a:r>
              <a:rPr lang="es-MX" sz="2800" dirty="0">
                <a:latin typeface="Arial Rounded MT Bold" panose="020F0704030504030204" pitchFamily="34" charset="0"/>
              </a:rPr>
              <a:t>¿En qué nos basamos para determinar si algo es bueno o malo?</a:t>
            </a:r>
            <a:endParaRPr lang="es-MX" sz="2800" dirty="0"/>
          </a:p>
        </p:txBody>
      </p:sp>
      <p:sp>
        <p:nvSpPr>
          <p:cNvPr id="12" name="Rectángulo 11">
            <a:extLst>
              <a:ext uri="{FF2B5EF4-FFF2-40B4-BE49-F238E27FC236}">
                <a16:creationId xmlns:a16="http://schemas.microsoft.com/office/drawing/2014/main" xmlns="" id="{CEF7469B-7E10-47BE-951E-13D03D5BD9BE}"/>
              </a:ext>
            </a:extLst>
          </p:cNvPr>
          <p:cNvSpPr/>
          <p:nvPr/>
        </p:nvSpPr>
        <p:spPr>
          <a:xfrm>
            <a:off x="8118772" y="3133504"/>
            <a:ext cx="3408947" cy="1384995"/>
          </a:xfrm>
          <a:prstGeom prst="rect">
            <a:avLst/>
          </a:prstGeom>
          <a:solidFill>
            <a:srgbClr val="92D050"/>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a:spAutoFit/>
          </a:bodyPr>
          <a:lstStyle/>
          <a:p>
            <a:r>
              <a:rPr lang="es-MX" sz="2800" dirty="0">
                <a:latin typeface="Arial Rounded MT Bold" panose="020F0704030504030204" pitchFamily="34" charset="0"/>
              </a:rPr>
              <a:t>¿Qué se entiende por conciencia social?</a:t>
            </a:r>
          </a:p>
        </p:txBody>
      </p:sp>
      <p:sp>
        <p:nvSpPr>
          <p:cNvPr id="13" name="Rectángulo 12">
            <a:extLst>
              <a:ext uri="{FF2B5EF4-FFF2-40B4-BE49-F238E27FC236}">
                <a16:creationId xmlns:a16="http://schemas.microsoft.com/office/drawing/2014/main" xmlns="" id="{C00848C6-12E1-4A79-AB5B-F313AFCF8224}"/>
              </a:ext>
            </a:extLst>
          </p:cNvPr>
          <p:cNvSpPr/>
          <p:nvPr/>
        </p:nvSpPr>
        <p:spPr>
          <a:xfrm>
            <a:off x="803200" y="4283424"/>
            <a:ext cx="3311600" cy="954107"/>
          </a:xfrm>
          <a:prstGeom prst="rect">
            <a:avLst/>
          </a:prstGeom>
          <a:solidFill>
            <a:schemeClr val="accent4"/>
          </a:solid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a:spAutoFit/>
          </a:bodyPr>
          <a:lstStyle/>
          <a:p>
            <a:r>
              <a:rPr lang="es-MX" sz="2800" dirty="0">
                <a:latin typeface="Arial Rounded MT Bold" panose="020F0704030504030204" pitchFamily="34" charset="0"/>
              </a:rPr>
              <a:t>¿Qué se entiende por moral?</a:t>
            </a:r>
          </a:p>
        </p:txBody>
      </p:sp>
    </p:spTree>
    <p:extLst>
      <p:ext uri="{BB962C8B-B14F-4D97-AF65-F5344CB8AC3E}">
        <p14:creationId xmlns:p14="http://schemas.microsoft.com/office/powerpoint/2010/main" val="3784357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xmlns="" id="{A6EA2854-B33C-4D57-800C-A712B871A6CD}"/>
              </a:ext>
            </a:extLst>
          </p:cNvPr>
          <p:cNvSpPr>
            <a:spLocks noChangeArrowheads="1"/>
          </p:cNvSpPr>
          <p:nvPr/>
        </p:nvSpPr>
        <p:spPr bwMode="auto">
          <a:xfrm>
            <a:off x="332510" y="1374325"/>
            <a:ext cx="11457708"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tabLst>
                <a:tab pos="6373813" algn="l"/>
              </a:tabLst>
            </a:pPr>
            <a:r>
              <a:rPr kumimoji="0" lang="es-ES" altLang="es-MX"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Contenidos de </a:t>
            </a:r>
            <a:r>
              <a:rPr kumimoji="0" lang="es-ES" altLang="es-MX" sz="24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la asignatura</a:t>
            </a:r>
            <a:endParaRPr kumimoji="0" lang="es-ES" altLang="es-MX"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lvl="0" algn="just" eaLnBrk="0" fontAlgn="base" hangingPunct="0">
              <a:spcBef>
                <a:spcPct val="0"/>
              </a:spcBef>
              <a:spcAft>
                <a:spcPct val="0"/>
              </a:spcAft>
              <a:tabLst>
                <a:tab pos="6373813" algn="l"/>
              </a:tabLst>
            </a:pPr>
            <a:r>
              <a:rPr kumimoji="0" lang="es-ES" altLang="es-MX"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Introducción a la asignatura “Ética y Deontología de la comunicación”. La ética y su lugar en la sociedad. </a:t>
            </a:r>
            <a:r>
              <a:rPr lang="es-ES" altLang="es-MX" sz="2400" dirty="0">
                <a:latin typeface="Arial" panose="020B0604020202020204" pitchFamily="34" charset="0"/>
                <a:ea typeface="Times New Roman" panose="02020603050405020304" pitchFamily="18" charset="0"/>
                <a:cs typeface="Arial" panose="020B0604020202020204" pitchFamily="34" charset="0"/>
              </a:rPr>
              <a:t>Conceptos fundamentales. Elementos de la historia del pensamiento ético. La tradición ética cubana; la ética del trabajo y la cultura profesional. Conciencia moral, valores y normas. Relación entre moral y deontología. La comunicación social, los valores y las normas.</a:t>
            </a:r>
            <a:endParaRPr kumimoji="0" lang="es-ES" altLang="es-MX" sz="240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4" name="Rectángulo 3">
            <a:extLst>
              <a:ext uri="{FF2B5EF4-FFF2-40B4-BE49-F238E27FC236}">
                <a16:creationId xmlns:a16="http://schemas.microsoft.com/office/drawing/2014/main" xmlns="" id="{AC9C44D8-2221-41D0-AA6F-1F4383EB0C5A}"/>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latin typeface="Arial Rounded MT Bold" panose="020F0704030504030204" pitchFamily="34" charset="0"/>
              </a:rPr>
              <a:t>TEMA 1.</a:t>
            </a:r>
          </a:p>
        </p:txBody>
      </p:sp>
      <p:sp>
        <p:nvSpPr>
          <p:cNvPr id="8" name="CuadroTexto 7">
            <a:extLst>
              <a:ext uri="{FF2B5EF4-FFF2-40B4-BE49-F238E27FC236}">
                <a16:creationId xmlns:a16="http://schemas.microsoft.com/office/drawing/2014/main" xmlns="" id="{83683F86-FF94-4807-908B-5BD8FCC86B4F}"/>
              </a:ext>
            </a:extLst>
          </p:cNvPr>
          <p:cNvSpPr txBox="1"/>
          <p:nvPr/>
        </p:nvSpPr>
        <p:spPr>
          <a:xfrm>
            <a:off x="428599" y="4301388"/>
            <a:ext cx="11361619" cy="1569660"/>
          </a:xfrm>
          <a:prstGeom prst="rect">
            <a:avLst/>
          </a:prstGeom>
          <a:solidFill>
            <a:schemeClr val="accent2">
              <a:lumMod val="20000"/>
              <a:lumOff val="80000"/>
            </a:schemeClr>
          </a:solidFill>
          <a:ln>
            <a:solidFill>
              <a:schemeClr val="accent2">
                <a:lumMod val="75000"/>
              </a:schemeClr>
            </a:solidFill>
          </a:ln>
        </p:spPr>
        <p:txBody>
          <a:bodyPr wrap="square" rtlCol="0">
            <a:spAutoFit/>
          </a:bodyPr>
          <a:lstStyle/>
          <a:p>
            <a:pPr algn="just"/>
            <a:r>
              <a:rPr lang="es-MX" sz="2400" b="1" dirty="0">
                <a:latin typeface="Arial" panose="020B0604020202020204" pitchFamily="34" charset="0"/>
                <a:cs typeface="Arial" panose="020B0604020202020204" pitchFamily="34" charset="0"/>
              </a:rPr>
              <a:t>OBJETIVOS</a:t>
            </a:r>
          </a:p>
          <a:p>
            <a:pPr marL="342900" indent="-342900" algn="just">
              <a:buFont typeface="Wingdings" panose="05000000000000000000" pitchFamily="2" charset="2"/>
              <a:buChar char="§"/>
            </a:pPr>
            <a:r>
              <a:rPr lang="es-ES" sz="2400" dirty="0">
                <a:latin typeface="Arial" panose="020B0604020202020204" pitchFamily="34" charset="0"/>
                <a:cs typeface="Arial" panose="020B0604020202020204" pitchFamily="34" charset="0"/>
              </a:rPr>
              <a:t>Demostrar la significación histórica del pensamiento ético para el desarrollo de la comunicación social. </a:t>
            </a:r>
          </a:p>
          <a:p>
            <a:pPr marL="342900" indent="-342900" algn="just">
              <a:buFont typeface="Wingdings" panose="05000000000000000000" pitchFamily="2" charset="2"/>
              <a:buChar char="§"/>
            </a:pPr>
            <a:r>
              <a:rPr lang="es-ES" sz="2400" dirty="0">
                <a:latin typeface="Arial" panose="020B0604020202020204" pitchFamily="34" charset="0"/>
                <a:cs typeface="Arial" panose="020B0604020202020204" pitchFamily="34" charset="0"/>
              </a:rPr>
              <a:t>Demostrar la significación de la moral y la ética en la comunicación social.</a:t>
            </a:r>
            <a:endParaRPr lang="es-MX"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45165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C208B0B1-FB15-4019-9F8B-EAE0B48F4E29}"/>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latin typeface="Arial Rounded MT Bold" panose="020F0704030504030204" pitchFamily="34" charset="0"/>
              </a:rPr>
              <a:t>CARRERA COMUNICACIÓN SOCIAL</a:t>
            </a:r>
          </a:p>
        </p:txBody>
      </p:sp>
      <p:sp>
        <p:nvSpPr>
          <p:cNvPr id="9" name="Rectángulo 8">
            <a:extLst>
              <a:ext uri="{FF2B5EF4-FFF2-40B4-BE49-F238E27FC236}">
                <a16:creationId xmlns:a16="http://schemas.microsoft.com/office/drawing/2014/main" xmlns="" id="{4093BB2A-99DA-4471-8BFD-63A8304BD0E1}"/>
              </a:ext>
            </a:extLst>
          </p:cNvPr>
          <p:cNvSpPr/>
          <p:nvPr/>
        </p:nvSpPr>
        <p:spPr>
          <a:xfrm>
            <a:off x="969818" y="1085082"/>
            <a:ext cx="10460182" cy="2695866"/>
          </a:xfrm>
          <a:prstGeom prst="rect">
            <a:avLst/>
          </a:prstGeom>
        </p:spPr>
        <p:txBody>
          <a:bodyPr wrap="square">
            <a:spAutoFit/>
          </a:bodyPr>
          <a:lstStyle/>
          <a:p>
            <a:pPr algn="ctr">
              <a:lnSpc>
                <a:spcPct val="150000"/>
              </a:lnSpc>
              <a:spcAft>
                <a:spcPts val="0"/>
              </a:spcAft>
            </a:pPr>
            <a:r>
              <a:rPr lang="es-ES" sz="2400" b="1" dirty="0">
                <a:latin typeface="Arial" panose="020B0604020202020204" pitchFamily="34" charset="0"/>
                <a:ea typeface="Times New Roman" panose="02020603050405020304" pitchFamily="18" charset="0"/>
                <a:cs typeface="Arial" panose="020B0604020202020204" pitchFamily="34" charset="0"/>
              </a:rPr>
              <a:t>MODALIDAD PRESENCIAL PLAN E </a:t>
            </a:r>
            <a:endParaRPr lang="es-MX" sz="2400" dirty="0">
              <a:latin typeface="Arial" panose="020B0604020202020204" pitchFamily="34" charset="0"/>
              <a:ea typeface="Times New Roman" panose="02020603050405020304" pitchFamily="18" charset="0"/>
              <a:cs typeface="Arial" panose="020B0604020202020204" pitchFamily="34" charset="0"/>
            </a:endParaRPr>
          </a:p>
          <a:p>
            <a:pPr algn="ctr">
              <a:lnSpc>
                <a:spcPct val="150000"/>
              </a:lnSpc>
              <a:spcAft>
                <a:spcPts val="0"/>
              </a:spcAft>
            </a:pPr>
            <a:r>
              <a:rPr lang="es-ES" sz="2400" b="1" dirty="0">
                <a:latin typeface="Arial" panose="020B0604020202020204" pitchFamily="34" charset="0"/>
                <a:ea typeface="Times New Roman" panose="02020603050405020304" pitchFamily="18" charset="0"/>
                <a:cs typeface="Arial" panose="020B0604020202020204" pitchFamily="34" charset="0"/>
              </a:rPr>
              <a:t>DISCIPLINA: Comunicación Institucional</a:t>
            </a:r>
            <a:endParaRPr lang="es-MX" sz="2400" dirty="0">
              <a:latin typeface="Arial" panose="020B0604020202020204" pitchFamily="34" charset="0"/>
              <a:ea typeface="Times New Roman" panose="02020603050405020304" pitchFamily="18" charset="0"/>
              <a:cs typeface="Arial" panose="020B0604020202020204" pitchFamily="34" charset="0"/>
            </a:endParaRPr>
          </a:p>
          <a:p>
            <a:pPr algn="ctr">
              <a:lnSpc>
                <a:spcPct val="150000"/>
              </a:lnSpc>
              <a:spcAft>
                <a:spcPts val="0"/>
              </a:spcAft>
            </a:pPr>
            <a:r>
              <a:rPr lang="es-ES" sz="2400" b="1" dirty="0">
                <a:latin typeface="Arial" panose="020B0604020202020204" pitchFamily="34" charset="0"/>
                <a:ea typeface="Times New Roman" panose="02020603050405020304" pitchFamily="18" charset="0"/>
                <a:cs typeface="Arial" panose="020B0604020202020204" pitchFamily="34" charset="0"/>
              </a:rPr>
              <a:t>ASIGNATURA: Ética y deontología de la comunicación</a:t>
            </a:r>
            <a:endParaRPr lang="es-MX" sz="2400" dirty="0">
              <a:latin typeface="Arial" panose="020B0604020202020204" pitchFamily="34" charset="0"/>
              <a:ea typeface="Times New Roman" panose="02020603050405020304" pitchFamily="18" charset="0"/>
              <a:cs typeface="Arial" panose="020B0604020202020204" pitchFamily="34" charset="0"/>
            </a:endParaRPr>
          </a:p>
          <a:p>
            <a:pPr algn="just">
              <a:lnSpc>
                <a:spcPct val="115000"/>
              </a:lnSpc>
              <a:spcAft>
                <a:spcPts val="1000"/>
              </a:spcAft>
            </a:pPr>
            <a:r>
              <a:rPr lang="es-ES" sz="2400" b="1" dirty="0">
                <a:latin typeface="Arial" panose="020B0604020202020204" pitchFamily="34" charset="0"/>
                <a:ea typeface="Times New Roman" panose="02020603050405020304" pitchFamily="18" charset="0"/>
                <a:cs typeface="Arial" panose="020B0604020202020204" pitchFamily="34" charset="0"/>
              </a:rPr>
              <a:t>Año en que se desarrolla: </a:t>
            </a:r>
            <a:r>
              <a:rPr lang="es-ES" sz="2400" dirty="0">
                <a:latin typeface="Arial" panose="020B0604020202020204" pitchFamily="34" charset="0"/>
                <a:ea typeface="Times New Roman" panose="02020603050405020304" pitchFamily="18" charset="0"/>
                <a:cs typeface="Arial" panose="020B0604020202020204" pitchFamily="34" charset="0"/>
              </a:rPr>
              <a:t>Quinto año</a:t>
            </a:r>
            <a:r>
              <a:rPr lang="es-ES" sz="2400" b="1" dirty="0">
                <a:latin typeface="Arial" panose="020B0604020202020204" pitchFamily="34" charset="0"/>
                <a:ea typeface="Times New Roman" panose="02020603050405020304" pitchFamily="18" charset="0"/>
                <a:cs typeface="Arial" panose="020B0604020202020204" pitchFamily="34" charset="0"/>
              </a:rPr>
              <a:t> </a:t>
            </a:r>
          </a:p>
          <a:p>
            <a:pPr algn="just">
              <a:lnSpc>
                <a:spcPct val="115000"/>
              </a:lnSpc>
              <a:spcAft>
                <a:spcPts val="1000"/>
              </a:spcAft>
            </a:pPr>
            <a:r>
              <a:rPr lang="es-ES" sz="2400" b="1" dirty="0">
                <a:latin typeface="Arial" panose="020B0604020202020204" pitchFamily="34" charset="0"/>
                <a:ea typeface="Times New Roman" panose="02020603050405020304" pitchFamily="18" charset="0"/>
                <a:cs typeface="Arial" panose="020B0604020202020204" pitchFamily="34" charset="0"/>
              </a:rPr>
              <a:t>Currículo Base     Tipo de evaluación final: </a:t>
            </a:r>
            <a:r>
              <a:rPr lang="es-ES" sz="2400" dirty="0">
                <a:latin typeface="Arial" panose="020B0604020202020204" pitchFamily="34" charset="0"/>
                <a:ea typeface="Times New Roman" panose="02020603050405020304" pitchFamily="18" charset="0"/>
                <a:cs typeface="Arial" panose="020B0604020202020204" pitchFamily="34" charset="0"/>
              </a:rPr>
              <a:t>Trabajo final </a:t>
            </a:r>
            <a:endParaRPr lang="es-MX" sz="2400" dirty="0">
              <a:effectLst/>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3" name="Tabla 2">
            <a:extLst>
              <a:ext uri="{FF2B5EF4-FFF2-40B4-BE49-F238E27FC236}">
                <a16:creationId xmlns:a16="http://schemas.microsoft.com/office/drawing/2014/main" xmlns="" id="{6A4056FD-BA70-4190-84D9-017979AD3EA2}"/>
              </a:ext>
            </a:extLst>
          </p:cNvPr>
          <p:cNvGraphicFramePr>
            <a:graphicFrameLocks noGrp="1"/>
          </p:cNvGraphicFramePr>
          <p:nvPr>
            <p:extLst>
              <p:ext uri="{D42A27DB-BD31-4B8C-83A1-F6EECF244321}">
                <p14:modId xmlns:p14="http://schemas.microsoft.com/office/powerpoint/2010/main" val="1007949407"/>
              </p:ext>
            </p:extLst>
          </p:nvPr>
        </p:nvGraphicFramePr>
        <p:xfrm>
          <a:off x="318639" y="4024765"/>
          <a:ext cx="11610108" cy="2739457"/>
        </p:xfrm>
        <a:graphic>
          <a:graphicData uri="http://schemas.openxmlformats.org/drawingml/2006/table">
            <a:tbl>
              <a:tblPr firstRow="1" firstCol="1" bandRow="1">
                <a:tableStyleId>{5DA37D80-6434-44D0-A028-1B22A696006F}</a:tableStyleId>
              </a:tblPr>
              <a:tblGrid>
                <a:gridCol w="5052988">
                  <a:extLst>
                    <a:ext uri="{9D8B030D-6E8A-4147-A177-3AD203B41FA5}">
                      <a16:colId xmlns:a16="http://schemas.microsoft.com/office/drawing/2014/main" xmlns="" val="777703799"/>
                    </a:ext>
                  </a:extLst>
                </a:gridCol>
                <a:gridCol w="931822">
                  <a:extLst>
                    <a:ext uri="{9D8B030D-6E8A-4147-A177-3AD203B41FA5}">
                      <a16:colId xmlns:a16="http://schemas.microsoft.com/office/drawing/2014/main" xmlns="" val="326623829"/>
                    </a:ext>
                  </a:extLst>
                </a:gridCol>
                <a:gridCol w="1134047">
                  <a:extLst>
                    <a:ext uri="{9D8B030D-6E8A-4147-A177-3AD203B41FA5}">
                      <a16:colId xmlns:a16="http://schemas.microsoft.com/office/drawing/2014/main" xmlns="" val="2660137390"/>
                    </a:ext>
                  </a:extLst>
                </a:gridCol>
                <a:gridCol w="1290013">
                  <a:extLst>
                    <a:ext uri="{9D8B030D-6E8A-4147-A177-3AD203B41FA5}">
                      <a16:colId xmlns:a16="http://schemas.microsoft.com/office/drawing/2014/main" xmlns="" val="1697815118"/>
                    </a:ext>
                  </a:extLst>
                </a:gridCol>
                <a:gridCol w="962222">
                  <a:extLst>
                    <a:ext uri="{9D8B030D-6E8A-4147-A177-3AD203B41FA5}">
                      <a16:colId xmlns:a16="http://schemas.microsoft.com/office/drawing/2014/main" xmlns="" val="2552518181"/>
                    </a:ext>
                  </a:extLst>
                </a:gridCol>
                <a:gridCol w="1114221">
                  <a:extLst>
                    <a:ext uri="{9D8B030D-6E8A-4147-A177-3AD203B41FA5}">
                      <a16:colId xmlns:a16="http://schemas.microsoft.com/office/drawing/2014/main" xmlns="" val="3402166433"/>
                    </a:ext>
                  </a:extLst>
                </a:gridCol>
                <a:gridCol w="1124795">
                  <a:extLst>
                    <a:ext uri="{9D8B030D-6E8A-4147-A177-3AD203B41FA5}">
                      <a16:colId xmlns:a16="http://schemas.microsoft.com/office/drawing/2014/main" xmlns="" val="2231414979"/>
                    </a:ext>
                  </a:extLst>
                </a:gridCol>
              </a:tblGrid>
              <a:tr h="0">
                <a:tc gridSpan="7">
                  <a:txBody>
                    <a:bodyPr/>
                    <a:lstStyle/>
                    <a:p>
                      <a:pPr algn="ctr">
                        <a:lnSpc>
                          <a:spcPct val="107000"/>
                        </a:lnSpc>
                        <a:spcBef>
                          <a:spcPts val="600"/>
                        </a:spcBef>
                        <a:spcAft>
                          <a:spcPts val="0"/>
                        </a:spcAft>
                      </a:pPr>
                      <a:r>
                        <a:rPr lang="es-CO" sz="2400" cap="small" dirty="0">
                          <a:effectLst/>
                          <a:latin typeface="Arial" panose="020B0604020202020204" pitchFamily="34" charset="0"/>
                          <a:cs typeface="Arial" panose="020B0604020202020204" pitchFamily="34" charset="0"/>
                        </a:rPr>
                        <a:t>Curso por Encuentros</a:t>
                      </a:r>
                      <a:endParaRPr lang="es-MX"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xmlns="" val="105061712"/>
                  </a:ext>
                </a:extLst>
              </a:tr>
              <a:tr h="0">
                <a:tc>
                  <a:txBody>
                    <a:bodyPr/>
                    <a:lstStyle/>
                    <a:p>
                      <a:pPr algn="just">
                        <a:lnSpc>
                          <a:spcPct val="107000"/>
                        </a:lnSpc>
                        <a:spcBef>
                          <a:spcPts val="600"/>
                        </a:spcBef>
                        <a:spcAft>
                          <a:spcPts val="0"/>
                        </a:spcAft>
                      </a:pPr>
                      <a:r>
                        <a:rPr lang="es-CO" sz="2400" cap="small">
                          <a:effectLst/>
                          <a:latin typeface="Arial" panose="020B0604020202020204" pitchFamily="34" charset="0"/>
                          <a:cs typeface="Arial" panose="020B0604020202020204" pitchFamily="34" charset="0"/>
                        </a:rPr>
                        <a:t>Temas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b="1" cap="small" dirty="0">
                          <a:effectLst/>
                          <a:latin typeface="Arial" panose="020B0604020202020204" pitchFamily="34" charset="0"/>
                          <a:cs typeface="Arial" panose="020B0604020202020204" pitchFamily="34" charset="0"/>
                        </a:rPr>
                        <a:t>H.</a:t>
                      </a:r>
                      <a:endParaRPr lang="es-MX" sz="24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b="1" cap="small">
                          <a:effectLst/>
                          <a:latin typeface="Arial" panose="020B0604020202020204" pitchFamily="34" charset="0"/>
                          <a:cs typeface="Arial" panose="020B0604020202020204" pitchFamily="34" charset="0"/>
                        </a:rPr>
                        <a:t>Conf.</a:t>
                      </a:r>
                      <a:endParaRPr lang="es-MX" sz="24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b="1" cap="small">
                          <a:effectLst/>
                          <a:latin typeface="Arial" panose="020B0604020202020204" pitchFamily="34" charset="0"/>
                          <a:cs typeface="Arial" panose="020B0604020202020204" pitchFamily="34" charset="0"/>
                        </a:rPr>
                        <a:t>C.P.</a:t>
                      </a:r>
                      <a:endParaRPr lang="es-MX" sz="24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b="1" cap="small">
                          <a:effectLst/>
                          <a:latin typeface="Arial" panose="020B0604020202020204" pitchFamily="34" charset="0"/>
                          <a:cs typeface="Arial" panose="020B0604020202020204" pitchFamily="34" charset="0"/>
                        </a:rPr>
                        <a:t>Sem.</a:t>
                      </a:r>
                      <a:endParaRPr lang="es-MX" sz="24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b="1" cap="small">
                          <a:effectLst/>
                          <a:latin typeface="Arial" panose="020B0604020202020204" pitchFamily="34" charset="0"/>
                          <a:cs typeface="Arial" panose="020B0604020202020204" pitchFamily="34" charset="0"/>
                        </a:rPr>
                        <a:t>Lab.</a:t>
                      </a:r>
                      <a:endParaRPr lang="es-MX" sz="24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b="1" cap="small" dirty="0" err="1">
                          <a:effectLst/>
                          <a:latin typeface="Arial" panose="020B0604020202020204" pitchFamily="34" charset="0"/>
                          <a:cs typeface="Arial" panose="020B0604020202020204" pitchFamily="34" charset="0"/>
                        </a:rPr>
                        <a:t>eval</a:t>
                      </a:r>
                      <a:r>
                        <a:rPr lang="es-CO" sz="2400" b="1" cap="small" dirty="0">
                          <a:effectLst/>
                          <a:latin typeface="Arial" panose="020B0604020202020204" pitchFamily="34" charset="0"/>
                          <a:cs typeface="Arial" panose="020B0604020202020204" pitchFamily="34" charset="0"/>
                        </a:rPr>
                        <a:t>.</a:t>
                      </a:r>
                      <a:endParaRPr lang="es-MX" sz="24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681897346"/>
                  </a:ext>
                </a:extLst>
              </a:tr>
              <a:tr h="0">
                <a:tc>
                  <a:txBody>
                    <a:bodyPr/>
                    <a:lstStyle/>
                    <a:p>
                      <a:pPr algn="just">
                        <a:lnSpc>
                          <a:spcPct val="107000"/>
                        </a:lnSpc>
                        <a:spcBef>
                          <a:spcPts val="600"/>
                        </a:spcBef>
                        <a:spcAft>
                          <a:spcPts val="0"/>
                        </a:spcAft>
                      </a:pPr>
                      <a:r>
                        <a:rPr lang="es-CO" sz="2400" dirty="0">
                          <a:effectLst/>
                          <a:latin typeface="Arial" panose="020B0604020202020204" pitchFamily="34" charset="0"/>
                          <a:cs typeface="Arial" panose="020B0604020202020204" pitchFamily="34" charset="0"/>
                        </a:rPr>
                        <a:t>TEMA I</a:t>
                      </a:r>
                      <a:endParaRPr lang="es-MX"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4</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2</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2</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347750640"/>
                  </a:ext>
                </a:extLst>
              </a:tr>
              <a:tr h="0">
                <a:tc>
                  <a:txBody>
                    <a:bodyPr/>
                    <a:lstStyle/>
                    <a:p>
                      <a:pPr algn="just">
                        <a:lnSpc>
                          <a:spcPct val="107000"/>
                        </a:lnSpc>
                        <a:spcBef>
                          <a:spcPts val="600"/>
                        </a:spcBef>
                        <a:spcAft>
                          <a:spcPts val="0"/>
                        </a:spcAft>
                      </a:pPr>
                      <a:r>
                        <a:rPr lang="es-CO" sz="2400">
                          <a:effectLst/>
                          <a:latin typeface="Arial" panose="020B0604020202020204" pitchFamily="34" charset="0"/>
                          <a:cs typeface="Arial" panose="020B0604020202020204" pitchFamily="34" charset="0"/>
                        </a:rPr>
                        <a:t>TEMA II</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8</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6</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2</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996816383"/>
                  </a:ext>
                </a:extLst>
              </a:tr>
              <a:tr h="0">
                <a:tc>
                  <a:txBody>
                    <a:bodyPr/>
                    <a:lstStyle/>
                    <a:p>
                      <a:pPr algn="just">
                        <a:lnSpc>
                          <a:spcPct val="107000"/>
                        </a:lnSpc>
                        <a:spcBef>
                          <a:spcPts val="600"/>
                        </a:spcBef>
                        <a:spcAft>
                          <a:spcPts val="0"/>
                        </a:spcAft>
                      </a:pPr>
                      <a:r>
                        <a:rPr lang="es-CO" sz="2400">
                          <a:effectLst/>
                          <a:latin typeface="Arial" panose="020B0604020202020204" pitchFamily="34" charset="0"/>
                          <a:cs typeface="Arial" panose="020B0604020202020204" pitchFamily="34" charset="0"/>
                        </a:rPr>
                        <a:t>TEMA III</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8</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6</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2</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569303402"/>
                  </a:ext>
                </a:extLst>
              </a:tr>
              <a:tr h="0">
                <a:tc>
                  <a:txBody>
                    <a:bodyPr/>
                    <a:lstStyle/>
                    <a:p>
                      <a:pPr algn="just">
                        <a:lnSpc>
                          <a:spcPct val="107000"/>
                        </a:lnSpc>
                        <a:spcBef>
                          <a:spcPts val="600"/>
                        </a:spcBef>
                        <a:spcAft>
                          <a:spcPts val="0"/>
                        </a:spcAft>
                      </a:pPr>
                      <a:r>
                        <a:rPr lang="es-CO" sz="2400">
                          <a:effectLst/>
                          <a:latin typeface="Arial" panose="020B0604020202020204" pitchFamily="34" charset="0"/>
                          <a:cs typeface="Arial" panose="020B0604020202020204" pitchFamily="34" charset="0"/>
                        </a:rPr>
                        <a:t>TEMA IV</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10</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6</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4</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765528549"/>
                  </a:ext>
                </a:extLst>
              </a:tr>
              <a:tr h="0">
                <a:tc>
                  <a:txBody>
                    <a:bodyPr/>
                    <a:lstStyle/>
                    <a:p>
                      <a:pPr algn="just">
                        <a:lnSpc>
                          <a:spcPct val="107000"/>
                        </a:lnSpc>
                        <a:spcBef>
                          <a:spcPts val="600"/>
                        </a:spcBef>
                        <a:spcAft>
                          <a:spcPts val="0"/>
                        </a:spcAft>
                      </a:pPr>
                      <a:r>
                        <a:rPr lang="es-CO" sz="2400" cap="small">
                          <a:effectLst/>
                          <a:latin typeface="Arial" panose="020B0604020202020204" pitchFamily="34" charset="0"/>
                          <a:cs typeface="Arial" panose="020B0604020202020204" pitchFamily="34" charset="0"/>
                        </a:rPr>
                        <a:t>Totales</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30</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20</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10</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a:effectLst/>
                          <a:latin typeface="Arial" panose="020B0604020202020204" pitchFamily="34" charset="0"/>
                          <a:cs typeface="Arial" panose="020B0604020202020204" pitchFamily="34" charset="0"/>
                        </a:rPr>
                        <a:t> </a:t>
                      </a:r>
                      <a:endParaRPr lang="es-MX"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Bef>
                          <a:spcPts val="600"/>
                        </a:spcBef>
                        <a:spcAft>
                          <a:spcPts val="0"/>
                        </a:spcAft>
                      </a:pPr>
                      <a:r>
                        <a:rPr lang="es-CO" sz="2400" dirty="0">
                          <a:effectLst/>
                          <a:latin typeface="Arial" panose="020B0604020202020204" pitchFamily="34" charset="0"/>
                          <a:cs typeface="Arial" panose="020B0604020202020204" pitchFamily="34" charset="0"/>
                        </a:rPr>
                        <a:t> </a:t>
                      </a:r>
                      <a:endParaRPr lang="es-MX"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98841035"/>
                  </a:ext>
                </a:extLst>
              </a:tr>
            </a:tbl>
          </a:graphicData>
        </a:graphic>
      </p:graphicFrame>
    </p:spTree>
    <p:extLst>
      <p:ext uri="{BB962C8B-B14F-4D97-AF65-F5344CB8AC3E}">
        <p14:creationId xmlns:p14="http://schemas.microsoft.com/office/powerpoint/2010/main" val="33216037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C208B0B1-FB15-4019-9F8B-EAE0B48F4E29}"/>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latin typeface="Arial Rounded MT Bold" panose="020F0704030504030204" pitchFamily="34" charset="0"/>
              </a:rPr>
              <a:t>FUNDAMENTACIÓN DE LA ASIGNATURA</a:t>
            </a:r>
          </a:p>
        </p:txBody>
      </p:sp>
      <p:sp>
        <p:nvSpPr>
          <p:cNvPr id="3" name="Rectangle 1">
            <a:extLst>
              <a:ext uri="{FF2B5EF4-FFF2-40B4-BE49-F238E27FC236}">
                <a16:creationId xmlns:a16="http://schemas.microsoft.com/office/drawing/2014/main" xmlns="" id="{0ED70B45-6DE6-484D-9A94-9680477B1641}"/>
              </a:ext>
            </a:extLst>
          </p:cNvPr>
          <p:cNvSpPr>
            <a:spLocks noChangeArrowheads="1"/>
          </p:cNvSpPr>
          <p:nvPr/>
        </p:nvSpPr>
        <p:spPr bwMode="auto">
          <a:xfrm>
            <a:off x="353291" y="816114"/>
            <a:ext cx="11485417" cy="600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CO" sz="2400" dirty="0">
                <a:latin typeface="Arial" panose="020B0604020202020204" pitchFamily="34" charset="0"/>
                <a:cs typeface="Arial" panose="020B0604020202020204" pitchFamily="34" charset="0"/>
              </a:rPr>
              <a:t>La Comunicación Pública como escenario o ámbito de acción social, en el cual adquiere legitimidad y constituye un encargo profesional relevante el de comunicador social, en esta era de la información y el conocimiento, y en Cuba en particular, confirma la necesidad de que en la formación académica y profesional de este </a:t>
            </a:r>
            <a:r>
              <a:rPr lang="es-CO" sz="2400" dirty="0" err="1">
                <a:latin typeface="Arial" panose="020B0604020202020204" pitchFamily="34" charset="0"/>
                <a:cs typeface="Arial" panose="020B0604020202020204" pitchFamily="34" charset="0"/>
              </a:rPr>
              <a:t>cientista</a:t>
            </a:r>
            <a:r>
              <a:rPr lang="es-CO" sz="2400" dirty="0">
                <a:latin typeface="Arial" panose="020B0604020202020204" pitchFamily="34" charset="0"/>
                <a:cs typeface="Arial" panose="020B0604020202020204" pitchFamily="34" charset="0"/>
              </a:rPr>
              <a:t> social se asienten apropiaciones en torno a la ética y deontología como corpus de prácticas de regulación y autorregulación. </a:t>
            </a:r>
            <a:endParaRPr lang="es-MX" sz="2400" dirty="0">
              <a:latin typeface="Arial" panose="020B0604020202020204" pitchFamily="34" charset="0"/>
              <a:cs typeface="Arial" panose="020B0604020202020204" pitchFamily="34" charset="0"/>
            </a:endParaRPr>
          </a:p>
          <a:p>
            <a:pPr algn="just"/>
            <a:r>
              <a:rPr lang="es-CO" sz="2400" dirty="0">
                <a:latin typeface="Arial" panose="020B0604020202020204" pitchFamily="34" charset="0"/>
                <a:cs typeface="Arial" panose="020B0604020202020204" pitchFamily="34" charset="0"/>
              </a:rPr>
              <a:t>Partiendo de aquellos valores y constructos que se articulan desde el pensamiento ético y liberador cubano del siglo XIX en adelante;  en correspondencia con los valores sobre el trabajo, en diálogo con supuestos que se derivan de la sociología de las profesiones, y considerando tanto las regularidades como los retos que se verifican al interior del campo de la comunicación en Cuba (ideologías profesionales, rutinas productivas, cultura profesional), la asignatura se interesará por canalizar el debate conceptual y la reflexión en profundidad en torno al papel del comunicador social como garante de servicio público y como productor/reproductor simbólico comprometido, en las condiciones de la sociedad cubana contemporánea.</a:t>
            </a:r>
            <a:endParaRPr kumimoji="0" lang="es-ES" altLang="es-MX" sz="2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24835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xmlns="" id="{A6EA2854-B33C-4D57-800C-A712B871A6CD}"/>
              </a:ext>
            </a:extLst>
          </p:cNvPr>
          <p:cNvSpPr>
            <a:spLocks noChangeArrowheads="1"/>
          </p:cNvSpPr>
          <p:nvPr/>
        </p:nvSpPr>
        <p:spPr bwMode="auto">
          <a:xfrm>
            <a:off x="332510" y="1166720"/>
            <a:ext cx="11457708"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es-CO" sz="2600" dirty="0">
                <a:latin typeface="Arial" panose="020B0604020202020204" pitchFamily="34" charset="0"/>
                <a:cs typeface="Arial" panose="020B0604020202020204" pitchFamily="34" charset="0"/>
              </a:rPr>
              <a:t>Hoy como nunca antes se abre el modelo de desarrollo social cubano a la convivencia de variadas tipologías de organizaciones, con agendas institucionales cada vez más complejas, donde los públicos adquieren también variadas características, y el papel del Estado se fortalece como ente regulador frente a pluralidad de encargos, entidades y organizaciones; en este contexto el comunicador social ha de asumir cabalmente su misión institucional y pública, apostando por preservar y dignificar lo mejor del acervo identitario y cultural de su país a la altura de las nuevas demandas y exigencias de responsabilidad de su profesión y de su campo.</a:t>
            </a:r>
            <a:endParaRPr kumimoji="0" lang="es-ES" altLang="es-MX" sz="26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4" name="Rectángulo 3">
            <a:extLst>
              <a:ext uri="{FF2B5EF4-FFF2-40B4-BE49-F238E27FC236}">
                <a16:creationId xmlns:a16="http://schemas.microsoft.com/office/drawing/2014/main" xmlns="" id="{AC9C44D8-2221-41D0-AA6F-1F4383EB0C5A}"/>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latin typeface="Arial Rounded MT Bold" panose="020F0704030504030204" pitchFamily="34" charset="0"/>
              </a:rPr>
              <a:t>FUNDAMENTACIÓN DE LA ASIGNATURA</a:t>
            </a:r>
          </a:p>
        </p:txBody>
      </p:sp>
    </p:spTree>
    <p:extLst>
      <p:ext uri="{BB962C8B-B14F-4D97-AF65-F5344CB8AC3E}">
        <p14:creationId xmlns:p14="http://schemas.microsoft.com/office/powerpoint/2010/main" val="20730766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C208B0B1-FB15-4019-9F8B-EAE0B48F4E29}"/>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latin typeface="Arial Rounded MT Bold" panose="020F0704030504030204" pitchFamily="34" charset="0"/>
              </a:rPr>
              <a:t>OBJETIVOS GENERALES</a:t>
            </a:r>
          </a:p>
        </p:txBody>
      </p:sp>
      <p:sp>
        <p:nvSpPr>
          <p:cNvPr id="3" name="Rectángulo 2">
            <a:extLst>
              <a:ext uri="{FF2B5EF4-FFF2-40B4-BE49-F238E27FC236}">
                <a16:creationId xmlns:a16="http://schemas.microsoft.com/office/drawing/2014/main" xmlns="" id="{FFF8D210-15F3-4916-A016-072C0D0C9B44}"/>
              </a:ext>
            </a:extLst>
          </p:cNvPr>
          <p:cNvSpPr/>
          <p:nvPr/>
        </p:nvSpPr>
        <p:spPr>
          <a:xfrm>
            <a:off x="332513" y="1662256"/>
            <a:ext cx="11568545" cy="3473259"/>
          </a:xfrm>
          <a:prstGeom prst="rect">
            <a:avLst/>
          </a:prstGeom>
        </p:spPr>
        <p:txBody>
          <a:bodyPr wrap="square">
            <a:spAutoFit/>
          </a:bodyPr>
          <a:lstStyle/>
          <a:p>
            <a:pPr algn="just">
              <a:lnSpc>
                <a:spcPct val="115000"/>
              </a:lnSpc>
              <a:spcAft>
                <a:spcPts val="0"/>
              </a:spcAft>
            </a:pPr>
            <a:endParaRPr lang="es-MX" sz="2600" dirty="0">
              <a:latin typeface="Arial" panose="020B0604020202020204" pitchFamily="34" charset="0"/>
              <a:ea typeface="Times New Roman" panose="02020603050405020304" pitchFamily="18" charset="0"/>
              <a:cs typeface="Arial" panose="020B0604020202020204" pitchFamily="34" charset="0"/>
            </a:endParaRPr>
          </a:p>
          <a:p>
            <a:pPr algn="just"/>
            <a:r>
              <a:rPr lang="es-CO" sz="2600" dirty="0">
                <a:latin typeface="Arial" panose="020B0604020202020204" pitchFamily="34" charset="0"/>
                <a:cs typeface="Arial" panose="020B0604020202020204" pitchFamily="34" charset="0"/>
              </a:rPr>
              <a:t>1. Diseñar un marco ético, a modo </a:t>
            </a:r>
            <a:r>
              <a:rPr lang="es-CO" sz="2600" dirty="0" smtClean="0">
                <a:latin typeface="Arial" panose="020B0604020202020204" pitchFamily="34" charset="0"/>
                <a:cs typeface="Arial" panose="020B0604020202020204" pitchFamily="34" charset="0"/>
              </a:rPr>
              <a:t>del </a:t>
            </a:r>
            <a:r>
              <a:rPr lang="es-CO" sz="2600" dirty="0">
                <a:latin typeface="Arial" panose="020B0604020202020204" pitchFamily="34" charset="0"/>
                <a:cs typeface="Arial" panose="020B0604020202020204" pitchFamily="34" charset="0"/>
              </a:rPr>
              <a:t>deber ser</a:t>
            </a:r>
            <a:r>
              <a:rPr lang="es-CO" sz="2600" dirty="0" smtClean="0">
                <a:latin typeface="Arial" panose="020B0604020202020204" pitchFamily="34" charset="0"/>
                <a:cs typeface="Arial" panose="020B0604020202020204" pitchFamily="34" charset="0"/>
              </a:rPr>
              <a:t>, sobre la base, de la </a:t>
            </a:r>
            <a:r>
              <a:rPr lang="es-CO" sz="2600" dirty="0">
                <a:latin typeface="Arial" panose="020B0604020202020204" pitchFamily="34" charset="0"/>
                <a:cs typeface="Arial" panose="020B0604020202020204" pitchFamily="34" charset="0"/>
              </a:rPr>
              <a:t>ética social revolucionaria, las fuentes del pensamiento ético y liberador </a:t>
            </a:r>
            <a:r>
              <a:rPr lang="es-CO" sz="2600" dirty="0" smtClean="0">
                <a:latin typeface="Arial" panose="020B0604020202020204" pitchFamily="34" charset="0"/>
                <a:cs typeface="Arial" panose="020B0604020202020204" pitchFamily="34" charset="0"/>
              </a:rPr>
              <a:t>cubano,  </a:t>
            </a:r>
            <a:r>
              <a:rPr lang="es-CO" sz="2600" dirty="0">
                <a:latin typeface="Arial" panose="020B0604020202020204" pitchFamily="34" charset="0"/>
                <a:cs typeface="Arial" panose="020B0604020202020204" pitchFamily="34" charset="0"/>
              </a:rPr>
              <a:t>las regularidades y exigencias del campo profesional de la comunicación en Cuba.</a:t>
            </a:r>
            <a:endParaRPr lang="es-MX" sz="2600" dirty="0">
              <a:latin typeface="Arial" panose="020B0604020202020204" pitchFamily="34" charset="0"/>
              <a:cs typeface="Arial" panose="020B0604020202020204" pitchFamily="34" charset="0"/>
            </a:endParaRPr>
          </a:p>
          <a:p>
            <a:pPr algn="just"/>
            <a:r>
              <a:rPr lang="es-CO" sz="2600" dirty="0">
                <a:latin typeface="Arial" panose="020B0604020202020204" pitchFamily="34" charset="0"/>
                <a:cs typeface="Arial" panose="020B0604020202020204" pitchFamily="34" charset="0"/>
              </a:rPr>
              <a:t>2. Analizar las normativas y los códigos </a:t>
            </a:r>
            <a:r>
              <a:rPr lang="es-CO" sz="2600">
                <a:latin typeface="Arial" panose="020B0604020202020204" pitchFamily="34" charset="0"/>
                <a:cs typeface="Arial" panose="020B0604020202020204" pitchFamily="34" charset="0"/>
              </a:rPr>
              <a:t>profesionales </a:t>
            </a:r>
            <a:r>
              <a:rPr lang="es-CO" sz="2600" smtClean="0">
                <a:latin typeface="Arial" panose="020B0604020202020204" pitchFamily="34" charset="0"/>
                <a:cs typeface="Arial" panose="020B0604020202020204" pitchFamily="34" charset="0"/>
              </a:rPr>
              <a:t>establecidos </a:t>
            </a:r>
            <a:r>
              <a:rPr lang="es-CO" sz="2600" dirty="0">
                <a:latin typeface="Arial" panose="020B0604020202020204" pitchFamily="34" charset="0"/>
                <a:cs typeface="Arial" panose="020B0604020202020204" pitchFamily="34" charset="0"/>
              </a:rPr>
              <a:t>en el país.</a:t>
            </a:r>
            <a:endParaRPr lang="es-MX" sz="2600" dirty="0">
              <a:latin typeface="Arial" panose="020B0604020202020204" pitchFamily="34" charset="0"/>
              <a:cs typeface="Arial" panose="020B0604020202020204" pitchFamily="34" charset="0"/>
            </a:endParaRPr>
          </a:p>
          <a:p>
            <a:pPr marL="457200" lvl="0" indent="-457200" algn="just">
              <a:lnSpc>
                <a:spcPct val="115000"/>
              </a:lnSpc>
              <a:spcAft>
                <a:spcPts val="0"/>
              </a:spcAft>
              <a:buFont typeface="+mj-lt"/>
              <a:buAutoNum type="arabicPeriod"/>
            </a:pPr>
            <a:endParaRPr lang="es-MX" sz="2600" dirty="0">
              <a:latin typeface="Arial" panose="020B0604020202020204" pitchFamily="34" charset="0"/>
              <a:ea typeface="Times New Roman" panose="02020603050405020304" pitchFamily="18" charset="0"/>
              <a:cs typeface="Arial" panose="020B0604020202020204" pitchFamily="34" charset="0"/>
            </a:endParaRPr>
          </a:p>
          <a:p>
            <a:pPr marL="228600" algn="just">
              <a:lnSpc>
                <a:spcPct val="115000"/>
              </a:lnSpc>
              <a:spcAft>
                <a:spcPts val="0"/>
              </a:spcAft>
            </a:pPr>
            <a:r>
              <a:rPr lang="es-ES" sz="2600" dirty="0">
                <a:latin typeface="Arial" panose="020B0604020202020204" pitchFamily="34" charset="0"/>
                <a:ea typeface="Times New Roman" panose="02020603050405020304" pitchFamily="18" charset="0"/>
                <a:cs typeface="Arial" panose="020B0604020202020204" pitchFamily="34" charset="0"/>
              </a:rPr>
              <a:t> </a:t>
            </a:r>
            <a:endParaRPr lang="es-MX" sz="26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4205472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C208B0B1-FB15-4019-9F8B-EAE0B48F4E29}"/>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latin typeface="Arial Rounded MT Bold" panose="020F0704030504030204" pitchFamily="34" charset="0"/>
              </a:rPr>
              <a:t>SISTEMA DE CONOCIMIENTOS</a:t>
            </a:r>
          </a:p>
        </p:txBody>
      </p:sp>
      <p:sp>
        <p:nvSpPr>
          <p:cNvPr id="3" name="Rectangle 1">
            <a:extLst>
              <a:ext uri="{FF2B5EF4-FFF2-40B4-BE49-F238E27FC236}">
                <a16:creationId xmlns:a16="http://schemas.microsoft.com/office/drawing/2014/main" xmlns="" id="{9177271C-C11B-4135-8586-83582EFAFA6D}"/>
              </a:ext>
            </a:extLst>
          </p:cNvPr>
          <p:cNvSpPr>
            <a:spLocks noChangeArrowheads="1"/>
          </p:cNvSpPr>
          <p:nvPr/>
        </p:nvSpPr>
        <p:spPr bwMode="auto">
          <a:xfrm>
            <a:off x="96985" y="879205"/>
            <a:ext cx="12011891" cy="5847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28600" algn="l"/>
              </a:tabLst>
              <a:defRPr>
                <a:solidFill>
                  <a:schemeClr val="tx1"/>
                </a:solidFill>
                <a:latin typeface="Arial" panose="020B0604020202020204" pitchFamily="34" charset="0"/>
              </a:defRPr>
            </a:lvl1pPr>
            <a:lvl2pPr eaLnBrk="0" fontAlgn="base" hangingPunct="0">
              <a:spcBef>
                <a:spcPct val="0"/>
              </a:spcBef>
              <a:spcAft>
                <a:spcPct val="0"/>
              </a:spcAft>
              <a:tabLst>
                <a:tab pos="228600" algn="l"/>
              </a:tabLst>
              <a:defRPr>
                <a:solidFill>
                  <a:schemeClr val="tx1"/>
                </a:solidFill>
                <a:latin typeface="Arial" panose="020B0604020202020204" pitchFamily="34" charset="0"/>
              </a:defRPr>
            </a:lvl2pPr>
            <a:lvl3pPr eaLnBrk="0" fontAlgn="base" hangingPunct="0">
              <a:spcBef>
                <a:spcPct val="0"/>
              </a:spcBef>
              <a:spcAft>
                <a:spcPct val="0"/>
              </a:spcAft>
              <a:tabLst>
                <a:tab pos="228600" algn="l"/>
              </a:tabLst>
              <a:defRPr>
                <a:solidFill>
                  <a:schemeClr val="tx1"/>
                </a:solidFill>
                <a:latin typeface="Arial" panose="020B0604020202020204" pitchFamily="34" charset="0"/>
              </a:defRPr>
            </a:lvl3pPr>
            <a:lvl4pPr eaLnBrk="0" fontAlgn="base" hangingPunct="0">
              <a:spcBef>
                <a:spcPct val="0"/>
              </a:spcBef>
              <a:spcAft>
                <a:spcPct val="0"/>
              </a:spcAft>
              <a:tabLst>
                <a:tab pos="228600" algn="l"/>
              </a:tabLst>
              <a:defRPr>
                <a:solidFill>
                  <a:schemeClr val="tx1"/>
                </a:solidFill>
                <a:latin typeface="Arial" panose="020B0604020202020204" pitchFamily="34" charset="0"/>
              </a:defRPr>
            </a:lvl4pPr>
            <a:lvl5pPr eaLnBrk="0" fontAlgn="base" hangingPunct="0">
              <a:spcBef>
                <a:spcPct val="0"/>
              </a:spcBef>
              <a:spcAft>
                <a:spcPct val="0"/>
              </a:spcAft>
              <a:tabLst>
                <a:tab pos="228600" algn="l"/>
              </a:tabLst>
              <a:defRPr>
                <a:solidFill>
                  <a:schemeClr val="tx1"/>
                </a:solidFill>
                <a:latin typeface="Arial" panose="020B0604020202020204" pitchFamily="34" charset="0"/>
              </a:defRPr>
            </a:lvl5pPr>
            <a:lvl6pPr eaLnBrk="0" fontAlgn="base" hangingPunct="0">
              <a:spcBef>
                <a:spcPct val="0"/>
              </a:spcBef>
              <a:spcAft>
                <a:spcPct val="0"/>
              </a:spcAft>
              <a:tabLst>
                <a:tab pos="228600" algn="l"/>
              </a:tabLst>
              <a:defRPr>
                <a:solidFill>
                  <a:schemeClr val="tx1"/>
                </a:solidFill>
                <a:latin typeface="Arial" panose="020B0604020202020204" pitchFamily="34" charset="0"/>
              </a:defRPr>
            </a:lvl6pPr>
            <a:lvl7pPr eaLnBrk="0" fontAlgn="base" hangingPunct="0">
              <a:spcBef>
                <a:spcPct val="0"/>
              </a:spcBef>
              <a:spcAft>
                <a:spcPct val="0"/>
              </a:spcAft>
              <a:tabLst>
                <a:tab pos="228600" algn="l"/>
              </a:tabLst>
              <a:defRPr>
                <a:solidFill>
                  <a:schemeClr val="tx1"/>
                </a:solidFill>
                <a:latin typeface="Arial" panose="020B0604020202020204" pitchFamily="34" charset="0"/>
              </a:defRPr>
            </a:lvl7pPr>
            <a:lvl8pPr eaLnBrk="0" fontAlgn="base" hangingPunct="0">
              <a:spcBef>
                <a:spcPct val="0"/>
              </a:spcBef>
              <a:spcAft>
                <a:spcPct val="0"/>
              </a:spcAft>
              <a:tabLst>
                <a:tab pos="228600" algn="l"/>
              </a:tabLst>
              <a:defRPr>
                <a:solidFill>
                  <a:schemeClr val="tx1"/>
                </a:solidFill>
                <a:latin typeface="Arial" panose="020B0604020202020204" pitchFamily="34" charset="0"/>
              </a:defRPr>
            </a:lvl8pPr>
            <a:lvl9pPr eaLnBrk="0" fontAlgn="base" hangingPunct="0">
              <a:spcBef>
                <a:spcPct val="0"/>
              </a:spcBef>
              <a:spcAft>
                <a:spcPct val="0"/>
              </a:spcAft>
              <a:tabLst>
                <a:tab pos="228600" algn="l"/>
              </a:tabLst>
              <a:defRPr>
                <a:solidFill>
                  <a:schemeClr val="tx1"/>
                </a:solidFill>
                <a:latin typeface="Arial" panose="020B0604020202020204" pitchFamily="34" charset="0"/>
              </a:defRPr>
            </a:lvl9pPr>
          </a:lstStyle>
          <a:p>
            <a:pPr algn="just"/>
            <a:r>
              <a:rPr lang="es-CO" sz="2200" b="1" dirty="0"/>
              <a:t>Tema 1. La ética y su lugar en la sociedad.</a:t>
            </a:r>
            <a:r>
              <a:rPr lang="es-CO" sz="2200" dirty="0"/>
              <a:t>  Conceptos fundamentales. Elementos de la historia del pensamiento ético. La tradición ética cubana; la ética del trabajo y la cultura profesional. Conciencia moral, valores y normas.  Relación entre moral y deontología.  La comunicación social, los valores y las normas. </a:t>
            </a:r>
            <a:endParaRPr lang="es-MX" sz="2200" dirty="0"/>
          </a:p>
          <a:p>
            <a:pPr algn="just"/>
            <a:r>
              <a:rPr lang="es-CO" sz="2200" b="1" dirty="0"/>
              <a:t>Tema 2. La regulación y autorregulación de la comunicación social en cualquiera de sus contextos/entornos.</a:t>
            </a:r>
            <a:r>
              <a:rPr lang="es-CO" sz="2200" dirty="0"/>
              <a:t> Aspectos legales, normativos y éticos. Ventajas de la autorregulación del comunicador social en el contexto de nuestra sociedad. (Regulación del trabajo intelectual) Normatividad. Papel de lo moral y deontológico en la regulación y autorregulación de la comunicación social, en sus diferentes perfiles, salidas profesionales y encargos: comunicador institucional, publicista, relacionista público. Los instrumentos de la regulación y la autorregulación del comunicador.  </a:t>
            </a:r>
            <a:endParaRPr lang="es-MX" sz="2200" dirty="0"/>
          </a:p>
          <a:p>
            <a:pPr algn="just"/>
            <a:r>
              <a:rPr lang="es-CO" sz="2200" b="1" dirty="0"/>
              <a:t>Tema 3. Áreas potenciales de conflicto moral en la comunicación social.</a:t>
            </a:r>
            <a:r>
              <a:rPr lang="es-CO" sz="2200" dirty="0"/>
              <a:t>  Ética de la comunicación comunitaria e interpersonal.  	Los medios de comunicación y su empleo nacional y local. </a:t>
            </a:r>
            <a:endParaRPr lang="es-MX" sz="2200" dirty="0"/>
          </a:p>
          <a:p>
            <a:pPr algn="just"/>
            <a:r>
              <a:rPr lang="es-CO" sz="2200" b="1" dirty="0"/>
              <a:t>Tema 4. El Código de Ética de la Asociación de Comunicadores de Cuba y su papel.</a:t>
            </a:r>
            <a:r>
              <a:rPr lang="es-CO" sz="2200" dirty="0"/>
              <a:t> Definición de valores y principios en el Código.  La responsabilidad social del comunicador en Cuba. Nuevos problemas éticos planteados por las transformaciones en la sociedad cubana.</a:t>
            </a:r>
            <a:endParaRPr kumimoji="0" lang="es-MX" altLang="es-MX" sz="22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495071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C208B0B1-FB15-4019-9F8B-EAE0B48F4E29}"/>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latin typeface="Arial Rounded MT Bold" panose="020F0704030504030204" pitchFamily="34" charset="0"/>
              </a:rPr>
              <a:t>SISTEMA DE HABILIDADES</a:t>
            </a:r>
          </a:p>
        </p:txBody>
      </p:sp>
      <p:sp>
        <p:nvSpPr>
          <p:cNvPr id="3" name="Rectángulo 2">
            <a:extLst>
              <a:ext uri="{FF2B5EF4-FFF2-40B4-BE49-F238E27FC236}">
                <a16:creationId xmlns:a16="http://schemas.microsoft.com/office/drawing/2014/main" xmlns="" id="{09BF0766-8683-4193-93CA-F4180B3D1B64}"/>
              </a:ext>
            </a:extLst>
          </p:cNvPr>
          <p:cNvSpPr/>
          <p:nvPr/>
        </p:nvSpPr>
        <p:spPr>
          <a:xfrm>
            <a:off x="346357" y="1357679"/>
            <a:ext cx="11651673" cy="4893647"/>
          </a:xfrm>
          <a:prstGeom prst="rect">
            <a:avLst/>
          </a:prstGeom>
        </p:spPr>
        <p:txBody>
          <a:bodyPr wrap="square">
            <a:spAutoFit/>
          </a:bodyPr>
          <a:lstStyle/>
          <a:p>
            <a:pPr marL="342900" indent="-342900" algn="just">
              <a:buFont typeface="Wingdings" panose="05000000000000000000" pitchFamily="2" charset="2"/>
              <a:buChar char="§"/>
            </a:pPr>
            <a:r>
              <a:rPr lang="es-CO" sz="2400" dirty="0">
                <a:latin typeface="Arial" panose="020B0604020202020204" pitchFamily="34" charset="0"/>
                <a:cs typeface="Arial" panose="020B0604020202020204" pitchFamily="34" charset="0"/>
              </a:rPr>
              <a:t>Aplicar la filosofía y las normas del sistema de regulación y autorregulación de la comunicación social en la solución de problemas profesionales de la comunicación social (publicidad, propagandista, relacionista público, comunicador institucional, entre otros).</a:t>
            </a:r>
            <a:endParaRPr lang="es-MX" sz="24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
            </a:pPr>
            <a:r>
              <a:rPr lang="es-CO" sz="2400" dirty="0">
                <a:latin typeface="Arial" panose="020B0604020202020204" pitchFamily="34" charset="0"/>
                <a:cs typeface="Arial" panose="020B0604020202020204" pitchFamily="34" charset="0"/>
              </a:rPr>
              <a:t>Valorar conscientemente el Código Deontológico de la Asociación Cubana de Comunicadores Sociales (ACCS) y su pertinencia para orientar y solucionar conflictos morales en la práctica del comunicador social. </a:t>
            </a:r>
            <a:endParaRPr lang="es-MX" sz="24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
            </a:pPr>
            <a:r>
              <a:rPr lang="es-CO" sz="2400" dirty="0">
                <a:latin typeface="Arial" panose="020B0604020202020204" pitchFamily="34" charset="0"/>
                <a:cs typeface="Arial" panose="020B0604020202020204" pitchFamily="34" charset="0"/>
              </a:rPr>
              <a:t>Localizar y reconocer autores y enfoques más relevantes para una mirada que desde la comunicación hacia la interdisciplinariedad, permita cubrir conceptualmente las diversas asociaciones que se suceden en este espacio disciplinar. </a:t>
            </a:r>
            <a:endParaRPr lang="es-MX" sz="24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
            </a:pPr>
            <a:r>
              <a:rPr lang="es-CO" sz="2400" dirty="0">
                <a:latin typeface="Arial" panose="020B0604020202020204" pitchFamily="34" charset="0"/>
                <a:cs typeface="Arial" panose="020B0604020202020204" pitchFamily="34" charset="0"/>
              </a:rPr>
              <a:t>Elaborar resúmenes y trabajos integradores, que, a modo de ensayo, comprometan una apropiación correcta de estos saberes.</a:t>
            </a:r>
            <a:endParaRPr lang="es-MX" sz="24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911832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C208B0B1-FB15-4019-9F8B-EAE0B48F4E29}"/>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latin typeface="Arial Rounded MT Bold" panose="020F0704030504030204" pitchFamily="34" charset="0"/>
              </a:rPr>
              <a:t>INDICACIONES METODOLÓGICAS Y DE ORGANIZACIÓN</a:t>
            </a:r>
          </a:p>
        </p:txBody>
      </p:sp>
      <p:sp>
        <p:nvSpPr>
          <p:cNvPr id="3" name="Rectangle 1">
            <a:extLst>
              <a:ext uri="{FF2B5EF4-FFF2-40B4-BE49-F238E27FC236}">
                <a16:creationId xmlns:a16="http://schemas.microsoft.com/office/drawing/2014/main" xmlns="" id="{AA44F858-DB04-4CDA-A0F2-401B7DA438C1}"/>
              </a:ext>
            </a:extLst>
          </p:cNvPr>
          <p:cNvSpPr>
            <a:spLocks noChangeArrowheads="1"/>
          </p:cNvSpPr>
          <p:nvPr/>
        </p:nvSpPr>
        <p:spPr bwMode="auto">
          <a:xfrm>
            <a:off x="138545" y="846892"/>
            <a:ext cx="11859491" cy="59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s-CO" sz="2000" dirty="0">
                <a:latin typeface="Arial" panose="020B0604020202020204" pitchFamily="34" charset="0"/>
                <a:cs typeface="Arial" panose="020B0604020202020204" pitchFamily="34" charset="0"/>
              </a:rPr>
              <a:t>El programa responde a la filosofía pedagógica de </a:t>
            </a:r>
            <a:r>
              <a:rPr lang="es-CO" sz="2000" b="1" dirty="0">
                <a:latin typeface="Arial" panose="020B0604020202020204" pitchFamily="34" charset="0"/>
                <a:cs typeface="Arial" panose="020B0604020202020204" pitchFamily="34" charset="0"/>
              </a:rPr>
              <a:t>menos presencialidad </a:t>
            </a:r>
            <a:r>
              <a:rPr lang="es-CO" sz="2000" dirty="0">
                <a:latin typeface="Arial" panose="020B0604020202020204" pitchFamily="34" charset="0"/>
                <a:cs typeface="Arial" panose="020B0604020202020204" pitchFamily="34" charset="0"/>
              </a:rPr>
              <a:t>y </a:t>
            </a:r>
            <a:r>
              <a:rPr lang="es-CO" sz="2000" b="1" dirty="0">
                <a:latin typeface="Arial" panose="020B0604020202020204" pitchFamily="34" charset="0"/>
                <a:cs typeface="Arial" panose="020B0604020202020204" pitchFamily="34" charset="0"/>
              </a:rPr>
              <a:t>más trabajo independiente del estudiante</a:t>
            </a:r>
            <a:r>
              <a:rPr lang="es-CO" sz="2000" dirty="0">
                <a:latin typeface="Arial" panose="020B0604020202020204" pitchFamily="34" charset="0"/>
                <a:cs typeface="Arial" panose="020B0604020202020204" pitchFamily="34" charset="0"/>
              </a:rPr>
              <a:t>.</a:t>
            </a:r>
            <a:endParaRPr lang="es-MX" sz="2000" dirty="0">
              <a:latin typeface="Arial" panose="020B0604020202020204" pitchFamily="34" charset="0"/>
              <a:cs typeface="Arial" panose="020B0604020202020204" pitchFamily="34" charset="0"/>
            </a:endParaRPr>
          </a:p>
          <a:p>
            <a:pPr algn="just"/>
            <a:r>
              <a:rPr lang="es-CO" sz="2000" dirty="0">
                <a:latin typeface="Arial" panose="020B0604020202020204" pitchFamily="34" charset="0"/>
                <a:cs typeface="Arial" panose="020B0604020202020204" pitchFamily="34" charset="0"/>
              </a:rPr>
              <a:t>Algunos temas son presentados por medio de conferencias, mientras que la mayor parte de los contenidos son desarrollados mediante seminarios, lecturas orientadas y proyectos de investigación.</a:t>
            </a:r>
            <a:endParaRPr lang="es-MX" sz="2000" dirty="0">
              <a:latin typeface="Arial" panose="020B0604020202020204" pitchFamily="34" charset="0"/>
              <a:cs typeface="Arial" panose="020B0604020202020204" pitchFamily="34" charset="0"/>
            </a:endParaRPr>
          </a:p>
          <a:p>
            <a:pPr algn="just"/>
            <a:r>
              <a:rPr lang="es-CO" sz="2000" dirty="0">
                <a:latin typeface="Arial" panose="020B0604020202020204" pitchFamily="34" charset="0"/>
                <a:cs typeface="Arial" panose="020B0604020202020204" pitchFamily="34" charset="0"/>
              </a:rPr>
              <a:t>A partir de los primeros encuentros, en que se realiza la introducción a los conceptos básicos de la asignatura, los estudiantes identifican los temas para sus proyectos de trabajo final, formulan un plan bibliográfico y de trabajo con fuentes activas, de manera que a lo largo del semestre se produzca una integración gradual de los asuntos estudiados con estos proyectos.</a:t>
            </a:r>
            <a:endParaRPr lang="es-MX" sz="2000" dirty="0">
              <a:latin typeface="Arial" panose="020B0604020202020204" pitchFamily="34" charset="0"/>
              <a:cs typeface="Arial" panose="020B0604020202020204" pitchFamily="34" charset="0"/>
            </a:endParaRPr>
          </a:p>
          <a:p>
            <a:pPr algn="just"/>
            <a:r>
              <a:rPr lang="es-CO" sz="2000" dirty="0">
                <a:latin typeface="Arial" panose="020B0604020202020204" pitchFamily="34" charset="0"/>
                <a:cs typeface="Arial" panose="020B0604020202020204" pitchFamily="34" charset="0"/>
              </a:rPr>
              <a:t>La asignatura debe puntualizar en tópicos relacionados con la defensa del país y la posición ética que representa la salvaguarda de nuestra soberanía. Se recomienda la implementación de actividades conjuntas en coordinación con la asignatura de Filosofía y Sociedad y PPD, así como la introducción en clases de reflexiones sobre el contenido ético de la manipulación mediática en la producción simbólica de  carácter político y publicitaria, así como desde las relaciones públicas o las falsas campañas de identidad e imagen corporativa de marcas de productos, servicios e instituciones, el uso inadecuado de la comunicación de crisis y de responsabilidad social con tintes manipuladores de la reputación.  </a:t>
            </a:r>
            <a:endParaRPr lang="es-MX" sz="2000" dirty="0">
              <a:latin typeface="Arial" panose="020B0604020202020204" pitchFamily="34" charset="0"/>
              <a:cs typeface="Arial" panose="020B0604020202020204" pitchFamily="34" charset="0"/>
            </a:endParaRPr>
          </a:p>
          <a:p>
            <a:pPr algn="just"/>
            <a:r>
              <a:rPr lang="es-CO" sz="2000" dirty="0">
                <a:latin typeface="Arial" panose="020B0604020202020204" pitchFamily="34" charset="0"/>
                <a:cs typeface="Arial" panose="020B0604020202020204" pitchFamily="34" charset="0"/>
              </a:rPr>
              <a:t>Se tratarán las estrategias curriculares relacionadas con el empleo de la lengua materna, el idioma inglés, la formación económica, la formación jurídica y el uso de las TIC, según las indicaciones metodológicas de la disciplina.</a:t>
            </a:r>
            <a:endParaRPr kumimoji="0" lang="es-MX" altLang="es-MX"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89393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C208B0B1-FB15-4019-9F8B-EAE0B48F4E29}"/>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latin typeface="Arial Rounded MT Bold" panose="020F0704030504030204" pitchFamily="34" charset="0"/>
              </a:rPr>
              <a:t>SISTEMA DE EVALUACIÓN</a:t>
            </a:r>
          </a:p>
        </p:txBody>
      </p:sp>
      <p:sp>
        <p:nvSpPr>
          <p:cNvPr id="4" name="Rectángulo 3">
            <a:extLst>
              <a:ext uri="{FF2B5EF4-FFF2-40B4-BE49-F238E27FC236}">
                <a16:creationId xmlns:a16="http://schemas.microsoft.com/office/drawing/2014/main" xmlns="" id="{F278752F-C7A9-423A-BEEC-ACDC49B03776}"/>
              </a:ext>
            </a:extLst>
          </p:cNvPr>
          <p:cNvSpPr/>
          <p:nvPr/>
        </p:nvSpPr>
        <p:spPr>
          <a:xfrm>
            <a:off x="277091" y="2127907"/>
            <a:ext cx="11485418" cy="2588529"/>
          </a:xfrm>
          <a:prstGeom prst="rect">
            <a:avLst/>
          </a:prstGeom>
        </p:spPr>
        <p:txBody>
          <a:bodyPr wrap="square">
            <a:spAutoFit/>
          </a:bodyPr>
          <a:lstStyle/>
          <a:p>
            <a:pPr algn="just">
              <a:lnSpc>
                <a:spcPct val="107000"/>
              </a:lnSpc>
              <a:spcBef>
                <a:spcPts val="600"/>
              </a:spcBef>
              <a:spcAft>
                <a:spcPts val="600"/>
              </a:spcAft>
            </a:pPr>
            <a:r>
              <a:rPr lang="es-CO" sz="2400" dirty="0">
                <a:latin typeface="Arial" panose="020B0604020202020204" pitchFamily="34" charset="0"/>
                <a:ea typeface="Calibri" panose="020F0502020204030204" pitchFamily="34" charset="0"/>
                <a:cs typeface="Arial" panose="020B0604020202020204" pitchFamily="34" charset="0"/>
              </a:rPr>
              <a:t>Se realiza la </a:t>
            </a:r>
            <a:r>
              <a:rPr lang="es-CO" sz="2400" b="1" dirty="0">
                <a:latin typeface="Arial" panose="020B0604020202020204" pitchFamily="34" charset="0"/>
                <a:ea typeface="Calibri" panose="020F0502020204030204" pitchFamily="34" charset="0"/>
                <a:cs typeface="Arial" panose="020B0604020202020204" pitchFamily="34" charset="0"/>
              </a:rPr>
              <a:t>evaluación sistemática</a:t>
            </a:r>
            <a:r>
              <a:rPr lang="es-CO" sz="2400" dirty="0">
                <a:latin typeface="Arial" panose="020B0604020202020204" pitchFamily="34" charset="0"/>
                <a:ea typeface="Calibri" panose="020F0502020204030204" pitchFamily="34" charset="0"/>
                <a:cs typeface="Arial" panose="020B0604020202020204" pitchFamily="34" charset="0"/>
              </a:rPr>
              <a:t> de las actividades de la asignatura, con una </a:t>
            </a:r>
            <a:r>
              <a:rPr lang="es-CO" sz="2400" b="1" dirty="0">
                <a:latin typeface="Arial" panose="020B0604020202020204" pitchFamily="34" charset="0"/>
                <a:ea typeface="Calibri" panose="020F0502020204030204" pitchFamily="34" charset="0"/>
                <a:cs typeface="Arial" panose="020B0604020202020204" pitchFamily="34" charset="0"/>
              </a:rPr>
              <a:t>prueba </a:t>
            </a:r>
            <a:r>
              <a:rPr lang="es-CO" sz="2400" b="1" dirty="0" err="1">
                <a:latin typeface="Arial" panose="020B0604020202020204" pitchFamily="34" charset="0"/>
                <a:ea typeface="Calibri" panose="020F0502020204030204" pitchFamily="34" charset="0"/>
                <a:cs typeface="Arial" panose="020B0604020202020204" pitchFamily="34" charset="0"/>
              </a:rPr>
              <a:t>intrasemestral</a:t>
            </a:r>
            <a:r>
              <a:rPr lang="es-CO" sz="2400" dirty="0">
                <a:latin typeface="Arial" panose="020B0604020202020204" pitchFamily="34" charset="0"/>
                <a:ea typeface="Calibri" panose="020F0502020204030204" pitchFamily="34" charset="0"/>
                <a:cs typeface="Arial" panose="020B0604020202020204" pitchFamily="34" charset="0"/>
              </a:rPr>
              <a:t>. Los </a:t>
            </a:r>
            <a:r>
              <a:rPr lang="es-CO" sz="2400" b="1" dirty="0">
                <a:latin typeface="Arial" panose="020B0604020202020204" pitchFamily="34" charset="0"/>
                <a:ea typeface="Calibri" panose="020F0502020204030204" pitchFamily="34" charset="0"/>
                <a:cs typeface="Arial" panose="020B0604020202020204" pitchFamily="34" charset="0"/>
              </a:rPr>
              <a:t>trabajos finales</a:t>
            </a:r>
            <a:r>
              <a:rPr lang="es-CO" sz="2400" dirty="0">
                <a:latin typeface="Arial" panose="020B0604020202020204" pitchFamily="34" charset="0"/>
                <a:ea typeface="Calibri" panose="020F0502020204030204" pitchFamily="34" charset="0"/>
                <a:cs typeface="Arial" panose="020B0604020202020204" pitchFamily="34" charset="0"/>
              </a:rPr>
              <a:t> son presentados escritos y </a:t>
            </a:r>
            <a:r>
              <a:rPr lang="es-CO" sz="2400" b="1" dirty="0">
                <a:latin typeface="Arial" panose="020B0604020202020204" pitchFamily="34" charset="0"/>
                <a:ea typeface="Calibri" panose="020F0502020204030204" pitchFamily="34" charset="0"/>
                <a:cs typeface="Arial" panose="020B0604020202020204" pitchFamily="34" charset="0"/>
              </a:rPr>
              <a:t>defendidos</a:t>
            </a:r>
            <a:r>
              <a:rPr lang="es-CO" sz="2400" dirty="0">
                <a:latin typeface="Arial" panose="020B0604020202020204" pitchFamily="34" charset="0"/>
                <a:ea typeface="Calibri" panose="020F0502020204030204" pitchFamily="34" charset="0"/>
                <a:cs typeface="Arial" panose="020B0604020202020204" pitchFamily="34" charset="0"/>
              </a:rPr>
              <a:t> y con ellos culmina el proceso de evaluación de la materia.</a:t>
            </a:r>
            <a:endParaRPr lang="es-MX" sz="2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Bef>
                <a:spcPts val="600"/>
              </a:spcBef>
              <a:spcAft>
                <a:spcPts val="600"/>
              </a:spcAft>
            </a:pPr>
            <a:r>
              <a:rPr lang="es-CO" sz="2400" dirty="0">
                <a:latin typeface="Arial" panose="020B0604020202020204" pitchFamily="34" charset="0"/>
                <a:ea typeface="Calibri" panose="020F0502020204030204" pitchFamily="34" charset="0"/>
                <a:cs typeface="Arial" panose="020B0604020202020204" pitchFamily="34" charset="0"/>
              </a:rPr>
              <a:t>Se atenderán de manera particular las orientaciones declaradas en las indicaciones metodológicas de la disciplina para las modalidades semipresencial y no presencial.</a:t>
            </a:r>
            <a:endParaRPr lang="es-MX" sz="24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306638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C208B0B1-FB15-4019-9F8B-EAE0B48F4E29}"/>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latin typeface="Arial Rounded MT Bold" panose="020F0704030504030204" pitchFamily="34" charset="0"/>
              </a:rPr>
              <a:t>BIBLIOGRAFÍA</a:t>
            </a:r>
          </a:p>
        </p:txBody>
      </p:sp>
      <p:sp>
        <p:nvSpPr>
          <p:cNvPr id="3" name="Rectangle 1">
            <a:extLst>
              <a:ext uri="{FF2B5EF4-FFF2-40B4-BE49-F238E27FC236}">
                <a16:creationId xmlns:a16="http://schemas.microsoft.com/office/drawing/2014/main" xmlns="" id="{10AA0A38-4670-4E6D-9561-70C2E4AA8CFD}"/>
              </a:ext>
            </a:extLst>
          </p:cNvPr>
          <p:cNvSpPr>
            <a:spLocks noChangeArrowheads="1"/>
          </p:cNvSpPr>
          <p:nvPr/>
        </p:nvSpPr>
        <p:spPr bwMode="auto">
          <a:xfrm>
            <a:off x="207814" y="1430080"/>
            <a:ext cx="1177636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lvl="0" indent="-342900">
              <a:buFont typeface="Wingdings" panose="05000000000000000000" pitchFamily="2" charset="2"/>
              <a:buChar char="§"/>
            </a:pPr>
            <a:r>
              <a:rPr lang="pt-BR" sz="2400" dirty="0" err="1"/>
              <a:t>Abbagnano</a:t>
            </a:r>
            <a:r>
              <a:rPr lang="pt-BR" sz="2400" dirty="0"/>
              <a:t>, N (s/f) Historia de </a:t>
            </a:r>
            <a:r>
              <a:rPr lang="pt-BR" sz="2400" dirty="0" err="1"/>
              <a:t>la</a:t>
            </a:r>
            <a:r>
              <a:rPr lang="pt-BR" sz="2400" dirty="0"/>
              <a:t> </a:t>
            </a:r>
            <a:r>
              <a:rPr lang="pt-BR" sz="2400" dirty="0" err="1"/>
              <a:t>Filosofía</a:t>
            </a:r>
            <a:r>
              <a:rPr lang="pt-BR" sz="2400" dirty="0"/>
              <a:t>.</a:t>
            </a:r>
            <a:endParaRPr lang="es-MX" sz="2400" dirty="0"/>
          </a:p>
          <a:p>
            <a:pPr marL="342900" lvl="0" indent="-342900">
              <a:buFont typeface="Wingdings" panose="05000000000000000000" pitchFamily="2" charset="2"/>
              <a:buChar char="§"/>
            </a:pPr>
            <a:r>
              <a:rPr lang="pt-BR" sz="2400" dirty="0"/>
              <a:t>Aznar, H (s/f). </a:t>
            </a:r>
            <a:r>
              <a:rPr lang="es-CO" sz="2400" dirty="0"/>
              <a:t>La autorregulación de la comunicación: entre el Estado y el mercado (documento digital)</a:t>
            </a:r>
            <a:endParaRPr lang="es-MX" sz="2400" dirty="0"/>
          </a:p>
          <a:p>
            <a:pPr marL="342900" lvl="0" indent="-342900">
              <a:buFont typeface="Wingdings" panose="05000000000000000000" pitchFamily="2" charset="2"/>
              <a:buChar char="§"/>
            </a:pPr>
            <a:r>
              <a:rPr lang="es-CO" sz="2400" dirty="0"/>
              <a:t>Código de Ética de la Asociación de Comunicadores de Cuba. </a:t>
            </a:r>
            <a:endParaRPr lang="es-MX" sz="2400" dirty="0"/>
          </a:p>
          <a:p>
            <a:pPr marL="342900" lvl="0" indent="-342900">
              <a:buFont typeface="Wingdings" panose="05000000000000000000" pitchFamily="2" charset="2"/>
              <a:buChar char="§"/>
            </a:pPr>
            <a:r>
              <a:rPr lang="es-CO" sz="2400" dirty="0" err="1"/>
              <a:t>Fabelo</a:t>
            </a:r>
            <a:r>
              <a:rPr lang="es-CO" sz="2400" dirty="0"/>
              <a:t> C. JR (2003) El desafío de los valores. Ciencias Sociales</a:t>
            </a:r>
            <a:endParaRPr lang="es-MX" sz="2400" dirty="0"/>
          </a:p>
          <a:p>
            <a:pPr marL="342900" lvl="0" indent="-342900">
              <a:buFont typeface="Wingdings" panose="05000000000000000000" pitchFamily="2" charset="2"/>
              <a:buChar char="§"/>
            </a:pPr>
            <a:r>
              <a:rPr lang="es-CO" sz="2400" dirty="0"/>
              <a:t>García Luis, J (s/f). Ética, moral y comunicación. Edit. Félix Varela</a:t>
            </a:r>
            <a:endParaRPr lang="es-MX" sz="2400" dirty="0"/>
          </a:p>
          <a:p>
            <a:pPr marL="342900" lvl="0" indent="-342900">
              <a:buFont typeface="Wingdings" panose="05000000000000000000" pitchFamily="2" charset="2"/>
              <a:buChar char="§"/>
            </a:pPr>
            <a:r>
              <a:rPr lang="es-CO" sz="2400" dirty="0"/>
              <a:t>___________ (s/f). Ética y deontología de la comunicación social. Edit. Félix Varela. </a:t>
            </a:r>
            <a:endParaRPr lang="es-MX" sz="2400" dirty="0"/>
          </a:p>
          <a:p>
            <a:pPr marL="342900" lvl="0" indent="-342900">
              <a:buFont typeface="Wingdings" panose="05000000000000000000" pitchFamily="2" charset="2"/>
              <a:buChar char="§"/>
            </a:pPr>
            <a:r>
              <a:rPr lang="es-CO" sz="2400" dirty="0"/>
              <a:t>Márquez, A (s/f). Lenguaje, ética y comunicación.</a:t>
            </a:r>
            <a:endParaRPr lang="es-MX" sz="2400" dirty="0"/>
          </a:p>
          <a:p>
            <a:pPr marL="342900" lvl="0" indent="-342900">
              <a:buFont typeface="Wingdings" panose="05000000000000000000" pitchFamily="2" charset="2"/>
              <a:buChar char="§"/>
            </a:pPr>
            <a:r>
              <a:rPr lang="es-CO" sz="2400" dirty="0"/>
              <a:t>Sánchez Márquez. J (2006) Ética, moral y política en el socialismo. Ciencias Sociales</a:t>
            </a:r>
            <a:endParaRPr lang="es-MX" sz="2400" dirty="0"/>
          </a:p>
          <a:p>
            <a:pPr marL="342900" lvl="0" indent="-342900">
              <a:buFont typeface="Wingdings" panose="05000000000000000000" pitchFamily="2" charset="2"/>
              <a:buChar char="§"/>
            </a:pPr>
            <a:r>
              <a:rPr lang="es-CO" sz="2400" dirty="0" err="1"/>
              <a:t>Vitier</a:t>
            </a:r>
            <a:r>
              <a:rPr lang="es-CO" sz="2400" dirty="0"/>
              <a:t>, C (s/f). Ese sol del mundo moral.  Edit. Félix Varela.</a:t>
            </a:r>
            <a:endParaRPr kumimoji="0" lang="es-MX" altLang="es-MX" sz="2400" b="0" i="0" u="none" strike="noStrike" cap="none" normalizeH="0" baseline="0" dirty="0">
              <a:ln>
                <a:noFill/>
              </a:ln>
              <a:solidFill>
                <a:schemeClr val="tx1"/>
              </a:solidFill>
              <a:effectLst/>
              <a:cs typeface="Arial" panose="020B0604020202020204" pitchFamily="34" charset="0"/>
            </a:endParaRPr>
          </a:p>
        </p:txBody>
      </p:sp>
    </p:spTree>
    <p:extLst>
      <p:ext uri="{BB962C8B-B14F-4D97-AF65-F5344CB8AC3E}">
        <p14:creationId xmlns:p14="http://schemas.microsoft.com/office/powerpoint/2010/main" val="35437987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xmlns="" id="{F11500D3-0BF0-4602-8DD2-61AB89A2A82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rot="1240678">
            <a:off x="9846337" y="200290"/>
            <a:ext cx="1932709" cy="1932709"/>
          </a:xfrm>
          <a:prstGeom prst="rect">
            <a:avLst/>
          </a:prstGeom>
        </p:spPr>
      </p:pic>
      <p:sp>
        <p:nvSpPr>
          <p:cNvPr id="2" name="CuadroTexto 1">
            <a:extLst>
              <a:ext uri="{FF2B5EF4-FFF2-40B4-BE49-F238E27FC236}">
                <a16:creationId xmlns:a16="http://schemas.microsoft.com/office/drawing/2014/main" xmlns="" id="{85317F48-D105-4677-B16A-154698715603}"/>
              </a:ext>
            </a:extLst>
          </p:cNvPr>
          <p:cNvSpPr txBox="1"/>
          <p:nvPr/>
        </p:nvSpPr>
        <p:spPr>
          <a:xfrm>
            <a:off x="263221" y="581870"/>
            <a:ext cx="10818987" cy="584775"/>
          </a:xfrm>
          <a:prstGeom prst="rect">
            <a:avLst/>
          </a:prstGeom>
          <a:noFill/>
        </p:spPr>
        <p:txBody>
          <a:bodyPr wrap="none" rtlCol="0">
            <a:spAutoFit/>
          </a:bodyPr>
          <a:lstStyle/>
          <a:p>
            <a:r>
              <a:rPr lang="es-E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¿Cómo se forma la conciencia moral en el ser humano</a:t>
            </a:r>
            <a:endParaRPr lang="es-MX"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6" name="Flecha: hacia abajo 5">
            <a:extLst>
              <a:ext uri="{FF2B5EF4-FFF2-40B4-BE49-F238E27FC236}">
                <a16:creationId xmlns:a16="http://schemas.microsoft.com/office/drawing/2014/main" xmlns="" id="{16AC1164-0E6F-4A45-BA5F-38A42E800FF4}"/>
              </a:ext>
            </a:extLst>
          </p:cNvPr>
          <p:cNvSpPr/>
          <p:nvPr/>
        </p:nvSpPr>
        <p:spPr>
          <a:xfrm>
            <a:off x="4308758" y="1246895"/>
            <a:ext cx="3920837" cy="801390"/>
          </a:xfrm>
          <a:prstGeom prst="downArrow">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ángulo: esquinas diagonales redondeadas 7">
            <a:extLst>
              <a:ext uri="{FF2B5EF4-FFF2-40B4-BE49-F238E27FC236}">
                <a16:creationId xmlns:a16="http://schemas.microsoft.com/office/drawing/2014/main" xmlns="" id="{80DA0B53-E679-49C8-BCCA-93783285F125}"/>
              </a:ext>
            </a:extLst>
          </p:cNvPr>
          <p:cNvSpPr/>
          <p:nvPr/>
        </p:nvSpPr>
        <p:spPr>
          <a:xfrm>
            <a:off x="609597" y="2244446"/>
            <a:ext cx="11111346" cy="4191004"/>
          </a:xfrm>
          <a:prstGeom prst="round2Diag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sz="2600" dirty="0">
                <a:solidFill>
                  <a:schemeClr val="tx1"/>
                </a:solidFill>
                <a:latin typeface="Arial" panose="020B0604020202020204" pitchFamily="34" charset="0"/>
                <a:cs typeface="Arial" panose="020B0604020202020204" pitchFamily="34" charset="0"/>
              </a:rPr>
              <a:t>El ser humano adquiere y desarrolla su conciencia moral en un proceso que dura toda la vida. El niño pequeño se caracteriza por su </a:t>
            </a:r>
            <a:r>
              <a:rPr lang="es-ES" sz="2600" b="1" i="1" dirty="0">
                <a:solidFill>
                  <a:schemeClr val="tx1"/>
                </a:solidFill>
                <a:latin typeface="Arial" panose="020B0604020202020204" pitchFamily="34" charset="0"/>
                <a:cs typeface="Arial" panose="020B0604020202020204" pitchFamily="34" charset="0"/>
              </a:rPr>
              <a:t>heteronomía moral</a:t>
            </a:r>
            <a:r>
              <a:rPr lang="es-ES" sz="2600" dirty="0">
                <a:solidFill>
                  <a:schemeClr val="tx1"/>
                </a:solidFill>
                <a:latin typeface="Arial" panose="020B0604020202020204" pitchFamily="34" charset="0"/>
                <a:cs typeface="Arial" panose="020B0604020202020204" pitchFamily="34" charset="0"/>
              </a:rPr>
              <a:t> (depende de sus padres y otros) para orientarse en cuanto a qué es correcto o no, bueno o malo. La moral se forma gracias a las experiencias vitales y la participación activa del niño en su propia vida, no por la prédica o la persuasión. La familia, la escuela, los medios de comunicación, el entorno social y sus distintos agentes, van cambiando esa heteronomía por </a:t>
            </a:r>
            <a:r>
              <a:rPr lang="es-ES" sz="2600" b="1" i="1" dirty="0">
                <a:solidFill>
                  <a:schemeClr val="tx1"/>
                </a:solidFill>
                <a:latin typeface="Arial" panose="020B0604020202020204" pitchFamily="34" charset="0"/>
                <a:cs typeface="Arial" panose="020B0604020202020204" pitchFamily="34" charset="0"/>
              </a:rPr>
              <a:t>autonomía moral</a:t>
            </a:r>
            <a:r>
              <a:rPr lang="es-ES" sz="2600" dirty="0">
                <a:solidFill>
                  <a:schemeClr val="tx1"/>
                </a:solidFill>
                <a:latin typeface="Arial" panose="020B0604020202020204" pitchFamily="34" charset="0"/>
                <a:cs typeface="Arial" panose="020B0604020202020204" pitchFamily="34" charset="0"/>
              </a:rPr>
              <a:t>. </a:t>
            </a:r>
          </a:p>
          <a:p>
            <a:pPr algn="just"/>
            <a:r>
              <a:rPr lang="es-ES" sz="2600" dirty="0">
                <a:solidFill>
                  <a:schemeClr val="tx1"/>
                </a:solidFill>
                <a:latin typeface="Arial" panose="020B0604020202020204" pitchFamily="34" charset="0"/>
                <a:cs typeface="Arial" panose="020B0604020202020204" pitchFamily="34" charset="0"/>
              </a:rPr>
              <a:t>El individuo autónomo es capaz de decidir sus propias opciones y de autorregular por sí mismo su conducta.</a:t>
            </a:r>
            <a:endParaRPr lang="es-MX" sz="2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6949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C208B0B1-FB15-4019-9F8B-EAE0B48F4E29}"/>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latin typeface="Arial Rounded MT Bold" panose="020F0704030504030204" pitchFamily="34" charset="0"/>
                <a:cs typeface="Arial" panose="020B0604020202020204" pitchFamily="34" charset="0"/>
              </a:rPr>
              <a:t>DEFINICIONES DE MORAL Y ÉTICA</a:t>
            </a:r>
            <a:endParaRPr lang="es-MX" sz="3200" b="1" dirty="0">
              <a:latin typeface="Arial Rounded MT Bold" panose="020F0704030504030204" pitchFamily="34" charset="0"/>
              <a:cs typeface="Arial" panose="020B0604020202020204" pitchFamily="34" charset="0"/>
            </a:endParaRPr>
          </a:p>
        </p:txBody>
      </p:sp>
      <p:graphicFrame>
        <p:nvGraphicFramePr>
          <p:cNvPr id="4" name="Tabla 4">
            <a:extLst>
              <a:ext uri="{FF2B5EF4-FFF2-40B4-BE49-F238E27FC236}">
                <a16:creationId xmlns:a16="http://schemas.microsoft.com/office/drawing/2014/main" xmlns="" id="{3F22DE05-827B-4D70-BB3F-88D1035C5C47}"/>
              </a:ext>
            </a:extLst>
          </p:cNvPr>
          <p:cNvGraphicFramePr>
            <a:graphicFrameLocks noGrp="1"/>
          </p:cNvGraphicFramePr>
          <p:nvPr>
            <p:extLst>
              <p:ext uri="{D42A27DB-BD31-4B8C-83A1-F6EECF244321}">
                <p14:modId xmlns:p14="http://schemas.microsoft.com/office/powerpoint/2010/main" val="1419588372"/>
              </p:ext>
            </p:extLst>
          </p:nvPr>
        </p:nvGraphicFramePr>
        <p:xfrm>
          <a:off x="124690" y="1132524"/>
          <a:ext cx="11970328" cy="5286896"/>
        </p:xfrm>
        <a:graphic>
          <a:graphicData uri="http://schemas.openxmlformats.org/drawingml/2006/table">
            <a:tbl>
              <a:tblPr firstRow="1" bandRow="1">
                <a:tableStyleId>{5DA37D80-6434-44D0-A028-1B22A696006F}</a:tableStyleId>
              </a:tblPr>
              <a:tblGrid>
                <a:gridCol w="5985165">
                  <a:extLst>
                    <a:ext uri="{9D8B030D-6E8A-4147-A177-3AD203B41FA5}">
                      <a16:colId xmlns:a16="http://schemas.microsoft.com/office/drawing/2014/main" xmlns="" val="1517894636"/>
                    </a:ext>
                  </a:extLst>
                </a:gridCol>
                <a:gridCol w="5985163">
                  <a:extLst>
                    <a:ext uri="{9D8B030D-6E8A-4147-A177-3AD203B41FA5}">
                      <a16:colId xmlns:a16="http://schemas.microsoft.com/office/drawing/2014/main" xmlns="" val="4225196586"/>
                    </a:ext>
                  </a:extLst>
                </a:gridCol>
              </a:tblGrid>
              <a:tr h="360218">
                <a:tc>
                  <a:txBody>
                    <a:bodyPr/>
                    <a:lstStyle/>
                    <a:p>
                      <a:pPr algn="ctr"/>
                      <a:r>
                        <a:rPr lang="es-MX" sz="2400" dirty="0">
                          <a:latin typeface="Arial" panose="020B0604020202020204" pitchFamily="34" charset="0"/>
                          <a:cs typeface="Arial" panose="020B0604020202020204" pitchFamily="34" charset="0"/>
                        </a:rPr>
                        <a:t>MORAL</a:t>
                      </a:r>
                    </a:p>
                  </a:txBody>
                  <a:tcPr marT="41564" marB="41564"/>
                </a:tc>
                <a:tc>
                  <a:txBody>
                    <a:bodyPr/>
                    <a:lstStyle/>
                    <a:p>
                      <a:pPr algn="ctr"/>
                      <a:r>
                        <a:rPr lang="es-MX" sz="2400" dirty="0">
                          <a:latin typeface="Arial" panose="020B0604020202020204" pitchFamily="34" charset="0"/>
                          <a:cs typeface="Arial" panose="020B0604020202020204" pitchFamily="34" charset="0"/>
                        </a:rPr>
                        <a:t>ÉTICA</a:t>
                      </a:r>
                    </a:p>
                  </a:txBody>
                  <a:tcPr marT="41564" marB="41564"/>
                </a:tc>
                <a:extLst>
                  <a:ext uri="{0D108BD9-81ED-4DB2-BD59-A6C34878D82A}">
                    <a16:rowId xmlns:a16="http://schemas.microsoft.com/office/drawing/2014/main" xmlns="" val="2764823779"/>
                  </a:ext>
                </a:extLst>
              </a:tr>
              <a:tr h="637309">
                <a:tc>
                  <a:txBody>
                    <a:bodyPr/>
                    <a:lstStyle/>
                    <a:p>
                      <a:pPr algn="just"/>
                      <a:r>
                        <a:rPr lang="es-ES" sz="2400" dirty="0">
                          <a:latin typeface="Arial" panose="020B0604020202020204" pitchFamily="34" charset="0"/>
                          <a:cs typeface="Arial" panose="020B0604020202020204" pitchFamily="34" charset="0"/>
                        </a:rPr>
                        <a:t>Sistema de ideas que existe objetivamente en una sociedad determinada, que se ha integrado históricamente como consecuencia de las relaciones de vida de la gente y de la acción de factores culturales, educativos e ideológicos de diversos tipos.</a:t>
                      </a:r>
                      <a:endParaRPr lang="es-MX" sz="2400" dirty="0">
                        <a:latin typeface="Arial" panose="020B0604020202020204" pitchFamily="34" charset="0"/>
                        <a:cs typeface="Arial" panose="020B0604020202020204" pitchFamily="34" charset="0"/>
                      </a:endParaRPr>
                    </a:p>
                  </a:txBody>
                  <a:tcPr marT="41564" marB="41564"/>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2400" dirty="0">
                          <a:latin typeface="Arial" panose="020B0604020202020204" pitchFamily="34" charset="0"/>
                          <a:cs typeface="Arial" panose="020B0604020202020204" pitchFamily="34" charset="0"/>
                        </a:rPr>
                        <a:t>Ciencia que se ocupa del </a:t>
                      </a:r>
                      <a:r>
                        <a:rPr lang="es-ES" sz="2400" b="1" dirty="0">
                          <a:latin typeface="Arial" panose="020B0604020202020204" pitchFamily="34" charset="0"/>
                          <a:cs typeface="Arial" panose="020B0604020202020204" pitchFamily="34" charset="0"/>
                        </a:rPr>
                        <a:t>estudio de la</a:t>
                      </a:r>
                      <a:r>
                        <a:rPr lang="es-ES" sz="2400" dirty="0">
                          <a:latin typeface="Arial" panose="020B0604020202020204" pitchFamily="34" charset="0"/>
                          <a:cs typeface="Arial" panose="020B0604020202020204" pitchFamily="34" charset="0"/>
                        </a:rPr>
                        <a:t> </a:t>
                      </a:r>
                      <a:r>
                        <a:rPr lang="es-ES" sz="2400" b="1" dirty="0">
                          <a:latin typeface="Arial" panose="020B0604020202020204" pitchFamily="34" charset="0"/>
                          <a:cs typeface="Arial" panose="020B0604020202020204" pitchFamily="34" charset="0"/>
                        </a:rPr>
                        <a:t>MORAL</a:t>
                      </a:r>
                      <a:r>
                        <a:rPr lang="es-ES" sz="2400" dirty="0">
                          <a:latin typeface="Arial" panose="020B0604020202020204" pitchFamily="34" charset="0"/>
                          <a:cs typeface="Arial" panose="020B0604020202020204" pitchFamily="34" charset="0"/>
                        </a:rPr>
                        <a:t>. Trata de analizar desde el plano teórico esa realidad moral, para explicarla, descubrir sus fuentes, sus mecanismos de cambio y devolverla a la sociedad como una teoría capaz de orientar a sus integrantes, sobre todo a los líderes intelectuales, en términos de una determinada comprensión de la vida y sus problemas, y de formas de conducta individual y social que se consideran adecuadas a estas.</a:t>
                      </a:r>
                    </a:p>
                    <a:p>
                      <a:pPr algn="just"/>
                      <a:endParaRPr lang="es-MX" sz="2400" dirty="0">
                        <a:latin typeface="Arial" panose="020B0604020202020204" pitchFamily="34" charset="0"/>
                        <a:cs typeface="Arial" panose="020B0604020202020204" pitchFamily="34" charset="0"/>
                      </a:endParaRPr>
                    </a:p>
                  </a:txBody>
                  <a:tcPr marT="41564" marB="41564"/>
                </a:tc>
                <a:extLst>
                  <a:ext uri="{0D108BD9-81ED-4DB2-BD59-A6C34878D82A}">
                    <a16:rowId xmlns:a16="http://schemas.microsoft.com/office/drawing/2014/main" xmlns="" val="1147585937"/>
                  </a:ext>
                </a:extLst>
              </a:tr>
            </a:tbl>
          </a:graphicData>
        </a:graphic>
      </p:graphicFrame>
    </p:spTree>
    <p:extLst>
      <p:ext uri="{BB962C8B-B14F-4D97-AF65-F5344CB8AC3E}">
        <p14:creationId xmlns:p14="http://schemas.microsoft.com/office/powerpoint/2010/main" val="21275767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C208B0B1-FB15-4019-9F8B-EAE0B48F4E29}"/>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b="1" dirty="0">
                <a:latin typeface="Arial Rounded MT Bold" panose="020F0704030504030204" pitchFamily="34" charset="0"/>
                <a:cs typeface="Arial" panose="020B0604020202020204" pitchFamily="34" charset="0"/>
              </a:rPr>
              <a:t>DIFERENCIAS ENTRE MORAL Y ÉTICA</a:t>
            </a:r>
            <a:endParaRPr lang="es-MX" sz="3200" b="1" dirty="0">
              <a:latin typeface="Arial Rounded MT Bold" panose="020F0704030504030204" pitchFamily="34" charset="0"/>
              <a:cs typeface="Arial" panose="020B0604020202020204" pitchFamily="34" charset="0"/>
            </a:endParaRPr>
          </a:p>
        </p:txBody>
      </p:sp>
      <p:graphicFrame>
        <p:nvGraphicFramePr>
          <p:cNvPr id="4" name="Tabla 4">
            <a:extLst>
              <a:ext uri="{FF2B5EF4-FFF2-40B4-BE49-F238E27FC236}">
                <a16:creationId xmlns:a16="http://schemas.microsoft.com/office/drawing/2014/main" xmlns="" id="{3F22DE05-827B-4D70-BB3F-88D1035C5C47}"/>
              </a:ext>
            </a:extLst>
          </p:cNvPr>
          <p:cNvGraphicFramePr>
            <a:graphicFrameLocks noGrp="1"/>
          </p:cNvGraphicFramePr>
          <p:nvPr>
            <p:extLst>
              <p:ext uri="{D42A27DB-BD31-4B8C-83A1-F6EECF244321}">
                <p14:modId xmlns:p14="http://schemas.microsoft.com/office/powerpoint/2010/main" val="339618220"/>
              </p:ext>
            </p:extLst>
          </p:nvPr>
        </p:nvGraphicFramePr>
        <p:xfrm>
          <a:off x="124690" y="733508"/>
          <a:ext cx="11970328" cy="5425440"/>
        </p:xfrm>
        <a:graphic>
          <a:graphicData uri="http://schemas.openxmlformats.org/drawingml/2006/table">
            <a:tbl>
              <a:tblPr firstRow="1" bandRow="1">
                <a:tableStyleId>{5DA37D80-6434-44D0-A028-1B22A696006F}</a:tableStyleId>
              </a:tblPr>
              <a:tblGrid>
                <a:gridCol w="7592292">
                  <a:extLst>
                    <a:ext uri="{9D8B030D-6E8A-4147-A177-3AD203B41FA5}">
                      <a16:colId xmlns:a16="http://schemas.microsoft.com/office/drawing/2014/main" xmlns="" val="1517894636"/>
                    </a:ext>
                  </a:extLst>
                </a:gridCol>
                <a:gridCol w="4378036">
                  <a:extLst>
                    <a:ext uri="{9D8B030D-6E8A-4147-A177-3AD203B41FA5}">
                      <a16:colId xmlns:a16="http://schemas.microsoft.com/office/drawing/2014/main" xmlns="" val="4225196586"/>
                    </a:ext>
                  </a:extLst>
                </a:gridCol>
              </a:tblGrid>
              <a:tr h="370840">
                <a:tc>
                  <a:txBody>
                    <a:bodyPr/>
                    <a:lstStyle/>
                    <a:p>
                      <a:pPr algn="ctr"/>
                      <a:r>
                        <a:rPr lang="es-MX" sz="2000" dirty="0">
                          <a:latin typeface="Arial" panose="020B0604020202020204" pitchFamily="34" charset="0"/>
                          <a:cs typeface="Arial" panose="020B0604020202020204" pitchFamily="34" charset="0"/>
                        </a:rPr>
                        <a:t>MORAL</a:t>
                      </a:r>
                    </a:p>
                  </a:txBody>
                  <a:tcPr/>
                </a:tc>
                <a:tc>
                  <a:txBody>
                    <a:bodyPr/>
                    <a:lstStyle/>
                    <a:p>
                      <a:pPr algn="ctr"/>
                      <a:r>
                        <a:rPr lang="es-MX" sz="2000" dirty="0">
                          <a:latin typeface="Arial" panose="020B0604020202020204" pitchFamily="34" charset="0"/>
                          <a:cs typeface="Arial" panose="020B0604020202020204" pitchFamily="34" charset="0"/>
                        </a:rPr>
                        <a:t>ÉTICA</a:t>
                      </a:r>
                    </a:p>
                  </a:txBody>
                  <a:tcPr/>
                </a:tc>
                <a:extLst>
                  <a:ext uri="{0D108BD9-81ED-4DB2-BD59-A6C34878D82A}">
                    <a16:rowId xmlns:a16="http://schemas.microsoft.com/office/drawing/2014/main" xmlns="" val="2764823779"/>
                  </a:ext>
                </a:extLst>
              </a:tr>
              <a:tr h="370840">
                <a:tc>
                  <a:txBody>
                    <a:bodyPr/>
                    <a:lstStyle/>
                    <a:p>
                      <a:pPr algn="just"/>
                      <a:r>
                        <a:rPr lang="es-ES" sz="2000" dirty="0">
                          <a:latin typeface="Arial" panose="020B0604020202020204" pitchFamily="34" charset="0"/>
                          <a:cs typeface="Arial" panose="020B0604020202020204" pitchFamily="34" charset="0"/>
                        </a:rPr>
                        <a:t>Existe como ideas reales en las que se entremezclan elementos espontáneos y aquellos elaborados y trasmitidos por la sociedad.</a:t>
                      </a:r>
                      <a:endParaRPr lang="es-MX" sz="2000" dirty="0">
                        <a:latin typeface="Arial" panose="020B0604020202020204" pitchFamily="34" charset="0"/>
                        <a:cs typeface="Arial" panose="020B0604020202020204" pitchFamily="34"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2000" dirty="0">
                          <a:latin typeface="Arial" panose="020B0604020202020204" pitchFamily="34" charset="0"/>
                          <a:cs typeface="Arial" panose="020B0604020202020204" pitchFamily="34" charset="0"/>
                        </a:rPr>
                        <a:t>Existe solo como teoría.</a:t>
                      </a:r>
                    </a:p>
                    <a:p>
                      <a:pPr algn="just"/>
                      <a:endParaRPr lang="es-MX"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147585937"/>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2000" dirty="0">
                          <a:latin typeface="Arial" panose="020B0604020202020204" pitchFamily="34" charset="0"/>
                          <a:cs typeface="Arial" panose="020B0604020202020204" pitchFamily="34" charset="0"/>
                        </a:rPr>
                        <a:t>Existe a lo largo de toda la sociedad humana.</a:t>
                      </a:r>
                    </a:p>
                    <a:p>
                      <a:pPr algn="just"/>
                      <a:endParaRPr lang="es-MX" sz="2000" dirty="0">
                        <a:latin typeface="Arial" panose="020B0604020202020204" pitchFamily="34" charset="0"/>
                        <a:cs typeface="Arial" panose="020B0604020202020204" pitchFamily="34" charset="0"/>
                      </a:endParaRPr>
                    </a:p>
                  </a:txBody>
                  <a:tcPr/>
                </a:tc>
                <a:tc>
                  <a:txBody>
                    <a:bodyPr/>
                    <a:lstStyle/>
                    <a:p>
                      <a:pPr algn="just"/>
                      <a:r>
                        <a:rPr lang="es-ES" sz="2000" dirty="0">
                          <a:latin typeface="Arial" panose="020B0604020202020204" pitchFamily="34" charset="0"/>
                          <a:cs typeface="Arial" panose="020B0604020202020204" pitchFamily="34" charset="0"/>
                        </a:rPr>
                        <a:t>Surge cuando se separan el trabajo físico y el intelectual, a inicios del </a:t>
                      </a:r>
                      <a:r>
                        <a:rPr lang="es-ES" sz="2000" dirty="0" err="1">
                          <a:latin typeface="Arial" panose="020B0604020202020204" pitchFamily="34" charset="0"/>
                          <a:cs typeface="Arial" panose="020B0604020202020204" pitchFamily="34" charset="0"/>
                        </a:rPr>
                        <a:t>exclavismo</a:t>
                      </a:r>
                      <a:r>
                        <a:rPr lang="es-ES" sz="2000" dirty="0">
                          <a:latin typeface="Arial" panose="020B0604020202020204" pitchFamily="34" charset="0"/>
                          <a:cs typeface="Arial" panose="020B0604020202020204" pitchFamily="34" charset="0"/>
                        </a:rPr>
                        <a:t>.</a:t>
                      </a:r>
                      <a:endParaRPr lang="es-MX"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1259282"/>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2000" dirty="0">
                          <a:latin typeface="Arial" panose="020B0604020202020204" pitchFamily="34" charset="0"/>
                          <a:cs typeface="Arial" panose="020B0604020202020204" pitchFamily="34" charset="0"/>
                        </a:rPr>
                        <a:t>Actúa en el plano de la reflexión práctica del ser humano ante la vida y sus problemas inmediatos.</a:t>
                      </a:r>
                      <a:endParaRPr lang="es-MX" sz="2000" dirty="0">
                        <a:latin typeface="Arial" panose="020B0604020202020204" pitchFamily="34" charset="0"/>
                        <a:cs typeface="Arial" panose="020B0604020202020204" pitchFamily="34" charset="0"/>
                      </a:endParaRPr>
                    </a:p>
                  </a:txBody>
                  <a:tcPr/>
                </a:tc>
                <a:tc>
                  <a:txBody>
                    <a:bodyPr/>
                    <a:lstStyle/>
                    <a:p>
                      <a:pPr algn="just"/>
                      <a:r>
                        <a:rPr lang="es-ES" sz="2000" dirty="0">
                          <a:latin typeface="Arial" panose="020B0604020202020204" pitchFamily="34" charset="0"/>
                          <a:cs typeface="Arial" panose="020B0604020202020204" pitchFamily="34" charset="0"/>
                        </a:rPr>
                        <a:t>Es una reflexión en el plano teórico, que trata de ser racional y sistemática.</a:t>
                      </a:r>
                      <a:endParaRPr lang="es-MX"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3411346137"/>
                  </a:ext>
                </a:extLst>
              </a:tr>
              <a:tr h="0">
                <a:tc>
                  <a:txBody>
                    <a:bodyPr/>
                    <a:lstStyle/>
                    <a:p>
                      <a:pPr algn="just"/>
                      <a:r>
                        <a:rPr lang="es-ES" sz="2000" dirty="0">
                          <a:latin typeface="Arial" panose="020B0604020202020204" pitchFamily="34" charset="0"/>
                          <a:cs typeface="Arial" panose="020B0604020202020204" pitchFamily="34" charset="0"/>
                        </a:rPr>
                        <a:t>Existe como acción, pasada, presente o potencial. </a:t>
                      </a:r>
                      <a:endParaRPr lang="es-MX" sz="2000" dirty="0">
                        <a:latin typeface="Arial" panose="020B0604020202020204" pitchFamily="34" charset="0"/>
                        <a:cs typeface="Arial" panose="020B0604020202020204" pitchFamily="34"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 sz="2000" dirty="0">
                          <a:latin typeface="Arial" panose="020B0604020202020204" pitchFamily="34" charset="0"/>
                          <a:cs typeface="Arial" panose="020B0604020202020204" pitchFamily="34" charset="0"/>
                        </a:rPr>
                        <a:t>Existe como valoración.</a:t>
                      </a:r>
                      <a:endParaRPr lang="es-MX"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912379917"/>
                  </a:ext>
                </a:extLst>
              </a:tr>
              <a:tr h="370840">
                <a:tc>
                  <a:txBody>
                    <a:bodyPr/>
                    <a:lstStyle/>
                    <a:p>
                      <a:pPr algn="just"/>
                      <a:r>
                        <a:rPr lang="es-ES" sz="2000" dirty="0">
                          <a:latin typeface="Arial" panose="020B0604020202020204" pitchFamily="34" charset="0"/>
                          <a:cs typeface="Arial" panose="020B0604020202020204" pitchFamily="34" charset="0"/>
                        </a:rPr>
                        <a:t>La ética no da MORAL, en el sentido de que no por conocer mucho de ética y tener una amplia información intelectual al respecto se es necesariamente una persona con una mejor formación moral. Un académico puede ser un individuo de conducta moral deficiente, mientras que un simple trabajador puede resultar, en cambio, una persona de gran integridad moral.</a:t>
                      </a:r>
                      <a:endParaRPr lang="es-MX" sz="2000" dirty="0">
                        <a:latin typeface="Arial" panose="020B0604020202020204" pitchFamily="34" charset="0"/>
                        <a:cs typeface="Arial" panose="020B0604020202020204" pitchFamily="34" charset="0"/>
                      </a:endParaRPr>
                    </a:p>
                  </a:txBody>
                  <a:tcPr/>
                </a:tc>
                <a:tc>
                  <a:txBody>
                    <a:bodyPr/>
                    <a:lstStyle/>
                    <a:p>
                      <a:pPr algn="just"/>
                      <a:r>
                        <a:rPr lang="es-ES" sz="2000" dirty="0">
                          <a:latin typeface="Arial" panose="020B0604020202020204" pitchFamily="34" charset="0"/>
                          <a:cs typeface="Arial" panose="020B0604020202020204" pitchFamily="34" charset="0"/>
                        </a:rPr>
                        <a:t>La ética puede influir sobre la moral de modo indirecto al proveer a la política, el derecho, a educación, los medios de comunicación o la cultura de una determinada filosofía. </a:t>
                      </a:r>
                      <a:endParaRPr lang="es-MX"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3908536246"/>
                  </a:ext>
                </a:extLst>
              </a:tr>
            </a:tbl>
          </a:graphicData>
        </a:graphic>
      </p:graphicFrame>
      <p:sp>
        <p:nvSpPr>
          <p:cNvPr id="3" name="Rectángulo 2">
            <a:extLst>
              <a:ext uri="{FF2B5EF4-FFF2-40B4-BE49-F238E27FC236}">
                <a16:creationId xmlns:a16="http://schemas.microsoft.com/office/drawing/2014/main" xmlns="" id="{312162D8-71CD-4E7C-A4BD-C9E8EBE4C57E}"/>
              </a:ext>
            </a:extLst>
          </p:cNvPr>
          <p:cNvSpPr/>
          <p:nvPr/>
        </p:nvSpPr>
        <p:spPr>
          <a:xfrm>
            <a:off x="5118704" y="6306199"/>
            <a:ext cx="3685304" cy="461665"/>
          </a:xfrm>
          <a:prstGeom prst="rect">
            <a:avLst/>
          </a:prstGeom>
          <a:solidFill>
            <a:schemeClr val="accent4">
              <a:lumMod val="60000"/>
              <a:lumOff val="40000"/>
            </a:schemeClr>
          </a:solidFill>
          <a:ln>
            <a:solidFill>
              <a:schemeClr val="accent2">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spAutoFit/>
          </a:bodyPr>
          <a:lstStyle/>
          <a:p>
            <a:r>
              <a:rPr lang="es-MX" altLang="es-MX" sz="2400" dirty="0">
                <a:latin typeface="Arial Rounded MT Bold" panose="020F0704030504030204" pitchFamily="34" charset="0"/>
                <a:ea typeface="Times New Roman" panose="02020603050405020304" pitchFamily="18" charset="0"/>
                <a:cs typeface="Arial" panose="020B0604020202020204" pitchFamily="34" charset="0"/>
              </a:rPr>
              <a:t>UNIDAD INSEPARABLE</a:t>
            </a:r>
            <a:endParaRPr lang="es-MX" sz="2400" dirty="0">
              <a:latin typeface="Arial Rounded MT Bold" panose="020F0704030504030204" pitchFamily="34" charset="0"/>
            </a:endParaRPr>
          </a:p>
        </p:txBody>
      </p:sp>
      <p:sp>
        <p:nvSpPr>
          <p:cNvPr id="6" name="Flecha: doblada 5">
            <a:extLst>
              <a:ext uri="{FF2B5EF4-FFF2-40B4-BE49-F238E27FC236}">
                <a16:creationId xmlns:a16="http://schemas.microsoft.com/office/drawing/2014/main" xmlns="" id="{3B7E5D15-F6B6-4A9B-8A48-127A9B07349C}"/>
              </a:ext>
            </a:extLst>
          </p:cNvPr>
          <p:cNvSpPr/>
          <p:nvPr/>
        </p:nvSpPr>
        <p:spPr>
          <a:xfrm flipV="1">
            <a:off x="3962400" y="6158948"/>
            <a:ext cx="942113" cy="615922"/>
          </a:xfrm>
          <a:prstGeom prst="bentArrow">
            <a:avLst>
              <a:gd name="adj1" fmla="val 25000"/>
              <a:gd name="adj2" fmla="val 16071"/>
              <a:gd name="adj3" fmla="val 25000"/>
              <a:gd name="adj4" fmla="val 43750"/>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7" name="Flecha: doblada 6">
            <a:extLst>
              <a:ext uri="{FF2B5EF4-FFF2-40B4-BE49-F238E27FC236}">
                <a16:creationId xmlns:a16="http://schemas.microsoft.com/office/drawing/2014/main" xmlns="" id="{48B68624-094C-417A-9510-A4DC8A2A40EC}"/>
              </a:ext>
            </a:extLst>
          </p:cNvPr>
          <p:cNvSpPr/>
          <p:nvPr/>
        </p:nvSpPr>
        <p:spPr>
          <a:xfrm flipH="1" flipV="1">
            <a:off x="9019295" y="6199824"/>
            <a:ext cx="803563" cy="602754"/>
          </a:xfrm>
          <a:prstGeom prst="bentArrow">
            <a:avLst>
              <a:gd name="adj1" fmla="val 25000"/>
              <a:gd name="adj2" fmla="val 16071"/>
              <a:gd name="adj3" fmla="val 25000"/>
              <a:gd name="adj4" fmla="val 43750"/>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Tree>
    <p:extLst>
      <p:ext uri="{BB962C8B-B14F-4D97-AF65-F5344CB8AC3E}">
        <p14:creationId xmlns:p14="http://schemas.microsoft.com/office/powerpoint/2010/main" val="23471611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xmlns="" id="{C208B0B1-FB15-4019-9F8B-EAE0B48F4E29}"/>
              </a:ext>
            </a:extLst>
          </p:cNvPr>
          <p:cNvSpPr/>
          <p:nvPr/>
        </p:nvSpPr>
        <p:spPr>
          <a:xfrm>
            <a:off x="1" y="-9"/>
            <a:ext cx="12192000" cy="762000"/>
          </a:xfrm>
          <a:prstGeom prst="rect">
            <a:avLst/>
          </a:prstGeom>
          <a:blipFill>
            <a:blip r:embed="rId2"/>
            <a:tile tx="0" ty="0" sx="100000" sy="100000" flip="none" algn="tl"/>
          </a:blip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800" dirty="0">
                <a:latin typeface="Arial Rounded MT Bold" panose="020F0704030504030204" pitchFamily="34" charset="0"/>
              </a:rPr>
              <a:t>ELEMENTOS COMUNES ENTRE MORAL Y ÉTICA</a:t>
            </a:r>
          </a:p>
        </p:txBody>
      </p:sp>
      <p:graphicFrame>
        <p:nvGraphicFramePr>
          <p:cNvPr id="4" name="Diagrama 3">
            <a:extLst>
              <a:ext uri="{FF2B5EF4-FFF2-40B4-BE49-F238E27FC236}">
                <a16:creationId xmlns:a16="http://schemas.microsoft.com/office/drawing/2014/main" xmlns="" id="{3CFAA67E-82E9-436D-92CD-A45409F58ADC}"/>
              </a:ext>
            </a:extLst>
          </p:cNvPr>
          <p:cNvGraphicFramePr/>
          <p:nvPr>
            <p:extLst>
              <p:ext uri="{D42A27DB-BD31-4B8C-83A1-F6EECF244321}">
                <p14:modId xmlns:p14="http://schemas.microsoft.com/office/powerpoint/2010/main" val="993073696"/>
              </p:ext>
            </p:extLst>
          </p:nvPr>
        </p:nvGraphicFramePr>
        <p:xfrm>
          <a:off x="286329" y="1135302"/>
          <a:ext cx="11780979"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80545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a 5">
            <a:extLst>
              <a:ext uri="{FF2B5EF4-FFF2-40B4-BE49-F238E27FC236}">
                <a16:creationId xmlns:a16="http://schemas.microsoft.com/office/drawing/2014/main" xmlns="" id="{BB1A3BBD-E892-4CA1-B844-D88114B87879}"/>
              </a:ext>
            </a:extLst>
          </p:cNvPr>
          <p:cNvGraphicFramePr/>
          <p:nvPr>
            <p:extLst>
              <p:ext uri="{D42A27DB-BD31-4B8C-83A1-F6EECF244321}">
                <p14:modId xmlns:p14="http://schemas.microsoft.com/office/powerpoint/2010/main" val="3244066108"/>
              </p:ext>
            </p:extLst>
          </p:nvPr>
        </p:nvGraphicFramePr>
        <p:xfrm>
          <a:off x="457201" y="-291713"/>
          <a:ext cx="11485418" cy="72051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55751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a:extLst>
              <a:ext uri="{FF2B5EF4-FFF2-40B4-BE49-F238E27FC236}">
                <a16:creationId xmlns:a16="http://schemas.microsoft.com/office/drawing/2014/main" xmlns="" id="{5ADFEC32-3A48-47E3-8B0E-24175915E8AC}"/>
              </a:ext>
            </a:extLst>
          </p:cNvPr>
          <p:cNvGraphicFramePr/>
          <p:nvPr>
            <p:extLst>
              <p:ext uri="{D42A27DB-BD31-4B8C-83A1-F6EECF244321}">
                <p14:modId xmlns:p14="http://schemas.microsoft.com/office/powerpoint/2010/main" val="4057580782"/>
              </p:ext>
            </p:extLst>
          </p:nvPr>
        </p:nvGraphicFramePr>
        <p:xfrm>
          <a:off x="438730" y="719666"/>
          <a:ext cx="11476179"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600390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6662</TotalTime>
  <Words>2104</Words>
  <Application>Microsoft Office PowerPoint</Application>
  <PresentationFormat>Panorámica</PresentationFormat>
  <Paragraphs>140</Paragraphs>
  <Slides>18</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18</vt:i4>
      </vt:variant>
    </vt:vector>
  </HeadingPairs>
  <TitlesOfParts>
    <vt:vector size="27" baseType="lpstr">
      <vt:lpstr>Arial</vt:lpstr>
      <vt:lpstr>Arial Black</vt:lpstr>
      <vt:lpstr>Arial Rounded MT Bold</vt:lpstr>
      <vt:lpstr>Calibri</vt:lpstr>
      <vt:lpstr>Calibri Light</vt:lpstr>
      <vt:lpstr>Cooper Black</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Lídice</dc:creator>
  <cp:lastModifiedBy>ALOIMA</cp:lastModifiedBy>
  <cp:revision>404</cp:revision>
  <dcterms:created xsi:type="dcterms:W3CDTF">2023-01-05T01:00:46Z</dcterms:created>
  <dcterms:modified xsi:type="dcterms:W3CDTF">2026-09-08T19:14:52Z</dcterms:modified>
</cp:coreProperties>
</file>