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2" r:id="rId8"/>
    <p:sldId id="263" r:id="rId9"/>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000" autoAdjust="0"/>
    <p:restoredTop sz="94660"/>
  </p:normalViewPr>
  <p:slideViewPr>
    <p:cSldViewPr snapToGrid="0">
      <p:cViewPr varScale="1">
        <p:scale>
          <a:sx n="70" d="100"/>
          <a:sy n="70" d="100"/>
        </p:scale>
        <p:origin x="660" y="4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tableStyles" Target="tableStyles.xml"/><Relationship Id="rId11" Type="http://schemas.openxmlformats.org/officeDocument/2006/relationships/presProps" Target="presProps.xml"/><Relationship Id="rId1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43" name=""/>
        <p:cNvGrpSpPr/>
        <p:nvPr/>
      </p:nvGrpSpPr>
      <p:grpSpPr>
        <a:xfrm>
          <a:off x="0" y="0"/>
          <a:ext cx="0" cy="0"/>
          <a:chOff x="0" y="0"/>
          <a:chExt cx="0" cy="0"/>
        </a:xfrm>
      </p:grpSpPr>
      <p:sp>
        <p:nvSpPr>
          <p:cNvPr id="1048655"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56"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57"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58"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9"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60"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1" dpi="0">
          <a:blip xmlns:r="http://schemas.openxmlformats.org/officeDocument/2006/relationships" r:embed="rId1">
            <a:lum/>
          </a:blip>
          <a:srcRect/>
          <a:stretch>
            <a:fillRect/>
          </a:stretch>
        </a:blipFill>
      </p:bgPr>
    </p:bg>
    <p:spTree>
      <p:nvGrpSpPr>
        <p:cNvPr id="32" name=""/>
        <p:cNvGrpSpPr/>
        <p:nvPr/>
      </p:nvGrpSpPr>
      <p:grpSpPr>
        <a:xfrm>
          <a:off x="0" y="0"/>
          <a:ext cx="0" cy="0"/>
          <a:chOff x="0" y="0"/>
          <a:chExt cx="0" cy="0"/>
        </a:xfrm>
      </p:grpSpPr>
      <p:sp>
        <p:nvSpPr>
          <p:cNvPr id="1048597" name="Title 1"/>
          <p:cNvSpPr>
            <a:spLocks noGrp="1"/>
          </p:cNvSpPr>
          <p:nvPr>
            <p:ph type="ctrTitle" hasCustomPrompt="1"/>
          </p:nvPr>
        </p:nvSpPr>
        <p:spPr>
          <a:xfrm>
            <a:off x="802227" y="3836213"/>
            <a:ext cx="10791152" cy="1845096"/>
          </a:xfrm>
          <a:noFill/>
          <a:effectLst>
            <a:outerShdw algn="tl" blurRad="50800" dir="2700000" dist="38100" rotWithShape="0">
              <a:prstClr val="black">
                <a:alpha val="40000"/>
              </a:prstClr>
            </a:outerShdw>
          </a:effectLst>
        </p:spPr>
        <p:txBody>
          <a:bodyPr>
            <a:normAutofit/>
          </a:bodyPr>
          <a:lstStyle>
            <a:lvl1pPr algn="r">
              <a:defRPr sz="4800">
                <a:solidFill>
                  <a:schemeClr val="bg1"/>
                </a:solidFill>
              </a:defRPr>
            </a:lvl1pPr>
          </a:lstStyle>
          <a:p>
            <a:r>
              <a:rPr dirty="0" lang="en-US"/>
              <a:t>Click to edit </a:t>
            </a:r>
            <a:br>
              <a:rPr dirty="0" lang="en-US"/>
            </a:br>
            <a:r>
              <a:rPr dirty="0" lang="en-US"/>
              <a:t>Master title style</a:t>
            </a:r>
          </a:p>
        </p:txBody>
      </p:sp>
      <p:sp>
        <p:nvSpPr>
          <p:cNvPr id="1048598" name="Subtitle 2"/>
          <p:cNvSpPr>
            <a:spLocks noGrp="1"/>
          </p:cNvSpPr>
          <p:nvPr>
            <p:ph type="subTitle" idx="1"/>
          </p:nvPr>
        </p:nvSpPr>
        <p:spPr>
          <a:xfrm>
            <a:off x="802226" y="5668674"/>
            <a:ext cx="10791155" cy="814425"/>
          </a:xfrm>
        </p:spPr>
        <p:txBody>
          <a:bodyPr>
            <a:normAutofit/>
          </a:bodyPr>
          <a:lstStyle>
            <a:lvl1pPr algn="r" indent="0" marL="0">
              <a:buNone/>
              <a:defRPr b="0" sz="3733" i="0">
                <a:solidFill>
                  <a:srgbClr val="002060"/>
                </a:solidFill>
              </a:defRPr>
            </a:lvl1pPr>
            <a:lvl2pPr algn="ctr" indent="0" marL="609585">
              <a:buNone/>
              <a:defRPr>
                <a:solidFill>
                  <a:schemeClr val="tx1">
                    <a:tint val="75000"/>
                  </a:schemeClr>
                </a:solidFill>
              </a:defRPr>
            </a:lvl2pPr>
            <a:lvl3pPr algn="ctr" indent="0" marL="1219170">
              <a:buNone/>
              <a:defRPr>
                <a:solidFill>
                  <a:schemeClr val="tx1">
                    <a:tint val="75000"/>
                  </a:schemeClr>
                </a:solidFill>
              </a:defRPr>
            </a:lvl3pPr>
            <a:lvl4pPr algn="ctr" indent="0" marL="1828754">
              <a:buNone/>
              <a:defRPr>
                <a:solidFill>
                  <a:schemeClr val="tx1">
                    <a:tint val="75000"/>
                  </a:schemeClr>
                </a:solidFill>
              </a:defRPr>
            </a:lvl4pPr>
            <a:lvl5pPr algn="ctr" indent="0" marL="2438339">
              <a:buNone/>
              <a:defRPr>
                <a:solidFill>
                  <a:schemeClr val="tx1">
                    <a:tint val="75000"/>
                  </a:schemeClr>
                </a:solidFill>
              </a:defRPr>
            </a:lvl5pPr>
            <a:lvl6pPr algn="ctr" indent="0" marL="3047924">
              <a:buNone/>
              <a:defRPr>
                <a:solidFill>
                  <a:schemeClr val="tx1">
                    <a:tint val="75000"/>
                  </a:schemeClr>
                </a:solidFill>
              </a:defRPr>
            </a:lvl6pPr>
            <a:lvl7pPr algn="ctr" indent="0" marL="3657509">
              <a:buNone/>
              <a:defRPr>
                <a:solidFill>
                  <a:schemeClr val="tx1">
                    <a:tint val="75000"/>
                  </a:schemeClr>
                </a:solidFill>
              </a:defRPr>
            </a:lvl7pPr>
            <a:lvl8pPr algn="ctr" indent="0" marL="4267093">
              <a:buNone/>
              <a:defRPr>
                <a:solidFill>
                  <a:schemeClr val="tx1">
                    <a:tint val="75000"/>
                  </a:schemeClr>
                </a:solidFill>
              </a:defRPr>
            </a:lvl8pPr>
            <a:lvl9pPr algn="ctr" indent="0" marL="4876678">
              <a:buNone/>
              <a:defRPr>
                <a:solidFill>
                  <a:schemeClr val="tx1">
                    <a:tint val="75000"/>
                  </a:schemeClr>
                </a:solidFill>
              </a:defRPr>
            </a:lvl9pPr>
          </a:lstStyle>
          <a:p>
            <a:r>
              <a:rPr dirty="0" lang="en-US"/>
              <a:t>Click to edit Master subtitle style</a:t>
            </a:r>
          </a:p>
        </p:txBody>
      </p:sp>
      <p:sp>
        <p:nvSpPr>
          <p:cNvPr id="1048599"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0"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1"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6" name=""/>
        <p:cNvGrpSpPr/>
        <p:nvPr/>
      </p:nvGrpSpPr>
      <p:grpSpPr>
        <a:xfrm>
          <a:off x="0" y="0"/>
          <a:ext cx="0" cy="0"/>
          <a:chOff x="0" y="0"/>
          <a:chExt cx="0" cy="0"/>
        </a:xfrm>
      </p:grpSpPr>
      <p:sp>
        <p:nvSpPr>
          <p:cNvPr id="1048620" name="Title 1"/>
          <p:cNvSpPr>
            <a:spLocks noGrp="1"/>
          </p:cNvSpPr>
          <p:nvPr>
            <p:ph type="title"/>
          </p:nvPr>
        </p:nvSpPr>
        <p:spPr>
          <a:xfrm>
            <a:off x="598620" y="1722845"/>
            <a:ext cx="10994760" cy="1018033"/>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21" name="Content Placeholder 2"/>
          <p:cNvSpPr>
            <a:spLocks noGrp="1"/>
          </p:cNvSpPr>
          <p:nvPr>
            <p:ph idx="1"/>
          </p:nvPr>
        </p:nvSpPr>
        <p:spPr>
          <a:xfrm>
            <a:off x="598621" y="2818180"/>
            <a:ext cx="10994760" cy="3461307"/>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22"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3"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4"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1_Title and Content">
    <p:bg>
      <p:bgPr>
        <a:blipFill rotWithShape="1" dpi="0">
          <a:blip xmlns:r="http://schemas.openxmlformats.org/officeDocument/2006/relationships" r:embed="rId1">
            <a:lum/>
          </a:blip>
          <a:srcRect/>
          <a:stretch>
            <a:fillRect/>
          </a:stretch>
        </a:blipFill>
      </p:bgPr>
    </p:bg>
    <p:spTree>
      <p:nvGrpSpPr>
        <p:cNvPr id="23" name=""/>
        <p:cNvGrpSpPr/>
        <p:nvPr/>
      </p:nvGrpSpPr>
      <p:grpSpPr>
        <a:xfrm>
          <a:off x="0" y="0"/>
          <a:ext cx="0" cy="0"/>
          <a:chOff x="0" y="0"/>
          <a:chExt cx="0" cy="0"/>
        </a:xfrm>
      </p:grpSpPr>
      <p:sp>
        <p:nvSpPr>
          <p:cNvPr id="1048582" name="Title 1"/>
          <p:cNvSpPr>
            <a:spLocks noGrp="1"/>
          </p:cNvSpPr>
          <p:nvPr>
            <p:ph type="title"/>
          </p:nvPr>
        </p:nvSpPr>
        <p:spPr>
          <a:xfrm>
            <a:off x="3652719" y="578507"/>
            <a:ext cx="7940660" cy="763525"/>
          </a:xfrm>
        </p:spPr>
        <p:txBody>
          <a:bodyPr>
            <a:normAutofit/>
          </a:bodyPr>
          <a:lstStyle>
            <a:lvl1pPr algn="l">
              <a:defRPr sz="4800">
                <a:solidFill>
                  <a:srgbClr val="FF990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583" name="Content Placeholder 2"/>
          <p:cNvSpPr>
            <a:spLocks noGrp="1"/>
          </p:cNvSpPr>
          <p:nvPr>
            <p:ph idx="1"/>
          </p:nvPr>
        </p:nvSpPr>
        <p:spPr>
          <a:xfrm>
            <a:off x="3652719" y="1598079"/>
            <a:ext cx="7940660" cy="4681415"/>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58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9" name=""/>
        <p:cNvGrpSpPr/>
        <p:nvPr/>
      </p:nvGrpSpPr>
      <p:grpSpPr>
        <a:xfrm>
          <a:off x="0" y="0"/>
          <a:ext cx="0" cy="0"/>
          <a:chOff x="0" y="0"/>
          <a:chExt cx="0" cy="0"/>
        </a:xfrm>
      </p:grpSpPr>
      <p:sp>
        <p:nvSpPr>
          <p:cNvPr id="1048637" name="Title 1"/>
          <p:cNvSpPr>
            <a:spLocks noGrp="1"/>
          </p:cNvSpPr>
          <p:nvPr>
            <p:ph type="title"/>
          </p:nvPr>
        </p:nvSpPr>
        <p:spPr>
          <a:xfrm>
            <a:off x="963084" y="4406901"/>
            <a:ext cx="10363200" cy="1362075"/>
          </a:xfrm>
        </p:spPr>
        <p:txBody>
          <a:bodyPr anchor="t"/>
          <a:lstStyle>
            <a:lvl1pPr algn="l">
              <a:defRPr b="1" cap="all" sz="5333"/>
            </a:lvl1pPr>
          </a:lstStyle>
          <a:p>
            <a:r>
              <a:rPr lang="en-US"/>
              <a:t>Click to edit Master title style</a:t>
            </a:r>
          </a:p>
        </p:txBody>
      </p:sp>
      <p:sp>
        <p:nvSpPr>
          <p:cNvPr id="1048638" name="Text Placeholder 2"/>
          <p:cNvSpPr>
            <a:spLocks noGrp="1"/>
          </p:cNvSpPr>
          <p:nvPr>
            <p:ph type="body" idx="1"/>
          </p:nvPr>
        </p:nvSpPr>
        <p:spPr>
          <a:xfrm>
            <a:off x="963084" y="2906713"/>
            <a:ext cx="10363200" cy="1500187"/>
          </a:xfrm>
        </p:spPr>
        <p:txBody>
          <a:bodyPr anchor="b"/>
          <a:lstStyle>
            <a:lvl1pPr indent="0" marL="0">
              <a:buNone/>
              <a:defRPr sz="2667">
                <a:solidFill>
                  <a:schemeClr val="tx1">
                    <a:tint val="75000"/>
                  </a:schemeClr>
                </a:solidFill>
              </a:defRPr>
            </a:lvl1pPr>
            <a:lvl2pPr indent="0" marL="609585">
              <a:buNone/>
              <a:defRPr sz="2400">
                <a:solidFill>
                  <a:schemeClr val="tx1">
                    <a:tint val="75000"/>
                  </a:schemeClr>
                </a:solidFill>
              </a:defRPr>
            </a:lvl2pPr>
            <a:lvl3pPr indent="0" marL="1219170">
              <a:buNone/>
              <a:defRPr sz="2133">
                <a:solidFill>
                  <a:schemeClr val="tx1">
                    <a:tint val="75000"/>
                  </a:schemeClr>
                </a:solidFill>
              </a:defRPr>
            </a:lvl3pPr>
            <a:lvl4pPr indent="0" marL="1828754">
              <a:buNone/>
              <a:defRPr sz="1867">
                <a:solidFill>
                  <a:schemeClr val="tx1">
                    <a:tint val="75000"/>
                  </a:schemeClr>
                </a:solidFill>
              </a:defRPr>
            </a:lvl4pPr>
            <a:lvl5pPr indent="0" marL="2438339">
              <a:buNone/>
              <a:defRPr sz="1867">
                <a:solidFill>
                  <a:schemeClr val="tx1">
                    <a:tint val="75000"/>
                  </a:schemeClr>
                </a:solidFill>
              </a:defRPr>
            </a:lvl5pPr>
            <a:lvl6pPr indent="0" marL="3047924">
              <a:buNone/>
              <a:defRPr sz="1867">
                <a:solidFill>
                  <a:schemeClr val="tx1">
                    <a:tint val="75000"/>
                  </a:schemeClr>
                </a:solidFill>
              </a:defRPr>
            </a:lvl6pPr>
            <a:lvl7pPr indent="0" marL="3657509">
              <a:buNone/>
              <a:defRPr sz="1867">
                <a:solidFill>
                  <a:schemeClr val="tx1">
                    <a:tint val="75000"/>
                  </a:schemeClr>
                </a:solidFill>
              </a:defRPr>
            </a:lvl7pPr>
            <a:lvl8pPr indent="0" marL="4267093">
              <a:buNone/>
              <a:defRPr sz="1867">
                <a:solidFill>
                  <a:schemeClr val="tx1">
                    <a:tint val="75000"/>
                  </a:schemeClr>
                </a:solidFill>
              </a:defRPr>
            </a:lvl8pPr>
            <a:lvl9pPr indent="0" marL="4876678">
              <a:buNone/>
              <a:defRPr sz="1867">
                <a:solidFill>
                  <a:schemeClr val="tx1">
                    <a:tint val="75000"/>
                  </a:schemeClr>
                </a:solidFill>
              </a:defRPr>
            </a:lvl9pPr>
          </a:lstStyle>
          <a:p>
            <a:pPr lvl="0"/>
            <a:r>
              <a:rPr lang="en-US"/>
              <a:t>Click to edit Master text styles</a:t>
            </a:r>
          </a:p>
        </p:txBody>
      </p:sp>
      <p:sp>
        <p:nvSpPr>
          <p:cNvPr id="1048639"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0"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1"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0" name=""/>
        <p:cNvGrpSpPr/>
        <p:nvPr/>
      </p:nvGrpSpPr>
      <p:grpSpPr>
        <a:xfrm>
          <a:off x="0" y="0"/>
          <a:ext cx="0" cy="0"/>
          <a:chOff x="0" y="0"/>
          <a:chExt cx="0" cy="0"/>
        </a:xfrm>
      </p:grpSpPr>
      <p:sp>
        <p:nvSpPr>
          <p:cNvPr id="1048642" name="Title 1"/>
          <p:cNvSpPr>
            <a:spLocks noGrp="1"/>
          </p:cNvSpPr>
          <p:nvPr>
            <p:ph type="title"/>
          </p:nvPr>
        </p:nvSpPr>
        <p:spPr/>
        <p:txBody>
          <a:bodyPr/>
          <a:p>
            <a:r>
              <a:rPr lang="en-US"/>
              <a:t>Click to edit Master title style</a:t>
            </a:r>
          </a:p>
        </p:txBody>
      </p:sp>
      <p:sp>
        <p:nvSpPr>
          <p:cNvPr id="104864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5"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6"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7"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3" name=""/>
        <p:cNvGrpSpPr/>
        <p:nvPr/>
      </p:nvGrpSpPr>
      <p:grpSpPr>
        <a:xfrm>
          <a:off x="0" y="0"/>
          <a:ext cx="0" cy="0"/>
          <a:chOff x="0" y="0"/>
          <a:chExt cx="0" cy="0"/>
        </a:xfrm>
      </p:grpSpPr>
      <p:sp>
        <p:nvSpPr>
          <p:cNvPr id="1048602" name="Title 1"/>
          <p:cNvSpPr>
            <a:spLocks noGrp="1"/>
          </p:cNvSpPr>
          <p:nvPr>
            <p:ph type="title"/>
          </p:nvPr>
        </p:nvSpPr>
        <p:spPr>
          <a:xfrm>
            <a:off x="598620" y="1596540"/>
            <a:ext cx="10994761" cy="814427"/>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03" name="Text Placeholder 2"/>
          <p:cNvSpPr>
            <a:spLocks noGrp="1"/>
          </p:cNvSpPr>
          <p:nvPr>
            <p:ph type="body" idx="1"/>
          </p:nvPr>
        </p:nvSpPr>
        <p:spPr>
          <a:xfrm>
            <a:off x="715839" y="2446425"/>
            <a:ext cx="5386917"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04" name="Content Placeholder 3"/>
          <p:cNvSpPr>
            <a:spLocks noGrp="1"/>
          </p:cNvSpPr>
          <p:nvPr>
            <p:ph sz="half" idx="2"/>
          </p:nvPr>
        </p:nvSpPr>
        <p:spPr>
          <a:xfrm>
            <a:off x="715839" y="3021786"/>
            <a:ext cx="5386917"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05" name="Text Placeholder 4"/>
          <p:cNvSpPr>
            <a:spLocks noGrp="1"/>
          </p:cNvSpPr>
          <p:nvPr>
            <p:ph type="body" sz="quarter" idx="3"/>
          </p:nvPr>
        </p:nvSpPr>
        <p:spPr>
          <a:xfrm>
            <a:off x="6096001" y="2446425"/>
            <a:ext cx="5389033"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06" name="Content Placeholder 5"/>
          <p:cNvSpPr>
            <a:spLocks noGrp="1"/>
          </p:cNvSpPr>
          <p:nvPr>
            <p:ph sz="quarter" idx="4"/>
          </p:nvPr>
        </p:nvSpPr>
        <p:spPr>
          <a:xfrm>
            <a:off x="6096001" y="3021786"/>
            <a:ext cx="5389033"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07" name="Date Placeholder 6"/>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8" name="Footer Placeholder 7"/>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9" name="Slide Number Placeholder 8"/>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1" name=""/>
        <p:cNvGrpSpPr/>
        <p:nvPr/>
      </p:nvGrpSpPr>
      <p:grpSpPr>
        <a:xfrm>
          <a:off x="0" y="0"/>
          <a:ext cx="0" cy="0"/>
          <a:chOff x="0" y="0"/>
          <a:chExt cx="0" cy="0"/>
        </a:xfrm>
      </p:grpSpPr>
      <p:sp>
        <p:nvSpPr>
          <p:cNvPr id="1048648" name="Title 1"/>
          <p:cNvSpPr>
            <a:spLocks noGrp="1"/>
          </p:cNvSpPr>
          <p:nvPr>
            <p:ph type="title"/>
          </p:nvPr>
        </p:nvSpPr>
        <p:spPr/>
        <p:txBody>
          <a:bodyPr/>
          <a:p>
            <a:r>
              <a:rPr lang="en-US"/>
              <a:t>Click to edit Master title style</a:t>
            </a:r>
          </a:p>
        </p:txBody>
      </p:sp>
      <p:sp>
        <p:nvSpPr>
          <p:cNvPr id="1048649" name="Date Placeholder 2"/>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0" name="Footer Placeholder 3"/>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1" name="Slide Number Placeholder 4"/>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2" name=""/>
        <p:cNvGrpSpPr/>
        <p:nvPr/>
      </p:nvGrpSpPr>
      <p:grpSpPr>
        <a:xfrm>
          <a:off x="0" y="0"/>
          <a:ext cx="0" cy="0"/>
          <a:chOff x="0" y="0"/>
          <a:chExt cx="0" cy="0"/>
        </a:xfrm>
      </p:grpSpPr>
      <p:sp>
        <p:nvSpPr>
          <p:cNvPr id="1048652" name="Date Placeholder 1"/>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3" name="Footer Placeholder 2"/>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4" name="Slide Number Placeholder 3"/>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37" name=""/>
        <p:cNvGrpSpPr/>
        <p:nvPr/>
      </p:nvGrpSpPr>
      <p:grpSpPr>
        <a:xfrm>
          <a:off x="0" y="0"/>
          <a:ext cx="0" cy="0"/>
          <a:chOff x="0" y="0"/>
          <a:chExt cx="0" cy="0"/>
        </a:xfrm>
      </p:grpSpPr>
      <p:sp>
        <p:nvSpPr>
          <p:cNvPr id="1048625" name="Title 1"/>
          <p:cNvSpPr>
            <a:spLocks noGrp="1"/>
          </p:cNvSpPr>
          <p:nvPr>
            <p:ph type="title"/>
          </p:nvPr>
        </p:nvSpPr>
        <p:spPr>
          <a:xfrm>
            <a:off x="609602" y="273049"/>
            <a:ext cx="4011084" cy="1162051"/>
          </a:xfrm>
        </p:spPr>
        <p:txBody>
          <a:bodyPr anchor="b"/>
          <a:lstStyle>
            <a:lvl1pPr algn="l">
              <a:defRPr b="1" sz="2667"/>
            </a:lvl1pPr>
          </a:lstStyle>
          <a:p>
            <a:r>
              <a:rPr lang="en-US"/>
              <a:t>Click to edit Master title style</a:t>
            </a:r>
          </a:p>
        </p:txBody>
      </p:sp>
      <p:sp>
        <p:nvSpPr>
          <p:cNvPr id="1048626"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7" name="Text Placeholder 3"/>
          <p:cNvSpPr>
            <a:spLocks noGrp="1"/>
          </p:cNvSpPr>
          <p:nvPr>
            <p:ph type="body" sz="half" idx="2"/>
          </p:nvPr>
        </p:nvSpPr>
        <p:spPr>
          <a:xfrm>
            <a:off x="609602" y="1435102"/>
            <a:ext cx="4011084" cy="46910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28"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9"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0"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8" name=""/>
        <p:cNvGrpSpPr/>
        <p:nvPr/>
      </p:nvGrpSpPr>
      <p:grpSpPr>
        <a:xfrm>
          <a:off x="0" y="0"/>
          <a:ext cx="0" cy="0"/>
          <a:chOff x="0" y="0"/>
          <a:chExt cx="0" cy="0"/>
        </a:xfrm>
      </p:grpSpPr>
      <p:sp>
        <p:nvSpPr>
          <p:cNvPr id="1048631" name="Title 1"/>
          <p:cNvSpPr>
            <a:spLocks noGrp="1"/>
          </p:cNvSpPr>
          <p:nvPr>
            <p:ph type="title"/>
          </p:nvPr>
        </p:nvSpPr>
        <p:spPr>
          <a:xfrm>
            <a:off x="2389717" y="4800600"/>
            <a:ext cx="7315200" cy="566739"/>
          </a:xfrm>
        </p:spPr>
        <p:txBody>
          <a:bodyPr anchor="b"/>
          <a:lstStyle>
            <a:lvl1pPr algn="l">
              <a:defRPr b="1" sz="2667"/>
            </a:lvl1pPr>
          </a:lstStyle>
          <a:p>
            <a:r>
              <a:rPr lang="en-US"/>
              <a:t>Click to edit Master title style</a:t>
            </a:r>
          </a:p>
        </p:txBody>
      </p:sp>
      <p:sp>
        <p:nvSpPr>
          <p:cNvPr id="1048632" name="Picture Placeholder 2"/>
          <p:cNvSpPr>
            <a:spLocks noGrp="1"/>
          </p:cNvSpPr>
          <p:nvPr>
            <p:ph type="pic" idx="1"/>
          </p:nvPr>
        </p:nvSpPr>
        <p:spPr>
          <a:xfrm>
            <a:off x="2389717" y="612775"/>
            <a:ext cx="7315200" cy="4114800"/>
          </a:xfrm>
        </p:spPr>
        <p:txBody>
          <a:bodyPr/>
          <a:lstStyle>
            <a:lvl1pPr indent="0" marL="0">
              <a:buNone/>
              <a:defRPr sz="4267"/>
            </a:lvl1pPr>
            <a:lvl2pPr indent="0" marL="609585">
              <a:buNone/>
              <a:defRPr sz="3733"/>
            </a:lvl2pPr>
            <a:lvl3pPr indent="0" marL="1219170">
              <a:buNone/>
              <a:defRPr sz="3200"/>
            </a:lvl3pPr>
            <a:lvl4pPr indent="0" marL="1828754">
              <a:buNone/>
              <a:defRPr sz="2667"/>
            </a:lvl4pPr>
            <a:lvl5pPr indent="0" marL="2438339">
              <a:buNone/>
              <a:defRPr sz="2667"/>
            </a:lvl5pPr>
            <a:lvl6pPr indent="0" marL="3047924">
              <a:buNone/>
              <a:defRPr sz="2667"/>
            </a:lvl6pPr>
            <a:lvl7pPr indent="0" marL="3657509">
              <a:buNone/>
              <a:defRPr sz="2667"/>
            </a:lvl7pPr>
            <a:lvl8pPr indent="0" marL="4267093">
              <a:buNone/>
              <a:defRPr sz="2667"/>
            </a:lvl8pPr>
            <a:lvl9pPr indent="0" marL="4876678">
              <a:buNone/>
              <a:defRPr sz="2667"/>
            </a:lvl9pPr>
          </a:lstStyle>
          <a:p>
            <a:endParaRPr lang="en-US"/>
          </a:p>
        </p:txBody>
      </p:sp>
      <p:sp>
        <p:nvSpPr>
          <p:cNvPr id="1048633" name="Text Placeholder 3"/>
          <p:cNvSpPr>
            <a:spLocks noGrp="1"/>
          </p:cNvSpPr>
          <p:nvPr>
            <p:ph type="body" sz="half" idx="2"/>
          </p:nvPr>
        </p:nvSpPr>
        <p:spPr>
          <a:xfrm>
            <a:off x="2389717" y="5367338"/>
            <a:ext cx="7315200" cy="8048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34"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5"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6"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5" name=""/>
        <p:cNvGrpSpPr/>
        <p:nvPr/>
      </p:nvGrpSpPr>
      <p:grpSpPr>
        <a:xfrm>
          <a:off x="0" y="0"/>
          <a:ext cx="0" cy="0"/>
          <a:chOff x="0" y="0"/>
          <a:chExt cx="0" cy="0"/>
        </a:xfrm>
      </p:grpSpPr>
      <p:sp>
        <p:nvSpPr>
          <p:cNvPr id="1048615" name="Title 1"/>
          <p:cNvSpPr>
            <a:spLocks noGrp="1"/>
          </p:cNvSpPr>
          <p:nvPr>
            <p:ph type="title"/>
          </p:nvPr>
        </p:nvSpPr>
        <p:spPr/>
        <p:txBody>
          <a:bodyPr/>
          <a:p>
            <a:r>
              <a:rPr lang="en-US"/>
              <a:t>Click to edit Master title style</a:t>
            </a:r>
          </a:p>
        </p:txBody>
      </p:sp>
      <p:sp>
        <p:nvSpPr>
          <p:cNvPr id="1048616"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7"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8"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9"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4" name=""/>
        <p:cNvGrpSpPr/>
        <p:nvPr/>
      </p:nvGrpSpPr>
      <p:grpSpPr>
        <a:xfrm>
          <a:off x="0" y="0"/>
          <a:ext cx="0" cy="0"/>
          <a:chOff x="0" y="0"/>
          <a:chExt cx="0" cy="0"/>
        </a:xfrm>
      </p:grpSpPr>
      <p:sp>
        <p:nvSpPr>
          <p:cNvPr id="1048610"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11"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2"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3"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4"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pic>
        <p:nvPicPr>
          <p:cNvPr id="2097152" name="Picture 6" descr="E:\websites\free-power-point-templates\2012\logos.png"/>
          <p:cNvPicPr>
            <a:picLocks noChangeAspect="1" noChangeArrowheads="1"/>
          </p:cNvPicPr>
          <p:nvPr userDrawn="1"/>
        </p:nvPicPr>
        <p:blipFill>
          <a:blip xmlns:r="http://schemas.openxmlformats.org/officeDocument/2006/relationships" r:embed="rId1"/>
          <a:stretch>
            <a:fillRect/>
          </a:stretch>
        </p:blipFill>
        <p:spPr bwMode="auto">
          <a:xfrm>
            <a:off x="5224408" y="3101618"/>
            <a:ext cx="1951712" cy="702615"/>
          </a:xfrm>
          <a:prstGeom prst="rect"/>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4.jpe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3">
            <a:lum/>
          </a:blip>
          <a:srcRect/>
          <a:stretch>
            <a:fillRect/>
          </a:stretch>
        </a:blipFill>
      </p:bgPr>
    </p:bg>
    <p:spTree>
      <p:nvGrpSpPr>
        <p:cNvPr id="10" name=""/>
        <p:cNvGrpSpPr/>
        <p:nvPr/>
      </p:nvGrpSpPr>
      <p:grpSpPr>
        <a:xfrm>
          <a:off x="0" y="0"/>
          <a:ext cx="0" cy="0"/>
          <a:chOff x="0" y="0"/>
          <a:chExt cx="0" cy="0"/>
        </a:xfrm>
      </p:grpSpPr>
      <p:sp>
        <p:nvSpPr>
          <p:cNvPr id="1048576" name="Title Placeholder 1"/>
          <p:cNvSpPr>
            <a:spLocks noGrp="1"/>
          </p:cNvSpPr>
          <p:nvPr>
            <p:ph type="title"/>
          </p:nvPr>
        </p:nvSpPr>
        <p:spPr>
          <a:xfrm>
            <a:off x="609600" y="274639"/>
            <a:ext cx="109728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609600" y="1600201"/>
            <a:ext cx="109728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a:defRPr sz="1600">
                <a:solidFill>
                  <a:schemeClr val="tx1">
                    <a:tint val="75000"/>
                  </a:schemeClr>
                </a:solidFill>
              </a:defRPr>
            </a:lvl1pPr>
          </a:lstStyle>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79"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a:defRPr sz="1600">
                <a:solidFill>
                  <a:schemeClr val="tx1">
                    <a:tint val="75000"/>
                  </a:schemeClr>
                </a:solidFill>
              </a:defRPr>
            </a:lvl1pPr>
          </a:lstStyle>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0" name="Slide Number Placeholder 5"/>
          <p:cNvSpPr>
            <a:spLocks noGrp="1"/>
          </p:cNvSpPr>
          <p:nvPr>
            <p:ph type="sldNum" sz="quarter" idx="4"/>
          </p:nvPr>
        </p:nvSpPr>
        <p:spPr>
          <a:xfrm>
            <a:off x="8737600" y="6356351"/>
            <a:ext cx="2844800" cy="365125"/>
          </a:xfrm>
          <a:prstGeom prst="rect"/>
        </p:spPr>
        <p:txBody>
          <a:bodyPr anchor="ctr" bIns="45720" lIns="91440" rIns="91440" rtlCol="0" tIns="45720" vert="horz"/>
          <a:lstStyle>
            <a:lvl1pPr algn="r">
              <a:defRPr sz="1600">
                <a:solidFill>
                  <a:schemeClr val="tx1">
                    <a:tint val="75000"/>
                  </a:schemeClr>
                </a:solidFill>
              </a:defRPr>
            </a:lvl1pPr>
          </a:lstStyle>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1" name="TextBox 6"/>
          <p:cNvSpPr txBox="1"/>
          <p:nvPr userDrawn="1"/>
        </p:nvSpPr>
        <p:spPr>
          <a:xfrm>
            <a:off x="-12200" y="6951663"/>
            <a:ext cx="11186167" cy="666977"/>
          </a:xfrm>
          <a:prstGeom prst="rect"/>
          <a:noFill/>
        </p:spPr>
        <p:txBody>
          <a:bodyPr rtlCol="0" wrap="square">
            <a:spAutoFit/>
          </a:bodyPr>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This presentation uses a free template provided by FPPT.com</a:t>
            </a:r>
          </a:p>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www.free-power-point-templates.com</a:t>
            </a:r>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219170" eaLnBrk="1" hangingPunct="1" latinLnBrk="0" rtl="0">
        <a:spcBef>
          <a:spcPct val="0"/>
        </a:spcBef>
        <a:buNone/>
        <a:defRPr sz="5867" kern="1200">
          <a:solidFill>
            <a:schemeClr val="tx1"/>
          </a:solidFill>
          <a:latin typeface="+mj-lt"/>
          <a:ea typeface="+mj-ea"/>
          <a:cs typeface="+mj-cs"/>
        </a:defRPr>
      </a:lvl1pPr>
    </p:titleStyle>
    <p:bodyStyle>
      <a:lvl1pPr algn="l" defTabSz="1219170" eaLnBrk="1" hangingPunct="1" indent="-457189" latinLnBrk="0" marL="457189" rtl="0">
        <a:spcBef>
          <a:spcPct val="20000"/>
        </a:spcBef>
        <a:buFont typeface="Arial" pitchFamily="34" charset="0"/>
        <a:buChar char="•"/>
        <a:defRPr sz="4267" kern="1200">
          <a:solidFill>
            <a:schemeClr val="tx1"/>
          </a:solidFill>
          <a:latin typeface="+mn-lt"/>
          <a:ea typeface="+mn-ea"/>
          <a:cs typeface="+mn-cs"/>
        </a:defRPr>
      </a:lvl1pPr>
      <a:lvl2pPr algn="l" defTabSz="1219170" eaLnBrk="1" hangingPunct="1" indent="-380990" latinLnBrk="0" marL="990575" rtl="0">
        <a:spcBef>
          <a:spcPct val="20000"/>
        </a:spcBef>
        <a:buFont typeface="Arial" pitchFamily="34" charset="0"/>
        <a:buChar char="–"/>
        <a:defRPr sz="3733" kern="1200">
          <a:solidFill>
            <a:schemeClr val="tx1"/>
          </a:solidFill>
          <a:latin typeface="+mn-lt"/>
          <a:ea typeface="+mn-ea"/>
          <a:cs typeface="+mn-cs"/>
        </a:defRPr>
      </a:lvl2pPr>
      <a:lvl3pPr algn="l" defTabSz="1219170" eaLnBrk="1" hangingPunct="1" indent="-304792" latinLnBrk="0" marL="1523962" rtl="0">
        <a:spcBef>
          <a:spcPct val="20000"/>
        </a:spcBef>
        <a:buFont typeface="Arial" pitchFamily="34" charset="0"/>
        <a:buChar char="•"/>
        <a:defRPr sz="3200" kern="1200">
          <a:solidFill>
            <a:schemeClr val="tx1"/>
          </a:solidFill>
          <a:latin typeface="+mn-lt"/>
          <a:ea typeface="+mn-ea"/>
          <a:cs typeface="+mn-cs"/>
        </a:defRPr>
      </a:lvl3pPr>
      <a:lvl4pPr algn="l" defTabSz="1219170" eaLnBrk="1" hangingPunct="1" indent="-304792" latinLnBrk="0" marL="2133547" rtl="0">
        <a:spcBef>
          <a:spcPct val="20000"/>
        </a:spcBef>
        <a:buFont typeface="Arial" pitchFamily="34" charset="0"/>
        <a:buChar char="–"/>
        <a:defRPr sz="2667" kern="1200">
          <a:solidFill>
            <a:schemeClr val="tx1"/>
          </a:solidFill>
          <a:latin typeface="+mn-lt"/>
          <a:ea typeface="+mn-ea"/>
          <a:cs typeface="+mn-cs"/>
        </a:defRPr>
      </a:lvl4pPr>
      <a:lvl5pPr algn="l" defTabSz="1219170" eaLnBrk="1" hangingPunct="1" indent="-304792" latinLnBrk="0" marL="2743131" rtl="0">
        <a:spcBef>
          <a:spcPct val="20000"/>
        </a:spcBef>
        <a:buFont typeface="Arial" pitchFamily="34" charset="0"/>
        <a:buChar char="»"/>
        <a:defRPr sz="2667" kern="1200">
          <a:solidFill>
            <a:schemeClr val="tx1"/>
          </a:solidFill>
          <a:latin typeface="+mn-lt"/>
          <a:ea typeface="+mn-ea"/>
          <a:cs typeface="+mn-cs"/>
        </a:defRPr>
      </a:lvl5pPr>
      <a:lvl6pPr algn="l" defTabSz="1219170" eaLnBrk="1" hangingPunct="1" indent="-304792" latinLnBrk="0" marL="3352716" rtl="0">
        <a:spcBef>
          <a:spcPct val="20000"/>
        </a:spcBef>
        <a:buFont typeface="Arial" pitchFamily="34" charset="0"/>
        <a:buChar char="•"/>
        <a:defRPr sz="2667" kern="1200">
          <a:solidFill>
            <a:schemeClr val="tx1"/>
          </a:solidFill>
          <a:latin typeface="+mn-lt"/>
          <a:ea typeface="+mn-ea"/>
          <a:cs typeface="+mn-cs"/>
        </a:defRPr>
      </a:lvl6pPr>
      <a:lvl7pPr algn="l" defTabSz="1219170" eaLnBrk="1" hangingPunct="1" indent="-304792" latinLnBrk="0" marL="3962301" rtl="0">
        <a:spcBef>
          <a:spcPct val="20000"/>
        </a:spcBef>
        <a:buFont typeface="Arial" pitchFamily="34" charset="0"/>
        <a:buChar char="•"/>
        <a:defRPr sz="2667" kern="1200">
          <a:solidFill>
            <a:schemeClr val="tx1"/>
          </a:solidFill>
          <a:latin typeface="+mn-lt"/>
          <a:ea typeface="+mn-ea"/>
          <a:cs typeface="+mn-cs"/>
        </a:defRPr>
      </a:lvl7pPr>
      <a:lvl8pPr algn="l" defTabSz="1219170" eaLnBrk="1" hangingPunct="1" indent="-304792" latinLnBrk="0" marL="4571886" rtl="0">
        <a:spcBef>
          <a:spcPct val="20000"/>
        </a:spcBef>
        <a:buFont typeface="Arial" pitchFamily="34" charset="0"/>
        <a:buChar char="•"/>
        <a:defRPr sz="2667" kern="1200">
          <a:solidFill>
            <a:schemeClr val="tx1"/>
          </a:solidFill>
          <a:latin typeface="+mn-lt"/>
          <a:ea typeface="+mn-ea"/>
          <a:cs typeface="+mn-cs"/>
        </a:defRPr>
      </a:lvl8pPr>
      <a:lvl9pPr algn="l" defTabSz="1219170" eaLnBrk="1" hangingPunct="1" indent="-304792" latinLnBrk="0" marL="5181470" rtl="0">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algn="l" defTabSz="1219170" eaLnBrk="1" hangingPunct="1" latinLnBrk="0" marL="0" rtl="0">
        <a:defRPr sz="2400" kern="1200">
          <a:solidFill>
            <a:schemeClr val="tx1"/>
          </a:solidFill>
          <a:latin typeface="+mn-lt"/>
          <a:ea typeface="+mn-ea"/>
          <a:cs typeface="+mn-cs"/>
        </a:defRPr>
      </a:lvl1pPr>
      <a:lvl2pPr algn="l" defTabSz="1219170" eaLnBrk="1" hangingPunct="1" latinLnBrk="0" marL="609585" rtl="0">
        <a:defRPr sz="2400" kern="1200">
          <a:solidFill>
            <a:schemeClr val="tx1"/>
          </a:solidFill>
          <a:latin typeface="+mn-lt"/>
          <a:ea typeface="+mn-ea"/>
          <a:cs typeface="+mn-cs"/>
        </a:defRPr>
      </a:lvl2pPr>
      <a:lvl3pPr algn="l" defTabSz="1219170" eaLnBrk="1" hangingPunct="1" latinLnBrk="0" marL="1219170" rtl="0">
        <a:defRPr sz="2400" kern="1200">
          <a:solidFill>
            <a:schemeClr val="tx1"/>
          </a:solidFill>
          <a:latin typeface="+mn-lt"/>
          <a:ea typeface="+mn-ea"/>
          <a:cs typeface="+mn-cs"/>
        </a:defRPr>
      </a:lvl3pPr>
      <a:lvl4pPr algn="l" defTabSz="1219170" eaLnBrk="1" hangingPunct="1" latinLnBrk="0" marL="1828754" rtl="0">
        <a:defRPr sz="2400" kern="1200">
          <a:solidFill>
            <a:schemeClr val="tx1"/>
          </a:solidFill>
          <a:latin typeface="+mn-lt"/>
          <a:ea typeface="+mn-ea"/>
          <a:cs typeface="+mn-cs"/>
        </a:defRPr>
      </a:lvl4pPr>
      <a:lvl5pPr algn="l" defTabSz="1219170" eaLnBrk="1" hangingPunct="1" latinLnBrk="0" marL="2438339" rtl="0">
        <a:defRPr sz="2400" kern="1200">
          <a:solidFill>
            <a:schemeClr val="tx1"/>
          </a:solidFill>
          <a:latin typeface="+mn-lt"/>
          <a:ea typeface="+mn-ea"/>
          <a:cs typeface="+mn-cs"/>
        </a:defRPr>
      </a:lvl5pPr>
      <a:lvl6pPr algn="l" defTabSz="1219170" eaLnBrk="1" hangingPunct="1" latinLnBrk="0" marL="3047924" rtl="0">
        <a:defRPr sz="2400" kern="1200">
          <a:solidFill>
            <a:schemeClr val="tx1"/>
          </a:solidFill>
          <a:latin typeface="+mn-lt"/>
          <a:ea typeface="+mn-ea"/>
          <a:cs typeface="+mn-cs"/>
        </a:defRPr>
      </a:lvl6pPr>
      <a:lvl7pPr algn="l" defTabSz="1219170" eaLnBrk="1" hangingPunct="1" latinLnBrk="0" marL="3657509" rtl="0">
        <a:defRPr sz="2400" kern="1200">
          <a:solidFill>
            <a:schemeClr val="tx1"/>
          </a:solidFill>
          <a:latin typeface="+mn-lt"/>
          <a:ea typeface="+mn-ea"/>
          <a:cs typeface="+mn-cs"/>
        </a:defRPr>
      </a:lvl7pPr>
      <a:lvl8pPr algn="l" defTabSz="1219170" eaLnBrk="1" hangingPunct="1" latinLnBrk="0" marL="4267093" rtl="0">
        <a:defRPr sz="2400" kern="1200">
          <a:solidFill>
            <a:schemeClr val="tx1"/>
          </a:solidFill>
          <a:latin typeface="+mn-lt"/>
          <a:ea typeface="+mn-ea"/>
          <a:cs typeface="+mn-cs"/>
        </a:defRPr>
      </a:lvl8pPr>
      <a:lvl9pPr algn="l" defTabSz="1219170" eaLnBrk="1" hangingPunct="1" latinLnBrk="0" marL="4876678" rtl="0">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9"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590" name="CuadroTexto 4"/>
          <p:cNvSpPr txBox="1"/>
          <p:nvPr/>
        </p:nvSpPr>
        <p:spPr>
          <a:xfrm rot="20530022">
            <a:off x="419408" y="1866933"/>
            <a:ext cx="1839325" cy="1104263"/>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altLang="zh-CN" baseline="0" b="0" cap="none" dirty="0" sz="2000" i="0" kern="1200" kumimoji="0" lang="en-US" noProof="0" normalizeH="0" spc="0" strike="noStrike" u="none" smtClean="0">
                <a:ln>
                  <a:noFill/>
                </a:ln>
                <a:solidFill>
                  <a:prstClr val="white"/>
                </a:solidFill>
                <a:effectLst/>
                <a:latin typeface="Calibri"/>
                <a:ea typeface="+mn-ea"/>
                <a:cs typeface="+mn-cs"/>
              </a:rPr>
              <a:t>L</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a</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b</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o</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ratorio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de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e</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j</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e</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r</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cicios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de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a</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u</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ditoría </a:t>
            </a:r>
            <a:endParaRPr altLang="en-US" lang="zh-CN"/>
          </a:p>
        </p:txBody>
      </p:sp>
      <p:sp>
        <p:nvSpPr>
          <p:cNvPr id="1048591"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r</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ana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Rectangle 3"/>
          <p:cNvSpPr/>
          <p:nvPr/>
        </p:nvSpPr>
        <p:spPr>
          <a:xfrm>
            <a:off x="3450030" y="1266679"/>
            <a:ext cx="8153968" cy="3337678"/>
          </a:xfrm>
          <a:prstGeom prst="rect"/>
        </p:spPr>
        <p:txBody>
          <a:bodyPr wrap="square">
            <a:spAutoFit/>
          </a:bodyPr>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C</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a</a:t>
            </a:r>
            <a:r>
              <a:rPr altLang="es-ES" b="1" dirty="0" sz="3200" lang="en-US">
                <a:latin typeface="Arial" panose="020B0604020202020204" pitchFamily="34" charset="0"/>
                <a:ea typeface="Calibri" panose="020F0502020204030204" pitchFamily="34" charset="0"/>
                <a:cs typeface="Times New Roman" panose="02020603050405020304" pitchFamily="18" charset="0"/>
              </a:rPr>
              <a:t>s</a:t>
            </a:r>
            <a:r>
              <a:rPr altLang="es-ES" b="1" dirty="0" sz="3200" lang="en-US">
                <a:latin typeface="Arial" panose="020B0604020202020204" pitchFamily="34" charset="0"/>
                <a:ea typeface="Calibri" panose="020F0502020204030204" pitchFamily="34" charset="0"/>
                <a:cs typeface="Times New Roman" panose="02020603050405020304" pitchFamily="18" charset="0"/>
              </a:rPr>
              <a:t>e</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Práctica</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E</a:t>
            </a:r>
            <a:r>
              <a:rPr altLang="es-ES" b="1" dirty="0" sz="3200" lang="en-US">
                <a:latin typeface="Arial" panose="020B0604020202020204" pitchFamily="34" charset="0"/>
                <a:ea typeface="Calibri" panose="020F0502020204030204" pitchFamily="34" charset="0"/>
                <a:cs typeface="Times New Roman" panose="02020603050405020304" pitchFamily="18" charset="0"/>
              </a:rPr>
              <a:t>v</a:t>
            </a:r>
            <a:r>
              <a:rPr altLang="es-ES" b="1" dirty="0" sz="3200" lang="en-US">
                <a:latin typeface="Arial" panose="020B0604020202020204" pitchFamily="34" charset="0"/>
                <a:ea typeface="Calibri" panose="020F0502020204030204" pitchFamily="34" charset="0"/>
                <a:cs typeface="Times New Roman" panose="02020603050405020304" pitchFamily="18" charset="0"/>
              </a:rPr>
              <a:t>a</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u</a:t>
            </a:r>
            <a:r>
              <a:rPr altLang="es-ES" b="1" dirty="0" sz="3200" lang="en-US">
                <a:latin typeface="Arial" panose="020B0604020202020204" pitchFamily="34" charset="0"/>
                <a:ea typeface="Calibri" panose="020F0502020204030204" pitchFamily="34" charset="0"/>
                <a:cs typeface="Times New Roman" panose="02020603050405020304" pitchFamily="18" charset="0"/>
              </a:rPr>
              <a:t>a</a:t>
            </a:r>
            <a:r>
              <a:rPr altLang="es-ES" b="1" dirty="0" sz="3200" lang="en-US">
                <a:latin typeface="Arial" panose="020B0604020202020204" pitchFamily="34" charset="0"/>
                <a:ea typeface="Calibri" panose="020F0502020204030204" pitchFamily="34" charset="0"/>
                <a:cs typeface="Times New Roman" panose="02020603050405020304" pitchFamily="18" charset="0"/>
              </a:rPr>
              <a:t>t</a:t>
            </a:r>
            <a:r>
              <a:rPr altLang="es-ES" b="1" dirty="0" sz="3200" lang="en-US">
                <a:latin typeface="Arial" panose="020B0604020202020204" pitchFamily="34" charset="0"/>
                <a:ea typeface="Calibri" panose="020F0502020204030204" pitchFamily="34" charset="0"/>
                <a:cs typeface="Times New Roman" panose="02020603050405020304" pitchFamily="18" charset="0"/>
              </a:rPr>
              <a:t>i</a:t>
            </a:r>
            <a:r>
              <a:rPr altLang="es-ES" b="1" dirty="0" sz="3200" lang="en-US">
                <a:latin typeface="Arial" panose="020B0604020202020204" pitchFamily="34" charset="0"/>
                <a:ea typeface="Calibri" panose="020F0502020204030204" pitchFamily="34" charset="0"/>
                <a:cs typeface="Times New Roman" panose="02020603050405020304" pitchFamily="18" charset="0"/>
              </a:rPr>
              <a:t>v</a:t>
            </a:r>
            <a:r>
              <a:rPr altLang="es-ES" b="1" dirty="0" sz="3200" lang="en-US">
                <a:latin typeface="Arial" panose="020B0604020202020204" pitchFamily="34" charset="0"/>
                <a:ea typeface="Calibri" panose="020F0502020204030204" pitchFamily="34" charset="0"/>
                <a:cs typeface="Times New Roman" panose="02020603050405020304" pitchFamily="18" charset="0"/>
              </a:rPr>
              <a:t>a</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b="1" dirty="0" sz="3200" lang="es-ES">
                <a:latin typeface="Arial" panose="020B0604020202020204" pitchFamily="34" charset="0"/>
                <a:ea typeface="Calibri" panose="020F0502020204030204" pitchFamily="34" charset="0"/>
                <a:cs typeface="Times New Roman" panose="02020603050405020304" pitchFamily="18" charset="0"/>
              </a:rPr>
              <a:t>No </a:t>
            </a:r>
            <a:r>
              <a:rPr altLang="es-ES" b="1" dirty="0" sz="3200" lang="en-US">
                <a:latin typeface="Arial" panose="020B0604020202020204" pitchFamily="34" charset="0"/>
                <a:ea typeface="Calibri" panose="020F0502020204030204" pitchFamily="34" charset="0"/>
                <a:cs typeface="Times New Roman" panose="02020603050405020304" pitchFamily="18" charset="0"/>
              </a:rPr>
              <a:t>4</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Tema </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b="1" dirty="0" sz="3200" lang="es-ES">
                <a:latin typeface="Arial" panose="020B0604020202020204" pitchFamily="34" charset="0"/>
                <a:ea typeface="Calibri" panose="020F0502020204030204" pitchFamily="34" charset="0"/>
                <a:cs typeface="Times New Roman" panose="02020603050405020304" pitchFamily="18" charset="0"/>
              </a:rPr>
              <a:t>:</a:t>
            </a:r>
            <a:r>
              <a:rPr dirty="0" sz="3200" lang="es-ES">
                <a:latin typeface="Arial" panose="020B0604020202020204" pitchFamily="34" charset="0"/>
                <a:ea typeface="Calibri" panose="020F0502020204030204" pitchFamily="34" charset="0"/>
                <a:cs typeface="Times New Roman" panose="02020603050405020304" pitchFamily="18" charset="0"/>
              </a:rPr>
              <a:t> Auditoría de Gestión</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l</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altLang="es-ES" dirty="0" sz="3200" lang="en-US">
                <a:latin typeface="Arial" panose="020B0604020202020204" pitchFamily="34" charset="0"/>
                <a:ea typeface="Calibri" panose="020F0502020204030204" pitchFamily="34" charset="0"/>
                <a:cs typeface="Times New Roman" panose="02020603050405020304" pitchFamily="18" charset="0"/>
              </a:rPr>
              <a:t>s</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n-US" dirty="0" sz="3200" lang="es-ES">
                <a:latin typeface="Arial" panose="020B0604020202020204" pitchFamily="34" charset="0"/>
                <a:ea typeface="Calibri" panose="020F0502020204030204" pitchFamily="34" charset="0"/>
                <a:cs typeface="Times New Roman" panose="02020603050405020304" pitchFamily="18" charset="0"/>
              </a:rPr>
              <a:t>áreas </a:t>
            </a:r>
            <a:r>
              <a:rPr altLang="es-ES" dirty="0" sz="3200" lang="en-US">
                <a:latin typeface="Arial" panose="020B0604020202020204" pitchFamily="34" charset="0"/>
                <a:ea typeface="Calibri" panose="020F0502020204030204" pitchFamily="34" charset="0"/>
                <a:cs typeface="Times New Roman" panose="02020603050405020304" pitchFamily="18" charset="0"/>
              </a:rPr>
              <a:t>f</a:t>
            </a:r>
            <a:r>
              <a:rPr altLang="es-ES" dirty="0" sz="3200" lang="en-US">
                <a:latin typeface="Arial" panose="020B0604020202020204" pitchFamily="34" charset="0"/>
                <a:ea typeface="Calibri" panose="020F0502020204030204" pitchFamily="34" charset="0"/>
                <a:cs typeface="Times New Roman" panose="02020603050405020304" pitchFamily="18" charset="0"/>
              </a:rPr>
              <a:t>u</a:t>
            </a:r>
            <a:r>
              <a:rPr altLang="es-ES" dirty="0" sz="3200" lang="en-US">
                <a:latin typeface="Arial" panose="020B0604020202020204" pitchFamily="34" charset="0"/>
                <a:ea typeface="Calibri" panose="020F0502020204030204" pitchFamily="34" charset="0"/>
                <a:cs typeface="Times New Roman" panose="02020603050405020304" pitchFamily="18" charset="0"/>
              </a:rPr>
              <a:t>n</a:t>
            </a:r>
            <a:r>
              <a:rPr altLang="es-ES" dirty="0" sz="3200" lang="en-US">
                <a:latin typeface="Arial" panose="020B0604020202020204" pitchFamily="34" charset="0"/>
                <a:ea typeface="Calibri" panose="020F0502020204030204" pitchFamily="34" charset="0"/>
                <a:cs typeface="Times New Roman" panose="02020603050405020304" pitchFamily="18" charset="0"/>
              </a:rPr>
              <a:t>c</a:t>
            </a:r>
            <a:r>
              <a:rPr altLang="es-ES" dirty="0" sz="3200" lang="en-US">
                <a:latin typeface="Arial" panose="020B0604020202020204" pitchFamily="34" charset="0"/>
                <a:ea typeface="Calibri" panose="020F0502020204030204" pitchFamily="34" charset="0"/>
                <a:cs typeface="Times New Roman" panose="02020603050405020304" pitchFamily="18" charset="0"/>
              </a:rPr>
              <a:t>i</a:t>
            </a:r>
            <a:r>
              <a:rPr altLang="es-ES" dirty="0" sz="3200" lang="en-US">
                <a:latin typeface="Arial" panose="020B0604020202020204" pitchFamily="34" charset="0"/>
                <a:ea typeface="Calibri" panose="020F0502020204030204" pitchFamily="34" charset="0"/>
                <a:cs typeface="Times New Roman" panose="02020603050405020304" pitchFamily="18" charset="0"/>
              </a:rPr>
              <a:t>o</a:t>
            </a:r>
            <a:r>
              <a:rPr altLang="es-ES" dirty="0" sz="3200" lang="en-US">
                <a:latin typeface="Arial" panose="020B0604020202020204" pitchFamily="34" charset="0"/>
                <a:ea typeface="Calibri" panose="020F0502020204030204" pitchFamily="34" charset="0"/>
                <a:cs typeface="Times New Roman" panose="02020603050405020304" pitchFamily="18" charset="0"/>
              </a:rPr>
              <a:t>nales </a:t>
            </a:r>
            <a:r>
              <a:rPr altLang="es-ES" dirty="0" sz="3200" lang="en-US">
                <a:latin typeface="Arial" panose="020B0604020202020204" pitchFamily="34" charset="0"/>
                <a:ea typeface="Calibri" panose="020F0502020204030204" pitchFamily="34" charset="0"/>
                <a:cs typeface="Times New Roman" panose="02020603050405020304" pitchFamily="18" charset="0"/>
              </a:rPr>
              <a:t>d</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l</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m</a:t>
            </a:r>
            <a:r>
              <a:rPr altLang="es-ES" dirty="0" sz="3200" lang="en-US">
                <a:latin typeface="Arial" panose="020B0604020202020204" pitchFamily="34" charset="0"/>
                <a:ea typeface="Calibri" panose="020F0502020204030204" pitchFamily="34" charset="0"/>
                <a:cs typeface="Times New Roman" panose="02020603050405020304" pitchFamily="18" charset="0"/>
              </a:rPr>
              <a:t>p</a:t>
            </a:r>
            <a:r>
              <a:rPr altLang="es-ES" dirty="0" sz="3200" lang="en-US">
                <a:latin typeface="Arial" panose="020B0604020202020204" pitchFamily="34" charset="0"/>
                <a:ea typeface="Calibri" panose="020F0502020204030204" pitchFamily="34" charset="0"/>
                <a:cs typeface="Times New Roman" panose="02020603050405020304" pitchFamily="18" charset="0"/>
              </a:rPr>
              <a:t>r</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s</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dirty="0" sz="3200" lang="es-ES">
                <a:latin typeface="Arial" panose="020B0604020202020204" pitchFamily="34" charset="0"/>
                <a:ea typeface="Calibri" panose="020F0502020204030204" pitchFamily="34" charset="0"/>
                <a:cs typeface="Times New Roman" panose="02020603050405020304" pitchFamily="18" charset="0"/>
              </a:rPr>
              <a:t>.</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Sumario</a:t>
            </a:r>
            <a:r>
              <a:rPr dirty="0" sz="3200" lang="es-ES" smtClean="0">
                <a:latin typeface="Arial" panose="020B0604020202020204" pitchFamily="34" charset="0"/>
                <a:ea typeface="Calibri" panose="020F0502020204030204" pitchFamily="34" charset="0"/>
                <a:cs typeface="Times New Roman" panose="02020603050405020304" pitchFamily="18" charset="0"/>
              </a:rPr>
              <a:t>:</a:t>
            </a:r>
            <a:endParaRPr altLang="en-US" lang="zh-CN"/>
          </a:p>
          <a:p>
            <a:pPr algn="just" indent="-457200" marL="457200">
              <a:lnSpc>
                <a:spcPct val="107000"/>
              </a:lnSpc>
              <a:spcAft>
                <a:spcPts val="800"/>
              </a:spcAft>
              <a:buFontTx/>
              <a:buChar char="-"/>
            </a:pP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C</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o</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b</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r</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os </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y </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v</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e</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ntas </a:t>
            </a:r>
            <a:endParaRPr altLang="en-US" 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7" name=""/>
          <p:cNvSpPr txBox="1"/>
          <p:nvPr/>
        </p:nvSpPr>
        <p:spPr>
          <a:xfrm>
            <a:off x="3221998" y="276523"/>
            <a:ext cx="8670717" cy="6048375"/>
          </a:xfrm>
          <a:prstGeom prst="rect"/>
        </p:spPr>
        <p:txBody>
          <a:bodyPr rtlCol="0" wrap="square">
            <a:spAutoFit/>
          </a:bodyPr>
          <a:p>
            <a:r>
              <a:rPr b="1" sz="2000" lang="es-US">
                <a:solidFill>
                  <a:srgbClr val="000000"/>
                </a:solidFill>
              </a:rPr>
              <a:t>3.4.1 </a:t>
            </a:r>
            <a:r>
              <a:rPr sz="2000" lang="es-US">
                <a:solidFill>
                  <a:srgbClr val="000000"/>
                </a:solidFill>
              </a:rPr>
              <a:t>Marque con una X el concepto correcto  a que se refiere la definición dada. Complete los espacios en blanco. Explique su respuesta en ambos casos.
Conjunto de actividades que realiza una empresa para la recuperación del precio de  los productos o servicios que fueron proporcionados a sus clientes.
Gestión de Inventarios _____
Gestión de Cobros ____
Gestión de Compras _____
Las operaciones cuyos plazos de pagos de productos o servicios sean mayores de treinta (30) días y hasta 360 días, corresponden a:
</a:t>
            </a:r>
            <a:r>
              <a:rPr sz="2000" lang="es-US">
                <a:solidFill>
                  <a:srgbClr val="000000"/>
                </a:solidFill>
              </a:rPr>
              <a:t>Efectos por pagar o Letras de cambio a largo plazo,</a:t>
            </a:r>
            <a:endParaRPr sz="2000" lang="es-US">
              <a:solidFill>
                <a:srgbClr val="000000"/>
              </a:solidFill>
            </a:endParaRPr>
          </a:p>
          <a:p>
            <a:endParaRPr sz="2000" lang="es-US">
              <a:solidFill>
                <a:srgbClr val="000000"/>
              </a:solidFill>
            </a:endParaRPr>
          </a:p>
          <a:p>
            <a:r>
              <a:rPr altLang="es-US" sz="2000" lang="en-US">
                <a:solidFill>
                  <a:srgbClr val="000000"/>
                </a:solidFill>
              </a:rPr>
              <a:t>Entre los elementos de un contrato de compraventa están:</a:t>
            </a:r>
            <a:endParaRPr sz="2000" lang="es-US">
              <a:solidFill>
                <a:srgbClr val="000000"/>
              </a:solidFill>
            </a:endParaRPr>
          </a:p>
          <a:p>
            <a:r>
              <a:rPr sz="2000" lang="es-US">
                <a:solidFill>
                  <a:srgbClr val="000000"/>
                </a:solidFill>
              </a:rPr>
              <a:t> </a:t>
            </a:r>
            <a:r>
              <a:rPr sz="2000" lang="es-US">
                <a:solidFill>
                  <a:srgbClr val="000000"/>
                </a:solidFill>
              </a:rPr>
              <a:t>Objeto del Contrato ____
Lugar, fecha y condiciones de entrega ____
Unidad de medida y cantidad de producto ____
Precio, importe, moneda y condiciones de pago ____</a:t>
            </a:r>
            <a:endParaRPr sz="2000" lang="es-US">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661" name=""/>
          <p:cNvSpPr txBox="1"/>
          <p:nvPr/>
        </p:nvSpPr>
        <p:spPr>
          <a:xfrm>
            <a:off x="3412235" y="259229"/>
            <a:ext cx="8541011" cy="4856480"/>
          </a:xfrm>
          <a:prstGeom prst="rect"/>
        </p:spPr>
        <p:txBody>
          <a:bodyPr rtlCol="0" wrap="square">
            <a:spAutoFit/>
          </a:bodyPr>
          <a:p>
            <a:r>
              <a:rPr sz="2000" lang="es-US">
                <a:solidFill>
                  <a:srgbClr val="000000"/>
                </a:solidFill>
              </a:rPr>
              <a:t>Los componentes de la Política de Crédito Comercial son:
_________________________________________
_________________________________________
_________________________________________
_________________________________________
_________________________________________
Los instrumentos de pagos y títulos de créditos son:
Transferencia bancaria ___
Cheque nominativo</a:t>
            </a:r>
            <a:r>
              <a:rPr altLang="es-US" sz="2000" lang="en-US">
                <a:solidFill>
                  <a:srgbClr val="000000"/>
                </a:solidFill>
              </a:rPr>
              <a:t>_</a:t>
            </a:r>
            <a:r>
              <a:rPr altLang="es-US" sz="2000" lang="en-US">
                <a:solidFill>
                  <a:srgbClr val="000000"/>
                </a:solidFill>
              </a:rPr>
              <a:t>_</a:t>
            </a:r>
            <a:r>
              <a:rPr altLang="es-US" sz="2000" lang="en-US">
                <a:solidFill>
                  <a:srgbClr val="000000"/>
                </a:solidFill>
              </a:rPr>
              <a:t>_</a:t>
            </a:r>
            <a:r>
              <a:rPr altLang="es-US" sz="2000" lang="en-US">
                <a:solidFill>
                  <a:srgbClr val="000000"/>
                </a:solidFill>
              </a:rPr>
              <a:t>_</a:t>
            </a:r>
            <a:r>
              <a:rPr sz="2000" lang="es-US">
                <a:solidFill>
                  <a:srgbClr val="000000"/>
                </a:solidFill>
              </a:rPr>
              <a:t>                 
Cheque de gerencia __</a:t>
            </a:r>
            <a:r>
              <a:rPr altLang="es-US" sz="2000" lang="en-US">
                <a:solidFill>
                  <a:srgbClr val="000000"/>
                </a:solidFill>
              </a:rPr>
              <a:t>_</a:t>
            </a:r>
            <a:r>
              <a:rPr altLang="es-US" sz="2000" lang="en-US">
                <a:solidFill>
                  <a:srgbClr val="000000"/>
                </a:solidFill>
              </a:rPr>
              <a:t>_</a:t>
            </a:r>
            <a:r>
              <a:rPr sz="2000" lang="es-US">
                <a:solidFill>
                  <a:srgbClr val="000000"/>
                </a:solidFill>
              </a:rPr>
              <a:t>
Órdenes de cobro______
Tarjeta plástica ______
Carta de crédito local ___
Letra de cambio domiciliada ___
 </a:t>
            </a:r>
            <a:endParaRPr sz="2000" lang="es-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662" name=""/>
          <p:cNvSpPr txBox="1"/>
          <p:nvPr/>
        </p:nvSpPr>
        <p:spPr>
          <a:xfrm>
            <a:off x="3377646" y="345702"/>
            <a:ext cx="8532363" cy="6048376"/>
          </a:xfrm>
          <a:prstGeom prst="rect"/>
        </p:spPr>
        <p:txBody>
          <a:bodyPr rtlCol="0" wrap="square">
            <a:spAutoFit/>
          </a:bodyPr>
          <a:p>
            <a:r>
              <a:rPr b="1" sz="2000" lang="es-US">
                <a:solidFill>
                  <a:srgbClr val="000000"/>
                </a:solidFill>
              </a:rPr>
              <a:t>3.4.2</a:t>
            </a:r>
            <a:r>
              <a:rPr sz="2000" lang="es-US">
                <a:solidFill>
                  <a:srgbClr val="000000"/>
                </a:solidFill>
              </a:rPr>
              <a:t> Ejemplifique para cada uno de los procedimientos de auditoría al Sistema de Cobros, qué técnica de recolección de información y evidencia de auditoría Ud. utilizaría.
Verificar que se cumplen los procedimientos previstos para el diseño, formulación, aprobación, ejecución y control de las políticas de Crédito Comercial, teniendo en cuenta los criterios establecidos para:
Requisitos para el otorgamiento;
Períodos de crédito;
Descuento por pronto pago;
Procedimientos de cobranza; y
Pérdidas por cuentas incobrables.
Comprobar el cumplimiento de los procedimientos de control interno establecidos para los procesos de:
Política de Crédito Comercial; 
Utilización de instrumentos de pago y títulos de crédito; y
Contratación.
</a:t>
            </a:r>
            <a:endParaRPr sz="2000" lang="es-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2" name="Rectangle 3"/>
          <p:cNvSpPr/>
          <p:nvPr/>
        </p:nvSpPr>
        <p:spPr>
          <a:xfrm>
            <a:off x="3134470" y="447977"/>
            <a:ext cx="9016621" cy="2303352"/>
          </a:xfrm>
          <a:prstGeom prst="rect"/>
        </p:spPr>
        <p:txBody>
          <a:bodyPr wrap="square">
            <a:spAutoFit/>
          </a:bodyPr>
          <a:p>
            <a:pPr algn="just" indent="0" lvl="0" marL="0" marR="0">
              <a:lnSpc>
                <a:spcPct val="150000"/>
              </a:lnSpc>
              <a:spcBef>
                <a:spcPts val="0"/>
              </a:spcBef>
              <a:spcAft>
                <a:spcPts val="0"/>
              </a:spcAft>
              <a:buNone/>
            </a:pPr>
            <a:endParaRPr dirty="0" sz="2000" lang="en-US" smtClean="0">
              <a:latin typeface="Times New Roman" panose="02020603050405020304" pitchFamily="18"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jercicio </a:t>
            </a:r>
            <a:r>
              <a:rPr altLang="es-ES" dirty="0" sz="2000" lang="en-US" spc="-15" smtClean="0">
                <a:latin typeface="Arial" panose="020B0604020202020204" pitchFamily="34" charset="0"/>
                <a:ea typeface="Times New Roman" panose="02020603050405020304" pitchFamily="18" charset="0"/>
              </a:rPr>
              <a:t>3</a:t>
            </a:r>
            <a:r>
              <a:rPr altLang="es-ES" dirty="0" sz="2000" lang="en-US" spc="-15" smtClean="0">
                <a:latin typeface="Arial" panose="020B0604020202020204" pitchFamily="34" charset="0"/>
                <a:ea typeface="Times New Roman" panose="02020603050405020304" pitchFamily="18" charset="0"/>
              </a:rPr>
              <a:t>.</a:t>
            </a:r>
            <a:r>
              <a:rPr altLang="es-ES" dirty="0" sz="2000" lang="en-US" spc="-15" smtClean="0">
                <a:latin typeface="Arial" panose="020B0604020202020204" pitchFamily="34" charset="0"/>
                <a:ea typeface="Times New Roman" panose="02020603050405020304" pitchFamily="18" charset="0"/>
              </a:rPr>
              <a:t>4</a:t>
            </a:r>
            <a:r>
              <a:rPr altLang="es-ES" dirty="0" sz="2000" lang="en-US" spc="-15" smtClean="0">
                <a:latin typeface="Arial" panose="020B0604020202020204" pitchFamily="34" charset="0"/>
                <a:ea typeface="Times New Roman" panose="02020603050405020304" pitchFamily="18" charset="0"/>
              </a:rPr>
              <a:t>.</a:t>
            </a:r>
            <a:r>
              <a:rPr altLang="es-ES" dirty="0" sz="2000" lang="en-US" spc="-15" smtClean="0">
                <a:latin typeface="Arial" panose="020B0604020202020204" pitchFamily="34" charset="0"/>
                <a:ea typeface="Times New Roman" panose="02020603050405020304" pitchFamily="18" charset="0"/>
              </a:rPr>
              <a:t>4</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C</a:t>
            </a:r>
            <a:r>
              <a:rPr altLang="es-ES" dirty="0" sz="2000" lang="en-US" spc="-15" smtClean="0">
                <a:latin typeface="Arial" panose="020B0604020202020204" pitchFamily="34" charset="0"/>
                <a:ea typeface="Times New Roman" panose="02020603050405020304" pitchFamily="18" charset="0"/>
              </a:rPr>
              <a:t>a</a:t>
            </a:r>
            <a:r>
              <a:rPr altLang="es-ES" dirty="0" sz="2000" lang="en-US" spc="-15" smtClean="0">
                <a:latin typeface="Arial" panose="020B0604020202020204" pitchFamily="34" charset="0"/>
                <a:ea typeface="Times New Roman" panose="02020603050405020304" pitchFamily="18" charset="0"/>
              </a:rPr>
              <a:t>s</a:t>
            </a:r>
            <a:r>
              <a:rPr altLang="es-ES" dirty="0" sz="2000" lang="en-US" spc="-15" smtClean="0">
                <a:latin typeface="Arial" panose="020B0604020202020204" pitchFamily="34" charset="0"/>
                <a:ea typeface="Times New Roman" panose="02020603050405020304" pitchFamily="18" charset="0"/>
              </a:rPr>
              <a:t>o</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d</a:t>
            </a: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s</a:t>
            </a:r>
            <a:r>
              <a:rPr altLang="es-ES" dirty="0" sz="2000" lang="en-US" spc="-15" smtClean="0">
                <a:latin typeface="Arial" panose="020B0604020202020204" pitchFamily="34" charset="0"/>
                <a:ea typeface="Times New Roman" panose="02020603050405020304" pitchFamily="18" charset="0"/>
              </a:rPr>
              <a:t>t</a:t>
            </a:r>
            <a:r>
              <a:rPr altLang="es-ES" dirty="0" sz="2000" lang="en-US" spc="-15" smtClean="0">
                <a:latin typeface="Arial" panose="020B0604020202020204" pitchFamily="34" charset="0"/>
                <a:ea typeface="Times New Roman" panose="02020603050405020304" pitchFamily="18" charset="0"/>
              </a:rPr>
              <a:t>udio</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1</a:t>
            </a:r>
            <a:r>
              <a:rPr altLang="es-ES" dirty="0" sz="2000" lang="en-US" spc="-15" smtClean="0">
                <a:latin typeface="Arial" panose="020B0604020202020204" pitchFamily="34" charset="0"/>
                <a:ea typeface="Times New Roman" panose="02020603050405020304" pitchFamily="18" charset="0"/>
              </a:rPr>
              <a:t>1</a:t>
            </a:r>
            <a:r>
              <a:rPr altLang="es-ES" dirty="0" sz="2000" lang="en-US" spc="-15" smtClean="0">
                <a:latin typeface="Arial" panose="020B0604020202020204" pitchFamily="34" charset="0"/>
                <a:ea typeface="Times New Roman" panose="02020603050405020304" pitchFamily="18" charset="0"/>
              </a:rPr>
              <a:t>,</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 </a:t>
            </a:r>
            <a:r>
              <a:rPr dirty="0" sz="2000" lang="es-ES" spc="-15">
                <a:latin typeface="Arial" panose="020B0604020202020204" pitchFamily="34" charset="0"/>
                <a:ea typeface="Times New Roman" panose="02020603050405020304" pitchFamily="18" charset="0"/>
              </a:rPr>
              <a:t>del </a:t>
            </a:r>
            <a:r>
              <a:rPr altLang="es-ES" dirty="0" sz="2000" lang="en-US" spc="-15">
                <a:latin typeface="Arial" panose="020B0604020202020204" pitchFamily="34" charset="0"/>
                <a:ea typeface="Times New Roman" panose="02020603050405020304" pitchFamily="18" charset="0"/>
              </a:rPr>
              <a:t>T</a:t>
            </a:r>
            <a:r>
              <a:rPr altLang="es-ES" dirty="0" sz="2000" lang="en-US" spc="-15">
                <a:latin typeface="Arial" panose="020B0604020202020204" pitchFamily="34" charset="0"/>
                <a:ea typeface="Times New Roman" panose="02020603050405020304" pitchFamily="18" charset="0"/>
              </a:rPr>
              <a:t>e</a:t>
            </a:r>
            <a:r>
              <a:rPr altLang="es-ES" dirty="0" sz="2000" lang="en-US" spc="-15">
                <a:latin typeface="Arial" panose="020B0604020202020204" pitchFamily="34" charset="0"/>
                <a:ea typeface="Times New Roman" panose="02020603050405020304" pitchFamily="18" charset="0"/>
              </a:rPr>
              <a:t>m</a:t>
            </a:r>
            <a:r>
              <a:rPr altLang="es-ES" dirty="0" sz="2000" lang="en-US" spc="-15">
                <a:latin typeface="Arial" panose="020B0604020202020204" pitchFamily="34" charset="0"/>
                <a:ea typeface="Times New Roman" panose="02020603050405020304" pitchFamily="18" charset="0"/>
              </a:rPr>
              <a:t>a</a:t>
            </a:r>
            <a:r>
              <a:rPr altLang="es-ES" dirty="0" sz="2000" lang="en-US" spc="-15">
                <a:latin typeface="Arial" panose="020B0604020202020204" pitchFamily="34" charset="0"/>
                <a:ea typeface="Times New Roman" panose="02020603050405020304" pitchFamily="18" charset="0"/>
              </a:rPr>
              <a:t> </a:t>
            </a:r>
            <a:r>
              <a:rPr altLang="es-ES" dirty="0" sz="2000" lang="en-US" spc="-15">
                <a:latin typeface="Arial" panose="020B0604020202020204" pitchFamily="34" charset="0"/>
                <a:ea typeface="Times New Roman" panose="02020603050405020304" pitchFamily="18" charset="0"/>
              </a:rPr>
              <a:t>I</a:t>
            </a:r>
            <a:r>
              <a:rPr altLang="es-ES" dirty="0" sz="2000" lang="en-US" spc="-15">
                <a:latin typeface="Arial" panose="020B0604020202020204" pitchFamily="34" charset="0"/>
                <a:ea typeface="Times New Roman" panose="02020603050405020304" pitchFamily="18" charset="0"/>
              </a:rPr>
              <a:t>l</a:t>
            </a:r>
            <a:r>
              <a:rPr altLang="es-ES" dirty="0" sz="2000" lang="en-US" spc="-15">
                <a:latin typeface="Arial" panose="020B0604020202020204" pitchFamily="34" charset="0"/>
                <a:ea typeface="Times New Roman" panose="02020603050405020304" pitchFamily="18" charset="0"/>
              </a:rPr>
              <a:t>l</a:t>
            </a:r>
            <a:r>
              <a:rPr dirty="0" sz="2000" lang="es-ES" spc="-15">
                <a:latin typeface="Arial" panose="020B0604020202020204" pitchFamily="34" charset="0"/>
                <a:ea typeface="Times New Roman" panose="02020603050405020304" pitchFamily="18" charset="0"/>
              </a:rPr>
              <a:t> </a:t>
            </a:r>
            <a:r>
              <a:rPr altLang="es-ES" dirty="0" sz="2000" lang="en-US" spc="-15">
                <a:latin typeface="Arial" panose="020B0604020202020204" pitchFamily="34" charset="0"/>
                <a:ea typeface="Times New Roman" panose="02020603050405020304" pitchFamily="18" charset="0"/>
              </a:rPr>
              <a:t>l</a:t>
            </a:r>
            <a:r>
              <a:rPr altLang="es-ES" dirty="0" sz="2000" lang="en-US" spc="-15">
                <a:latin typeface="Arial" panose="020B0604020202020204" pitchFamily="34" charset="0"/>
                <a:ea typeface="Times New Roman" panose="02020603050405020304" pitchFamily="18" charset="0"/>
              </a:rPr>
              <a:t>a</a:t>
            </a:r>
            <a:r>
              <a:rPr altLang="es-ES" dirty="0" sz="2000" lang="en-US" spc="-15">
                <a:latin typeface="Arial" panose="020B0604020202020204" pitchFamily="34" charset="0"/>
                <a:ea typeface="Times New Roman" panose="02020603050405020304" pitchFamily="18" charset="0"/>
              </a:rPr>
              <a:t>b</a:t>
            </a:r>
            <a:r>
              <a:rPr altLang="es-ES" dirty="0" sz="2000" lang="en-US" spc="-15">
                <a:latin typeface="Arial" panose="020B0604020202020204" pitchFamily="34" charset="0"/>
                <a:ea typeface="Times New Roman" panose="02020603050405020304" pitchFamily="18" charset="0"/>
              </a:rPr>
              <a:t>o</a:t>
            </a:r>
            <a:r>
              <a:rPr altLang="es-ES" dirty="0" sz="2000" lang="en-US" spc="-15">
                <a:latin typeface="Arial" panose="020B0604020202020204" pitchFamily="34" charset="0"/>
                <a:ea typeface="Times New Roman" panose="02020603050405020304" pitchFamily="18" charset="0"/>
              </a:rPr>
              <a:t>ratorio </a:t>
            </a:r>
            <a:r>
              <a:rPr dirty="0" sz="2000" lang="es-ES" spc="-15">
                <a:latin typeface="Arial" panose="020B0604020202020204" pitchFamily="34" charset="0"/>
                <a:ea typeface="Times New Roman" panose="02020603050405020304" pitchFamily="18" charset="0"/>
              </a:rPr>
              <a:t>de Auditoría de Gestión </a:t>
            </a:r>
            <a:endParaRPr dirty="0" sz="2000" lang="en-US"/>
          </a:p>
          <a:p>
            <a:pPr algn="just" indent="-342900" lvl="0" marL="342900" marR="0">
              <a:lnSpc>
                <a:spcPct val="150000"/>
              </a:lnSpc>
              <a:spcBef>
                <a:spcPts val="0"/>
              </a:spcBef>
              <a:spcAft>
                <a:spcPts val="0"/>
              </a:spcAft>
              <a:buFont typeface="+mj-lt"/>
              <a:buAutoNum type="arabicParenR"/>
            </a:pPr>
            <a:r>
              <a:rPr altLang="es-ES" dirty="0" sz="2000" lang="en-US" smtClean="0">
                <a:latin typeface="Arial" panose="020B0604020202020204" pitchFamily="34" charset="0"/>
                <a:ea typeface="Times New Roman" panose="02020603050405020304" pitchFamily="18" charset="0"/>
              </a:rPr>
              <a:t>S</a:t>
            </a:r>
            <a:r>
              <a:rPr altLang="es-ES" dirty="0" sz="2000" lang="en-US" smtClean="0">
                <a:latin typeface="Arial" panose="020B0604020202020204" pitchFamily="34" charset="0"/>
                <a:ea typeface="Times New Roman" panose="02020603050405020304" pitchFamily="18" charset="0"/>
              </a:rPr>
              <a:t>o</a:t>
            </a:r>
            <a:r>
              <a:rPr altLang="es-ES" dirty="0" sz="2000" lang="en-US" smtClean="0">
                <a:latin typeface="Arial" panose="020B0604020202020204" pitchFamily="34" charset="0"/>
                <a:ea typeface="Times New Roman" panose="02020603050405020304" pitchFamily="18" charset="0"/>
              </a:rPr>
              <a:t>b</a:t>
            </a:r>
            <a:r>
              <a:rPr altLang="es-ES" dirty="0" sz="2000" lang="en-US" smtClean="0">
                <a:latin typeface="Arial" panose="020B0604020202020204" pitchFamily="34" charset="0"/>
                <a:ea typeface="Times New Roman" panose="02020603050405020304" pitchFamily="18" charset="0"/>
              </a:rPr>
              <a:t>r</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l</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sistema </a:t>
            </a:r>
            <a:r>
              <a:rPr altLang="es-ES" dirty="0" sz="2000" lang="en-US" smtClean="0">
                <a:latin typeface="Arial" panose="020B0604020202020204" pitchFamily="34" charset="0"/>
                <a:ea typeface="Times New Roman" panose="02020603050405020304" pitchFamily="18" charset="0"/>
              </a:rPr>
              <a:t>d</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v</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n</a:t>
            </a:r>
            <a:r>
              <a:rPr altLang="es-ES" dirty="0" sz="2000" lang="en-US" smtClean="0">
                <a:latin typeface="Arial" panose="020B0604020202020204" pitchFamily="34" charset="0"/>
                <a:ea typeface="Times New Roman" panose="02020603050405020304" pitchFamily="18" charset="0"/>
              </a:rPr>
              <a:t>t</a:t>
            </a:r>
            <a:r>
              <a:rPr altLang="es-ES" dirty="0" sz="2000" lang="en-US" smtClean="0">
                <a:latin typeface="Arial" panose="020B0604020202020204" pitchFamily="34" charset="0"/>
                <a:ea typeface="Times New Roman" panose="02020603050405020304" pitchFamily="18" charset="0"/>
              </a:rPr>
              <a:t>a</a:t>
            </a:r>
            <a:r>
              <a:rPr altLang="es-ES" dirty="0" sz="2000" lang="en-US" smtClean="0">
                <a:latin typeface="Arial" panose="020B0604020202020204" pitchFamily="34" charset="0"/>
                <a:ea typeface="Times New Roman" panose="02020603050405020304" pitchFamily="18" charset="0"/>
              </a:rPr>
              <a:t>s</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j</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r</a:t>
            </a:r>
            <a:r>
              <a:rPr altLang="es-ES" dirty="0" sz="2000" lang="en-US" smtClean="0">
                <a:latin typeface="Arial" panose="020B0604020202020204" pitchFamily="34" charset="0"/>
                <a:ea typeface="Times New Roman" panose="02020603050405020304" pitchFamily="18" charset="0"/>
              </a:rPr>
              <a:t>c</a:t>
            </a:r>
            <a:r>
              <a:rPr altLang="es-ES" dirty="0" sz="2000" lang="en-US" smtClean="0">
                <a:latin typeface="Arial" panose="020B0604020202020204" pitchFamily="34" charset="0"/>
                <a:ea typeface="Times New Roman" panose="02020603050405020304" pitchFamily="18" charset="0"/>
              </a:rPr>
              <a:t>icio </a:t>
            </a:r>
            <a:r>
              <a:rPr altLang="es-ES" dirty="0" sz="2000" lang="en-US" smtClean="0">
                <a:latin typeface="Arial" panose="020B0604020202020204" pitchFamily="34" charset="0"/>
                <a:ea typeface="Times New Roman" panose="02020603050405020304" pitchFamily="18" charset="0"/>
              </a:rPr>
              <a:t>3</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5</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1</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3</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5</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2</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y</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3</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5</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4</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a:t>
            </a:r>
            <a:r>
              <a:rPr altLang="es-ES" dirty="0" sz="2000" lang="en-US" smtClean="0">
                <a:latin typeface="Arial" panose="020B0604020202020204" pitchFamily="34" charset="0"/>
                <a:ea typeface="Times New Roman" panose="02020603050405020304" pitchFamily="18" charset="0"/>
              </a:rPr>
              <a:t>c</a:t>
            </a:r>
            <a:r>
              <a:rPr altLang="es-ES" dirty="0" sz="2000" lang="en-US" smtClean="0">
                <a:latin typeface="Arial" panose="020B0604020202020204" pitchFamily="34" charset="0"/>
                <a:ea typeface="Times New Roman" panose="02020603050405020304" pitchFamily="18" charset="0"/>
              </a:rPr>
              <a:t>a</a:t>
            </a:r>
            <a:r>
              <a:rPr altLang="es-ES" dirty="0" sz="2000" lang="en-US" smtClean="0">
                <a:latin typeface="Arial" panose="020B0604020202020204" pitchFamily="34" charset="0"/>
                <a:ea typeface="Times New Roman" panose="02020603050405020304" pitchFamily="18" charset="0"/>
              </a:rPr>
              <a:t>s</a:t>
            </a:r>
            <a:r>
              <a:rPr altLang="es-ES" dirty="0" sz="2000" lang="en-US" smtClean="0">
                <a:latin typeface="Arial" panose="020B0604020202020204" pitchFamily="34" charset="0"/>
                <a:ea typeface="Times New Roman" panose="02020603050405020304" pitchFamily="18" charset="0"/>
              </a:rPr>
              <a:t>o</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de </a:t>
            </a:r>
            <a:r>
              <a:rPr altLang="es-ES" dirty="0" sz="2000" lang="en-US" smtClean="0">
                <a:latin typeface="Arial" panose="020B0604020202020204" pitchFamily="34" charset="0"/>
                <a:ea typeface="Times New Roman" panose="02020603050405020304" pitchFamily="18" charset="0"/>
              </a:rPr>
              <a:t>estudio </a:t>
            </a:r>
            <a:r>
              <a:rPr altLang="es-ES" dirty="0" sz="2000" lang="en-US" smtClean="0">
                <a:latin typeface="Arial" panose="020B0604020202020204" pitchFamily="34" charset="0"/>
                <a:ea typeface="Times New Roman" panose="02020603050405020304" pitchFamily="18" charset="0"/>
              </a:rPr>
              <a:t>1</a:t>
            </a:r>
            <a:r>
              <a:rPr altLang="es-ES" dirty="0" sz="2000" lang="en-US" smtClean="0">
                <a:latin typeface="Arial" panose="020B0604020202020204" pitchFamily="34" charset="0"/>
                <a:ea typeface="Times New Roman" panose="02020603050405020304" pitchFamily="18" charset="0"/>
              </a:rPr>
              <a:t>2</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d</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l</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T</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m</a:t>
            </a:r>
            <a:r>
              <a:rPr altLang="es-ES" dirty="0" sz="2000" lang="en-US" smtClean="0">
                <a:latin typeface="Arial" panose="020B0604020202020204" pitchFamily="34" charset="0"/>
                <a:ea typeface="Times New Roman" panose="02020603050405020304" pitchFamily="18" charset="0"/>
              </a:rPr>
              <a:t>a</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lll </a:t>
            </a:r>
            <a:r>
              <a:rPr altLang="es-ES" dirty="0" sz="2000" lang="en-US" smtClean="0">
                <a:latin typeface="Arial" panose="020B0604020202020204" pitchFamily="34" charset="0"/>
                <a:ea typeface="Times New Roman" panose="02020603050405020304" pitchFamily="18" charset="0"/>
              </a:rPr>
              <a:t>l</a:t>
            </a:r>
            <a:r>
              <a:rPr altLang="es-ES" dirty="0" sz="2000" lang="en-US" smtClean="0">
                <a:latin typeface="Arial" panose="020B0604020202020204" pitchFamily="34" charset="0"/>
                <a:ea typeface="Times New Roman" panose="02020603050405020304" pitchFamily="18" charset="0"/>
              </a:rPr>
              <a:t>a</a:t>
            </a:r>
            <a:r>
              <a:rPr altLang="es-ES" dirty="0" sz="2000" lang="en-US" smtClean="0">
                <a:latin typeface="Arial" panose="020B0604020202020204" pitchFamily="34" charset="0"/>
                <a:ea typeface="Times New Roman" panose="02020603050405020304" pitchFamily="18" charset="0"/>
              </a:rPr>
              <a:t>b</a:t>
            </a:r>
            <a:r>
              <a:rPr altLang="es-ES" dirty="0" sz="2000" lang="en-US" smtClean="0">
                <a:latin typeface="Arial" panose="020B0604020202020204" pitchFamily="34" charset="0"/>
                <a:ea typeface="Times New Roman" panose="02020603050405020304" pitchFamily="18" charset="0"/>
              </a:rPr>
              <a:t>o</a:t>
            </a:r>
            <a:r>
              <a:rPr altLang="es-ES" dirty="0" sz="2000" lang="en-US" smtClean="0">
                <a:latin typeface="Arial" panose="020B0604020202020204" pitchFamily="34" charset="0"/>
                <a:ea typeface="Times New Roman" panose="02020603050405020304" pitchFamily="18" charset="0"/>
              </a:rPr>
              <a:t>r</a:t>
            </a:r>
            <a:r>
              <a:rPr altLang="es-ES" dirty="0" sz="2000" lang="en-US" smtClean="0">
                <a:latin typeface="Arial" panose="020B0604020202020204" pitchFamily="34" charset="0"/>
                <a:ea typeface="Times New Roman" panose="02020603050405020304" pitchFamily="18" charset="0"/>
              </a:rPr>
              <a:t>atorio </a:t>
            </a:r>
            <a:r>
              <a:rPr altLang="es-ES" dirty="0" sz="2000" lang="en-US" smtClean="0">
                <a:latin typeface="Arial" panose="020B0604020202020204" pitchFamily="34" charset="0"/>
                <a:ea typeface="Times New Roman" panose="02020603050405020304" pitchFamily="18" charset="0"/>
              </a:rPr>
              <a:t>d</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Auditoría </a:t>
            </a:r>
            <a:r>
              <a:rPr altLang="es-ES" dirty="0" sz="2000" lang="en-US" smtClean="0">
                <a:latin typeface="Arial" panose="020B0604020202020204" pitchFamily="34" charset="0"/>
                <a:ea typeface="Times New Roman" panose="02020603050405020304" pitchFamily="18" charset="0"/>
              </a:rPr>
              <a:t>d</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 </a:t>
            </a:r>
            <a:r>
              <a:rPr altLang="es-ES" dirty="0" sz="2000" lang="en-US" smtClean="0">
                <a:latin typeface="Arial" panose="020B0604020202020204" pitchFamily="34" charset="0"/>
                <a:ea typeface="Times New Roman" panose="02020603050405020304" pitchFamily="18" charset="0"/>
              </a:rPr>
              <a:t>G</a:t>
            </a:r>
            <a:r>
              <a:rPr altLang="es-ES" dirty="0" sz="2000" lang="en-US" smtClean="0">
                <a:latin typeface="Arial" panose="020B0604020202020204" pitchFamily="34" charset="0"/>
                <a:ea typeface="Times New Roman" panose="02020603050405020304" pitchFamily="18" charset="0"/>
              </a:rPr>
              <a:t>e</a:t>
            </a:r>
            <a:r>
              <a:rPr altLang="es-ES" dirty="0" sz="2000" lang="en-US" smtClean="0">
                <a:latin typeface="Arial" panose="020B0604020202020204" pitchFamily="34" charset="0"/>
                <a:ea typeface="Times New Roman" panose="02020603050405020304" pitchFamily="18" charset="0"/>
              </a:rPr>
              <a:t>s</a:t>
            </a:r>
            <a:r>
              <a:rPr altLang="es-ES" dirty="0" sz="2000" lang="en-US" smtClean="0">
                <a:latin typeface="Arial" panose="020B0604020202020204" pitchFamily="34" charset="0"/>
                <a:ea typeface="Times New Roman" panose="02020603050405020304" pitchFamily="18" charset="0"/>
              </a:rPr>
              <a:t>tión </a:t>
            </a:r>
            <a:endParaRPr dirty="0" sz="2000" lang="es-ES" smtClean="0">
              <a:latin typeface="Arial" panose="020B0604020202020204" pitchFamily="34" charset="0"/>
              <a:ea typeface="Times New Roman" panose="02020603050405020304" pitchFamily="18" charset="0"/>
            </a:endParaRPr>
          </a:p>
        </p:txBody>
      </p:sp>
      <p:sp>
        <p:nvSpPr>
          <p:cNvPr id="1048593" name="Rectangle 4"/>
          <p:cNvSpPr/>
          <p:nvPr/>
        </p:nvSpPr>
        <p:spPr>
          <a:xfrm rot="20534529">
            <a:off x="399530" y="1898110"/>
            <a:ext cx="1841500" cy="687070"/>
          </a:xfrm>
          <a:prstGeom prst="rect"/>
        </p:spPr>
        <p:txBody>
          <a:bodyPr wrap="none">
            <a:spAutoFit/>
          </a:bodyPr>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Estudio</a:t>
            </a:r>
          </a:p>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 </a:t>
            </a:r>
            <a:r>
              <a:rPr dirty="0" sz="2000" lang="es-ES_tradnl" spc="10">
                <a:solidFill>
                  <a:schemeClr val="bg1"/>
                </a:solidFill>
                <a:latin typeface="Times New Roman" panose="02020603050405020304" pitchFamily="18" charset="0"/>
                <a:ea typeface="Times New Roman" panose="02020603050405020304" pitchFamily="18" charset="0"/>
                <a:cs typeface="Arial" panose="020B0604020202020204" pitchFamily="34" charset="0"/>
              </a:rPr>
              <a:t>independiente</a:t>
            </a:r>
            <a:endParaRPr dirty="0" sz="2000" lang="en-US">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4"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595" name="CuadroTexto 4"/>
          <p:cNvSpPr txBox="1"/>
          <p:nvPr/>
        </p:nvSpPr>
        <p:spPr>
          <a:xfrm rot="20530022">
            <a:off x="419408" y="1866933"/>
            <a:ext cx="1839325" cy="1104263"/>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n-US" noProof="0" normalizeH="0" spc="0" strike="noStrike" u="none" smtClean="0">
                <a:ln>
                  <a:noFill/>
                </a:ln>
                <a:solidFill>
                  <a:prstClr val="white"/>
                </a:solidFill>
                <a:effectLst/>
                <a:latin typeface="Calibri"/>
                <a:ea typeface="+mn-ea"/>
                <a:cs typeface="+mn-cs"/>
              </a:rPr>
              <a:t>L</a:t>
            </a:r>
            <a:r>
              <a:rPr baseline="0" b="0" cap="none" dirty="0" sz="2000" i="0" kern="1200" kumimoji="0" lang="en-US" noProof="0" normalizeH="0" spc="0" strike="noStrike" u="none" smtClean="0">
                <a:ln>
                  <a:noFill/>
                </a:ln>
                <a:solidFill>
                  <a:prstClr val="white"/>
                </a:solidFill>
                <a:effectLst/>
                <a:latin typeface="Calibri"/>
                <a:ea typeface="+mn-ea"/>
                <a:cs typeface="+mn-cs"/>
              </a:rPr>
              <a:t>a</a:t>
            </a:r>
            <a:r>
              <a:rPr baseline="0" b="0" cap="none" dirty="0" sz="2000" i="0" kern="1200" kumimoji="0" lang="en-US" noProof="0" normalizeH="0" spc="0" strike="noStrike" u="none" smtClean="0">
                <a:ln>
                  <a:noFill/>
                </a:ln>
                <a:solidFill>
                  <a:prstClr val="white"/>
                </a:solidFill>
                <a:effectLst/>
                <a:latin typeface="Calibri"/>
                <a:ea typeface="+mn-ea"/>
                <a:cs typeface="+mn-cs"/>
              </a:rPr>
              <a:t>b</a:t>
            </a:r>
            <a:r>
              <a:rPr baseline="0" b="0" cap="none" dirty="0" sz="2000" i="0" kern="1200" kumimoji="0" lang="en-US" noProof="0" normalizeH="0" spc="0" strike="noStrike" u="none" smtClean="0">
                <a:ln>
                  <a:noFill/>
                </a:ln>
                <a:solidFill>
                  <a:prstClr val="white"/>
                </a:solidFill>
                <a:effectLst/>
                <a:latin typeface="Calibri"/>
                <a:ea typeface="+mn-ea"/>
                <a:cs typeface="+mn-cs"/>
              </a:rPr>
              <a:t>o</a:t>
            </a:r>
            <a:r>
              <a:rPr baseline="0" b="0" cap="none" dirty="0" sz="2000" i="0" kern="1200" kumimoji="0" lang="en-US" noProof="0" normalizeH="0" spc="0" strike="noStrike" u="none" smtClean="0">
                <a:ln>
                  <a:noFill/>
                </a:ln>
                <a:solidFill>
                  <a:prstClr val="white"/>
                </a:solidFill>
                <a:effectLst/>
                <a:latin typeface="Calibri"/>
                <a:ea typeface="+mn-ea"/>
                <a:cs typeface="+mn-cs"/>
              </a:rPr>
              <a:t>r</a:t>
            </a:r>
            <a:r>
              <a:rPr baseline="0" b="0" cap="none" dirty="0" sz="2000" i="0" kern="1200" kumimoji="0" lang="en-US" noProof="0" normalizeH="0" spc="0" strike="noStrike" u="none" smtClean="0">
                <a:ln>
                  <a:noFill/>
                </a:ln>
                <a:solidFill>
                  <a:prstClr val="white"/>
                </a:solidFill>
                <a:effectLst/>
                <a:latin typeface="Calibri"/>
                <a:ea typeface="+mn-ea"/>
                <a:cs typeface="+mn-cs"/>
              </a:rPr>
              <a:t>atorio </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j</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r</a:t>
            </a:r>
            <a:r>
              <a:rPr baseline="0" b="0" cap="none" dirty="0" sz="2000" i="0" kern="1200" kumimoji="0" lang="en-US" noProof="0" normalizeH="0" spc="0" strike="noStrike" u="none" smtClean="0">
                <a:ln>
                  <a:noFill/>
                </a:ln>
                <a:solidFill>
                  <a:prstClr val="white"/>
                </a:solidFill>
                <a:effectLst/>
                <a:latin typeface="Calibri"/>
                <a:ea typeface="+mn-ea"/>
                <a:cs typeface="+mn-cs"/>
              </a:rPr>
              <a:t>cicio</a:t>
            </a:r>
            <a:r>
              <a:rPr baseline="0" b="0" cap="none" dirty="0" sz="2000" i="0" kern="1200" kumimoji="0" lang="en-US" noProof="0" normalizeH="0" spc="0" strike="noStrike" u="none" smtClean="0">
                <a:ln>
                  <a:noFill/>
                </a:ln>
                <a:solidFill>
                  <a:prstClr val="white"/>
                </a:solidFill>
                <a:effectLst/>
                <a:latin typeface="Calibri"/>
                <a:ea typeface="+mn-ea"/>
                <a:cs typeface="+mn-cs"/>
              </a:rPr>
              <a:t>s</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a</a:t>
            </a:r>
            <a:r>
              <a:rPr baseline="0" b="0" cap="none" dirty="0" sz="2000" i="0" kern="1200" kumimoji="0" lang="en-US" noProof="0" normalizeH="0" spc="0" strike="noStrike" u="none" smtClean="0">
                <a:ln>
                  <a:noFill/>
                </a:ln>
                <a:solidFill>
                  <a:prstClr val="white"/>
                </a:solidFill>
                <a:effectLst/>
                <a:latin typeface="Calibri"/>
                <a:ea typeface="+mn-ea"/>
                <a:cs typeface="+mn-cs"/>
              </a:rPr>
              <a:t>u</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itoría </a:t>
            </a:r>
            <a:endParaRPr altLang="en-US" lang="zh-CN"/>
          </a:p>
        </p:txBody>
      </p:sp>
      <p:sp>
        <p:nvSpPr>
          <p:cNvPr id="1048596"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5to año Pan D</dc:title>
  <dc:creator>Usuario de Windows</dc:creator>
  <cp:lastModifiedBy>Windows User</cp:lastModifiedBy>
  <dcterms:created xsi:type="dcterms:W3CDTF">2021-11-11T17:27:01Z</dcterms:created>
  <dcterms:modified xsi:type="dcterms:W3CDTF">2026-08-24T18:17:47Z</dcterms:modified>
</cp:coreProperties>
</file>