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4" r:id="rId9"/>
    <p:sldId id="262" r:id="rId10"/>
    <p:sldId id="263" r:id="rId11"/>
  </p:sldIdLst>
  <p:sldSz cy="6858000" cx="12192000"/>
  <p:notesSz cx="6858000" cy="9144000"/>
  <p:defaultTextStyle>
    <a:defPPr>
      <a:defRPr lang="en-US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clrMru>
    <a:srgbClr val="00808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660" y="4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tableStyles" Target="tableStyles.xml"/><Relationship Id="rId13" Type="http://schemas.openxmlformats.org/officeDocument/2006/relationships/presProps" Target="presProps.xml"/><Relationship Id="rId14" Type="http://schemas.openxmlformats.org/officeDocument/2006/relationships/viewProps" Target="viewProps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</p:bgPr>
    </p:bg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60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Title Slide">
    <p:bg>
      <p:bgPr>
        <a:blipFill rotWithShape="1" dpi="0">
          <a:blip xmlns:r="http://schemas.openxmlformats.org/officeDocument/2006/relationships" r:embed="rId1">
            <a:lum/>
          </a:blip>
          <a:srcRect/>
          <a:stretch>
            <a:fillRect/>
          </a:stretch>
        </a:blipFill>
      </p:bgPr>
    </p:bg>
    <p:spTree>
      <p:nvGrpSpPr>
        <p:cNvPr id="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0" name="Title 1"/>
          <p:cNvSpPr>
            <a:spLocks noGrp="1"/>
          </p:cNvSpPr>
          <p:nvPr>
            <p:ph type="ctrTitle" hasCustomPrompt="1"/>
          </p:nvPr>
        </p:nvSpPr>
        <p:spPr>
          <a:xfrm>
            <a:off x="802227" y="3836213"/>
            <a:ext cx="10791152" cy="1845096"/>
          </a:xfrm>
          <a:noFill/>
          <a:effectLst>
            <a:outerShdw algn="tl" blurRad="50800" dir="2700000" dist="38100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r">
              <a:defRPr sz="4800">
                <a:solidFill>
                  <a:schemeClr val="bg1"/>
                </a:solidFill>
              </a:defRPr>
            </a:lvl1pPr>
          </a:lstStyle>
          <a:p>
            <a:r>
              <a:rPr dirty="0" lang="en-US"/>
              <a:t>Click to edit </a:t>
            </a:r>
            <a:br>
              <a:rPr dirty="0" lang="en-US"/>
            </a:br>
            <a:r>
              <a:rPr dirty="0" lang="en-US"/>
              <a:t>Master title style</a:t>
            </a:r>
          </a:p>
        </p:txBody>
      </p:sp>
      <p:sp>
        <p:nvSpPr>
          <p:cNvPr id="1048601" name="Subtitle 2"/>
          <p:cNvSpPr>
            <a:spLocks noGrp="1"/>
          </p:cNvSpPr>
          <p:nvPr>
            <p:ph type="subTitle" idx="1"/>
          </p:nvPr>
        </p:nvSpPr>
        <p:spPr>
          <a:xfrm>
            <a:off x="802226" y="5668674"/>
            <a:ext cx="10791155" cy="814425"/>
          </a:xfrm>
        </p:spPr>
        <p:txBody>
          <a:bodyPr>
            <a:normAutofit/>
          </a:bodyPr>
          <a:lstStyle>
            <a:lvl1pPr algn="r" indent="0" marL="0">
              <a:buNone/>
              <a:defRPr b="0" sz="3733" i="0">
                <a:solidFill>
                  <a:srgbClr val="002060"/>
                </a:solidFill>
              </a:defRPr>
            </a:lvl1pPr>
            <a:lvl2pPr algn="ctr" indent="0" marL="609585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algn="ctr" indent="0" marL="121917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algn="ctr" indent="0" marL="1828754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algn="ctr" indent="0" marL="2438339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algn="ctr" indent="0" marL="3047924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algn="ctr" indent="0" marL="3657509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algn="ctr" indent="0" marL="4267093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algn="ctr" indent="0" marL="4876678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dirty="0" lang="en-US"/>
              <a:t>Click to edit Master subtitle style</a:t>
            </a:r>
          </a:p>
        </p:txBody>
      </p:sp>
      <p:sp>
        <p:nvSpPr>
          <p:cNvPr id="104860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0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0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3" name="Title 1"/>
          <p:cNvSpPr>
            <a:spLocks noGrp="1"/>
          </p:cNvSpPr>
          <p:nvPr>
            <p:ph type="title"/>
          </p:nvPr>
        </p:nvSpPr>
        <p:spPr>
          <a:xfrm>
            <a:off x="598620" y="1722845"/>
            <a:ext cx="10994760" cy="1018033"/>
          </a:xfrm>
        </p:spPr>
        <p:txBody>
          <a:bodyPr>
            <a:normAutofit/>
          </a:bodyPr>
          <a:lstStyle>
            <a:lvl1pPr algn="l">
              <a:defRPr baseline="0" sz="4800">
                <a:solidFill>
                  <a:srgbClr val="002060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dirty="0" lang="en-US"/>
              <a:t>Click to edit Master title style</a:t>
            </a:r>
          </a:p>
        </p:txBody>
      </p:sp>
      <p:sp>
        <p:nvSpPr>
          <p:cNvPr id="1048624" name="Content Placeholder 2"/>
          <p:cNvSpPr>
            <a:spLocks noGrp="1"/>
          </p:cNvSpPr>
          <p:nvPr>
            <p:ph idx="1"/>
          </p:nvPr>
        </p:nvSpPr>
        <p:spPr>
          <a:xfrm>
            <a:off x="598621" y="2818180"/>
            <a:ext cx="10994760" cy="3461307"/>
          </a:xfrm>
        </p:spPr>
        <p:txBody>
          <a:bodyPr/>
          <a:lstStyle>
            <a:lvl1pPr algn="l">
              <a:defRPr sz="3733">
                <a:solidFill>
                  <a:schemeClr val="bg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dirty="0" lang="en-US"/>
              <a:t>Click to 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</a:p>
        </p:txBody>
      </p:sp>
      <p:sp>
        <p:nvSpPr>
          <p:cNvPr id="104862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2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2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1_Title and Content">
    <p:bg>
      <p:bgPr>
        <a:blipFill rotWithShape="1" dpi="0">
          <a:blip xmlns:r="http://schemas.openxmlformats.org/officeDocument/2006/relationships" r:embed="rId1">
            <a:lum/>
          </a:blip>
          <a:srcRect/>
          <a:stretch>
            <a:fillRect/>
          </a:stretch>
        </a:blipFill>
      </p:bgPr>
    </p:bg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2" name="Title 1"/>
          <p:cNvSpPr>
            <a:spLocks noGrp="1"/>
          </p:cNvSpPr>
          <p:nvPr>
            <p:ph type="title"/>
          </p:nvPr>
        </p:nvSpPr>
        <p:spPr>
          <a:xfrm>
            <a:off x="3652719" y="578507"/>
            <a:ext cx="7940660" cy="763525"/>
          </a:xfrm>
        </p:spPr>
        <p:txBody>
          <a:bodyPr>
            <a:normAutofit/>
          </a:bodyPr>
          <a:lstStyle>
            <a:lvl1pPr algn="l">
              <a:defRPr sz="4800">
                <a:solidFill>
                  <a:srgbClr val="FF9900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dirty="0" lang="en-US"/>
              <a:t>Click to edit Master title style</a:t>
            </a:r>
          </a:p>
        </p:txBody>
      </p:sp>
      <p:sp>
        <p:nvSpPr>
          <p:cNvPr id="1048583" name="Content Placeholder 2"/>
          <p:cNvSpPr>
            <a:spLocks noGrp="1"/>
          </p:cNvSpPr>
          <p:nvPr>
            <p:ph idx="1"/>
          </p:nvPr>
        </p:nvSpPr>
        <p:spPr>
          <a:xfrm>
            <a:off x="3652719" y="1598079"/>
            <a:ext cx="7940660" cy="4681415"/>
          </a:xfrm>
        </p:spPr>
        <p:txBody>
          <a:bodyPr/>
          <a:lstStyle>
            <a:lvl1pPr>
              <a:defRPr sz="3733">
                <a:solidFill>
                  <a:srgbClr val="002060"/>
                </a:solidFill>
              </a:defRPr>
            </a:lvl1pPr>
            <a:lvl2pPr>
              <a:defRPr>
                <a:solidFill>
                  <a:srgbClr val="002060"/>
                </a:solidFill>
              </a:defRPr>
            </a:lvl2pPr>
            <a:lvl3pPr>
              <a:defRPr>
                <a:solidFill>
                  <a:srgbClr val="002060"/>
                </a:solidFill>
              </a:defRPr>
            </a:lvl3pPr>
            <a:lvl4pPr>
              <a:defRPr>
                <a:solidFill>
                  <a:srgbClr val="002060"/>
                </a:solidFill>
              </a:defRPr>
            </a:lvl4pPr>
            <a:lvl5pPr>
              <a:defRPr>
                <a:solidFill>
                  <a:srgbClr val="002060"/>
                </a:solidFill>
              </a:defRPr>
            </a:lvl5pPr>
          </a:lstStyle>
          <a:p>
            <a:pPr lvl="0"/>
            <a:r>
              <a:rPr dirty="0" lang="en-US"/>
              <a:t>Click to 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</a:p>
        </p:txBody>
      </p:sp>
      <p:sp>
        <p:nvSpPr>
          <p:cNvPr id="104858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58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58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0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b="1" cap="all" sz="5333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641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indent="0" marL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indent="0" marL="609585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indent="0" marL="121917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indent="0" marL="1828754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indent="0" marL="2438339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indent="0" marL="3047924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indent="0" marL="3657509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indent="0" marL="4267093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indent="0" marL="4876678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4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4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4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5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</a:p>
        </p:txBody>
      </p:sp>
      <p:sp>
        <p:nvSpPr>
          <p:cNvPr id="1048646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47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4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4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5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Title 1"/>
          <p:cNvSpPr>
            <a:spLocks noGrp="1"/>
          </p:cNvSpPr>
          <p:nvPr>
            <p:ph type="title"/>
          </p:nvPr>
        </p:nvSpPr>
        <p:spPr>
          <a:xfrm>
            <a:off x="598620" y="1596540"/>
            <a:ext cx="10994761" cy="814427"/>
          </a:xfrm>
        </p:spPr>
        <p:txBody>
          <a:bodyPr>
            <a:normAutofit/>
          </a:bodyPr>
          <a:lstStyle>
            <a:lvl1pPr algn="l">
              <a:defRPr baseline="0" sz="4800">
                <a:solidFill>
                  <a:srgbClr val="002060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dirty="0" lang="en-US"/>
              <a:t>Click to edit Master title style</a:t>
            </a:r>
          </a:p>
        </p:txBody>
      </p:sp>
      <p:sp>
        <p:nvSpPr>
          <p:cNvPr id="1048606" name="Text Placeholder 2"/>
          <p:cNvSpPr>
            <a:spLocks noGrp="1"/>
          </p:cNvSpPr>
          <p:nvPr>
            <p:ph type="body" idx="1"/>
          </p:nvPr>
        </p:nvSpPr>
        <p:spPr>
          <a:xfrm>
            <a:off x="715839" y="2446425"/>
            <a:ext cx="5386917" cy="639763"/>
          </a:xfrm>
        </p:spPr>
        <p:txBody>
          <a:bodyPr anchor="b"/>
          <a:lstStyle>
            <a:lvl1pPr algn="ctr" indent="0" marL="0">
              <a:buNone/>
              <a:defRPr b="1" sz="3200">
                <a:solidFill>
                  <a:schemeClr val="bg1"/>
                </a:solidFill>
              </a:defRPr>
            </a:lvl1pPr>
            <a:lvl2pPr indent="0" marL="609585">
              <a:buNone/>
              <a:defRPr b="1" sz="2667"/>
            </a:lvl2pPr>
            <a:lvl3pPr indent="0" marL="1219170">
              <a:buNone/>
              <a:defRPr b="1" sz="2400"/>
            </a:lvl3pPr>
            <a:lvl4pPr indent="0" marL="1828754">
              <a:buNone/>
              <a:defRPr b="1" sz="2133"/>
            </a:lvl4pPr>
            <a:lvl5pPr indent="0" marL="2438339">
              <a:buNone/>
              <a:defRPr b="1" sz="2133"/>
            </a:lvl5pPr>
            <a:lvl6pPr indent="0" marL="3047924">
              <a:buNone/>
              <a:defRPr b="1" sz="2133"/>
            </a:lvl6pPr>
            <a:lvl7pPr indent="0" marL="3657509">
              <a:buNone/>
              <a:defRPr b="1" sz="2133"/>
            </a:lvl7pPr>
            <a:lvl8pPr indent="0" marL="4267093">
              <a:buNone/>
              <a:defRPr b="1" sz="2133"/>
            </a:lvl8pPr>
            <a:lvl9pPr indent="0" marL="4876678">
              <a:buNone/>
              <a:defRPr b="1" sz="2133"/>
            </a:lvl9pPr>
          </a:lstStyle>
          <a:p>
            <a:pPr lvl="0"/>
            <a:r>
              <a:rPr dirty="0" lang="en-US"/>
              <a:t>Click to edit Master text styles</a:t>
            </a:r>
          </a:p>
        </p:txBody>
      </p:sp>
      <p:sp>
        <p:nvSpPr>
          <p:cNvPr id="1048607" name="Content Placeholder 3"/>
          <p:cNvSpPr>
            <a:spLocks noGrp="1"/>
          </p:cNvSpPr>
          <p:nvPr>
            <p:ph sz="half" idx="2"/>
          </p:nvPr>
        </p:nvSpPr>
        <p:spPr>
          <a:xfrm>
            <a:off x="715839" y="3021786"/>
            <a:ext cx="5386917" cy="2850495"/>
          </a:xfrm>
        </p:spPr>
        <p:txBody>
          <a:bodyPr/>
          <a:lstStyle>
            <a:lvl1pPr algn="ctr">
              <a:defRPr sz="3200">
                <a:solidFill>
                  <a:schemeClr val="bg1"/>
                </a:solidFill>
              </a:defRPr>
            </a:lvl1pPr>
            <a:lvl2pPr algn="ctr">
              <a:defRPr sz="2667">
                <a:solidFill>
                  <a:schemeClr val="bg1"/>
                </a:solidFill>
              </a:defRPr>
            </a:lvl2pPr>
            <a:lvl3pPr algn="ctr">
              <a:defRPr sz="2400">
                <a:solidFill>
                  <a:schemeClr val="bg1"/>
                </a:solidFill>
              </a:defRPr>
            </a:lvl3pPr>
            <a:lvl4pPr algn="ctr">
              <a:defRPr sz="2133">
                <a:solidFill>
                  <a:schemeClr val="bg1"/>
                </a:solidFill>
              </a:defRPr>
            </a:lvl4pPr>
            <a:lvl5pPr algn="ctr">
              <a:defRPr sz="2133">
                <a:solidFill>
                  <a:schemeClr val="bg1"/>
                </a:solidFill>
              </a:defRPr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dirty="0" lang="en-US"/>
              <a:t>Click to 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</a:p>
        </p:txBody>
      </p:sp>
      <p:sp>
        <p:nvSpPr>
          <p:cNvPr id="1048608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1" y="2446425"/>
            <a:ext cx="5389033" cy="639763"/>
          </a:xfrm>
        </p:spPr>
        <p:txBody>
          <a:bodyPr anchor="b"/>
          <a:lstStyle>
            <a:lvl1pPr algn="ctr" indent="0" marL="0">
              <a:buNone/>
              <a:defRPr b="1" sz="3200">
                <a:solidFill>
                  <a:schemeClr val="bg1"/>
                </a:solidFill>
              </a:defRPr>
            </a:lvl1pPr>
            <a:lvl2pPr indent="0" marL="609585">
              <a:buNone/>
              <a:defRPr b="1" sz="2667"/>
            </a:lvl2pPr>
            <a:lvl3pPr indent="0" marL="1219170">
              <a:buNone/>
              <a:defRPr b="1" sz="2400"/>
            </a:lvl3pPr>
            <a:lvl4pPr indent="0" marL="1828754">
              <a:buNone/>
              <a:defRPr b="1" sz="2133"/>
            </a:lvl4pPr>
            <a:lvl5pPr indent="0" marL="2438339">
              <a:buNone/>
              <a:defRPr b="1" sz="2133"/>
            </a:lvl5pPr>
            <a:lvl6pPr indent="0" marL="3047924">
              <a:buNone/>
              <a:defRPr b="1" sz="2133"/>
            </a:lvl6pPr>
            <a:lvl7pPr indent="0" marL="3657509">
              <a:buNone/>
              <a:defRPr b="1" sz="2133"/>
            </a:lvl7pPr>
            <a:lvl8pPr indent="0" marL="4267093">
              <a:buNone/>
              <a:defRPr b="1" sz="2133"/>
            </a:lvl8pPr>
            <a:lvl9pPr indent="0" marL="4876678">
              <a:buNone/>
              <a:defRPr b="1" sz="2133"/>
            </a:lvl9pPr>
          </a:lstStyle>
          <a:p>
            <a:pPr lvl="0"/>
            <a:r>
              <a:rPr dirty="0" lang="en-US"/>
              <a:t>Click to edit Master text styles</a:t>
            </a:r>
          </a:p>
        </p:txBody>
      </p:sp>
      <p:sp>
        <p:nvSpPr>
          <p:cNvPr id="1048609" name="Content Placeholder 5"/>
          <p:cNvSpPr>
            <a:spLocks noGrp="1"/>
          </p:cNvSpPr>
          <p:nvPr>
            <p:ph sz="quarter" idx="4"/>
          </p:nvPr>
        </p:nvSpPr>
        <p:spPr>
          <a:xfrm>
            <a:off x="6096001" y="3021786"/>
            <a:ext cx="5389033" cy="2850495"/>
          </a:xfrm>
        </p:spPr>
        <p:txBody>
          <a:bodyPr/>
          <a:lstStyle>
            <a:lvl1pPr algn="ctr">
              <a:defRPr sz="3200">
                <a:solidFill>
                  <a:schemeClr val="bg1"/>
                </a:solidFill>
              </a:defRPr>
            </a:lvl1pPr>
            <a:lvl2pPr algn="ctr">
              <a:defRPr sz="2667">
                <a:solidFill>
                  <a:schemeClr val="bg1"/>
                </a:solidFill>
              </a:defRPr>
            </a:lvl2pPr>
            <a:lvl3pPr algn="ctr">
              <a:defRPr sz="2400">
                <a:solidFill>
                  <a:schemeClr val="bg1"/>
                </a:solidFill>
              </a:defRPr>
            </a:lvl3pPr>
            <a:lvl4pPr algn="ctr">
              <a:defRPr sz="2133">
                <a:solidFill>
                  <a:schemeClr val="bg1"/>
                </a:solidFill>
              </a:defRPr>
            </a:lvl4pPr>
            <a:lvl5pPr algn="ctr">
              <a:defRPr sz="2133">
                <a:solidFill>
                  <a:schemeClr val="bg1"/>
                </a:solidFill>
              </a:defRPr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dirty="0" lang="en-US"/>
              <a:t>Click to 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</a:p>
        </p:txBody>
      </p:sp>
      <p:sp>
        <p:nvSpPr>
          <p:cNvPr id="1048610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11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12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</a:p>
        </p:txBody>
      </p:sp>
      <p:sp>
        <p:nvSpPr>
          <p:cNvPr id="1048652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53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5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5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5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5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t with Caption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8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b="1" sz="266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629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30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indent="0" marL="0">
              <a:buNone/>
              <a:defRPr sz="1867"/>
            </a:lvl1pPr>
            <a:lvl2pPr indent="0" marL="609585">
              <a:buNone/>
              <a:defRPr sz="1600"/>
            </a:lvl2pPr>
            <a:lvl3pPr indent="0" marL="1219170">
              <a:buNone/>
              <a:defRPr sz="1333"/>
            </a:lvl3pPr>
            <a:lvl4pPr indent="0" marL="1828754">
              <a:buNone/>
              <a:defRPr sz="1200"/>
            </a:lvl4pPr>
            <a:lvl5pPr indent="0" marL="2438339">
              <a:buNone/>
              <a:defRPr sz="1200"/>
            </a:lvl5pPr>
            <a:lvl6pPr indent="0" marL="3047924">
              <a:buNone/>
              <a:defRPr sz="1200"/>
            </a:lvl6pPr>
            <a:lvl7pPr indent="0" marL="3657509">
              <a:buNone/>
              <a:defRPr sz="1200"/>
            </a:lvl7pPr>
            <a:lvl8pPr indent="0" marL="4267093">
              <a:buNone/>
              <a:defRPr sz="1200"/>
            </a:lvl8pPr>
            <a:lvl9pPr indent="0" marL="4876678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3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3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3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Picture with Caption"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4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b="1" sz="266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635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indent="0" marL="0">
              <a:buNone/>
              <a:defRPr sz="4267"/>
            </a:lvl1pPr>
            <a:lvl2pPr indent="0" marL="609585">
              <a:buNone/>
              <a:defRPr sz="3733"/>
            </a:lvl2pPr>
            <a:lvl3pPr indent="0" marL="1219170">
              <a:buNone/>
              <a:defRPr sz="3200"/>
            </a:lvl3pPr>
            <a:lvl4pPr indent="0" marL="1828754">
              <a:buNone/>
              <a:defRPr sz="2667"/>
            </a:lvl4pPr>
            <a:lvl5pPr indent="0" marL="2438339">
              <a:buNone/>
              <a:defRPr sz="2667"/>
            </a:lvl5pPr>
            <a:lvl6pPr indent="0" marL="3047924">
              <a:buNone/>
              <a:defRPr sz="2667"/>
            </a:lvl6pPr>
            <a:lvl7pPr indent="0" marL="3657509">
              <a:buNone/>
              <a:defRPr sz="2667"/>
            </a:lvl7pPr>
            <a:lvl8pPr indent="0" marL="4267093">
              <a:buNone/>
              <a:defRPr sz="2667"/>
            </a:lvl8pPr>
            <a:lvl9pPr indent="0" marL="4876678">
              <a:buNone/>
              <a:defRPr sz="2667"/>
            </a:lvl9pPr>
          </a:lstStyle>
          <a:p>
            <a:endParaRPr lang="en-US"/>
          </a:p>
        </p:txBody>
      </p:sp>
      <p:sp>
        <p:nvSpPr>
          <p:cNvPr id="1048636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indent="0" marL="0">
              <a:buNone/>
              <a:defRPr sz="1867"/>
            </a:lvl1pPr>
            <a:lvl2pPr indent="0" marL="609585">
              <a:buNone/>
              <a:defRPr sz="1600"/>
            </a:lvl2pPr>
            <a:lvl3pPr indent="0" marL="1219170">
              <a:buNone/>
              <a:defRPr sz="1333"/>
            </a:lvl3pPr>
            <a:lvl4pPr indent="0" marL="1828754">
              <a:buNone/>
              <a:defRPr sz="1200"/>
            </a:lvl4pPr>
            <a:lvl5pPr indent="0" marL="2438339">
              <a:buNone/>
              <a:defRPr sz="1200"/>
            </a:lvl5pPr>
            <a:lvl6pPr indent="0" marL="3047924">
              <a:buNone/>
              <a:defRPr sz="1200"/>
            </a:lvl6pPr>
            <a:lvl7pPr indent="0" marL="3657509">
              <a:buNone/>
              <a:defRPr sz="1200"/>
            </a:lvl7pPr>
            <a:lvl8pPr indent="0" marL="4267093">
              <a:buNone/>
              <a:defRPr sz="1200"/>
            </a:lvl8pPr>
            <a:lvl9pPr indent="0" marL="4876678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3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3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3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</a:p>
        </p:txBody>
      </p:sp>
      <p:sp>
        <p:nvSpPr>
          <p:cNvPr id="104861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2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2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2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p>
            <a:r>
              <a:rPr lang="en-US"/>
              <a:t>Click to edit Master title style</a:t>
            </a:r>
          </a:p>
        </p:txBody>
      </p:sp>
      <p:sp>
        <p:nvSpPr>
          <p:cNvPr id="1048614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97152" name="Picture 6" descr="E:\websites\free-power-point-templates\2012\logos.png"/>
          <p:cNvPicPr>
            <a:picLocks noChangeAspect="1" noChangeArrowheads="1"/>
          </p:cNvPicPr>
          <p:nvPr userDrawn="1"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5224408" y="3101618"/>
            <a:ext cx="1951712" cy="702615"/>
          </a:xfrm>
          <a:prstGeom prst="rect"/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image" Target="../media/image4.jpeg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 dpi="0">
          <a:blip xmlns:r="http://schemas.openxmlformats.org/officeDocument/2006/relationships" r:embed="rId13">
            <a:lum/>
          </a:blip>
          <a:srcRect/>
          <a:stretch>
            <a:fillRect/>
          </a:stretch>
        </a:blipFill>
      </p:bgPr>
    </p:bg>
    <p:spTree>
      <p:nvGrpSpPr>
        <p:cNvPr id="1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lang="en-US"/>
              <a:t>Click to edit Master title style</a:t>
            </a:r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581" name="TextBox 6"/>
          <p:cNvSpPr txBox="1"/>
          <p:nvPr userDrawn="1"/>
        </p:nvSpPr>
        <p:spPr>
          <a:xfrm>
            <a:off x="-12200" y="6951663"/>
            <a:ext cx="11186167" cy="666977"/>
          </a:xfrm>
          <a:prstGeom prst="rect"/>
          <a:noFill/>
        </p:spPr>
        <p:txBody>
          <a:bodyPr rtlCol="0" wrap="square">
            <a:spAutoFit/>
          </a:bodyPr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sz="1867" i="0" kern="1200" kumimoji="0" lang="en-US" noProof="0" normalizeH="0" spc="0" strike="noStrike" u="none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+mn-cs"/>
              </a:rPr>
              <a:t>This presentation uses a free template provided by FPPT.com</a:t>
            </a:r>
          </a:p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sz="1867" i="0" kern="1200" kumimoji="0" lang="en-US" noProof="0" normalizeH="0" spc="0" strike="noStrike" u="none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+mn-cs"/>
              </a:rPr>
              <a:t>www.free-power-point-templates.com</a:t>
            </a: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1219170" eaLnBrk="1" hangingPunct="1" latinLnBrk="0" rtl="0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1219170" eaLnBrk="1" hangingPunct="1" indent="-457189" latinLnBrk="0" marL="457189" rtl="0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1219170" eaLnBrk="1" hangingPunct="1" indent="-380990" latinLnBrk="0" marL="990575" rtl="0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1219170" eaLnBrk="1" hangingPunct="1" indent="-304792" latinLnBrk="0" marL="1523962" rtl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1219170" eaLnBrk="1" hangingPunct="1" indent="-304792" latinLnBrk="0" marL="2133547" rtl="0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1219170" eaLnBrk="1" hangingPunct="1" indent="-304792" latinLnBrk="0" marL="2743131" rtl="0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1219170" eaLnBrk="1" hangingPunct="1" indent="-304792" latinLnBrk="0" marL="3352716" rtl="0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1219170" eaLnBrk="1" hangingPunct="1" indent="-304792" latinLnBrk="0" marL="3962301" rtl="0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1219170" eaLnBrk="1" hangingPunct="1" indent="-304792" latinLnBrk="0" marL="4571886" rtl="0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1219170" eaLnBrk="1" hangingPunct="1" indent="-304792" latinLnBrk="0" marL="5181470" rtl="0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1219170" eaLnBrk="1" hangingPunct="1" latinLnBrk="0" marL="0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1219170" eaLnBrk="1" hangingPunct="1" latinLnBrk="0" marL="609585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1219170" eaLnBrk="1" hangingPunct="1" latinLnBrk="0" marL="1219170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1219170" eaLnBrk="1" hangingPunct="1" latinLnBrk="0" marL="1828754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1219170" eaLnBrk="1" hangingPunct="1" latinLnBrk="0" marL="2438339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1219170" eaLnBrk="1" hangingPunct="1" latinLnBrk="0" marL="3047924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1219170" eaLnBrk="1" hangingPunct="1" latinLnBrk="0" marL="3657509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1219170" eaLnBrk="1" hangingPunct="1" latinLnBrk="0" marL="4267093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1219170" eaLnBrk="1" hangingPunct="1" latinLnBrk="0" marL="4876678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7" name="Title 3"/>
          <p:cNvSpPr>
            <a:spLocks noGrp="1"/>
          </p:cNvSpPr>
          <p:nvPr>
            <p:ph type="title"/>
          </p:nvPr>
        </p:nvSpPr>
        <p:spPr>
          <a:xfrm>
            <a:off x="3041008" y="1873903"/>
            <a:ext cx="8539281" cy="763525"/>
          </a:xfrm>
        </p:spPr>
        <p:txBody>
          <a:bodyPr>
            <a:noAutofit/>
          </a:bodyPr>
          <a:p>
            <a:pPr algn="ctr"/>
            <a:r>
              <a:rPr dirty="0" lang="en-US" smtClean="0">
                <a:solidFill>
                  <a:schemeClr val="tx1"/>
                </a:solidFill>
              </a:rPr>
              <a:t>Auditoría de Gestión  </a:t>
            </a:r>
            <a:endParaRPr dirty="0" lang="en-US">
              <a:solidFill>
                <a:schemeClr val="tx1"/>
              </a:solidFill>
            </a:endParaRPr>
          </a:p>
        </p:txBody>
      </p:sp>
      <p:sp>
        <p:nvSpPr>
          <p:cNvPr id="1048588" name="CuadroTexto 4"/>
          <p:cNvSpPr txBox="1"/>
          <p:nvPr/>
        </p:nvSpPr>
        <p:spPr>
          <a:xfrm rot="20530022">
            <a:off x="419408" y="1866933"/>
            <a:ext cx="1839325" cy="1104263"/>
          </a:xfrm>
          <a:prstGeom prst="rect"/>
          <a:noFill/>
        </p:spPr>
        <p:txBody>
          <a:bodyPr rtlCol="0" wrap="square">
            <a:sp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zh-CN"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L</a:t>
            </a:r>
            <a:r>
              <a:rPr altLang="zh-CN"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a</a:t>
            </a:r>
            <a:r>
              <a:rPr altLang="zh-CN"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b</a:t>
            </a:r>
            <a:r>
              <a:rPr altLang="zh-CN"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o</a:t>
            </a:r>
            <a:r>
              <a:rPr altLang="zh-CN"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ratorio </a:t>
            </a:r>
            <a:r>
              <a:rPr altLang="zh-CN"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de </a:t>
            </a:r>
            <a:r>
              <a:rPr altLang="zh-CN"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e</a:t>
            </a:r>
            <a:r>
              <a:rPr altLang="zh-CN"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j</a:t>
            </a:r>
            <a:r>
              <a:rPr altLang="zh-CN"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e</a:t>
            </a:r>
            <a:r>
              <a:rPr altLang="zh-CN"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r</a:t>
            </a:r>
            <a:r>
              <a:rPr altLang="zh-CN"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cicios </a:t>
            </a:r>
            <a:r>
              <a:rPr altLang="zh-CN"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de </a:t>
            </a:r>
            <a:r>
              <a:rPr altLang="zh-CN"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a</a:t>
            </a:r>
            <a:r>
              <a:rPr altLang="zh-CN"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u</a:t>
            </a:r>
            <a:r>
              <a:rPr altLang="zh-CN"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ditoría </a:t>
            </a:r>
            <a:endParaRPr altLang="en-US" lang="zh-CN"/>
          </a:p>
        </p:txBody>
      </p:sp>
      <p:sp>
        <p:nvSpPr>
          <p:cNvPr id="1048589" name="Title 3"/>
          <p:cNvSpPr txBox="1"/>
          <p:nvPr/>
        </p:nvSpPr>
        <p:spPr>
          <a:xfrm>
            <a:off x="3708776" y="4112136"/>
            <a:ext cx="7203746" cy="763525"/>
          </a:xfrm>
          <a:prstGeom prst="rect"/>
        </p:spPr>
        <p:txBody>
          <a:bodyPr anchor="ctr" bIns="45720" lIns="91440" rIns="91440" rtlCol="0" tIns="45720" vert="horz">
            <a:normAutofit/>
          </a:bodyPr>
          <a:lstStyle>
            <a:lvl1pPr algn="l" defTabSz="1219170" eaLnBrk="1" hangingPunct="1" latinLnBrk="0" rtl="0">
              <a:spcBef>
                <a:spcPct val="0"/>
              </a:spcBef>
              <a:buNone/>
              <a:defRPr sz="4800" kern="1200">
                <a:solidFill>
                  <a:srgbClr val="FF9900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Profesora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I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n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s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t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: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Lic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.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Y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e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n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l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i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P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a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d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i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l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l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a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T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r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i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ana </a:t>
            </a:r>
            <a:endParaRPr baseline="0" b="0" cap="none" dirty="0" sz="32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>
                <a:outerShdw algn="tl" blurRad="50800" dir="2700000" dist="38100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0" name="Rectangle 3"/>
          <p:cNvSpPr/>
          <p:nvPr/>
        </p:nvSpPr>
        <p:spPr>
          <a:xfrm>
            <a:off x="3104147" y="695956"/>
            <a:ext cx="9087853" cy="3337678"/>
          </a:xfrm>
          <a:prstGeom prst="rect"/>
        </p:spPr>
        <p:txBody>
          <a:bodyPr wrap="square">
            <a:spAutoFit/>
          </a:bodyPr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b="1" dirty="0" sz="3200" lang="es-E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Práctica 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mostrativa </a:t>
            </a:r>
            <a:r>
              <a:rPr b="1" dirty="0" sz="3200" lang="es-E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dirty="0" sz="3200" lang="en-US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b="1" dirty="0" sz="3200" lang="es-E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Tema 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b="1" dirty="0" sz="3200" lang="es-E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dirty="0" sz="3200" lang="es-E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Auditoría de Gestión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altLang="en-US" dirty="0" sz="3200" lang="es-E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áreas 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onales 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dirty="0" sz="3200" lang="es-E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dirty="0" sz="3200" lang="en-US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b="1" dirty="0" sz="3200" lang="es-E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Sumario</a:t>
            </a:r>
            <a:r>
              <a:rPr dirty="0" sz="3200" lang="es-E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altLang="en-US" lang="zh-CN"/>
          </a:p>
          <a:p>
            <a:pPr algn="just" indent="-457200" marL="45720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altLang="es-U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altLang="es-U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altLang="es-U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altLang="es-U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ursos </a:t>
            </a:r>
            <a:r>
              <a:rPr altLang="es-U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altLang="es-U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</a:t>
            </a:r>
            <a:r>
              <a:rPr altLang="es-U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altLang="es-U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anos </a:t>
            </a:r>
            <a:endParaRPr altLang="en-US" lang="zh-CN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4" name=""/>
          <p:cNvSpPr txBox="1"/>
          <p:nvPr/>
        </p:nvSpPr>
        <p:spPr>
          <a:xfrm>
            <a:off x="3377645" y="224640"/>
            <a:ext cx="8566953" cy="6525260"/>
          </a:xfrm>
          <a:prstGeom prst="rect"/>
        </p:spPr>
        <p:txBody>
          <a:bodyPr rtlCol="0" wrap="square">
            <a:spAutoFit/>
          </a:bodyPr>
          <a:p>
            <a:r>
              <a:rPr b="1" sz="2000" lang="es-US">
                <a:solidFill>
                  <a:srgbClr val="000000"/>
                </a:solidFill>
              </a:rPr>
              <a:t>EJERCICIO 5.1.2
</a:t>
            </a:r>
            <a:r>
              <a:rPr sz="2000" lang="es-US">
                <a:solidFill>
                  <a:srgbClr val="000000"/>
                </a:solidFill>
              </a:rPr>
              <a:t>Ejemplifique para cada uno de los procedimientos de auditoría a qué Sistema de Gestión corresponde, con qué objetivo(s) de auditoría se relaciona(n); qué técnica(s) de recolección de información, evidencia(s) de auditoría e indicador(es) para la medición del rendimiento Ud. utilizaría.
</a:t>
            </a:r>
            <a:r>
              <a:rPr altLang="es-US" sz="2000" lang="en-US">
                <a:solidFill>
                  <a:srgbClr val="000000"/>
                </a:solidFill>
              </a:rPr>
              <a:t>1</a:t>
            </a:r>
            <a:r>
              <a:rPr altLang="es-US" sz="2000" lang="en-US">
                <a:solidFill>
                  <a:srgbClr val="000000"/>
                </a:solidFill>
              </a:rPr>
              <a:t>.</a:t>
            </a:r>
            <a:r>
              <a:rPr altLang="es-US" sz="2000" lang="en-US">
                <a:solidFill>
                  <a:srgbClr val="000000"/>
                </a:solidFill>
              </a:rPr>
              <a:t> </a:t>
            </a:r>
            <a:r>
              <a:rPr altLang="es-US" sz="2000" lang="en-US">
                <a:solidFill>
                  <a:srgbClr val="000000"/>
                </a:solidFill>
              </a:rPr>
              <a:t> </a:t>
            </a:r>
            <a:r>
              <a:rPr sz="2000" lang="es-US">
                <a:solidFill>
                  <a:srgbClr val="000000"/>
                </a:solidFill>
              </a:rPr>
              <a:t>¿Son compatibles las necesidades de recursos humanos con los objetivos y metas trazados en la entidad?
Objetivo(s) de auditoría: __________
Técnica(s) de recolección de información: __________
Evidencia(s) de auditoría: __________
Indicador(es) de medición del rendimiento: _________
</a:t>
            </a:r>
            <a:r>
              <a:rPr altLang="es-US" sz="2000" lang="en-US">
                <a:solidFill>
                  <a:srgbClr val="000000"/>
                </a:solidFill>
              </a:rPr>
              <a:t>2</a:t>
            </a:r>
            <a:r>
              <a:rPr altLang="es-US" sz="2000" lang="en-US">
                <a:solidFill>
                  <a:srgbClr val="000000"/>
                </a:solidFill>
              </a:rPr>
              <a:t>.</a:t>
            </a:r>
            <a:r>
              <a:rPr altLang="es-US" sz="2000" lang="en-US">
                <a:solidFill>
                  <a:srgbClr val="000000"/>
                </a:solidFill>
              </a:rPr>
              <a:t> </a:t>
            </a:r>
            <a:r>
              <a:rPr altLang="es-US" sz="2000" lang="en-US">
                <a:solidFill>
                  <a:srgbClr val="000000"/>
                </a:solidFill>
              </a:rPr>
              <a:t> </a:t>
            </a:r>
            <a:r>
              <a:rPr sz="2000" lang="es-US">
                <a:solidFill>
                  <a:srgbClr val="000000"/>
                </a:solidFill>
              </a:rPr>
              <a:t>Para el análisis del puesto de trabajo se consideran los elementos siguientes:
Equipo básico (maquinarias, agregados e instalaciones);
Equipamiento tecnológico (herramientas, dispositivos y útiles que utiliza el trabajador en el puesto de trabajo);
Equipamiento técnico organizativo (muebles auxiliares, depósitos, transportadores, etc., así como la documentación técnica y de control necesaria para la ejecución del trabajo); y</a:t>
            </a:r>
            <a:endParaRPr sz="2000" lang="es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5" name=""/>
          <p:cNvSpPr txBox="1"/>
          <p:nvPr/>
        </p:nvSpPr>
        <p:spPr>
          <a:xfrm>
            <a:off x="3343058" y="253001"/>
            <a:ext cx="8601539" cy="5988685"/>
          </a:xfrm>
          <a:prstGeom prst="rect"/>
        </p:spPr>
        <p:txBody>
          <a:bodyPr rtlCol="0" wrap="square">
            <a:spAutoFit/>
          </a:bodyPr>
          <a:p>
            <a:r>
              <a:rPr sz="2000" lang="es-US">
                <a:solidFill>
                  <a:srgbClr val="000000"/>
                </a:solidFill>
              </a:rPr>
              <a:t>Documentación técnica (Ordenes de trajo, hojas de ruta, cartas tecnológica, planos, etc.)
Objetivo(s) de auditoría: __________
Técnica(s) de recolección de información: __________
Evidencia(s) de auditoría: __________
Indicador(es) de medición del rendimiento: _________</a:t>
            </a:r>
            <a:endParaRPr sz="2000" lang="es-US">
              <a:solidFill>
                <a:srgbClr val="000000"/>
              </a:solidFill>
            </a:endParaRPr>
          </a:p>
          <a:p>
            <a:r>
              <a:rPr sz="2000" lang="es-US">
                <a:solidFill>
                  <a:srgbClr val="000000"/>
                </a:solidFill>
              </a:rPr>
              <a:t>
</a:t>
            </a:r>
            <a:r>
              <a:rPr altLang="es-US" sz="2000" lang="en-US">
                <a:solidFill>
                  <a:srgbClr val="000000"/>
                </a:solidFill>
              </a:rPr>
              <a:t>3</a:t>
            </a:r>
            <a:r>
              <a:rPr altLang="es-US" sz="2000" lang="en-US">
                <a:solidFill>
                  <a:srgbClr val="000000"/>
                </a:solidFill>
              </a:rPr>
              <a:t>.</a:t>
            </a:r>
            <a:r>
              <a:rPr altLang="es-US" sz="2000" lang="en-US">
                <a:solidFill>
                  <a:srgbClr val="000000"/>
                </a:solidFill>
              </a:rPr>
              <a:t> </a:t>
            </a:r>
            <a:r>
              <a:rPr altLang="es-US" sz="2000" lang="en-US">
                <a:solidFill>
                  <a:srgbClr val="000000"/>
                </a:solidFill>
              </a:rPr>
              <a:t> </a:t>
            </a:r>
            <a:r>
              <a:rPr sz="2000" lang="es-US">
                <a:solidFill>
                  <a:srgbClr val="000000"/>
                </a:solidFill>
              </a:rPr>
              <a:t>¿Existe en la entidad un programa formal de selección y evaluación del nuevo personal a contratar, que incluya:
el análisis y descripción del trabajo y del puesto específico a ocupar,
la necesaria decisión colegiada en la selección del nuevo personal,
los requisitos mínimos que deben poseer los aspirantes, de acuerdo a la legislación laboral vigente y
las posibles vías internas o externas a utilizar como fuente de reclutamiento?
Objetivo(s) de auditoría: __________
Técnica(s) de recolección de información: __________
Evidencia(s) de auditoría: __________
Indicador(es) de medición del rendimiento: _________</a:t>
            </a:r>
            <a:endParaRPr sz="2000" lang="es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"/>
          <p:cNvSpPr txBox="1"/>
          <p:nvPr/>
        </p:nvSpPr>
        <p:spPr>
          <a:xfrm>
            <a:off x="3196334" y="42896"/>
            <a:ext cx="8852306" cy="6734810"/>
          </a:xfrm>
          <a:prstGeom prst="rect"/>
        </p:spPr>
        <p:txBody>
          <a:bodyPr rtlCol="0" wrap="square">
            <a:spAutoFit/>
          </a:bodyPr>
          <a:p>
            <a:r>
              <a:rPr altLang="es-US" sz="1800" lang="en-US">
                <a:solidFill>
                  <a:srgbClr val="000000"/>
                </a:solidFill>
              </a:rPr>
              <a:t>4</a:t>
            </a:r>
            <a:r>
              <a:rPr altLang="es-US" sz="1800" lang="en-US">
                <a:solidFill>
                  <a:srgbClr val="000000"/>
                </a:solidFill>
              </a:rPr>
              <a:t>.</a:t>
            </a:r>
            <a:r>
              <a:rPr altLang="es-US" sz="1800" lang="en-US">
                <a:solidFill>
                  <a:srgbClr val="000000"/>
                </a:solidFill>
              </a:rPr>
              <a:t> </a:t>
            </a:r>
            <a:r>
              <a:rPr sz="1800" lang="es-US">
                <a:solidFill>
                  <a:srgbClr val="000000"/>
                </a:solidFill>
              </a:rPr>
              <a:t>¿Se cumplen los requisitos establecidos para el reconocimiento o retiro de la  idoneidad demostrada a los trabajadores; a saber:
realización del trabajo con la eficiencia, calidad y productividad requerida;
experiencia y conocimientos, demostrados en el resultado concreto obtenido en su trabajo;
cumplimiento de las normas de conducta y disciplina establecidas en la empresa u organización superior de dirección, las específicas de los puestos de trabajo y características personales, que se exijan en el desempeño de determinadas ocupaciones o cargos, así como de la disciplina laboral establecida en el reglamento disciplinario interno; y
calificación formal, expresada en los certificados de estudios o títulos que posea el trabajador, en correspondencia con los requisitos exigidos, para la ocupación o cargo que aspire a desempeñar?
Objetivo(s) de auditoría: __________
Técnica(s) de recolección de información: __________
Evidencia(s) de auditoría: __________
Indicador(es) de medición del rendimiento: _________
</a:t>
            </a:r>
            <a:r>
              <a:rPr altLang="es-US" sz="1800" lang="en-US">
                <a:solidFill>
                  <a:srgbClr val="000000"/>
                </a:solidFill>
              </a:rPr>
              <a:t>5</a:t>
            </a:r>
            <a:r>
              <a:rPr altLang="es-US" sz="1800" lang="en-US">
                <a:solidFill>
                  <a:srgbClr val="000000"/>
                </a:solidFill>
              </a:rPr>
              <a:t>.</a:t>
            </a:r>
            <a:r>
              <a:rPr altLang="es-US" sz="1800" lang="en-US">
                <a:solidFill>
                  <a:srgbClr val="000000"/>
                </a:solidFill>
              </a:rPr>
              <a:t> </a:t>
            </a:r>
            <a:r>
              <a:rPr altLang="es-US" sz="1800" lang="en-US">
                <a:solidFill>
                  <a:srgbClr val="000000"/>
                </a:solidFill>
              </a:rPr>
              <a:t> </a:t>
            </a:r>
            <a:r>
              <a:rPr sz="1800" lang="es-US">
                <a:solidFill>
                  <a:srgbClr val="000000"/>
                </a:solidFill>
              </a:rPr>
              <a:t>¿Ha diseñado la dirección de Recursos Humanos Planes de Capacitación y Desarrollo de los recursos humanos a corto, mediano o largo plazo?
Objetivo(s) de auditoría: __________
Técnica(s) de recolección de información: __________
Evidencia(s) de auditoría: __________
Indicador(es) de medición del rendimiento: _________</a:t>
            </a:r>
            <a:endParaRPr sz="1800" lang="es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7" name=""/>
          <p:cNvSpPr txBox="1"/>
          <p:nvPr/>
        </p:nvSpPr>
        <p:spPr>
          <a:xfrm>
            <a:off x="3187410" y="302466"/>
            <a:ext cx="8878246" cy="5988685"/>
          </a:xfrm>
          <a:prstGeom prst="rect"/>
        </p:spPr>
        <p:txBody>
          <a:bodyPr rtlCol="0" wrap="square">
            <a:spAutoFit/>
          </a:bodyPr>
          <a:p>
            <a:r>
              <a:rPr altLang="es-US" sz="2000" lang="en-US">
                <a:solidFill>
                  <a:srgbClr val="000000"/>
                </a:solidFill>
              </a:rPr>
              <a:t>6</a:t>
            </a:r>
            <a:r>
              <a:rPr altLang="es-US" sz="2000" lang="en-US">
                <a:solidFill>
                  <a:srgbClr val="000000"/>
                </a:solidFill>
              </a:rPr>
              <a:t>.</a:t>
            </a:r>
            <a:r>
              <a:rPr altLang="es-US" sz="2000" lang="en-US">
                <a:solidFill>
                  <a:srgbClr val="000000"/>
                </a:solidFill>
              </a:rPr>
              <a:t> </a:t>
            </a:r>
            <a:r>
              <a:rPr altLang="es-US" sz="2000" lang="en-US">
                <a:solidFill>
                  <a:srgbClr val="000000"/>
                </a:solidFill>
              </a:rPr>
              <a:t> </a:t>
            </a:r>
            <a:r>
              <a:rPr sz="2000" lang="es-US">
                <a:solidFill>
                  <a:srgbClr val="000000"/>
                </a:solidFill>
              </a:rPr>
              <a:t>El sistema de salarios contempla:
incentivar la calificación y recalificación continua y progresiva de los recursos humanos;
una adecuada distribución del fondo de tiempo;
la disminución de la fluctuación laboral; y
el perfeccionamiento y racionalidad de los métodos y procedimientos de trabajo.
Objetivo(s) de auditoría: __________
Técnica(s) de recolección de información: __________
Evidencia(s) de auditoría: __________
Indicador(es) de medición del rendimiento: _________
</a:t>
            </a:r>
            <a:endParaRPr sz="2000" lang="es-US">
              <a:solidFill>
                <a:srgbClr val="000000"/>
              </a:solidFill>
            </a:endParaRPr>
          </a:p>
          <a:p>
            <a:r>
              <a:rPr altLang="es-US" sz="2000" lang="en-US">
                <a:solidFill>
                  <a:srgbClr val="000000"/>
                </a:solidFill>
              </a:rPr>
              <a:t>7</a:t>
            </a:r>
            <a:r>
              <a:rPr altLang="es-US" sz="2000" lang="en-US">
                <a:solidFill>
                  <a:srgbClr val="000000"/>
                </a:solidFill>
              </a:rPr>
              <a:t>.</a:t>
            </a:r>
            <a:r>
              <a:rPr altLang="es-US" sz="2000" lang="en-US">
                <a:solidFill>
                  <a:srgbClr val="000000"/>
                </a:solidFill>
              </a:rPr>
              <a:t> </a:t>
            </a:r>
            <a:r>
              <a:rPr altLang="es-US" sz="2000" lang="en-US">
                <a:solidFill>
                  <a:srgbClr val="000000"/>
                </a:solidFill>
              </a:rPr>
              <a:t> </a:t>
            </a:r>
            <a:r>
              <a:rPr sz="2000" lang="es-US">
                <a:solidFill>
                  <a:srgbClr val="000000"/>
                </a:solidFill>
              </a:rPr>
              <a:t>¿Existen condiciones de seguridad, higiénicas y adecuadas en los puestos y áreas de trabajo que garanticen la salud y la capacidad laboral de los recursos humanos?
Objetivo(s) de auditoría: __________
Técnica(s) de recolección de información: __________
Evidencia(s) de auditoría: __________
Indicador(es) de medición del rendimiento: _________</a:t>
            </a:r>
            <a:endParaRPr sz="2000" lang="es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"/>
          <p:cNvSpPr txBox="1"/>
          <p:nvPr/>
        </p:nvSpPr>
        <p:spPr>
          <a:xfrm>
            <a:off x="3291174" y="155460"/>
            <a:ext cx="8739894" cy="6682740"/>
          </a:xfrm>
          <a:prstGeom prst="rect"/>
        </p:spPr>
        <p:txBody>
          <a:bodyPr rtlCol="0" wrap="square">
            <a:spAutoFit/>
          </a:bodyPr>
          <a:p>
            <a:r>
              <a:rPr altLang="es-US" sz="1800" lang="en-US">
                <a:solidFill>
                  <a:srgbClr val="000000"/>
                </a:solidFill>
              </a:rPr>
              <a:t>8</a:t>
            </a:r>
            <a:r>
              <a:rPr altLang="es-US" sz="1800" lang="en-US">
                <a:solidFill>
                  <a:srgbClr val="000000"/>
                </a:solidFill>
              </a:rPr>
              <a:t>.</a:t>
            </a:r>
            <a:r>
              <a:rPr altLang="es-US" sz="1800" lang="en-US">
                <a:solidFill>
                  <a:srgbClr val="000000"/>
                </a:solidFill>
              </a:rPr>
              <a:t> </a:t>
            </a:r>
            <a:r>
              <a:rPr altLang="es-US" sz="1800" lang="en-US">
                <a:solidFill>
                  <a:srgbClr val="000000"/>
                </a:solidFill>
              </a:rPr>
              <a:t> </a:t>
            </a:r>
            <a:r>
              <a:rPr sz="1800" lang="es-US">
                <a:solidFill>
                  <a:srgbClr val="000000"/>
                </a:solidFill>
              </a:rPr>
              <a:t>¿Se efectúan evaluaciones anuales de los recursos humanos con el propósito de:
mejorar su desempeño;
determinar las promociones, demociones, liberaciones o bajas;
determinar las remuneraciones salariales que correspondan, acorde con la legislación vigente?
Objetivo(s) de auditoría: __________
Técnica(s) de recolección de información: __________
Evidencia(s) de auditoría: __________
Indicador(es) de medición del rendimiento: _________</a:t>
            </a:r>
            <a:endParaRPr sz="1800" lang="es-US">
              <a:solidFill>
                <a:srgbClr val="000000"/>
              </a:solidFill>
            </a:endParaRPr>
          </a:p>
          <a:p>
            <a:r>
              <a:rPr sz="1800" lang="es-US">
                <a:solidFill>
                  <a:srgbClr val="000000"/>
                </a:solidFill>
              </a:rPr>
              <a:t>
</a:t>
            </a:r>
            <a:r>
              <a:rPr altLang="es-US" sz="1800" lang="en-US">
                <a:solidFill>
                  <a:srgbClr val="000000"/>
                </a:solidFill>
              </a:rPr>
              <a:t>9</a:t>
            </a:r>
            <a:r>
              <a:rPr altLang="es-US" sz="1800" lang="en-US">
                <a:solidFill>
                  <a:srgbClr val="000000"/>
                </a:solidFill>
              </a:rPr>
              <a:t>.</a:t>
            </a:r>
            <a:r>
              <a:rPr altLang="es-US" sz="1800" lang="en-US">
                <a:solidFill>
                  <a:srgbClr val="000000"/>
                </a:solidFill>
              </a:rPr>
              <a:t> </a:t>
            </a:r>
            <a:r>
              <a:rPr altLang="es-US" sz="1800" lang="en-US">
                <a:solidFill>
                  <a:srgbClr val="000000"/>
                </a:solidFill>
              </a:rPr>
              <a:t> </a:t>
            </a:r>
            <a:r>
              <a:rPr sz="1800" lang="es-US">
                <a:solidFill>
                  <a:srgbClr val="000000"/>
                </a:solidFill>
              </a:rPr>
              <a:t>¿Se estimula por los directivos la creatividad organizacional, teniendo en cuenta que en su proceder administrativo:
establecen objetivos claros y dejan libertad para alcanzarlos a sus subordinados;
estimulan las nuevas ideas;
convencen sobre la necesidad de cambios en el diseño organizacional actual en la entidad;
permiten una verdadera interacción directivos – subordinados; 
son tolerantes ante el fracaso; y
reconocimientos materiales, espirituales y públicos a los más creativos.
Objetivo(s) de auditoría: __________
Técnica(s) de recolección de información: __________
Evidencia(s) de auditoría: __________
Indicador(es) de medición del rendimiento: _________
</a:t>
            </a:r>
            <a:endParaRPr sz="1800" lang="es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5" name="Rectangle 3"/>
          <p:cNvSpPr/>
          <p:nvPr/>
        </p:nvSpPr>
        <p:spPr>
          <a:xfrm>
            <a:off x="3134470" y="447977"/>
            <a:ext cx="9016621" cy="1829641"/>
          </a:xfrm>
          <a:prstGeom prst="rect"/>
        </p:spPr>
        <p:txBody>
          <a:bodyPr wrap="square">
            <a:spAutoFit/>
          </a:bodyPr>
          <a:p>
            <a:pPr algn="just" indent="0" lvl="0"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 sz="2000" lang="en-US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 indent="-342900" lvl="0" marL="34290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E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jercicio 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5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2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C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a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s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o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d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e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E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s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t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udio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,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p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r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e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g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u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n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t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a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s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1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,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dirty="0" sz="2000" lang="es-ES" spc="-15">
                <a:latin typeface="Arial" panose="020B0604020202020204" pitchFamily="34" charset="0"/>
                <a:ea typeface="Times New Roman" panose="02020603050405020304" pitchFamily="18" charset="0"/>
              </a:rPr>
              <a:t>del Laboratorio de Auditoría de Gestión </a:t>
            </a:r>
            <a:endParaRPr dirty="0" sz="2000" lang="en-US"/>
          </a:p>
          <a:p>
            <a:pPr algn="just" indent="-342900" lvl="0" marL="34290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endParaRPr dirty="0" sz="2000" lang="es-ES" smtClean="0"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1048596" name="Rectangle 4"/>
          <p:cNvSpPr/>
          <p:nvPr/>
        </p:nvSpPr>
        <p:spPr>
          <a:xfrm rot="20534529">
            <a:off x="399530" y="1898110"/>
            <a:ext cx="1841500" cy="687070"/>
          </a:xfrm>
          <a:prstGeom prst="rect"/>
        </p:spPr>
        <p:txBody>
          <a:bodyPr wrap="none">
            <a:spAutoFit/>
          </a:bodyPr>
          <a:p>
            <a:pPr algn="ctr"/>
            <a:r>
              <a:rPr dirty="0" sz="2000" lang="es-ES_tradnl" spc="1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Estudio</a:t>
            </a:r>
          </a:p>
          <a:p>
            <a:pPr algn="ctr"/>
            <a:r>
              <a:rPr dirty="0" sz="2000" lang="es-ES_tradnl" spc="1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dirty="0" sz="2000" lang="es-ES_tradnl" spc="1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independiente</a:t>
            </a:r>
            <a:endParaRPr dirty="0" sz="2000" lang="en-US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3"/>
          <p:cNvSpPr>
            <a:spLocks noGrp="1"/>
          </p:cNvSpPr>
          <p:nvPr>
            <p:ph type="title"/>
          </p:nvPr>
        </p:nvSpPr>
        <p:spPr>
          <a:xfrm>
            <a:off x="3041008" y="1873903"/>
            <a:ext cx="8539281" cy="763525"/>
          </a:xfrm>
        </p:spPr>
        <p:txBody>
          <a:bodyPr>
            <a:noAutofit/>
          </a:bodyPr>
          <a:p>
            <a:pPr algn="ctr"/>
            <a:r>
              <a:rPr dirty="0" lang="en-US" smtClean="0">
                <a:solidFill>
                  <a:schemeClr val="tx1"/>
                </a:solidFill>
              </a:rPr>
              <a:t>Auditoría de Gestión  </a:t>
            </a:r>
            <a:endParaRPr dirty="0" lang="en-US">
              <a:solidFill>
                <a:schemeClr val="tx1"/>
              </a:solidFill>
            </a:endParaRPr>
          </a:p>
        </p:txBody>
      </p:sp>
      <p:sp>
        <p:nvSpPr>
          <p:cNvPr id="1048598" name="CuadroTexto 4"/>
          <p:cNvSpPr txBox="1"/>
          <p:nvPr/>
        </p:nvSpPr>
        <p:spPr>
          <a:xfrm rot="20530022">
            <a:off x="419408" y="1866933"/>
            <a:ext cx="1839325" cy="1104263"/>
          </a:xfrm>
          <a:prstGeom prst="rect"/>
          <a:noFill/>
        </p:spPr>
        <p:txBody>
          <a:bodyPr rtlCol="0" wrap="square">
            <a:sp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L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a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b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o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r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atorio 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d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e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 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E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j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e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r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cicio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s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 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d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e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 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a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u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d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itoría </a:t>
            </a:r>
            <a:endParaRPr altLang="en-US" lang="zh-CN"/>
          </a:p>
        </p:txBody>
      </p:sp>
      <p:sp>
        <p:nvSpPr>
          <p:cNvPr id="1048599" name="Title 3"/>
          <p:cNvSpPr txBox="1"/>
          <p:nvPr/>
        </p:nvSpPr>
        <p:spPr>
          <a:xfrm>
            <a:off x="3708776" y="4112136"/>
            <a:ext cx="7203746" cy="763525"/>
          </a:xfrm>
          <a:prstGeom prst="rect"/>
        </p:spPr>
        <p:txBody>
          <a:bodyPr anchor="ctr" bIns="45720" lIns="91440" rIns="91440" rtlCol="0" tIns="45720" vert="horz">
            <a:normAutofit/>
          </a:bodyPr>
          <a:lstStyle>
            <a:lvl1pPr algn="l" defTabSz="1219170" eaLnBrk="1" hangingPunct="1" latinLnBrk="0" rtl="0">
              <a:spcBef>
                <a:spcPct val="0"/>
              </a:spcBef>
              <a:buNone/>
              <a:defRPr sz="4800" kern="1200">
                <a:solidFill>
                  <a:srgbClr val="FF9900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Profesora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I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n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s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t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: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Lic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.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Y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e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n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l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i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P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a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d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i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l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la 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Triana 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 </a:t>
            </a:r>
            <a:endParaRPr baseline="0" b="0" cap="none" dirty="0" sz="32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>
                <a:outerShdw algn="tl" blurRad="50800" dir="2700000" dist="38100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5to año Pan D</dc:title>
  <dc:creator>Usuario de Windows</dc:creator>
  <cp:lastModifiedBy>Windows User</cp:lastModifiedBy>
  <dcterms:created xsi:type="dcterms:W3CDTF">2021-11-08T09:27:01Z</dcterms:created>
  <dcterms:modified xsi:type="dcterms:W3CDTF">2026-08-24T04:05:27Z</dcterms:modified>
</cp:coreProperties>
</file>