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E747-57DA-43FC-B1A1-5A0DAB751CB2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AD239-E601-4AE1-9896-ED37329386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69855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E747-57DA-43FC-B1A1-5A0DAB751CB2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AD239-E601-4AE1-9896-ED37329386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3242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E747-57DA-43FC-B1A1-5A0DAB751CB2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AD239-E601-4AE1-9896-ED37329386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25255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E747-57DA-43FC-B1A1-5A0DAB751CB2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AD239-E601-4AE1-9896-ED37329386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40971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E747-57DA-43FC-B1A1-5A0DAB751CB2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AD239-E601-4AE1-9896-ED37329386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34443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E747-57DA-43FC-B1A1-5A0DAB751CB2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AD239-E601-4AE1-9896-ED37329386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70854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E747-57DA-43FC-B1A1-5A0DAB751CB2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AD239-E601-4AE1-9896-ED37329386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30344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E747-57DA-43FC-B1A1-5A0DAB751CB2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AD239-E601-4AE1-9896-ED37329386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18606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E747-57DA-43FC-B1A1-5A0DAB751CB2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AD239-E601-4AE1-9896-ED37329386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47617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E747-57DA-43FC-B1A1-5A0DAB751CB2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AD239-E601-4AE1-9896-ED37329386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8260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E747-57DA-43FC-B1A1-5A0DAB751CB2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AD239-E601-4AE1-9896-ED37329386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38019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9E747-57DA-43FC-B1A1-5A0DAB751CB2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AD239-E601-4AE1-9896-ED37329386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12529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661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86417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08792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93811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74198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780505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510274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63526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682423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7610482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03846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392167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177867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102682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046941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301690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42704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21728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35124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68166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00222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79748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91900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618851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Panorámica</PresentationFormat>
  <Paragraphs>0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Rodolfo</dc:creator>
  <cp:lastModifiedBy>Rodolfo</cp:lastModifiedBy>
  <cp:revision>2</cp:revision>
  <dcterms:created xsi:type="dcterms:W3CDTF">2025-11-05T19:24:54Z</dcterms:created>
  <dcterms:modified xsi:type="dcterms:W3CDTF">2025-11-05T19:39:50Z</dcterms:modified>
</cp:coreProperties>
</file>