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E747-57DA-43FC-B1A1-5A0DAB751CB2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D239-E601-4AE1-9896-ED37329386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985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E747-57DA-43FC-B1A1-5A0DAB751CB2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D239-E601-4AE1-9896-ED37329386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242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E747-57DA-43FC-B1A1-5A0DAB751CB2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D239-E601-4AE1-9896-ED37329386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525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E747-57DA-43FC-B1A1-5A0DAB751CB2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D239-E601-4AE1-9896-ED37329386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097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E747-57DA-43FC-B1A1-5A0DAB751CB2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D239-E601-4AE1-9896-ED37329386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444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E747-57DA-43FC-B1A1-5A0DAB751CB2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D239-E601-4AE1-9896-ED37329386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085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E747-57DA-43FC-B1A1-5A0DAB751CB2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D239-E601-4AE1-9896-ED37329386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034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E747-57DA-43FC-B1A1-5A0DAB751CB2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D239-E601-4AE1-9896-ED37329386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860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E747-57DA-43FC-B1A1-5A0DAB751CB2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D239-E601-4AE1-9896-ED37329386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761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E747-57DA-43FC-B1A1-5A0DAB751CB2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D239-E601-4AE1-9896-ED37329386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826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E747-57DA-43FC-B1A1-5A0DAB751CB2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D239-E601-4AE1-9896-ED37329386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801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9E747-57DA-43FC-B1A1-5A0DAB751CB2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AD239-E601-4AE1-9896-ED37329386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252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61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86417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08792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93811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74198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80505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51027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63526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68242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61048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0384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39216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17786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10268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04694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30169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42704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21728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5124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68166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00222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79748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91900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618851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Panorámica</PresentationFormat>
  <Paragraphs>0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Rodolfo</dc:creator>
  <cp:lastModifiedBy>Rodolfo</cp:lastModifiedBy>
  <cp:revision>2</cp:revision>
  <dcterms:created xsi:type="dcterms:W3CDTF">2025-11-05T19:24:54Z</dcterms:created>
  <dcterms:modified xsi:type="dcterms:W3CDTF">2025-11-05T19:39:50Z</dcterms:modified>
</cp:coreProperties>
</file>