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emf" ContentType="image/x-emf"/>
  <Default Extension="wmf" ContentType="image/x-wmf"/>
  <Default Extension="rels" ContentType="application/vnd.openxmlformats-package.relationships+xml"/>
  <Default Extension="xml" ContentType="application/xml"/>
  <Default Extension="vml" ContentType="application/vnd.openxmlformats-officedocument.vmlDrawi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40"/>
  </p:notesMasterIdLst>
  <p:sldIdLst>
    <p:sldId id="329" r:id="rId2"/>
    <p:sldId id="328" r:id="rId3"/>
    <p:sldId id="312" r:id="rId4"/>
    <p:sldId id="315" r:id="rId5"/>
    <p:sldId id="460" r:id="rId6"/>
    <p:sldId id="461" r:id="rId7"/>
    <p:sldId id="467" r:id="rId8"/>
    <p:sldId id="462" r:id="rId9"/>
    <p:sldId id="463" r:id="rId10"/>
    <p:sldId id="464" r:id="rId11"/>
    <p:sldId id="474" r:id="rId12"/>
    <p:sldId id="440" r:id="rId13"/>
    <p:sldId id="441" r:id="rId14"/>
    <p:sldId id="465" r:id="rId15"/>
    <p:sldId id="479" r:id="rId16"/>
    <p:sldId id="480" r:id="rId17"/>
    <p:sldId id="481" r:id="rId18"/>
    <p:sldId id="442" r:id="rId19"/>
    <p:sldId id="466" r:id="rId20"/>
    <p:sldId id="468" r:id="rId21"/>
    <p:sldId id="443" r:id="rId22"/>
    <p:sldId id="469" r:id="rId23"/>
    <p:sldId id="444" r:id="rId24"/>
    <p:sldId id="470" r:id="rId25"/>
    <p:sldId id="472" r:id="rId26"/>
    <p:sldId id="476" r:id="rId27"/>
    <p:sldId id="477" r:id="rId28"/>
    <p:sldId id="445" r:id="rId29"/>
    <p:sldId id="471" r:id="rId30"/>
    <p:sldId id="478" r:id="rId31"/>
    <p:sldId id="396" r:id="rId32"/>
    <p:sldId id="475" r:id="rId33"/>
    <p:sldId id="352" r:id="rId34"/>
    <p:sldId id="307" r:id="rId35"/>
    <p:sldId id="399" r:id="rId36"/>
    <p:sldId id="309" r:id="rId37"/>
    <p:sldId id="354" r:id="rId38"/>
    <p:sldId id="355" r:id="rId39"/>
  </p:sldIdLst>
  <p:sldSz cx="9144000" cy="6858000" type="screen4x3"/>
  <p:notesSz cx="6858000" cy="9144000"/>
  <p:defaultTextStyle>
    <a:defPPr>
      <a:defRPr lang="en-US"/>
    </a:defPPr>
    <a:lvl1pPr algn="l" rtl="0" fontAlgn="base">
      <a:spcBef>
        <a:spcPct val="0"/>
      </a:spcBef>
      <a:spcAft>
        <a:spcPct val="0"/>
      </a:spcAft>
      <a:defRPr kern="1200">
        <a:solidFill>
          <a:schemeClr val="tx1"/>
        </a:solidFill>
        <a:latin typeface="Arial" panose="020B0604020202020204" pitchFamily="34" charset="0"/>
        <a:ea typeface="+mn-ea"/>
        <a:cs typeface="+mn-cs"/>
      </a:defRPr>
    </a:lvl1pPr>
    <a:lvl2pPr marL="457200" algn="l" rtl="0" fontAlgn="base">
      <a:spcBef>
        <a:spcPct val="0"/>
      </a:spcBef>
      <a:spcAft>
        <a:spcPct val="0"/>
      </a:spcAft>
      <a:defRPr kern="1200">
        <a:solidFill>
          <a:schemeClr val="tx1"/>
        </a:solidFill>
        <a:latin typeface="Arial" panose="020B0604020202020204" pitchFamily="34" charset="0"/>
        <a:ea typeface="+mn-ea"/>
        <a:cs typeface="+mn-cs"/>
      </a:defRPr>
    </a:lvl2pPr>
    <a:lvl3pPr marL="914400" algn="l" rtl="0" fontAlgn="base">
      <a:spcBef>
        <a:spcPct val="0"/>
      </a:spcBef>
      <a:spcAft>
        <a:spcPct val="0"/>
      </a:spcAft>
      <a:defRPr kern="1200">
        <a:solidFill>
          <a:schemeClr val="tx1"/>
        </a:solidFill>
        <a:latin typeface="Arial" panose="020B0604020202020204" pitchFamily="34" charset="0"/>
        <a:ea typeface="+mn-ea"/>
        <a:cs typeface="+mn-cs"/>
      </a:defRPr>
    </a:lvl3pPr>
    <a:lvl4pPr marL="1371600" algn="l" rtl="0" fontAlgn="base">
      <a:spcBef>
        <a:spcPct val="0"/>
      </a:spcBef>
      <a:spcAft>
        <a:spcPct val="0"/>
      </a:spcAft>
      <a:defRPr kern="1200">
        <a:solidFill>
          <a:schemeClr val="tx1"/>
        </a:solidFill>
        <a:latin typeface="Arial" panose="020B0604020202020204" pitchFamily="34" charset="0"/>
        <a:ea typeface="+mn-ea"/>
        <a:cs typeface="+mn-cs"/>
      </a:defRPr>
    </a:lvl4pPr>
    <a:lvl5pPr marL="1828800" algn="l" rtl="0" fontAlgn="base">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D345F"/>
    <a:srgbClr val="FCF0DA"/>
    <a:srgbClr val="A973BF"/>
    <a:srgbClr val="FCC69E"/>
    <a:srgbClr val="FD77F7"/>
    <a:srgbClr val="11F606"/>
    <a:srgbClr val="2C4881"/>
    <a:srgbClr val="425972"/>
    <a:srgbClr val="113F71"/>
    <a:srgbClr val="FBFB15"/>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Estilo medio 2 - Énfasi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D7B26C5-4107-4FEC-AEDC-1716B250A1EF}" styleName="Estilo claro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 styleId="{616DA210-FB5B-4158-B5E0-FEB733F419BA}" styleName="Estilo claro 3">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band1H>
      <a:tcStyle>
        <a:tcBdr/>
        <a:fill>
          <a:solidFill>
            <a:schemeClr val="tx1">
              <a:alpha val="20000"/>
            </a:schemeClr>
          </a:solidFill>
        </a:fill>
      </a:tcStyle>
    </a:band1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50800" cmpd="dbl">
              <a:solidFill>
                <a:schemeClr val="tx1"/>
              </a:solidFill>
            </a:ln>
          </a:top>
        </a:tcBdr>
        <a:fill>
          <a:noFill/>
        </a:fill>
      </a:tcStyle>
    </a:lastRow>
    <a:firstRow>
      <a:tcTxStyle b="on"/>
      <a:tcStyle>
        <a:tcBdr>
          <a:bottom>
            <a:ln w="25400" cmpd="sng">
              <a:solidFill>
                <a:schemeClr val="tx1"/>
              </a:solidFill>
            </a:ln>
          </a:bottom>
        </a:tcBdr>
        <a:fill>
          <a:noFill/>
        </a:fill>
      </a:tcStyle>
    </a:firstRow>
  </a:tblStyle>
  <a:tblStyle styleId="{69C7853C-536D-4A76-A0AE-DD22124D55A5}" styleName="Estilo temático 1 - Énfasis 3">
    <a:tblBg>
      <a:fillRef idx="2">
        <a:schemeClr val="accent3"/>
      </a:fillRef>
      <a:effectRef idx="1">
        <a:schemeClr val="accent3"/>
      </a:effectRef>
    </a:tblBg>
    <a:wholeTbl>
      <a:tcTxStyle>
        <a:fontRef idx="minor">
          <a:scrgbClr r="0" g="0" b="0"/>
        </a:fontRef>
        <a:schemeClr val="dk1"/>
      </a:tcTxStyle>
      <a:tcStyle>
        <a:tcBdr>
          <a:left>
            <a:lnRef idx="1">
              <a:schemeClr val="accent3"/>
            </a:lnRef>
          </a:left>
          <a:right>
            <a:lnRef idx="1">
              <a:schemeClr val="accent3"/>
            </a:lnRef>
          </a:right>
          <a:top>
            <a:lnRef idx="1">
              <a:schemeClr val="accent3"/>
            </a:lnRef>
          </a:top>
          <a:bottom>
            <a:lnRef idx="1">
              <a:schemeClr val="accent3"/>
            </a:lnRef>
          </a:bottom>
          <a:insideH>
            <a:lnRef idx="1">
              <a:schemeClr val="accent3"/>
            </a:lnRef>
          </a:insideH>
          <a:insideV>
            <a:lnRef idx="1">
              <a:schemeClr val="accent3"/>
            </a:lnRef>
          </a:insideV>
        </a:tcBdr>
        <a:fill>
          <a:noFill/>
        </a:fill>
      </a:tcStyle>
    </a:wholeTbl>
    <a:band1H>
      <a:tcStyle>
        <a:tcBdr/>
        <a:fill>
          <a:solidFill>
            <a:schemeClr val="accent3">
              <a:alpha val="40000"/>
            </a:schemeClr>
          </a:solidFill>
        </a:fill>
      </a:tcStyle>
    </a:band1H>
    <a:band2H>
      <a:tcStyle>
        <a:tcBdr/>
      </a:tcStyle>
    </a:band2H>
    <a:band1V>
      <a:tcStyle>
        <a:tcBdr>
          <a:top>
            <a:lnRef idx="1">
              <a:schemeClr val="accent3"/>
            </a:lnRef>
          </a:top>
          <a:bottom>
            <a:lnRef idx="1">
              <a:schemeClr val="accent3"/>
            </a:lnRef>
          </a:bottom>
        </a:tcBdr>
        <a:fill>
          <a:solidFill>
            <a:schemeClr val="accent3">
              <a:alpha val="40000"/>
            </a:schemeClr>
          </a:solidFill>
        </a:fill>
      </a:tcStyle>
    </a:band1V>
    <a:band2V>
      <a:tcStyle>
        <a:tcBdr/>
      </a:tcStyle>
    </a:band2V>
    <a:lastCol>
      <a:tcTxStyle b="on"/>
      <a:tcStyle>
        <a:tcBdr>
          <a:left>
            <a:lnRef idx="2">
              <a:schemeClr val="accent3"/>
            </a:lnRef>
          </a:left>
          <a:right>
            <a:lnRef idx="1">
              <a:schemeClr val="accent3"/>
            </a:lnRef>
          </a:right>
          <a:top>
            <a:lnRef idx="1">
              <a:schemeClr val="accent3"/>
            </a:lnRef>
          </a:top>
          <a:bottom>
            <a:lnRef idx="1">
              <a:schemeClr val="accent3"/>
            </a:lnRef>
          </a:bottom>
          <a:insideH>
            <a:lnRef idx="1">
              <a:schemeClr val="accent3"/>
            </a:lnRef>
          </a:insideH>
          <a:insideV>
            <a:ln>
              <a:noFill/>
            </a:ln>
          </a:insideV>
        </a:tcBdr>
      </a:tcStyle>
    </a:lastCol>
    <a:firstCol>
      <a:tcTxStyle b="on"/>
      <a:tcStyle>
        <a:tcBdr>
          <a:left>
            <a:lnRef idx="1">
              <a:schemeClr val="accent3"/>
            </a:lnRef>
          </a:left>
          <a:right>
            <a:lnRef idx="2">
              <a:schemeClr val="accent3"/>
            </a:lnRef>
          </a:right>
          <a:top>
            <a:lnRef idx="1">
              <a:schemeClr val="accent3"/>
            </a:lnRef>
          </a:top>
          <a:bottom>
            <a:lnRef idx="1">
              <a:schemeClr val="accent3"/>
            </a:lnRef>
          </a:bottom>
          <a:insideH>
            <a:lnRef idx="1">
              <a:schemeClr val="accent3"/>
            </a:lnRef>
          </a:insideH>
          <a:insideV>
            <a:ln>
              <a:noFill/>
            </a:ln>
          </a:insideV>
        </a:tcBdr>
      </a:tcStyle>
    </a:firstCol>
    <a:lastRow>
      <a:tcTxStyle b="on"/>
      <a:tcStyle>
        <a:tcBdr>
          <a:left>
            <a:lnRef idx="1">
              <a:schemeClr val="accent3"/>
            </a:lnRef>
          </a:left>
          <a:right>
            <a:lnRef idx="1">
              <a:schemeClr val="accent3"/>
            </a:lnRef>
          </a:right>
          <a:top>
            <a:lnRef idx="2">
              <a:schemeClr val="accent3"/>
            </a:lnRef>
          </a:top>
          <a:bottom>
            <a:lnRef idx="2">
              <a:schemeClr val="accent3"/>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3"/>
            </a:lnRef>
          </a:left>
          <a:right>
            <a:lnRef idx="1">
              <a:schemeClr val="accent3"/>
            </a:lnRef>
          </a:right>
          <a:top>
            <a:lnRef idx="1">
              <a:schemeClr val="accent3"/>
            </a:lnRef>
          </a:top>
          <a:bottom>
            <a:lnRef idx="2">
              <a:schemeClr val="lt1"/>
            </a:lnRef>
          </a:bottom>
          <a:insideH>
            <a:ln>
              <a:noFill/>
            </a:ln>
          </a:insideH>
          <a:insideV>
            <a:ln>
              <a:noFill/>
            </a:ln>
          </a:insideV>
        </a:tcBdr>
        <a:fill>
          <a:solidFill>
            <a:schemeClr val="accent3"/>
          </a:solidFill>
        </a:fill>
      </a:tcStyle>
    </a:firstRow>
  </a:tblStyle>
  <a:tblStyle styleId="{3B4B98B0-60AC-42C2-AFA5-B58CD77FA1E5}" styleName="Estilo claro 1 - Acento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E269D01E-BC32-4049-B463-5C60D7B0CCD2}" styleName="Estilo temático 2 - Énfasis 4">
    <a:tblBg>
      <a:fillRef idx="3">
        <a:schemeClr val="accent4"/>
      </a:fillRef>
      <a:effectRef idx="3">
        <a:schemeClr val="accent4"/>
      </a:effectRef>
    </a:tblBg>
    <a:wholeTbl>
      <a:tcTxStyle>
        <a:fontRef idx="minor">
          <a:scrgbClr r="0" g="0" b="0"/>
        </a:fontRef>
        <a:schemeClr val="lt1"/>
      </a:tcTxStyle>
      <a:tcStyle>
        <a:tcBdr>
          <a:left>
            <a:lnRef idx="1">
              <a:schemeClr val="accent4">
                <a:tint val="50000"/>
              </a:schemeClr>
            </a:lnRef>
          </a:left>
          <a:right>
            <a:lnRef idx="1">
              <a:schemeClr val="accent4">
                <a:tint val="50000"/>
              </a:schemeClr>
            </a:lnRef>
          </a:right>
          <a:top>
            <a:lnRef idx="1">
              <a:schemeClr val="accent4">
                <a:tint val="50000"/>
              </a:schemeClr>
            </a:lnRef>
          </a:top>
          <a:bottom>
            <a:lnRef idx="1">
              <a:schemeClr val="accent4">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327F97BB-C833-4FB7-BDE5-3F7075034690}" styleName="Estilo temático 2 - Énfasis 5">
    <a:tblBg>
      <a:fillRef idx="3">
        <a:schemeClr val="accent5"/>
      </a:fillRef>
      <a:effectRef idx="3">
        <a:schemeClr val="accent5"/>
      </a:effectRef>
    </a:tblBg>
    <a:wholeTbl>
      <a:tcTxStyle>
        <a:fontRef idx="minor">
          <a:scrgbClr r="0" g="0" b="0"/>
        </a:fontRef>
        <a:schemeClr val="lt1"/>
      </a:tcTxStyle>
      <a:tcStyle>
        <a:tcBdr>
          <a:left>
            <a:lnRef idx="1">
              <a:schemeClr val="accent5">
                <a:tint val="50000"/>
              </a:schemeClr>
            </a:lnRef>
          </a:left>
          <a:right>
            <a:lnRef idx="1">
              <a:schemeClr val="accent5">
                <a:tint val="50000"/>
              </a:schemeClr>
            </a:lnRef>
          </a:right>
          <a:top>
            <a:lnRef idx="1">
              <a:schemeClr val="accent5">
                <a:tint val="50000"/>
              </a:schemeClr>
            </a:lnRef>
          </a:top>
          <a:bottom>
            <a:lnRef idx="1">
              <a:schemeClr val="accent5">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793D81CF-94F2-401A-BA57-92F5A7B2D0C5}" styleName="Estilo medio 1">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lt1"/>
          </a:solidFill>
        </a:fill>
      </a:tcStyle>
    </a:lastRow>
    <a:firstRow>
      <a:tcTxStyle b="on">
        <a:fontRef idx="minor">
          <a:scrgbClr r="0" g="0" b="0"/>
        </a:fontRef>
        <a:schemeClr val="lt1"/>
      </a:tcTxStyle>
      <a:tcStyle>
        <a:tcBdr/>
        <a:fill>
          <a:solidFill>
            <a:schemeClr val="dk1"/>
          </a:solidFill>
        </a:fill>
      </a:tcStyle>
    </a:firstRow>
  </a:tblStyle>
  <a:tblStyle styleId="{8799B23B-EC83-4686-B30A-512413B5E67A}" styleName="Estilo claro 3 - Acento 3">
    <a:wholeTbl>
      <a:tcTxStyle>
        <a:fontRef idx="minor">
          <a:scrgbClr r="0" g="0" b="0"/>
        </a:fontRef>
        <a:schemeClr val="tx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noFill/>
        </a:fill>
      </a:tcStyle>
    </a:wholeTbl>
    <a:band1H>
      <a:tcStyle>
        <a:tcBdr/>
        <a:fill>
          <a:solidFill>
            <a:schemeClr val="accent3">
              <a:alpha val="20000"/>
            </a:schemeClr>
          </a:solidFill>
        </a:fill>
      </a:tcStyle>
    </a:band1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noFill/>
        </a:fill>
      </a:tcStyle>
    </a:lastRow>
    <a:firstRow>
      <a:tcTxStyle b="on"/>
      <a:tcStyle>
        <a:tcBdr>
          <a:bottom>
            <a:ln w="25400" cmpd="sng">
              <a:solidFill>
                <a:schemeClr val="accent3"/>
              </a:solidFill>
            </a:ln>
          </a:bottom>
        </a:tcBdr>
        <a:fill>
          <a:noFill/>
        </a:fill>
      </a:tcStyle>
    </a:firstRow>
  </a:tblStyle>
  <a:tblStyle styleId="{9DCAF9ED-07DC-4A11-8D7F-57B35C25682E}" styleName="Estilo medio 1 - Énfasis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a:noFill/>
            </a:ln>
          </a:insideV>
        </a:tcBdr>
        <a:fill>
          <a:solidFill>
            <a:schemeClr val="lt1"/>
          </a:solidFill>
        </a:fill>
      </a:tcStyle>
    </a:wholeTbl>
    <a:band1H>
      <a:tcStyle>
        <a:tcBdr/>
        <a:fill>
          <a:solidFill>
            <a:schemeClr val="accent2">
              <a:tint val="20000"/>
            </a:schemeClr>
          </a:solidFill>
        </a:fill>
      </a:tcStyle>
    </a:band1H>
    <a:band1V>
      <a:tcStyle>
        <a:tcBdr/>
        <a:fill>
          <a:solidFill>
            <a:schemeClr val="accent2">
              <a:tint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solidFill>
            <a:schemeClr val="lt1"/>
          </a:solidFill>
        </a:fill>
      </a:tcStyle>
    </a:lastRow>
    <a:firstRow>
      <a:tcTxStyle b="on">
        <a:fontRef idx="minor">
          <a:scrgbClr r="0" g="0" b="0"/>
        </a:fontRef>
        <a:schemeClr val="lt1"/>
      </a:tcTxStyle>
      <a:tcStyle>
        <a:tcBdr/>
        <a:fill>
          <a:solidFill>
            <a:schemeClr val="accent2"/>
          </a:solidFill>
        </a:fill>
      </a:tcStyle>
    </a:firstRow>
  </a:tblStyle>
  <a:tblStyle styleId="{0E3FDE45-AF77-4B5C-9715-49D594BDF05E}" styleName="Estilo claro 1 - Acento 2">
    <a:wholeTbl>
      <a:tcTxStyle>
        <a:fontRef idx="minor">
          <a:scrgbClr r="0" g="0" b="0"/>
        </a:fontRef>
        <a:schemeClr val="tx1"/>
      </a:tcTxStyle>
      <a:tcStyle>
        <a:tcBdr>
          <a:left>
            <a:ln>
              <a:noFill/>
            </a:ln>
          </a:left>
          <a:right>
            <a:ln>
              <a:noFill/>
            </a:ln>
          </a:right>
          <a:top>
            <a:ln w="12700" cmpd="sng">
              <a:solidFill>
                <a:schemeClr val="accent2"/>
              </a:solidFill>
            </a:ln>
          </a:top>
          <a:bottom>
            <a:ln w="12700" cmpd="sng">
              <a:solidFill>
                <a:schemeClr val="accent2"/>
              </a:solidFill>
            </a:ln>
          </a:bottom>
          <a:insideH>
            <a:ln>
              <a:noFill/>
            </a:ln>
          </a:insideH>
          <a:insideV>
            <a:ln>
              <a:noFill/>
            </a:ln>
          </a:insideV>
        </a:tcBdr>
        <a:fill>
          <a:noFill/>
        </a:fill>
      </a:tcStyle>
    </a:wholeTbl>
    <a:band1H>
      <a:tcStyle>
        <a:tcBdr/>
        <a:fill>
          <a:solidFill>
            <a:schemeClr val="accent2">
              <a:alpha val="20000"/>
            </a:schemeClr>
          </a:solidFill>
        </a:fill>
      </a:tcStyle>
    </a:band1H>
    <a:band2H>
      <a:tcStyle>
        <a:tcBdr/>
      </a:tcStyle>
    </a:band2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12700" cmpd="sng">
              <a:solidFill>
                <a:schemeClr val="accent2"/>
              </a:solidFill>
            </a:ln>
          </a:top>
        </a:tcBdr>
        <a:fill>
          <a:noFill/>
        </a:fill>
      </a:tcStyle>
    </a:lastRow>
    <a:firstRow>
      <a:tcTxStyle b="on"/>
      <a:tcStyle>
        <a:tcBdr>
          <a:bottom>
            <a:ln w="12700" cmpd="sng">
              <a:solidFill>
                <a:schemeClr val="accent2"/>
              </a:solidFill>
            </a:ln>
          </a:bottom>
        </a:tcBdr>
        <a:fill>
          <a:noFill/>
        </a:fill>
      </a:tcStyle>
    </a:firstRow>
  </a:tblStyle>
  <a:tblStyle styleId="{D27102A9-8310-4765-A935-A1911B00CA55}" styleName="Estilo claro 1 - Acento 4">
    <a:wholeTbl>
      <a:tcTxStyle>
        <a:fontRef idx="minor">
          <a:scrgbClr r="0" g="0" b="0"/>
        </a:fontRef>
        <a:schemeClr val="tx1"/>
      </a:tcTxStyle>
      <a:tcStyle>
        <a:tcBdr>
          <a:left>
            <a:ln>
              <a:noFill/>
            </a:ln>
          </a:left>
          <a:right>
            <a:ln>
              <a:noFill/>
            </a:ln>
          </a:right>
          <a:top>
            <a:ln w="12700" cmpd="sng">
              <a:solidFill>
                <a:schemeClr val="accent4"/>
              </a:solidFill>
            </a:ln>
          </a:top>
          <a:bottom>
            <a:ln w="12700" cmpd="sng">
              <a:solidFill>
                <a:schemeClr val="accent4"/>
              </a:solidFill>
            </a:ln>
          </a:bottom>
          <a:insideH>
            <a:ln>
              <a:noFill/>
            </a:ln>
          </a:insideH>
          <a:insideV>
            <a:ln>
              <a:noFill/>
            </a:ln>
          </a:insideV>
        </a:tcBdr>
        <a:fill>
          <a:noFill/>
        </a:fill>
      </a:tcStyle>
    </a:wholeTbl>
    <a:band1H>
      <a:tcStyle>
        <a:tcBdr/>
        <a:fill>
          <a:solidFill>
            <a:schemeClr val="accent4">
              <a:alpha val="20000"/>
            </a:schemeClr>
          </a:solidFill>
        </a:fill>
      </a:tcStyle>
    </a:band1H>
    <a:band2H>
      <a:tcStyle>
        <a:tcBdr/>
      </a:tcStyle>
    </a:band2H>
    <a:band1V>
      <a:tcStyle>
        <a:tcBdr/>
        <a:fill>
          <a:solidFill>
            <a:schemeClr val="accent4">
              <a:alpha val="20000"/>
            </a:schemeClr>
          </a:solidFill>
        </a:fill>
      </a:tcStyle>
    </a:band1V>
    <a:lastCol>
      <a:tcTxStyle b="on"/>
      <a:tcStyle>
        <a:tcBdr/>
      </a:tcStyle>
    </a:lastCol>
    <a:firstCol>
      <a:tcTxStyle b="on"/>
      <a:tcStyle>
        <a:tcBdr/>
      </a:tcStyle>
    </a:firstCol>
    <a:lastRow>
      <a:tcTxStyle b="on"/>
      <a:tcStyle>
        <a:tcBdr>
          <a:top>
            <a:ln w="12700" cmpd="sng">
              <a:solidFill>
                <a:schemeClr val="accent4"/>
              </a:solidFill>
            </a:ln>
          </a:top>
        </a:tcBdr>
        <a:fill>
          <a:noFill/>
        </a:fill>
      </a:tcStyle>
    </a:lastRow>
    <a:firstRow>
      <a:tcTxStyle b="on"/>
      <a:tcStyle>
        <a:tcBdr>
          <a:bottom>
            <a:ln w="12700" cmpd="sng">
              <a:solidFill>
                <a:schemeClr val="accent4"/>
              </a:solidFill>
            </a:ln>
          </a:bottom>
        </a:tcBdr>
        <a:fill>
          <a:noFill/>
        </a:fill>
      </a:tcStyle>
    </a:firstRow>
  </a:tblStyle>
  <a:tblStyle styleId="{8FD4443E-F989-4FC4-A0C8-D5A2AF1F390B}" styleName="Estilo oscuro 1 - Énfasis 5">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5"/>
          </a:solidFill>
        </a:fill>
      </a:tcStyle>
    </a:wholeTbl>
    <a:band1H>
      <a:tcStyle>
        <a:tcBdr/>
        <a:fill>
          <a:solidFill>
            <a:schemeClr val="accent5">
              <a:shade val="60000"/>
            </a:schemeClr>
          </a:solidFill>
        </a:fill>
      </a:tcStyle>
    </a:band1H>
    <a:band1V>
      <a:tcStyle>
        <a:tcBdr/>
        <a:fill>
          <a:solidFill>
            <a:schemeClr val="accent5">
              <a:shade val="60000"/>
            </a:schemeClr>
          </a:solidFill>
        </a:fill>
      </a:tcStyle>
    </a:band1V>
    <a:lastCol>
      <a:tcTxStyle b="on"/>
      <a:tcStyle>
        <a:tcBdr>
          <a:left>
            <a:ln w="25400" cmpd="sng">
              <a:solidFill>
                <a:schemeClr val="lt1"/>
              </a:solidFill>
            </a:ln>
          </a:left>
        </a:tcBdr>
        <a:fill>
          <a:solidFill>
            <a:schemeClr val="accent5">
              <a:shade val="60000"/>
            </a:schemeClr>
          </a:solidFill>
        </a:fill>
      </a:tcStyle>
    </a:lastCol>
    <a:firstCol>
      <a:tcTxStyle b="on"/>
      <a:tcStyle>
        <a:tcBdr>
          <a:right>
            <a:ln w="25400" cmpd="sng">
              <a:solidFill>
                <a:schemeClr val="lt1"/>
              </a:solidFill>
            </a:ln>
          </a:right>
        </a:tcBdr>
        <a:fill>
          <a:solidFill>
            <a:schemeClr val="accent5">
              <a:shade val="60000"/>
            </a:schemeClr>
          </a:solidFill>
        </a:fill>
      </a:tcStyle>
    </a:firstCol>
    <a:lastRow>
      <a:tcTxStyle b="on"/>
      <a:tcStyle>
        <a:tcBdr>
          <a:top>
            <a:ln w="25400" cmpd="sng">
              <a:solidFill>
                <a:schemeClr val="lt1"/>
              </a:solidFill>
            </a:ln>
          </a:top>
        </a:tcBdr>
        <a:fill>
          <a:solidFill>
            <a:schemeClr val="accent5">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1FECB4D8-DB02-4DC6-A0A2-4F2EBAE1DC90}" styleName="Estilo medio 1 - Énfasis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a:noFill/>
            </a:ln>
          </a:insideV>
        </a:tcBdr>
        <a:fill>
          <a:solidFill>
            <a:schemeClr val="lt1"/>
          </a:solidFill>
        </a:fill>
      </a:tcStyle>
    </a:wholeTbl>
    <a:band1H>
      <a:tcStyle>
        <a:tcBdr/>
        <a:fill>
          <a:solidFill>
            <a:schemeClr val="accent3">
              <a:tint val="20000"/>
            </a:schemeClr>
          </a:solidFill>
        </a:fill>
      </a:tcStyle>
    </a:band1H>
    <a:band1V>
      <a:tcStyle>
        <a:tcBdr/>
        <a:fill>
          <a:solidFill>
            <a:schemeClr val="accent3">
              <a:tint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solidFill>
            <a:schemeClr val="lt1"/>
          </a:solidFill>
        </a:fill>
      </a:tcStyle>
    </a:lastRow>
    <a:firstRow>
      <a:tcTxStyle b="on">
        <a:fontRef idx="minor">
          <a:scrgbClr r="0" g="0" b="0"/>
        </a:fontRef>
        <a:schemeClr val="lt1"/>
      </a:tcTxStyle>
      <a:tcStyle>
        <a:tcBdr/>
        <a:fill>
          <a:solidFill>
            <a:schemeClr val="accent3"/>
          </a:solidFill>
        </a:fill>
      </a:tcStyle>
    </a:firstRow>
  </a:tblStyle>
  <a:tblStyle styleId="{72833802-FEF1-4C79-8D5D-14CF1EAF98D9}" styleName="Estilo claro 2 - Acento 2">
    <a:wholeTbl>
      <a:tcTxStyle>
        <a:fontRef idx="minor">
          <a:scrgbClr r="0" g="0" b="0"/>
        </a:fontRef>
        <a:schemeClr val="tx1"/>
      </a:tcTxStyle>
      <a:tcStyle>
        <a:tcBdr>
          <a:left>
            <a:lnRef idx="1">
              <a:schemeClr val="accent2"/>
            </a:lnRef>
          </a:left>
          <a:right>
            <a:lnRef idx="1">
              <a:schemeClr val="accent2"/>
            </a:lnRef>
          </a:right>
          <a:top>
            <a:lnRef idx="1">
              <a:schemeClr val="accent2"/>
            </a:lnRef>
          </a:top>
          <a:bottom>
            <a:lnRef idx="1">
              <a:schemeClr val="accent2"/>
            </a:lnRef>
          </a:bottom>
          <a:insideH>
            <a:ln>
              <a:noFill/>
            </a:ln>
          </a:insideH>
          <a:insideV>
            <a:ln>
              <a:noFill/>
            </a:ln>
          </a:insideV>
        </a:tcBdr>
        <a:fill>
          <a:noFill/>
        </a:fill>
      </a:tcStyle>
    </a:wholeTbl>
    <a:band1H>
      <a:tcStyle>
        <a:tcBdr>
          <a:top>
            <a:lnRef idx="1">
              <a:schemeClr val="accent2"/>
            </a:lnRef>
          </a:top>
          <a:bottom>
            <a:lnRef idx="1">
              <a:schemeClr val="accent2"/>
            </a:lnRef>
          </a:bottom>
        </a:tcBdr>
      </a:tcStyle>
    </a:band1H>
    <a:band1V>
      <a:tcStyle>
        <a:tcBdr>
          <a:left>
            <a:lnRef idx="1">
              <a:schemeClr val="accent2"/>
            </a:lnRef>
          </a:left>
          <a:right>
            <a:lnRef idx="1">
              <a:schemeClr val="accent2"/>
            </a:lnRef>
          </a:right>
        </a:tcBdr>
      </a:tcStyle>
    </a:band1V>
    <a:band2V>
      <a:tcStyle>
        <a:tcBdr>
          <a:left>
            <a:lnRef idx="1">
              <a:schemeClr val="accent2"/>
            </a:lnRef>
          </a:left>
          <a:right>
            <a:lnRef idx="1">
              <a:schemeClr val="accent2"/>
            </a:lnRef>
          </a:right>
        </a:tcBdr>
      </a:tcStyle>
    </a:band2V>
    <a:lastCol>
      <a:tcTxStyle b="on"/>
      <a:tcStyle>
        <a:tcBdr/>
      </a:tcStyle>
    </a:lastCol>
    <a:firstCol>
      <a:tcTxStyle b="on"/>
      <a:tcStyle>
        <a:tcBdr/>
      </a:tcStyle>
    </a:firstCol>
    <a:lastRow>
      <a:tcTxStyle b="on"/>
      <a:tcStyle>
        <a:tcBdr>
          <a:top>
            <a:ln w="50800" cmpd="dbl">
              <a:solidFill>
                <a:schemeClr val="accent2"/>
              </a:solidFill>
            </a:ln>
          </a:top>
        </a:tcBdr>
      </a:tcStyle>
    </a:lastRow>
    <a:firstRow>
      <a:tcTxStyle b="on">
        <a:fontRef idx="minor">
          <a:scrgbClr r="0" g="0" b="0"/>
        </a:fontRef>
        <a:schemeClr val="bg1"/>
      </a:tcTxStyle>
      <a:tcStyle>
        <a:tcBdr/>
        <a:fillRef idx="1">
          <a:schemeClr val="accent2"/>
        </a:fillRef>
      </a:tcStyle>
    </a:firstRow>
  </a:tblStyle>
  <a:tblStyle styleId="{21E4AEA4-8DFA-4A89-87EB-49C32662AFE0}" styleName="Estilo medio 2 - Énfasis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85BE263C-DBD7-4A20-BB59-AAB30ACAA65A}" styleName="Estilo medio 3 - Énfasis 2">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2"/>
          </a:solidFill>
        </a:fill>
      </a:tcStyle>
    </a:lastCol>
    <a:firstCol>
      <a:tcTxStyle b="on">
        <a:fontRef idx="minor">
          <a:scrgbClr r="0" g="0" b="0"/>
        </a:fontRef>
        <a:schemeClr val="lt1"/>
      </a:tcTxStyle>
      <a:tcStyle>
        <a:tcBdr/>
        <a:fill>
          <a:solidFill>
            <a:schemeClr val="accent2"/>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2"/>
          </a:solidFill>
        </a:fill>
      </a:tcStyle>
    </a:firstRow>
  </a:tblStyle>
  <a:tblStyle styleId="{5940675A-B579-460E-94D1-54222C63F5DA}" styleName="Sin estilo, cuadrícula de la tabla">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EB344D84-9AFB-497E-A393-DC336BA19D2E}" styleName="Estilo medio 3 - Énfasis 3">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3"/>
          </a:solidFill>
        </a:fill>
      </a:tcStyle>
    </a:lastCol>
    <a:firstCol>
      <a:tcTxStyle b="on">
        <a:fontRef idx="minor">
          <a:scrgbClr r="0" g="0" b="0"/>
        </a:fontRef>
        <a:schemeClr val="lt1"/>
      </a:tcTxStyle>
      <a:tcStyle>
        <a:tcBdr/>
        <a:fill>
          <a:solidFill>
            <a:schemeClr val="accent3"/>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3"/>
          </a:solidFill>
        </a:fill>
      </a:tcStyle>
    </a:firstRow>
  </a:tblStyle>
  <a:tblStyle styleId="{5FD0F851-EC5A-4D38-B0AD-8093EC10F338}" styleName="Estilo claro 1 - Acento 5">
    <a:wholeTbl>
      <a:tcTxStyle>
        <a:fontRef idx="minor">
          <a:scrgbClr r="0" g="0" b="0"/>
        </a:fontRef>
        <a:schemeClr val="tx1"/>
      </a:tcTxStyle>
      <a:tcStyle>
        <a:tcBdr>
          <a:left>
            <a:ln>
              <a:noFill/>
            </a:ln>
          </a:left>
          <a:right>
            <a:ln>
              <a:noFill/>
            </a:ln>
          </a:right>
          <a:top>
            <a:ln w="12700" cmpd="sng">
              <a:solidFill>
                <a:schemeClr val="accent5"/>
              </a:solidFill>
            </a:ln>
          </a:top>
          <a:bottom>
            <a:ln w="12700" cmpd="sng">
              <a:solidFill>
                <a:schemeClr val="accent5"/>
              </a:solidFill>
            </a:ln>
          </a:bottom>
          <a:insideH>
            <a:ln>
              <a:noFill/>
            </a:ln>
          </a:insideH>
          <a:insideV>
            <a:ln>
              <a:noFill/>
            </a:ln>
          </a:insideV>
        </a:tcBdr>
        <a:fill>
          <a:noFill/>
        </a:fill>
      </a:tcStyle>
    </a:wholeTbl>
    <a:band1H>
      <a:tcStyle>
        <a:tcBdr/>
        <a:fill>
          <a:solidFill>
            <a:schemeClr val="accent5">
              <a:alpha val="20000"/>
            </a:schemeClr>
          </a:solidFill>
        </a:fill>
      </a:tcStyle>
    </a:band1H>
    <a:band2H>
      <a:tcStyle>
        <a:tcBdr/>
      </a:tcStyle>
    </a:band2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12700" cmpd="sng">
              <a:solidFill>
                <a:schemeClr val="accent5"/>
              </a:solidFill>
            </a:ln>
          </a:top>
        </a:tcBdr>
        <a:fill>
          <a:noFill/>
        </a:fill>
      </a:tcStyle>
    </a:lastRow>
    <a:firstRow>
      <a:tcTxStyle b="on"/>
      <a:tcStyle>
        <a:tcBdr>
          <a:bottom>
            <a:ln w="12700" cmpd="sng">
              <a:solidFill>
                <a:schemeClr val="accent5"/>
              </a:solidFill>
            </a:ln>
          </a:bottom>
        </a:tcBdr>
        <a:fill>
          <a:noFill/>
        </a:fill>
      </a:tcStyle>
    </a:firstRow>
  </a:tblStyle>
  <a:tblStyle styleId="{306799F8-075E-4A3A-A7F6-7FBC6576F1A4}" styleName="Estilo temático 2 - Énfasis 3">
    <a:tblBg>
      <a:fillRef idx="3">
        <a:schemeClr val="accent3"/>
      </a:fillRef>
      <a:effectRef idx="3">
        <a:schemeClr val="accent3"/>
      </a:effectRef>
    </a:tblBg>
    <a:wholeTbl>
      <a:tcTxStyle>
        <a:fontRef idx="minor">
          <a:scrgbClr r="0" g="0" b="0"/>
        </a:fontRef>
        <a:schemeClr val="lt1"/>
      </a:tcTxStyle>
      <a:tcStyle>
        <a:tcBdr>
          <a:left>
            <a:lnRef idx="1">
              <a:schemeClr val="accent3">
                <a:tint val="50000"/>
              </a:schemeClr>
            </a:lnRef>
          </a:left>
          <a:right>
            <a:lnRef idx="1">
              <a:schemeClr val="accent3">
                <a:tint val="50000"/>
              </a:schemeClr>
            </a:lnRef>
          </a:right>
          <a:top>
            <a:lnRef idx="1">
              <a:schemeClr val="accent3">
                <a:tint val="50000"/>
              </a:schemeClr>
            </a:lnRef>
          </a:top>
          <a:bottom>
            <a:lnRef idx="1">
              <a:schemeClr val="accent3">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F2DE63D5-997A-4646-A377-4702673A728D}" styleName="Estilo claro 2 - Acento 3">
    <a:wholeTbl>
      <a:tcTxStyle>
        <a:fontRef idx="minor">
          <a:scrgbClr r="0" g="0" b="0"/>
        </a:fontRef>
        <a:schemeClr val="tx1"/>
      </a:tcTxStyle>
      <a:tcStyle>
        <a:tcBdr>
          <a:left>
            <a:lnRef idx="1">
              <a:schemeClr val="accent3"/>
            </a:lnRef>
          </a:left>
          <a:right>
            <a:lnRef idx="1">
              <a:schemeClr val="accent3"/>
            </a:lnRef>
          </a:right>
          <a:top>
            <a:lnRef idx="1">
              <a:schemeClr val="accent3"/>
            </a:lnRef>
          </a:top>
          <a:bottom>
            <a:lnRef idx="1">
              <a:schemeClr val="accent3"/>
            </a:lnRef>
          </a:bottom>
          <a:insideH>
            <a:ln>
              <a:noFill/>
            </a:ln>
          </a:insideH>
          <a:insideV>
            <a:ln>
              <a:noFill/>
            </a:ln>
          </a:insideV>
        </a:tcBdr>
        <a:fill>
          <a:noFill/>
        </a:fill>
      </a:tcStyle>
    </a:wholeTbl>
    <a:band1H>
      <a:tcStyle>
        <a:tcBdr>
          <a:top>
            <a:lnRef idx="1">
              <a:schemeClr val="accent3"/>
            </a:lnRef>
          </a:top>
          <a:bottom>
            <a:lnRef idx="1">
              <a:schemeClr val="accent3"/>
            </a:lnRef>
          </a:bottom>
        </a:tcBdr>
      </a:tcStyle>
    </a:band1H>
    <a:band1V>
      <a:tcStyle>
        <a:tcBdr>
          <a:left>
            <a:lnRef idx="1">
              <a:schemeClr val="accent3"/>
            </a:lnRef>
          </a:left>
          <a:right>
            <a:lnRef idx="1">
              <a:schemeClr val="accent3"/>
            </a:lnRef>
          </a:right>
        </a:tcBdr>
      </a:tcStyle>
    </a:band1V>
    <a:band2V>
      <a:tcStyle>
        <a:tcBdr>
          <a:left>
            <a:lnRef idx="1">
              <a:schemeClr val="accent3"/>
            </a:lnRef>
          </a:left>
          <a:right>
            <a:lnRef idx="1">
              <a:schemeClr val="accent3"/>
            </a:lnRef>
          </a:right>
        </a:tcBdr>
      </a:tcStyle>
    </a:band2V>
    <a:lastCol>
      <a:tcTxStyle b="on"/>
      <a:tcStyle>
        <a:tcBdr/>
      </a:tcStyle>
    </a:lastCol>
    <a:firstCol>
      <a:tcTxStyle b="on"/>
      <a:tcStyle>
        <a:tcBdr/>
      </a:tcStyle>
    </a:firstCol>
    <a:lastRow>
      <a:tcTxStyle b="on"/>
      <a:tcStyle>
        <a:tcBdr>
          <a:top>
            <a:ln w="50800" cmpd="dbl">
              <a:solidFill>
                <a:schemeClr val="accent3"/>
              </a:solidFill>
            </a:ln>
          </a:top>
        </a:tcBdr>
      </a:tcStyle>
    </a:lastRow>
    <a:firstRow>
      <a:tcTxStyle b="on">
        <a:fontRef idx="minor">
          <a:scrgbClr r="0" g="0" b="0"/>
        </a:fontRef>
        <a:schemeClr val="bg1"/>
      </a:tcTxStyle>
      <a:tcStyle>
        <a:tcBdr/>
        <a:fillRef idx="1">
          <a:schemeClr val="accent3"/>
        </a:fillRef>
      </a:tcStyle>
    </a:firstRow>
  </a:tblStyle>
  <a:tblStyle styleId="{2D5ABB26-0587-4C30-8999-92F81FD0307C}" styleName="Sin estilo ni cuadrícula">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1237" autoAdjust="0"/>
    <p:restoredTop sz="94660" autoAdjust="0"/>
  </p:normalViewPr>
  <p:slideViewPr>
    <p:cSldViewPr>
      <p:cViewPr varScale="1">
        <p:scale>
          <a:sx n="56" d="100"/>
          <a:sy n="56" d="100"/>
        </p:scale>
        <p:origin x="72" y="108"/>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viewProps" Target="view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theme" Target="theme/theme1.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s>
</file>

<file path=ppt/diagrams/colors1.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6_4">
  <dgm:title val=""/>
  <dgm:desc val=""/>
  <dgm:catLst>
    <dgm:cat type="accent6" pri="11400"/>
  </dgm:catLst>
  <dgm:styleLbl name="node0">
    <dgm:fillClrLst meth="cycle">
      <a:schemeClr val="accent6">
        <a:shade val="60000"/>
      </a:schemeClr>
    </dgm:fillClrLst>
    <dgm:linClrLst meth="repeat">
      <a:schemeClr val="lt1"/>
    </dgm:linClrLst>
    <dgm:effectClrLst/>
    <dgm:txLinClrLst/>
    <dgm:txFillClrLst/>
    <dgm:txEffectClrLst/>
  </dgm:styleLbl>
  <dgm:styleLbl name="alignNode1">
    <dgm:fillClrLst meth="cycle">
      <a:schemeClr val="accent6">
        <a:shade val="50000"/>
      </a:schemeClr>
      <a:schemeClr val="accent6">
        <a:tint val="55000"/>
      </a:schemeClr>
    </dgm:fillClrLst>
    <dgm:linClrLst meth="cycle">
      <a:schemeClr val="accent6">
        <a:shade val="50000"/>
      </a:schemeClr>
      <a:schemeClr val="accent6">
        <a:tint val="55000"/>
      </a:schemeClr>
    </dgm:linClrLst>
    <dgm:effectClrLst/>
    <dgm:txLinClrLst/>
    <dgm:txFillClrLst/>
    <dgm:txEffectClrLst/>
  </dgm:styleLbl>
  <dgm:styleLbl name="node1">
    <dgm:fillClrLst meth="cycle">
      <a:schemeClr val="accent6">
        <a:shade val="50000"/>
      </a:schemeClr>
      <a:schemeClr val="accent6">
        <a:tint val="55000"/>
      </a:schemeClr>
    </dgm:fillClrLst>
    <dgm:linClrLst meth="repeat">
      <a:schemeClr val="lt1"/>
    </dgm:linClrLst>
    <dgm:effectClrLst/>
    <dgm:txLinClrLst/>
    <dgm:txFillClrLst/>
    <dgm:txEffectClrLst/>
  </dgm:styleLbl>
  <dgm:styleLbl name="lnNode1">
    <dgm:fillClrLst meth="cycle">
      <a:schemeClr val="accent6">
        <a:shade val="50000"/>
      </a:schemeClr>
      <a:schemeClr val="accent6">
        <a:tint val="55000"/>
      </a:schemeClr>
    </dgm:fillClrLst>
    <dgm:linClrLst meth="repeat">
      <a:schemeClr val="lt1"/>
    </dgm:linClrLst>
    <dgm:effectClrLst/>
    <dgm:txLinClrLst/>
    <dgm:txFillClrLst/>
    <dgm:txEffectClrLst/>
  </dgm:styleLbl>
  <dgm:styleLbl name="vennNode1">
    <dgm:fillClrLst meth="cycle">
      <a:schemeClr val="accent6">
        <a:shade val="80000"/>
        <a:alpha val="50000"/>
      </a:schemeClr>
      <a:schemeClr val="accent6">
        <a:tint val="50000"/>
        <a:alpha val="50000"/>
      </a:schemeClr>
    </dgm:fillClrLst>
    <dgm:linClrLst meth="repeat">
      <a:schemeClr val="lt1"/>
    </dgm:linClrLst>
    <dgm:effectClrLst/>
    <dgm:txLinClrLst/>
    <dgm:txFillClrLst/>
    <dgm:txEffectClrLst/>
  </dgm:styleLbl>
  <dgm:styleLbl name="node2">
    <dgm:fillClrLst>
      <a:schemeClr val="accent6">
        <a:shade val="80000"/>
      </a:schemeClr>
    </dgm:fillClrLst>
    <dgm:linClrLst meth="repeat">
      <a:schemeClr val="lt1"/>
    </dgm:linClrLst>
    <dgm:effectClrLst/>
    <dgm:txLinClrLst/>
    <dgm:txFillClrLst/>
    <dgm:txEffectClrLst/>
  </dgm:styleLbl>
  <dgm:styleLbl name="node3">
    <dgm:fillClrLst>
      <a:schemeClr val="accent6">
        <a:tint val="99000"/>
      </a:schemeClr>
    </dgm:fillClrLst>
    <dgm:linClrLst meth="repeat">
      <a:schemeClr val="lt1"/>
    </dgm:linClrLst>
    <dgm:effectClrLst/>
    <dgm:txLinClrLst/>
    <dgm:txFillClrLst/>
    <dgm:txEffectClrLst/>
  </dgm:styleLbl>
  <dgm:styleLbl name="node4">
    <dgm:fillClrLst>
      <a:schemeClr val="accent6">
        <a:tint val="70000"/>
      </a:schemeClr>
    </dgm:fillClrLst>
    <dgm:linClrLst meth="repeat">
      <a:schemeClr val="lt1"/>
    </dgm:linClrLst>
    <dgm:effectClrLst/>
    <dgm:txLinClrLst/>
    <dgm:txFillClrLst/>
    <dgm:txEffectClrLst/>
  </dgm:styleLbl>
  <dgm:styleLbl name="fgImgPlace1">
    <dgm:fillClrLst>
      <a:schemeClr val="accent6">
        <a:tint val="50000"/>
      </a:schemeClr>
      <a:schemeClr val="accent6">
        <a:tint val="55000"/>
      </a:schemeClr>
    </dgm:fillClrLst>
    <dgm:linClrLst meth="repeat">
      <a:schemeClr val="lt1"/>
    </dgm:linClrLst>
    <dgm:effectClrLst/>
    <dgm:txLinClrLst/>
    <dgm:txFillClrLst meth="repeat">
      <a:schemeClr val="lt1"/>
    </dgm:txFillClrLst>
    <dgm:txEffectClrLst/>
  </dgm:styleLbl>
  <dgm:styleLbl name="alignImgPlace1">
    <dgm:fillClrLst>
      <a:schemeClr val="accent6">
        <a:tint val="50000"/>
      </a:schemeClr>
      <a:schemeClr val="accent6">
        <a:tint val="55000"/>
      </a:schemeClr>
    </dgm:fillClrLst>
    <dgm:linClrLst meth="repeat">
      <a:schemeClr val="lt1"/>
    </dgm:linClrLst>
    <dgm:effectClrLst/>
    <dgm:txLinClrLst/>
    <dgm:txFillClrLst meth="repeat">
      <a:schemeClr val="lt1"/>
    </dgm:txFillClrLst>
    <dgm:txEffectClrLst/>
  </dgm:styleLbl>
  <dgm:styleLbl name="bgImgPlace1">
    <dgm:fillClrLst>
      <a:schemeClr val="accent6">
        <a:tint val="50000"/>
      </a:schemeClr>
      <a:schemeClr val="accent6">
        <a:tint val="55000"/>
      </a:schemeClr>
    </dgm:fillClrLst>
    <dgm:linClrLst meth="repeat">
      <a:schemeClr val="lt1"/>
    </dgm:linClrLst>
    <dgm:effectClrLst/>
    <dgm:txLinClrLst/>
    <dgm:txFillClrLst meth="repeat">
      <a:schemeClr val="lt1"/>
    </dgm:txFillClrLst>
    <dgm:txEffectClrLst/>
  </dgm:styleLbl>
  <dgm:styleLbl name="sibTrans2D1">
    <dgm:fillClrLst meth="cycle">
      <a:schemeClr val="accent6">
        <a:shade val="90000"/>
      </a:schemeClr>
      <a:schemeClr val="accent6">
        <a:tint val="50000"/>
      </a:schemeClr>
    </dgm:fillClrLst>
    <dgm:linClrLst meth="cycle">
      <a:schemeClr val="accent6">
        <a:shade val="90000"/>
      </a:schemeClr>
      <a:schemeClr val="accent6">
        <a:tint val="50000"/>
      </a:schemeClr>
    </dgm:linClrLst>
    <dgm:effectClrLst/>
    <dgm:txLinClrLst/>
    <dgm:txFillClrLst/>
    <dgm:txEffectClrLst/>
  </dgm:styleLbl>
  <dgm:styleLbl name="fgSibTrans2D1">
    <dgm:fillClrLst meth="cycle">
      <a:schemeClr val="accent6">
        <a:shade val="90000"/>
      </a:schemeClr>
      <a:schemeClr val="accent6">
        <a:tint val="50000"/>
      </a:schemeClr>
    </dgm:fillClrLst>
    <dgm:linClrLst meth="cycle">
      <a:schemeClr val="accent6">
        <a:shade val="90000"/>
      </a:schemeClr>
      <a:schemeClr val="accent6">
        <a:tint val="50000"/>
      </a:schemeClr>
    </dgm:linClrLst>
    <dgm:effectClrLst/>
    <dgm:txLinClrLst/>
    <dgm:txFillClrLst/>
    <dgm:txEffectClrLst/>
  </dgm:styleLbl>
  <dgm:styleLbl name="bgSibTrans2D1">
    <dgm:fillClrLst meth="cycle">
      <a:schemeClr val="accent6">
        <a:shade val="90000"/>
      </a:schemeClr>
      <a:schemeClr val="accent6">
        <a:tint val="50000"/>
      </a:schemeClr>
    </dgm:fillClrLst>
    <dgm:linClrLst meth="cycle">
      <a:schemeClr val="accent6">
        <a:shade val="90000"/>
      </a:schemeClr>
      <a:schemeClr val="accent6">
        <a:tint val="50000"/>
      </a:schemeClr>
    </dgm:linClrLst>
    <dgm:effectClrLst/>
    <dgm:txLinClrLst/>
    <dgm:txFillClrLst/>
    <dgm:txEffectClrLst/>
  </dgm:styleLbl>
  <dgm:styleLbl name="sibTrans1D1">
    <dgm:fillClrLst meth="cycle">
      <a:schemeClr val="accent6">
        <a:shade val="90000"/>
      </a:schemeClr>
      <a:schemeClr val="accent6">
        <a:tint val="50000"/>
      </a:schemeClr>
    </dgm:fillClrLst>
    <dgm:linClrLst meth="cycle">
      <a:schemeClr val="accent6">
        <a:shade val="90000"/>
      </a:schemeClr>
      <a:schemeClr val="accent6">
        <a:tint val="50000"/>
      </a:schemeClr>
    </dgm:linClrLst>
    <dgm:effectClrLst/>
    <dgm:txLinClrLst/>
    <dgm:txFillClrLst meth="repeat">
      <a:schemeClr val="tx1"/>
    </dgm:txFillClrLst>
    <dgm:txEffectClrLst/>
  </dgm:styleLbl>
  <dgm:styleLbl name="callout">
    <dgm:fillClrLst meth="repeat">
      <a:schemeClr val="accent6"/>
    </dgm:fillClrLst>
    <dgm:linClrLst meth="repeat">
      <a:schemeClr val="accent6"/>
    </dgm:linClrLst>
    <dgm:effectClrLst/>
    <dgm:txLinClrLst/>
    <dgm:txFillClrLst meth="repeat">
      <a:schemeClr val="tx1"/>
    </dgm:txFillClrLst>
    <dgm:txEffectClrLst/>
  </dgm:styleLbl>
  <dgm:styleLbl name="asst0">
    <dgm:fillClrLst meth="repeat">
      <a:schemeClr val="accent6">
        <a:shade val="80000"/>
      </a:schemeClr>
    </dgm:fillClrLst>
    <dgm:linClrLst meth="repeat">
      <a:schemeClr val="lt1"/>
    </dgm:linClrLst>
    <dgm:effectClrLst/>
    <dgm:txLinClrLst/>
    <dgm:txFillClrLst/>
    <dgm:txEffectClrLst/>
  </dgm:styleLbl>
  <dgm:styleLbl name="asst1">
    <dgm:fillClrLst meth="repeat">
      <a:schemeClr val="accent6">
        <a:shade val="80000"/>
      </a:schemeClr>
    </dgm:fillClrLst>
    <dgm:linClrLst meth="repeat">
      <a:schemeClr val="lt1"/>
    </dgm:linClrLst>
    <dgm:effectClrLst/>
    <dgm:txLinClrLst/>
    <dgm:txFillClrLst/>
    <dgm:txEffectClrLst/>
  </dgm:styleLbl>
  <dgm:styleLbl name="asst2">
    <dgm:fillClrLst>
      <a:schemeClr val="accent6">
        <a:tint val="90000"/>
      </a:schemeClr>
    </dgm:fillClrLst>
    <dgm:linClrLst meth="repeat">
      <a:schemeClr val="lt1"/>
    </dgm:linClrLst>
    <dgm:effectClrLst/>
    <dgm:txLinClrLst/>
    <dgm:txFillClrLst/>
    <dgm:txEffectClrLst/>
  </dgm:styleLbl>
  <dgm:styleLbl name="asst3">
    <dgm:fillClrLst>
      <a:schemeClr val="accent6">
        <a:tint val="70000"/>
      </a:schemeClr>
    </dgm:fillClrLst>
    <dgm:linClrLst meth="repeat">
      <a:schemeClr val="lt1"/>
    </dgm:linClrLst>
    <dgm:effectClrLst/>
    <dgm:txLinClrLst/>
    <dgm:txFillClrLst/>
    <dgm:txEffectClrLst/>
  </dgm:styleLbl>
  <dgm:styleLbl name="asst4">
    <dgm:fillClrLst>
      <a:schemeClr val="accent6">
        <a:tint val="50000"/>
      </a:schemeClr>
    </dgm:fillClrLst>
    <dgm:linClrLst meth="repeat">
      <a:schemeClr val="lt1"/>
    </dgm:linClrLst>
    <dgm:effectClrLst/>
    <dgm:txLinClrLst/>
    <dgm:txFillClrLst/>
    <dgm:txEffectClrLst/>
  </dgm:styleLbl>
  <dgm:styleLbl name="parChTrans2D1">
    <dgm:fillClrLst meth="repeat">
      <a:schemeClr val="accent6">
        <a:tint val="60000"/>
      </a:schemeClr>
    </dgm:fillClrLst>
    <dgm:linClrLst meth="repeat">
      <a:schemeClr val="accent6">
        <a:shade val="80000"/>
      </a:schemeClr>
    </dgm:linClrLst>
    <dgm:effectClrLst/>
    <dgm:txLinClrLst/>
    <dgm:txFillClrLst/>
    <dgm:txEffectClrLst/>
  </dgm:styleLbl>
  <dgm:styleLbl name="parChTrans2D2">
    <dgm:fillClrLst meth="repeat">
      <a:schemeClr val="accent6">
        <a:tint val="90000"/>
      </a:schemeClr>
    </dgm:fillClrLst>
    <dgm:linClrLst meth="repeat">
      <a:schemeClr val="accent6">
        <a:tint val="90000"/>
      </a:schemeClr>
    </dgm:linClrLst>
    <dgm:effectClrLst/>
    <dgm:txLinClrLst/>
    <dgm:txFillClrLst/>
    <dgm:txEffectClrLst/>
  </dgm:styleLbl>
  <dgm:styleLbl name="parChTrans2D3">
    <dgm:fillClrLst meth="repeat">
      <a:schemeClr val="accent6">
        <a:tint val="70000"/>
      </a:schemeClr>
    </dgm:fillClrLst>
    <dgm:linClrLst meth="repeat">
      <a:schemeClr val="accent6">
        <a:tint val="70000"/>
      </a:schemeClr>
    </dgm:linClrLst>
    <dgm:effectClrLst/>
    <dgm:txLinClrLst/>
    <dgm:txFillClrLst/>
    <dgm:txEffectClrLst/>
  </dgm:styleLbl>
  <dgm:styleLbl name="parChTrans2D4">
    <dgm:fillClrLst meth="repeat">
      <a:schemeClr val="accent6">
        <a:tint val="50000"/>
      </a:schemeClr>
    </dgm:fillClrLst>
    <dgm:linClrLst meth="repeat">
      <a:schemeClr val="accent6">
        <a:tint val="50000"/>
      </a:schemeClr>
    </dgm:linClrLst>
    <dgm:effectClrLst/>
    <dgm:txLinClrLst/>
    <dgm:txFillClrLst meth="repeat">
      <a:schemeClr val="dk1"/>
    </dgm:txFillClrLst>
    <dgm:txEffectClrLst/>
  </dgm:styleLbl>
  <dgm:styleLbl name="parChTrans1D1">
    <dgm:fillClrLst meth="repeat">
      <a:schemeClr val="accent6">
        <a:shade val="80000"/>
      </a:schemeClr>
    </dgm:fillClrLst>
    <dgm:linClrLst meth="repeat">
      <a:schemeClr val="accent6">
        <a:shade val="80000"/>
      </a:schemeClr>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a:tint val="90000"/>
      </a:schemeClr>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6">
        <a:tint val="70000"/>
      </a:schemeClr>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meth="cycle">
      <a:schemeClr val="accent6">
        <a:shade val="50000"/>
      </a:schemeClr>
      <a:schemeClr val="accent6">
        <a:tint val="55000"/>
      </a:schemeClr>
    </dgm:linClrLst>
    <dgm:effectClrLst/>
    <dgm:txLinClrLst/>
    <dgm:txFillClrLst meth="repeat">
      <a:schemeClr val="dk1"/>
    </dgm:txFillClrLst>
    <dgm:txEffectClrLst/>
  </dgm:styleLbl>
  <dgm:styleLbl name="conFgAcc1">
    <dgm:fillClrLst meth="repeat">
      <a:schemeClr val="lt1">
        <a:alpha val="90000"/>
      </a:schemeClr>
    </dgm:fillClrLst>
    <dgm:linClrLst meth="cycle">
      <a:schemeClr val="accent6">
        <a:shade val="50000"/>
      </a:schemeClr>
      <a:schemeClr val="accent6">
        <a:tint val="55000"/>
      </a:schemeClr>
    </dgm:linClrLst>
    <dgm:effectClrLst/>
    <dgm:txLinClrLst/>
    <dgm:txFillClrLst meth="repeat">
      <a:schemeClr val="dk1"/>
    </dgm:txFillClrLst>
    <dgm:txEffectClrLst/>
  </dgm:styleLbl>
  <dgm:styleLbl name="alignAcc1">
    <dgm:fillClrLst meth="repeat">
      <a:schemeClr val="lt1">
        <a:alpha val="90000"/>
      </a:schemeClr>
    </dgm:fillClrLst>
    <dgm:linClrLst meth="cycle">
      <a:schemeClr val="accent6">
        <a:shade val="50000"/>
      </a:schemeClr>
      <a:schemeClr val="accent6">
        <a:tint val="55000"/>
      </a:schemeClr>
    </dgm:linClrLst>
    <dgm:effectClrLst/>
    <dgm:txLinClrLst/>
    <dgm:txFillClrLst meth="repeat">
      <a:schemeClr val="dk1"/>
    </dgm:txFillClrLst>
    <dgm:txEffectClrLst/>
  </dgm:styleLbl>
  <dgm:styleLbl name="trAlignAcc1">
    <dgm:fillClrLst meth="repeat">
      <a:schemeClr val="lt1">
        <a:alpha val="55000"/>
      </a:schemeClr>
    </dgm:fillClrLst>
    <dgm:linClrLst meth="repeat">
      <a:schemeClr val="accent6"/>
    </dgm:linClrLst>
    <dgm:effectClrLst/>
    <dgm:txLinClrLst/>
    <dgm:txFillClrLst meth="repeat">
      <a:schemeClr val="dk1"/>
    </dgm:txFillClrLst>
    <dgm:txEffectClrLst/>
  </dgm:styleLbl>
  <dgm:styleLbl name="bgAcc1">
    <dgm:fillClrLst meth="repeat">
      <a:schemeClr val="lt1">
        <a:alpha val="90000"/>
      </a:schemeClr>
    </dgm:fillClrLst>
    <dgm:linClrLst meth="cycle">
      <a:schemeClr val="accent6">
        <a:shade val="50000"/>
      </a:schemeClr>
      <a:schemeClr val="accent6">
        <a:tint val="55000"/>
      </a:schemeClr>
    </dgm:linClrLst>
    <dgm:effectClrLst/>
    <dgm:txLinClrLst/>
    <dgm:txFillClrLst meth="repeat">
      <a:schemeClr val="dk1"/>
    </dgm:txFillClrLst>
    <dgm:txEffectClrLst/>
  </dgm:styleLbl>
  <dgm:styleLbl name="solidFgAcc1">
    <dgm:fillClrLst meth="repeat">
      <a:schemeClr val="lt1"/>
    </dgm:fillClrLst>
    <dgm:linClrLst meth="cycle">
      <a:schemeClr val="accent6">
        <a:shade val="50000"/>
      </a:schemeClr>
      <a:schemeClr val="accent6">
        <a:tint val="55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6"/>
    </dgm:linClrLst>
    <dgm:effectClrLst/>
    <dgm:txLinClrLst/>
    <dgm:txFillClrLst meth="repeat">
      <a:schemeClr val="dk1"/>
    </dgm:txFillClrLst>
    <dgm:txEffectClrLst/>
  </dgm:styleLbl>
  <dgm:styleLbl name="fgAccFollowNode1">
    <dgm:fillClrLst meth="repeat">
      <a:schemeClr val="accent6">
        <a:alpha val="90000"/>
        <a:tint val="55000"/>
      </a:schemeClr>
    </dgm:fillClrLst>
    <dgm:linClrLst meth="repeat">
      <a:schemeClr val="accent6">
        <a:alpha val="90000"/>
        <a:tint val="55000"/>
      </a:schemeClr>
    </dgm:linClrLst>
    <dgm:effectClrLst/>
    <dgm:txLinClrLst/>
    <dgm:txFillClrLst meth="repeat">
      <a:schemeClr val="dk1"/>
    </dgm:txFillClrLst>
    <dgm:txEffectClrLst/>
  </dgm:styleLbl>
  <dgm:styleLbl name="alignAccFollowNode1">
    <dgm:fillClrLst meth="repeat">
      <a:schemeClr val="accent6">
        <a:alpha val="90000"/>
        <a:tint val="55000"/>
      </a:schemeClr>
    </dgm:fillClrLst>
    <dgm:linClrLst meth="repeat">
      <a:schemeClr val="accent6">
        <a:alpha val="90000"/>
        <a:tint val="55000"/>
      </a:schemeClr>
    </dgm:linClrLst>
    <dgm:effectClrLst/>
    <dgm:txLinClrLst/>
    <dgm:txFillClrLst meth="repeat">
      <a:schemeClr val="dk1"/>
    </dgm:txFillClrLst>
    <dgm:txEffectClrLst/>
  </dgm:styleLbl>
  <dgm:styleLbl name="bgAccFollowNode1">
    <dgm:fillClrLst meth="repeat">
      <a:schemeClr val="accent6">
        <a:alpha val="90000"/>
        <a:tint val="55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6">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6">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6">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6">
        <a:tint val="50000"/>
      </a:schemeClr>
    </dgm:linClrLst>
    <dgm:effectClrLst/>
    <dgm:txLinClrLst/>
    <dgm:txFillClrLst meth="repeat">
      <a:schemeClr val="dk1"/>
    </dgm:txFillClrLst>
    <dgm:txEffectClrLst/>
  </dgm:styleLbl>
  <dgm:styleLbl name="bgShp">
    <dgm:fillClrLst meth="repeat">
      <a:schemeClr val="accent6">
        <a:tint val="55000"/>
      </a:schemeClr>
    </dgm:fillClrLst>
    <dgm:linClrLst meth="repeat">
      <a:schemeClr val="dk1"/>
    </dgm:linClrLst>
    <dgm:effectClrLst/>
    <dgm:txLinClrLst/>
    <dgm:txFillClrLst meth="repeat">
      <a:schemeClr val="dk1"/>
    </dgm:txFillClrLst>
    <dgm:txEffectClrLst/>
  </dgm:styleLbl>
  <dgm:styleLbl name="dkBgShp">
    <dgm:fillClrLst meth="repeat">
      <a:schemeClr val="accent6">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6">
        <a:tint val="50000"/>
        <a:alpha val="55000"/>
      </a:schemeClr>
    </dgm:fillClrLst>
    <dgm:linClrLst meth="repeat">
      <a:schemeClr val="accent6"/>
    </dgm:linClrLst>
    <dgm:effectClrLst/>
    <dgm:txLinClrLst/>
    <dgm:txFillClrLst meth="repeat">
      <a:schemeClr val="lt1"/>
    </dgm:txFillClrLst>
    <dgm:txEffectClrLst/>
  </dgm:styleLbl>
  <dgm:styleLbl name="fgShp">
    <dgm:fillClrLst meth="repeat">
      <a:schemeClr val="accent6">
        <a:tint val="55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2_2">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0C63CCB0-464D-4627-B519-FCB5FD42A2D4}" type="doc">
      <dgm:prSet loTypeId="urn:microsoft.com/office/officeart/2005/8/layout/list1" loCatId="list" qsTypeId="urn:microsoft.com/office/officeart/2005/8/quickstyle/simple1" qsCatId="simple" csTypeId="urn:microsoft.com/office/officeart/2005/8/colors/colorful5" csCatId="colorful" phldr="1"/>
      <dgm:spPr/>
      <dgm:t>
        <a:bodyPr/>
        <a:lstStyle/>
        <a:p>
          <a:endParaRPr lang="es-ES"/>
        </a:p>
      </dgm:t>
    </dgm:pt>
    <dgm:pt modelId="{9B3852D5-2C58-4392-B470-0F16188E3F6F}">
      <dgm:prSet phldrT="[Texto]" custT="1"/>
      <dgm:spPr/>
      <dgm:t>
        <a:bodyPr/>
        <a:lstStyle/>
        <a:p>
          <a:pPr algn="just"/>
          <a:r>
            <a:rPr lang="es-ES" sz="1600" dirty="0" smtClean="0">
              <a:solidFill>
                <a:schemeClr val="tx2"/>
              </a:solidFill>
            </a:rPr>
            <a:t>“Cantidad de dinero que se cobra por un producto o servicio, o la suma de los valores que los consumidores dan a cambio de los beneficios de tener o usar el bien o servicio"</a:t>
          </a:r>
          <a:endParaRPr lang="es-ES" sz="1600" dirty="0">
            <a:solidFill>
              <a:schemeClr val="tx2"/>
            </a:solidFill>
          </a:endParaRPr>
        </a:p>
      </dgm:t>
    </dgm:pt>
    <dgm:pt modelId="{5BB797B1-88E6-49D7-AB87-C12129112CC3}" type="parTrans" cxnId="{7185CBD1-93DB-4162-9F16-5B28BA7E115A}">
      <dgm:prSet/>
      <dgm:spPr/>
      <dgm:t>
        <a:bodyPr/>
        <a:lstStyle/>
        <a:p>
          <a:pPr algn="just"/>
          <a:endParaRPr lang="es-ES" sz="1600">
            <a:solidFill>
              <a:schemeClr val="tx2"/>
            </a:solidFill>
          </a:endParaRPr>
        </a:p>
      </dgm:t>
    </dgm:pt>
    <dgm:pt modelId="{B583E898-D10B-4E44-BF9A-23A3D5BC8938}" type="sibTrans" cxnId="{7185CBD1-93DB-4162-9F16-5B28BA7E115A}">
      <dgm:prSet/>
      <dgm:spPr/>
      <dgm:t>
        <a:bodyPr/>
        <a:lstStyle/>
        <a:p>
          <a:pPr algn="just"/>
          <a:endParaRPr lang="es-ES" sz="1600">
            <a:solidFill>
              <a:schemeClr val="tx2"/>
            </a:solidFill>
          </a:endParaRPr>
        </a:p>
      </dgm:t>
    </dgm:pt>
    <dgm:pt modelId="{BB16DD48-456F-48CF-8520-9D5AABE09358}">
      <dgm:prSet phldrT="[Texto]" custT="1"/>
      <dgm:spPr/>
      <dgm:t>
        <a:bodyPr/>
        <a:lstStyle/>
        <a:p>
          <a:pPr algn="just"/>
          <a:r>
            <a:rPr lang="es-ES" sz="1600" dirty="0" smtClean="0">
              <a:solidFill>
                <a:schemeClr val="tx2"/>
              </a:solidFill>
            </a:rPr>
            <a:t>“Es lo que se da a cambio de adquirir un bien o servicio y desempeña dos roles en la evaluación de alternativas del producto: como medida del sacrificio y como indicación de la información"</a:t>
          </a:r>
          <a:endParaRPr lang="es-ES" sz="1600" dirty="0">
            <a:solidFill>
              <a:schemeClr val="tx2"/>
            </a:solidFill>
          </a:endParaRPr>
        </a:p>
      </dgm:t>
    </dgm:pt>
    <dgm:pt modelId="{1F4776DB-F4C7-4B33-898F-C71FC1CA3F3B}" type="parTrans" cxnId="{FDBCACBE-52E2-48ED-A7DA-294ECA995460}">
      <dgm:prSet/>
      <dgm:spPr/>
      <dgm:t>
        <a:bodyPr/>
        <a:lstStyle/>
        <a:p>
          <a:pPr algn="just"/>
          <a:endParaRPr lang="es-ES" sz="1600">
            <a:solidFill>
              <a:schemeClr val="tx2"/>
            </a:solidFill>
          </a:endParaRPr>
        </a:p>
      </dgm:t>
    </dgm:pt>
    <dgm:pt modelId="{25A2276D-A1F2-418D-8E82-1B2EEE4AB767}" type="sibTrans" cxnId="{FDBCACBE-52E2-48ED-A7DA-294ECA995460}">
      <dgm:prSet/>
      <dgm:spPr/>
      <dgm:t>
        <a:bodyPr/>
        <a:lstStyle/>
        <a:p>
          <a:pPr algn="just"/>
          <a:endParaRPr lang="es-ES" sz="1600">
            <a:solidFill>
              <a:schemeClr val="tx2"/>
            </a:solidFill>
          </a:endParaRPr>
        </a:p>
      </dgm:t>
    </dgm:pt>
    <dgm:pt modelId="{30C64EEC-6E84-40E0-916A-C7CC65047509}">
      <dgm:prSet phldrT="[Texto]" custT="1"/>
      <dgm:spPr/>
      <dgm:t>
        <a:bodyPr/>
        <a:lstStyle/>
        <a:p>
          <a:pPr algn="just"/>
          <a:r>
            <a:rPr lang="es-ES" sz="1600" dirty="0" smtClean="0">
              <a:solidFill>
                <a:schemeClr val="tx2"/>
              </a:solidFill>
            </a:rPr>
            <a:t>"Es el valor expresado en moneda, o bien, la cantidad de dinero que se necesita para adquirir un producto"</a:t>
          </a:r>
          <a:endParaRPr lang="es-ES" sz="1600" dirty="0">
            <a:solidFill>
              <a:schemeClr val="tx2"/>
            </a:solidFill>
          </a:endParaRPr>
        </a:p>
      </dgm:t>
    </dgm:pt>
    <dgm:pt modelId="{2F01CC24-B924-4359-8147-2EEB9E71C21D}" type="parTrans" cxnId="{7CA1107B-86B4-46BB-9ED9-90B2E9F9D6D4}">
      <dgm:prSet/>
      <dgm:spPr/>
      <dgm:t>
        <a:bodyPr/>
        <a:lstStyle/>
        <a:p>
          <a:pPr algn="just"/>
          <a:endParaRPr lang="es-ES" sz="1600">
            <a:solidFill>
              <a:schemeClr val="tx2"/>
            </a:solidFill>
          </a:endParaRPr>
        </a:p>
      </dgm:t>
    </dgm:pt>
    <dgm:pt modelId="{08E8C68B-BDB2-484A-89AD-671ABEC18DF4}" type="sibTrans" cxnId="{7CA1107B-86B4-46BB-9ED9-90B2E9F9D6D4}">
      <dgm:prSet/>
      <dgm:spPr/>
      <dgm:t>
        <a:bodyPr/>
        <a:lstStyle/>
        <a:p>
          <a:pPr algn="just"/>
          <a:endParaRPr lang="es-ES" sz="1600">
            <a:solidFill>
              <a:schemeClr val="tx2"/>
            </a:solidFill>
          </a:endParaRPr>
        </a:p>
      </dgm:t>
    </dgm:pt>
    <dgm:pt modelId="{FB86BBFC-9C68-44E8-A891-2DE43096B3BF}">
      <dgm:prSet phldrT="[Texto]" custT="1"/>
      <dgm:spPr/>
      <dgm:t>
        <a:bodyPr/>
        <a:lstStyle/>
        <a:p>
          <a:pPr algn="just"/>
          <a:r>
            <a:rPr lang="es-ES" sz="1600" dirty="0" smtClean="0">
              <a:solidFill>
                <a:schemeClr val="tx2"/>
              </a:solidFill>
            </a:rPr>
            <a:t>“Es la cantidad de dinero que los consumidores deben pagar por comprar el producto de la empresa”</a:t>
          </a:r>
          <a:endParaRPr lang="es-ES" sz="1600" dirty="0">
            <a:solidFill>
              <a:schemeClr val="tx2"/>
            </a:solidFill>
          </a:endParaRPr>
        </a:p>
      </dgm:t>
    </dgm:pt>
    <dgm:pt modelId="{38E16DC8-0AB2-4E44-99DA-D7274E8C1ADF}" type="parTrans" cxnId="{FE21B42D-E2FB-422F-A01F-70077DF95278}">
      <dgm:prSet/>
      <dgm:spPr/>
    </dgm:pt>
    <dgm:pt modelId="{F0C9B0CE-A509-4645-B44C-83E0311EF1E9}" type="sibTrans" cxnId="{FE21B42D-E2FB-422F-A01F-70077DF95278}">
      <dgm:prSet/>
      <dgm:spPr/>
    </dgm:pt>
    <dgm:pt modelId="{81C81767-C355-4A69-8EBC-782C598DE3CE}" type="pres">
      <dgm:prSet presAssocID="{0C63CCB0-464D-4627-B519-FCB5FD42A2D4}" presName="linear" presStyleCnt="0">
        <dgm:presLayoutVars>
          <dgm:dir/>
          <dgm:animLvl val="lvl"/>
          <dgm:resizeHandles val="exact"/>
        </dgm:presLayoutVars>
      </dgm:prSet>
      <dgm:spPr/>
      <dgm:t>
        <a:bodyPr/>
        <a:lstStyle/>
        <a:p>
          <a:endParaRPr lang="es-ES"/>
        </a:p>
      </dgm:t>
    </dgm:pt>
    <dgm:pt modelId="{4905DF6D-7634-4593-BAF1-3A6640369B3B}" type="pres">
      <dgm:prSet presAssocID="{9B3852D5-2C58-4392-B470-0F16188E3F6F}" presName="parentLin" presStyleCnt="0"/>
      <dgm:spPr/>
    </dgm:pt>
    <dgm:pt modelId="{387845BC-2BA2-48AA-806C-2B2F96809C19}" type="pres">
      <dgm:prSet presAssocID="{9B3852D5-2C58-4392-B470-0F16188E3F6F}" presName="parentLeftMargin" presStyleLbl="node1" presStyleIdx="0" presStyleCnt="4"/>
      <dgm:spPr/>
      <dgm:t>
        <a:bodyPr/>
        <a:lstStyle/>
        <a:p>
          <a:endParaRPr lang="es-ES"/>
        </a:p>
      </dgm:t>
    </dgm:pt>
    <dgm:pt modelId="{08291820-E4CC-4C05-BE4C-DA1F49AAAC5C}" type="pres">
      <dgm:prSet presAssocID="{9B3852D5-2C58-4392-B470-0F16188E3F6F}" presName="parentText" presStyleLbl="node1" presStyleIdx="0" presStyleCnt="4" custScaleY="130447">
        <dgm:presLayoutVars>
          <dgm:chMax val="0"/>
          <dgm:bulletEnabled val="1"/>
        </dgm:presLayoutVars>
      </dgm:prSet>
      <dgm:spPr/>
      <dgm:t>
        <a:bodyPr/>
        <a:lstStyle/>
        <a:p>
          <a:endParaRPr lang="es-ES"/>
        </a:p>
      </dgm:t>
    </dgm:pt>
    <dgm:pt modelId="{D291CB3E-906C-4111-A117-9954F040550E}" type="pres">
      <dgm:prSet presAssocID="{9B3852D5-2C58-4392-B470-0F16188E3F6F}" presName="negativeSpace" presStyleCnt="0"/>
      <dgm:spPr/>
    </dgm:pt>
    <dgm:pt modelId="{9870295D-560D-4A08-B634-5C87CD985DF9}" type="pres">
      <dgm:prSet presAssocID="{9B3852D5-2C58-4392-B470-0F16188E3F6F}" presName="childText" presStyleLbl="conFgAcc1" presStyleIdx="0" presStyleCnt="4">
        <dgm:presLayoutVars>
          <dgm:bulletEnabled val="1"/>
        </dgm:presLayoutVars>
      </dgm:prSet>
      <dgm:spPr/>
    </dgm:pt>
    <dgm:pt modelId="{ED0D4EF2-6696-4FBE-AF4B-EA13E6C41135}" type="pres">
      <dgm:prSet presAssocID="{B583E898-D10B-4E44-BF9A-23A3D5BC8938}" presName="spaceBetweenRectangles" presStyleCnt="0"/>
      <dgm:spPr/>
    </dgm:pt>
    <dgm:pt modelId="{40F1D56C-D471-437B-A79F-318F1466B4B1}" type="pres">
      <dgm:prSet presAssocID="{BB16DD48-456F-48CF-8520-9D5AABE09358}" presName="parentLin" presStyleCnt="0"/>
      <dgm:spPr/>
    </dgm:pt>
    <dgm:pt modelId="{3E7F7256-31B5-456B-8209-4A5E836649A8}" type="pres">
      <dgm:prSet presAssocID="{BB16DD48-456F-48CF-8520-9D5AABE09358}" presName="parentLeftMargin" presStyleLbl="node1" presStyleIdx="0" presStyleCnt="4"/>
      <dgm:spPr/>
      <dgm:t>
        <a:bodyPr/>
        <a:lstStyle/>
        <a:p>
          <a:endParaRPr lang="es-ES"/>
        </a:p>
      </dgm:t>
    </dgm:pt>
    <dgm:pt modelId="{E280CA7F-CB37-42DE-9C48-E1357F4D3321}" type="pres">
      <dgm:prSet presAssocID="{BB16DD48-456F-48CF-8520-9D5AABE09358}" presName="parentText" presStyleLbl="node1" presStyleIdx="1" presStyleCnt="4">
        <dgm:presLayoutVars>
          <dgm:chMax val="0"/>
          <dgm:bulletEnabled val="1"/>
        </dgm:presLayoutVars>
      </dgm:prSet>
      <dgm:spPr/>
      <dgm:t>
        <a:bodyPr/>
        <a:lstStyle/>
        <a:p>
          <a:endParaRPr lang="es-ES"/>
        </a:p>
      </dgm:t>
    </dgm:pt>
    <dgm:pt modelId="{F98B9A7B-D8D7-4941-8B7C-882173C4ED6A}" type="pres">
      <dgm:prSet presAssocID="{BB16DD48-456F-48CF-8520-9D5AABE09358}" presName="negativeSpace" presStyleCnt="0"/>
      <dgm:spPr/>
    </dgm:pt>
    <dgm:pt modelId="{A0C9AE14-DF3D-4243-ACE3-69780C04DA74}" type="pres">
      <dgm:prSet presAssocID="{BB16DD48-456F-48CF-8520-9D5AABE09358}" presName="childText" presStyleLbl="conFgAcc1" presStyleIdx="1" presStyleCnt="4">
        <dgm:presLayoutVars>
          <dgm:bulletEnabled val="1"/>
        </dgm:presLayoutVars>
      </dgm:prSet>
      <dgm:spPr/>
    </dgm:pt>
    <dgm:pt modelId="{53F05556-708E-42EE-B7A5-8B715274B4B5}" type="pres">
      <dgm:prSet presAssocID="{25A2276D-A1F2-418D-8E82-1B2EEE4AB767}" presName="spaceBetweenRectangles" presStyleCnt="0"/>
      <dgm:spPr/>
    </dgm:pt>
    <dgm:pt modelId="{67E19253-A54E-4418-9DBA-DED7772E7959}" type="pres">
      <dgm:prSet presAssocID="{30C64EEC-6E84-40E0-916A-C7CC65047509}" presName="parentLin" presStyleCnt="0"/>
      <dgm:spPr/>
    </dgm:pt>
    <dgm:pt modelId="{7F14B347-BF95-46F6-82D9-E2128BF52754}" type="pres">
      <dgm:prSet presAssocID="{30C64EEC-6E84-40E0-916A-C7CC65047509}" presName="parentLeftMargin" presStyleLbl="node1" presStyleIdx="1" presStyleCnt="4"/>
      <dgm:spPr/>
      <dgm:t>
        <a:bodyPr/>
        <a:lstStyle/>
        <a:p>
          <a:endParaRPr lang="es-ES"/>
        </a:p>
      </dgm:t>
    </dgm:pt>
    <dgm:pt modelId="{A4C32F65-A285-493F-B932-5E1AEDBB6E33}" type="pres">
      <dgm:prSet presAssocID="{30C64EEC-6E84-40E0-916A-C7CC65047509}" presName="parentText" presStyleLbl="node1" presStyleIdx="2" presStyleCnt="4">
        <dgm:presLayoutVars>
          <dgm:chMax val="0"/>
          <dgm:bulletEnabled val="1"/>
        </dgm:presLayoutVars>
      </dgm:prSet>
      <dgm:spPr/>
      <dgm:t>
        <a:bodyPr/>
        <a:lstStyle/>
        <a:p>
          <a:endParaRPr lang="es-ES"/>
        </a:p>
      </dgm:t>
    </dgm:pt>
    <dgm:pt modelId="{9EEDC70B-9628-422D-86E0-478FEDAB2C81}" type="pres">
      <dgm:prSet presAssocID="{30C64EEC-6E84-40E0-916A-C7CC65047509}" presName="negativeSpace" presStyleCnt="0"/>
      <dgm:spPr/>
    </dgm:pt>
    <dgm:pt modelId="{82D67EEF-EE7B-4D26-84D3-D993FC4748FB}" type="pres">
      <dgm:prSet presAssocID="{30C64EEC-6E84-40E0-916A-C7CC65047509}" presName="childText" presStyleLbl="conFgAcc1" presStyleIdx="2" presStyleCnt="4">
        <dgm:presLayoutVars>
          <dgm:bulletEnabled val="1"/>
        </dgm:presLayoutVars>
      </dgm:prSet>
      <dgm:spPr/>
    </dgm:pt>
    <dgm:pt modelId="{765A41F4-7E94-48F2-A935-B15D95B64F29}" type="pres">
      <dgm:prSet presAssocID="{08E8C68B-BDB2-484A-89AD-671ABEC18DF4}" presName="spaceBetweenRectangles" presStyleCnt="0"/>
      <dgm:spPr/>
    </dgm:pt>
    <dgm:pt modelId="{4489BD7A-C4C2-4107-8352-2E3582880BD6}" type="pres">
      <dgm:prSet presAssocID="{FB86BBFC-9C68-44E8-A891-2DE43096B3BF}" presName="parentLin" presStyleCnt="0"/>
      <dgm:spPr/>
    </dgm:pt>
    <dgm:pt modelId="{1DBEFF7C-2497-4253-A8A5-B8E28862C547}" type="pres">
      <dgm:prSet presAssocID="{FB86BBFC-9C68-44E8-A891-2DE43096B3BF}" presName="parentLeftMargin" presStyleLbl="node1" presStyleIdx="2" presStyleCnt="4"/>
      <dgm:spPr/>
      <dgm:t>
        <a:bodyPr/>
        <a:lstStyle/>
        <a:p>
          <a:endParaRPr lang="es-ES"/>
        </a:p>
      </dgm:t>
    </dgm:pt>
    <dgm:pt modelId="{769F9698-2255-4A4E-9381-9A5C0D48005E}" type="pres">
      <dgm:prSet presAssocID="{FB86BBFC-9C68-44E8-A891-2DE43096B3BF}" presName="parentText" presStyleLbl="node1" presStyleIdx="3" presStyleCnt="4">
        <dgm:presLayoutVars>
          <dgm:chMax val="0"/>
          <dgm:bulletEnabled val="1"/>
        </dgm:presLayoutVars>
      </dgm:prSet>
      <dgm:spPr/>
      <dgm:t>
        <a:bodyPr/>
        <a:lstStyle/>
        <a:p>
          <a:endParaRPr lang="es-ES"/>
        </a:p>
      </dgm:t>
    </dgm:pt>
    <dgm:pt modelId="{398B4E99-2017-42E0-BFEE-ADD931187B70}" type="pres">
      <dgm:prSet presAssocID="{FB86BBFC-9C68-44E8-A891-2DE43096B3BF}" presName="negativeSpace" presStyleCnt="0"/>
      <dgm:spPr/>
    </dgm:pt>
    <dgm:pt modelId="{A0649F28-8ABD-48C6-979D-759E7C18C161}" type="pres">
      <dgm:prSet presAssocID="{FB86BBFC-9C68-44E8-A891-2DE43096B3BF}" presName="childText" presStyleLbl="conFgAcc1" presStyleIdx="3" presStyleCnt="4">
        <dgm:presLayoutVars>
          <dgm:bulletEnabled val="1"/>
        </dgm:presLayoutVars>
      </dgm:prSet>
      <dgm:spPr/>
    </dgm:pt>
  </dgm:ptLst>
  <dgm:cxnLst>
    <dgm:cxn modelId="{FE21B42D-E2FB-422F-A01F-70077DF95278}" srcId="{0C63CCB0-464D-4627-B519-FCB5FD42A2D4}" destId="{FB86BBFC-9C68-44E8-A891-2DE43096B3BF}" srcOrd="3" destOrd="0" parTransId="{38E16DC8-0AB2-4E44-99DA-D7274E8C1ADF}" sibTransId="{F0C9B0CE-A509-4645-B44C-83E0311EF1E9}"/>
    <dgm:cxn modelId="{4B12E7E9-69BF-48AD-9AAE-8820F0D68B95}" type="presOf" srcId="{9B3852D5-2C58-4392-B470-0F16188E3F6F}" destId="{08291820-E4CC-4C05-BE4C-DA1F49AAAC5C}" srcOrd="1" destOrd="0" presId="urn:microsoft.com/office/officeart/2005/8/layout/list1"/>
    <dgm:cxn modelId="{7CA1107B-86B4-46BB-9ED9-90B2E9F9D6D4}" srcId="{0C63CCB0-464D-4627-B519-FCB5FD42A2D4}" destId="{30C64EEC-6E84-40E0-916A-C7CC65047509}" srcOrd="2" destOrd="0" parTransId="{2F01CC24-B924-4359-8147-2EEB9E71C21D}" sibTransId="{08E8C68B-BDB2-484A-89AD-671ABEC18DF4}"/>
    <dgm:cxn modelId="{80E8EE8F-711D-4C0E-8D2C-F23519959316}" type="presOf" srcId="{FB86BBFC-9C68-44E8-A891-2DE43096B3BF}" destId="{769F9698-2255-4A4E-9381-9A5C0D48005E}" srcOrd="1" destOrd="0" presId="urn:microsoft.com/office/officeart/2005/8/layout/list1"/>
    <dgm:cxn modelId="{12588D4E-AD6F-4B80-852C-8E0BDAB9A017}" type="presOf" srcId="{FB86BBFC-9C68-44E8-A891-2DE43096B3BF}" destId="{1DBEFF7C-2497-4253-A8A5-B8E28862C547}" srcOrd="0" destOrd="0" presId="urn:microsoft.com/office/officeart/2005/8/layout/list1"/>
    <dgm:cxn modelId="{7185CBD1-93DB-4162-9F16-5B28BA7E115A}" srcId="{0C63CCB0-464D-4627-B519-FCB5FD42A2D4}" destId="{9B3852D5-2C58-4392-B470-0F16188E3F6F}" srcOrd="0" destOrd="0" parTransId="{5BB797B1-88E6-49D7-AB87-C12129112CC3}" sibTransId="{B583E898-D10B-4E44-BF9A-23A3D5BC8938}"/>
    <dgm:cxn modelId="{154FB54A-7084-4605-A5B2-F6936F834CDB}" type="presOf" srcId="{0C63CCB0-464D-4627-B519-FCB5FD42A2D4}" destId="{81C81767-C355-4A69-8EBC-782C598DE3CE}" srcOrd="0" destOrd="0" presId="urn:microsoft.com/office/officeart/2005/8/layout/list1"/>
    <dgm:cxn modelId="{A236CB61-145B-4A98-8C10-35731DAC2CED}" type="presOf" srcId="{BB16DD48-456F-48CF-8520-9D5AABE09358}" destId="{E280CA7F-CB37-42DE-9C48-E1357F4D3321}" srcOrd="1" destOrd="0" presId="urn:microsoft.com/office/officeart/2005/8/layout/list1"/>
    <dgm:cxn modelId="{FDBCACBE-52E2-48ED-A7DA-294ECA995460}" srcId="{0C63CCB0-464D-4627-B519-FCB5FD42A2D4}" destId="{BB16DD48-456F-48CF-8520-9D5AABE09358}" srcOrd="1" destOrd="0" parTransId="{1F4776DB-F4C7-4B33-898F-C71FC1CA3F3B}" sibTransId="{25A2276D-A1F2-418D-8E82-1B2EEE4AB767}"/>
    <dgm:cxn modelId="{43E3453E-7A56-43A1-BC06-A02337BB1354}" type="presOf" srcId="{9B3852D5-2C58-4392-B470-0F16188E3F6F}" destId="{387845BC-2BA2-48AA-806C-2B2F96809C19}" srcOrd="0" destOrd="0" presId="urn:microsoft.com/office/officeart/2005/8/layout/list1"/>
    <dgm:cxn modelId="{201C8DAB-BA15-4A67-93A0-3EDE8D5E30C8}" type="presOf" srcId="{30C64EEC-6E84-40E0-916A-C7CC65047509}" destId="{A4C32F65-A285-493F-B932-5E1AEDBB6E33}" srcOrd="1" destOrd="0" presId="urn:microsoft.com/office/officeart/2005/8/layout/list1"/>
    <dgm:cxn modelId="{85589EC2-3110-4E5B-AFE4-B4CB4DF8EDDD}" type="presOf" srcId="{BB16DD48-456F-48CF-8520-9D5AABE09358}" destId="{3E7F7256-31B5-456B-8209-4A5E836649A8}" srcOrd="0" destOrd="0" presId="urn:microsoft.com/office/officeart/2005/8/layout/list1"/>
    <dgm:cxn modelId="{4AC9E161-DA5E-44E6-93A8-258C881A48EC}" type="presOf" srcId="{30C64EEC-6E84-40E0-916A-C7CC65047509}" destId="{7F14B347-BF95-46F6-82D9-E2128BF52754}" srcOrd="0" destOrd="0" presId="urn:microsoft.com/office/officeart/2005/8/layout/list1"/>
    <dgm:cxn modelId="{B914497F-C8DD-4EC5-BC6A-90CEE94EC9F7}" type="presParOf" srcId="{81C81767-C355-4A69-8EBC-782C598DE3CE}" destId="{4905DF6D-7634-4593-BAF1-3A6640369B3B}" srcOrd="0" destOrd="0" presId="urn:microsoft.com/office/officeart/2005/8/layout/list1"/>
    <dgm:cxn modelId="{6A21DC0C-170D-4819-9C36-95ED1D604320}" type="presParOf" srcId="{4905DF6D-7634-4593-BAF1-3A6640369B3B}" destId="{387845BC-2BA2-48AA-806C-2B2F96809C19}" srcOrd="0" destOrd="0" presId="urn:microsoft.com/office/officeart/2005/8/layout/list1"/>
    <dgm:cxn modelId="{BA916AAA-840E-4FE6-83E8-94C4A6403250}" type="presParOf" srcId="{4905DF6D-7634-4593-BAF1-3A6640369B3B}" destId="{08291820-E4CC-4C05-BE4C-DA1F49AAAC5C}" srcOrd="1" destOrd="0" presId="urn:microsoft.com/office/officeart/2005/8/layout/list1"/>
    <dgm:cxn modelId="{92AC450E-D2B6-4CCA-8C14-98AF2B19DE1D}" type="presParOf" srcId="{81C81767-C355-4A69-8EBC-782C598DE3CE}" destId="{D291CB3E-906C-4111-A117-9954F040550E}" srcOrd="1" destOrd="0" presId="urn:microsoft.com/office/officeart/2005/8/layout/list1"/>
    <dgm:cxn modelId="{F74895A6-0153-47C1-B5FD-F2C2E31B8D27}" type="presParOf" srcId="{81C81767-C355-4A69-8EBC-782C598DE3CE}" destId="{9870295D-560D-4A08-B634-5C87CD985DF9}" srcOrd="2" destOrd="0" presId="urn:microsoft.com/office/officeart/2005/8/layout/list1"/>
    <dgm:cxn modelId="{C0F52AAF-AE7E-4156-995A-AECA30D95611}" type="presParOf" srcId="{81C81767-C355-4A69-8EBC-782C598DE3CE}" destId="{ED0D4EF2-6696-4FBE-AF4B-EA13E6C41135}" srcOrd="3" destOrd="0" presId="urn:microsoft.com/office/officeart/2005/8/layout/list1"/>
    <dgm:cxn modelId="{BA024703-3140-4903-A61E-66E3F71AECE2}" type="presParOf" srcId="{81C81767-C355-4A69-8EBC-782C598DE3CE}" destId="{40F1D56C-D471-437B-A79F-318F1466B4B1}" srcOrd="4" destOrd="0" presId="urn:microsoft.com/office/officeart/2005/8/layout/list1"/>
    <dgm:cxn modelId="{6C203B5F-A8EB-4C07-A054-9AA0E9F0B00B}" type="presParOf" srcId="{40F1D56C-D471-437B-A79F-318F1466B4B1}" destId="{3E7F7256-31B5-456B-8209-4A5E836649A8}" srcOrd="0" destOrd="0" presId="urn:microsoft.com/office/officeart/2005/8/layout/list1"/>
    <dgm:cxn modelId="{A1AF4B17-4A61-4110-A4CE-85C0E1337AFA}" type="presParOf" srcId="{40F1D56C-D471-437B-A79F-318F1466B4B1}" destId="{E280CA7F-CB37-42DE-9C48-E1357F4D3321}" srcOrd="1" destOrd="0" presId="urn:microsoft.com/office/officeart/2005/8/layout/list1"/>
    <dgm:cxn modelId="{17AAF65E-DEE5-49F5-9717-2BB42D9F265E}" type="presParOf" srcId="{81C81767-C355-4A69-8EBC-782C598DE3CE}" destId="{F98B9A7B-D8D7-4941-8B7C-882173C4ED6A}" srcOrd="5" destOrd="0" presId="urn:microsoft.com/office/officeart/2005/8/layout/list1"/>
    <dgm:cxn modelId="{7C865688-D4CE-42FB-AC75-5F87593EB439}" type="presParOf" srcId="{81C81767-C355-4A69-8EBC-782C598DE3CE}" destId="{A0C9AE14-DF3D-4243-ACE3-69780C04DA74}" srcOrd="6" destOrd="0" presId="urn:microsoft.com/office/officeart/2005/8/layout/list1"/>
    <dgm:cxn modelId="{41B4CC39-AD1C-40A8-8869-037B3FE7A146}" type="presParOf" srcId="{81C81767-C355-4A69-8EBC-782C598DE3CE}" destId="{53F05556-708E-42EE-B7A5-8B715274B4B5}" srcOrd="7" destOrd="0" presId="urn:microsoft.com/office/officeart/2005/8/layout/list1"/>
    <dgm:cxn modelId="{E71FD806-BDAF-4B9B-A9B0-67000254AA82}" type="presParOf" srcId="{81C81767-C355-4A69-8EBC-782C598DE3CE}" destId="{67E19253-A54E-4418-9DBA-DED7772E7959}" srcOrd="8" destOrd="0" presId="urn:microsoft.com/office/officeart/2005/8/layout/list1"/>
    <dgm:cxn modelId="{63172612-EEBF-4577-8C31-C9B743B342FE}" type="presParOf" srcId="{67E19253-A54E-4418-9DBA-DED7772E7959}" destId="{7F14B347-BF95-46F6-82D9-E2128BF52754}" srcOrd="0" destOrd="0" presId="urn:microsoft.com/office/officeart/2005/8/layout/list1"/>
    <dgm:cxn modelId="{6C9A8BF4-B85F-4CBA-9C32-14F504FB13F9}" type="presParOf" srcId="{67E19253-A54E-4418-9DBA-DED7772E7959}" destId="{A4C32F65-A285-493F-B932-5E1AEDBB6E33}" srcOrd="1" destOrd="0" presId="urn:microsoft.com/office/officeart/2005/8/layout/list1"/>
    <dgm:cxn modelId="{03A12172-06D9-4AAE-A2F2-AADA935FD6DD}" type="presParOf" srcId="{81C81767-C355-4A69-8EBC-782C598DE3CE}" destId="{9EEDC70B-9628-422D-86E0-478FEDAB2C81}" srcOrd="9" destOrd="0" presId="urn:microsoft.com/office/officeart/2005/8/layout/list1"/>
    <dgm:cxn modelId="{1A63D982-AFED-40FC-A0AC-07839E0F8456}" type="presParOf" srcId="{81C81767-C355-4A69-8EBC-782C598DE3CE}" destId="{82D67EEF-EE7B-4D26-84D3-D993FC4748FB}" srcOrd="10" destOrd="0" presId="urn:microsoft.com/office/officeart/2005/8/layout/list1"/>
    <dgm:cxn modelId="{E28B7543-27AD-4A7D-ACBD-5E7B8A36B712}" type="presParOf" srcId="{81C81767-C355-4A69-8EBC-782C598DE3CE}" destId="{765A41F4-7E94-48F2-A935-B15D95B64F29}" srcOrd="11" destOrd="0" presId="urn:microsoft.com/office/officeart/2005/8/layout/list1"/>
    <dgm:cxn modelId="{FAEC1806-1E1E-46ED-8D1A-0572FDFB14AD}" type="presParOf" srcId="{81C81767-C355-4A69-8EBC-782C598DE3CE}" destId="{4489BD7A-C4C2-4107-8352-2E3582880BD6}" srcOrd="12" destOrd="0" presId="urn:microsoft.com/office/officeart/2005/8/layout/list1"/>
    <dgm:cxn modelId="{F87D65ED-293D-48DE-907F-BDC8AE0ACDE4}" type="presParOf" srcId="{4489BD7A-C4C2-4107-8352-2E3582880BD6}" destId="{1DBEFF7C-2497-4253-A8A5-B8E28862C547}" srcOrd="0" destOrd="0" presId="urn:microsoft.com/office/officeart/2005/8/layout/list1"/>
    <dgm:cxn modelId="{78254788-075E-47BA-83E9-B5A7962F31CB}" type="presParOf" srcId="{4489BD7A-C4C2-4107-8352-2E3582880BD6}" destId="{769F9698-2255-4A4E-9381-9A5C0D48005E}" srcOrd="1" destOrd="0" presId="urn:microsoft.com/office/officeart/2005/8/layout/list1"/>
    <dgm:cxn modelId="{E4483FA0-08F4-4E6B-B39A-8E708B8C9F56}" type="presParOf" srcId="{81C81767-C355-4A69-8EBC-782C598DE3CE}" destId="{398B4E99-2017-42E0-BFEE-ADD931187B70}" srcOrd="13" destOrd="0" presId="urn:microsoft.com/office/officeart/2005/8/layout/list1"/>
    <dgm:cxn modelId="{E3070C54-E853-4E8D-A809-AF3241FB0537}" type="presParOf" srcId="{81C81767-C355-4A69-8EBC-782C598DE3CE}" destId="{A0649F28-8ABD-48C6-979D-759E7C18C161}" srcOrd="14" destOrd="0" presId="urn:microsoft.com/office/officeart/2005/8/layout/lis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5E5E1F5C-D736-4A4A-B8DB-7F7108AC2E06}" type="doc">
      <dgm:prSet loTypeId="urn:microsoft.com/office/officeart/2005/8/layout/hList1" loCatId="list" qsTypeId="urn:microsoft.com/office/officeart/2005/8/quickstyle/simple1" qsCatId="simple" csTypeId="urn:microsoft.com/office/officeart/2005/8/colors/colorful5" csCatId="colorful" phldr="1"/>
      <dgm:spPr/>
      <dgm:t>
        <a:bodyPr/>
        <a:lstStyle/>
        <a:p>
          <a:endParaRPr lang="es-ES"/>
        </a:p>
      </dgm:t>
    </dgm:pt>
    <dgm:pt modelId="{05C8D037-A2E1-40AB-A999-B15B348BDD95}">
      <dgm:prSet phldrT="[Texto]"/>
      <dgm:spPr/>
      <dgm:t>
        <a:bodyPr/>
        <a:lstStyle/>
        <a:p>
          <a:r>
            <a:rPr lang="es-ES" b="1" dirty="0" smtClean="0">
              <a:solidFill>
                <a:schemeClr val="tx2"/>
              </a:solidFill>
            </a:rPr>
            <a:t>Orientados a las utilidades</a:t>
          </a:r>
          <a:endParaRPr lang="es-ES" dirty="0">
            <a:solidFill>
              <a:schemeClr val="tx2"/>
            </a:solidFill>
          </a:endParaRPr>
        </a:p>
      </dgm:t>
    </dgm:pt>
    <dgm:pt modelId="{106CBAF3-6178-479C-BA4D-2B0A10FD4F56}" type="parTrans" cxnId="{600C5A1A-077F-4F52-9DD0-E76CE7D040D0}">
      <dgm:prSet/>
      <dgm:spPr/>
      <dgm:t>
        <a:bodyPr/>
        <a:lstStyle/>
        <a:p>
          <a:endParaRPr lang="es-ES">
            <a:solidFill>
              <a:schemeClr val="tx2"/>
            </a:solidFill>
          </a:endParaRPr>
        </a:p>
      </dgm:t>
    </dgm:pt>
    <dgm:pt modelId="{0AC55607-35A0-4898-9243-79906518059E}" type="sibTrans" cxnId="{600C5A1A-077F-4F52-9DD0-E76CE7D040D0}">
      <dgm:prSet/>
      <dgm:spPr/>
      <dgm:t>
        <a:bodyPr/>
        <a:lstStyle/>
        <a:p>
          <a:endParaRPr lang="es-ES">
            <a:solidFill>
              <a:schemeClr val="tx2"/>
            </a:solidFill>
          </a:endParaRPr>
        </a:p>
      </dgm:t>
    </dgm:pt>
    <dgm:pt modelId="{C4996A30-B7E5-41A0-BBAA-6F95EDB7B93C}">
      <dgm:prSet phldrT="[Texto]"/>
      <dgm:spPr/>
      <dgm:t>
        <a:bodyPr/>
        <a:lstStyle/>
        <a:p>
          <a:r>
            <a:rPr lang="es-ES" b="1" dirty="0" smtClean="0">
              <a:solidFill>
                <a:schemeClr val="tx2"/>
              </a:solidFill>
            </a:rPr>
            <a:t>Maximización de las utilidades</a:t>
          </a:r>
          <a:endParaRPr lang="es-ES" dirty="0">
            <a:solidFill>
              <a:schemeClr val="tx2"/>
            </a:solidFill>
          </a:endParaRPr>
        </a:p>
      </dgm:t>
    </dgm:pt>
    <dgm:pt modelId="{923ECCF8-371E-49DB-B054-F20D98130F93}" type="parTrans" cxnId="{1E09FAE1-4D2B-424F-8ABF-84D2F52B0CC7}">
      <dgm:prSet/>
      <dgm:spPr/>
      <dgm:t>
        <a:bodyPr/>
        <a:lstStyle/>
        <a:p>
          <a:endParaRPr lang="es-ES">
            <a:solidFill>
              <a:schemeClr val="tx2"/>
            </a:solidFill>
          </a:endParaRPr>
        </a:p>
      </dgm:t>
    </dgm:pt>
    <dgm:pt modelId="{823A1921-4804-4DE8-AAF6-D3C77C501602}" type="sibTrans" cxnId="{1E09FAE1-4D2B-424F-8ABF-84D2F52B0CC7}">
      <dgm:prSet/>
      <dgm:spPr/>
      <dgm:t>
        <a:bodyPr/>
        <a:lstStyle/>
        <a:p>
          <a:endParaRPr lang="es-ES">
            <a:solidFill>
              <a:schemeClr val="tx2"/>
            </a:solidFill>
          </a:endParaRPr>
        </a:p>
      </dgm:t>
    </dgm:pt>
    <dgm:pt modelId="{0EA6FDC5-B599-4526-9670-A2356A558DBE}">
      <dgm:prSet phldrT="[Texto]"/>
      <dgm:spPr/>
      <dgm:t>
        <a:bodyPr/>
        <a:lstStyle/>
        <a:p>
          <a:r>
            <a:rPr lang="es-ES" b="1" dirty="0" smtClean="0">
              <a:solidFill>
                <a:schemeClr val="tx2"/>
              </a:solidFill>
            </a:rPr>
            <a:t>Utilidades satisfactorias</a:t>
          </a:r>
          <a:endParaRPr lang="es-ES" dirty="0">
            <a:solidFill>
              <a:schemeClr val="tx2"/>
            </a:solidFill>
          </a:endParaRPr>
        </a:p>
      </dgm:t>
    </dgm:pt>
    <dgm:pt modelId="{3A7099D5-E44F-4905-B360-4ADA7FA367D4}" type="parTrans" cxnId="{51985D39-0D49-40B9-AC3E-2FB45CC7C515}">
      <dgm:prSet/>
      <dgm:spPr/>
      <dgm:t>
        <a:bodyPr/>
        <a:lstStyle/>
        <a:p>
          <a:endParaRPr lang="es-ES">
            <a:solidFill>
              <a:schemeClr val="tx2"/>
            </a:solidFill>
          </a:endParaRPr>
        </a:p>
      </dgm:t>
    </dgm:pt>
    <dgm:pt modelId="{B445B5A9-204A-4628-952B-A8946D81B964}" type="sibTrans" cxnId="{51985D39-0D49-40B9-AC3E-2FB45CC7C515}">
      <dgm:prSet/>
      <dgm:spPr/>
      <dgm:t>
        <a:bodyPr/>
        <a:lstStyle/>
        <a:p>
          <a:endParaRPr lang="es-ES">
            <a:solidFill>
              <a:schemeClr val="tx2"/>
            </a:solidFill>
          </a:endParaRPr>
        </a:p>
      </dgm:t>
    </dgm:pt>
    <dgm:pt modelId="{3E327908-92C7-48C4-9C0D-6E9AAE252060}">
      <dgm:prSet phldrT="[Texto]"/>
      <dgm:spPr/>
      <dgm:t>
        <a:bodyPr/>
        <a:lstStyle/>
        <a:p>
          <a:r>
            <a:rPr lang="es-ES" b="1" dirty="0" smtClean="0">
              <a:solidFill>
                <a:schemeClr val="tx2"/>
              </a:solidFill>
            </a:rPr>
            <a:t>Orientados a las ventas</a:t>
          </a:r>
          <a:endParaRPr lang="es-ES" dirty="0">
            <a:solidFill>
              <a:schemeClr val="tx2"/>
            </a:solidFill>
          </a:endParaRPr>
        </a:p>
      </dgm:t>
    </dgm:pt>
    <dgm:pt modelId="{EAA22A9C-4C7D-486E-BC08-7B42E297453A}" type="parTrans" cxnId="{90907F61-C5C7-4C86-B1C2-891770DFF82F}">
      <dgm:prSet/>
      <dgm:spPr/>
      <dgm:t>
        <a:bodyPr/>
        <a:lstStyle/>
        <a:p>
          <a:endParaRPr lang="es-ES">
            <a:solidFill>
              <a:schemeClr val="tx2"/>
            </a:solidFill>
          </a:endParaRPr>
        </a:p>
      </dgm:t>
    </dgm:pt>
    <dgm:pt modelId="{C9382804-ADB1-4CAE-AD20-D069B107FE98}" type="sibTrans" cxnId="{90907F61-C5C7-4C86-B1C2-891770DFF82F}">
      <dgm:prSet/>
      <dgm:spPr/>
      <dgm:t>
        <a:bodyPr/>
        <a:lstStyle/>
        <a:p>
          <a:endParaRPr lang="es-ES">
            <a:solidFill>
              <a:schemeClr val="tx2"/>
            </a:solidFill>
          </a:endParaRPr>
        </a:p>
      </dgm:t>
    </dgm:pt>
    <dgm:pt modelId="{70C13E5D-5D1B-4B59-B826-0528E5518E93}">
      <dgm:prSet phldrT="[Texto]"/>
      <dgm:spPr/>
      <dgm:t>
        <a:bodyPr/>
        <a:lstStyle/>
        <a:p>
          <a:r>
            <a:rPr lang="es-ES" b="1" dirty="0" smtClean="0">
              <a:solidFill>
                <a:schemeClr val="tx2"/>
              </a:solidFill>
            </a:rPr>
            <a:t>Participación de mercado</a:t>
          </a:r>
          <a:endParaRPr lang="es-ES" dirty="0">
            <a:solidFill>
              <a:schemeClr val="tx2"/>
            </a:solidFill>
          </a:endParaRPr>
        </a:p>
      </dgm:t>
    </dgm:pt>
    <dgm:pt modelId="{155099D6-665F-4EFE-A635-AAC7054675E0}" type="parTrans" cxnId="{E857967E-B6DE-4A93-82F9-BBFA69B61942}">
      <dgm:prSet/>
      <dgm:spPr/>
      <dgm:t>
        <a:bodyPr/>
        <a:lstStyle/>
        <a:p>
          <a:endParaRPr lang="es-ES">
            <a:solidFill>
              <a:schemeClr val="tx2"/>
            </a:solidFill>
          </a:endParaRPr>
        </a:p>
      </dgm:t>
    </dgm:pt>
    <dgm:pt modelId="{606F9487-243F-424F-8862-72F24BC562E6}" type="sibTrans" cxnId="{E857967E-B6DE-4A93-82F9-BBFA69B61942}">
      <dgm:prSet/>
      <dgm:spPr/>
      <dgm:t>
        <a:bodyPr/>
        <a:lstStyle/>
        <a:p>
          <a:endParaRPr lang="es-ES">
            <a:solidFill>
              <a:schemeClr val="tx2"/>
            </a:solidFill>
          </a:endParaRPr>
        </a:p>
      </dgm:t>
    </dgm:pt>
    <dgm:pt modelId="{8745E817-8472-405A-9EC9-DD1509F14EA0}">
      <dgm:prSet phldrT="[Texto]"/>
      <dgm:spPr/>
      <dgm:t>
        <a:bodyPr/>
        <a:lstStyle/>
        <a:p>
          <a:r>
            <a:rPr lang="es-ES" b="1" dirty="0" smtClean="0">
              <a:solidFill>
                <a:schemeClr val="tx2"/>
              </a:solidFill>
            </a:rPr>
            <a:t>Maximización de las ventas</a:t>
          </a:r>
          <a:endParaRPr lang="es-ES" dirty="0">
            <a:solidFill>
              <a:schemeClr val="tx2"/>
            </a:solidFill>
          </a:endParaRPr>
        </a:p>
      </dgm:t>
    </dgm:pt>
    <dgm:pt modelId="{E0858B7F-9783-4721-A40B-A0A02A4AB9D7}" type="parTrans" cxnId="{8D2DC8A0-9E3C-4541-9C11-02B96580AA7F}">
      <dgm:prSet/>
      <dgm:spPr/>
      <dgm:t>
        <a:bodyPr/>
        <a:lstStyle/>
        <a:p>
          <a:endParaRPr lang="es-ES">
            <a:solidFill>
              <a:schemeClr val="tx2"/>
            </a:solidFill>
          </a:endParaRPr>
        </a:p>
      </dgm:t>
    </dgm:pt>
    <dgm:pt modelId="{118FF78D-AC43-469C-BAD7-E50A6F6A6BA0}" type="sibTrans" cxnId="{8D2DC8A0-9E3C-4541-9C11-02B96580AA7F}">
      <dgm:prSet/>
      <dgm:spPr/>
      <dgm:t>
        <a:bodyPr/>
        <a:lstStyle/>
        <a:p>
          <a:endParaRPr lang="es-ES">
            <a:solidFill>
              <a:schemeClr val="tx2"/>
            </a:solidFill>
          </a:endParaRPr>
        </a:p>
      </dgm:t>
    </dgm:pt>
    <dgm:pt modelId="{72B63EC5-1065-4156-9D1E-671CB519F16A}">
      <dgm:prSet phldrT="[Texto]"/>
      <dgm:spPr/>
      <dgm:t>
        <a:bodyPr/>
        <a:lstStyle/>
        <a:p>
          <a:r>
            <a:rPr lang="es-ES" b="1" dirty="0" smtClean="0">
              <a:solidFill>
                <a:schemeClr val="tx2"/>
              </a:solidFill>
            </a:rPr>
            <a:t>Orientados al Statu quo</a:t>
          </a:r>
          <a:endParaRPr lang="es-ES" dirty="0">
            <a:solidFill>
              <a:schemeClr val="tx2"/>
            </a:solidFill>
          </a:endParaRPr>
        </a:p>
      </dgm:t>
    </dgm:pt>
    <dgm:pt modelId="{69FC150C-300D-47EB-B5EA-25285A2DB6FA}" type="parTrans" cxnId="{2321B532-8692-4211-80C4-A13501D9EC7F}">
      <dgm:prSet/>
      <dgm:spPr/>
      <dgm:t>
        <a:bodyPr/>
        <a:lstStyle/>
        <a:p>
          <a:endParaRPr lang="es-ES">
            <a:solidFill>
              <a:schemeClr val="tx2"/>
            </a:solidFill>
          </a:endParaRPr>
        </a:p>
      </dgm:t>
    </dgm:pt>
    <dgm:pt modelId="{7B2F28FD-E963-4484-B9BF-7C5107460882}" type="sibTrans" cxnId="{2321B532-8692-4211-80C4-A13501D9EC7F}">
      <dgm:prSet/>
      <dgm:spPr/>
      <dgm:t>
        <a:bodyPr/>
        <a:lstStyle/>
        <a:p>
          <a:endParaRPr lang="es-ES">
            <a:solidFill>
              <a:schemeClr val="tx2"/>
            </a:solidFill>
          </a:endParaRPr>
        </a:p>
      </dgm:t>
    </dgm:pt>
    <dgm:pt modelId="{93A9F3D4-6CB0-44E3-940F-BAC7B5E251FD}">
      <dgm:prSet phldrT="[Texto]"/>
      <dgm:spPr/>
      <dgm:t>
        <a:bodyPr/>
        <a:lstStyle/>
        <a:p>
          <a:r>
            <a:rPr lang="es-ES" b="1" dirty="0" smtClean="0">
              <a:solidFill>
                <a:schemeClr val="tx2"/>
              </a:solidFill>
            </a:rPr>
            <a:t>Asignación de precios de Statu quo</a:t>
          </a:r>
          <a:endParaRPr lang="es-ES" dirty="0">
            <a:solidFill>
              <a:schemeClr val="tx2"/>
            </a:solidFill>
          </a:endParaRPr>
        </a:p>
      </dgm:t>
    </dgm:pt>
    <dgm:pt modelId="{24A575DE-4D39-40BD-81A3-616BCA61679B}" type="parTrans" cxnId="{0A6300DE-8EFA-472D-9C86-56A5D2F956BF}">
      <dgm:prSet/>
      <dgm:spPr/>
      <dgm:t>
        <a:bodyPr/>
        <a:lstStyle/>
        <a:p>
          <a:endParaRPr lang="es-ES">
            <a:solidFill>
              <a:schemeClr val="tx2"/>
            </a:solidFill>
          </a:endParaRPr>
        </a:p>
      </dgm:t>
    </dgm:pt>
    <dgm:pt modelId="{97996852-2DFE-4422-B0B6-F8077D453BE1}" type="sibTrans" cxnId="{0A6300DE-8EFA-472D-9C86-56A5D2F956BF}">
      <dgm:prSet/>
      <dgm:spPr/>
      <dgm:t>
        <a:bodyPr/>
        <a:lstStyle/>
        <a:p>
          <a:endParaRPr lang="es-ES">
            <a:solidFill>
              <a:schemeClr val="tx2"/>
            </a:solidFill>
          </a:endParaRPr>
        </a:p>
      </dgm:t>
    </dgm:pt>
    <dgm:pt modelId="{71C6EAB1-FE46-4E99-9A25-794A94B80216}">
      <dgm:prSet phldrT="[Texto]"/>
      <dgm:spPr/>
      <dgm:t>
        <a:bodyPr/>
        <a:lstStyle/>
        <a:p>
          <a:r>
            <a:rPr lang="es-ES" b="1" dirty="0" smtClean="0">
              <a:solidFill>
                <a:schemeClr val="tx2"/>
              </a:solidFill>
            </a:rPr>
            <a:t>Rendimiento meta sobre la inversión</a:t>
          </a:r>
          <a:endParaRPr lang="es-ES" dirty="0">
            <a:solidFill>
              <a:schemeClr val="tx2"/>
            </a:solidFill>
          </a:endParaRPr>
        </a:p>
      </dgm:t>
    </dgm:pt>
    <dgm:pt modelId="{DE627D75-65E1-44E6-A0B6-5B695A04B681}" type="parTrans" cxnId="{F210A528-AE72-42B4-90FE-0F126CE287F3}">
      <dgm:prSet/>
      <dgm:spPr/>
      <dgm:t>
        <a:bodyPr/>
        <a:lstStyle/>
        <a:p>
          <a:endParaRPr lang="es-ES">
            <a:solidFill>
              <a:schemeClr val="tx2"/>
            </a:solidFill>
          </a:endParaRPr>
        </a:p>
      </dgm:t>
    </dgm:pt>
    <dgm:pt modelId="{94604CDB-9522-43D2-B6F9-7FC209AFED79}" type="sibTrans" cxnId="{F210A528-AE72-42B4-90FE-0F126CE287F3}">
      <dgm:prSet/>
      <dgm:spPr/>
      <dgm:t>
        <a:bodyPr/>
        <a:lstStyle/>
        <a:p>
          <a:endParaRPr lang="es-ES">
            <a:solidFill>
              <a:schemeClr val="tx2"/>
            </a:solidFill>
          </a:endParaRPr>
        </a:p>
      </dgm:t>
    </dgm:pt>
    <dgm:pt modelId="{556687A2-B025-4677-90C9-3BF2D57710A4}" type="pres">
      <dgm:prSet presAssocID="{5E5E1F5C-D736-4A4A-B8DB-7F7108AC2E06}" presName="Name0" presStyleCnt="0">
        <dgm:presLayoutVars>
          <dgm:dir/>
          <dgm:animLvl val="lvl"/>
          <dgm:resizeHandles val="exact"/>
        </dgm:presLayoutVars>
      </dgm:prSet>
      <dgm:spPr/>
      <dgm:t>
        <a:bodyPr/>
        <a:lstStyle/>
        <a:p>
          <a:endParaRPr lang="es-ES"/>
        </a:p>
      </dgm:t>
    </dgm:pt>
    <dgm:pt modelId="{B7E9506D-D2AD-459C-B797-1057155EBBB7}" type="pres">
      <dgm:prSet presAssocID="{05C8D037-A2E1-40AB-A999-B15B348BDD95}" presName="composite" presStyleCnt="0"/>
      <dgm:spPr/>
      <dgm:t>
        <a:bodyPr/>
        <a:lstStyle/>
        <a:p>
          <a:endParaRPr lang="es-ES"/>
        </a:p>
      </dgm:t>
    </dgm:pt>
    <dgm:pt modelId="{E46EA687-21CC-472C-86A0-C3F94004185B}" type="pres">
      <dgm:prSet presAssocID="{05C8D037-A2E1-40AB-A999-B15B348BDD95}" presName="parTx" presStyleLbl="alignNode1" presStyleIdx="0" presStyleCnt="3">
        <dgm:presLayoutVars>
          <dgm:chMax val="0"/>
          <dgm:chPref val="0"/>
          <dgm:bulletEnabled val="1"/>
        </dgm:presLayoutVars>
      </dgm:prSet>
      <dgm:spPr/>
      <dgm:t>
        <a:bodyPr/>
        <a:lstStyle/>
        <a:p>
          <a:endParaRPr lang="es-ES"/>
        </a:p>
      </dgm:t>
    </dgm:pt>
    <dgm:pt modelId="{D9EBE7B5-348A-4F0C-ACBC-72A041FE61CA}" type="pres">
      <dgm:prSet presAssocID="{05C8D037-A2E1-40AB-A999-B15B348BDD95}" presName="desTx" presStyleLbl="alignAccFollowNode1" presStyleIdx="0" presStyleCnt="3">
        <dgm:presLayoutVars>
          <dgm:bulletEnabled val="1"/>
        </dgm:presLayoutVars>
      </dgm:prSet>
      <dgm:spPr/>
      <dgm:t>
        <a:bodyPr/>
        <a:lstStyle/>
        <a:p>
          <a:endParaRPr lang="es-ES"/>
        </a:p>
      </dgm:t>
    </dgm:pt>
    <dgm:pt modelId="{7F41C1D6-C3A7-49E6-ABCB-1A332975440C}" type="pres">
      <dgm:prSet presAssocID="{0AC55607-35A0-4898-9243-79906518059E}" presName="space" presStyleCnt="0"/>
      <dgm:spPr/>
      <dgm:t>
        <a:bodyPr/>
        <a:lstStyle/>
        <a:p>
          <a:endParaRPr lang="es-ES"/>
        </a:p>
      </dgm:t>
    </dgm:pt>
    <dgm:pt modelId="{50D5B324-285E-41B1-9AC6-715FF6ED8C84}" type="pres">
      <dgm:prSet presAssocID="{3E327908-92C7-48C4-9C0D-6E9AAE252060}" presName="composite" presStyleCnt="0"/>
      <dgm:spPr/>
      <dgm:t>
        <a:bodyPr/>
        <a:lstStyle/>
        <a:p>
          <a:endParaRPr lang="es-ES"/>
        </a:p>
      </dgm:t>
    </dgm:pt>
    <dgm:pt modelId="{A1F871FE-842C-4EB4-90EB-4FA86723D2BC}" type="pres">
      <dgm:prSet presAssocID="{3E327908-92C7-48C4-9C0D-6E9AAE252060}" presName="parTx" presStyleLbl="alignNode1" presStyleIdx="1" presStyleCnt="3">
        <dgm:presLayoutVars>
          <dgm:chMax val="0"/>
          <dgm:chPref val="0"/>
          <dgm:bulletEnabled val="1"/>
        </dgm:presLayoutVars>
      </dgm:prSet>
      <dgm:spPr/>
      <dgm:t>
        <a:bodyPr/>
        <a:lstStyle/>
        <a:p>
          <a:endParaRPr lang="es-ES"/>
        </a:p>
      </dgm:t>
    </dgm:pt>
    <dgm:pt modelId="{01379798-330E-445D-A322-E0326DD6EBDC}" type="pres">
      <dgm:prSet presAssocID="{3E327908-92C7-48C4-9C0D-6E9AAE252060}" presName="desTx" presStyleLbl="alignAccFollowNode1" presStyleIdx="1" presStyleCnt="3">
        <dgm:presLayoutVars>
          <dgm:bulletEnabled val="1"/>
        </dgm:presLayoutVars>
      </dgm:prSet>
      <dgm:spPr/>
      <dgm:t>
        <a:bodyPr/>
        <a:lstStyle/>
        <a:p>
          <a:endParaRPr lang="es-ES"/>
        </a:p>
      </dgm:t>
    </dgm:pt>
    <dgm:pt modelId="{B948EEF3-9920-4378-B57F-5D74BB63DD69}" type="pres">
      <dgm:prSet presAssocID="{C9382804-ADB1-4CAE-AD20-D069B107FE98}" presName="space" presStyleCnt="0"/>
      <dgm:spPr/>
      <dgm:t>
        <a:bodyPr/>
        <a:lstStyle/>
        <a:p>
          <a:endParaRPr lang="es-ES"/>
        </a:p>
      </dgm:t>
    </dgm:pt>
    <dgm:pt modelId="{73613355-0D0E-4D2B-A22C-E43CD1ED684C}" type="pres">
      <dgm:prSet presAssocID="{72B63EC5-1065-4156-9D1E-671CB519F16A}" presName="composite" presStyleCnt="0"/>
      <dgm:spPr/>
      <dgm:t>
        <a:bodyPr/>
        <a:lstStyle/>
        <a:p>
          <a:endParaRPr lang="es-ES"/>
        </a:p>
      </dgm:t>
    </dgm:pt>
    <dgm:pt modelId="{DA301E4F-8C70-4082-8506-1144A62EBC40}" type="pres">
      <dgm:prSet presAssocID="{72B63EC5-1065-4156-9D1E-671CB519F16A}" presName="parTx" presStyleLbl="alignNode1" presStyleIdx="2" presStyleCnt="3">
        <dgm:presLayoutVars>
          <dgm:chMax val="0"/>
          <dgm:chPref val="0"/>
          <dgm:bulletEnabled val="1"/>
        </dgm:presLayoutVars>
      </dgm:prSet>
      <dgm:spPr/>
      <dgm:t>
        <a:bodyPr/>
        <a:lstStyle/>
        <a:p>
          <a:endParaRPr lang="es-ES"/>
        </a:p>
      </dgm:t>
    </dgm:pt>
    <dgm:pt modelId="{57E890A4-B2AF-40DD-810C-EDD7EE68681A}" type="pres">
      <dgm:prSet presAssocID="{72B63EC5-1065-4156-9D1E-671CB519F16A}" presName="desTx" presStyleLbl="alignAccFollowNode1" presStyleIdx="2" presStyleCnt="3">
        <dgm:presLayoutVars>
          <dgm:bulletEnabled val="1"/>
        </dgm:presLayoutVars>
      </dgm:prSet>
      <dgm:spPr/>
      <dgm:t>
        <a:bodyPr/>
        <a:lstStyle/>
        <a:p>
          <a:endParaRPr lang="es-ES"/>
        </a:p>
      </dgm:t>
    </dgm:pt>
  </dgm:ptLst>
  <dgm:cxnLst>
    <dgm:cxn modelId="{534529D5-3275-43F6-9D25-034F2DD52034}" type="presOf" srcId="{93A9F3D4-6CB0-44E3-940F-BAC7B5E251FD}" destId="{57E890A4-B2AF-40DD-810C-EDD7EE68681A}" srcOrd="0" destOrd="0" presId="urn:microsoft.com/office/officeart/2005/8/layout/hList1"/>
    <dgm:cxn modelId="{99E8480B-C5F8-482E-9625-F0A14EDDDEBC}" type="presOf" srcId="{70C13E5D-5D1B-4B59-B826-0528E5518E93}" destId="{01379798-330E-445D-A322-E0326DD6EBDC}" srcOrd="0" destOrd="0" presId="urn:microsoft.com/office/officeart/2005/8/layout/hList1"/>
    <dgm:cxn modelId="{3712E9E9-9E1E-4C1C-8798-EA2065CAFC0A}" type="presOf" srcId="{3E327908-92C7-48C4-9C0D-6E9AAE252060}" destId="{A1F871FE-842C-4EB4-90EB-4FA86723D2BC}" srcOrd="0" destOrd="0" presId="urn:microsoft.com/office/officeart/2005/8/layout/hList1"/>
    <dgm:cxn modelId="{51985D39-0D49-40B9-AC3E-2FB45CC7C515}" srcId="{05C8D037-A2E1-40AB-A999-B15B348BDD95}" destId="{0EA6FDC5-B599-4526-9670-A2356A558DBE}" srcOrd="1" destOrd="0" parTransId="{3A7099D5-E44F-4905-B360-4ADA7FA367D4}" sibTransId="{B445B5A9-204A-4628-952B-A8946D81B964}"/>
    <dgm:cxn modelId="{83E7F615-BBB3-4CCA-A043-9A8A714017F7}" type="presOf" srcId="{72B63EC5-1065-4156-9D1E-671CB519F16A}" destId="{DA301E4F-8C70-4082-8506-1144A62EBC40}" srcOrd="0" destOrd="0" presId="urn:microsoft.com/office/officeart/2005/8/layout/hList1"/>
    <dgm:cxn modelId="{E718F6BE-4612-45D4-9397-9F9A0A297E44}" type="presOf" srcId="{05C8D037-A2E1-40AB-A999-B15B348BDD95}" destId="{E46EA687-21CC-472C-86A0-C3F94004185B}" srcOrd="0" destOrd="0" presId="urn:microsoft.com/office/officeart/2005/8/layout/hList1"/>
    <dgm:cxn modelId="{2321B532-8692-4211-80C4-A13501D9EC7F}" srcId="{5E5E1F5C-D736-4A4A-B8DB-7F7108AC2E06}" destId="{72B63EC5-1065-4156-9D1E-671CB519F16A}" srcOrd="2" destOrd="0" parTransId="{69FC150C-300D-47EB-B5EA-25285A2DB6FA}" sibTransId="{7B2F28FD-E963-4484-B9BF-7C5107460882}"/>
    <dgm:cxn modelId="{20BF94BC-1BB0-4717-99DE-00A9DB8EEB02}" type="presOf" srcId="{0EA6FDC5-B599-4526-9670-A2356A558DBE}" destId="{D9EBE7B5-348A-4F0C-ACBC-72A041FE61CA}" srcOrd="0" destOrd="1" presId="urn:microsoft.com/office/officeart/2005/8/layout/hList1"/>
    <dgm:cxn modelId="{8D2DC8A0-9E3C-4541-9C11-02B96580AA7F}" srcId="{3E327908-92C7-48C4-9C0D-6E9AAE252060}" destId="{8745E817-8472-405A-9EC9-DD1509F14EA0}" srcOrd="1" destOrd="0" parTransId="{E0858B7F-9783-4721-A40B-A0A02A4AB9D7}" sibTransId="{118FF78D-AC43-469C-BAD7-E50A6F6A6BA0}"/>
    <dgm:cxn modelId="{0A6300DE-8EFA-472D-9C86-56A5D2F956BF}" srcId="{72B63EC5-1065-4156-9D1E-671CB519F16A}" destId="{93A9F3D4-6CB0-44E3-940F-BAC7B5E251FD}" srcOrd="0" destOrd="0" parTransId="{24A575DE-4D39-40BD-81A3-616BCA61679B}" sibTransId="{97996852-2DFE-4422-B0B6-F8077D453BE1}"/>
    <dgm:cxn modelId="{9D28D931-8AAB-49C0-A060-30B866769C81}" type="presOf" srcId="{71C6EAB1-FE46-4E99-9A25-794A94B80216}" destId="{D9EBE7B5-348A-4F0C-ACBC-72A041FE61CA}" srcOrd="0" destOrd="2" presId="urn:microsoft.com/office/officeart/2005/8/layout/hList1"/>
    <dgm:cxn modelId="{B9DF6278-7755-4161-AAF1-D8E4D2028CC7}" type="presOf" srcId="{8745E817-8472-405A-9EC9-DD1509F14EA0}" destId="{01379798-330E-445D-A322-E0326DD6EBDC}" srcOrd="0" destOrd="1" presId="urn:microsoft.com/office/officeart/2005/8/layout/hList1"/>
    <dgm:cxn modelId="{6E5A1343-6149-4376-BCD9-0D2AAE6EE9B0}" type="presOf" srcId="{5E5E1F5C-D736-4A4A-B8DB-7F7108AC2E06}" destId="{556687A2-B025-4677-90C9-3BF2D57710A4}" srcOrd="0" destOrd="0" presId="urn:microsoft.com/office/officeart/2005/8/layout/hList1"/>
    <dgm:cxn modelId="{1406931A-9FA8-425A-8FFC-D9B11A63D307}" type="presOf" srcId="{C4996A30-B7E5-41A0-BBAA-6F95EDB7B93C}" destId="{D9EBE7B5-348A-4F0C-ACBC-72A041FE61CA}" srcOrd="0" destOrd="0" presId="urn:microsoft.com/office/officeart/2005/8/layout/hList1"/>
    <dgm:cxn modelId="{600C5A1A-077F-4F52-9DD0-E76CE7D040D0}" srcId="{5E5E1F5C-D736-4A4A-B8DB-7F7108AC2E06}" destId="{05C8D037-A2E1-40AB-A999-B15B348BDD95}" srcOrd="0" destOrd="0" parTransId="{106CBAF3-6178-479C-BA4D-2B0A10FD4F56}" sibTransId="{0AC55607-35A0-4898-9243-79906518059E}"/>
    <dgm:cxn modelId="{F210A528-AE72-42B4-90FE-0F126CE287F3}" srcId="{05C8D037-A2E1-40AB-A999-B15B348BDD95}" destId="{71C6EAB1-FE46-4E99-9A25-794A94B80216}" srcOrd="2" destOrd="0" parTransId="{DE627D75-65E1-44E6-A0B6-5B695A04B681}" sibTransId="{94604CDB-9522-43D2-B6F9-7FC209AFED79}"/>
    <dgm:cxn modelId="{1E09FAE1-4D2B-424F-8ABF-84D2F52B0CC7}" srcId="{05C8D037-A2E1-40AB-A999-B15B348BDD95}" destId="{C4996A30-B7E5-41A0-BBAA-6F95EDB7B93C}" srcOrd="0" destOrd="0" parTransId="{923ECCF8-371E-49DB-B054-F20D98130F93}" sibTransId="{823A1921-4804-4DE8-AAF6-D3C77C501602}"/>
    <dgm:cxn modelId="{E857967E-B6DE-4A93-82F9-BBFA69B61942}" srcId="{3E327908-92C7-48C4-9C0D-6E9AAE252060}" destId="{70C13E5D-5D1B-4B59-B826-0528E5518E93}" srcOrd="0" destOrd="0" parTransId="{155099D6-665F-4EFE-A635-AAC7054675E0}" sibTransId="{606F9487-243F-424F-8862-72F24BC562E6}"/>
    <dgm:cxn modelId="{90907F61-C5C7-4C86-B1C2-891770DFF82F}" srcId="{5E5E1F5C-D736-4A4A-B8DB-7F7108AC2E06}" destId="{3E327908-92C7-48C4-9C0D-6E9AAE252060}" srcOrd="1" destOrd="0" parTransId="{EAA22A9C-4C7D-486E-BC08-7B42E297453A}" sibTransId="{C9382804-ADB1-4CAE-AD20-D069B107FE98}"/>
    <dgm:cxn modelId="{A0AEF4D4-8F09-4D47-9D0D-7737444A07EC}" type="presParOf" srcId="{556687A2-B025-4677-90C9-3BF2D57710A4}" destId="{B7E9506D-D2AD-459C-B797-1057155EBBB7}" srcOrd="0" destOrd="0" presId="urn:microsoft.com/office/officeart/2005/8/layout/hList1"/>
    <dgm:cxn modelId="{AE36F68E-6799-46C0-8800-F656E43E6AB0}" type="presParOf" srcId="{B7E9506D-D2AD-459C-B797-1057155EBBB7}" destId="{E46EA687-21CC-472C-86A0-C3F94004185B}" srcOrd="0" destOrd="0" presId="urn:microsoft.com/office/officeart/2005/8/layout/hList1"/>
    <dgm:cxn modelId="{F9458197-748E-40E8-B536-C687959C122D}" type="presParOf" srcId="{B7E9506D-D2AD-459C-B797-1057155EBBB7}" destId="{D9EBE7B5-348A-4F0C-ACBC-72A041FE61CA}" srcOrd="1" destOrd="0" presId="urn:microsoft.com/office/officeart/2005/8/layout/hList1"/>
    <dgm:cxn modelId="{DC4B7A07-689E-4FA0-A5EA-0ABA59A6F584}" type="presParOf" srcId="{556687A2-B025-4677-90C9-3BF2D57710A4}" destId="{7F41C1D6-C3A7-49E6-ABCB-1A332975440C}" srcOrd="1" destOrd="0" presId="urn:microsoft.com/office/officeart/2005/8/layout/hList1"/>
    <dgm:cxn modelId="{7217BD5B-FCA3-44A0-A165-1742D763E271}" type="presParOf" srcId="{556687A2-B025-4677-90C9-3BF2D57710A4}" destId="{50D5B324-285E-41B1-9AC6-715FF6ED8C84}" srcOrd="2" destOrd="0" presId="urn:microsoft.com/office/officeart/2005/8/layout/hList1"/>
    <dgm:cxn modelId="{BE005EB3-8A73-4F7E-A913-79B587CE7502}" type="presParOf" srcId="{50D5B324-285E-41B1-9AC6-715FF6ED8C84}" destId="{A1F871FE-842C-4EB4-90EB-4FA86723D2BC}" srcOrd="0" destOrd="0" presId="urn:microsoft.com/office/officeart/2005/8/layout/hList1"/>
    <dgm:cxn modelId="{5E3214DD-C20E-4204-B3C6-DCA541053939}" type="presParOf" srcId="{50D5B324-285E-41B1-9AC6-715FF6ED8C84}" destId="{01379798-330E-445D-A322-E0326DD6EBDC}" srcOrd="1" destOrd="0" presId="urn:microsoft.com/office/officeart/2005/8/layout/hList1"/>
    <dgm:cxn modelId="{6F1B31D2-A67D-43A4-A301-72275123317A}" type="presParOf" srcId="{556687A2-B025-4677-90C9-3BF2D57710A4}" destId="{B948EEF3-9920-4378-B57F-5D74BB63DD69}" srcOrd="3" destOrd="0" presId="urn:microsoft.com/office/officeart/2005/8/layout/hList1"/>
    <dgm:cxn modelId="{53759FCC-C8DD-412F-ACD9-3AF44856BC6B}" type="presParOf" srcId="{556687A2-B025-4677-90C9-3BF2D57710A4}" destId="{73613355-0D0E-4D2B-A22C-E43CD1ED684C}" srcOrd="4" destOrd="0" presId="urn:microsoft.com/office/officeart/2005/8/layout/hList1"/>
    <dgm:cxn modelId="{2F4E9738-CDD1-4A2C-9113-2F4464B780D9}" type="presParOf" srcId="{73613355-0D0E-4D2B-A22C-E43CD1ED684C}" destId="{DA301E4F-8C70-4082-8506-1144A62EBC40}" srcOrd="0" destOrd="0" presId="urn:microsoft.com/office/officeart/2005/8/layout/hList1"/>
    <dgm:cxn modelId="{B01FA592-7C31-4182-B485-9D83C46411CC}" type="presParOf" srcId="{73613355-0D0E-4D2B-A22C-E43CD1ED684C}" destId="{57E890A4-B2AF-40DD-810C-EDD7EE68681A}" srcOrd="1" destOrd="0" presId="urn:microsoft.com/office/officeart/2005/8/layout/hLis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89522220-9CFD-458D-934A-5AC90E663C1F}" type="doc">
      <dgm:prSet loTypeId="urn:microsoft.com/office/officeart/2005/8/layout/process5" loCatId="process" qsTypeId="urn:microsoft.com/office/officeart/2005/8/quickstyle/simple1" qsCatId="simple" csTypeId="urn:microsoft.com/office/officeart/2005/8/colors/colorful4" csCatId="colorful" phldr="1"/>
      <dgm:spPr/>
      <dgm:t>
        <a:bodyPr/>
        <a:lstStyle/>
        <a:p>
          <a:endParaRPr lang="es-ES"/>
        </a:p>
      </dgm:t>
    </dgm:pt>
    <dgm:pt modelId="{4A8A046B-3AB3-439D-9EC5-D2DAE06E25A1}">
      <dgm:prSet phldrT="[Texto]" custT="1"/>
      <dgm:spPr/>
      <dgm:t>
        <a:bodyPr/>
        <a:lstStyle/>
        <a:p>
          <a:r>
            <a:rPr lang="es-ES" sz="2400" b="1" dirty="0" smtClean="0">
              <a:latin typeface="+mn-lt"/>
              <a:ea typeface="Tahoma" panose="020B0604030504040204" pitchFamily="34" charset="0"/>
              <a:cs typeface="Tahoma" panose="020B0604030504040204" pitchFamily="34" charset="0"/>
            </a:rPr>
            <a:t>Selección de los objetivos del precio</a:t>
          </a:r>
          <a:endParaRPr lang="es-ES" sz="2400" dirty="0">
            <a:latin typeface="+mn-lt"/>
          </a:endParaRPr>
        </a:p>
      </dgm:t>
    </dgm:pt>
    <dgm:pt modelId="{3B92A3D4-FBCC-4D74-8164-96A98F97FF54}" type="parTrans" cxnId="{F4844892-190E-44ED-ABB9-4E2256B7C579}">
      <dgm:prSet/>
      <dgm:spPr/>
      <dgm:t>
        <a:bodyPr/>
        <a:lstStyle/>
        <a:p>
          <a:endParaRPr lang="es-ES" sz="2400">
            <a:latin typeface="+mn-lt"/>
          </a:endParaRPr>
        </a:p>
      </dgm:t>
    </dgm:pt>
    <dgm:pt modelId="{64F4CB26-A515-420F-ABEE-863CF92AD44D}" type="sibTrans" cxnId="{F4844892-190E-44ED-ABB9-4E2256B7C579}">
      <dgm:prSet custT="1"/>
      <dgm:spPr/>
      <dgm:t>
        <a:bodyPr/>
        <a:lstStyle/>
        <a:p>
          <a:endParaRPr lang="es-ES" sz="2400">
            <a:latin typeface="+mn-lt"/>
          </a:endParaRPr>
        </a:p>
      </dgm:t>
    </dgm:pt>
    <dgm:pt modelId="{A94195FA-72E2-4FD5-8244-C01CFCF3549E}">
      <dgm:prSet phldrT="[Texto]" custT="1"/>
      <dgm:spPr/>
      <dgm:t>
        <a:bodyPr/>
        <a:lstStyle/>
        <a:p>
          <a:r>
            <a:rPr lang="es-ES" sz="2400" b="1" dirty="0" smtClean="0">
              <a:latin typeface="+mn-lt"/>
              <a:ea typeface="Tahoma" panose="020B0604030504040204" pitchFamily="34" charset="0"/>
              <a:cs typeface="Tahoma" panose="020B0604030504040204" pitchFamily="34" charset="0"/>
            </a:rPr>
            <a:t>Estimación de la demanda</a:t>
          </a:r>
          <a:endParaRPr lang="es-ES" sz="2400" dirty="0">
            <a:latin typeface="+mn-lt"/>
          </a:endParaRPr>
        </a:p>
      </dgm:t>
    </dgm:pt>
    <dgm:pt modelId="{16DDBD07-2209-4698-8F63-ABE12D4FA9AA}" type="parTrans" cxnId="{FA6949CC-DD4B-4747-9206-AEBC9594FCC0}">
      <dgm:prSet/>
      <dgm:spPr/>
      <dgm:t>
        <a:bodyPr/>
        <a:lstStyle/>
        <a:p>
          <a:endParaRPr lang="es-ES" sz="2400">
            <a:latin typeface="+mn-lt"/>
          </a:endParaRPr>
        </a:p>
      </dgm:t>
    </dgm:pt>
    <dgm:pt modelId="{C263BFA1-ACCE-48D2-A3BC-7A504A9EED29}" type="sibTrans" cxnId="{FA6949CC-DD4B-4747-9206-AEBC9594FCC0}">
      <dgm:prSet custT="1"/>
      <dgm:spPr/>
      <dgm:t>
        <a:bodyPr/>
        <a:lstStyle/>
        <a:p>
          <a:endParaRPr lang="es-ES" sz="2400">
            <a:latin typeface="+mn-lt"/>
          </a:endParaRPr>
        </a:p>
      </dgm:t>
    </dgm:pt>
    <dgm:pt modelId="{9E2BB910-4C09-4F7A-BBA0-8F4062B84DE5}">
      <dgm:prSet phldrT="[Texto]" custT="1"/>
      <dgm:spPr/>
      <dgm:t>
        <a:bodyPr/>
        <a:lstStyle/>
        <a:p>
          <a:r>
            <a:rPr lang="es-ES" sz="2400" b="1" dirty="0" smtClean="0">
              <a:latin typeface="+mn-lt"/>
              <a:ea typeface="Tahoma" panose="020B0604030504040204" pitchFamily="34" charset="0"/>
              <a:cs typeface="Tahoma" panose="020B0604030504040204" pitchFamily="34" charset="0"/>
            </a:rPr>
            <a:t>Estimación de los costos</a:t>
          </a:r>
          <a:endParaRPr lang="es-ES" sz="2400" dirty="0">
            <a:latin typeface="+mn-lt"/>
          </a:endParaRPr>
        </a:p>
      </dgm:t>
    </dgm:pt>
    <dgm:pt modelId="{019847D4-019A-40FD-A944-84A6049B8FBD}" type="parTrans" cxnId="{1AD9F21C-0268-4A55-82A1-BF56FEC21E24}">
      <dgm:prSet/>
      <dgm:spPr/>
      <dgm:t>
        <a:bodyPr/>
        <a:lstStyle/>
        <a:p>
          <a:endParaRPr lang="es-ES" sz="2400">
            <a:latin typeface="+mn-lt"/>
          </a:endParaRPr>
        </a:p>
      </dgm:t>
    </dgm:pt>
    <dgm:pt modelId="{3226DFCE-D14C-41DB-99F2-720DE21A3FD3}" type="sibTrans" cxnId="{1AD9F21C-0268-4A55-82A1-BF56FEC21E24}">
      <dgm:prSet custT="1"/>
      <dgm:spPr/>
      <dgm:t>
        <a:bodyPr/>
        <a:lstStyle/>
        <a:p>
          <a:endParaRPr lang="es-ES" sz="2400">
            <a:latin typeface="+mn-lt"/>
          </a:endParaRPr>
        </a:p>
      </dgm:t>
    </dgm:pt>
    <dgm:pt modelId="{9656163B-BD08-44E0-9B83-A75124728681}">
      <dgm:prSet phldrT="[Texto]" custT="1"/>
      <dgm:spPr/>
      <dgm:t>
        <a:bodyPr/>
        <a:lstStyle/>
        <a:p>
          <a:r>
            <a:rPr lang="es-ES" sz="2400" b="1" dirty="0" smtClean="0">
              <a:latin typeface="+mn-lt"/>
              <a:ea typeface="Tahoma" panose="020B0604030504040204" pitchFamily="34" charset="0"/>
              <a:cs typeface="Tahoma" panose="020B0604030504040204" pitchFamily="34" charset="0"/>
            </a:rPr>
            <a:t>Análisis de los precios y oferta de los competidores</a:t>
          </a:r>
          <a:endParaRPr lang="es-ES" sz="2400" dirty="0">
            <a:latin typeface="+mn-lt"/>
          </a:endParaRPr>
        </a:p>
      </dgm:t>
    </dgm:pt>
    <dgm:pt modelId="{2CB7C58D-72A4-4001-9825-D1EFB6F4D6B7}" type="parTrans" cxnId="{CD1BE75D-28FA-4C5E-887A-0B8EDBDC3EF7}">
      <dgm:prSet/>
      <dgm:spPr/>
      <dgm:t>
        <a:bodyPr/>
        <a:lstStyle/>
        <a:p>
          <a:endParaRPr lang="es-ES" sz="2400">
            <a:latin typeface="+mn-lt"/>
          </a:endParaRPr>
        </a:p>
      </dgm:t>
    </dgm:pt>
    <dgm:pt modelId="{81883C01-CB32-44CF-9412-62637A4557D7}" type="sibTrans" cxnId="{CD1BE75D-28FA-4C5E-887A-0B8EDBDC3EF7}">
      <dgm:prSet custT="1"/>
      <dgm:spPr/>
      <dgm:t>
        <a:bodyPr/>
        <a:lstStyle/>
        <a:p>
          <a:endParaRPr lang="es-ES" sz="2400">
            <a:latin typeface="+mn-lt"/>
          </a:endParaRPr>
        </a:p>
      </dgm:t>
    </dgm:pt>
    <dgm:pt modelId="{A53A2FE9-ADE2-493C-9295-93D192A51DB4}">
      <dgm:prSet phldrT="[Texto]" custT="1"/>
      <dgm:spPr/>
      <dgm:t>
        <a:bodyPr/>
        <a:lstStyle/>
        <a:p>
          <a:r>
            <a:rPr lang="es-ES" sz="2400" b="1" dirty="0" smtClean="0">
              <a:latin typeface="+mn-lt"/>
              <a:ea typeface="Tahoma" panose="020B0604030504040204" pitchFamily="34" charset="0"/>
              <a:cs typeface="Tahoma" panose="020B0604030504040204" pitchFamily="34" charset="0"/>
            </a:rPr>
            <a:t>Selección del método para la fijación de  precios</a:t>
          </a:r>
          <a:endParaRPr lang="es-ES" sz="2400" dirty="0">
            <a:latin typeface="+mn-lt"/>
          </a:endParaRPr>
        </a:p>
      </dgm:t>
    </dgm:pt>
    <dgm:pt modelId="{8CFB1E03-EB8C-42A0-9B5C-5CAB323B23E6}" type="parTrans" cxnId="{2FC70CAA-BBF4-4725-847A-3E4C007746DD}">
      <dgm:prSet/>
      <dgm:spPr/>
      <dgm:t>
        <a:bodyPr/>
        <a:lstStyle/>
        <a:p>
          <a:endParaRPr lang="es-ES" sz="2400">
            <a:latin typeface="+mn-lt"/>
          </a:endParaRPr>
        </a:p>
      </dgm:t>
    </dgm:pt>
    <dgm:pt modelId="{7FD6C08B-1E58-42C8-B0AA-9CCC912BBDAD}" type="sibTrans" cxnId="{2FC70CAA-BBF4-4725-847A-3E4C007746DD}">
      <dgm:prSet custT="1"/>
      <dgm:spPr/>
      <dgm:t>
        <a:bodyPr/>
        <a:lstStyle/>
        <a:p>
          <a:endParaRPr lang="es-ES" sz="2400">
            <a:latin typeface="+mn-lt"/>
          </a:endParaRPr>
        </a:p>
      </dgm:t>
    </dgm:pt>
    <dgm:pt modelId="{75F1CCDC-D84C-4D1C-97E3-A608E5B53A4E}">
      <dgm:prSet phldrT="[Texto]" custT="1"/>
      <dgm:spPr/>
      <dgm:t>
        <a:bodyPr/>
        <a:lstStyle/>
        <a:p>
          <a:r>
            <a:rPr lang="es-ES" sz="2400" b="1" dirty="0" smtClean="0">
              <a:latin typeface="+mn-lt"/>
              <a:ea typeface="Tahoma" panose="020B0604030504040204" pitchFamily="34" charset="0"/>
              <a:cs typeface="Tahoma" panose="020B0604030504040204" pitchFamily="34" charset="0"/>
            </a:rPr>
            <a:t>Elección del precio final</a:t>
          </a:r>
          <a:endParaRPr lang="es-ES" sz="2400" dirty="0">
            <a:latin typeface="+mn-lt"/>
          </a:endParaRPr>
        </a:p>
      </dgm:t>
    </dgm:pt>
    <dgm:pt modelId="{1BCD592A-BB66-4E08-8A7D-D7F1F5C6A074}" type="parTrans" cxnId="{406335E7-26C6-49B9-B418-CF03C5413AF7}">
      <dgm:prSet/>
      <dgm:spPr/>
      <dgm:t>
        <a:bodyPr/>
        <a:lstStyle/>
        <a:p>
          <a:endParaRPr lang="es-ES" sz="2400">
            <a:latin typeface="+mn-lt"/>
          </a:endParaRPr>
        </a:p>
      </dgm:t>
    </dgm:pt>
    <dgm:pt modelId="{DA62F149-823E-4D3C-827D-4496D08395D5}" type="sibTrans" cxnId="{406335E7-26C6-49B9-B418-CF03C5413AF7}">
      <dgm:prSet/>
      <dgm:spPr/>
      <dgm:t>
        <a:bodyPr/>
        <a:lstStyle/>
        <a:p>
          <a:endParaRPr lang="es-ES" sz="2400">
            <a:latin typeface="+mn-lt"/>
          </a:endParaRPr>
        </a:p>
      </dgm:t>
    </dgm:pt>
    <dgm:pt modelId="{D02C8AC9-37E2-4B3E-9AA8-4302FB904692}" type="pres">
      <dgm:prSet presAssocID="{89522220-9CFD-458D-934A-5AC90E663C1F}" presName="diagram" presStyleCnt="0">
        <dgm:presLayoutVars>
          <dgm:dir/>
          <dgm:resizeHandles val="exact"/>
        </dgm:presLayoutVars>
      </dgm:prSet>
      <dgm:spPr/>
      <dgm:t>
        <a:bodyPr/>
        <a:lstStyle/>
        <a:p>
          <a:endParaRPr lang="es-ES"/>
        </a:p>
      </dgm:t>
    </dgm:pt>
    <dgm:pt modelId="{A586D8FB-1333-482F-B6C9-FA3D6482DEA7}" type="pres">
      <dgm:prSet presAssocID="{4A8A046B-3AB3-439D-9EC5-D2DAE06E25A1}" presName="node" presStyleLbl="node1" presStyleIdx="0" presStyleCnt="6" custScaleX="139991" custScaleY="178856">
        <dgm:presLayoutVars>
          <dgm:bulletEnabled val="1"/>
        </dgm:presLayoutVars>
      </dgm:prSet>
      <dgm:spPr/>
      <dgm:t>
        <a:bodyPr/>
        <a:lstStyle/>
        <a:p>
          <a:endParaRPr lang="es-ES"/>
        </a:p>
      </dgm:t>
    </dgm:pt>
    <dgm:pt modelId="{999418DE-5E92-4A9A-AC61-B326FFE11E2E}" type="pres">
      <dgm:prSet presAssocID="{64F4CB26-A515-420F-ABEE-863CF92AD44D}" presName="sibTrans" presStyleLbl="sibTrans2D1" presStyleIdx="0" presStyleCnt="5"/>
      <dgm:spPr/>
      <dgm:t>
        <a:bodyPr/>
        <a:lstStyle/>
        <a:p>
          <a:endParaRPr lang="es-ES"/>
        </a:p>
      </dgm:t>
    </dgm:pt>
    <dgm:pt modelId="{8EB870B9-25CB-4CFF-A847-C3F543B7D90D}" type="pres">
      <dgm:prSet presAssocID="{64F4CB26-A515-420F-ABEE-863CF92AD44D}" presName="connectorText" presStyleLbl="sibTrans2D1" presStyleIdx="0" presStyleCnt="5"/>
      <dgm:spPr/>
      <dgm:t>
        <a:bodyPr/>
        <a:lstStyle/>
        <a:p>
          <a:endParaRPr lang="es-ES"/>
        </a:p>
      </dgm:t>
    </dgm:pt>
    <dgm:pt modelId="{89F0F6E8-0CDB-4C0E-8F4A-DA16AE9B9203}" type="pres">
      <dgm:prSet presAssocID="{A94195FA-72E2-4FD5-8244-C01CFCF3549E}" presName="node" presStyleLbl="node1" presStyleIdx="1" presStyleCnt="6" custScaleX="145915" custScaleY="134200">
        <dgm:presLayoutVars>
          <dgm:bulletEnabled val="1"/>
        </dgm:presLayoutVars>
      </dgm:prSet>
      <dgm:spPr/>
      <dgm:t>
        <a:bodyPr/>
        <a:lstStyle/>
        <a:p>
          <a:endParaRPr lang="es-ES"/>
        </a:p>
      </dgm:t>
    </dgm:pt>
    <dgm:pt modelId="{7ED50FAE-8EC8-4988-B83B-F80DC3DE0831}" type="pres">
      <dgm:prSet presAssocID="{C263BFA1-ACCE-48D2-A3BC-7A504A9EED29}" presName="sibTrans" presStyleLbl="sibTrans2D1" presStyleIdx="1" presStyleCnt="5"/>
      <dgm:spPr/>
      <dgm:t>
        <a:bodyPr/>
        <a:lstStyle/>
        <a:p>
          <a:endParaRPr lang="es-ES"/>
        </a:p>
      </dgm:t>
    </dgm:pt>
    <dgm:pt modelId="{06DDD26B-5CA7-4C34-9F47-1F3CD5168191}" type="pres">
      <dgm:prSet presAssocID="{C263BFA1-ACCE-48D2-A3BC-7A504A9EED29}" presName="connectorText" presStyleLbl="sibTrans2D1" presStyleIdx="1" presStyleCnt="5"/>
      <dgm:spPr/>
      <dgm:t>
        <a:bodyPr/>
        <a:lstStyle/>
        <a:p>
          <a:endParaRPr lang="es-ES"/>
        </a:p>
      </dgm:t>
    </dgm:pt>
    <dgm:pt modelId="{E4CC194F-5415-46FE-B2A2-6EAFE6B6F072}" type="pres">
      <dgm:prSet presAssocID="{9E2BB910-4C09-4F7A-BBA0-8F4062B84DE5}" presName="node" presStyleLbl="node1" presStyleIdx="2" presStyleCnt="6" custScaleX="144012" custScaleY="133914">
        <dgm:presLayoutVars>
          <dgm:bulletEnabled val="1"/>
        </dgm:presLayoutVars>
      </dgm:prSet>
      <dgm:spPr/>
      <dgm:t>
        <a:bodyPr/>
        <a:lstStyle/>
        <a:p>
          <a:endParaRPr lang="es-ES"/>
        </a:p>
      </dgm:t>
    </dgm:pt>
    <dgm:pt modelId="{ABFCEF96-5D65-4EEE-9594-381CE03A66EC}" type="pres">
      <dgm:prSet presAssocID="{3226DFCE-D14C-41DB-99F2-720DE21A3FD3}" presName="sibTrans" presStyleLbl="sibTrans2D1" presStyleIdx="2" presStyleCnt="5"/>
      <dgm:spPr/>
      <dgm:t>
        <a:bodyPr/>
        <a:lstStyle/>
        <a:p>
          <a:endParaRPr lang="es-ES"/>
        </a:p>
      </dgm:t>
    </dgm:pt>
    <dgm:pt modelId="{09C14ECB-BE83-4A8F-8F15-9CC9581CA894}" type="pres">
      <dgm:prSet presAssocID="{3226DFCE-D14C-41DB-99F2-720DE21A3FD3}" presName="connectorText" presStyleLbl="sibTrans2D1" presStyleIdx="2" presStyleCnt="5"/>
      <dgm:spPr/>
      <dgm:t>
        <a:bodyPr/>
        <a:lstStyle/>
        <a:p>
          <a:endParaRPr lang="es-ES"/>
        </a:p>
      </dgm:t>
    </dgm:pt>
    <dgm:pt modelId="{858B2059-87B9-43B0-B078-A2EC18B5BF26}" type="pres">
      <dgm:prSet presAssocID="{9656163B-BD08-44E0-9B83-A75124728681}" presName="node" presStyleLbl="node1" presStyleIdx="3" presStyleCnt="6" custScaleX="192898" custScaleY="175208">
        <dgm:presLayoutVars>
          <dgm:bulletEnabled val="1"/>
        </dgm:presLayoutVars>
      </dgm:prSet>
      <dgm:spPr/>
      <dgm:t>
        <a:bodyPr/>
        <a:lstStyle/>
        <a:p>
          <a:endParaRPr lang="es-ES"/>
        </a:p>
      </dgm:t>
    </dgm:pt>
    <dgm:pt modelId="{31BD4DCB-C818-402F-A7EF-2E53A1B5CB92}" type="pres">
      <dgm:prSet presAssocID="{81883C01-CB32-44CF-9412-62637A4557D7}" presName="sibTrans" presStyleLbl="sibTrans2D1" presStyleIdx="3" presStyleCnt="5"/>
      <dgm:spPr/>
      <dgm:t>
        <a:bodyPr/>
        <a:lstStyle/>
        <a:p>
          <a:endParaRPr lang="es-ES"/>
        </a:p>
      </dgm:t>
    </dgm:pt>
    <dgm:pt modelId="{A5B6DFF7-81CD-4BB5-AA83-F795DCEF3C0B}" type="pres">
      <dgm:prSet presAssocID="{81883C01-CB32-44CF-9412-62637A4557D7}" presName="connectorText" presStyleLbl="sibTrans2D1" presStyleIdx="3" presStyleCnt="5"/>
      <dgm:spPr/>
      <dgm:t>
        <a:bodyPr/>
        <a:lstStyle/>
        <a:p>
          <a:endParaRPr lang="es-ES"/>
        </a:p>
      </dgm:t>
    </dgm:pt>
    <dgm:pt modelId="{9FE8F05B-A01E-46FB-83D1-43ED981B57F7}" type="pres">
      <dgm:prSet presAssocID="{A53A2FE9-ADE2-493C-9295-93D192A51DB4}" presName="node" presStyleLbl="node1" presStyleIdx="4" presStyleCnt="6" custScaleX="153922" custScaleY="176174">
        <dgm:presLayoutVars>
          <dgm:bulletEnabled val="1"/>
        </dgm:presLayoutVars>
      </dgm:prSet>
      <dgm:spPr/>
      <dgm:t>
        <a:bodyPr/>
        <a:lstStyle/>
        <a:p>
          <a:endParaRPr lang="es-ES"/>
        </a:p>
      </dgm:t>
    </dgm:pt>
    <dgm:pt modelId="{DFA3C1AE-C6A0-4203-B3B6-FF857A6E6686}" type="pres">
      <dgm:prSet presAssocID="{7FD6C08B-1E58-42C8-B0AA-9CCC912BBDAD}" presName="sibTrans" presStyleLbl="sibTrans2D1" presStyleIdx="4" presStyleCnt="5"/>
      <dgm:spPr/>
      <dgm:t>
        <a:bodyPr/>
        <a:lstStyle/>
        <a:p>
          <a:endParaRPr lang="es-ES"/>
        </a:p>
      </dgm:t>
    </dgm:pt>
    <dgm:pt modelId="{B1E4249C-2D9D-4DCC-A78D-31AF17DCE59C}" type="pres">
      <dgm:prSet presAssocID="{7FD6C08B-1E58-42C8-B0AA-9CCC912BBDAD}" presName="connectorText" presStyleLbl="sibTrans2D1" presStyleIdx="4" presStyleCnt="5"/>
      <dgm:spPr/>
      <dgm:t>
        <a:bodyPr/>
        <a:lstStyle/>
        <a:p>
          <a:endParaRPr lang="es-ES"/>
        </a:p>
      </dgm:t>
    </dgm:pt>
    <dgm:pt modelId="{198E96C1-00EA-41D3-9D19-C0E48FAA1AE3}" type="pres">
      <dgm:prSet presAssocID="{75F1CCDC-D84C-4D1C-97E3-A608E5B53A4E}" presName="node" presStyleLbl="node1" presStyleIdx="5" presStyleCnt="6" custScaleX="111213" custScaleY="160188">
        <dgm:presLayoutVars>
          <dgm:bulletEnabled val="1"/>
        </dgm:presLayoutVars>
      </dgm:prSet>
      <dgm:spPr/>
      <dgm:t>
        <a:bodyPr/>
        <a:lstStyle/>
        <a:p>
          <a:endParaRPr lang="es-ES"/>
        </a:p>
      </dgm:t>
    </dgm:pt>
  </dgm:ptLst>
  <dgm:cxnLst>
    <dgm:cxn modelId="{2C3C4321-EA5C-4B4D-8411-A74E32464C5B}" type="presOf" srcId="{64F4CB26-A515-420F-ABEE-863CF92AD44D}" destId="{8EB870B9-25CB-4CFF-A847-C3F543B7D90D}" srcOrd="1" destOrd="0" presId="urn:microsoft.com/office/officeart/2005/8/layout/process5"/>
    <dgm:cxn modelId="{C35104AD-32CF-4E1C-BE65-9609FC7A1FA3}" type="presOf" srcId="{4A8A046B-3AB3-439D-9EC5-D2DAE06E25A1}" destId="{A586D8FB-1333-482F-B6C9-FA3D6482DEA7}" srcOrd="0" destOrd="0" presId="urn:microsoft.com/office/officeart/2005/8/layout/process5"/>
    <dgm:cxn modelId="{2FC70CAA-BBF4-4725-847A-3E4C007746DD}" srcId="{89522220-9CFD-458D-934A-5AC90E663C1F}" destId="{A53A2FE9-ADE2-493C-9295-93D192A51DB4}" srcOrd="4" destOrd="0" parTransId="{8CFB1E03-EB8C-42A0-9B5C-5CAB323B23E6}" sibTransId="{7FD6C08B-1E58-42C8-B0AA-9CCC912BBDAD}"/>
    <dgm:cxn modelId="{24C6E78A-BD12-474E-81A3-76AD7FC1595F}" type="presOf" srcId="{64F4CB26-A515-420F-ABEE-863CF92AD44D}" destId="{999418DE-5E92-4A9A-AC61-B326FFE11E2E}" srcOrd="0" destOrd="0" presId="urn:microsoft.com/office/officeart/2005/8/layout/process5"/>
    <dgm:cxn modelId="{7DCCEB92-D1E5-431D-B5EA-B1813C32A536}" type="presOf" srcId="{9E2BB910-4C09-4F7A-BBA0-8F4062B84DE5}" destId="{E4CC194F-5415-46FE-B2A2-6EAFE6B6F072}" srcOrd="0" destOrd="0" presId="urn:microsoft.com/office/officeart/2005/8/layout/process5"/>
    <dgm:cxn modelId="{406335E7-26C6-49B9-B418-CF03C5413AF7}" srcId="{89522220-9CFD-458D-934A-5AC90E663C1F}" destId="{75F1CCDC-D84C-4D1C-97E3-A608E5B53A4E}" srcOrd="5" destOrd="0" parTransId="{1BCD592A-BB66-4E08-8A7D-D7F1F5C6A074}" sibTransId="{DA62F149-823E-4D3C-827D-4496D08395D5}"/>
    <dgm:cxn modelId="{29CB6EAF-C0AA-47AF-A8E6-53F91C9EE6A4}" type="presOf" srcId="{81883C01-CB32-44CF-9412-62637A4557D7}" destId="{31BD4DCB-C818-402F-A7EF-2E53A1B5CB92}" srcOrd="0" destOrd="0" presId="urn:microsoft.com/office/officeart/2005/8/layout/process5"/>
    <dgm:cxn modelId="{680B59C9-8BE9-49BE-BDC2-E72B300714C9}" type="presOf" srcId="{9656163B-BD08-44E0-9B83-A75124728681}" destId="{858B2059-87B9-43B0-B078-A2EC18B5BF26}" srcOrd="0" destOrd="0" presId="urn:microsoft.com/office/officeart/2005/8/layout/process5"/>
    <dgm:cxn modelId="{E319DCBB-C23F-4C34-80A9-417FBDFF3483}" type="presOf" srcId="{3226DFCE-D14C-41DB-99F2-720DE21A3FD3}" destId="{ABFCEF96-5D65-4EEE-9594-381CE03A66EC}" srcOrd="0" destOrd="0" presId="urn:microsoft.com/office/officeart/2005/8/layout/process5"/>
    <dgm:cxn modelId="{1D1B2EBB-90A0-44D9-A111-EE2DC18C4A2C}" type="presOf" srcId="{81883C01-CB32-44CF-9412-62637A4557D7}" destId="{A5B6DFF7-81CD-4BB5-AA83-F795DCEF3C0B}" srcOrd="1" destOrd="0" presId="urn:microsoft.com/office/officeart/2005/8/layout/process5"/>
    <dgm:cxn modelId="{E0D695DA-BC92-4783-8557-C5C6C69A8FB9}" type="presOf" srcId="{C263BFA1-ACCE-48D2-A3BC-7A504A9EED29}" destId="{06DDD26B-5CA7-4C34-9F47-1F3CD5168191}" srcOrd="1" destOrd="0" presId="urn:microsoft.com/office/officeart/2005/8/layout/process5"/>
    <dgm:cxn modelId="{59522732-41D4-4A8F-ACAC-B1B3B6CAE50F}" type="presOf" srcId="{7FD6C08B-1E58-42C8-B0AA-9CCC912BBDAD}" destId="{B1E4249C-2D9D-4DCC-A78D-31AF17DCE59C}" srcOrd="1" destOrd="0" presId="urn:microsoft.com/office/officeart/2005/8/layout/process5"/>
    <dgm:cxn modelId="{4E7F2AB0-9EA1-4DA4-8FF6-63DECA410076}" type="presOf" srcId="{3226DFCE-D14C-41DB-99F2-720DE21A3FD3}" destId="{09C14ECB-BE83-4A8F-8F15-9CC9581CA894}" srcOrd="1" destOrd="0" presId="urn:microsoft.com/office/officeart/2005/8/layout/process5"/>
    <dgm:cxn modelId="{C1463288-340C-4552-A785-F2E0987FFF0E}" type="presOf" srcId="{A94195FA-72E2-4FD5-8244-C01CFCF3549E}" destId="{89F0F6E8-0CDB-4C0E-8F4A-DA16AE9B9203}" srcOrd="0" destOrd="0" presId="urn:microsoft.com/office/officeart/2005/8/layout/process5"/>
    <dgm:cxn modelId="{FA6949CC-DD4B-4747-9206-AEBC9594FCC0}" srcId="{89522220-9CFD-458D-934A-5AC90E663C1F}" destId="{A94195FA-72E2-4FD5-8244-C01CFCF3549E}" srcOrd="1" destOrd="0" parTransId="{16DDBD07-2209-4698-8F63-ABE12D4FA9AA}" sibTransId="{C263BFA1-ACCE-48D2-A3BC-7A504A9EED29}"/>
    <dgm:cxn modelId="{1AD9F21C-0268-4A55-82A1-BF56FEC21E24}" srcId="{89522220-9CFD-458D-934A-5AC90E663C1F}" destId="{9E2BB910-4C09-4F7A-BBA0-8F4062B84DE5}" srcOrd="2" destOrd="0" parTransId="{019847D4-019A-40FD-A944-84A6049B8FBD}" sibTransId="{3226DFCE-D14C-41DB-99F2-720DE21A3FD3}"/>
    <dgm:cxn modelId="{CD1BE75D-28FA-4C5E-887A-0B8EDBDC3EF7}" srcId="{89522220-9CFD-458D-934A-5AC90E663C1F}" destId="{9656163B-BD08-44E0-9B83-A75124728681}" srcOrd="3" destOrd="0" parTransId="{2CB7C58D-72A4-4001-9825-D1EFB6F4D6B7}" sibTransId="{81883C01-CB32-44CF-9412-62637A4557D7}"/>
    <dgm:cxn modelId="{44C64057-57EA-42E9-A33E-60512C4AEE3E}" type="presOf" srcId="{89522220-9CFD-458D-934A-5AC90E663C1F}" destId="{D02C8AC9-37E2-4B3E-9AA8-4302FB904692}" srcOrd="0" destOrd="0" presId="urn:microsoft.com/office/officeart/2005/8/layout/process5"/>
    <dgm:cxn modelId="{686F9DB2-EE3C-483B-96D1-3021EC496E9B}" type="presOf" srcId="{C263BFA1-ACCE-48D2-A3BC-7A504A9EED29}" destId="{7ED50FAE-8EC8-4988-B83B-F80DC3DE0831}" srcOrd="0" destOrd="0" presId="urn:microsoft.com/office/officeart/2005/8/layout/process5"/>
    <dgm:cxn modelId="{4023029A-1B0B-4048-BBBB-7B8EDE0FDF2A}" type="presOf" srcId="{A53A2FE9-ADE2-493C-9295-93D192A51DB4}" destId="{9FE8F05B-A01E-46FB-83D1-43ED981B57F7}" srcOrd="0" destOrd="0" presId="urn:microsoft.com/office/officeart/2005/8/layout/process5"/>
    <dgm:cxn modelId="{E2D41CC0-EA6E-4BDC-8F2E-7B20493B802E}" type="presOf" srcId="{7FD6C08B-1E58-42C8-B0AA-9CCC912BBDAD}" destId="{DFA3C1AE-C6A0-4203-B3B6-FF857A6E6686}" srcOrd="0" destOrd="0" presId="urn:microsoft.com/office/officeart/2005/8/layout/process5"/>
    <dgm:cxn modelId="{DAEDCC7D-E9B2-4369-9151-E4420EF16EFE}" type="presOf" srcId="{75F1CCDC-D84C-4D1C-97E3-A608E5B53A4E}" destId="{198E96C1-00EA-41D3-9D19-C0E48FAA1AE3}" srcOrd="0" destOrd="0" presId="urn:microsoft.com/office/officeart/2005/8/layout/process5"/>
    <dgm:cxn modelId="{F4844892-190E-44ED-ABB9-4E2256B7C579}" srcId="{89522220-9CFD-458D-934A-5AC90E663C1F}" destId="{4A8A046B-3AB3-439D-9EC5-D2DAE06E25A1}" srcOrd="0" destOrd="0" parTransId="{3B92A3D4-FBCC-4D74-8164-96A98F97FF54}" sibTransId="{64F4CB26-A515-420F-ABEE-863CF92AD44D}"/>
    <dgm:cxn modelId="{B5050147-A034-4667-B176-82BC0A74B807}" type="presParOf" srcId="{D02C8AC9-37E2-4B3E-9AA8-4302FB904692}" destId="{A586D8FB-1333-482F-B6C9-FA3D6482DEA7}" srcOrd="0" destOrd="0" presId="urn:microsoft.com/office/officeart/2005/8/layout/process5"/>
    <dgm:cxn modelId="{6B3ED0FA-3CE0-4C81-AFAF-37E316AA9263}" type="presParOf" srcId="{D02C8AC9-37E2-4B3E-9AA8-4302FB904692}" destId="{999418DE-5E92-4A9A-AC61-B326FFE11E2E}" srcOrd="1" destOrd="0" presId="urn:microsoft.com/office/officeart/2005/8/layout/process5"/>
    <dgm:cxn modelId="{4F85B25D-8BC9-4628-A3BD-CBA83509C551}" type="presParOf" srcId="{999418DE-5E92-4A9A-AC61-B326FFE11E2E}" destId="{8EB870B9-25CB-4CFF-A847-C3F543B7D90D}" srcOrd="0" destOrd="0" presId="urn:microsoft.com/office/officeart/2005/8/layout/process5"/>
    <dgm:cxn modelId="{D726BB3C-1C33-457C-A920-8639D9834BE7}" type="presParOf" srcId="{D02C8AC9-37E2-4B3E-9AA8-4302FB904692}" destId="{89F0F6E8-0CDB-4C0E-8F4A-DA16AE9B9203}" srcOrd="2" destOrd="0" presId="urn:microsoft.com/office/officeart/2005/8/layout/process5"/>
    <dgm:cxn modelId="{541A5748-121B-4FFC-9555-8257D73F7BC7}" type="presParOf" srcId="{D02C8AC9-37E2-4B3E-9AA8-4302FB904692}" destId="{7ED50FAE-8EC8-4988-B83B-F80DC3DE0831}" srcOrd="3" destOrd="0" presId="urn:microsoft.com/office/officeart/2005/8/layout/process5"/>
    <dgm:cxn modelId="{903DB6CA-EC7B-413E-9A27-9E265F24E059}" type="presParOf" srcId="{7ED50FAE-8EC8-4988-B83B-F80DC3DE0831}" destId="{06DDD26B-5CA7-4C34-9F47-1F3CD5168191}" srcOrd="0" destOrd="0" presId="urn:microsoft.com/office/officeart/2005/8/layout/process5"/>
    <dgm:cxn modelId="{46D983D9-A3C0-4CC2-B4BE-29DD8759183A}" type="presParOf" srcId="{D02C8AC9-37E2-4B3E-9AA8-4302FB904692}" destId="{E4CC194F-5415-46FE-B2A2-6EAFE6B6F072}" srcOrd="4" destOrd="0" presId="urn:microsoft.com/office/officeart/2005/8/layout/process5"/>
    <dgm:cxn modelId="{38B6B8B4-AEB0-4934-9301-5DAB0466E5FC}" type="presParOf" srcId="{D02C8AC9-37E2-4B3E-9AA8-4302FB904692}" destId="{ABFCEF96-5D65-4EEE-9594-381CE03A66EC}" srcOrd="5" destOrd="0" presId="urn:microsoft.com/office/officeart/2005/8/layout/process5"/>
    <dgm:cxn modelId="{4E284DE4-6881-4D48-9351-9D4EED2F6C8A}" type="presParOf" srcId="{ABFCEF96-5D65-4EEE-9594-381CE03A66EC}" destId="{09C14ECB-BE83-4A8F-8F15-9CC9581CA894}" srcOrd="0" destOrd="0" presId="urn:microsoft.com/office/officeart/2005/8/layout/process5"/>
    <dgm:cxn modelId="{BC41A2BD-4293-4F15-B25B-AC3C7D5BCF98}" type="presParOf" srcId="{D02C8AC9-37E2-4B3E-9AA8-4302FB904692}" destId="{858B2059-87B9-43B0-B078-A2EC18B5BF26}" srcOrd="6" destOrd="0" presId="urn:microsoft.com/office/officeart/2005/8/layout/process5"/>
    <dgm:cxn modelId="{762157FD-4C17-449F-BC6A-7DA4E1626D05}" type="presParOf" srcId="{D02C8AC9-37E2-4B3E-9AA8-4302FB904692}" destId="{31BD4DCB-C818-402F-A7EF-2E53A1B5CB92}" srcOrd="7" destOrd="0" presId="urn:microsoft.com/office/officeart/2005/8/layout/process5"/>
    <dgm:cxn modelId="{0BDECE4B-6AF4-4BC2-859F-EA79AAF80745}" type="presParOf" srcId="{31BD4DCB-C818-402F-A7EF-2E53A1B5CB92}" destId="{A5B6DFF7-81CD-4BB5-AA83-F795DCEF3C0B}" srcOrd="0" destOrd="0" presId="urn:microsoft.com/office/officeart/2005/8/layout/process5"/>
    <dgm:cxn modelId="{89EE537C-CAB1-4436-8D78-CC9BB58936F1}" type="presParOf" srcId="{D02C8AC9-37E2-4B3E-9AA8-4302FB904692}" destId="{9FE8F05B-A01E-46FB-83D1-43ED981B57F7}" srcOrd="8" destOrd="0" presId="urn:microsoft.com/office/officeart/2005/8/layout/process5"/>
    <dgm:cxn modelId="{05E3EA51-3C77-4EBA-85D6-B130B77AC679}" type="presParOf" srcId="{D02C8AC9-37E2-4B3E-9AA8-4302FB904692}" destId="{DFA3C1AE-C6A0-4203-B3B6-FF857A6E6686}" srcOrd="9" destOrd="0" presId="urn:microsoft.com/office/officeart/2005/8/layout/process5"/>
    <dgm:cxn modelId="{04B784EB-CDF6-469F-BD1A-96A26A48FF54}" type="presParOf" srcId="{DFA3C1AE-C6A0-4203-B3B6-FF857A6E6686}" destId="{B1E4249C-2D9D-4DCC-A78D-31AF17DCE59C}" srcOrd="0" destOrd="0" presId="urn:microsoft.com/office/officeart/2005/8/layout/process5"/>
    <dgm:cxn modelId="{1F348857-3347-42FC-A749-720B3FB0EB64}" type="presParOf" srcId="{D02C8AC9-37E2-4B3E-9AA8-4302FB904692}" destId="{198E96C1-00EA-41D3-9D19-C0E48FAA1AE3}" srcOrd="10" destOrd="0" presId="urn:microsoft.com/office/officeart/2005/8/layout/process5"/>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DA702BD0-FE61-4155-8F2E-B8B3B5585FB3}" type="doc">
      <dgm:prSet loTypeId="urn:microsoft.com/office/officeart/2005/8/layout/vList5" loCatId="list" qsTypeId="urn:microsoft.com/office/officeart/2005/8/quickstyle/simple1" qsCatId="simple" csTypeId="urn:microsoft.com/office/officeart/2005/8/colors/colorful5" csCatId="colorful" phldr="1"/>
      <dgm:spPr/>
      <dgm:t>
        <a:bodyPr/>
        <a:lstStyle/>
        <a:p>
          <a:endParaRPr lang="es-ES"/>
        </a:p>
      </dgm:t>
    </dgm:pt>
    <dgm:pt modelId="{6A5FCF62-1C16-482C-9200-FEB45D189F99}">
      <dgm:prSet phldrT="[Texto]"/>
      <dgm:spPr/>
      <dgm:t>
        <a:bodyPr/>
        <a:lstStyle/>
        <a:p>
          <a:r>
            <a:rPr lang="es-ES" b="1" dirty="0" smtClean="0">
              <a:solidFill>
                <a:schemeClr val="tx2"/>
              </a:solidFill>
            </a:rPr>
            <a:t>Método basado en el costo</a:t>
          </a:r>
          <a:endParaRPr lang="es-ES" b="1" dirty="0">
            <a:solidFill>
              <a:schemeClr val="tx2"/>
            </a:solidFill>
          </a:endParaRPr>
        </a:p>
      </dgm:t>
    </dgm:pt>
    <dgm:pt modelId="{E37EACF0-75CE-4063-A6D4-33C66EFE00B1}" type="parTrans" cxnId="{E1A9E68D-3DB3-42BC-B872-F287D21031FE}">
      <dgm:prSet/>
      <dgm:spPr/>
      <dgm:t>
        <a:bodyPr/>
        <a:lstStyle/>
        <a:p>
          <a:endParaRPr lang="es-ES" b="1">
            <a:solidFill>
              <a:schemeClr val="tx2"/>
            </a:solidFill>
          </a:endParaRPr>
        </a:p>
      </dgm:t>
    </dgm:pt>
    <dgm:pt modelId="{B455541F-ADA7-4406-91B0-3ED19047ACB8}" type="sibTrans" cxnId="{E1A9E68D-3DB3-42BC-B872-F287D21031FE}">
      <dgm:prSet/>
      <dgm:spPr/>
      <dgm:t>
        <a:bodyPr/>
        <a:lstStyle/>
        <a:p>
          <a:endParaRPr lang="es-ES" b="1">
            <a:solidFill>
              <a:schemeClr val="tx2"/>
            </a:solidFill>
          </a:endParaRPr>
        </a:p>
      </dgm:t>
    </dgm:pt>
    <dgm:pt modelId="{A884D356-855C-44B5-9619-9E8585F45897}">
      <dgm:prSet phldrT="[Texto]"/>
      <dgm:spPr/>
      <dgm:t>
        <a:bodyPr/>
        <a:lstStyle/>
        <a:p>
          <a:pPr algn="just"/>
          <a:r>
            <a:rPr lang="es-ES" b="0" dirty="0" smtClean="0">
              <a:solidFill>
                <a:schemeClr val="tx2"/>
              </a:solidFill>
            </a:rPr>
            <a:t>Se fija el precio a partir del costo sumando un margen de beneficio</a:t>
          </a:r>
          <a:endParaRPr lang="es-ES" b="0" dirty="0">
            <a:solidFill>
              <a:schemeClr val="tx2"/>
            </a:solidFill>
          </a:endParaRPr>
        </a:p>
      </dgm:t>
    </dgm:pt>
    <dgm:pt modelId="{8B01444B-295A-42B0-A9A2-89FA1F981DEE}" type="parTrans" cxnId="{94D660E2-F907-4324-BB83-5332A3D8D580}">
      <dgm:prSet/>
      <dgm:spPr/>
      <dgm:t>
        <a:bodyPr/>
        <a:lstStyle/>
        <a:p>
          <a:endParaRPr lang="es-ES" b="1">
            <a:solidFill>
              <a:schemeClr val="tx2"/>
            </a:solidFill>
          </a:endParaRPr>
        </a:p>
      </dgm:t>
    </dgm:pt>
    <dgm:pt modelId="{CB6E7000-8527-4C7C-9264-775506991AE2}" type="sibTrans" cxnId="{94D660E2-F907-4324-BB83-5332A3D8D580}">
      <dgm:prSet/>
      <dgm:spPr/>
      <dgm:t>
        <a:bodyPr/>
        <a:lstStyle/>
        <a:p>
          <a:endParaRPr lang="es-ES" b="1">
            <a:solidFill>
              <a:schemeClr val="tx2"/>
            </a:solidFill>
          </a:endParaRPr>
        </a:p>
      </dgm:t>
    </dgm:pt>
    <dgm:pt modelId="{0E58F606-F587-4BC5-9846-6A29852002FC}">
      <dgm:prSet phldrT="[Texto]"/>
      <dgm:spPr/>
      <dgm:t>
        <a:bodyPr/>
        <a:lstStyle/>
        <a:p>
          <a:r>
            <a:rPr lang="es-ES" b="1" dirty="0" smtClean="0">
              <a:solidFill>
                <a:schemeClr val="tx2"/>
              </a:solidFill>
            </a:rPr>
            <a:t>Método basado en la demanda</a:t>
          </a:r>
          <a:endParaRPr lang="es-ES" b="1" dirty="0">
            <a:solidFill>
              <a:schemeClr val="tx2"/>
            </a:solidFill>
          </a:endParaRPr>
        </a:p>
      </dgm:t>
    </dgm:pt>
    <dgm:pt modelId="{A1084B47-129A-4F2C-AB78-FD8D88692E1E}" type="parTrans" cxnId="{65B461B3-8B5D-4B6A-9447-1D0050287D9D}">
      <dgm:prSet/>
      <dgm:spPr/>
      <dgm:t>
        <a:bodyPr/>
        <a:lstStyle/>
        <a:p>
          <a:endParaRPr lang="es-ES" b="1">
            <a:solidFill>
              <a:schemeClr val="tx2"/>
            </a:solidFill>
          </a:endParaRPr>
        </a:p>
      </dgm:t>
    </dgm:pt>
    <dgm:pt modelId="{7596D764-0D22-4EC7-A598-04C9842DC64B}" type="sibTrans" cxnId="{65B461B3-8B5D-4B6A-9447-1D0050287D9D}">
      <dgm:prSet/>
      <dgm:spPr/>
      <dgm:t>
        <a:bodyPr/>
        <a:lstStyle/>
        <a:p>
          <a:endParaRPr lang="es-ES" b="1">
            <a:solidFill>
              <a:schemeClr val="tx2"/>
            </a:solidFill>
          </a:endParaRPr>
        </a:p>
      </dgm:t>
    </dgm:pt>
    <dgm:pt modelId="{56879905-7675-4BA6-9F75-5C0AB4353D46}">
      <dgm:prSet phldrT="[Texto]"/>
      <dgm:spPr/>
      <dgm:t>
        <a:bodyPr/>
        <a:lstStyle/>
        <a:p>
          <a:pPr algn="just"/>
          <a:r>
            <a:rPr lang="es-ES" b="0" dirty="0" smtClean="0">
              <a:solidFill>
                <a:schemeClr val="tx2"/>
              </a:solidFill>
            </a:rPr>
            <a:t>Se analiza el consumidor y se fija un precio según el valor que este le da al producto.</a:t>
          </a:r>
          <a:endParaRPr lang="es-ES" b="0" dirty="0">
            <a:solidFill>
              <a:schemeClr val="tx2"/>
            </a:solidFill>
          </a:endParaRPr>
        </a:p>
      </dgm:t>
    </dgm:pt>
    <dgm:pt modelId="{76B93291-FE52-4434-A7E4-1CF70607A12B}" type="parTrans" cxnId="{3DCCE55E-7D75-4683-89A5-33FB7D7ED6BB}">
      <dgm:prSet/>
      <dgm:spPr/>
      <dgm:t>
        <a:bodyPr/>
        <a:lstStyle/>
        <a:p>
          <a:endParaRPr lang="es-ES" b="1">
            <a:solidFill>
              <a:schemeClr val="tx2"/>
            </a:solidFill>
          </a:endParaRPr>
        </a:p>
      </dgm:t>
    </dgm:pt>
    <dgm:pt modelId="{EEF1B06A-A450-4D4A-BD8D-FAF243F2AED2}" type="sibTrans" cxnId="{3DCCE55E-7D75-4683-89A5-33FB7D7ED6BB}">
      <dgm:prSet/>
      <dgm:spPr/>
      <dgm:t>
        <a:bodyPr/>
        <a:lstStyle/>
        <a:p>
          <a:endParaRPr lang="es-ES" b="1">
            <a:solidFill>
              <a:schemeClr val="tx2"/>
            </a:solidFill>
          </a:endParaRPr>
        </a:p>
      </dgm:t>
    </dgm:pt>
    <dgm:pt modelId="{61FAA456-E7EB-42F4-95C5-38F1100A345B}">
      <dgm:prSet phldrT="[Texto]"/>
      <dgm:spPr/>
      <dgm:t>
        <a:bodyPr/>
        <a:lstStyle/>
        <a:p>
          <a:r>
            <a:rPr lang="es-ES" b="1" dirty="0" smtClean="0">
              <a:solidFill>
                <a:schemeClr val="tx2"/>
              </a:solidFill>
            </a:rPr>
            <a:t>Método basado en la competencia</a:t>
          </a:r>
          <a:endParaRPr lang="es-ES" b="1" dirty="0">
            <a:solidFill>
              <a:schemeClr val="tx2"/>
            </a:solidFill>
          </a:endParaRPr>
        </a:p>
      </dgm:t>
    </dgm:pt>
    <dgm:pt modelId="{E30AA605-BBF6-455F-BD84-616B1FF498A6}" type="parTrans" cxnId="{F891E1F8-9E84-4263-933A-5FD0384F220F}">
      <dgm:prSet/>
      <dgm:spPr/>
      <dgm:t>
        <a:bodyPr/>
        <a:lstStyle/>
        <a:p>
          <a:endParaRPr lang="es-ES" b="1">
            <a:solidFill>
              <a:schemeClr val="tx2"/>
            </a:solidFill>
          </a:endParaRPr>
        </a:p>
      </dgm:t>
    </dgm:pt>
    <dgm:pt modelId="{47B44686-18BE-4C62-B32B-CEF2D548F035}" type="sibTrans" cxnId="{F891E1F8-9E84-4263-933A-5FD0384F220F}">
      <dgm:prSet/>
      <dgm:spPr/>
      <dgm:t>
        <a:bodyPr/>
        <a:lstStyle/>
        <a:p>
          <a:endParaRPr lang="es-ES" b="1">
            <a:solidFill>
              <a:schemeClr val="tx2"/>
            </a:solidFill>
          </a:endParaRPr>
        </a:p>
      </dgm:t>
    </dgm:pt>
    <dgm:pt modelId="{2D4D0B02-3CD3-4832-8A5E-328D2BCDC093}">
      <dgm:prSet phldrT="[Texto]"/>
      <dgm:spPr/>
      <dgm:t>
        <a:bodyPr/>
        <a:lstStyle/>
        <a:p>
          <a:pPr algn="just"/>
          <a:r>
            <a:rPr lang="es-ES" b="0" dirty="0" smtClean="0">
              <a:solidFill>
                <a:schemeClr val="tx2"/>
              </a:solidFill>
            </a:rPr>
            <a:t>Se fija un precio a partir del precio de la competencia y la calidad del producto.</a:t>
          </a:r>
          <a:endParaRPr lang="es-ES" b="0" dirty="0">
            <a:solidFill>
              <a:schemeClr val="tx2"/>
            </a:solidFill>
          </a:endParaRPr>
        </a:p>
      </dgm:t>
    </dgm:pt>
    <dgm:pt modelId="{12E43236-EE85-44FE-AC55-EDD331FCFB74}" type="parTrans" cxnId="{8B8EEF6D-3D04-4B95-BECD-8CDDABC28B65}">
      <dgm:prSet/>
      <dgm:spPr/>
      <dgm:t>
        <a:bodyPr/>
        <a:lstStyle/>
        <a:p>
          <a:endParaRPr lang="es-ES" b="1">
            <a:solidFill>
              <a:schemeClr val="tx2"/>
            </a:solidFill>
          </a:endParaRPr>
        </a:p>
      </dgm:t>
    </dgm:pt>
    <dgm:pt modelId="{BC15871B-4381-4EE6-A971-5DC8D97CE7E5}" type="sibTrans" cxnId="{8B8EEF6D-3D04-4B95-BECD-8CDDABC28B65}">
      <dgm:prSet/>
      <dgm:spPr/>
      <dgm:t>
        <a:bodyPr/>
        <a:lstStyle/>
        <a:p>
          <a:endParaRPr lang="es-ES" b="1">
            <a:solidFill>
              <a:schemeClr val="tx2"/>
            </a:solidFill>
          </a:endParaRPr>
        </a:p>
      </dgm:t>
    </dgm:pt>
    <dgm:pt modelId="{1B9802E3-AAB6-4868-B233-89C948F88BB7}" type="pres">
      <dgm:prSet presAssocID="{DA702BD0-FE61-4155-8F2E-B8B3B5585FB3}" presName="Name0" presStyleCnt="0">
        <dgm:presLayoutVars>
          <dgm:dir/>
          <dgm:animLvl val="lvl"/>
          <dgm:resizeHandles val="exact"/>
        </dgm:presLayoutVars>
      </dgm:prSet>
      <dgm:spPr/>
      <dgm:t>
        <a:bodyPr/>
        <a:lstStyle/>
        <a:p>
          <a:endParaRPr lang="es-ES"/>
        </a:p>
      </dgm:t>
    </dgm:pt>
    <dgm:pt modelId="{0F48CE79-54D5-4DA4-96CD-4762E2314204}" type="pres">
      <dgm:prSet presAssocID="{6A5FCF62-1C16-482C-9200-FEB45D189F99}" presName="linNode" presStyleCnt="0"/>
      <dgm:spPr/>
    </dgm:pt>
    <dgm:pt modelId="{3F18F355-4EA9-4B29-AA01-0E1BB25365F4}" type="pres">
      <dgm:prSet presAssocID="{6A5FCF62-1C16-482C-9200-FEB45D189F99}" presName="parentText" presStyleLbl="node1" presStyleIdx="0" presStyleCnt="3">
        <dgm:presLayoutVars>
          <dgm:chMax val="1"/>
          <dgm:bulletEnabled val="1"/>
        </dgm:presLayoutVars>
      </dgm:prSet>
      <dgm:spPr/>
      <dgm:t>
        <a:bodyPr/>
        <a:lstStyle/>
        <a:p>
          <a:endParaRPr lang="es-ES"/>
        </a:p>
      </dgm:t>
    </dgm:pt>
    <dgm:pt modelId="{A7AD52F6-9390-48CC-9A96-BB239709CB22}" type="pres">
      <dgm:prSet presAssocID="{6A5FCF62-1C16-482C-9200-FEB45D189F99}" presName="descendantText" presStyleLbl="alignAccFollowNode1" presStyleIdx="0" presStyleCnt="3">
        <dgm:presLayoutVars>
          <dgm:bulletEnabled val="1"/>
        </dgm:presLayoutVars>
      </dgm:prSet>
      <dgm:spPr/>
      <dgm:t>
        <a:bodyPr/>
        <a:lstStyle/>
        <a:p>
          <a:endParaRPr lang="es-ES"/>
        </a:p>
      </dgm:t>
    </dgm:pt>
    <dgm:pt modelId="{F7F272A0-7AFA-4382-A6E1-7462F56DDB45}" type="pres">
      <dgm:prSet presAssocID="{B455541F-ADA7-4406-91B0-3ED19047ACB8}" presName="sp" presStyleCnt="0"/>
      <dgm:spPr/>
    </dgm:pt>
    <dgm:pt modelId="{C164A6CF-06B3-4832-AEEB-3D23DDC830D3}" type="pres">
      <dgm:prSet presAssocID="{0E58F606-F587-4BC5-9846-6A29852002FC}" presName="linNode" presStyleCnt="0"/>
      <dgm:spPr/>
    </dgm:pt>
    <dgm:pt modelId="{B957B58A-4644-480F-9005-00FAACE87679}" type="pres">
      <dgm:prSet presAssocID="{0E58F606-F587-4BC5-9846-6A29852002FC}" presName="parentText" presStyleLbl="node1" presStyleIdx="1" presStyleCnt="3">
        <dgm:presLayoutVars>
          <dgm:chMax val="1"/>
          <dgm:bulletEnabled val="1"/>
        </dgm:presLayoutVars>
      </dgm:prSet>
      <dgm:spPr/>
      <dgm:t>
        <a:bodyPr/>
        <a:lstStyle/>
        <a:p>
          <a:endParaRPr lang="es-ES"/>
        </a:p>
      </dgm:t>
    </dgm:pt>
    <dgm:pt modelId="{EBD53C05-08C0-400E-99AD-B99D98FEC592}" type="pres">
      <dgm:prSet presAssocID="{0E58F606-F587-4BC5-9846-6A29852002FC}" presName="descendantText" presStyleLbl="alignAccFollowNode1" presStyleIdx="1" presStyleCnt="3">
        <dgm:presLayoutVars>
          <dgm:bulletEnabled val="1"/>
        </dgm:presLayoutVars>
      </dgm:prSet>
      <dgm:spPr/>
      <dgm:t>
        <a:bodyPr/>
        <a:lstStyle/>
        <a:p>
          <a:endParaRPr lang="es-ES"/>
        </a:p>
      </dgm:t>
    </dgm:pt>
    <dgm:pt modelId="{31D63F8D-D602-4A17-9B6A-B7BC9C617A3C}" type="pres">
      <dgm:prSet presAssocID="{7596D764-0D22-4EC7-A598-04C9842DC64B}" presName="sp" presStyleCnt="0"/>
      <dgm:spPr/>
    </dgm:pt>
    <dgm:pt modelId="{3C4E162D-F6A3-42BA-B6D7-623C5BFFC17F}" type="pres">
      <dgm:prSet presAssocID="{61FAA456-E7EB-42F4-95C5-38F1100A345B}" presName="linNode" presStyleCnt="0"/>
      <dgm:spPr/>
    </dgm:pt>
    <dgm:pt modelId="{9E08DACE-7454-4862-9FF0-19156315BB30}" type="pres">
      <dgm:prSet presAssocID="{61FAA456-E7EB-42F4-95C5-38F1100A345B}" presName="parentText" presStyleLbl="node1" presStyleIdx="2" presStyleCnt="3">
        <dgm:presLayoutVars>
          <dgm:chMax val="1"/>
          <dgm:bulletEnabled val="1"/>
        </dgm:presLayoutVars>
      </dgm:prSet>
      <dgm:spPr/>
      <dgm:t>
        <a:bodyPr/>
        <a:lstStyle/>
        <a:p>
          <a:endParaRPr lang="es-ES"/>
        </a:p>
      </dgm:t>
    </dgm:pt>
    <dgm:pt modelId="{908E4240-5334-4341-BED0-889EFFCEBA5D}" type="pres">
      <dgm:prSet presAssocID="{61FAA456-E7EB-42F4-95C5-38F1100A345B}" presName="descendantText" presStyleLbl="alignAccFollowNode1" presStyleIdx="2" presStyleCnt="3">
        <dgm:presLayoutVars>
          <dgm:bulletEnabled val="1"/>
        </dgm:presLayoutVars>
      </dgm:prSet>
      <dgm:spPr/>
      <dgm:t>
        <a:bodyPr/>
        <a:lstStyle/>
        <a:p>
          <a:endParaRPr lang="es-ES"/>
        </a:p>
      </dgm:t>
    </dgm:pt>
  </dgm:ptLst>
  <dgm:cxnLst>
    <dgm:cxn modelId="{3DCCE55E-7D75-4683-89A5-33FB7D7ED6BB}" srcId="{0E58F606-F587-4BC5-9846-6A29852002FC}" destId="{56879905-7675-4BA6-9F75-5C0AB4353D46}" srcOrd="0" destOrd="0" parTransId="{76B93291-FE52-4434-A7E4-1CF70607A12B}" sibTransId="{EEF1B06A-A450-4D4A-BD8D-FAF243F2AED2}"/>
    <dgm:cxn modelId="{94D660E2-F907-4324-BB83-5332A3D8D580}" srcId="{6A5FCF62-1C16-482C-9200-FEB45D189F99}" destId="{A884D356-855C-44B5-9619-9E8585F45897}" srcOrd="0" destOrd="0" parTransId="{8B01444B-295A-42B0-A9A2-89FA1F981DEE}" sibTransId="{CB6E7000-8527-4C7C-9264-775506991AE2}"/>
    <dgm:cxn modelId="{C2D11B85-4BD4-415B-B40F-BE5DC35A4111}" type="presOf" srcId="{56879905-7675-4BA6-9F75-5C0AB4353D46}" destId="{EBD53C05-08C0-400E-99AD-B99D98FEC592}" srcOrd="0" destOrd="0" presId="urn:microsoft.com/office/officeart/2005/8/layout/vList5"/>
    <dgm:cxn modelId="{33B42B57-6F3C-4CAA-95B0-6477BFA72E20}" type="presOf" srcId="{DA702BD0-FE61-4155-8F2E-B8B3B5585FB3}" destId="{1B9802E3-AAB6-4868-B233-89C948F88BB7}" srcOrd="0" destOrd="0" presId="urn:microsoft.com/office/officeart/2005/8/layout/vList5"/>
    <dgm:cxn modelId="{E1A9E68D-3DB3-42BC-B872-F287D21031FE}" srcId="{DA702BD0-FE61-4155-8F2E-B8B3B5585FB3}" destId="{6A5FCF62-1C16-482C-9200-FEB45D189F99}" srcOrd="0" destOrd="0" parTransId="{E37EACF0-75CE-4063-A6D4-33C66EFE00B1}" sibTransId="{B455541F-ADA7-4406-91B0-3ED19047ACB8}"/>
    <dgm:cxn modelId="{28863884-3DC1-4C8A-9B65-A8CC0525C2D0}" type="presOf" srcId="{2D4D0B02-3CD3-4832-8A5E-328D2BCDC093}" destId="{908E4240-5334-4341-BED0-889EFFCEBA5D}" srcOrd="0" destOrd="0" presId="urn:microsoft.com/office/officeart/2005/8/layout/vList5"/>
    <dgm:cxn modelId="{65B461B3-8B5D-4B6A-9447-1D0050287D9D}" srcId="{DA702BD0-FE61-4155-8F2E-B8B3B5585FB3}" destId="{0E58F606-F587-4BC5-9846-6A29852002FC}" srcOrd="1" destOrd="0" parTransId="{A1084B47-129A-4F2C-AB78-FD8D88692E1E}" sibTransId="{7596D764-0D22-4EC7-A598-04C9842DC64B}"/>
    <dgm:cxn modelId="{F891E1F8-9E84-4263-933A-5FD0384F220F}" srcId="{DA702BD0-FE61-4155-8F2E-B8B3B5585FB3}" destId="{61FAA456-E7EB-42F4-95C5-38F1100A345B}" srcOrd="2" destOrd="0" parTransId="{E30AA605-BBF6-455F-BD84-616B1FF498A6}" sibTransId="{47B44686-18BE-4C62-B32B-CEF2D548F035}"/>
    <dgm:cxn modelId="{E05443F4-9AF9-475B-9A27-B41003F8F0CB}" type="presOf" srcId="{0E58F606-F587-4BC5-9846-6A29852002FC}" destId="{B957B58A-4644-480F-9005-00FAACE87679}" srcOrd="0" destOrd="0" presId="urn:microsoft.com/office/officeart/2005/8/layout/vList5"/>
    <dgm:cxn modelId="{67BC505C-2488-44C0-A75E-2C2117E7BB7B}" type="presOf" srcId="{6A5FCF62-1C16-482C-9200-FEB45D189F99}" destId="{3F18F355-4EA9-4B29-AA01-0E1BB25365F4}" srcOrd="0" destOrd="0" presId="urn:microsoft.com/office/officeart/2005/8/layout/vList5"/>
    <dgm:cxn modelId="{8B8EEF6D-3D04-4B95-BECD-8CDDABC28B65}" srcId="{61FAA456-E7EB-42F4-95C5-38F1100A345B}" destId="{2D4D0B02-3CD3-4832-8A5E-328D2BCDC093}" srcOrd="0" destOrd="0" parTransId="{12E43236-EE85-44FE-AC55-EDD331FCFB74}" sibTransId="{BC15871B-4381-4EE6-A971-5DC8D97CE7E5}"/>
    <dgm:cxn modelId="{1A6F76A3-9711-46F2-B392-CD75AE7D5780}" type="presOf" srcId="{61FAA456-E7EB-42F4-95C5-38F1100A345B}" destId="{9E08DACE-7454-4862-9FF0-19156315BB30}" srcOrd="0" destOrd="0" presId="urn:microsoft.com/office/officeart/2005/8/layout/vList5"/>
    <dgm:cxn modelId="{90E910A2-28AC-442C-9A86-B12CAA816B4C}" type="presOf" srcId="{A884D356-855C-44B5-9619-9E8585F45897}" destId="{A7AD52F6-9390-48CC-9A96-BB239709CB22}" srcOrd="0" destOrd="0" presId="urn:microsoft.com/office/officeart/2005/8/layout/vList5"/>
    <dgm:cxn modelId="{04C43A8C-4CDF-4E30-B11E-2B6A03924AE3}" type="presParOf" srcId="{1B9802E3-AAB6-4868-B233-89C948F88BB7}" destId="{0F48CE79-54D5-4DA4-96CD-4762E2314204}" srcOrd="0" destOrd="0" presId="urn:microsoft.com/office/officeart/2005/8/layout/vList5"/>
    <dgm:cxn modelId="{7B06BF63-98B3-4AFE-A78B-2D64FA485879}" type="presParOf" srcId="{0F48CE79-54D5-4DA4-96CD-4762E2314204}" destId="{3F18F355-4EA9-4B29-AA01-0E1BB25365F4}" srcOrd="0" destOrd="0" presId="urn:microsoft.com/office/officeart/2005/8/layout/vList5"/>
    <dgm:cxn modelId="{D310CF0B-9CA4-4A09-97B2-53538B18B853}" type="presParOf" srcId="{0F48CE79-54D5-4DA4-96CD-4762E2314204}" destId="{A7AD52F6-9390-48CC-9A96-BB239709CB22}" srcOrd="1" destOrd="0" presId="urn:microsoft.com/office/officeart/2005/8/layout/vList5"/>
    <dgm:cxn modelId="{9E7EABE8-1892-469A-BBBF-CFF9A3A25CFD}" type="presParOf" srcId="{1B9802E3-AAB6-4868-B233-89C948F88BB7}" destId="{F7F272A0-7AFA-4382-A6E1-7462F56DDB45}" srcOrd="1" destOrd="0" presId="urn:microsoft.com/office/officeart/2005/8/layout/vList5"/>
    <dgm:cxn modelId="{4AC8770A-A85B-478D-9E04-79D435B7741A}" type="presParOf" srcId="{1B9802E3-AAB6-4868-B233-89C948F88BB7}" destId="{C164A6CF-06B3-4832-AEEB-3D23DDC830D3}" srcOrd="2" destOrd="0" presId="urn:microsoft.com/office/officeart/2005/8/layout/vList5"/>
    <dgm:cxn modelId="{8DD5A8F2-977D-491A-B204-8269EF2CCFAB}" type="presParOf" srcId="{C164A6CF-06B3-4832-AEEB-3D23DDC830D3}" destId="{B957B58A-4644-480F-9005-00FAACE87679}" srcOrd="0" destOrd="0" presId="urn:microsoft.com/office/officeart/2005/8/layout/vList5"/>
    <dgm:cxn modelId="{88B242EB-43F9-4384-9C63-23C17A526804}" type="presParOf" srcId="{C164A6CF-06B3-4832-AEEB-3D23DDC830D3}" destId="{EBD53C05-08C0-400E-99AD-B99D98FEC592}" srcOrd="1" destOrd="0" presId="urn:microsoft.com/office/officeart/2005/8/layout/vList5"/>
    <dgm:cxn modelId="{0BE66B59-D976-4094-8343-B5244BC45DE1}" type="presParOf" srcId="{1B9802E3-AAB6-4868-B233-89C948F88BB7}" destId="{31D63F8D-D602-4A17-9B6A-B7BC9C617A3C}" srcOrd="3" destOrd="0" presId="urn:microsoft.com/office/officeart/2005/8/layout/vList5"/>
    <dgm:cxn modelId="{90E092AA-8B3C-4B51-A416-5C98A31DAFA1}" type="presParOf" srcId="{1B9802E3-AAB6-4868-B233-89C948F88BB7}" destId="{3C4E162D-F6A3-42BA-B6D7-623C5BFFC17F}" srcOrd="4" destOrd="0" presId="urn:microsoft.com/office/officeart/2005/8/layout/vList5"/>
    <dgm:cxn modelId="{C04357F8-F2B7-4A79-8AD0-EC48EC819780}" type="presParOf" srcId="{3C4E162D-F6A3-42BA-B6D7-623C5BFFC17F}" destId="{9E08DACE-7454-4862-9FF0-19156315BB30}" srcOrd="0" destOrd="0" presId="urn:microsoft.com/office/officeart/2005/8/layout/vList5"/>
    <dgm:cxn modelId="{0915CD40-E1A4-439D-B8CB-BE7F29672CF5}" type="presParOf" srcId="{3C4E162D-F6A3-42BA-B6D7-623C5BFFC17F}" destId="{908E4240-5334-4341-BED0-889EFFCEBA5D}" srcOrd="1" destOrd="0" presId="urn:microsoft.com/office/officeart/2005/8/layout/vList5"/>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E234A2A0-1193-4400-BB3A-CAA1873ED52F}" type="doc">
      <dgm:prSet loTypeId="urn:microsoft.com/office/officeart/2005/8/layout/lProcess1" loCatId="process" qsTypeId="urn:microsoft.com/office/officeart/2005/8/quickstyle/simple1" qsCatId="simple" csTypeId="urn:microsoft.com/office/officeart/2005/8/colors/accent6_4" csCatId="accent6" phldr="1"/>
      <dgm:spPr/>
      <dgm:t>
        <a:bodyPr/>
        <a:lstStyle/>
        <a:p>
          <a:endParaRPr lang="es-ES"/>
        </a:p>
      </dgm:t>
    </dgm:pt>
    <dgm:pt modelId="{27A0CB33-417A-4883-9746-B940CCB7D5A0}">
      <dgm:prSet phldrT="[Texto]" custT="1"/>
      <dgm:spPr/>
      <dgm:t>
        <a:bodyPr/>
        <a:lstStyle/>
        <a:p>
          <a:r>
            <a:rPr lang="es-ES" sz="2400" b="1" dirty="0" smtClean="0"/>
            <a:t>Estrategia de precios diferenciales:</a:t>
          </a:r>
          <a:endParaRPr lang="es-ES" sz="2400" b="1" dirty="0"/>
        </a:p>
      </dgm:t>
    </dgm:pt>
    <dgm:pt modelId="{A447E41C-C104-4B9F-817B-F906EB0AFA14}" type="parTrans" cxnId="{FD0466F7-F12C-4F8A-9059-B110D9D9CB8E}">
      <dgm:prSet/>
      <dgm:spPr/>
      <dgm:t>
        <a:bodyPr/>
        <a:lstStyle/>
        <a:p>
          <a:endParaRPr lang="es-ES" b="1"/>
        </a:p>
      </dgm:t>
    </dgm:pt>
    <dgm:pt modelId="{7F241818-81A0-48ED-82AE-3E509EF87CA2}" type="sibTrans" cxnId="{FD0466F7-F12C-4F8A-9059-B110D9D9CB8E}">
      <dgm:prSet/>
      <dgm:spPr/>
      <dgm:t>
        <a:bodyPr/>
        <a:lstStyle/>
        <a:p>
          <a:endParaRPr lang="es-ES" b="1"/>
        </a:p>
      </dgm:t>
    </dgm:pt>
    <dgm:pt modelId="{78586A98-60AF-413D-9E98-BDE9B9CF1DCC}">
      <dgm:prSet phldrT="[Texto]" custT="1"/>
      <dgm:spPr/>
      <dgm:t>
        <a:bodyPr/>
        <a:lstStyle/>
        <a:p>
          <a:pPr algn="just"/>
          <a:r>
            <a:rPr lang="es-ES" sz="2000" b="1" dirty="0" smtClean="0">
              <a:solidFill>
                <a:schemeClr val="tx2"/>
              </a:solidFill>
            </a:rPr>
            <a:t>Implica vender el mismo producto a precios distintos en función de las características de los consumidores o de la necesidad de promocionar las ventas</a:t>
          </a:r>
          <a:endParaRPr lang="es-ES" sz="2000" b="1" dirty="0">
            <a:solidFill>
              <a:schemeClr val="tx2"/>
            </a:solidFill>
          </a:endParaRPr>
        </a:p>
      </dgm:t>
    </dgm:pt>
    <dgm:pt modelId="{6064598E-EEB4-4503-81F7-37AC6A1E969D}" type="parTrans" cxnId="{A8480F10-4B68-419B-8F18-30E9528DA3C6}">
      <dgm:prSet/>
      <dgm:spPr/>
      <dgm:t>
        <a:bodyPr/>
        <a:lstStyle/>
        <a:p>
          <a:endParaRPr lang="es-ES" b="1"/>
        </a:p>
      </dgm:t>
    </dgm:pt>
    <dgm:pt modelId="{E51C21A6-FFE1-4055-ABC1-1C57E574D1DF}" type="sibTrans" cxnId="{A8480F10-4B68-419B-8F18-30E9528DA3C6}">
      <dgm:prSet/>
      <dgm:spPr/>
      <dgm:t>
        <a:bodyPr/>
        <a:lstStyle/>
        <a:p>
          <a:endParaRPr lang="es-ES" b="1"/>
        </a:p>
      </dgm:t>
    </dgm:pt>
    <dgm:pt modelId="{596952AD-3BA8-4892-BD8A-E50B922C002D}">
      <dgm:prSet phldrT="[Texto]"/>
      <dgm:spPr/>
      <dgm:t>
        <a:bodyPr/>
        <a:lstStyle/>
        <a:p>
          <a:pPr algn="just"/>
          <a:r>
            <a:rPr lang="es-ES" b="1" dirty="0" smtClean="0">
              <a:solidFill>
                <a:schemeClr val="tx2"/>
              </a:solidFill>
            </a:rPr>
            <a:t>Ejemplos: descuentos por gran volumen, el descuento por pronto pago, el aplazamiento de pago sin intereses, ofertas de lanzamiento, descuento por la compra de varios productos, las rebajas periódicas (enero y verano) o los descuentos para determinados colectivos (jubilados, estudiantes, familias numerosas)</a:t>
          </a:r>
          <a:endParaRPr lang="es-ES" b="1" dirty="0">
            <a:solidFill>
              <a:schemeClr val="tx2"/>
            </a:solidFill>
          </a:endParaRPr>
        </a:p>
      </dgm:t>
    </dgm:pt>
    <dgm:pt modelId="{7233F597-41AD-4F8B-874C-E31B58D0C70D}" type="parTrans" cxnId="{FE9DE87B-9CFF-4291-9F9D-212FBA4D0EDA}">
      <dgm:prSet/>
      <dgm:spPr/>
      <dgm:t>
        <a:bodyPr/>
        <a:lstStyle/>
        <a:p>
          <a:endParaRPr lang="es-ES" b="1"/>
        </a:p>
      </dgm:t>
    </dgm:pt>
    <dgm:pt modelId="{4449BE30-B12E-43EE-96CA-9019250D37A3}" type="sibTrans" cxnId="{FE9DE87B-9CFF-4291-9F9D-212FBA4D0EDA}">
      <dgm:prSet/>
      <dgm:spPr/>
      <dgm:t>
        <a:bodyPr/>
        <a:lstStyle/>
        <a:p>
          <a:endParaRPr lang="es-ES" b="1"/>
        </a:p>
      </dgm:t>
    </dgm:pt>
    <dgm:pt modelId="{CF97F4E0-D332-442B-AC3C-A393C6770BCB}" type="pres">
      <dgm:prSet presAssocID="{E234A2A0-1193-4400-BB3A-CAA1873ED52F}" presName="Name0" presStyleCnt="0">
        <dgm:presLayoutVars>
          <dgm:dir/>
          <dgm:animLvl val="lvl"/>
          <dgm:resizeHandles val="exact"/>
        </dgm:presLayoutVars>
      </dgm:prSet>
      <dgm:spPr/>
      <dgm:t>
        <a:bodyPr/>
        <a:lstStyle/>
        <a:p>
          <a:endParaRPr lang="es-ES"/>
        </a:p>
      </dgm:t>
    </dgm:pt>
    <dgm:pt modelId="{A004CBAC-185A-4176-B25F-E1404E28A0EC}" type="pres">
      <dgm:prSet presAssocID="{27A0CB33-417A-4883-9746-B940CCB7D5A0}" presName="vertFlow" presStyleCnt="0"/>
      <dgm:spPr/>
      <dgm:t>
        <a:bodyPr/>
        <a:lstStyle/>
        <a:p>
          <a:endParaRPr lang="es-ES"/>
        </a:p>
      </dgm:t>
    </dgm:pt>
    <dgm:pt modelId="{0770B3A5-F511-448F-8881-C5CD1B4A1791}" type="pres">
      <dgm:prSet presAssocID="{27A0CB33-417A-4883-9746-B940CCB7D5A0}" presName="header" presStyleLbl="node1" presStyleIdx="0" presStyleCnt="1" custScaleY="47735"/>
      <dgm:spPr/>
      <dgm:t>
        <a:bodyPr/>
        <a:lstStyle/>
        <a:p>
          <a:endParaRPr lang="es-ES"/>
        </a:p>
      </dgm:t>
    </dgm:pt>
    <dgm:pt modelId="{9B4DE2E2-D84B-4D62-B468-38ED79FC4344}" type="pres">
      <dgm:prSet presAssocID="{6064598E-EEB4-4503-81F7-37AC6A1E969D}" presName="parTrans" presStyleLbl="sibTrans2D1" presStyleIdx="0" presStyleCnt="2"/>
      <dgm:spPr/>
      <dgm:t>
        <a:bodyPr/>
        <a:lstStyle/>
        <a:p>
          <a:endParaRPr lang="es-ES"/>
        </a:p>
      </dgm:t>
    </dgm:pt>
    <dgm:pt modelId="{4E8DF908-7264-4943-9D37-E990B4231AFB}" type="pres">
      <dgm:prSet presAssocID="{78586A98-60AF-413D-9E98-BDE9B9CF1DCC}" presName="child" presStyleLbl="alignAccFollowNode1" presStyleIdx="0" presStyleCnt="2" custScaleX="113217" custScaleY="80491">
        <dgm:presLayoutVars>
          <dgm:chMax val="0"/>
          <dgm:bulletEnabled val="1"/>
        </dgm:presLayoutVars>
      </dgm:prSet>
      <dgm:spPr/>
      <dgm:t>
        <a:bodyPr/>
        <a:lstStyle/>
        <a:p>
          <a:endParaRPr lang="es-ES"/>
        </a:p>
      </dgm:t>
    </dgm:pt>
    <dgm:pt modelId="{ED049114-DEBC-44D4-93FB-DB1E2B1F46E5}" type="pres">
      <dgm:prSet presAssocID="{E51C21A6-FFE1-4055-ABC1-1C57E574D1DF}" presName="sibTrans" presStyleLbl="sibTrans2D1" presStyleIdx="1" presStyleCnt="2"/>
      <dgm:spPr/>
      <dgm:t>
        <a:bodyPr/>
        <a:lstStyle/>
        <a:p>
          <a:endParaRPr lang="es-ES"/>
        </a:p>
      </dgm:t>
    </dgm:pt>
    <dgm:pt modelId="{1D796503-1100-4040-A6EB-A9996EAA07E2}" type="pres">
      <dgm:prSet presAssocID="{596952AD-3BA8-4892-BD8A-E50B922C002D}" presName="child" presStyleLbl="alignAccFollowNode1" presStyleIdx="1" presStyleCnt="2" custScaleX="115394" custScaleY="132614">
        <dgm:presLayoutVars>
          <dgm:chMax val="0"/>
          <dgm:bulletEnabled val="1"/>
        </dgm:presLayoutVars>
      </dgm:prSet>
      <dgm:spPr/>
      <dgm:t>
        <a:bodyPr/>
        <a:lstStyle/>
        <a:p>
          <a:endParaRPr lang="es-ES"/>
        </a:p>
      </dgm:t>
    </dgm:pt>
  </dgm:ptLst>
  <dgm:cxnLst>
    <dgm:cxn modelId="{A09022D7-09C6-4641-A1A5-C5B111BE0AB1}" type="presOf" srcId="{78586A98-60AF-413D-9E98-BDE9B9CF1DCC}" destId="{4E8DF908-7264-4943-9D37-E990B4231AFB}" srcOrd="0" destOrd="0" presId="urn:microsoft.com/office/officeart/2005/8/layout/lProcess1"/>
    <dgm:cxn modelId="{B8770427-BAD1-45D7-A74F-EB771C6C75D9}" type="presOf" srcId="{6064598E-EEB4-4503-81F7-37AC6A1E969D}" destId="{9B4DE2E2-D84B-4D62-B468-38ED79FC4344}" srcOrd="0" destOrd="0" presId="urn:microsoft.com/office/officeart/2005/8/layout/lProcess1"/>
    <dgm:cxn modelId="{9F8A2D46-3AB0-48C5-9F33-5CAE3E2E5CF2}" type="presOf" srcId="{27A0CB33-417A-4883-9746-B940CCB7D5A0}" destId="{0770B3A5-F511-448F-8881-C5CD1B4A1791}" srcOrd="0" destOrd="0" presId="urn:microsoft.com/office/officeart/2005/8/layout/lProcess1"/>
    <dgm:cxn modelId="{DF160898-0AD6-42CA-82DC-990F6DB44713}" type="presOf" srcId="{E51C21A6-FFE1-4055-ABC1-1C57E574D1DF}" destId="{ED049114-DEBC-44D4-93FB-DB1E2B1F46E5}" srcOrd="0" destOrd="0" presId="urn:microsoft.com/office/officeart/2005/8/layout/lProcess1"/>
    <dgm:cxn modelId="{FE9DE87B-9CFF-4291-9F9D-212FBA4D0EDA}" srcId="{27A0CB33-417A-4883-9746-B940CCB7D5A0}" destId="{596952AD-3BA8-4892-BD8A-E50B922C002D}" srcOrd="1" destOrd="0" parTransId="{7233F597-41AD-4F8B-874C-E31B58D0C70D}" sibTransId="{4449BE30-B12E-43EE-96CA-9019250D37A3}"/>
    <dgm:cxn modelId="{6374BE98-415E-4C71-8976-3E64D1358BCA}" type="presOf" srcId="{E234A2A0-1193-4400-BB3A-CAA1873ED52F}" destId="{CF97F4E0-D332-442B-AC3C-A393C6770BCB}" srcOrd="0" destOrd="0" presId="urn:microsoft.com/office/officeart/2005/8/layout/lProcess1"/>
    <dgm:cxn modelId="{FD0466F7-F12C-4F8A-9059-B110D9D9CB8E}" srcId="{E234A2A0-1193-4400-BB3A-CAA1873ED52F}" destId="{27A0CB33-417A-4883-9746-B940CCB7D5A0}" srcOrd="0" destOrd="0" parTransId="{A447E41C-C104-4B9F-817B-F906EB0AFA14}" sibTransId="{7F241818-81A0-48ED-82AE-3E509EF87CA2}"/>
    <dgm:cxn modelId="{A8480F10-4B68-419B-8F18-30E9528DA3C6}" srcId="{27A0CB33-417A-4883-9746-B940CCB7D5A0}" destId="{78586A98-60AF-413D-9E98-BDE9B9CF1DCC}" srcOrd="0" destOrd="0" parTransId="{6064598E-EEB4-4503-81F7-37AC6A1E969D}" sibTransId="{E51C21A6-FFE1-4055-ABC1-1C57E574D1DF}"/>
    <dgm:cxn modelId="{324A6763-18A4-4FC1-9982-C3C019B1F7B2}" type="presOf" srcId="{596952AD-3BA8-4892-BD8A-E50B922C002D}" destId="{1D796503-1100-4040-A6EB-A9996EAA07E2}" srcOrd="0" destOrd="0" presId="urn:microsoft.com/office/officeart/2005/8/layout/lProcess1"/>
    <dgm:cxn modelId="{47135186-DF7B-4C73-BEC4-30A3D25441D8}" type="presParOf" srcId="{CF97F4E0-D332-442B-AC3C-A393C6770BCB}" destId="{A004CBAC-185A-4176-B25F-E1404E28A0EC}" srcOrd="0" destOrd="0" presId="urn:microsoft.com/office/officeart/2005/8/layout/lProcess1"/>
    <dgm:cxn modelId="{1F2083B9-1498-4032-A27A-6F7724A9ACF8}" type="presParOf" srcId="{A004CBAC-185A-4176-B25F-E1404E28A0EC}" destId="{0770B3A5-F511-448F-8881-C5CD1B4A1791}" srcOrd="0" destOrd="0" presId="urn:microsoft.com/office/officeart/2005/8/layout/lProcess1"/>
    <dgm:cxn modelId="{D3B27FBC-0DB1-4700-8742-DDA3048656E6}" type="presParOf" srcId="{A004CBAC-185A-4176-B25F-E1404E28A0EC}" destId="{9B4DE2E2-D84B-4D62-B468-38ED79FC4344}" srcOrd="1" destOrd="0" presId="urn:microsoft.com/office/officeart/2005/8/layout/lProcess1"/>
    <dgm:cxn modelId="{C7BE0542-F16C-43BC-B225-2E34A65A069D}" type="presParOf" srcId="{A004CBAC-185A-4176-B25F-E1404E28A0EC}" destId="{4E8DF908-7264-4943-9D37-E990B4231AFB}" srcOrd="2" destOrd="0" presId="urn:microsoft.com/office/officeart/2005/8/layout/lProcess1"/>
    <dgm:cxn modelId="{F328802A-FE2C-4D5F-A266-554B45A89246}" type="presParOf" srcId="{A004CBAC-185A-4176-B25F-E1404E28A0EC}" destId="{ED049114-DEBC-44D4-93FB-DB1E2B1F46E5}" srcOrd="3" destOrd="0" presId="urn:microsoft.com/office/officeart/2005/8/layout/lProcess1"/>
    <dgm:cxn modelId="{67EA2810-DAB2-4E4D-BB81-0EF95C8780CB}" type="presParOf" srcId="{A004CBAC-185A-4176-B25F-E1404E28A0EC}" destId="{1D796503-1100-4040-A6EB-A9996EAA07E2}" srcOrd="4" destOrd="0" presId="urn:microsoft.com/office/officeart/2005/8/layout/lProcess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E835CD87-94F3-443C-8836-CBDD2AA08F29}" type="doc">
      <dgm:prSet loTypeId="urn:microsoft.com/office/officeart/2005/8/layout/hierarchy3" loCatId="list" qsTypeId="urn:microsoft.com/office/officeart/2005/8/quickstyle/simple1" qsCatId="simple" csTypeId="urn:microsoft.com/office/officeart/2005/8/colors/accent2_2" csCatId="accent2" phldr="1"/>
      <dgm:spPr/>
      <dgm:t>
        <a:bodyPr/>
        <a:lstStyle/>
        <a:p>
          <a:endParaRPr lang="es-ES"/>
        </a:p>
      </dgm:t>
    </dgm:pt>
    <dgm:pt modelId="{D438B1CD-0433-4EE0-BA04-76BB49A48601}">
      <dgm:prSet phldrT="[Texto]" custT="1"/>
      <dgm:spPr/>
      <dgm:t>
        <a:bodyPr/>
        <a:lstStyle/>
        <a:p>
          <a:pPr algn="just"/>
          <a:endParaRPr lang="es-ES" sz="1800" b="1" dirty="0" smtClean="0">
            <a:solidFill>
              <a:sysClr val="windowText" lastClr="000000"/>
            </a:solidFill>
          </a:endParaRPr>
        </a:p>
        <a:p>
          <a:pPr algn="just"/>
          <a:r>
            <a:rPr lang="es-ES" sz="2000" b="1" dirty="0" smtClean="0">
              <a:solidFill>
                <a:sysClr val="windowText" lastClr="000000"/>
              </a:solidFill>
            </a:rPr>
            <a:t>Estrategia de precios psicológicos:</a:t>
          </a:r>
        </a:p>
        <a:p>
          <a:pPr algn="just"/>
          <a:r>
            <a:rPr lang="es-ES" sz="1800" b="1" dirty="0" smtClean="0">
              <a:solidFill>
                <a:srgbClr val="000000"/>
              </a:solidFill>
              <a:latin typeface="+mn-lt"/>
            </a:rPr>
            <a:t>Muchos consumidores perciben el precio como indicador de calidad </a:t>
          </a:r>
          <a:endParaRPr lang="es-ES" sz="1800" b="1" dirty="0" smtClean="0">
            <a:solidFill>
              <a:sysClr val="windowText" lastClr="000000"/>
            </a:solidFill>
          </a:endParaRPr>
        </a:p>
        <a:p>
          <a:pPr algn="just"/>
          <a:endParaRPr lang="es-ES" sz="1800" b="1" dirty="0">
            <a:solidFill>
              <a:sysClr val="windowText" lastClr="000000"/>
            </a:solidFill>
          </a:endParaRPr>
        </a:p>
      </dgm:t>
    </dgm:pt>
    <dgm:pt modelId="{137857E3-5739-444D-836F-3A8EC2ACB748}" type="parTrans" cxnId="{31A66A74-065C-4A5E-A8B8-5388F45B2E8D}">
      <dgm:prSet/>
      <dgm:spPr/>
      <dgm:t>
        <a:bodyPr/>
        <a:lstStyle/>
        <a:p>
          <a:pPr algn="just"/>
          <a:endParaRPr lang="es-ES" sz="2400"/>
        </a:p>
      </dgm:t>
    </dgm:pt>
    <dgm:pt modelId="{DC578D6E-8969-43C4-8EEA-B129840EEEED}" type="sibTrans" cxnId="{31A66A74-065C-4A5E-A8B8-5388F45B2E8D}">
      <dgm:prSet/>
      <dgm:spPr/>
      <dgm:t>
        <a:bodyPr/>
        <a:lstStyle/>
        <a:p>
          <a:pPr algn="just"/>
          <a:endParaRPr lang="es-ES" sz="2400"/>
        </a:p>
      </dgm:t>
    </dgm:pt>
    <dgm:pt modelId="{4A40DB0F-7FEF-4223-BC30-1BDB22A94223}">
      <dgm:prSet phldrT="[Texto]" custT="1"/>
      <dgm:spPr/>
      <dgm:t>
        <a:bodyPr/>
        <a:lstStyle/>
        <a:p>
          <a:pPr algn="just"/>
          <a:r>
            <a:rPr lang="es-ES" sz="1800" b="1" dirty="0" smtClean="0">
              <a:solidFill>
                <a:schemeClr val="tx2"/>
              </a:solidFill>
            </a:rPr>
            <a:t>Precios de prestigio: </a:t>
          </a:r>
          <a:r>
            <a:rPr lang="es-ES" sz="1800" dirty="0" smtClean="0">
              <a:solidFill>
                <a:schemeClr val="tx2"/>
              </a:solidFill>
            </a:rPr>
            <a:t>Para que se perciba la superioridad del producto, ya que existen consumidores que ven el precio como un indicador de calidad.</a:t>
          </a:r>
        </a:p>
        <a:p>
          <a:pPr algn="just"/>
          <a:r>
            <a:rPr lang="es-ES" sz="1800" dirty="0" smtClean="0">
              <a:solidFill>
                <a:schemeClr val="tx2"/>
              </a:solidFill>
            </a:rPr>
            <a:t>(altos para que se perciba la calidad del producto).</a:t>
          </a:r>
          <a:endParaRPr lang="es-ES" sz="1800" dirty="0">
            <a:solidFill>
              <a:schemeClr val="tx2"/>
            </a:solidFill>
          </a:endParaRPr>
        </a:p>
      </dgm:t>
    </dgm:pt>
    <dgm:pt modelId="{2371002F-09FE-454E-921F-D785A174B4BA}" type="parTrans" cxnId="{76342A0A-1C1A-40FB-B633-22E2D636C8EC}">
      <dgm:prSet/>
      <dgm:spPr/>
      <dgm:t>
        <a:bodyPr/>
        <a:lstStyle/>
        <a:p>
          <a:pPr algn="just"/>
          <a:endParaRPr lang="es-ES" sz="2400"/>
        </a:p>
      </dgm:t>
    </dgm:pt>
    <dgm:pt modelId="{DBF8F298-B84C-4692-86EA-39CDC0E9504E}" type="sibTrans" cxnId="{76342A0A-1C1A-40FB-B633-22E2D636C8EC}">
      <dgm:prSet/>
      <dgm:spPr/>
      <dgm:t>
        <a:bodyPr/>
        <a:lstStyle/>
        <a:p>
          <a:pPr algn="just"/>
          <a:endParaRPr lang="es-ES" sz="2400"/>
        </a:p>
      </dgm:t>
    </dgm:pt>
    <dgm:pt modelId="{F2E50523-0EF7-42CD-BCBE-D89BFA7E953E}">
      <dgm:prSet phldrT="[Texto]" custT="1"/>
      <dgm:spPr/>
      <dgm:t>
        <a:bodyPr/>
        <a:lstStyle/>
        <a:p>
          <a:pPr algn="just"/>
          <a:r>
            <a:rPr lang="es-ES" sz="1800" b="1" dirty="0" smtClean="0">
              <a:solidFill>
                <a:schemeClr val="tx2"/>
              </a:solidFill>
            </a:rPr>
            <a:t>Precios mágicos: </a:t>
          </a:r>
          <a:r>
            <a:rPr lang="es-ES" sz="1800" dirty="0" smtClean="0">
              <a:solidFill>
                <a:schemeClr val="tx2"/>
              </a:solidFill>
              <a:effectLst/>
            </a:rPr>
            <a:t>Se tiene en cuenta que la mente del comprador actúa al margen de su inteligencia. </a:t>
          </a:r>
          <a:r>
            <a:rPr lang="es-ES" sz="1800" b="1" dirty="0" smtClean="0">
              <a:solidFill>
                <a:schemeClr val="tx2"/>
              </a:solidFill>
            </a:rPr>
            <a:t> </a:t>
          </a:r>
          <a:r>
            <a:rPr lang="es-ES" sz="1800" dirty="0" smtClean="0">
              <a:solidFill>
                <a:schemeClr val="tx2"/>
              </a:solidFill>
            </a:rPr>
            <a:t>($9,95 en lugar de $10, $5.99 implica 6).</a:t>
          </a:r>
        </a:p>
        <a:p>
          <a:pPr algn="just"/>
          <a:r>
            <a:rPr lang="es-ES" sz="1800" dirty="0" smtClean="0">
              <a:solidFill>
                <a:schemeClr val="tx2"/>
              </a:solidFill>
            </a:rPr>
            <a:t>(El comprador percibe que le están cobrando menos)</a:t>
          </a:r>
          <a:endParaRPr lang="es-ES" sz="1800" dirty="0">
            <a:solidFill>
              <a:schemeClr val="tx2"/>
            </a:solidFill>
          </a:endParaRPr>
        </a:p>
      </dgm:t>
    </dgm:pt>
    <dgm:pt modelId="{B40FF010-68FE-4F3A-B9C1-0D4362E4D83F}" type="parTrans" cxnId="{0AC79BE1-A63B-4F1D-8536-80DEBC8652D3}">
      <dgm:prSet/>
      <dgm:spPr/>
      <dgm:t>
        <a:bodyPr/>
        <a:lstStyle/>
        <a:p>
          <a:pPr algn="just"/>
          <a:endParaRPr lang="es-ES" sz="2400"/>
        </a:p>
      </dgm:t>
    </dgm:pt>
    <dgm:pt modelId="{92D5021B-07B9-4D5C-9AF8-EE0F83ECBF6E}" type="sibTrans" cxnId="{0AC79BE1-A63B-4F1D-8536-80DEBC8652D3}">
      <dgm:prSet/>
      <dgm:spPr/>
      <dgm:t>
        <a:bodyPr/>
        <a:lstStyle/>
        <a:p>
          <a:pPr algn="just"/>
          <a:endParaRPr lang="es-ES" sz="2400"/>
        </a:p>
      </dgm:t>
    </dgm:pt>
    <dgm:pt modelId="{E2085CDD-C629-4DAF-B9FC-29BC78F3C787}" type="pres">
      <dgm:prSet presAssocID="{E835CD87-94F3-443C-8836-CBDD2AA08F29}" presName="diagram" presStyleCnt="0">
        <dgm:presLayoutVars>
          <dgm:chPref val="1"/>
          <dgm:dir/>
          <dgm:animOne val="branch"/>
          <dgm:animLvl val="lvl"/>
          <dgm:resizeHandles/>
        </dgm:presLayoutVars>
      </dgm:prSet>
      <dgm:spPr/>
      <dgm:t>
        <a:bodyPr/>
        <a:lstStyle/>
        <a:p>
          <a:endParaRPr lang="es-ES"/>
        </a:p>
      </dgm:t>
    </dgm:pt>
    <dgm:pt modelId="{74BDE373-AC9F-4CCB-9725-56FC37CBE38A}" type="pres">
      <dgm:prSet presAssocID="{D438B1CD-0433-4EE0-BA04-76BB49A48601}" presName="root" presStyleCnt="0"/>
      <dgm:spPr/>
      <dgm:t>
        <a:bodyPr/>
        <a:lstStyle/>
        <a:p>
          <a:endParaRPr lang="es-ES"/>
        </a:p>
      </dgm:t>
    </dgm:pt>
    <dgm:pt modelId="{46B7B794-9CAD-4A33-B589-770A184D3E8F}" type="pres">
      <dgm:prSet presAssocID="{D438B1CD-0433-4EE0-BA04-76BB49A48601}" presName="rootComposite" presStyleCnt="0"/>
      <dgm:spPr/>
      <dgm:t>
        <a:bodyPr/>
        <a:lstStyle/>
        <a:p>
          <a:endParaRPr lang="es-ES"/>
        </a:p>
      </dgm:t>
    </dgm:pt>
    <dgm:pt modelId="{2502F0BC-593E-4DE9-AC2D-0ADB8FAA0804}" type="pres">
      <dgm:prSet presAssocID="{D438B1CD-0433-4EE0-BA04-76BB49A48601}" presName="rootText" presStyleLbl="node1" presStyleIdx="0" presStyleCnt="1" custScaleX="253880" custScaleY="84962"/>
      <dgm:spPr/>
      <dgm:t>
        <a:bodyPr/>
        <a:lstStyle/>
        <a:p>
          <a:endParaRPr lang="es-ES"/>
        </a:p>
      </dgm:t>
    </dgm:pt>
    <dgm:pt modelId="{82AF5B7E-A709-4C33-9D2D-FE2DBE3F1C18}" type="pres">
      <dgm:prSet presAssocID="{D438B1CD-0433-4EE0-BA04-76BB49A48601}" presName="rootConnector" presStyleLbl="node1" presStyleIdx="0" presStyleCnt="1"/>
      <dgm:spPr/>
      <dgm:t>
        <a:bodyPr/>
        <a:lstStyle/>
        <a:p>
          <a:endParaRPr lang="es-ES"/>
        </a:p>
      </dgm:t>
    </dgm:pt>
    <dgm:pt modelId="{AA09CE63-38C6-4F13-A0B2-33D195A82B0A}" type="pres">
      <dgm:prSet presAssocID="{D438B1CD-0433-4EE0-BA04-76BB49A48601}" presName="childShape" presStyleCnt="0"/>
      <dgm:spPr/>
      <dgm:t>
        <a:bodyPr/>
        <a:lstStyle/>
        <a:p>
          <a:endParaRPr lang="es-ES"/>
        </a:p>
      </dgm:t>
    </dgm:pt>
    <dgm:pt modelId="{E3ED07D9-DDFB-4B55-9704-82ED6C6783D1}" type="pres">
      <dgm:prSet presAssocID="{2371002F-09FE-454E-921F-D785A174B4BA}" presName="Name13" presStyleLbl="parChTrans1D2" presStyleIdx="0" presStyleCnt="2"/>
      <dgm:spPr/>
      <dgm:t>
        <a:bodyPr/>
        <a:lstStyle/>
        <a:p>
          <a:endParaRPr lang="es-ES"/>
        </a:p>
      </dgm:t>
    </dgm:pt>
    <dgm:pt modelId="{757A6A88-1460-4D37-8EBD-D4E19307A33E}" type="pres">
      <dgm:prSet presAssocID="{4A40DB0F-7FEF-4223-BC30-1BDB22A94223}" presName="childText" presStyleLbl="bgAcc1" presStyleIdx="0" presStyleCnt="2" custScaleX="302905">
        <dgm:presLayoutVars>
          <dgm:bulletEnabled val="1"/>
        </dgm:presLayoutVars>
      </dgm:prSet>
      <dgm:spPr/>
      <dgm:t>
        <a:bodyPr/>
        <a:lstStyle/>
        <a:p>
          <a:endParaRPr lang="es-ES"/>
        </a:p>
      </dgm:t>
    </dgm:pt>
    <dgm:pt modelId="{9C8D5D86-251D-4B13-B0BF-7CC5C10456B7}" type="pres">
      <dgm:prSet presAssocID="{B40FF010-68FE-4F3A-B9C1-0D4362E4D83F}" presName="Name13" presStyleLbl="parChTrans1D2" presStyleIdx="1" presStyleCnt="2"/>
      <dgm:spPr/>
      <dgm:t>
        <a:bodyPr/>
        <a:lstStyle/>
        <a:p>
          <a:endParaRPr lang="es-ES"/>
        </a:p>
      </dgm:t>
    </dgm:pt>
    <dgm:pt modelId="{70B8B375-E0C3-4AD5-9B66-39ACBF4E250B}" type="pres">
      <dgm:prSet presAssocID="{F2E50523-0EF7-42CD-BCBE-D89BFA7E953E}" presName="childText" presStyleLbl="bgAcc1" presStyleIdx="1" presStyleCnt="2" custScaleX="298685">
        <dgm:presLayoutVars>
          <dgm:bulletEnabled val="1"/>
        </dgm:presLayoutVars>
      </dgm:prSet>
      <dgm:spPr/>
      <dgm:t>
        <a:bodyPr/>
        <a:lstStyle/>
        <a:p>
          <a:endParaRPr lang="es-ES"/>
        </a:p>
      </dgm:t>
    </dgm:pt>
  </dgm:ptLst>
  <dgm:cxnLst>
    <dgm:cxn modelId="{91B6435F-750B-40B1-B805-DAE70864BA4F}" type="presOf" srcId="{D438B1CD-0433-4EE0-BA04-76BB49A48601}" destId="{82AF5B7E-A709-4C33-9D2D-FE2DBE3F1C18}" srcOrd="1" destOrd="0" presId="urn:microsoft.com/office/officeart/2005/8/layout/hierarchy3"/>
    <dgm:cxn modelId="{31A66A74-065C-4A5E-A8B8-5388F45B2E8D}" srcId="{E835CD87-94F3-443C-8836-CBDD2AA08F29}" destId="{D438B1CD-0433-4EE0-BA04-76BB49A48601}" srcOrd="0" destOrd="0" parTransId="{137857E3-5739-444D-836F-3A8EC2ACB748}" sibTransId="{DC578D6E-8969-43C4-8EEA-B129840EEEED}"/>
    <dgm:cxn modelId="{76342A0A-1C1A-40FB-B633-22E2D636C8EC}" srcId="{D438B1CD-0433-4EE0-BA04-76BB49A48601}" destId="{4A40DB0F-7FEF-4223-BC30-1BDB22A94223}" srcOrd="0" destOrd="0" parTransId="{2371002F-09FE-454E-921F-D785A174B4BA}" sibTransId="{DBF8F298-B84C-4692-86EA-39CDC0E9504E}"/>
    <dgm:cxn modelId="{3CF16A54-D121-448A-A08C-1B5063627BD2}" type="presOf" srcId="{D438B1CD-0433-4EE0-BA04-76BB49A48601}" destId="{2502F0BC-593E-4DE9-AC2D-0ADB8FAA0804}" srcOrd="0" destOrd="0" presId="urn:microsoft.com/office/officeart/2005/8/layout/hierarchy3"/>
    <dgm:cxn modelId="{AD384AA3-3BB6-463F-9673-1473183C75F4}" type="presOf" srcId="{4A40DB0F-7FEF-4223-BC30-1BDB22A94223}" destId="{757A6A88-1460-4D37-8EBD-D4E19307A33E}" srcOrd="0" destOrd="0" presId="urn:microsoft.com/office/officeart/2005/8/layout/hierarchy3"/>
    <dgm:cxn modelId="{7A2AFF84-6286-4B71-862F-FAE1FBEE3D03}" type="presOf" srcId="{F2E50523-0EF7-42CD-BCBE-D89BFA7E953E}" destId="{70B8B375-E0C3-4AD5-9B66-39ACBF4E250B}" srcOrd="0" destOrd="0" presId="urn:microsoft.com/office/officeart/2005/8/layout/hierarchy3"/>
    <dgm:cxn modelId="{0AC79BE1-A63B-4F1D-8536-80DEBC8652D3}" srcId="{D438B1CD-0433-4EE0-BA04-76BB49A48601}" destId="{F2E50523-0EF7-42CD-BCBE-D89BFA7E953E}" srcOrd="1" destOrd="0" parTransId="{B40FF010-68FE-4F3A-B9C1-0D4362E4D83F}" sibTransId="{92D5021B-07B9-4D5C-9AF8-EE0F83ECBF6E}"/>
    <dgm:cxn modelId="{18E12222-6042-4882-97D4-3332876F8A8D}" type="presOf" srcId="{E835CD87-94F3-443C-8836-CBDD2AA08F29}" destId="{E2085CDD-C629-4DAF-B9FC-29BC78F3C787}" srcOrd="0" destOrd="0" presId="urn:microsoft.com/office/officeart/2005/8/layout/hierarchy3"/>
    <dgm:cxn modelId="{80087FCD-1217-442D-AD93-75261DB1C056}" type="presOf" srcId="{2371002F-09FE-454E-921F-D785A174B4BA}" destId="{E3ED07D9-DDFB-4B55-9704-82ED6C6783D1}" srcOrd="0" destOrd="0" presId="urn:microsoft.com/office/officeart/2005/8/layout/hierarchy3"/>
    <dgm:cxn modelId="{53B70848-E0B9-4400-906F-5B1EAAF5214D}" type="presOf" srcId="{B40FF010-68FE-4F3A-B9C1-0D4362E4D83F}" destId="{9C8D5D86-251D-4B13-B0BF-7CC5C10456B7}" srcOrd="0" destOrd="0" presId="urn:microsoft.com/office/officeart/2005/8/layout/hierarchy3"/>
    <dgm:cxn modelId="{5926D35D-7517-458A-AA5B-ED9C8013BAB5}" type="presParOf" srcId="{E2085CDD-C629-4DAF-B9FC-29BC78F3C787}" destId="{74BDE373-AC9F-4CCB-9725-56FC37CBE38A}" srcOrd="0" destOrd="0" presId="urn:microsoft.com/office/officeart/2005/8/layout/hierarchy3"/>
    <dgm:cxn modelId="{521C57E2-9C13-42F7-9F23-0A044E669CCF}" type="presParOf" srcId="{74BDE373-AC9F-4CCB-9725-56FC37CBE38A}" destId="{46B7B794-9CAD-4A33-B589-770A184D3E8F}" srcOrd="0" destOrd="0" presId="urn:microsoft.com/office/officeart/2005/8/layout/hierarchy3"/>
    <dgm:cxn modelId="{744A96FA-AE70-4DCB-A580-33957F76F18F}" type="presParOf" srcId="{46B7B794-9CAD-4A33-B589-770A184D3E8F}" destId="{2502F0BC-593E-4DE9-AC2D-0ADB8FAA0804}" srcOrd="0" destOrd="0" presId="urn:microsoft.com/office/officeart/2005/8/layout/hierarchy3"/>
    <dgm:cxn modelId="{5AA256B2-03CF-4740-9575-88C128B34E42}" type="presParOf" srcId="{46B7B794-9CAD-4A33-B589-770A184D3E8F}" destId="{82AF5B7E-A709-4C33-9D2D-FE2DBE3F1C18}" srcOrd="1" destOrd="0" presId="urn:microsoft.com/office/officeart/2005/8/layout/hierarchy3"/>
    <dgm:cxn modelId="{CAE3A8C8-36CE-4071-9E15-43AEE1C113A7}" type="presParOf" srcId="{74BDE373-AC9F-4CCB-9725-56FC37CBE38A}" destId="{AA09CE63-38C6-4F13-A0B2-33D195A82B0A}" srcOrd="1" destOrd="0" presId="urn:microsoft.com/office/officeart/2005/8/layout/hierarchy3"/>
    <dgm:cxn modelId="{8FB32B9C-9DC1-46A0-AB27-4EE67A819F6F}" type="presParOf" srcId="{AA09CE63-38C6-4F13-A0B2-33D195A82B0A}" destId="{E3ED07D9-DDFB-4B55-9704-82ED6C6783D1}" srcOrd="0" destOrd="0" presId="urn:microsoft.com/office/officeart/2005/8/layout/hierarchy3"/>
    <dgm:cxn modelId="{786E19CA-A149-4438-B79A-BA868AE491CD}" type="presParOf" srcId="{AA09CE63-38C6-4F13-A0B2-33D195A82B0A}" destId="{757A6A88-1460-4D37-8EBD-D4E19307A33E}" srcOrd="1" destOrd="0" presId="urn:microsoft.com/office/officeart/2005/8/layout/hierarchy3"/>
    <dgm:cxn modelId="{B6EC2B57-7687-4CD0-8E87-E21DDF57D3A0}" type="presParOf" srcId="{AA09CE63-38C6-4F13-A0B2-33D195A82B0A}" destId="{9C8D5D86-251D-4B13-B0BF-7CC5C10456B7}" srcOrd="2" destOrd="0" presId="urn:microsoft.com/office/officeart/2005/8/layout/hierarchy3"/>
    <dgm:cxn modelId="{D22BA98B-2E97-40CF-9772-26698BE3A4FC}" type="presParOf" srcId="{AA09CE63-38C6-4F13-A0B2-33D195A82B0A}" destId="{70B8B375-E0C3-4AD5-9B66-39ACBF4E250B}" srcOrd="3" destOrd="0" presId="urn:microsoft.com/office/officeart/2005/8/layout/hierarchy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870295D-560D-4A08-B634-5C87CD985DF9}">
      <dsp:nvSpPr>
        <dsp:cNvPr id="0" name=""/>
        <dsp:cNvSpPr/>
      </dsp:nvSpPr>
      <dsp:spPr>
        <a:xfrm>
          <a:off x="0" y="706084"/>
          <a:ext cx="8021265" cy="730800"/>
        </a:xfrm>
        <a:prstGeom prst="rect">
          <a:avLst/>
        </a:prstGeom>
        <a:solidFill>
          <a:schemeClr val="lt1">
            <a:alpha val="90000"/>
            <a:hueOff val="0"/>
            <a:satOff val="0"/>
            <a:lumOff val="0"/>
            <a:alphaOff val="0"/>
          </a:schemeClr>
        </a:solidFill>
        <a:ln w="12700" cap="flat" cmpd="sng" algn="ctr">
          <a:solidFill>
            <a:schemeClr val="accent5">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08291820-E4CC-4C05-BE4C-DA1F49AAAC5C}">
      <dsp:nvSpPr>
        <dsp:cNvPr id="0" name=""/>
        <dsp:cNvSpPr/>
      </dsp:nvSpPr>
      <dsp:spPr>
        <a:xfrm>
          <a:off x="401063" y="17394"/>
          <a:ext cx="5614885" cy="1116730"/>
        </a:xfrm>
        <a:prstGeom prst="roundRect">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12229" tIns="0" rIns="212229" bIns="0" numCol="1" spcCol="1270" anchor="ctr" anchorCtr="0">
          <a:noAutofit/>
        </a:bodyPr>
        <a:lstStyle/>
        <a:p>
          <a:pPr lvl="0" algn="just" defTabSz="711200">
            <a:lnSpc>
              <a:spcPct val="90000"/>
            </a:lnSpc>
            <a:spcBef>
              <a:spcPct val="0"/>
            </a:spcBef>
            <a:spcAft>
              <a:spcPct val="35000"/>
            </a:spcAft>
          </a:pPr>
          <a:r>
            <a:rPr lang="es-ES" sz="1600" kern="1200" dirty="0" smtClean="0">
              <a:solidFill>
                <a:schemeClr val="tx2"/>
              </a:solidFill>
            </a:rPr>
            <a:t>“Cantidad de dinero que se cobra por un producto o servicio, o la suma de los valores que los consumidores dan a cambio de los beneficios de tener o usar el bien o servicio"</a:t>
          </a:r>
          <a:endParaRPr lang="es-ES" sz="1600" kern="1200" dirty="0">
            <a:solidFill>
              <a:schemeClr val="tx2"/>
            </a:solidFill>
          </a:endParaRPr>
        </a:p>
      </dsp:txBody>
      <dsp:txXfrm>
        <a:off x="455577" y="71908"/>
        <a:ext cx="5505857" cy="1007702"/>
      </dsp:txXfrm>
    </dsp:sp>
    <dsp:sp modelId="{A0C9AE14-DF3D-4243-ACE3-69780C04DA74}">
      <dsp:nvSpPr>
        <dsp:cNvPr id="0" name=""/>
        <dsp:cNvSpPr/>
      </dsp:nvSpPr>
      <dsp:spPr>
        <a:xfrm>
          <a:off x="0" y="2021524"/>
          <a:ext cx="8021265" cy="730800"/>
        </a:xfrm>
        <a:prstGeom prst="rect">
          <a:avLst/>
        </a:prstGeom>
        <a:solidFill>
          <a:schemeClr val="lt1">
            <a:alpha val="90000"/>
            <a:hueOff val="0"/>
            <a:satOff val="0"/>
            <a:lumOff val="0"/>
            <a:alphaOff val="0"/>
          </a:schemeClr>
        </a:solidFill>
        <a:ln w="12700" cap="flat" cmpd="sng" algn="ctr">
          <a:solidFill>
            <a:schemeClr val="accent5">
              <a:hueOff val="-2924226"/>
              <a:satOff val="16514"/>
              <a:lumOff val="-14118"/>
              <a:alphaOff val="0"/>
            </a:schemeClr>
          </a:solidFill>
          <a:prstDash val="solid"/>
          <a:miter lim="800000"/>
        </a:ln>
        <a:effectLst/>
      </dsp:spPr>
      <dsp:style>
        <a:lnRef idx="2">
          <a:scrgbClr r="0" g="0" b="0"/>
        </a:lnRef>
        <a:fillRef idx="1">
          <a:scrgbClr r="0" g="0" b="0"/>
        </a:fillRef>
        <a:effectRef idx="0">
          <a:scrgbClr r="0" g="0" b="0"/>
        </a:effectRef>
        <a:fontRef idx="minor"/>
      </dsp:style>
    </dsp:sp>
    <dsp:sp modelId="{E280CA7F-CB37-42DE-9C48-E1357F4D3321}">
      <dsp:nvSpPr>
        <dsp:cNvPr id="0" name=""/>
        <dsp:cNvSpPr/>
      </dsp:nvSpPr>
      <dsp:spPr>
        <a:xfrm>
          <a:off x="401063" y="1593484"/>
          <a:ext cx="5614885" cy="856080"/>
        </a:xfrm>
        <a:prstGeom prst="roundRect">
          <a:avLst/>
        </a:prstGeom>
        <a:solidFill>
          <a:schemeClr val="accent5">
            <a:hueOff val="-2924226"/>
            <a:satOff val="16514"/>
            <a:lumOff val="-14118"/>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12229" tIns="0" rIns="212229" bIns="0" numCol="1" spcCol="1270" anchor="ctr" anchorCtr="0">
          <a:noAutofit/>
        </a:bodyPr>
        <a:lstStyle/>
        <a:p>
          <a:pPr lvl="0" algn="just" defTabSz="711200">
            <a:lnSpc>
              <a:spcPct val="90000"/>
            </a:lnSpc>
            <a:spcBef>
              <a:spcPct val="0"/>
            </a:spcBef>
            <a:spcAft>
              <a:spcPct val="35000"/>
            </a:spcAft>
          </a:pPr>
          <a:r>
            <a:rPr lang="es-ES" sz="1600" kern="1200" dirty="0" smtClean="0">
              <a:solidFill>
                <a:schemeClr val="tx2"/>
              </a:solidFill>
            </a:rPr>
            <a:t>“Es lo que se da a cambio de adquirir un bien o servicio y desempeña dos roles en la evaluación de alternativas del producto: como medida del sacrificio y como indicación de la información"</a:t>
          </a:r>
          <a:endParaRPr lang="es-ES" sz="1600" kern="1200" dirty="0">
            <a:solidFill>
              <a:schemeClr val="tx2"/>
            </a:solidFill>
          </a:endParaRPr>
        </a:p>
      </dsp:txBody>
      <dsp:txXfrm>
        <a:off x="442853" y="1635274"/>
        <a:ext cx="5531305" cy="772500"/>
      </dsp:txXfrm>
    </dsp:sp>
    <dsp:sp modelId="{82D67EEF-EE7B-4D26-84D3-D993FC4748FB}">
      <dsp:nvSpPr>
        <dsp:cNvPr id="0" name=""/>
        <dsp:cNvSpPr/>
      </dsp:nvSpPr>
      <dsp:spPr>
        <a:xfrm>
          <a:off x="0" y="3336964"/>
          <a:ext cx="8021265" cy="730800"/>
        </a:xfrm>
        <a:prstGeom prst="rect">
          <a:avLst/>
        </a:prstGeom>
        <a:solidFill>
          <a:schemeClr val="lt1">
            <a:alpha val="90000"/>
            <a:hueOff val="0"/>
            <a:satOff val="0"/>
            <a:lumOff val="0"/>
            <a:alphaOff val="0"/>
          </a:schemeClr>
        </a:solidFill>
        <a:ln w="12700" cap="flat" cmpd="sng" algn="ctr">
          <a:solidFill>
            <a:schemeClr val="accent5">
              <a:hueOff val="-5848452"/>
              <a:satOff val="33028"/>
              <a:lumOff val="-28235"/>
              <a:alphaOff val="0"/>
            </a:schemeClr>
          </a:solidFill>
          <a:prstDash val="solid"/>
          <a:miter lim="800000"/>
        </a:ln>
        <a:effectLst/>
      </dsp:spPr>
      <dsp:style>
        <a:lnRef idx="2">
          <a:scrgbClr r="0" g="0" b="0"/>
        </a:lnRef>
        <a:fillRef idx="1">
          <a:scrgbClr r="0" g="0" b="0"/>
        </a:fillRef>
        <a:effectRef idx="0">
          <a:scrgbClr r="0" g="0" b="0"/>
        </a:effectRef>
        <a:fontRef idx="minor"/>
      </dsp:style>
    </dsp:sp>
    <dsp:sp modelId="{A4C32F65-A285-493F-B932-5E1AEDBB6E33}">
      <dsp:nvSpPr>
        <dsp:cNvPr id="0" name=""/>
        <dsp:cNvSpPr/>
      </dsp:nvSpPr>
      <dsp:spPr>
        <a:xfrm>
          <a:off x="401063" y="2908924"/>
          <a:ext cx="5614885" cy="856080"/>
        </a:xfrm>
        <a:prstGeom prst="roundRect">
          <a:avLst/>
        </a:prstGeom>
        <a:solidFill>
          <a:schemeClr val="accent5">
            <a:hueOff val="-5848452"/>
            <a:satOff val="33028"/>
            <a:lumOff val="-28235"/>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12229" tIns="0" rIns="212229" bIns="0" numCol="1" spcCol="1270" anchor="ctr" anchorCtr="0">
          <a:noAutofit/>
        </a:bodyPr>
        <a:lstStyle/>
        <a:p>
          <a:pPr lvl="0" algn="just" defTabSz="711200">
            <a:lnSpc>
              <a:spcPct val="90000"/>
            </a:lnSpc>
            <a:spcBef>
              <a:spcPct val="0"/>
            </a:spcBef>
            <a:spcAft>
              <a:spcPct val="35000"/>
            </a:spcAft>
          </a:pPr>
          <a:r>
            <a:rPr lang="es-ES" sz="1600" kern="1200" dirty="0" smtClean="0">
              <a:solidFill>
                <a:schemeClr val="tx2"/>
              </a:solidFill>
            </a:rPr>
            <a:t>"Es el valor expresado en moneda, o bien, la cantidad de dinero que se necesita para adquirir un producto"</a:t>
          </a:r>
          <a:endParaRPr lang="es-ES" sz="1600" kern="1200" dirty="0">
            <a:solidFill>
              <a:schemeClr val="tx2"/>
            </a:solidFill>
          </a:endParaRPr>
        </a:p>
      </dsp:txBody>
      <dsp:txXfrm>
        <a:off x="442853" y="2950714"/>
        <a:ext cx="5531305" cy="772500"/>
      </dsp:txXfrm>
    </dsp:sp>
    <dsp:sp modelId="{A0649F28-8ABD-48C6-979D-759E7C18C161}">
      <dsp:nvSpPr>
        <dsp:cNvPr id="0" name=""/>
        <dsp:cNvSpPr/>
      </dsp:nvSpPr>
      <dsp:spPr>
        <a:xfrm>
          <a:off x="0" y="4652404"/>
          <a:ext cx="8021265" cy="730800"/>
        </a:xfrm>
        <a:prstGeom prst="rect">
          <a:avLst/>
        </a:prstGeom>
        <a:solidFill>
          <a:schemeClr val="lt1">
            <a:alpha val="90000"/>
            <a:hueOff val="0"/>
            <a:satOff val="0"/>
            <a:lumOff val="0"/>
            <a:alphaOff val="0"/>
          </a:schemeClr>
        </a:solidFill>
        <a:ln w="12700" cap="flat" cmpd="sng" algn="ctr">
          <a:solidFill>
            <a:schemeClr val="accent5">
              <a:hueOff val="-8772678"/>
              <a:satOff val="49542"/>
              <a:lumOff val="-42353"/>
              <a:alphaOff val="0"/>
            </a:schemeClr>
          </a:solidFill>
          <a:prstDash val="solid"/>
          <a:miter lim="800000"/>
        </a:ln>
        <a:effectLst/>
      </dsp:spPr>
      <dsp:style>
        <a:lnRef idx="2">
          <a:scrgbClr r="0" g="0" b="0"/>
        </a:lnRef>
        <a:fillRef idx="1">
          <a:scrgbClr r="0" g="0" b="0"/>
        </a:fillRef>
        <a:effectRef idx="0">
          <a:scrgbClr r="0" g="0" b="0"/>
        </a:effectRef>
        <a:fontRef idx="minor"/>
      </dsp:style>
    </dsp:sp>
    <dsp:sp modelId="{769F9698-2255-4A4E-9381-9A5C0D48005E}">
      <dsp:nvSpPr>
        <dsp:cNvPr id="0" name=""/>
        <dsp:cNvSpPr/>
      </dsp:nvSpPr>
      <dsp:spPr>
        <a:xfrm>
          <a:off x="401063" y="4224364"/>
          <a:ext cx="5614885" cy="856080"/>
        </a:xfrm>
        <a:prstGeom prst="roundRect">
          <a:avLst/>
        </a:prstGeom>
        <a:solidFill>
          <a:schemeClr val="accent5">
            <a:hueOff val="-8772678"/>
            <a:satOff val="49542"/>
            <a:lumOff val="-42353"/>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12229" tIns="0" rIns="212229" bIns="0" numCol="1" spcCol="1270" anchor="ctr" anchorCtr="0">
          <a:noAutofit/>
        </a:bodyPr>
        <a:lstStyle/>
        <a:p>
          <a:pPr lvl="0" algn="just" defTabSz="711200">
            <a:lnSpc>
              <a:spcPct val="90000"/>
            </a:lnSpc>
            <a:spcBef>
              <a:spcPct val="0"/>
            </a:spcBef>
            <a:spcAft>
              <a:spcPct val="35000"/>
            </a:spcAft>
          </a:pPr>
          <a:r>
            <a:rPr lang="es-ES" sz="1600" kern="1200" dirty="0" smtClean="0">
              <a:solidFill>
                <a:schemeClr val="tx2"/>
              </a:solidFill>
            </a:rPr>
            <a:t>“Es la cantidad de dinero que los consumidores deben pagar por comprar el producto de la empresa”</a:t>
          </a:r>
          <a:endParaRPr lang="es-ES" sz="1600" kern="1200" dirty="0">
            <a:solidFill>
              <a:schemeClr val="tx2"/>
            </a:solidFill>
          </a:endParaRPr>
        </a:p>
      </dsp:txBody>
      <dsp:txXfrm>
        <a:off x="442853" y="4266154"/>
        <a:ext cx="5531305" cy="772500"/>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46EA687-21CC-472C-86A0-C3F94004185B}">
      <dsp:nvSpPr>
        <dsp:cNvPr id="0" name=""/>
        <dsp:cNvSpPr/>
      </dsp:nvSpPr>
      <dsp:spPr>
        <a:xfrm>
          <a:off x="2507" y="779681"/>
          <a:ext cx="2444576" cy="726686"/>
        </a:xfrm>
        <a:prstGeom prst="rect">
          <a:avLst/>
        </a:prstGeom>
        <a:solidFill>
          <a:schemeClr val="accent5">
            <a:hueOff val="0"/>
            <a:satOff val="0"/>
            <a:lumOff val="0"/>
            <a:alphaOff val="0"/>
          </a:schemeClr>
        </a:solidFill>
        <a:ln w="12700" cap="flat" cmpd="sng" algn="ctr">
          <a:solidFill>
            <a:schemeClr val="accent5">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2240" tIns="81280" rIns="142240" bIns="81280" numCol="1" spcCol="1270" anchor="ctr" anchorCtr="0">
          <a:noAutofit/>
        </a:bodyPr>
        <a:lstStyle/>
        <a:p>
          <a:pPr lvl="0" algn="ctr" defTabSz="889000">
            <a:lnSpc>
              <a:spcPct val="90000"/>
            </a:lnSpc>
            <a:spcBef>
              <a:spcPct val="0"/>
            </a:spcBef>
            <a:spcAft>
              <a:spcPct val="35000"/>
            </a:spcAft>
          </a:pPr>
          <a:r>
            <a:rPr lang="es-ES" sz="2000" b="1" kern="1200" dirty="0" smtClean="0">
              <a:solidFill>
                <a:schemeClr val="tx2"/>
              </a:solidFill>
            </a:rPr>
            <a:t>Orientados a las utilidades</a:t>
          </a:r>
          <a:endParaRPr lang="es-ES" sz="2000" kern="1200" dirty="0">
            <a:solidFill>
              <a:schemeClr val="tx2"/>
            </a:solidFill>
          </a:endParaRPr>
        </a:p>
      </dsp:txBody>
      <dsp:txXfrm>
        <a:off x="2507" y="779681"/>
        <a:ext cx="2444576" cy="726686"/>
      </dsp:txXfrm>
    </dsp:sp>
    <dsp:sp modelId="{D9EBE7B5-348A-4F0C-ACBC-72A041FE61CA}">
      <dsp:nvSpPr>
        <dsp:cNvPr id="0" name=""/>
        <dsp:cNvSpPr/>
      </dsp:nvSpPr>
      <dsp:spPr>
        <a:xfrm>
          <a:off x="2507" y="1506368"/>
          <a:ext cx="2444576" cy="2635199"/>
        </a:xfrm>
        <a:prstGeom prst="rect">
          <a:avLst/>
        </a:prstGeom>
        <a:solidFill>
          <a:schemeClr val="accent5">
            <a:tint val="40000"/>
            <a:alpha val="90000"/>
            <a:hueOff val="0"/>
            <a:satOff val="0"/>
            <a:lumOff val="0"/>
            <a:alphaOff val="0"/>
          </a:schemeClr>
        </a:solidFill>
        <a:ln w="12700" cap="flat" cmpd="sng" algn="ctr">
          <a:solidFill>
            <a:schemeClr val="accent5">
              <a:tint val="40000"/>
              <a:alpha val="9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06680" tIns="106680" rIns="142240" bIns="160020" numCol="1" spcCol="1270" anchor="t" anchorCtr="0">
          <a:noAutofit/>
        </a:bodyPr>
        <a:lstStyle/>
        <a:p>
          <a:pPr marL="228600" lvl="1" indent="-228600" algn="l" defTabSz="889000">
            <a:lnSpc>
              <a:spcPct val="90000"/>
            </a:lnSpc>
            <a:spcBef>
              <a:spcPct val="0"/>
            </a:spcBef>
            <a:spcAft>
              <a:spcPct val="15000"/>
            </a:spcAft>
            <a:buChar char="••"/>
          </a:pPr>
          <a:r>
            <a:rPr lang="es-ES" sz="2000" b="1" kern="1200" dirty="0" smtClean="0">
              <a:solidFill>
                <a:schemeClr val="tx2"/>
              </a:solidFill>
            </a:rPr>
            <a:t>Maximización de las utilidades</a:t>
          </a:r>
          <a:endParaRPr lang="es-ES" sz="2000" kern="1200" dirty="0">
            <a:solidFill>
              <a:schemeClr val="tx2"/>
            </a:solidFill>
          </a:endParaRPr>
        </a:p>
        <a:p>
          <a:pPr marL="228600" lvl="1" indent="-228600" algn="l" defTabSz="889000">
            <a:lnSpc>
              <a:spcPct val="90000"/>
            </a:lnSpc>
            <a:spcBef>
              <a:spcPct val="0"/>
            </a:spcBef>
            <a:spcAft>
              <a:spcPct val="15000"/>
            </a:spcAft>
            <a:buChar char="••"/>
          </a:pPr>
          <a:r>
            <a:rPr lang="es-ES" sz="2000" b="1" kern="1200" dirty="0" smtClean="0">
              <a:solidFill>
                <a:schemeClr val="tx2"/>
              </a:solidFill>
            </a:rPr>
            <a:t>Utilidades satisfactorias</a:t>
          </a:r>
          <a:endParaRPr lang="es-ES" sz="2000" kern="1200" dirty="0">
            <a:solidFill>
              <a:schemeClr val="tx2"/>
            </a:solidFill>
          </a:endParaRPr>
        </a:p>
        <a:p>
          <a:pPr marL="228600" lvl="1" indent="-228600" algn="l" defTabSz="889000">
            <a:lnSpc>
              <a:spcPct val="90000"/>
            </a:lnSpc>
            <a:spcBef>
              <a:spcPct val="0"/>
            </a:spcBef>
            <a:spcAft>
              <a:spcPct val="15000"/>
            </a:spcAft>
            <a:buChar char="••"/>
          </a:pPr>
          <a:r>
            <a:rPr lang="es-ES" sz="2000" b="1" kern="1200" dirty="0" smtClean="0">
              <a:solidFill>
                <a:schemeClr val="tx2"/>
              </a:solidFill>
            </a:rPr>
            <a:t>Rendimiento meta sobre la inversión</a:t>
          </a:r>
          <a:endParaRPr lang="es-ES" sz="2000" kern="1200" dirty="0">
            <a:solidFill>
              <a:schemeClr val="tx2"/>
            </a:solidFill>
          </a:endParaRPr>
        </a:p>
      </dsp:txBody>
      <dsp:txXfrm>
        <a:off x="2507" y="1506368"/>
        <a:ext cx="2444576" cy="2635199"/>
      </dsp:txXfrm>
    </dsp:sp>
    <dsp:sp modelId="{A1F871FE-842C-4EB4-90EB-4FA86723D2BC}">
      <dsp:nvSpPr>
        <dsp:cNvPr id="0" name=""/>
        <dsp:cNvSpPr/>
      </dsp:nvSpPr>
      <dsp:spPr>
        <a:xfrm>
          <a:off x="2789324" y="779681"/>
          <a:ext cx="2444576" cy="726686"/>
        </a:xfrm>
        <a:prstGeom prst="rect">
          <a:avLst/>
        </a:prstGeom>
        <a:solidFill>
          <a:schemeClr val="accent5">
            <a:hueOff val="-4386339"/>
            <a:satOff val="24771"/>
            <a:lumOff val="-21176"/>
            <a:alphaOff val="0"/>
          </a:schemeClr>
        </a:solidFill>
        <a:ln w="12700" cap="flat" cmpd="sng" algn="ctr">
          <a:solidFill>
            <a:schemeClr val="accent5">
              <a:hueOff val="-4386339"/>
              <a:satOff val="24771"/>
              <a:lumOff val="-21176"/>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2240" tIns="81280" rIns="142240" bIns="81280" numCol="1" spcCol="1270" anchor="ctr" anchorCtr="0">
          <a:noAutofit/>
        </a:bodyPr>
        <a:lstStyle/>
        <a:p>
          <a:pPr lvl="0" algn="ctr" defTabSz="889000">
            <a:lnSpc>
              <a:spcPct val="90000"/>
            </a:lnSpc>
            <a:spcBef>
              <a:spcPct val="0"/>
            </a:spcBef>
            <a:spcAft>
              <a:spcPct val="35000"/>
            </a:spcAft>
          </a:pPr>
          <a:r>
            <a:rPr lang="es-ES" sz="2000" b="1" kern="1200" dirty="0" smtClean="0">
              <a:solidFill>
                <a:schemeClr val="tx2"/>
              </a:solidFill>
            </a:rPr>
            <a:t>Orientados a las ventas</a:t>
          </a:r>
          <a:endParaRPr lang="es-ES" sz="2000" kern="1200" dirty="0">
            <a:solidFill>
              <a:schemeClr val="tx2"/>
            </a:solidFill>
          </a:endParaRPr>
        </a:p>
      </dsp:txBody>
      <dsp:txXfrm>
        <a:off x="2789324" y="779681"/>
        <a:ext cx="2444576" cy="726686"/>
      </dsp:txXfrm>
    </dsp:sp>
    <dsp:sp modelId="{01379798-330E-445D-A322-E0326DD6EBDC}">
      <dsp:nvSpPr>
        <dsp:cNvPr id="0" name=""/>
        <dsp:cNvSpPr/>
      </dsp:nvSpPr>
      <dsp:spPr>
        <a:xfrm>
          <a:off x="2789324" y="1506368"/>
          <a:ext cx="2444576" cy="2635199"/>
        </a:xfrm>
        <a:prstGeom prst="rect">
          <a:avLst/>
        </a:prstGeom>
        <a:solidFill>
          <a:schemeClr val="accent5">
            <a:tint val="40000"/>
            <a:alpha val="90000"/>
            <a:hueOff val="-4073362"/>
            <a:satOff val="-5479"/>
            <a:lumOff val="-3703"/>
            <a:alphaOff val="0"/>
          </a:schemeClr>
        </a:solidFill>
        <a:ln w="12700" cap="flat" cmpd="sng" algn="ctr">
          <a:solidFill>
            <a:schemeClr val="accent5">
              <a:tint val="40000"/>
              <a:alpha val="90000"/>
              <a:hueOff val="-4073362"/>
              <a:satOff val="-5479"/>
              <a:lumOff val="-3703"/>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06680" tIns="106680" rIns="142240" bIns="160020" numCol="1" spcCol="1270" anchor="t" anchorCtr="0">
          <a:noAutofit/>
        </a:bodyPr>
        <a:lstStyle/>
        <a:p>
          <a:pPr marL="228600" lvl="1" indent="-228600" algn="l" defTabSz="889000">
            <a:lnSpc>
              <a:spcPct val="90000"/>
            </a:lnSpc>
            <a:spcBef>
              <a:spcPct val="0"/>
            </a:spcBef>
            <a:spcAft>
              <a:spcPct val="15000"/>
            </a:spcAft>
            <a:buChar char="••"/>
          </a:pPr>
          <a:r>
            <a:rPr lang="es-ES" sz="2000" b="1" kern="1200" dirty="0" smtClean="0">
              <a:solidFill>
                <a:schemeClr val="tx2"/>
              </a:solidFill>
            </a:rPr>
            <a:t>Participación de mercado</a:t>
          </a:r>
          <a:endParaRPr lang="es-ES" sz="2000" kern="1200" dirty="0">
            <a:solidFill>
              <a:schemeClr val="tx2"/>
            </a:solidFill>
          </a:endParaRPr>
        </a:p>
        <a:p>
          <a:pPr marL="228600" lvl="1" indent="-228600" algn="l" defTabSz="889000">
            <a:lnSpc>
              <a:spcPct val="90000"/>
            </a:lnSpc>
            <a:spcBef>
              <a:spcPct val="0"/>
            </a:spcBef>
            <a:spcAft>
              <a:spcPct val="15000"/>
            </a:spcAft>
            <a:buChar char="••"/>
          </a:pPr>
          <a:r>
            <a:rPr lang="es-ES" sz="2000" b="1" kern="1200" dirty="0" smtClean="0">
              <a:solidFill>
                <a:schemeClr val="tx2"/>
              </a:solidFill>
            </a:rPr>
            <a:t>Maximización de las ventas</a:t>
          </a:r>
          <a:endParaRPr lang="es-ES" sz="2000" kern="1200" dirty="0">
            <a:solidFill>
              <a:schemeClr val="tx2"/>
            </a:solidFill>
          </a:endParaRPr>
        </a:p>
      </dsp:txBody>
      <dsp:txXfrm>
        <a:off x="2789324" y="1506368"/>
        <a:ext cx="2444576" cy="2635199"/>
      </dsp:txXfrm>
    </dsp:sp>
    <dsp:sp modelId="{DA301E4F-8C70-4082-8506-1144A62EBC40}">
      <dsp:nvSpPr>
        <dsp:cNvPr id="0" name=""/>
        <dsp:cNvSpPr/>
      </dsp:nvSpPr>
      <dsp:spPr>
        <a:xfrm>
          <a:off x="5576141" y="779681"/>
          <a:ext cx="2444576" cy="726686"/>
        </a:xfrm>
        <a:prstGeom prst="rect">
          <a:avLst/>
        </a:prstGeom>
        <a:solidFill>
          <a:schemeClr val="accent5">
            <a:hueOff val="-8772678"/>
            <a:satOff val="49542"/>
            <a:lumOff val="-42353"/>
            <a:alphaOff val="0"/>
          </a:schemeClr>
        </a:solidFill>
        <a:ln w="12700" cap="flat" cmpd="sng" algn="ctr">
          <a:solidFill>
            <a:schemeClr val="accent5">
              <a:hueOff val="-8772678"/>
              <a:satOff val="49542"/>
              <a:lumOff val="-42353"/>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2240" tIns="81280" rIns="142240" bIns="81280" numCol="1" spcCol="1270" anchor="ctr" anchorCtr="0">
          <a:noAutofit/>
        </a:bodyPr>
        <a:lstStyle/>
        <a:p>
          <a:pPr lvl="0" algn="ctr" defTabSz="889000">
            <a:lnSpc>
              <a:spcPct val="90000"/>
            </a:lnSpc>
            <a:spcBef>
              <a:spcPct val="0"/>
            </a:spcBef>
            <a:spcAft>
              <a:spcPct val="35000"/>
            </a:spcAft>
          </a:pPr>
          <a:r>
            <a:rPr lang="es-ES" sz="2000" b="1" kern="1200" dirty="0" smtClean="0">
              <a:solidFill>
                <a:schemeClr val="tx2"/>
              </a:solidFill>
            </a:rPr>
            <a:t>Orientados al Statu quo</a:t>
          </a:r>
          <a:endParaRPr lang="es-ES" sz="2000" kern="1200" dirty="0">
            <a:solidFill>
              <a:schemeClr val="tx2"/>
            </a:solidFill>
          </a:endParaRPr>
        </a:p>
      </dsp:txBody>
      <dsp:txXfrm>
        <a:off x="5576141" y="779681"/>
        <a:ext cx="2444576" cy="726686"/>
      </dsp:txXfrm>
    </dsp:sp>
    <dsp:sp modelId="{57E890A4-B2AF-40DD-810C-EDD7EE68681A}">
      <dsp:nvSpPr>
        <dsp:cNvPr id="0" name=""/>
        <dsp:cNvSpPr/>
      </dsp:nvSpPr>
      <dsp:spPr>
        <a:xfrm>
          <a:off x="5576141" y="1506368"/>
          <a:ext cx="2444576" cy="2635199"/>
        </a:xfrm>
        <a:prstGeom prst="rect">
          <a:avLst/>
        </a:prstGeom>
        <a:solidFill>
          <a:schemeClr val="accent5">
            <a:tint val="40000"/>
            <a:alpha val="90000"/>
            <a:hueOff val="-8146725"/>
            <a:satOff val="-10958"/>
            <a:lumOff val="-7405"/>
            <a:alphaOff val="0"/>
          </a:schemeClr>
        </a:solidFill>
        <a:ln w="12700" cap="flat" cmpd="sng" algn="ctr">
          <a:solidFill>
            <a:schemeClr val="accent5">
              <a:tint val="40000"/>
              <a:alpha val="90000"/>
              <a:hueOff val="-8146725"/>
              <a:satOff val="-10958"/>
              <a:lumOff val="-7405"/>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06680" tIns="106680" rIns="142240" bIns="160020" numCol="1" spcCol="1270" anchor="t" anchorCtr="0">
          <a:noAutofit/>
        </a:bodyPr>
        <a:lstStyle/>
        <a:p>
          <a:pPr marL="228600" lvl="1" indent="-228600" algn="l" defTabSz="889000">
            <a:lnSpc>
              <a:spcPct val="90000"/>
            </a:lnSpc>
            <a:spcBef>
              <a:spcPct val="0"/>
            </a:spcBef>
            <a:spcAft>
              <a:spcPct val="15000"/>
            </a:spcAft>
            <a:buChar char="••"/>
          </a:pPr>
          <a:r>
            <a:rPr lang="es-ES" sz="2000" b="1" kern="1200" dirty="0" smtClean="0">
              <a:solidFill>
                <a:schemeClr val="tx2"/>
              </a:solidFill>
            </a:rPr>
            <a:t>Asignación de precios de Statu quo</a:t>
          </a:r>
          <a:endParaRPr lang="es-ES" sz="2000" kern="1200" dirty="0">
            <a:solidFill>
              <a:schemeClr val="tx2"/>
            </a:solidFill>
          </a:endParaRPr>
        </a:p>
      </dsp:txBody>
      <dsp:txXfrm>
        <a:off x="5576141" y="1506368"/>
        <a:ext cx="2444576" cy="2635199"/>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586D8FB-1333-482F-B6C9-FA3D6482DEA7}">
      <dsp:nvSpPr>
        <dsp:cNvPr id="0" name=""/>
        <dsp:cNvSpPr/>
      </dsp:nvSpPr>
      <dsp:spPr>
        <a:xfrm>
          <a:off x="441691" y="648075"/>
          <a:ext cx="2191247" cy="1679755"/>
        </a:xfrm>
        <a:prstGeom prst="roundRect">
          <a:avLst>
            <a:gd name="adj" fmla="val 10000"/>
          </a:avLst>
        </a:prstGeom>
        <a:solidFill>
          <a:schemeClr val="accent4">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lvl="0" algn="ctr" defTabSz="1066800">
            <a:lnSpc>
              <a:spcPct val="90000"/>
            </a:lnSpc>
            <a:spcBef>
              <a:spcPct val="0"/>
            </a:spcBef>
            <a:spcAft>
              <a:spcPct val="35000"/>
            </a:spcAft>
          </a:pPr>
          <a:r>
            <a:rPr lang="es-ES" sz="2400" b="1" kern="1200" dirty="0" smtClean="0">
              <a:latin typeface="+mn-lt"/>
              <a:ea typeface="Tahoma" panose="020B0604030504040204" pitchFamily="34" charset="0"/>
              <a:cs typeface="Tahoma" panose="020B0604030504040204" pitchFamily="34" charset="0"/>
            </a:rPr>
            <a:t>Selección de los objetivos del precio</a:t>
          </a:r>
          <a:endParaRPr lang="es-ES" sz="2400" kern="1200" dirty="0">
            <a:latin typeface="+mn-lt"/>
          </a:endParaRPr>
        </a:p>
      </dsp:txBody>
      <dsp:txXfrm>
        <a:off x="490889" y="697273"/>
        <a:ext cx="2092851" cy="1581359"/>
      </dsp:txXfrm>
    </dsp:sp>
    <dsp:sp modelId="{999418DE-5E92-4A9A-AC61-B326FFE11E2E}">
      <dsp:nvSpPr>
        <dsp:cNvPr id="0" name=""/>
        <dsp:cNvSpPr/>
      </dsp:nvSpPr>
      <dsp:spPr>
        <a:xfrm>
          <a:off x="2770683" y="1293858"/>
          <a:ext cx="331838" cy="388188"/>
        </a:xfrm>
        <a:prstGeom prst="rightArrow">
          <a:avLst>
            <a:gd name="adj1" fmla="val 60000"/>
            <a:gd name="adj2" fmla="val 50000"/>
          </a:avLst>
        </a:prstGeom>
        <a:solidFill>
          <a:schemeClr val="accent4">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1066800">
            <a:lnSpc>
              <a:spcPct val="90000"/>
            </a:lnSpc>
            <a:spcBef>
              <a:spcPct val="0"/>
            </a:spcBef>
            <a:spcAft>
              <a:spcPct val="35000"/>
            </a:spcAft>
          </a:pPr>
          <a:endParaRPr lang="es-ES" sz="2400" kern="1200">
            <a:latin typeface="+mn-lt"/>
          </a:endParaRPr>
        </a:p>
      </dsp:txBody>
      <dsp:txXfrm>
        <a:off x="2770683" y="1371496"/>
        <a:ext cx="232287" cy="232912"/>
      </dsp:txXfrm>
    </dsp:sp>
    <dsp:sp modelId="{89F0F6E8-0CDB-4C0E-8F4A-DA16AE9B9203}">
      <dsp:nvSpPr>
        <dsp:cNvPr id="0" name=""/>
        <dsp:cNvSpPr/>
      </dsp:nvSpPr>
      <dsp:spPr>
        <a:xfrm>
          <a:off x="3259049" y="857772"/>
          <a:ext cx="2283974" cy="1260361"/>
        </a:xfrm>
        <a:prstGeom prst="roundRect">
          <a:avLst>
            <a:gd name="adj" fmla="val 10000"/>
          </a:avLst>
        </a:prstGeom>
        <a:solidFill>
          <a:schemeClr val="accent4">
            <a:hueOff val="119950"/>
            <a:satOff val="-5098"/>
            <a:lumOff val="11491"/>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lvl="0" algn="ctr" defTabSz="1066800">
            <a:lnSpc>
              <a:spcPct val="90000"/>
            </a:lnSpc>
            <a:spcBef>
              <a:spcPct val="0"/>
            </a:spcBef>
            <a:spcAft>
              <a:spcPct val="35000"/>
            </a:spcAft>
          </a:pPr>
          <a:r>
            <a:rPr lang="es-ES" sz="2400" b="1" kern="1200" dirty="0" smtClean="0">
              <a:latin typeface="+mn-lt"/>
              <a:ea typeface="Tahoma" panose="020B0604030504040204" pitchFamily="34" charset="0"/>
              <a:cs typeface="Tahoma" panose="020B0604030504040204" pitchFamily="34" charset="0"/>
            </a:rPr>
            <a:t>Estimación de la demanda</a:t>
          </a:r>
          <a:endParaRPr lang="es-ES" sz="2400" kern="1200" dirty="0">
            <a:latin typeface="+mn-lt"/>
          </a:endParaRPr>
        </a:p>
      </dsp:txBody>
      <dsp:txXfrm>
        <a:off x="3295964" y="894687"/>
        <a:ext cx="2210144" cy="1186531"/>
      </dsp:txXfrm>
    </dsp:sp>
    <dsp:sp modelId="{7ED50FAE-8EC8-4988-B83B-F80DC3DE0831}">
      <dsp:nvSpPr>
        <dsp:cNvPr id="0" name=""/>
        <dsp:cNvSpPr/>
      </dsp:nvSpPr>
      <dsp:spPr>
        <a:xfrm>
          <a:off x="5680768" y="1293858"/>
          <a:ext cx="331838" cy="388188"/>
        </a:xfrm>
        <a:prstGeom prst="rightArrow">
          <a:avLst>
            <a:gd name="adj1" fmla="val 60000"/>
            <a:gd name="adj2" fmla="val 50000"/>
          </a:avLst>
        </a:prstGeom>
        <a:solidFill>
          <a:schemeClr val="accent4">
            <a:hueOff val="149938"/>
            <a:satOff val="-6372"/>
            <a:lumOff val="14363"/>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1066800">
            <a:lnSpc>
              <a:spcPct val="90000"/>
            </a:lnSpc>
            <a:spcBef>
              <a:spcPct val="0"/>
            </a:spcBef>
            <a:spcAft>
              <a:spcPct val="35000"/>
            </a:spcAft>
          </a:pPr>
          <a:endParaRPr lang="es-ES" sz="2400" kern="1200">
            <a:latin typeface="+mn-lt"/>
          </a:endParaRPr>
        </a:p>
      </dsp:txBody>
      <dsp:txXfrm>
        <a:off x="5680768" y="1371496"/>
        <a:ext cx="232287" cy="232912"/>
      </dsp:txXfrm>
    </dsp:sp>
    <dsp:sp modelId="{E4CC194F-5415-46FE-B2A2-6EAFE6B6F072}">
      <dsp:nvSpPr>
        <dsp:cNvPr id="0" name=""/>
        <dsp:cNvSpPr/>
      </dsp:nvSpPr>
      <dsp:spPr>
        <a:xfrm>
          <a:off x="6169135" y="859115"/>
          <a:ext cx="2254187" cy="1257675"/>
        </a:xfrm>
        <a:prstGeom prst="roundRect">
          <a:avLst>
            <a:gd name="adj" fmla="val 10000"/>
          </a:avLst>
        </a:prstGeom>
        <a:solidFill>
          <a:schemeClr val="accent4">
            <a:hueOff val="239900"/>
            <a:satOff val="-10196"/>
            <a:lumOff val="22982"/>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lvl="0" algn="ctr" defTabSz="1066800">
            <a:lnSpc>
              <a:spcPct val="90000"/>
            </a:lnSpc>
            <a:spcBef>
              <a:spcPct val="0"/>
            </a:spcBef>
            <a:spcAft>
              <a:spcPct val="35000"/>
            </a:spcAft>
          </a:pPr>
          <a:r>
            <a:rPr lang="es-ES" sz="2400" b="1" kern="1200" dirty="0" smtClean="0">
              <a:latin typeface="+mn-lt"/>
              <a:ea typeface="Tahoma" panose="020B0604030504040204" pitchFamily="34" charset="0"/>
              <a:cs typeface="Tahoma" panose="020B0604030504040204" pitchFamily="34" charset="0"/>
            </a:rPr>
            <a:t>Estimación de los costos</a:t>
          </a:r>
          <a:endParaRPr lang="es-ES" sz="2400" kern="1200" dirty="0">
            <a:latin typeface="+mn-lt"/>
          </a:endParaRPr>
        </a:p>
      </dsp:txBody>
      <dsp:txXfrm>
        <a:off x="6205971" y="895951"/>
        <a:ext cx="2180515" cy="1184003"/>
      </dsp:txXfrm>
    </dsp:sp>
    <dsp:sp modelId="{ABFCEF96-5D65-4EEE-9594-381CE03A66EC}">
      <dsp:nvSpPr>
        <dsp:cNvPr id="0" name=""/>
        <dsp:cNvSpPr/>
      </dsp:nvSpPr>
      <dsp:spPr>
        <a:xfrm rot="5968306">
          <a:off x="6897080" y="2330914"/>
          <a:ext cx="452259" cy="388188"/>
        </a:xfrm>
        <a:prstGeom prst="rightArrow">
          <a:avLst>
            <a:gd name="adj1" fmla="val 60000"/>
            <a:gd name="adj2" fmla="val 50000"/>
          </a:avLst>
        </a:prstGeom>
        <a:solidFill>
          <a:schemeClr val="accent4">
            <a:hueOff val="299875"/>
            <a:satOff val="-12745"/>
            <a:lumOff val="28727"/>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1066800">
            <a:lnSpc>
              <a:spcPct val="90000"/>
            </a:lnSpc>
            <a:spcBef>
              <a:spcPct val="0"/>
            </a:spcBef>
            <a:spcAft>
              <a:spcPct val="35000"/>
            </a:spcAft>
          </a:pPr>
          <a:endParaRPr lang="es-ES" sz="2400" kern="1200">
            <a:latin typeface="+mn-lt"/>
          </a:endParaRPr>
        </a:p>
      </dsp:txBody>
      <dsp:txXfrm rot="-5400000">
        <a:off x="7016335" y="2299673"/>
        <a:ext cx="232912" cy="335803"/>
      </dsp:txXfrm>
    </dsp:sp>
    <dsp:sp modelId="{858B2059-87B9-43B0-B078-A2EC18B5BF26}">
      <dsp:nvSpPr>
        <dsp:cNvPr id="0" name=""/>
        <dsp:cNvSpPr/>
      </dsp:nvSpPr>
      <dsp:spPr>
        <a:xfrm>
          <a:off x="5403933" y="2958477"/>
          <a:ext cx="3019388" cy="1645494"/>
        </a:xfrm>
        <a:prstGeom prst="roundRect">
          <a:avLst>
            <a:gd name="adj" fmla="val 10000"/>
          </a:avLst>
        </a:prstGeom>
        <a:solidFill>
          <a:schemeClr val="accent4">
            <a:hueOff val="359851"/>
            <a:satOff val="-15294"/>
            <a:lumOff val="34472"/>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lvl="0" algn="ctr" defTabSz="1066800">
            <a:lnSpc>
              <a:spcPct val="90000"/>
            </a:lnSpc>
            <a:spcBef>
              <a:spcPct val="0"/>
            </a:spcBef>
            <a:spcAft>
              <a:spcPct val="35000"/>
            </a:spcAft>
          </a:pPr>
          <a:r>
            <a:rPr lang="es-ES" sz="2400" b="1" kern="1200" dirty="0" smtClean="0">
              <a:latin typeface="+mn-lt"/>
              <a:ea typeface="Tahoma" panose="020B0604030504040204" pitchFamily="34" charset="0"/>
              <a:cs typeface="Tahoma" panose="020B0604030504040204" pitchFamily="34" charset="0"/>
            </a:rPr>
            <a:t>Análisis de los precios y oferta de los competidores</a:t>
          </a:r>
          <a:endParaRPr lang="es-ES" sz="2400" kern="1200" dirty="0">
            <a:latin typeface="+mn-lt"/>
          </a:endParaRPr>
        </a:p>
      </dsp:txBody>
      <dsp:txXfrm>
        <a:off x="5452128" y="3006672"/>
        <a:ext cx="2922998" cy="1549104"/>
      </dsp:txXfrm>
    </dsp:sp>
    <dsp:sp modelId="{31BD4DCB-C818-402F-A7EF-2E53A1B5CB92}">
      <dsp:nvSpPr>
        <dsp:cNvPr id="0" name=""/>
        <dsp:cNvSpPr/>
      </dsp:nvSpPr>
      <dsp:spPr>
        <a:xfrm rot="10800000">
          <a:off x="4934350" y="3587130"/>
          <a:ext cx="331838" cy="388188"/>
        </a:xfrm>
        <a:prstGeom prst="rightArrow">
          <a:avLst>
            <a:gd name="adj1" fmla="val 60000"/>
            <a:gd name="adj2" fmla="val 50000"/>
          </a:avLst>
        </a:prstGeom>
        <a:solidFill>
          <a:schemeClr val="accent4">
            <a:hueOff val="449813"/>
            <a:satOff val="-19117"/>
            <a:lumOff val="4309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1066800">
            <a:lnSpc>
              <a:spcPct val="90000"/>
            </a:lnSpc>
            <a:spcBef>
              <a:spcPct val="0"/>
            </a:spcBef>
            <a:spcAft>
              <a:spcPct val="35000"/>
            </a:spcAft>
          </a:pPr>
          <a:endParaRPr lang="es-ES" sz="2400" kern="1200">
            <a:latin typeface="+mn-lt"/>
          </a:endParaRPr>
        </a:p>
      </dsp:txBody>
      <dsp:txXfrm rot="10800000">
        <a:off x="5033901" y="3664768"/>
        <a:ext cx="232287" cy="232912"/>
      </dsp:txXfrm>
    </dsp:sp>
    <dsp:sp modelId="{9FE8F05B-A01E-46FB-83D1-43ED981B57F7}">
      <dsp:nvSpPr>
        <dsp:cNvPr id="0" name=""/>
        <dsp:cNvSpPr/>
      </dsp:nvSpPr>
      <dsp:spPr>
        <a:xfrm>
          <a:off x="2368516" y="2953941"/>
          <a:ext cx="2409306" cy="1654567"/>
        </a:xfrm>
        <a:prstGeom prst="roundRect">
          <a:avLst>
            <a:gd name="adj" fmla="val 10000"/>
          </a:avLst>
        </a:prstGeom>
        <a:solidFill>
          <a:schemeClr val="accent4">
            <a:hueOff val="479801"/>
            <a:satOff val="-20392"/>
            <a:lumOff val="45963"/>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lvl="0" algn="ctr" defTabSz="1066800">
            <a:lnSpc>
              <a:spcPct val="90000"/>
            </a:lnSpc>
            <a:spcBef>
              <a:spcPct val="0"/>
            </a:spcBef>
            <a:spcAft>
              <a:spcPct val="35000"/>
            </a:spcAft>
          </a:pPr>
          <a:r>
            <a:rPr lang="es-ES" sz="2400" b="1" kern="1200" dirty="0" smtClean="0">
              <a:latin typeface="+mn-lt"/>
              <a:ea typeface="Tahoma" panose="020B0604030504040204" pitchFamily="34" charset="0"/>
              <a:cs typeface="Tahoma" panose="020B0604030504040204" pitchFamily="34" charset="0"/>
            </a:rPr>
            <a:t>Selección del método para la fijación de  precios</a:t>
          </a:r>
          <a:endParaRPr lang="es-ES" sz="2400" kern="1200" dirty="0">
            <a:latin typeface="+mn-lt"/>
          </a:endParaRPr>
        </a:p>
      </dsp:txBody>
      <dsp:txXfrm>
        <a:off x="2416977" y="3002402"/>
        <a:ext cx="2312384" cy="1557645"/>
      </dsp:txXfrm>
    </dsp:sp>
    <dsp:sp modelId="{DFA3C1AE-C6A0-4203-B3B6-FF857A6E6686}">
      <dsp:nvSpPr>
        <dsp:cNvPr id="0" name=""/>
        <dsp:cNvSpPr/>
      </dsp:nvSpPr>
      <dsp:spPr>
        <a:xfrm rot="10800000">
          <a:off x="1898933" y="3587130"/>
          <a:ext cx="331838" cy="388188"/>
        </a:xfrm>
        <a:prstGeom prst="rightArrow">
          <a:avLst>
            <a:gd name="adj1" fmla="val 60000"/>
            <a:gd name="adj2" fmla="val 50000"/>
          </a:avLst>
        </a:prstGeom>
        <a:solidFill>
          <a:schemeClr val="accent4">
            <a:hueOff val="599751"/>
            <a:satOff val="-25490"/>
            <a:lumOff val="57454"/>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1066800">
            <a:lnSpc>
              <a:spcPct val="90000"/>
            </a:lnSpc>
            <a:spcBef>
              <a:spcPct val="0"/>
            </a:spcBef>
            <a:spcAft>
              <a:spcPct val="35000"/>
            </a:spcAft>
          </a:pPr>
          <a:endParaRPr lang="es-ES" sz="2400" kern="1200">
            <a:latin typeface="+mn-lt"/>
          </a:endParaRPr>
        </a:p>
      </dsp:txBody>
      <dsp:txXfrm rot="10800000">
        <a:off x="1998484" y="3664768"/>
        <a:ext cx="232287" cy="232912"/>
      </dsp:txXfrm>
    </dsp:sp>
    <dsp:sp modelId="{198E96C1-00EA-41D3-9D19-C0E48FAA1AE3}">
      <dsp:nvSpPr>
        <dsp:cNvPr id="0" name=""/>
        <dsp:cNvSpPr/>
      </dsp:nvSpPr>
      <dsp:spPr>
        <a:xfrm>
          <a:off x="1613" y="3029009"/>
          <a:ext cx="1740791" cy="1504431"/>
        </a:xfrm>
        <a:prstGeom prst="roundRect">
          <a:avLst>
            <a:gd name="adj" fmla="val 10000"/>
          </a:avLst>
        </a:prstGeom>
        <a:solidFill>
          <a:schemeClr val="accent4">
            <a:hueOff val="599751"/>
            <a:satOff val="-25490"/>
            <a:lumOff val="57454"/>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lvl="0" algn="ctr" defTabSz="1066800">
            <a:lnSpc>
              <a:spcPct val="90000"/>
            </a:lnSpc>
            <a:spcBef>
              <a:spcPct val="0"/>
            </a:spcBef>
            <a:spcAft>
              <a:spcPct val="35000"/>
            </a:spcAft>
          </a:pPr>
          <a:r>
            <a:rPr lang="es-ES" sz="2400" b="1" kern="1200" dirty="0" smtClean="0">
              <a:latin typeface="+mn-lt"/>
              <a:ea typeface="Tahoma" panose="020B0604030504040204" pitchFamily="34" charset="0"/>
              <a:cs typeface="Tahoma" panose="020B0604030504040204" pitchFamily="34" charset="0"/>
            </a:rPr>
            <a:t>Elección del precio final</a:t>
          </a:r>
          <a:endParaRPr lang="es-ES" sz="2400" kern="1200" dirty="0">
            <a:latin typeface="+mn-lt"/>
          </a:endParaRPr>
        </a:p>
      </dsp:txBody>
      <dsp:txXfrm>
        <a:off x="45676" y="3073072"/>
        <a:ext cx="1652665" cy="1416305"/>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7AD52F6-9390-48CC-9A96-BB239709CB22}">
      <dsp:nvSpPr>
        <dsp:cNvPr id="0" name=""/>
        <dsp:cNvSpPr/>
      </dsp:nvSpPr>
      <dsp:spPr>
        <a:xfrm rot="5400000">
          <a:off x="4821413" y="-1772054"/>
          <a:ext cx="1268759" cy="5134864"/>
        </a:xfrm>
        <a:prstGeom prst="round2SameRect">
          <a:avLst/>
        </a:prstGeom>
        <a:solidFill>
          <a:schemeClr val="accent5">
            <a:tint val="40000"/>
            <a:alpha val="90000"/>
            <a:hueOff val="0"/>
            <a:satOff val="0"/>
            <a:lumOff val="0"/>
            <a:alphaOff val="0"/>
          </a:schemeClr>
        </a:solidFill>
        <a:ln w="12700" cap="flat" cmpd="sng" algn="ctr">
          <a:solidFill>
            <a:schemeClr val="accent5">
              <a:tint val="40000"/>
              <a:alpha val="9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91440" tIns="45720" rIns="91440" bIns="45720" numCol="1" spcCol="1270" anchor="ctr" anchorCtr="0">
          <a:noAutofit/>
        </a:bodyPr>
        <a:lstStyle/>
        <a:p>
          <a:pPr marL="228600" lvl="1" indent="-228600" algn="just" defTabSz="1066800">
            <a:lnSpc>
              <a:spcPct val="90000"/>
            </a:lnSpc>
            <a:spcBef>
              <a:spcPct val="0"/>
            </a:spcBef>
            <a:spcAft>
              <a:spcPct val="15000"/>
            </a:spcAft>
            <a:buChar char="••"/>
          </a:pPr>
          <a:r>
            <a:rPr lang="es-ES" sz="2400" b="0" kern="1200" dirty="0" smtClean="0">
              <a:solidFill>
                <a:schemeClr val="tx2"/>
              </a:solidFill>
            </a:rPr>
            <a:t>Se fija el precio a partir del costo sumando un margen de beneficio</a:t>
          </a:r>
          <a:endParaRPr lang="es-ES" sz="2400" b="0" kern="1200" dirty="0">
            <a:solidFill>
              <a:schemeClr val="tx2"/>
            </a:solidFill>
          </a:endParaRPr>
        </a:p>
      </dsp:txBody>
      <dsp:txXfrm rot="-5400000">
        <a:off x="2888361" y="222934"/>
        <a:ext cx="5072928" cy="1144887"/>
      </dsp:txXfrm>
    </dsp:sp>
    <dsp:sp modelId="{3F18F355-4EA9-4B29-AA01-0E1BB25365F4}">
      <dsp:nvSpPr>
        <dsp:cNvPr id="0" name=""/>
        <dsp:cNvSpPr/>
      </dsp:nvSpPr>
      <dsp:spPr>
        <a:xfrm>
          <a:off x="0" y="2402"/>
          <a:ext cx="2888361" cy="1585949"/>
        </a:xfrm>
        <a:prstGeom prst="roundRect">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9060" tIns="49530" rIns="99060" bIns="49530" numCol="1" spcCol="1270" anchor="ctr" anchorCtr="0">
          <a:noAutofit/>
        </a:bodyPr>
        <a:lstStyle/>
        <a:p>
          <a:pPr lvl="0" algn="ctr" defTabSz="1155700">
            <a:lnSpc>
              <a:spcPct val="90000"/>
            </a:lnSpc>
            <a:spcBef>
              <a:spcPct val="0"/>
            </a:spcBef>
            <a:spcAft>
              <a:spcPct val="35000"/>
            </a:spcAft>
          </a:pPr>
          <a:r>
            <a:rPr lang="es-ES" sz="2600" b="1" kern="1200" dirty="0" smtClean="0">
              <a:solidFill>
                <a:schemeClr val="tx2"/>
              </a:solidFill>
            </a:rPr>
            <a:t>Método basado en el costo</a:t>
          </a:r>
          <a:endParaRPr lang="es-ES" sz="2600" b="1" kern="1200" dirty="0">
            <a:solidFill>
              <a:schemeClr val="tx2"/>
            </a:solidFill>
          </a:endParaRPr>
        </a:p>
      </dsp:txBody>
      <dsp:txXfrm>
        <a:off x="77420" y="79822"/>
        <a:ext cx="2733521" cy="1431109"/>
      </dsp:txXfrm>
    </dsp:sp>
    <dsp:sp modelId="{EBD53C05-08C0-400E-99AD-B99D98FEC592}">
      <dsp:nvSpPr>
        <dsp:cNvPr id="0" name=""/>
        <dsp:cNvSpPr/>
      </dsp:nvSpPr>
      <dsp:spPr>
        <a:xfrm rot="5400000">
          <a:off x="4821413" y="-106807"/>
          <a:ext cx="1268759" cy="5134864"/>
        </a:xfrm>
        <a:prstGeom prst="round2SameRect">
          <a:avLst/>
        </a:prstGeom>
        <a:solidFill>
          <a:schemeClr val="accent5">
            <a:tint val="40000"/>
            <a:alpha val="90000"/>
            <a:hueOff val="-4073362"/>
            <a:satOff val="-5479"/>
            <a:lumOff val="-3703"/>
            <a:alphaOff val="0"/>
          </a:schemeClr>
        </a:solidFill>
        <a:ln w="12700" cap="flat" cmpd="sng" algn="ctr">
          <a:solidFill>
            <a:schemeClr val="accent5">
              <a:tint val="40000"/>
              <a:alpha val="90000"/>
              <a:hueOff val="-4073362"/>
              <a:satOff val="-5479"/>
              <a:lumOff val="-3703"/>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91440" tIns="45720" rIns="91440" bIns="45720" numCol="1" spcCol="1270" anchor="ctr" anchorCtr="0">
          <a:noAutofit/>
        </a:bodyPr>
        <a:lstStyle/>
        <a:p>
          <a:pPr marL="228600" lvl="1" indent="-228600" algn="just" defTabSz="1066800">
            <a:lnSpc>
              <a:spcPct val="90000"/>
            </a:lnSpc>
            <a:spcBef>
              <a:spcPct val="0"/>
            </a:spcBef>
            <a:spcAft>
              <a:spcPct val="15000"/>
            </a:spcAft>
            <a:buChar char="••"/>
          </a:pPr>
          <a:r>
            <a:rPr lang="es-ES" sz="2400" b="0" kern="1200" dirty="0" smtClean="0">
              <a:solidFill>
                <a:schemeClr val="tx2"/>
              </a:solidFill>
            </a:rPr>
            <a:t>Se analiza el consumidor y se fija un precio según el valor que este le da al producto.</a:t>
          </a:r>
          <a:endParaRPr lang="es-ES" sz="2400" b="0" kern="1200" dirty="0">
            <a:solidFill>
              <a:schemeClr val="tx2"/>
            </a:solidFill>
          </a:endParaRPr>
        </a:p>
      </dsp:txBody>
      <dsp:txXfrm rot="-5400000">
        <a:off x="2888361" y="1888181"/>
        <a:ext cx="5072928" cy="1144887"/>
      </dsp:txXfrm>
    </dsp:sp>
    <dsp:sp modelId="{B957B58A-4644-480F-9005-00FAACE87679}">
      <dsp:nvSpPr>
        <dsp:cNvPr id="0" name=""/>
        <dsp:cNvSpPr/>
      </dsp:nvSpPr>
      <dsp:spPr>
        <a:xfrm>
          <a:off x="0" y="1667650"/>
          <a:ext cx="2888361" cy="1585949"/>
        </a:xfrm>
        <a:prstGeom prst="roundRect">
          <a:avLst/>
        </a:prstGeom>
        <a:solidFill>
          <a:schemeClr val="accent5">
            <a:hueOff val="-4386339"/>
            <a:satOff val="24771"/>
            <a:lumOff val="-21176"/>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9060" tIns="49530" rIns="99060" bIns="49530" numCol="1" spcCol="1270" anchor="ctr" anchorCtr="0">
          <a:noAutofit/>
        </a:bodyPr>
        <a:lstStyle/>
        <a:p>
          <a:pPr lvl="0" algn="ctr" defTabSz="1155700">
            <a:lnSpc>
              <a:spcPct val="90000"/>
            </a:lnSpc>
            <a:spcBef>
              <a:spcPct val="0"/>
            </a:spcBef>
            <a:spcAft>
              <a:spcPct val="35000"/>
            </a:spcAft>
          </a:pPr>
          <a:r>
            <a:rPr lang="es-ES" sz="2600" b="1" kern="1200" dirty="0" smtClean="0">
              <a:solidFill>
                <a:schemeClr val="tx2"/>
              </a:solidFill>
            </a:rPr>
            <a:t>Método basado en la demanda</a:t>
          </a:r>
          <a:endParaRPr lang="es-ES" sz="2600" b="1" kern="1200" dirty="0">
            <a:solidFill>
              <a:schemeClr val="tx2"/>
            </a:solidFill>
          </a:endParaRPr>
        </a:p>
      </dsp:txBody>
      <dsp:txXfrm>
        <a:off x="77420" y="1745070"/>
        <a:ext cx="2733521" cy="1431109"/>
      </dsp:txXfrm>
    </dsp:sp>
    <dsp:sp modelId="{908E4240-5334-4341-BED0-889EFFCEBA5D}">
      <dsp:nvSpPr>
        <dsp:cNvPr id="0" name=""/>
        <dsp:cNvSpPr/>
      </dsp:nvSpPr>
      <dsp:spPr>
        <a:xfrm rot="5400000">
          <a:off x="4821413" y="1558440"/>
          <a:ext cx="1268759" cy="5134864"/>
        </a:xfrm>
        <a:prstGeom prst="round2SameRect">
          <a:avLst/>
        </a:prstGeom>
        <a:solidFill>
          <a:schemeClr val="accent5">
            <a:tint val="40000"/>
            <a:alpha val="90000"/>
            <a:hueOff val="-8146725"/>
            <a:satOff val="-10958"/>
            <a:lumOff val="-7405"/>
            <a:alphaOff val="0"/>
          </a:schemeClr>
        </a:solidFill>
        <a:ln w="12700" cap="flat" cmpd="sng" algn="ctr">
          <a:solidFill>
            <a:schemeClr val="accent5">
              <a:tint val="40000"/>
              <a:alpha val="90000"/>
              <a:hueOff val="-8146725"/>
              <a:satOff val="-10958"/>
              <a:lumOff val="-7405"/>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91440" tIns="45720" rIns="91440" bIns="45720" numCol="1" spcCol="1270" anchor="ctr" anchorCtr="0">
          <a:noAutofit/>
        </a:bodyPr>
        <a:lstStyle/>
        <a:p>
          <a:pPr marL="228600" lvl="1" indent="-228600" algn="just" defTabSz="1066800">
            <a:lnSpc>
              <a:spcPct val="90000"/>
            </a:lnSpc>
            <a:spcBef>
              <a:spcPct val="0"/>
            </a:spcBef>
            <a:spcAft>
              <a:spcPct val="15000"/>
            </a:spcAft>
            <a:buChar char="••"/>
          </a:pPr>
          <a:r>
            <a:rPr lang="es-ES" sz="2400" b="0" kern="1200" dirty="0" smtClean="0">
              <a:solidFill>
                <a:schemeClr val="tx2"/>
              </a:solidFill>
            </a:rPr>
            <a:t>Se fija un precio a partir del precio de la competencia y la calidad del producto.</a:t>
          </a:r>
          <a:endParaRPr lang="es-ES" sz="2400" b="0" kern="1200" dirty="0">
            <a:solidFill>
              <a:schemeClr val="tx2"/>
            </a:solidFill>
          </a:endParaRPr>
        </a:p>
      </dsp:txBody>
      <dsp:txXfrm rot="-5400000">
        <a:off x="2888361" y="3553428"/>
        <a:ext cx="5072928" cy="1144887"/>
      </dsp:txXfrm>
    </dsp:sp>
    <dsp:sp modelId="{9E08DACE-7454-4862-9FF0-19156315BB30}">
      <dsp:nvSpPr>
        <dsp:cNvPr id="0" name=""/>
        <dsp:cNvSpPr/>
      </dsp:nvSpPr>
      <dsp:spPr>
        <a:xfrm>
          <a:off x="0" y="3332897"/>
          <a:ext cx="2888361" cy="1585949"/>
        </a:xfrm>
        <a:prstGeom prst="roundRect">
          <a:avLst/>
        </a:prstGeom>
        <a:solidFill>
          <a:schemeClr val="accent5">
            <a:hueOff val="-8772678"/>
            <a:satOff val="49542"/>
            <a:lumOff val="-42353"/>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9060" tIns="49530" rIns="99060" bIns="49530" numCol="1" spcCol="1270" anchor="ctr" anchorCtr="0">
          <a:noAutofit/>
        </a:bodyPr>
        <a:lstStyle/>
        <a:p>
          <a:pPr lvl="0" algn="ctr" defTabSz="1155700">
            <a:lnSpc>
              <a:spcPct val="90000"/>
            </a:lnSpc>
            <a:spcBef>
              <a:spcPct val="0"/>
            </a:spcBef>
            <a:spcAft>
              <a:spcPct val="35000"/>
            </a:spcAft>
          </a:pPr>
          <a:r>
            <a:rPr lang="es-ES" sz="2600" b="1" kern="1200" dirty="0" smtClean="0">
              <a:solidFill>
                <a:schemeClr val="tx2"/>
              </a:solidFill>
            </a:rPr>
            <a:t>Método basado en la competencia</a:t>
          </a:r>
          <a:endParaRPr lang="es-ES" sz="2600" b="1" kern="1200" dirty="0">
            <a:solidFill>
              <a:schemeClr val="tx2"/>
            </a:solidFill>
          </a:endParaRPr>
        </a:p>
      </dsp:txBody>
      <dsp:txXfrm>
        <a:off x="77420" y="3410317"/>
        <a:ext cx="2733521" cy="1431109"/>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770B3A5-F511-448F-8881-C5CD1B4A1791}">
      <dsp:nvSpPr>
        <dsp:cNvPr id="0" name=""/>
        <dsp:cNvSpPr/>
      </dsp:nvSpPr>
      <dsp:spPr>
        <a:xfrm>
          <a:off x="653271" y="134"/>
          <a:ext cx="6616297" cy="789572"/>
        </a:xfrm>
        <a:prstGeom prst="roundRect">
          <a:avLst>
            <a:gd name="adj" fmla="val 10000"/>
          </a:avLst>
        </a:prstGeom>
        <a:solidFill>
          <a:schemeClr val="accent6">
            <a:shade val="50000"/>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0480" tIns="30480" rIns="30480" bIns="30480" numCol="1" spcCol="1270" anchor="ctr" anchorCtr="0">
          <a:noAutofit/>
        </a:bodyPr>
        <a:lstStyle/>
        <a:p>
          <a:pPr lvl="0" algn="ctr" defTabSz="1066800">
            <a:lnSpc>
              <a:spcPct val="90000"/>
            </a:lnSpc>
            <a:spcBef>
              <a:spcPct val="0"/>
            </a:spcBef>
            <a:spcAft>
              <a:spcPct val="35000"/>
            </a:spcAft>
          </a:pPr>
          <a:r>
            <a:rPr lang="es-ES" sz="2400" b="1" kern="1200" dirty="0" smtClean="0"/>
            <a:t>Estrategia de precios diferenciales:</a:t>
          </a:r>
          <a:endParaRPr lang="es-ES" sz="2400" b="1" kern="1200" dirty="0"/>
        </a:p>
      </dsp:txBody>
      <dsp:txXfrm>
        <a:off x="676397" y="23260"/>
        <a:ext cx="6570045" cy="743320"/>
      </dsp:txXfrm>
    </dsp:sp>
    <dsp:sp modelId="{9B4DE2E2-D84B-4D62-B468-38ED79FC4344}">
      <dsp:nvSpPr>
        <dsp:cNvPr id="0" name=""/>
        <dsp:cNvSpPr/>
      </dsp:nvSpPr>
      <dsp:spPr>
        <a:xfrm rot="5400000">
          <a:off x="3816688" y="934438"/>
          <a:ext cx="289463" cy="289463"/>
        </a:xfrm>
        <a:prstGeom prst="rightArrow">
          <a:avLst>
            <a:gd name="adj1" fmla="val 66700"/>
            <a:gd name="adj2" fmla="val 50000"/>
          </a:avLst>
        </a:prstGeom>
        <a:solidFill>
          <a:schemeClr val="accent6">
            <a:shade val="9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4E8DF908-7264-4943-9D37-E990B4231AFB}">
      <dsp:nvSpPr>
        <dsp:cNvPr id="0" name=""/>
        <dsp:cNvSpPr/>
      </dsp:nvSpPr>
      <dsp:spPr>
        <a:xfrm>
          <a:off x="216033" y="1368632"/>
          <a:ext cx="7490773" cy="1331381"/>
        </a:xfrm>
        <a:prstGeom prst="roundRect">
          <a:avLst>
            <a:gd name="adj" fmla="val 10000"/>
          </a:avLst>
        </a:prstGeom>
        <a:solidFill>
          <a:schemeClr val="accent6">
            <a:alpha val="90000"/>
            <a:tint val="55000"/>
            <a:hueOff val="0"/>
            <a:satOff val="0"/>
            <a:lumOff val="0"/>
            <a:alphaOff val="0"/>
          </a:schemeClr>
        </a:solidFill>
        <a:ln w="12700" cap="flat" cmpd="sng" algn="ctr">
          <a:solidFill>
            <a:schemeClr val="accent6">
              <a:alpha val="90000"/>
              <a:tint val="55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5400" tIns="25400" rIns="25400" bIns="25400" numCol="1" spcCol="1270" anchor="ctr" anchorCtr="0">
          <a:noAutofit/>
        </a:bodyPr>
        <a:lstStyle/>
        <a:p>
          <a:pPr lvl="0" algn="just" defTabSz="889000">
            <a:lnSpc>
              <a:spcPct val="90000"/>
            </a:lnSpc>
            <a:spcBef>
              <a:spcPct val="0"/>
            </a:spcBef>
            <a:spcAft>
              <a:spcPct val="35000"/>
            </a:spcAft>
          </a:pPr>
          <a:r>
            <a:rPr lang="es-ES" sz="2000" b="1" kern="1200" dirty="0" smtClean="0">
              <a:solidFill>
                <a:schemeClr val="tx2"/>
              </a:solidFill>
            </a:rPr>
            <a:t>Implica vender el mismo producto a precios distintos en función de las características de los consumidores o de la necesidad de promocionar las ventas</a:t>
          </a:r>
          <a:endParaRPr lang="es-ES" sz="2000" b="1" kern="1200" dirty="0">
            <a:solidFill>
              <a:schemeClr val="tx2"/>
            </a:solidFill>
          </a:endParaRPr>
        </a:p>
      </dsp:txBody>
      <dsp:txXfrm>
        <a:off x="255028" y="1407627"/>
        <a:ext cx="7412783" cy="1253391"/>
      </dsp:txXfrm>
    </dsp:sp>
    <dsp:sp modelId="{ED049114-DEBC-44D4-93FB-DB1E2B1F46E5}">
      <dsp:nvSpPr>
        <dsp:cNvPr id="0" name=""/>
        <dsp:cNvSpPr/>
      </dsp:nvSpPr>
      <dsp:spPr>
        <a:xfrm rot="5400000">
          <a:off x="3816688" y="2844745"/>
          <a:ext cx="289463" cy="289463"/>
        </a:xfrm>
        <a:prstGeom prst="rightArrow">
          <a:avLst>
            <a:gd name="adj1" fmla="val 66700"/>
            <a:gd name="adj2" fmla="val 50000"/>
          </a:avLst>
        </a:prstGeom>
        <a:solidFill>
          <a:schemeClr val="accent6">
            <a:shade val="90000"/>
            <a:hueOff val="693765"/>
            <a:satOff val="-63478"/>
            <a:lumOff val="46017"/>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1D796503-1100-4040-A6EB-A9996EAA07E2}">
      <dsp:nvSpPr>
        <dsp:cNvPr id="0" name=""/>
        <dsp:cNvSpPr/>
      </dsp:nvSpPr>
      <dsp:spPr>
        <a:xfrm>
          <a:off x="144014" y="3278939"/>
          <a:ext cx="7634810" cy="2193534"/>
        </a:xfrm>
        <a:prstGeom prst="roundRect">
          <a:avLst>
            <a:gd name="adj" fmla="val 10000"/>
          </a:avLst>
        </a:prstGeom>
        <a:solidFill>
          <a:schemeClr val="accent6">
            <a:alpha val="90000"/>
            <a:tint val="55000"/>
            <a:hueOff val="0"/>
            <a:satOff val="0"/>
            <a:lumOff val="0"/>
            <a:alphaOff val="0"/>
          </a:schemeClr>
        </a:solidFill>
        <a:ln w="12700" cap="flat" cmpd="sng" algn="ctr">
          <a:solidFill>
            <a:schemeClr val="accent6">
              <a:alpha val="90000"/>
              <a:tint val="55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5400" tIns="25400" rIns="25400" bIns="25400" numCol="1" spcCol="1270" anchor="ctr" anchorCtr="0">
          <a:noAutofit/>
        </a:bodyPr>
        <a:lstStyle/>
        <a:p>
          <a:pPr lvl="0" algn="just" defTabSz="889000">
            <a:lnSpc>
              <a:spcPct val="90000"/>
            </a:lnSpc>
            <a:spcBef>
              <a:spcPct val="0"/>
            </a:spcBef>
            <a:spcAft>
              <a:spcPct val="35000"/>
            </a:spcAft>
          </a:pPr>
          <a:r>
            <a:rPr lang="es-ES" sz="2000" b="1" kern="1200" dirty="0" smtClean="0">
              <a:solidFill>
                <a:schemeClr val="tx2"/>
              </a:solidFill>
            </a:rPr>
            <a:t>Ejemplos: descuentos por gran volumen, el descuento por pronto pago, el aplazamiento de pago sin intereses, ofertas de lanzamiento, descuento por la compra de varios productos, las rebajas periódicas (enero y verano) o los descuentos para determinados colectivos (jubilados, estudiantes, familias numerosas)</a:t>
          </a:r>
          <a:endParaRPr lang="es-ES" sz="2000" b="1" kern="1200" dirty="0">
            <a:solidFill>
              <a:schemeClr val="tx2"/>
            </a:solidFill>
          </a:endParaRPr>
        </a:p>
      </dsp:txBody>
      <dsp:txXfrm>
        <a:off x="208260" y="3343185"/>
        <a:ext cx="7506318" cy="2065042"/>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502F0BC-593E-4DE9-AC2D-0ADB8FAA0804}">
      <dsp:nvSpPr>
        <dsp:cNvPr id="0" name=""/>
        <dsp:cNvSpPr/>
      </dsp:nvSpPr>
      <dsp:spPr>
        <a:xfrm>
          <a:off x="4234" y="170759"/>
          <a:ext cx="6942292" cy="1161633"/>
        </a:xfrm>
        <a:prstGeom prst="roundRect">
          <a:avLst>
            <a:gd name="adj" fmla="val 10000"/>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4290" tIns="22860" rIns="34290" bIns="22860" numCol="1" spcCol="1270" anchor="ctr" anchorCtr="0">
          <a:noAutofit/>
        </a:bodyPr>
        <a:lstStyle/>
        <a:p>
          <a:pPr lvl="0" algn="just" defTabSz="800100">
            <a:lnSpc>
              <a:spcPct val="90000"/>
            </a:lnSpc>
            <a:spcBef>
              <a:spcPct val="0"/>
            </a:spcBef>
            <a:spcAft>
              <a:spcPct val="35000"/>
            </a:spcAft>
          </a:pPr>
          <a:endParaRPr lang="es-ES" sz="1800" b="1" kern="1200" dirty="0" smtClean="0">
            <a:solidFill>
              <a:sysClr val="windowText" lastClr="000000"/>
            </a:solidFill>
          </a:endParaRPr>
        </a:p>
        <a:p>
          <a:pPr lvl="0" algn="just" defTabSz="800100">
            <a:lnSpc>
              <a:spcPct val="90000"/>
            </a:lnSpc>
            <a:spcBef>
              <a:spcPct val="0"/>
            </a:spcBef>
            <a:spcAft>
              <a:spcPct val="35000"/>
            </a:spcAft>
          </a:pPr>
          <a:r>
            <a:rPr lang="es-ES" sz="2000" b="1" kern="1200" dirty="0" smtClean="0">
              <a:solidFill>
                <a:sysClr val="windowText" lastClr="000000"/>
              </a:solidFill>
            </a:rPr>
            <a:t>Estrategia de precios psicológicos:</a:t>
          </a:r>
        </a:p>
        <a:p>
          <a:pPr lvl="0" algn="just" defTabSz="800100">
            <a:lnSpc>
              <a:spcPct val="90000"/>
            </a:lnSpc>
            <a:spcBef>
              <a:spcPct val="0"/>
            </a:spcBef>
            <a:spcAft>
              <a:spcPct val="35000"/>
            </a:spcAft>
          </a:pPr>
          <a:r>
            <a:rPr lang="es-ES" sz="1800" b="1" kern="1200" dirty="0" smtClean="0">
              <a:solidFill>
                <a:srgbClr val="000000"/>
              </a:solidFill>
              <a:latin typeface="+mn-lt"/>
            </a:rPr>
            <a:t>Muchos consumidores perciben el precio como indicador de calidad </a:t>
          </a:r>
          <a:endParaRPr lang="es-ES" sz="1800" b="1" kern="1200" dirty="0" smtClean="0">
            <a:solidFill>
              <a:sysClr val="windowText" lastClr="000000"/>
            </a:solidFill>
          </a:endParaRPr>
        </a:p>
        <a:p>
          <a:pPr lvl="0" algn="just" defTabSz="800100">
            <a:lnSpc>
              <a:spcPct val="90000"/>
            </a:lnSpc>
            <a:spcBef>
              <a:spcPct val="0"/>
            </a:spcBef>
            <a:spcAft>
              <a:spcPct val="35000"/>
            </a:spcAft>
          </a:pPr>
          <a:endParaRPr lang="es-ES" sz="1800" b="1" kern="1200" dirty="0">
            <a:solidFill>
              <a:sysClr val="windowText" lastClr="000000"/>
            </a:solidFill>
          </a:endParaRPr>
        </a:p>
      </dsp:txBody>
      <dsp:txXfrm>
        <a:off x="38257" y="204782"/>
        <a:ext cx="6874246" cy="1093587"/>
      </dsp:txXfrm>
    </dsp:sp>
    <dsp:sp modelId="{E3ED07D9-DDFB-4B55-9704-82ED6C6783D1}">
      <dsp:nvSpPr>
        <dsp:cNvPr id="0" name=""/>
        <dsp:cNvSpPr/>
      </dsp:nvSpPr>
      <dsp:spPr>
        <a:xfrm>
          <a:off x="698464" y="1332393"/>
          <a:ext cx="694229" cy="1025429"/>
        </a:xfrm>
        <a:custGeom>
          <a:avLst/>
          <a:gdLst/>
          <a:ahLst/>
          <a:cxnLst/>
          <a:rect l="0" t="0" r="0" b="0"/>
          <a:pathLst>
            <a:path>
              <a:moveTo>
                <a:pt x="0" y="0"/>
              </a:moveTo>
              <a:lnTo>
                <a:pt x="0" y="1025429"/>
              </a:lnTo>
              <a:lnTo>
                <a:pt x="694229" y="1025429"/>
              </a:lnTo>
            </a:path>
          </a:pathLst>
        </a:custGeom>
        <a:noFill/>
        <a:ln w="12700" cap="flat" cmpd="sng" algn="ctr">
          <a:solidFill>
            <a:schemeClr val="accent2">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757A6A88-1460-4D37-8EBD-D4E19307A33E}">
      <dsp:nvSpPr>
        <dsp:cNvPr id="0" name=""/>
        <dsp:cNvSpPr/>
      </dsp:nvSpPr>
      <dsp:spPr>
        <a:xfrm>
          <a:off x="1392693" y="1674202"/>
          <a:ext cx="6626296" cy="1367239"/>
        </a:xfrm>
        <a:prstGeom prst="roundRect">
          <a:avLst>
            <a:gd name="adj" fmla="val 10000"/>
          </a:avLst>
        </a:prstGeom>
        <a:solidFill>
          <a:schemeClr val="lt1">
            <a:alpha val="90000"/>
            <a:hueOff val="0"/>
            <a:satOff val="0"/>
            <a:lumOff val="0"/>
            <a:alphaOff val="0"/>
          </a:schemeClr>
        </a:solidFill>
        <a:ln w="1270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34290" tIns="22860" rIns="34290" bIns="22860" numCol="1" spcCol="1270" anchor="ctr" anchorCtr="0">
          <a:noAutofit/>
        </a:bodyPr>
        <a:lstStyle/>
        <a:p>
          <a:pPr lvl="0" algn="just" defTabSz="800100">
            <a:lnSpc>
              <a:spcPct val="90000"/>
            </a:lnSpc>
            <a:spcBef>
              <a:spcPct val="0"/>
            </a:spcBef>
            <a:spcAft>
              <a:spcPct val="35000"/>
            </a:spcAft>
          </a:pPr>
          <a:r>
            <a:rPr lang="es-ES" sz="1800" b="1" kern="1200" dirty="0" smtClean="0">
              <a:solidFill>
                <a:schemeClr val="tx2"/>
              </a:solidFill>
            </a:rPr>
            <a:t>Precios de prestigio: </a:t>
          </a:r>
          <a:r>
            <a:rPr lang="es-ES" sz="1800" kern="1200" dirty="0" smtClean="0">
              <a:solidFill>
                <a:schemeClr val="tx2"/>
              </a:solidFill>
            </a:rPr>
            <a:t>Para que se perciba la superioridad del producto, ya que existen consumidores que ven el precio como un indicador de calidad.</a:t>
          </a:r>
        </a:p>
        <a:p>
          <a:pPr lvl="0" algn="just" defTabSz="800100">
            <a:lnSpc>
              <a:spcPct val="90000"/>
            </a:lnSpc>
            <a:spcBef>
              <a:spcPct val="0"/>
            </a:spcBef>
            <a:spcAft>
              <a:spcPct val="35000"/>
            </a:spcAft>
          </a:pPr>
          <a:r>
            <a:rPr lang="es-ES" sz="1800" kern="1200" dirty="0" smtClean="0">
              <a:solidFill>
                <a:schemeClr val="tx2"/>
              </a:solidFill>
            </a:rPr>
            <a:t>(altos para que se perciba la calidad del producto).</a:t>
          </a:r>
          <a:endParaRPr lang="es-ES" sz="1800" kern="1200" dirty="0">
            <a:solidFill>
              <a:schemeClr val="tx2"/>
            </a:solidFill>
          </a:endParaRPr>
        </a:p>
      </dsp:txBody>
      <dsp:txXfrm>
        <a:off x="1432738" y="1714247"/>
        <a:ext cx="6546206" cy="1287149"/>
      </dsp:txXfrm>
    </dsp:sp>
    <dsp:sp modelId="{9C8D5D86-251D-4B13-B0BF-7CC5C10456B7}">
      <dsp:nvSpPr>
        <dsp:cNvPr id="0" name=""/>
        <dsp:cNvSpPr/>
      </dsp:nvSpPr>
      <dsp:spPr>
        <a:xfrm>
          <a:off x="698464" y="1332393"/>
          <a:ext cx="694229" cy="2734478"/>
        </a:xfrm>
        <a:custGeom>
          <a:avLst/>
          <a:gdLst/>
          <a:ahLst/>
          <a:cxnLst/>
          <a:rect l="0" t="0" r="0" b="0"/>
          <a:pathLst>
            <a:path>
              <a:moveTo>
                <a:pt x="0" y="0"/>
              </a:moveTo>
              <a:lnTo>
                <a:pt x="0" y="2734478"/>
              </a:lnTo>
              <a:lnTo>
                <a:pt x="694229" y="2734478"/>
              </a:lnTo>
            </a:path>
          </a:pathLst>
        </a:custGeom>
        <a:noFill/>
        <a:ln w="12700" cap="flat" cmpd="sng" algn="ctr">
          <a:solidFill>
            <a:schemeClr val="accent2">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70B8B375-E0C3-4AD5-9B66-39ACBF4E250B}">
      <dsp:nvSpPr>
        <dsp:cNvPr id="0" name=""/>
        <dsp:cNvSpPr/>
      </dsp:nvSpPr>
      <dsp:spPr>
        <a:xfrm>
          <a:off x="1392693" y="3383251"/>
          <a:ext cx="6533980" cy="1367239"/>
        </a:xfrm>
        <a:prstGeom prst="roundRect">
          <a:avLst>
            <a:gd name="adj" fmla="val 10000"/>
          </a:avLst>
        </a:prstGeom>
        <a:solidFill>
          <a:schemeClr val="lt1">
            <a:alpha val="90000"/>
            <a:hueOff val="0"/>
            <a:satOff val="0"/>
            <a:lumOff val="0"/>
            <a:alphaOff val="0"/>
          </a:schemeClr>
        </a:solidFill>
        <a:ln w="1270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34290" tIns="22860" rIns="34290" bIns="22860" numCol="1" spcCol="1270" anchor="ctr" anchorCtr="0">
          <a:noAutofit/>
        </a:bodyPr>
        <a:lstStyle/>
        <a:p>
          <a:pPr lvl="0" algn="just" defTabSz="800100">
            <a:lnSpc>
              <a:spcPct val="90000"/>
            </a:lnSpc>
            <a:spcBef>
              <a:spcPct val="0"/>
            </a:spcBef>
            <a:spcAft>
              <a:spcPct val="35000"/>
            </a:spcAft>
          </a:pPr>
          <a:r>
            <a:rPr lang="es-ES" sz="1800" b="1" kern="1200" dirty="0" smtClean="0">
              <a:solidFill>
                <a:schemeClr val="tx2"/>
              </a:solidFill>
            </a:rPr>
            <a:t>Precios mágicos: </a:t>
          </a:r>
          <a:r>
            <a:rPr lang="es-ES" sz="1800" kern="1200" dirty="0" smtClean="0">
              <a:solidFill>
                <a:schemeClr val="tx2"/>
              </a:solidFill>
              <a:effectLst/>
            </a:rPr>
            <a:t>Se tiene en cuenta que la mente del comprador actúa al margen de su inteligencia. </a:t>
          </a:r>
          <a:r>
            <a:rPr lang="es-ES" sz="1800" b="1" kern="1200" dirty="0" smtClean="0">
              <a:solidFill>
                <a:schemeClr val="tx2"/>
              </a:solidFill>
            </a:rPr>
            <a:t> </a:t>
          </a:r>
          <a:r>
            <a:rPr lang="es-ES" sz="1800" kern="1200" dirty="0" smtClean="0">
              <a:solidFill>
                <a:schemeClr val="tx2"/>
              </a:solidFill>
            </a:rPr>
            <a:t>($9,95 en lugar de $10, $5.99 implica 6).</a:t>
          </a:r>
        </a:p>
        <a:p>
          <a:pPr lvl="0" algn="just" defTabSz="800100">
            <a:lnSpc>
              <a:spcPct val="90000"/>
            </a:lnSpc>
            <a:spcBef>
              <a:spcPct val="0"/>
            </a:spcBef>
            <a:spcAft>
              <a:spcPct val="35000"/>
            </a:spcAft>
          </a:pPr>
          <a:r>
            <a:rPr lang="es-ES" sz="1800" kern="1200" dirty="0" smtClean="0">
              <a:solidFill>
                <a:schemeClr val="tx2"/>
              </a:solidFill>
            </a:rPr>
            <a:t>(El comprador percibe que le están cobrando menos)</a:t>
          </a:r>
          <a:endParaRPr lang="es-ES" sz="1800" kern="1200" dirty="0">
            <a:solidFill>
              <a:schemeClr val="tx2"/>
            </a:solidFill>
          </a:endParaRPr>
        </a:p>
      </dsp:txBody>
      <dsp:txXfrm>
        <a:off x="1432738" y="3423296"/>
        <a:ext cx="6453890" cy="1287149"/>
      </dsp:txXfrm>
    </dsp:sp>
  </dsp:spTree>
</dsp:drawing>
</file>

<file path=ppt/diagrams/layout1.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hList1">
  <dgm:title val=""/>
  <dgm:desc val=""/>
  <dgm:catLst>
    <dgm:cat type="list" pri="5000"/>
    <dgm:cat type="convert" pri="5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0.8"/>
      <dgm:constr type="h" for="des" forName="desTx" refType="primFontSz" refFor="des" refForName="parTx" fact="1.22"/>
      <dgm:constr type="w" for="ch" forName="space" refType="w" refFor="ch" refForName="composite" op="equ" fact="0.14"/>
    </dgm:constrLst>
    <dgm:ruleLst>
      <dgm:rule type="w" for="ch" forName="composite" val="0" fact="NaN" max="NaN"/>
      <dgm:rule type="primFontSz" for="des" forName="parTx" val="5" fact="NaN" max="NaN"/>
    </dgm:ruleLst>
    <dgm:forEach name="Name4" axis="ch" ptType="node">
      <dgm:layoutNode name="composite">
        <dgm:alg type="composite"/>
        <dgm:shape xmlns:r="http://schemas.openxmlformats.org/officeDocument/2006/relationships" r:blip="">
          <dgm:adjLst/>
        </dgm:shape>
        <dgm:presOf/>
        <dgm:constrLst>
          <dgm:constr type="l" for="ch" forName="parTx"/>
          <dgm:constr type="w" for="ch" forName="parTx" refType="w"/>
          <dgm:constr type="t" for="ch" forName="parTx"/>
          <dgm:constr type="l" for="ch" forName="desTx"/>
          <dgm:constr type="w" for="ch" forName="desTx" refType="w" refFor="ch" refForName="parTx"/>
          <dgm:constr type="t" for="ch" forName="desTx" refType="h" refFor="ch" refForName="parTx"/>
        </dgm:constrLst>
        <dgm:ruleLst>
          <dgm:rule type="h" val="INF" fact="NaN" max="NaN"/>
        </dgm:ruleLst>
        <dgm:layoutNode name="parTx" styleLbl="alignNode1">
          <dgm:varLst>
            <dgm:chMax val="0"/>
            <dgm:chPref val="0"/>
            <dgm:bulletEnabled val="1"/>
          </dgm:varLst>
          <dgm:alg type="tx"/>
          <dgm:shape xmlns:r="http://schemas.openxmlformats.org/officeDocument/2006/relationships" type="rect" r:blip="">
            <dgm:adjLst/>
          </dgm:shape>
          <dgm:presOf axis="self" ptType="node"/>
          <dgm:constrLst>
            <dgm:constr type="h" refType="w" op="lte" fact="0.4"/>
            <dgm:constr type="h"/>
            <dgm:constr type="tMarg" refType="primFontSz" fact="0.32"/>
            <dgm:constr type="bMarg" refType="primFontSz" fact="0.32"/>
          </dgm:constrLst>
          <dgm:ruleLst>
            <dgm:rule type="h" val="INF" fact="NaN" max="NaN"/>
          </dgm:ruleLst>
        </dgm:layoutNode>
        <dgm:layoutNode name="desTx" styleLbl="alignAccFollowNode1">
          <dgm:varLst>
            <dgm:bulletEnabled val="1"/>
          </dgm:varLst>
          <dgm:alg type="tx">
            <dgm:param type="stBulletLvl" val="1"/>
          </dgm:alg>
          <dgm:shape xmlns:r="http://schemas.openxmlformats.org/officeDocument/2006/relationships" type="rect" r:blip="">
            <dgm:adjLst/>
          </dgm:shape>
          <dgm:presOf axis="des" ptType="node"/>
          <dgm:constrLst>
            <dgm:constr type="secFontSz" val="65"/>
            <dgm:constr type="primFontSz" refType="secFontSz"/>
            <dgm:constr type="h"/>
            <dgm:constr type="lMarg" refType="primFontSz" fact="0.42"/>
            <dgm:constr type="tMarg" refType="primFontSz" fact="0.42"/>
            <dgm:constr type="bMarg" refType="primFontSz" fact="0.63"/>
          </dgm:constrLst>
          <dgm:ruleLst>
            <dgm:rule type="h" val="INF" fact="NaN" max="NaN"/>
          </dgm:ruleLst>
        </dgm:layoutNode>
      </dgm:layoutNode>
      <dgm:forEach name="Name5"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process5">
  <dgm:title val=""/>
  <dgm:desc val=""/>
  <dgm:catLst>
    <dgm:cat type="process" pri="17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7" srcId="0" destId="1" srcOrd="0" destOrd="0"/>
        <dgm:cxn modelId="8" srcId="0" destId="2" srcOrd="1" destOrd="0"/>
        <dgm:cxn modelId="9" srcId="0" destId="3" srcOrd="2" destOrd="0"/>
        <dgm:cxn modelId="10" srcId="0" destId="4" srcOrd="3" destOrd="0"/>
        <dgm:cxn modelId="11"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diagram">
    <dgm:varLst>
      <dgm:dir/>
      <dgm:resizeHandles val="exact"/>
    </dgm:varLst>
    <dgm:choose name="Name0">
      <dgm:if name="Name1" axis="self" func="var" arg="dir" op="equ" val="norm">
        <dgm:alg type="snake">
          <dgm:param type="grDir" val="tL"/>
          <dgm:param type="flowDir" val="row"/>
          <dgm:param type="contDir" val="revDir"/>
          <dgm:param type="bkpt" val="endCnv"/>
        </dgm:alg>
      </dgm:if>
      <dgm:else name="Name2">
        <dgm:alg type="snake">
          <dgm:param type="grDir" val="tR"/>
          <dgm:param type="flowDir" val="row"/>
          <dgm:param type="contDir" val="revDir"/>
          <dgm:param type="bkpt" val="endCnv"/>
        </dgm:alg>
      </dgm:else>
    </dgm:choose>
    <dgm:shape xmlns:r="http://schemas.openxmlformats.org/officeDocument/2006/relationships" r:blip="">
      <dgm:adjLst/>
    </dgm:shape>
    <dgm:presOf/>
    <dgm:constrLst>
      <dgm:constr type="w" for="ch" ptType="node" refType="w"/>
      <dgm:constr type="w" for="ch" forName="sibTrans" refType="w" refFor="ch" refPtType="node" op="equ" fact="0.4"/>
      <dgm:constr type="sp" refType="w" refFor="ch" refForName="sibTrans" op="equ"/>
      <dgm:constr type="primFontSz" for="ch" ptType="node" op="equ" val="65"/>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5"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Lst>
          <dgm:ruleLst/>
          <dgm:layoutNode name="connectorText">
            <dgm:alg type="tx">
              <dgm:param type="autoTxRot" val="upr"/>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05/8/layout/lProcess1">
  <dgm:title val=""/>
  <dgm:desc val=""/>
  <dgm:catLst>
    <dgm:cat type="process" pri="15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0" destId="2" srcOrd="0" destOrd="0"/>
        <dgm:cxn modelId="6" srcId="1" destId="3" srcOrd="1" destOrd="0"/>
        <dgm:cxn modelId="23" srcId="2" destId="21" srcOrd="0" destOrd="0"/>
        <dgm:cxn modelId="24" srcId="2" destId="22" srcOrd="1" destOrd="0"/>
        <dgm:cxn modelId="33" srcId="1" destId="31" srcOrd="0" destOrd="0"/>
      </dgm:cxnLst>
      <dgm:bg/>
      <dgm:whole/>
    </dgm:dataModel>
  </dgm:sampData>
  <dgm:styleData>
    <dgm:dataModel>
      <dgm:ptLst>
        <dgm:pt modelId="0" type="doc"/>
        <dgm:pt modelId="1"/>
        <dgm:pt modelId="11"/>
        <dgm:pt modelId="2"/>
        <dgm:pt modelId="22"/>
      </dgm:ptLst>
      <dgm:cxnLst>
        <dgm:cxn modelId="3" srcId="0" destId="1" srcOrd="0" destOrd="0"/>
        <dgm:cxn modelId="4" srcId="0" destId="2" srcOrd="0" destOrd="0"/>
        <dgm:cxn modelId="5" srcId="1" destId="11" srcOrd="0" destOrd="0"/>
        <dgm:cxn modelId="6" srcId="2" destId="22"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51" srcId="1" destId="11" srcOrd="0" destOrd="0"/>
        <dgm:cxn modelId="61" srcId="2" destId="21" srcOrd="0" destOrd="0"/>
        <dgm:cxn modelId="71" srcId="3" destId="31" srcOrd="0" destOrd="0"/>
        <dgm:cxn modelId="81"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L"/>
          <dgm:param type="vertAlign" val="mid"/>
          <dgm:param type="nodeHorzAlign" val="l"/>
          <dgm:param type="nodeVertAlign" val="t"/>
          <dgm:param type="fallback" val="2D"/>
        </dgm:alg>
      </dgm:if>
      <dgm:else name="Name3">
        <dgm:alg type="lin">
          <dgm:param type="linDir" val="fromR"/>
          <dgm:param type="vertAlign" val="mid"/>
          <dgm:param type="nodeHorzAlign" val="r"/>
          <dgm:param type="nodeVertAlign" val="t"/>
          <dgm:param type="fallback" val="2D"/>
        </dgm:alg>
      </dgm:else>
    </dgm:choose>
    <dgm:shape xmlns:r="http://schemas.openxmlformats.org/officeDocument/2006/relationships" r:blip="">
      <dgm:adjLst/>
    </dgm:shape>
    <dgm:presOf/>
    <dgm:constrLst>
      <dgm:constr type="h" for="des" forName="header" refType="h"/>
      <dgm:constr type="w" for="des" forName="header" refType="h" refFor="des" refForName="header" op="equ" fact="4"/>
      <dgm:constr type="h" for="des" forName="child" refType="h" refFor="des" refForName="header" op="equ"/>
      <dgm:constr type="w" for="des" forName="child" refType="w" refFor="des" refForName="header" op="equ"/>
      <dgm:constr type="w" for="ch" forName="hSp" refType="w" refFor="des" refForName="header" op="equ" fact="0.14"/>
      <dgm:constr type="h" for="des" forName="parTrans" refType="h" refFor="des" refForName="header" op="equ" fact="0.35"/>
      <dgm:constr type="h" for="des" forName="sibTrans" refType="h" refFor="des" refForName="parTrans" op="equ"/>
      <dgm:constr type="primFontSz" for="des" forName="child" op="equ" val="65"/>
      <dgm:constr type="primFontSz" for="des" forName="header" op="equ" val="65"/>
    </dgm:constrLst>
    <dgm:ruleLst/>
    <dgm:forEach name="Name4" axis="ch" ptType="node">
      <dgm:layoutNode name="vertFlow">
        <dgm:choose name="Name5">
          <dgm:if name="Name6" func="var" arg="dir" op="equ" val="norm">
            <dgm:alg type="lin">
              <dgm:param type="linDir" val="fromT"/>
              <dgm:param type="nodeHorzAlign" val="ctr"/>
              <dgm:param type="nodeVertAlign" val="t"/>
              <dgm:param type="fallback" val="2D"/>
            </dgm:alg>
          </dgm:if>
          <dgm:else name="Name7">
            <dgm:alg type="lin">
              <dgm:param type="linDir" val="fromT"/>
              <dgm:param type="nodeHorzAlign" val="ctr"/>
              <dgm:param type="nodeVertAlign" val="t"/>
              <dgm:param type="fallback" val="2D"/>
            </dgm:alg>
          </dgm:else>
        </dgm:choose>
        <dgm:shape xmlns:r="http://schemas.openxmlformats.org/officeDocument/2006/relationships" r:blip="">
          <dgm:adjLst/>
        </dgm:shape>
        <dgm:presOf/>
        <dgm:constrLst/>
        <dgm:ruleLst/>
        <dgm:layoutNode name="header" styleLbl="node1">
          <dgm:alg type="tx"/>
          <dgm:shape xmlns:r="http://schemas.openxmlformats.org/officeDocument/2006/relationships" type="roundRect" r:blip="">
            <dgm:adjLst>
              <dgm:adj idx="1" val="0.1"/>
            </dgm:adjLst>
          </dgm:shape>
          <dgm:presOf axis="self"/>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name="Name8" axis="ch" ptType="parTrans" cnt="1">
          <dgm:layoutNode name="parTrans" styleLbl="sibTrans2D1">
            <dgm:alg type="conn">
              <dgm:param type="begPts" val="auto"/>
              <dgm:param type="endPts" val="auto"/>
            </dgm:alg>
            <dgm:shape xmlns:r="http://schemas.openxmlformats.org/officeDocument/2006/relationships" type="conn" r:blip="">
              <dgm:adjLst/>
            </dgm:shape>
            <dgm:presOf axis="self"/>
            <dgm:constrLst>
              <dgm:constr type="w" refType="h"/>
              <dgm:constr type="connDist"/>
              <dgm:constr type="wArH" refType="h" fact="0.25"/>
              <dgm:constr type="hArH" refType="wArH" fact="2"/>
              <dgm:constr type="stemThick" refType="hArH" fact="0.667"/>
              <dgm:constr type="begPad" refType="connDist" fact="0.25"/>
              <dgm:constr type="endPad" refType="connDist" fact="0.25"/>
            </dgm:constrLst>
            <dgm:ruleLst/>
          </dgm:layoutNode>
        </dgm:forEach>
        <dgm:forEach name="Name9" axis="ch" ptType="node">
          <dgm:layoutNode name="child" styleLbl="alignAccFollowNode1">
            <dgm:varLst>
              <dgm:chMax val="0"/>
              <dgm:bulletEnabled val="1"/>
            </dgm:varLst>
            <dgm:alg type="tx"/>
            <dgm:shape xmlns:r="http://schemas.openxmlformats.org/officeDocument/2006/relationships" type="roundRect" r:blip="">
              <dgm:adjLst>
                <dgm:adj idx="1" val="0.1"/>
              </dgm:adjLst>
            </dgm:shape>
            <dgm:presOf axis="desOrSelf" ptType="node"/>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name="Name10" axis="followSib" ptType="sibTrans" cnt="1">
            <dgm:layoutNode name="sibTrans" styleLbl="sibTrans2D1">
              <dgm:alg type="conn">
                <dgm:param type="begPts" val="auto"/>
                <dgm:param type="endPts" val="auto"/>
              </dgm:alg>
              <dgm:shape xmlns:r="http://schemas.openxmlformats.org/officeDocument/2006/relationships" type="conn" r:blip="">
                <dgm:adjLst/>
              </dgm:shape>
              <dgm:presOf axis="self"/>
              <dgm:constrLst>
                <dgm:constr type="w" refType="h"/>
                <dgm:constr type="connDist"/>
                <dgm:constr type="wArH" refType="h" fact="0.25"/>
                <dgm:constr type="hArH" refType="wArH" fact="2"/>
                <dgm:constr type="stemThick" refType="hArH" fact="0.667"/>
                <dgm:constr type="begPad" refType="w" fact="0.25"/>
                <dgm:constr type="endPad" refType="w" fact="0.25"/>
              </dgm:constrLst>
              <dgm:ruleLst/>
            </dgm:layoutNode>
          </dgm:forEach>
        </dgm:forEach>
      </dgm:layoutNode>
      <dgm:choose name="Name11">
        <dgm:if name="Name12" axis="self" ptType="node" func="revPos" op="gte" val="2">
          <dgm:layoutNode name="hSp">
            <dgm:alg type="sp"/>
            <dgm:shape xmlns:r="http://schemas.openxmlformats.org/officeDocument/2006/relationships" r:blip="">
              <dgm:adjLst/>
            </dgm:shape>
            <dgm:presOf/>
            <dgm:constrLst/>
            <dgm:ruleLst/>
          </dgm:layoutNode>
        </dgm:if>
        <dgm:else name="Name13"/>
      </dgm:choose>
    </dgm:forEach>
  </dgm:layoutNode>
</dgm:layoutDef>
</file>

<file path=ppt/diagrams/layout6.xml><?xml version="1.0" encoding="utf-8"?>
<dgm:layoutDef xmlns:dgm="http://schemas.openxmlformats.org/drawingml/2006/diagram" xmlns:a="http://schemas.openxmlformats.org/drawingml/2006/main" uniqueId="urn:microsoft.com/office/officeart/2005/8/layout/hierarchy3">
  <dgm:title val=""/>
  <dgm:desc val=""/>
  <dgm:catLst>
    <dgm:cat type="hierarchy" pri="7000"/>
    <dgm:cat type="list" pri="23000"/>
    <dgm:cat type="relationship" pri="15000"/>
    <dgm:cat type="convert" pri="7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Lst>
      <dgm:cxnLst>
        <dgm:cxn modelId="4" srcId="0" destId="1" srcOrd="0" destOrd="0"/>
        <dgm:cxn modelId="5" srcId="1" destId="11" srcOrd="0" destOrd="0"/>
        <dgm:cxn modelId="6" srcId="1" destId="12" srcOrd="1" destOrd="0"/>
        <dgm:cxn modelId="7" srcId="0" destId="2" srcOrd="1" destOrd="0"/>
        <dgm:cxn modelId="8" srcId="2" destId="21" srcOrd="0" destOrd="0"/>
        <dgm:cxn modelId="9" srcId="2" destId="2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diagram">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forName="rootText" op="equ" val="65"/>
      <dgm:constr type="primFontSz" for="des" forName="childText" op="equ" val="65"/>
      <dgm:constr type="w" for="des" forName="rootComposite" refType="w"/>
      <dgm:constr type="h" for="des" forName="rootComposite" refType="w" fact="0.5"/>
      <dgm:constr type="w" for="des" forName="childText" refType="w" refFor="des" refForName="rootComposite" fact="0.8"/>
      <dgm:constr type="h" for="des" forName="childText" refType="h" refFor="des" refForName="rootComposite"/>
      <dgm:constr type="sibSp" refType="w" refFor="des" refForName="rootComposite" fact="0.25"/>
      <dgm:constr type="sibSp" for="des" forName="childShape" refType="h" refFor="des" refForName="childText" fact="0.25"/>
      <dgm:constr type="sp" for="des" forName="root" refType="h" refFor="des" refForName="childText" fact="0.25"/>
    </dgm:constrLst>
    <dgm:ruleLst/>
    <dgm:forEach name="Name3" axis="ch">
      <dgm:forEach name="Name4" axis="self" ptType="node" cnt="1">
        <dgm:layoutNode name="root">
          <dgm:choose name="Name5">
            <dgm:if name="Name6" func="var" arg="dir" op="equ" val="norm">
              <dgm:alg type="hierRoot">
                <dgm:param type="hierAlign" val="tL"/>
              </dgm:alg>
            </dgm:if>
            <dgm:else name="Name7">
              <dgm:alg type="hierRoot">
                <dgm:param type="hierAlign" val="tR"/>
              </dgm:alg>
            </dgm:else>
          </dgm:choose>
          <dgm:shape xmlns:r="http://schemas.openxmlformats.org/officeDocument/2006/relationships" r:blip="">
            <dgm:adjLst/>
          </dgm:shape>
          <dgm:presOf/>
          <dgm:constrLst>
            <dgm:constr type="alignOff" val="0.2"/>
          </dgm:constrLst>
          <dgm:ruleLst/>
          <dgm:layoutNode name="rootComposite">
            <dgm:alg type="composite"/>
            <dgm:shape xmlns:r="http://schemas.openxmlformats.org/officeDocument/2006/relationships" r:blip="">
              <dgm:adjLst/>
            </dgm:shape>
            <dgm:presOf axis="self" ptType="node" cnt="1"/>
            <dgm:choose name="Name8">
              <dgm:if name="Name9" func="var" arg="dir" op="equ" val="norm">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10">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styleLbl="node1">
              <dgm:alg type="tx"/>
              <dgm:shape xmlns:r="http://schemas.openxmlformats.org/officeDocument/2006/relationships" type="roundRect" r:blip="">
                <dgm:adjLst>
                  <dgm:adj idx="1" val="0.1"/>
                </dgm:adjLst>
              </dgm:shape>
              <dgm:presOf axis="self" ptType="node" cnt="1"/>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layoutNode name="rootConnector" moveWith="rootText">
              <dgm:alg type="sp"/>
              <dgm:shape xmlns:r="http://schemas.openxmlformats.org/officeDocument/2006/relationships" type="roundRect" r:blip="" hideGeom="1">
                <dgm:adjLst>
                  <dgm:adj idx="1" val="0.1"/>
                </dgm:adjLst>
              </dgm:shape>
              <dgm:presOf axis="self" ptType="node" cnt="1"/>
              <dgm:constrLst/>
              <dgm:ruleLst/>
            </dgm:layoutNode>
          </dgm:layoutNode>
          <dgm:layoutNode name="childShape">
            <dgm:alg type="hierChild">
              <dgm:param type="chAlign" val="l"/>
              <dgm:param type="linDir" val="fromT"/>
            </dgm:alg>
            <dgm:shape xmlns:r="http://schemas.openxmlformats.org/officeDocument/2006/relationships" r:blip="">
              <dgm:adjLst/>
            </dgm:shape>
            <dgm:presOf/>
            <dgm:constrLst/>
            <dgm:ruleLst/>
            <dgm:forEach name="Name11" axis="ch">
              <dgm:forEach name="Name12" axis="self" ptType="parTrans" cnt="1">
                <dgm:layoutNode name="Name13">
                  <dgm:choose name="Name14">
                    <dgm:if name="Name15" func="var" arg="dir" op="equ" val="norm">
                      <dgm:alg type="conn">
                        <dgm:param type="dim" val="1D"/>
                        <dgm:param type="endSty" val="noArr"/>
                        <dgm:param type="connRout" val="bend"/>
                        <dgm:param type="srcNode" val="rootConnector"/>
                        <dgm:param type="begPts" val="bCtr"/>
                        <dgm:param type="endPts" val="midL"/>
                      </dgm:alg>
                    </dgm:if>
                    <dgm:else name="Name16">
                      <dgm:alg type="conn">
                        <dgm:param type="dim" val="1D"/>
                        <dgm:param type="endSty" val="noArr"/>
                        <dgm:param type="connRout" val="bend"/>
                        <dgm:param type="srcNode" val="rootConnector"/>
                        <dgm:param type="begPts" val="bCtr"/>
                        <dgm:param type="endPts" val="midR"/>
                      </dgm:alg>
                    </dgm:else>
                  </dgm:choose>
                  <dgm:shape xmlns:r="http://schemas.openxmlformats.org/officeDocument/2006/relationships" type="conn" r:blip="">
                    <dgm:adjLst/>
                  </dgm:shape>
                  <dgm:presOf axis="self"/>
                  <dgm:constrLst>
                    <dgm:constr type="begPad"/>
                    <dgm:constr type="endPad"/>
                  </dgm:constrLst>
                  <dgm:ruleLst/>
                </dgm:layoutNode>
              </dgm:forEach>
              <dgm:forEach name="Name17" axis="self" ptType="node">
                <dgm:layoutNode name="childText" styleLbl="bgAcc1">
                  <dgm:varLst>
                    <dgm:bulletEnabled val="1"/>
                  </dgm:varLst>
                  <dgm:alg type="tx"/>
                  <dgm:shape xmlns:r="http://schemas.openxmlformats.org/officeDocument/2006/relationships" type="roundRect" r:blip="">
                    <dgm:adjLst>
                      <dgm:adj idx="1" val="0.1"/>
                    </dgm:adjLst>
                  </dgm:shape>
                  <dgm:presOf axis="self desOrSelf" ptType="node node" st="1 1" cnt="1 0"/>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forEach>
            </dgm:forEach>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rawings/_rels/vmlDrawing1.vml.rels><?xml version="1.0" encoding="UTF-8" standalone="yes"?>
<Relationships xmlns="http://schemas.openxmlformats.org/package/2006/relationships"><Relationship Id="rId1" Type="http://schemas.openxmlformats.org/officeDocument/2006/relationships/image" Target="../media/image8.w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encabezado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s-ES"/>
          </a:p>
        </p:txBody>
      </p:sp>
      <p:sp>
        <p:nvSpPr>
          <p:cNvPr id="3" name="Marcador de fecha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21B8867-C2AD-486A-896E-DF7052D3778A}" type="datetimeFigureOut">
              <a:rPr lang="es-ES" smtClean="0"/>
              <a:t>22/09/2026</a:t>
            </a:fld>
            <a:endParaRPr lang="es-ES"/>
          </a:p>
        </p:txBody>
      </p:sp>
      <p:sp>
        <p:nvSpPr>
          <p:cNvPr id="4" name="Marcador de imagen de diapositiva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s-ES"/>
          </a:p>
        </p:txBody>
      </p:sp>
      <p:sp>
        <p:nvSpPr>
          <p:cNvPr id="5" name="Marcador de nota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6" name="Marcador de pie de página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s-ES"/>
          </a:p>
        </p:txBody>
      </p:sp>
      <p:sp>
        <p:nvSpPr>
          <p:cNvPr id="7" name="Marcador de número de diapositiva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E2403CE-5961-4668-8029-0835D00ABF2E}" type="slidenum">
              <a:rPr lang="es-ES" smtClean="0"/>
              <a:t>‹Nº›</a:t>
            </a:fld>
            <a:endParaRPr lang="es-ES"/>
          </a:p>
        </p:txBody>
      </p:sp>
    </p:spTree>
    <p:extLst>
      <p:ext uri="{BB962C8B-B14F-4D97-AF65-F5344CB8AC3E}">
        <p14:creationId xmlns:p14="http://schemas.microsoft.com/office/powerpoint/2010/main" val="289590320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1 Marcador de imagen de diapositiva"/>
          <p:cNvSpPr>
            <a:spLocks noGrp="1" noRot="1" noChangeAspect="1" noTextEdit="1"/>
          </p:cNvSpPr>
          <p:nvPr>
            <p:ph type="sldImg"/>
          </p:nvPr>
        </p:nvSpPr>
        <p:spPr>
          <a:ln/>
        </p:spPr>
      </p:sp>
      <p:sp>
        <p:nvSpPr>
          <p:cNvPr id="71683"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s-MX" altLang="es-ES" smtClean="0">
              <a:latin typeface="Arial" panose="020B0604020202020204" pitchFamily="34" charset="0"/>
            </a:endParaRPr>
          </a:p>
        </p:txBody>
      </p:sp>
      <p:sp>
        <p:nvSpPr>
          <p:cNvPr id="71684"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fld id="{45E217D2-F309-45EE-B71D-D314CE18974B}" type="slidenum">
              <a:rPr lang="es-CO" altLang="es-ES"/>
              <a:pPr eaLnBrk="1" hangingPunct="1"/>
              <a:t>31</a:t>
            </a:fld>
            <a:endParaRPr lang="es-CO" altLang="es-ES"/>
          </a:p>
        </p:txBody>
      </p:sp>
    </p:spTree>
    <p:extLst>
      <p:ext uri="{BB962C8B-B14F-4D97-AF65-F5344CB8AC3E}">
        <p14:creationId xmlns:p14="http://schemas.microsoft.com/office/powerpoint/2010/main" val="313618902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bg bwMode="grayWhite">
      <p:bgPr>
        <a:solidFill>
          <a:schemeClr val="bg1"/>
        </a:solidFill>
        <a:effectLst/>
      </p:bgPr>
    </p:bg>
    <p:spTree>
      <p:nvGrpSpPr>
        <p:cNvPr id="1" name=""/>
        <p:cNvGrpSpPr/>
        <p:nvPr/>
      </p:nvGrpSpPr>
      <p:grpSpPr>
        <a:xfrm>
          <a:off x="0" y="0"/>
          <a:ext cx="0" cy="0"/>
          <a:chOff x="0" y="0"/>
          <a:chExt cx="0" cy="0"/>
        </a:xfrm>
      </p:grpSpPr>
      <p:sp>
        <p:nvSpPr>
          <p:cNvPr id="3150" name="Rectangle 78"/>
          <p:cNvSpPr>
            <a:spLocks noChangeArrowheads="1"/>
          </p:cNvSpPr>
          <p:nvPr/>
        </p:nvSpPr>
        <p:spPr bwMode="gray">
          <a:xfrm rot="5400000">
            <a:off x="7904162" y="1163638"/>
            <a:ext cx="2098675" cy="381000"/>
          </a:xfrm>
          <a:prstGeom prst="rect">
            <a:avLst/>
          </a:prstGeom>
          <a:gradFill rotWithShape="1">
            <a:gsLst>
              <a:gs pos="0">
                <a:schemeClr val="bg2"/>
              </a:gs>
              <a:gs pos="100000">
                <a:schemeClr val="bg2">
                  <a:gamma/>
                  <a:tint val="54510"/>
                  <a:invGamma/>
                </a:schemeClr>
              </a:gs>
            </a:gsLst>
            <a:lin ang="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ES"/>
          </a:p>
        </p:txBody>
      </p:sp>
      <p:sp>
        <p:nvSpPr>
          <p:cNvPr id="3074" name="Rectangle 2"/>
          <p:cNvSpPr>
            <a:spLocks noGrp="1" noChangeArrowheads="1"/>
          </p:cNvSpPr>
          <p:nvPr>
            <p:ph type="ctrTitle"/>
          </p:nvPr>
        </p:nvSpPr>
        <p:spPr>
          <a:xfrm>
            <a:off x="1752600" y="2057400"/>
            <a:ext cx="5791200" cy="1698625"/>
          </a:xfrm>
        </p:spPr>
        <p:txBody>
          <a:bodyPr/>
          <a:lstStyle>
            <a:lvl1pPr algn="ctr">
              <a:defRPr sz="3600"/>
            </a:lvl1pPr>
          </a:lstStyle>
          <a:p>
            <a:pPr lvl="0"/>
            <a:r>
              <a:rPr lang="es-ES" altLang="es-ES" noProof="0"/>
              <a:t>Haga clic para modificar el estilo de título del patrón</a:t>
            </a:r>
            <a:endParaRPr lang="en-US" altLang="es-ES" noProof="0"/>
          </a:p>
        </p:txBody>
      </p:sp>
      <p:sp>
        <p:nvSpPr>
          <p:cNvPr id="3075" name="Rectangle 3"/>
          <p:cNvSpPr>
            <a:spLocks noGrp="1" noChangeArrowheads="1"/>
          </p:cNvSpPr>
          <p:nvPr>
            <p:ph type="subTitle" idx="1"/>
          </p:nvPr>
        </p:nvSpPr>
        <p:spPr>
          <a:xfrm>
            <a:off x="1752600" y="3990975"/>
            <a:ext cx="5791200" cy="457200"/>
          </a:xfrm>
        </p:spPr>
        <p:txBody>
          <a:bodyPr/>
          <a:lstStyle>
            <a:lvl1pPr marL="0" indent="0" algn="ctr">
              <a:buFont typeface="Wingdings" panose="05000000000000000000" pitchFamily="2" charset="2"/>
              <a:buNone/>
              <a:defRPr sz="1800" b="1"/>
            </a:lvl1pPr>
          </a:lstStyle>
          <a:p>
            <a:pPr lvl="0"/>
            <a:r>
              <a:rPr lang="es-ES" altLang="es-ES" noProof="0"/>
              <a:t>Haga clic para editar el estilo de subtítulo del patrón</a:t>
            </a:r>
            <a:endParaRPr lang="en-US" altLang="es-ES" noProof="0"/>
          </a:p>
        </p:txBody>
      </p:sp>
      <p:sp>
        <p:nvSpPr>
          <p:cNvPr id="3086" name="Text Box 14"/>
          <p:cNvSpPr txBox="1">
            <a:spLocks noChangeArrowheads="1"/>
          </p:cNvSpPr>
          <p:nvPr/>
        </p:nvSpPr>
        <p:spPr bwMode="gray">
          <a:xfrm>
            <a:off x="3886200" y="5715000"/>
            <a:ext cx="1612900" cy="5191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r>
              <a:rPr lang="en-US" altLang="es-ES" sz="2800" b="1">
                <a:latin typeface="Verdana" panose="020B0604030504040204" pitchFamily="34" charset="0"/>
              </a:rPr>
              <a:t>LOGO</a:t>
            </a:r>
          </a:p>
        </p:txBody>
      </p:sp>
      <p:grpSp>
        <p:nvGrpSpPr>
          <p:cNvPr id="3103" name="Group 31"/>
          <p:cNvGrpSpPr>
            <a:grpSpLocks/>
          </p:cNvGrpSpPr>
          <p:nvPr/>
        </p:nvGrpSpPr>
        <p:grpSpPr bwMode="auto">
          <a:xfrm rot="421294">
            <a:off x="971550" y="692150"/>
            <a:ext cx="1871663" cy="1944688"/>
            <a:chOff x="521" y="482"/>
            <a:chExt cx="1134" cy="1142"/>
          </a:xfrm>
        </p:grpSpPr>
        <p:sp>
          <p:nvSpPr>
            <p:cNvPr id="3104" name="Oval 32"/>
            <p:cNvSpPr>
              <a:spLocks noChangeArrowheads="1"/>
            </p:cNvSpPr>
            <p:nvPr userDrawn="1"/>
          </p:nvSpPr>
          <p:spPr bwMode="gray">
            <a:xfrm rot="-128649">
              <a:off x="851" y="811"/>
              <a:ext cx="479" cy="494"/>
            </a:xfrm>
            <a:prstGeom prst="ellipse">
              <a:avLst/>
            </a:prstGeom>
            <a:gradFill rotWithShape="1">
              <a:gsLst>
                <a:gs pos="0">
                  <a:schemeClr val="bg2">
                    <a:gamma/>
                    <a:tint val="0"/>
                    <a:invGamma/>
                  </a:schemeClr>
                </a:gs>
                <a:gs pos="100000">
                  <a:schemeClr val="bg2"/>
                </a:gs>
              </a:gsLst>
              <a:path path="shape">
                <a:fillToRect l="50000" t="50000" r="50000" b="50000"/>
              </a:path>
            </a:gradFill>
            <a:ln>
              <a:noFill/>
            </a:ln>
            <a:effectLst/>
            <a:extLst>
              <a:ext uri="{91240B29-F687-4F45-9708-019B960494DF}">
                <a14:hiddenLine xmlns:a14="http://schemas.microsoft.com/office/drawing/2010/main" w="0" algn="ctr">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s-ES"/>
            </a:p>
          </p:txBody>
        </p:sp>
        <p:grpSp>
          <p:nvGrpSpPr>
            <p:cNvPr id="3105" name="Group 33"/>
            <p:cNvGrpSpPr>
              <a:grpSpLocks/>
            </p:cNvGrpSpPr>
            <p:nvPr userDrawn="1"/>
          </p:nvGrpSpPr>
          <p:grpSpPr bwMode="auto">
            <a:xfrm rot="56277">
              <a:off x="1311" y="1224"/>
              <a:ext cx="266" cy="218"/>
              <a:chOff x="3452" y="878"/>
              <a:chExt cx="402" cy="342"/>
            </a:xfrm>
          </p:grpSpPr>
          <p:sp>
            <p:nvSpPr>
              <p:cNvPr id="3106" name="Oval 34"/>
              <p:cNvSpPr>
                <a:spLocks noChangeArrowheads="1"/>
              </p:cNvSpPr>
              <p:nvPr/>
            </p:nvSpPr>
            <p:spPr bwMode="gray">
              <a:xfrm>
                <a:off x="3639" y="1026"/>
                <a:ext cx="111" cy="126"/>
              </a:xfrm>
              <a:prstGeom prst="ellipse">
                <a:avLst/>
              </a:prstGeom>
              <a:gradFill rotWithShape="1">
                <a:gsLst>
                  <a:gs pos="0">
                    <a:schemeClr val="bg2">
                      <a:gamma/>
                      <a:tint val="0"/>
                      <a:invGamma/>
                    </a:schemeClr>
                  </a:gs>
                  <a:gs pos="100000">
                    <a:schemeClr val="bg2"/>
                  </a:gs>
                </a:gsLst>
                <a:path path="shape">
                  <a:fillToRect l="50000" t="50000" r="50000" b="50000"/>
                </a:path>
              </a:gradFill>
              <a:ln>
                <a:noFill/>
              </a:ln>
              <a:effectLst/>
              <a:extLst>
                <a:ext uri="{91240B29-F687-4F45-9708-019B960494DF}">
                  <a14:hiddenLine xmlns:a14="http://schemas.microsoft.com/office/drawing/2010/main" w="0" algn="ctr">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s-ES"/>
              </a:p>
            </p:txBody>
          </p:sp>
          <p:sp>
            <p:nvSpPr>
              <p:cNvPr id="3107" name="Oval 35"/>
              <p:cNvSpPr>
                <a:spLocks noChangeArrowheads="1"/>
              </p:cNvSpPr>
              <p:nvPr/>
            </p:nvSpPr>
            <p:spPr bwMode="gray">
              <a:xfrm>
                <a:off x="3763" y="1129"/>
                <a:ext cx="91" cy="91"/>
              </a:xfrm>
              <a:prstGeom prst="ellipse">
                <a:avLst/>
              </a:prstGeom>
              <a:gradFill rotWithShape="1">
                <a:gsLst>
                  <a:gs pos="0">
                    <a:schemeClr val="bg2">
                      <a:gamma/>
                      <a:tint val="0"/>
                      <a:invGamma/>
                    </a:schemeClr>
                  </a:gs>
                  <a:gs pos="100000">
                    <a:schemeClr val="bg2"/>
                  </a:gs>
                </a:gsLst>
                <a:path path="shape">
                  <a:fillToRect l="50000" t="50000" r="50000" b="50000"/>
                </a:path>
              </a:gradFill>
              <a:ln>
                <a:noFill/>
              </a:ln>
              <a:effectLst/>
              <a:extLst>
                <a:ext uri="{91240B29-F687-4F45-9708-019B960494DF}">
                  <a14:hiddenLine xmlns:a14="http://schemas.microsoft.com/office/drawing/2010/main" w="0" algn="ctr">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s-ES"/>
              </a:p>
            </p:txBody>
          </p:sp>
          <p:sp>
            <p:nvSpPr>
              <p:cNvPr id="3108" name="Oval 36"/>
              <p:cNvSpPr>
                <a:spLocks noChangeArrowheads="1"/>
              </p:cNvSpPr>
              <p:nvPr/>
            </p:nvSpPr>
            <p:spPr bwMode="gray">
              <a:xfrm>
                <a:off x="3452" y="878"/>
                <a:ext cx="182" cy="182"/>
              </a:xfrm>
              <a:prstGeom prst="ellipse">
                <a:avLst/>
              </a:prstGeom>
              <a:gradFill rotWithShape="1">
                <a:gsLst>
                  <a:gs pos="0">
                    <a:schemeClr val="bg2">
                      <a:gamma/>
                      <a:tint val="0"/>
                      <a:invGamma/>
                    </a:schemeClr>
                  </a:gs>
                  <a:gs pos="100000">
                    <a:schemeClr val="bg2"/>
                  </a:gs>
                </a:gsLst>
                <a:path path="shape">
                  <a:fillToRect l="50000" t="50000" r="50000" b="50000"/>
                </a:path>
              </a:gradFill>
              <a:ln>
                <a:noFill/>
              </a:ln>
              <a:effectLst/>
              <a:extLst>
                <a:ext uri="{91240B29-F687-4F45-9708-019B960494DF}">
                  <a14:hiddenLine xmlns:a14="http://schemas.microsoft.com/office/drawing/2010/main" w="0" algn="ctr">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s-ES"/>
              </a:p>
            </p:txBody>
          </p:sp>
        </p:grpSp>
        <p:grpSp>
          <p:nvGrpSpPr>
            <p:cNvPr id="3109" name="Group 37"/>
            <p:cNvGrpSpPr>
              <a:grpSpLocks/>
            </p:cNvGrpSpPr>
            <p:nvPr userDrawn="1"/>
          </p:nvGrpSpPr>
          <p:grpSpPr bwMode="auto">
            <a:xfrm rot="-23983151">
              <a:off x="1390" y="942"/>
              <a:ext cx="265" cy="219"/>
              <a:chOff x="3452" y="878"/>
              <a:chExt cx="402" cy="342"/>
            </a:xfrm>
          </p:grpSpPr>
          <p:sp>
            <p:nvSpPr>
              <p:cNvPr id="3110" name="Oval 38"/>
              <p:cNvSpPr>
                <a:spLocks noChangeArrowheads="1"/>
              </p:cNvSpPr>
              <p:nvPr/>
            </p:nvSpPr>
            <p:spPr bwMode="gray">
              <a:xfrm>
                <a:off x="3639" y="1026"/>
                <a:ext cx="111" cy="126"/>
              </a:xfrm>
              <a:prstGeom prst="ellipse">
                <a:avLst/>
              </a:prstGeom>
              <a:gradFill rotWithShape="1">
                <a:gsLst>
                  <a:gs pos="0">
                    <a:schemeClr val="bg2">
                      <a:gamma/>
                      <a:tint val="0"/>
                      <a:invGamma/>
                    </a:schemeClr>
                  </a:gs>
                  <a:gs pos="100000">
                    <a:schemeClr val="bg2"/>
                  </a:gs>
                </a:gsLst>
                <a:path path="shape">
                  <a:fillToRect l="50000" t="50000" r="50000" b="50000"/>
                </a:path>
              </a:gradFill>
              <a:ln>
                <a:noFill/>
              </a:ln>
              <a:effectLst/>
              <a:extLst>
                <a:ext uri="{91240B29-F687-4F45-9708-019B960494DF}">
                  <a14:hiddenLine xmlns:a14="http://schemas.microsoft.com/office/drawing/2010/main" w="0" algn="ctr">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s-ES"/>
              </a:p>
            </p:txBody>
          </p:sp>
          <p:sp>
            <p:nvSpPr>
              <p:cNvPr id="3111" name="Oval 39"/>
              <p:cNvSpPr>
                <a:spLocks noChangeArrowheads="1"/>
              </p:cNvSpPr>
              <p:nvPr/>
            </p:nvSpPr>
            <p:spPr bwMode="gray">
              <a:xfrm>
                <a:off x="3763" y="1129"/>
                <a:ext cx="91" cy="91"/>
              </a:xfrm>
              <a:prstGeom prst="ellipse">
                <a:avLst/>
              </a:prstGeom>
              <a:gradFill rotWithShape="1">
                <a:gsLst>
                  <a:gs pos="0">
                    <a:schemeClr val="bg2">
                      <a:gamma/>
                      <a:tint val="0"/>
                      <a:invGamma/>
                    </a:schemeClr>
                  </a:gs>
                  <a:gs pos="100000">
                    <a:schemeClr val="bg2"/>
                  </a:gs>
                </a:gsLst>
                <a:path path="shape">
                  <a:fillToRect l="50000" t="50000" r="50000" b="50000"/>
                </a:path>
              </a:gradFill>
              <a:ln>
                <a:noFill/>
              </a:ln>
              <a:effectLst/>
              <a:extLst>
                <a:ext uri="{91240B29-F687-4F45-9708-019B960494DF}">
                  <a14:hiddenLine xmlns:a14="http://schemas.microsoft.com/office/drawing/2010/main" w="0" algn="ctr">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s-ES"/>
              </a:p>
            </p:txBody>
          </p:sp>
          <p:sp>
            <p:nvSpPr>
              <p:cNvPr id="3112" name="Oval 40"/>
              <p:cNvSpPr>
                <a:spLocks noChangeArrowheads="1"/>
              </p:cNvSpPr>
              <p:nvPr/>
            </p:nvSpPr>
            <p:spPr bwMode="gray">
              <a:xfrm>
                <a:off x="3452" y="878"/>
                <a:ext cx="182" cy="182"/>
              </a:xfrm>
              <a:prstGeom prst="ellipse">
                <a:avLst/>
              </a:prstGeom>
              <a:gradFill rotWithShape="1">
                <a:gsLst>
                  <a:gs pos="0">
                    <a:schemeClr val="bg2">
                      <a:gamma/>
                      <a:tint val="0"/>
                      <a:invGamma/>
                    </a:schemeClr>
                  </a:gs>
                  <a:gs pos="100000">
                    <a:schemeClr val="bg2"/>
                  </a:gs>
                </a:gsLst>
                <a:path path="shape">
                  <a:fillToRect l="50000" t="50000" r="50000" b="50000"/>
                </a:path>
              </a:gradFill>
              <a:ln>
                <a:noFill/>
              </a:ln>
              <a:effectLst/>
              <a:extLst>
                <a:ext uri="{91240B29-F687-4F45-9708-019B960494DF}">
                  <a14:hiddenLine xmlns:a14="http://schemas.microsoft.com/office/drawing/2010/main" w="0" algn="ctr">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s-ES"/>
              </a:p>
            </p:txBody>
          </p:sp>
        </p:grpSp>
        <p:grpSp>
          <p:nvGrpSpPr>
            <p:cNvPr id="3113" name="Group 41"/>
            <p:cNvGrpSpPr>
              <a:grpSpLocks/>
            </p:cNvGrpSpPr>
            <p:nvPr userDrawn="1"/>
          </p:nvGrpSpPr>
          <p:grpSpPr bwMode="auto">
            <a:xfrm rot="-4925197">
              <a:off x="1293" y="630"/>
              <a:ext cx="257" cy="226"/>
              <a:chOff x="3452" y="878"/>
              <a:chExt cx="402" cy="342"/>
            </a:xfrm>
          </p:grpSpPr>
          <p:sp>
            <p:nvSpPr>
              <p:cNvPr id="3114" name="Oval 42"/>
              <p:cNvSpPr>
                <a:spLocks noChangeArrowheads="1"/>
              </p:cNvSpPr>
              <p:nvPr/>
            </p:nvSpPr>
            <p:spPr bwMode="gray">
              <a:xfrm>
                <a:off x="3639" y="1026"/>
                <a:ext cx="111" cy="126"/>
              </a:xfrm>
              <a:prstGeom prst="ellipse">
                <a:avLst/>
              </a:prstGeom>
              <a:gradFill rotWithShape="1">
                <a:gsLst>
                  <a:gs pos="0">
                    <a:schemeClr val="bg2">
                      <a:gamma/>
                      <a:tint val="0"/>
                      <a:invGamma/>
                    </a:schemeClr>
                  </a:gs>
                  <a:gs pos="100000">
                    <a:schemeClr val="bg2"/>
                  </a:gs>
                </a:gsLst>
                <a:path path="shape">
                  <a:fillToRect l="50000" t="50000" r="50000" b="50000"/>
                </a:path>
              </a:gradFill>
              <a:ln>
                <a:noFill/>
              </a:ln>
              <a:effectLst/>
              <a:extLst>
                <a:ext uri="{91240B29-F687-4F45-9708-019B960494DF}">
                  <a14:hiddenLine xmlns:a14="http://schemas.microsoft.com/office/drawing/2010/main" w="0" algn="ctr">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s-ES"/>
              </a:p>
            </p:txBody>
          </p:sp>
          <p:sp>
            <p:nvSpPr>
              <p:cNvPr id="3115" name="Oval 43"/>
              <p:cNvSpPr>
                <a:spLocks noChangeArrowheads="1"/>
              </p:cNvSpPr>
              <p:nvPr/>
            </p:nvSpPr>
            <p:spPr bwMode="gray">
              <a:xfrm>
                <a:off x="3763" y="1129"/>
                <a:ext cx="91" cy="91"/>
              </a:xfrm>
              <a:prstGeom prst="ellipse">
                <a:avLst/>
              </a:prstGeom>
              <a:gradFill rotWithShape="1">
                <a:gsLst>
                  <a:gs pos="0">
                    <a:schemeClr val="bg2">
                      <a:gamma/>
                      <a:tint val="0"/>
                      <a:invGamma/>
                    </a:schemeClr>
                  </a:gs>
                  <a:gs pos="100000">
                    <a:schemeClr val="bg2"/>
                  </a:gs>
                </a:gsLst>
                <a:path path="shape">
                  <a:fillToRect l="50000" t="50000" r="50000" b="50000"/>
                </a:path>
              </a:gradFill>
              <a:ln>
                <a:noFill/>
              </a:ln>
              <a:effectLst/>
              <a:extLst>
                <a:ext uri="{91240B29-F687-4F45-9708-019B960494DF}">
                  <a14:hiddenLine xmlns:a14="http://schemas.microsoft.com/office/drawing/2010/main" w="0" algn="ctr">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s-ES"/>
              </a:p>
            </p:txBody>
          </p:sp>
          <p:sp>
            <p:nvSpPr>
              <p:cNvPr id="3116" name="Oval 44"/>
              <p:cNvSpPr>
                <a:spLocks noChangeArrowheads="1"/>
              </p:cNvSpPr>
              <p:nvPr/>
            </p:nvSpPr>
            <p:spPr bwMode="gray">
              <a:xfrm>
                <a:off x="3452" y="878"/>
                <a:ext cx="182" cy="182"/>
              </a:xfrm>
              <a:prstGeom prst="ellipse">
                <a:avLst/>
              </a:prstGeom>
              <a:gradFill rotWithShape="1">
                <a:gsLst>
                  <a:gs pos="0">
                    <a:schemeClr val="bg2">
                      <a:gamma/>
                      <a:tint val="0"/>
                      <a:invGamma/>
                    </a:schemeClr>
                  </a:gs>
                  <a:gs pos="100000">
                    <a:schemeClr val="bg2"/>
                  </a:gs>
                </a:gsLst>
                <a:path path="shape">
                  <a:fillToRect l="50000" t="50000" r="50000" b="50000"/>
                </a:path>
              </a:gradFill>
              <a:ln>
                <a:noFill/>
              </a:ln>
              <a:effectLst/>
              <a:extLst>
                <a:ext uri="{91240B29-F687-4F45-9708-019B960494DF}">
                  <a14:hiddenLine xmlns:a14="http://schemas.microsoft.com/office/drawing/2010/main" w="0" algn="ctr">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s-ES"/>
              </a:p>
            </p:txBody>
          </p:sp>
        </p:grpSp>
        <p:grpSp>
          <p:nvGrpSpPr>
            <p:cNvPr id="3117" name="Group 45"/>
            <p:cNvGrpSpPr>
              <a:grpSpLocks/>
            </p:cNvGrpSpPr>
            <p:nvPr userDrawn="1"/>
          </p:nvGrpSpPr>
          <p:grpSpPr bwMode="auto">
            <a:xfrm rot="3149186">
              <a:off x="985" y="1383"/>
              <a:ext cx="257" cy="226"/>
              <a:chOff x="3452" y="878"/>
              <a:chExt cx="402" cy="342"/>
            </a:xfrm>
          </p:grpSpPr>
          <p:sp>
            <p:nvSpPr>
              <p:cNvPr id="3118" name="Oval 46"/>
              <p:cNvSpPr>
                <a:spLocks noChangeArrowheads="1"/>
              </p:cNvSpPr>
              <p:nvPr/>
            </p:nvSpPr>
            <p:spPr bwMode="gray">
              <a:xfrm>
                <a:off x="3639" y="1026"/>
                <a:ext cx="111" cy="126"/>
              </a:xfrm>
              <a:prstGeom prst="ellipse">
                <a:avLst/>
              </a:prstGeom>
              <a:gradFill rotWithShape="1">
                <a:gsLst>
                  <a:gs pos="0">
                    <a:schemeClr val="bg2">
                      <a:gamma/>
                      <a:tint val="0"/>
                      <a:invGamma/>
                    </a:schemeClr>
                  </a:gs>
                  <a:gs pos="100000">
                    <a:schemeClr val="bg2"/>
                  </a:gs>
                </a:gsLst>
                <a:path path="shape">
                  <a:fillToRect l="50000" t="50000" r="50000" b="50000"/>
                </a:path>
              </a:gradFill>
              <a:ln>
                <a:noFill/>
              </a:ln>
              <a:effectLst/>
              <a:extLst>
                <a:ext uri="{91240B29-F687-4F45-9708-019B960494DF}">
                  <a14:hiddenLine xmlns:a14="http://schemas.microsoft.com/office/drawing/2010/main" w="0" algn="ctr">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s-ES"/>
              </a:p>
            </p:txBody>
          </p:sp>
          <p:sp>
            <p:nvSpPr>
              <p:cNvPr id="3119" name="Oval 47"/>
              <p:cNvSpPr>
                <a:spLocks noChangeArrowheads="1"/>
              </p:cNvSpPr>
              <p:nvPr/>
            </p:nvSpPr>
            <p:spPr bwMode="gray">
              <a:xfrm>
                <a:off x="3763" y="1129"/>
                <a:ext cx="91" cy="91"/>
              </a:xfrm>
              <a:prstGeom prst="ellipse">
                <a:avLst/>
              </a:prstGeom>
              <a:gradFill rotWithShape="1">
                <a:gsLst>
                  <a:gs pos="0">
                    <a:schemeClr val="bg2">
                      <a:gamma/>
                      <a:tint val="0"/>
                      <a:invGamma/>
                    </a:schemeClr>
                  </a:gs>
                  <a:gs pos="100000">
                    <a:schemeClr val="bg2"/>
                  </a:gs>
                </a:gsLst>
                <a:path path="shape">
                  <a:fillToRect l="50000" t="50000" r="50000" b="50000"/>
                </a:path>
              </a:gradFill>
              <a:ln>
                <a:noFill/>
              </a:ln>
              <a:effectLst/>
              <a:extLst>
                <a:ext uri="{91240B29-F687-4F45-9708-019B960494DF}">
                  <a14:hiddenLine xmlns:a14="http://schemas.microsoft.com/office/drawing/2010/main" w="0" algn="ctr">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s-ES"/>
              </a:p>
            </p:txBody>
          </p:sp>
          <p:sp>
            <p:nvSpPr>
              <p:cNvPr id="3120" name="Oval 48"/>
              <p:cNvSpPr>
                <a:spLocks noChangeArrowheads="1"/>
              </p:cNvSpPr>
              <p:nvPr/>
            </p:nvSpPr>
            <p:spPr bwMode="gray">
              <a:xfrm>
                <a:off x="3452" y="878"/>
                <a:ext cx="182" cy="182"/>
              </a:xfrm>
              <a:prstGeom prst="ellipse">
                <a:avLst/>
              </a:prstGeom>
              <a:gradFill rotWithShape="1">
                <a:gsLst>
                  <a:gs pos="0">
                    <a:schemeClr val="bg2">
                      <a:gamma/>
                      <a:tint val="0"/>
                      <a:invGamma/>
                    </a:schemeClr>
                  </a:gs>
                  <a:gs pos="100000">
                    <a:schemeClr val="bg2"/>
                  </a:gs>
                </a:gsLst>
                <a:path path="shape">
                  <a:fillToRect l="50000" t="50000" r="50000" b="50000"/>
                </a:path>
              </a:gradFill>
              <a:ln>
                <a:noFill/>
              </a:ln>
              <a:effectLst/>
              <a:extLst>
                <a:ext uri="{91240B29-F687-4F45-9708-019B960494DF}">
                  <a14:hiddenLine xmlns:a14="http://schemas.microsoft.com/office/drawing/2010/main" w="0" algn="ctr">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s-ES"/>
              </a:p>
            </p:txBody>
          </p:sp>
        </p:grpSp>
        <p:grpSp>
          <p:nvGrpSpPr>
            <p:cNvPr id="3121" name="Group 49"/>
            <p:cNvGrpSpPr>
              <a:grpSpLocks/>
            </p:cNvGrpSpPr>
            <p:nvPr userDrawn="1"/>
          </p:nvGrpSpPr>
          <p:grpSpPr bwMode="auto">
            <a:xfrm rot="-29276986">
              <a:off x="966" y="498"/>
              <a:ext cx="257" cy="226"/>
              <a:chOff x="3452" y="878"/>
              <a:chExt cx="402" cy="342"/>
            </a:xfrm>
          </p:grpSpPr>
          <p:sp>
            <p:nvSpPr>
              <p:cNvPr id="3122" name="Oval 50"/>
              <p:cNvSpPr>
                <a:spLocks noChangeArrowheads="1"/>
              </p:cNvSpPr>
              <p:nvPr/>
            </p:nvSpPr>
            <p:spPr bwMode="gray">
              <a:xfrm>
                <a:off x="3639" y="1026"/>
                <a:ext cx="111" cy="126"/>
              </a:xfrm>
              <a:prstGeom prst="ellipse">
                <a:avLst/>
              </a:prstGeom>
              <a:gradFill rotWithShape="1">
                <a:gsLst>
                  <a:gs pos="0">
                    <a:schemeClr val="bg2">
                      <a:gamma/>
                      <a:tint val="0"/>
                      <a:invGamma/>
                    </a:schemeClr>
                  </a:gs>
                  <a:gs pos="100000">
                    <a:schemeClr val="bg2"/>
                  </a:gs>
                </a:gsLst>
                <a:path path="shape">
                  <a:fillToRect l="50000" t="50000" r="50000" b="50000"/>
                </a:path>
              </a:gradFill>
              <a:ln>
                <a:noFill/>
              </a:ln>
              <a:effectLst/>
              <a:extLst>
                <a:ext uri="{91240B29-F687-4F45-9708-019B960494DF}">
                  <a14:hiddenLine xmlns:a14="http://schemas.microsoft.com/office/drawing/2010/main" w="0" algn="ctr">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s-ES"/>
              </a:p>
            </p:txBody>
          </p:sp>
          <p:sp>
            <p:nvSpPr>
              <p:cNvPr id="3123" name="Oval 51"/>
              <p:cNvSpPr>
                <a:spLocks noChangeArrowheads="1"/>
              </p:cNvSpPr>
              <p:nvPr/>
            </p:nvSpPr>
            <p:spPr bwMode="gray">
              <a:xfrm>
                <a:off x="3763" y="1129"/>
                <a:ext cx="91" cy="91"/>
              </a:xfrm>
              <a:prstGeom prst="ellipse">
                <a:avLst/>
              </a:prstGeom>
              <a:gradFill rotWithShape="1">
                <a:gsLst>
                  <a:gs pos="0">
                    <a:schemeClr val="bg2">
                      <a:gamma/>
                      <a:tint val="0"/>
                      <a:invGamma/>
                    </a:schemeClr>
                  </a:gs>
                  <a:gs pos="100000">
                    <a:schemeClr val="bg2"/>
                  </a:gs>
                </a:gsLst>
                <a:path path="shape">
                  <a:fillToRect l="50000" t="50000" r="50000" b="50000"/>
                </a:path>
              </a:gradFill>
              <a:ln>
                <a:noFill/>
              </a:ln>
              <a:effectLst/>
              <a:extLst>
                <a:ext uri="{91240B29-F687-4F45-9708-019B960494DF}">
                  <a14:hiddenLine xmlns:a14="http://schemas.microsoft.com/office/drawing/2010/main" w="0" algn="ctr">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s-ES"/>
              </a:p>
            </p:txBody>
          </p:sp>
          <p:sp>
            <p:nvSpPr>
              <p:cNvPr id="3124" name="Oval 52"/>
              <p:cNvSpPr>
                <a:spLocks noChangeArrowheads="1"/>
              </p:cNvSpPr>
              <p:nvPr/>
            </p:nvSpPr>
            <p:spPr bwMode="gray">
              <a:xfrm>
                <a:off x="3452" y="878"/>
                <a:ext cx="182" cy="182"/>
              </a:xfrm>
              <a:prstGeom prst="ellipse">
                <a:avLst/>
              </a:prstGeom>
              <a:gradFill rotWithShape="1">
                <a:gsLst>
                  <a:gs pos="0">
                    <a:schemeClr val="bg2">
                      <a:gamma/>
                      <a:tint val="0"/>
                      <a:invGamma/>
                    </a:schemeClr>
                  </a:gs>
                  <a:gs pos="100000">
                    <a:schemeClr val="bg2"/>
                  </a:gs>
                </a:gsLst>
                <a:path path="shape">
                  <a:fillToRect l="50000" t="50000" r="50000" b="50000"/>
                </a:path>
              </a:gradFill>
              <a:ln>
                <a:noFill/>
              </a:ln>
              <a:effectLst/>
              <a:extLst>
                <a:ext uri="{91240B29-F687-4F45-9708-019B960494DF}">
                  <a14:hiddenLine xmlns:a14="http://schemas.microsoft.com/office/drawing/2010/main" w="0" algn="ctr">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s-ES"/>
              </a:p>
            </p:txBody>
          </p:sp>
        </p:grpSp>
        <p:grpSp>
          <p:nvGrpSpPr>
            <p:cNvPr id="3125" name="Group 53"/>
            <p:cNvGrpSpPr>
              <a:grpSpLocks/>
            </p:cNvGrpSpPr>
            <p:nvPr userDrawn="1"/>
          </p:nvGrpSpPr>
          <p:grpSpPr bwMode="auto">
            <a:xfrm rot="-10348150">
              <a:off x="628" y="649"/>
              <a:ext cx="266" cy="219"/>
              <a:chOff x="3452" y="878"/>
              <a:chExt cx="402" cy="342"/>
            </a:xfrm>
          </p:grpSpPr>
          <p:sp>
            <p:nvSpPr>
              <p:cNvPr id="3126" name="Oval 54"/>
              <p:cNvSpPr>
                <a:spLocks noChangeArrowheads="1"/>
              </p:cNvSpPr>
              <p:nvPr/>
            </p:nvSpPr>
            <p:spPr bwMode="gray">
              <a:xfrm>
                <a:off x="3639" y="1026"/>
                <a:ext cx="111" cy="126"/>
              </a:xfrm>
              <a:prstGeom prst="ellipse">
                <a:avLst/>
              </a:prstGeom>
              <a:gradFill rotWithShape="1">
                <a:gsLst>
                  <a:gs pos="0">
                    <a:schemeClr val="bg2">
                      <a:gamma/>
                      <a:tint val="0"/>
                      <a:invGamma/>
                    </a:schemeClr>
                  </a:gs>
                  <a:gs pos="100000">
                    <a:schemeClr val="bg2"/>
                  </a:gs>
                </a:gsLst>
                <a:path path="shape">
                  <a:fillToRect l="50000" t="50000" r="50000" b="50000"/>
                </a:path>
              </a:gradFill>
              <a:ln>
                <a:noFill/>
              </a:ln>
              <a:effectLst/>
              <a:extLst>
                <a:ext uri="{91240B29-F687-4F45-9708-019B960494DF}">
                  <a14:hiddenLine xmlns:a14="http://schemas.microsoft.com/office/drawing/2010/main" w="0" algn="ctr">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s-ES"/>
              </a:p>
            </p:txBody>
          </p:sp>
          <p:sp>
            <p:nvSpPr>
              <p:cNvPr id="3127" name="Oval 55"/>
              <p:cNvSpPr>
                <a:spLocks noChangeArrowheads="1"/>
              </p:cNvSpPr>
              <p:nvPr/>
            </p:nvSpPr>
            <p:spPr bwMode="gray">
              <a:xfrm>
                <a:off x="3763" y="1129"/>
                <a:ext cx="91" cy="91"/>
              </a:xfrm>
              <a:prstGeom prst="ellipse">
                <a:avLst/>
              </a:prstGeom>
              <a:gradFill rotWithShape="1">
                <a:gsLst>
                  <a:gs pos="0">
                    <a:schemeClr val="bg2">
                      <a:gamma/>
                      <a:tint val="0"/>
                      <a:invGamma/>
                    </a:schemeClr>
                  </a:gs>
                  <a:gs pos="100000">
                    <a:schemeClr val="bg2"/>
                  </a:gs>
                </a:gsLst>
                <a:path path="shape">
                  <a:fillToRect l="50000" t="50000" r="50000" b="50000"/>
                </a:path>
              </a:gradFill>
              <a:ln>
                <a:noFill/>
              </a:ln>
              <a:effectLst/>
              <a:extLst>
                <a:ext uri="{91240B29-F687-4F45-9708-019B960494DF}">
                  <a14:hiddenLine xmlns:a14="http://schemas.microsoft.com/office/drawing/2010/main" w="0" algn="ctr">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s-ES"/>
              </a:p>
            </p:txBody>
          </p:sp>
          <p:sp>
            <p:nvSpPr>
              <p:cNvPr id="3128" name="Oval 56"/>
              <p:cNvSpPr>
                <a:spLocks noChangeArrowheads="1"/>
              </p:cNvSpPr>
              <p:nvPr/>
            </p:nvSpPr>
            <p:spPr bwMode="gray">
              <a:xfrm>
                <a:off x="3452" y="878"/>
                <a:ext cx="182" cy="182"/>
              </a:xfrm>
              <a:prstGeom prst="ellipse">
                <a:avLst/>
              </a:prstGeom>
              <a:gradFill rotWithShape="1">
                <a:gsLst>
                  <a:gs pos="0">
                    <a:schemeClr val="bg2">
                      <a:gamma/>
                      <a:tint val="0"/>
                      <a:invGamma/>
                    </a:schemeClr>
                  </a:gs>
                  <a:gs pos="100000">
                    <a:schemeClr val="bg2"/>
                  </a:gs>
                </a:gsLst>
                <a:path path="shape">
                  <a:fillToRect l="50000" t="50000" r="50000" b="50000"/>
                </a:path>
              </a:gradFill>
              <a:ln>
                <a:noFill/>
              </a:ln>
              <a:effectLst/>
              <a:extLst>
                <a:ext uri="{91240B29-F687-4F45-9708-019B960494DF}">
                  <a14:hiddenLine xmlns:a14="http://schemas.microsoft.com/office/drawing/2010/main" w="0" algn="ctr">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s-ES"/>
              </a:p>
            </p:txBody>
          </p:sp>
        </p:grpSp>
        <p:grpSp>
          <p:nvGrpSpPr>
            <p:cNvPr id="3129" name="Group 57"/>
            <p:cNvGrpSpPr>
              <a:grpSpLocks/>
            </p:cNvGrpSpPr>
            <p:nvPr userDrawn="1"/>
          </p:nvGrpSpPr>
          <p:grpSpPr bwMode="auto">
            <a:xfrm rot="-34593241">
              <a:off x="521" y="973"/>
              <a:ext cx="265" cy="218"/>
              <a:chOff x="3452" y="878"/>
              <a:chExt cx="402" cy="342"/>
            </a:xfrm>
          </p:grpSpPr>
          <p:sp>
            <p:nvSpPr>
              <p:cNvPr id="3130" name="Oval 58"/>
              <p:cNvSpPr>
                <a:spLocks noChangeArrowheads="1"/>
              </p:cNvSpPr>
              <p:nvPr/>
            </p:nvSpPr>
            <p:spPr bwMode="gray">
              <a:xfrm>
                <a:off x="3639" y="1026"/>
                <a:ext cx="111" cy="126"/>
              </a:xfrm>
              <a:prstGeom prst="ellipse">
                <a:avLst/>
              </a:prstGeom>
              <a:gradFill rotWithShape="1">
                <a:gsLst>
                  <a:gs pos="0">
                    <a:schemeClr val="bg2">
                      <a:gamma/>
                      <a:tint val="0"/>
                      <a:invGamma/>
                    </a:schemeClr>
                  </a:gs>
                  <a:gs pos="100000">
                    <a:schemeClr val="bg2"/>
                  </a:gs>
                </a:gsLst>
                <a:path path="shape">
                  <a:fillToRect l="50000" t="50000" r="50000" b="50000"/>
                </a:path>
              </a:gradFill>
              <a:ln>
                <a:noFill/>
              </a:ln>
              <a:effectLst/>
              <a:extLst>
                <a:ext uri="{91240B29-F687-4F45-9708-019B960494DF}">
                  <a14:hiddenLine xmlns:a14="http://schemas.microsoft.com/office/drawing/2010/main" w="0" algn="ctr">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s-ES"/>
              </a:p>
            </p:txBody>
          </p:sp>
          <p:sp>
            <p:nvSpPr>
              <p:cNvPr id="3131" name="Oval 59"/>
              <p:cNvSpPr>
                <a:spLocks noChangeArrowheads="1"/>
              </p:cNvSpPr>
              <p:nvPr/>
            </p:nvSpPr>
            <p:spPr bwMode="gray">
              <a:xfrm>
                <a:off x="3763" y="1129"/>
                <a:ext cx="91" cy="91"/>
              </a:xfrm>
              <a:prstGeom prst="ellipse">
                <a:avLst/>
              </a:prstGeom>
              <a:gradFill rotWithShape="1">
                <a:gsLst>
                  <a:gs pos="0">
                    <a:schemeClr val="bg2">
                      <a:gamma/>
                      <a:tint val="0"/>
                      <a:invGamma/>
                    </a:schemeClr>
                  </a:gs>
                  <a:gs pos="100000">
                    <a:schemeClr val="bg2"/>
                  </a:gs>
                </a:gsLst>
                <a:path path="shape">
                  <a:fillToRect l="50000" t="50000" r="50000" b="50000"/>
                </a:path>
              </a:gradFill>
              <a:ln>
                <a:noFill/>
              </a:ln>
              <a:effectLst/>
              <a:extLst>
                <a:ext uri="{91240B29-F687-4F45-9708-019B960494DF}">
                  <a14:hiddenLine xmlns:a14="http://schemas.microsoft.com/office/drawing/2010/main" w="0" algn="ctr">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s-ES"/>
              </a:p>
            </p:txBody>
          </p:sp>
          <p:sp>
            <p:nvSpPr>
              <p:cNvPr id="3132" name="Oval 60"/>
              <p:cNvSpPr>
                <a:spLocks noChangeArrowheads="1"/>
              </p:cNvSpPr>
              <p:nvPr/>
            </p:nvSpPr>
            <p:spPr bwMode="gray">
              <a:xfrm>
                <a:off x="3452" y="878"/>
                <a:ext cx="182" cy="182"/>
              </a:xfrm>
              <a:prstGeom prst="ellipse">
                <a:avLst/>
              </a:prstGeom>
              <a:gradFill rotWithShape="1">
                <a:gsLst>
                  <a:gs pos="0">
                    <a:schemeClr val="bg2">
                      <a:gamma/>
                      <a:tint val="0"/>
                      <a:invGamma/>
                    </a:schemeClr>
                  </a:gs>
                  <a:gs pos="100000">
                    <a:schemeClr val="bg2"/>
                  </a:gs>
                </a:gsLst>
                <a:path path="shape">
                  <a:fillToRect l="50000" t="50000" r="50000" b="50000"/>
                </a:path>
              </a:gradFill>
              <a:ln>
                <a:noFill/>
              </a:ln>
              <a:effectLst/>
              <a:extLst>
                <a:ext uri="{91240B29-F687-4F45-9708-019B960494DF}">
                  <a14:hiddenLine xmlns:a14="http://schemas.microsoft.com/office/drawing/2010/main" w="0" algn="ctr">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s-ES"/>
              </a:p>
            </p:txBody>
          </p:sp>
        </p:grpSp>
        <p:grpSp>
          <p:nvGrpSpPr>
            <p:cNvPr id="3133" name="Group 61"/>
            <p:cNvGrpSpPr>
              <a:grpSpLocks/>
            </p:cNvGrpSpPr>
            <p:nvPr userDrawn="1"/>
          </p:nvGrpSpPr>
          <p:grpSpPr bwMode="auto">
            <a:xfrm rot="-15320246">
              <a:off x="654" y="1263"/>
              <a:ext cx="257" cy="226"/>
              <a:chOff x="3452" y="878"/>
              <a:chExt cx="402" cy="342"/>
            </a:xfrm>
          </p:grpSpPr>
          <p:sp>
            <p:nvSpPr>
              <p:cNvPr id="3134" name="Oval 62"/>
              <p:cNvSpPr>
                <a:spLocks noChangeArrowheads="1"/>
              </p:cNvSpPr>
              <p:nvPr/>
            </p:nvSpPr>
            <p:spPr bwMode="gray">
              <a:xfrm>
                <a:off x="3639" y="1026"/>
                <a:ext cx="111" cy="126"/>
              </a:xfrm>
              <a:prstGeom prst="ellipse">
                <a:avLst/>
              </a:prstGeom>
              <a:gradFill rotWithShape="1">
                <a:gsLst>
                  <a:gs pos="0">
                    <a:schemeClr val="bg2">
                      <a:gamma/>
                      <a:tint val="0"/>
                      <a:invGamma/>
                    </a:schemeClr>
                  </a:gs>
                  <a:gs pos="100000">
                    <a:schemeClr val="bg2"/>
                  </a:gs>
                </a:gsLst>
                <a:path path="shape">
                  <a:fillToRect l="50000" t="50000" r="50000" b="50000"/>
                </a:path>
              </a:gradFill>
              <a:ln>
                <a:noFill/>
              </a:ln>
              <a:effectLst/>
              <a:extLst>
                <a:ext uri="{91240B29-F687-4F45-9708-019B960494DF}">
                  <a14:hiddenLine xmlns:a14="http://schemas.microsoft.com/office/drawing/2010/main" w="0" algn="ctr">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s-ES"/>
              </a:p>
            </p:txBody>
          </p:sp>
          <p:sp>
            <p:nvSpPr>
              <p:cNvPr id="3135" name="Oval 63"/>
              <p:cNvSpPr>
                <a:spLocks noChangeArrowheads="1"/>
              </p:cNvSpPr>
              <p:nvPr/>
            </p:nvSpPr>
            <p:spPr bwMode="gray">
              <a:xfrm>
                <a:off x="3763" y="1129"/>
                <a:ext cx="91" cy="91"/>
              </a:xfrm>
              <a:prstGeom prst="ellipse">
                <a:avLst/>
              </a:prstGeom>
              <a:gradFill rotWithShape="1">
                <a:gsLst>
                  <a:gs pos="0">
                    <a:schemeClr val="bg2">
                      <a:gamma/>
                      <a:tint val="0"/>
                      <a:invGamma/>
                    </a:schemeClr>
                  </a:gs>
                  <a:gs pos="100000">
                    <a:schemeClr val="bg2"/>
                  </a:gs>
                </a:gsLst>
                <a:path path="shape">
                  <a:fillToRect l="50000" t="50000" r="50000" b="50000"/>
                </a:path>
              </a:gradFill>
              <a:ln>
                <a:noFill/>
              </a:ln>
              <a:effectLst/>
              <a:extLst>
                <a:ext uri="{91240B29-F687-4F45-9708-019B960494DF}">
                  <a14:hiddenLine xmlns:a14="http://schemas.microsoft.com/office/drawing/2010/main" w="0" algn="ctr">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s-ES"/>
              </a:p>
            </p:txBody>
          </p:sp>
          <p:sp>
            <p:nvSpPr>
              <p:cNvPr id="3136" name="Oval 64"/>
              <p:cNvSpPr>
                <a:spLocks noChangeArrowheads="1"/>
              </p:cNvSpPr>
              <p:nvPr/>
            </p:nvSpPr>
            <p:spPr bwMode="gray">
              <a:xfrm>
                <a:off x="3452" y="878"/>
                <a:ext cx="182" cy="182"/>
              </a:xfrm>
              <a:prstGeom prst="ellipse">
                <a:avLst/>
              </a:prstGeom>
              <a:gradFill rotWithShape="1">
                <a:gsLst>
                  <a:gs pos="0">
                    <a:schemeClr val="bg2">
                      <a:gamma/>
                      <a:tint val="0"/>
                      <a:invGamma/>
                    </a:schemeClr>
                  </a:gs>
                  <a:gs pos="100000">
                    <a:schemeClr val="bg2"/>
                  </a:gs>
                </a:gsLst>
                <a:path path="shape">
                  <a:fillToRect l="50000" t="50000" r="50000" b="50000"/>
                </a:path>
              </a:gradFill>
              <a:ln>
                <a:noFill/>
              </a:ln>
              <a:effectLst/>
              <a:extLst>
                <a:ext uri="{91240B29-F687-4F45-9708-019B960494DF}">
                  <a14:hiddenLine xmlns:a14="http://schemas.microsoft.com/office/drawing/2010/main" w="0" algn="ctr">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s-ES"/>
              </a:p>
            </p:txBody>
          </p:sp>
        </p:grpSp>
      </p:grpSp>
      <p:sp>
        <p:nvSpPr>
          <p:cNvPr id="3137" name="Rectangle 65"/>
          <p:cNvSpPr>
            <a:spLocks noChangeArrowheads="1"/>
          </p:cNvSpPr>
          <p:nvPr/>
        </p:nvSpPr>
        <p:spPr bwMode="gray">
          <a:xfrm>
            <a:off x="457200" y="0"/>
            <a:ext cx="7620000" cy="304800"/>
          </a:xfrm>
          <a:prstGeom prst="rect">
            <a:avLst/>
          </a:prstGeom>
          <a:gradFill rotWithShape="1">
            <a:gsLst>
              <a:gs pos="0">
                <a:schemeClr val="folHlink"/>
              </a:gs>
              <a:gs pos="100000">
                <a:schemeClr val="folHlink">
                  <a:gamma/>
                  <a:tint val="24314"/>
                  <a:invGamma/>
                </a:schemeClr>
              </a:gs>
            </a:gsLst>
            <a:lin ang="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ES"/>
          </a:p>
        </p:txBody>
      </p:sp>
      <p:sp>
        <p:nvSpPr>
          <p:cNvPr id="3138" name="Rectangle 66"/>
          <p:cNvSpPr>
            <a:spLocks noChangeArrowheads="1"/>
          </p:cNvSpPr>
          <p:nvPr/>
        </p:nvSpPr>
        <p:spPr bwMode="gray">
          <a:xfrm>
            <a:off x="6664325" y="-7938"/>
            <a:ext cx="2098675" cy="312738"/>
          </a:xfrm>
          <a:prstGeom prst="rect">
            <a:avLst/>
          </a:prstGeom>
          <a:gradFill rotWithShape="1">
            <a:gsLst>
              <a:gs pos="0">
                <a:schemeClr val="hlink"/>
              </a:gs>
              <a:gs pos="100000">
                <a:schemeClr val="hlink">
                  <a:gamma/>
                  <a:tint val="33333"/>
                  <a:invGamma/>
                </a:schemeClr>
              </a:gs>
            </a:gsLst>
            <a:lin ang="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ES"/>
          </a:p>
        </p:txBody>
      </p:sp>
      <p:sp>
        <p:nvSpPr>
          <p:cNvPr id="3140" name="Rectangle 68"/>
          <p:cNvSpPr>
            <a:spLocks noChangeArrowheads="1"/>
          </p:cNvSpPr>
          <p:nvPr/>
        </p:nvSpPr>
        <p:spPr bwMode="gray">
          <a:xfrm rot="10800000">
            <a:off x="2549525" y="6553200"/>
            <a:ext cx="6230938" cy="317500"/>
          </a:xfrm>
          <a:prstGeom prst="rect">
            <a:avLst/>
          </a:prstGeom>
          <a:gradFill rotWithShape="1">
            <a:gsLst>
              <a:gs pos="0">
                <a:schemeClr val="hlink"/>
              </a:gs>
              <a:gs pos="100000">
                <a:schemeClr val="hlink">
                  <a:gamma/>
                  <a:tint val="33333"/>
                  <a:invGamma/>
                </a:schemeClr>
              </a:gs>
            </a:gsLst>
            <a:lin ang="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ES"/>
          </a:p>
        </p:txBody>
      </p:sp>
      <p:sp>
        <p:nvSpPr>
          <p:cNvPr id="3141" name="Rectangle 69"/>
          <p:cNvSpPr>
            <a:spLocks noChangeArrowheads="1"/>
          </p:cNvSpPr>
          <p:nvPr/>
        </p:nvSpPr>
        <p:spPr bwMode="gray">
          <a:xfrm>
            <a:off x="8763000" y="-7938"/>
            <a:ext cx="381000" cy="314326"/>
          </a:xfrm>
          <a:prstGeom prst="rect">
            <a:avLst/>
          </a:prstGeom>
          <a:gradFill rotWithShape="1">
            <a:gsLst>
              <a:gs pos="0">
                <a:schemeClr val="accent1"/>
              </a:gs>
              <a:gs pos="100000">
                <a:schemeClr val="accent1">
                  <a:gamma/>
                  <a:tint val="24314"/>
                  <a:invGamma/>
                </a:schemeClr>
              </a:gs>
            </a:gsLst>
            <a:lin ang="540000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ES"/>
          </a:p>
        </p:txBody>
      </p:sp>
      <p:sp>
        <p:nvSpPr>
          <p:cNvPr id="3142" name="Rectangle 70"/>
          <p:cNvSpPr>
            <a:spLocks noChangeArrowheads="1"/>
          </p:cNvSpPr>
          <p:nvPr/>
        </p:nvSpPr>
        <p:spPr bwMode="gray">
          <a:xfrm>
            <a:off x="457200" y="6554788"/>
            <a:ext cx="2098675" cy="317500"/>
          </a:xfrm>
          <a:prstGeom prst="rect">
            <a:avLst/>
          </a:prstGeom>
          <a:gradFill rotWithShape="1">
            <a:gsLst>
              <a:gs pos="0">
                <a:schemeClr val="bg2">
                  <a:gamma/>
                  <a:tint val="36471"/>
                  <a:invGamma/>
                </a:schemeClr>
              </a:gs>
              <a:gs pos="100000">
                <a:schemeClr val="bg2"/>
              </a:gs>
            </a:gsLst>
            <a:lin ang="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ES"/>
          </a:p>
        </p:txBody>
      </p:sp>
      <p:sp>
        <p:nvSpPr>
          <p:cNvPr id="3143" name="Rectangle 71"/>
          <p:cNvSpPr>
            <a:spLocks noChangeArrowheads="1"/>
          </p:cNvSpPr>
          <p:nvPr/>
        </p:nvSpPr>
        <p:spPr bwMode="gray">
          <a:xfrm>
            <a:off x="0" y="6553200"/>
            <a:ext cx="457200" cy="319088"/>
          </a:xfrm>
          <a:prstGeom prst="rect">
            <a:avLst/>
          </a:prstGeom>
          <a:solidFill>
            <a:schemeClr val="bg2"/>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ES"/>
          </a:p>
        </p:txBody>
      </p:sp>
      <p:sp>
        <p:nvSpPr>
          <p:cNvPr id="3144" name="Rectangle 72"/>
          <p:cNvSpPr>
            <a:spLocks noChangeArrowheads="1"/>
          </p:cNvSpPr>
          <p:nvPr/>
        </p:nvSpPr>
        <p:spPr bwMode="gray">
          <a:xfrm>
            <a:off x="0" y="0"/>
            <a:ext cx="457200" cy="304800"/>
          </a:xfrm>
          <a:prstGeom prst="rect">
            <a:avLst/>
          </a:prstGeom>
          <a:solidFill>
            <a:schemeClr val="bg2"/>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ES"/>
          </a:p>
        </p:txBody>
      </p:sp>
      <p:sp>
        <p:nvSpPr>
          <p:cNvPr id="3145" name="Rectangle 73"/>
          <p:cNvSpPr>
            <a:spLocks noChangeArrowheads="1"/>
          </p:cNvSpPr>
          <p:nvPr/>
        </p:nvSpPr>
        <p:spPr bwMode="gray">
          <a:xfrm rot="5400000">
            <a:off x="-2213769" y="2510631"/>
            <a:ext cx="4876800" cy="465138"/>
          </a:xfrm>
          <a:prstGeom prst="rect">
            <a:avLst/>
          </a:prstGeom>
          <a:gradFill rotWithShape="1">
            <a:gsLst>
              <a:gs pos="0">
                <a:schemeClr val="hlink"/>
              </a:gs>
              <a:gs pos="100000">
                <a:schemeClr val="hlink">
                  <a:gamma/>
                  <a:tint val="33333"/>
                  <a:invGamma/>
                </a:schemeClr>
              </a:gs>
            </a:gsLst>
            <a:lin ang="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ES"/>
          </a:p>
        </p:txBody>
      </p:sp>
      <p:sp>
        <p:nvSpPr>
          <p:cNvPr id="3146" name="Rectangle 74"/>
          <p:cNvSpPr>
            <a:spLocks noChangeArrowheads="1"/>
          </p:cNvSpPr>
          <p:nvPr/>
        </p:nvSpPr>
        <p:spPr bwMode="gray">
          <a:xfrm rot="5400000">
            <a:off x="-575469" y="5520531"/>
            <a:ext cx="1600200" cy="465138"/>
          </a:xfrm>
          <a:prstGeom prst="rect">
            <a:avLst/>
          </a:prstGeom>
          <a:gradFill rotWithShape="1">
            <a:gsLst>
              <a:gs pos="0">
                <a:schemeClr val="accent2">
                  <a:gamma/>
                  <a:tint val="57647"/>
                  <a:invGamma/>
                </a:schemeClr>
              </a:gs>
              <a:gs pos="100000">
                <a:schemeClr val="accent2"/>
              </a:gs>
            </a:gsLst>
            <a:lin ang="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ES"/>
          </a:p>
        </p:txBody>
      </p:sp>
      <p:sp>
        <p:nvSpPr>
          <p:cNvPr id="3147" name="Rectangle 75"/>
          <p:cNvSpPr>
            <a:spLocks noChangeArrowheads="1"/>
          </p:cNvSpPr>
          <p:nvPr/>
        </p:nvSpPr>
        <p:spPr bwMode="ltGray">
          <a:xfrm>
            <a:off x="8769350" y="6538913"/>
            <a:ext cx="374650" cy="327025"/>
          </a:xfrm>
          <a:prstGeom prst="rect">
            <a:avLst/>
          </a:prstGeom>
          <a:gradFill rotWithShape="1">
            <a:gsLst>
              <a:gs pos="0">
                <a:schemeClr val="bg1"/>
              </a:gs>
              <a:gs pos="100000">
                <a:schemeClr val="bg1">
                  <a:gamma/>
                  <a:shade val="78824"/>
                  <a:invGamma/>
                </a:schemeClr>
              </a:gs>
            </a:gsLst>
            <a:lin ang="540000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ES"/>
          </a:p>
        </p:txBody>
      </p:sp>
      <p:sp>
        <p:nvSpPr>
          <p:cNvPr id="3148" name="Rectangle 76"/>
          <p:cNvSpPr>
            <a:spLocks noChangeArrowheads="1"/>
          </p:cNvSpPr>
          <p:nvPr/>
        </p:nvSpPr>
        <p:spPr bwMode="gray">
          <a:xfrm rot="5400000">
            <a:off x="6557962" y="3967163"/>
            <a:ext cx="4791075" cy="381000"/>
          </a:xfrm>
          <a:prstGeom prst="rect">
            <a:avLst/>
          </a:prstGeom>
          <a:gradFill rotWithShape="1">
            <a:gsLst>
              <a:gs pos="0">
                <a:schemeClr val="accent2">
                  <a:gamma/>
                  <a:tint val="57647"/>
                  <a:invGamma/>
                </a:schemeClr>
              </a:gs>
              <a:gs pos="100000">
                <a:schemeClr val="accent2"/>
              </a:gs>
            </a:gsLst>
            <a:lin ang="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ES"/>
          </a:p>
        </p:txBody>
      </p:sp>
      <p:sp>
        <p:nvSpPr>
          <p:cNvPr id="3149" name="Rectangle 77"/>
          <p:cNvSpPr>
            <a:spLocks noChangeArrowheads="1"/>
          </p:cNvSpPr>
          <p:nvPr/>
        </p:nvSpPr>
        <p:spPr bwMode="gray">
          <a:xfrm>
            <a:off x="8763000" y="1752600"/>
            <a:ext cx="381000" cy="152400"/>
          </a:xfrm>
          <a:prstGeom prst="rect">
            <a:avLst/>
          </a:prstGeom>
          <a:gradFill rotWithShape="1">
            <a:gsLst>
              <a:gs pos="0">
                <a:schemeClr val="folHlink"/>
              </a:gs>
              <a:gs pos="100000">
                <a:schemeClr val="folHlink">
                  <a:gamma/>
                  <a:tint val="72549"/>
                  <a:invGamma/>
                </a:schemeClr>
              </a:gs>
            </a:gsLst>
            <a:lin ang="540000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ES"/>
          </a:p>
        </p:txBody>
      </p:sp>
      <p:sp>
        <p:nvSpPr>
          <p:cNvPr id="3152" name="Line 80"/>
          <p:cNvSpPr>
            <a:spLocks noChangeShapeType="1"/>
          </p:cNvSpPr>
          <p:nvPr/>
        </p:nvSpPr>
        <p:spPr bwMode="auto">
          <a:xfrm>
            <a:off x="0" y="304800"/>
            <a:ext cx="9144000"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s-ES"/>
          </a:p>
        </p:txBody>
      </p:sp>
      <p:sp>
        <p:nvSpPr>
          <p:cNvPr id="3153" name="Line 81"/>
          <p:cNvSpPr>
            <a:spLocks noChangeShapeType="1"/>
          </p:cNvSpPr>
          <p:nvPr/>
        </p:nvSpPr>
        <p:spPr bwMode="auto">
          <a:xfrm>
            <a:off x="0" y="6553200"/>
            <a:ext cx="9144000"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s-ES"/>
          </a:p>
        </p:txBody>
      </p:sp>
      <p:sp>
        <p:nvSpPr>
          <p:cNvPr id="3154" name="Line 82"/>
          <p:cNvSpPr>
            <a:spLocks noChangeShapeType="1"/>
          </p:cNvSpPr>
          <p:nvPr/>
        </p:nvSpPr>
        <p:spPr bwMode="auto">
          <a:xfrm>
            <a:off x="457200" y="0"/>
            <a:ext cx="0" cy="685800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s-ES"/>
          </a:p>
        </p:txBody>
      </p:sp>
      <p:sp>
        <p:nvSpPr>
          <p:cNvPr id="3155" name="Line 83"/>
          <p:cNvSpPr>
            <a:spLocks noChangeShapeType="1"/>
          </p:cNvSpPr>
          <p:nvPr/>
        </p:nvSpPr>
        <p:spPr bwMode="auto">
          <a:xfrm>
            <a:off x="8763000" y="0"/>
            <a:ext cx="0" cy="685800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s-ES"/>
          </a:p>
        </p:txBody>
      </p:sp>
      <p:sp>
        <p:nvSpPr>
          <p:cNvPr id="3156" name="Line 84"/>
          <p:cNvSpPr>
            <a:spLocks noChangeShapeType="1"/>
          </p:cNvSpPr>
          <p:nvPr/>
        </p:nvSpPr>
        <p:spPr bwMode="auto">
          <a:xfrm flipH="1">
            <a:off x="0" y="4953000"/>
            <a:ext cx="457200"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s-ES"/>
          </a:p>
        </p:txBody>
      </p:sp>
      <p:sp>
        <p:nvSpPr>
          <p:cNvPr id="3157" name="Line 85"/>
          <p:cNvSpPr>
            <a:spLocks noChangeShapeType="1"/>
          </p:cNvSpPr>
          <p:nvPr/>
        </p:nvSpPr>
        <p:spPr bwMode="auto">
          <a:xfrm>
            <a:off x="8763000" y="1752600"/>
            <a:ext cx="381000"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s-ES"/>
          </a:p>
        </p:txBody>
      </p:sp>
      <p:sp>
        <p:nvSpPr>
          <p:cNvPr id="3158" name="Line 86"/>
          <p:cNvSpPr>
            <a:spLocks noChangeShapeType="1"/>
          </p:cNvSpPr>
          <p:nvPr/>
        </p:nvSpPr>
        <p:spPr bwMode="auto">
          <a:xfrm>
            <a:off x="8763000" y="1905000"/>
            <a:ext cx="381000"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s-ES"/>
          </a:p>
        </p:txBody>
      </p:sp>
      <p:sp>
        <p:nvSpPr>
          <p:cNvPr id="3159" name="Line 87"/>
          <p:cNvSpPr>
            <a:spLocks noChangeShapeType="1"/>
          </p:cNvSpPr>
          <p:nvPr/>
        </p:nvSpPr>
        <p:spPr bwMode="auto">
          <a:xfrm>
            <a:off x="2543175" y="6553200"/>
            <a:ext cx="0" cy="30480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s-ES"/>
          </a:p>
        </p:txBody>
      </p:sp>
      <p:sp>
        <p:nvSpPr>
          <p:cNvPr id="3160" name="Line 88"/>
          <p:cNvSpPr>
            <a:spLocks noChangeShapeType="1"/>
          </p:cNvSpPr>
          <p:nvPr/>
        </p:nvSpPr>
        <p:spPr bwMode="auto">
          <a:xfrm flipV="1">
            <a:off x="6672263" y="0"/>
            <a:ext cx="0" cy="30480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s-E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a:t>Haga clic para modificar el estilo de título del patrón</a:t>
            </a:r>
          </a:p>
        </p:txBody>
      </p:sp>
      <p:sp>
        <p:nvSpPr>
          <p:cNvPr id="3" name="Marcador de contenido 2"/>
          <p:cNvSpPr>
            <a:spLocks noGrp="1"/>
          </p:cNvSpPr>
          <p:nvPr>
            <p:ph idx="1"/>
          </p:nvPr>
        </p:nvSpPr>
        <p:spPr/>
        <p:txBody>
          <a:bodyPr/>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pie de página 3"/>
          <p:cNvSpPr>
            <a:spLocks noGrp="1"/>
          </p:cNvSpPr>
          <p:nvPr>
            <p:ph type="ftr" sz="quarter" idx="10"/>
          </p:nvPr>
        </p:nvSpPr>
        <p:spPr/>
        <p:txBody>
          <a:bodyPr/>
          <a:lstStyle>
            <a:lvl1pPr>
              <a:defRPr/>
            </a:lvl1pPr>
          </a:lstStyle>
          <a:p>
            <a:r>
              <a:rPr lang="en-US" altLang="es-ES"/>
              <a:t>Company  Logo</a:t>
            </a:r>
          </a:p>
        </p:txBody>
      </p:sp>
      <p:sp>
        <p:nvSpPr>
          <p:cNvPr id="5" name="Marcador de número de diapositiva 4"/>
          <p:cNvSpPr>
            <a:spLocks noGrp="1"/>
          </p:cNvSpPr>
          <p:nvPr>
            <p:ph type="sldNum" sz="quarter" idx="11"/>
          </p:nvPr>
        </p:nvSpPr>
        <p:spPr/>
        <p:txBody>
          <a:bodyPr/>
          <a:lstStyle>
            <a:lvl1pPr>
              <a:defRPr/>
            </a:lvl1pPr>
          </a:lstStyle>
          <a:p>
            <a:fld id="{C41E3BC0-F786-47C1-861B-4ACB27F33FC3}" type="slidenum">
              <a:rPr lang="en-US" altLang="es-ES"/>
              <a:pPr/>
              <a:t>‹Nº›</a:t>
            </a:fld>
            <a:endParaRPr lang="en-US" altLang="es-ES"/>
          </a:p>
        </p:txBody>
      </p:sp>
      <p:sp>
        <p:nvSpPr>
          <p:cNvPr id="6" name="Marcador de fecha 5"/>
          <p:cNvSpPr>
            <a:spLocks noGrp="1"/>
          </p:cNvSpPr>
          <p:nvPr>
            <p:ph type="dt" sz="half" idx="12"/>
          </p:nvPr>
        </p:nvSpPr>
        <p:spPr/>
        <p:txBody>
          <a:bodyPr/>
          <a:lstStyle>
            <a:lvl1pPr>
              <a:defRPr/>
            </a:lvl1pPr>
          </a:lstStyle>
          <a:p>
            <a:r>
              <a:rPr lang="en-US" altLang="es-ES"/>
              <a:t>www.themegallery.com</a:t>
            </a:r>
          </a:p>
        </p:txBody>
      </p:sp>
    </p:spTree>
    <p:extLst>
      <p:ext uri="{BB962C8B-B14F-4D97-AF65-F5344CB8AC3E}">
        <p14:creationId xmlns:p14="http://schemas.microsoft.com/office/powerpoint/2010/main" val="179438104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p:cNvSpPr>
            <a:spLocks noGrp="1"/>
          </p:cNvSpPr>
          <p:nvPr>
            <p:ph type="title"/>
          </p:nvPr>
        </p:nvSpPr>
        <p:spPr>
          <a:xfrm>
            <a:off x="623888" y="1709738"/>
            <a:ext cx="7886700" cy="2852737"/>
          </a:xfrm>
        </p:spPr>
        <p:txBody>
          <a:bodyPr anchor="b"/>
          <a:lstStyle>
            <a:lvl1pPr>
              <a:defRPr sz="6000"/>
            </a:lvl1pPr>
          </a:lstStyle>
          <a:p>
            <a:r>
              <a:rPr lang="es-ES"/>
              <a:t>Haga clic para modificar el estilo de título del patrón</a:t>
            </a:r>
          </a:p>
        </p:txBody>
      </p:sp>
      <p:sp>
        <p:nvSpPr>
          <p:cNvPr id="3" name="Marcador de texto 2"/>
          <p:cNvSpPr>
            <a:spLocks noGrp="1"/>
          </p:cNvSpPr>
          <p:nvPr>
            <p:ph type="body" idx="1"/>
          </p:nvPr>
        </p:nvSpPr>
        <p:spPr>
          <a:xfrm>
            <a:off x="623888" y="4589463"/>
            <a:ext cx="7886700"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s-ES"/>
              <a:t>Editar el estilo de texto del patrón</a:t>
            </a:r>
          </a:p>
        </p:txBody>
      </p:sp>
      <p:sp>
        <p:nvSpPr>
          <p:cNvPr id="4" name="Marcador de pie de página 3"/>
          <p:cNvSpPr>
            <a:spLocks noGrp="1"/>
          </p:cNvSpPr>
          <p:nvPr>
            <p:ph type="ftr" sz="quarter" idx="10"/>
          </p:nvPr>
        </p:nvSpPr>
        <p:spPr/>
        <p:txBody>
          <a:bodyPr/>
          <a:lstStyle>
            <a:lvl1pPr>
              <a:defRPr/>
            </a:lvl1pPr>
          </a:lstStyle>
          <a:p>
            <a:r>
              <a:rPr lang="en-US" altLang="es-ES"/>
              <a:t>Company  Logo</a:t>
            </a:r>
          </a:p>
        </p:txBody>
      </p:sp>
      <p:sp>
        <p:nvSpPr>
          <p:cNvPr id="5" name="Marcador de número de diapositiva 4"/>
          <p:cNvSpPr>
            <a:spLocks noGrp="1"/>
          </p:cNvSpPr>
          <p:nvPr>
            <p:ph type="sldNum" sz="quarter" idx="11"/>
          </p:nvPr>
        </p:nvSpPr>
        <p:spPr/>
        <p:txBody>
          <a:bodyPr/>
          <a:lstStyle>
            <a:lvl1pPr>
              <a:defRPr/>
            </a:lvl1pPr>
          </a:lstStyle>
          <a:p>
            <a:fld id="{CC9AB8C4-0A32-4D83-B573-4EC937E0F1F4}" type="slidenum">
              <a:rPr lang="en-US" altLang="es-ES"/>
              <a:pPr/>
              <a:t>‹Nº›</a:t>
            </a:fld>
            <a:endParaRPr lang="en-US" altLang="es-ES"/>
          </a:p>
        </p:txBody>
      </p:sp>
      <p:sp>
        <p:nvSpPr>
          <p:cNvPr id="6" name="Marcador de fecha 5"/>
          <p:cNvSpPr>
            <a:spLocks noGrp="1"/>
          </p:cNvSpPr>
          <p:nvPr>
            <p:ph type="dt" sz="half" idx="12"/>
          </p:nvPr>
        </p:nvSpPr>
        <p:spPr/>
        <p:txBody>
          <a:bodyPr/>
          <a:lstStyle>
            <a:lvl1pPr>
              <a:defRPr/>
            </a:lvl1pPr>
          </a:lstStyle>
          <a:p>
            <a:r>
              <a:rPr lang="en-US" altLang="es-ES"/>
              <a:t>www.themegallery.com</a:t>
            </a:r>
          </a:p>
        </p:txBody>
      </p:sp>
    </p:spTree>
    <p:extLst>
      <p:ext uri="{BB962C8B-B14F-4D97-AF65-F5344CB8AC3E}">
        <p14:creationId xmlns:p14="http://schemas.microsoft.com/office/powerpoint/2010/main" val="357097845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a:t>Haga clic para modificar el estilo de título del patrón</a:t>
            </a:r>
          </a:p>
        </p:txBody>
      </p:sp>
      <p:sp>
        <p:nvSpPr>
          <p:cNvPr id="3" name="Marcador de contenido 2"/>
          <p:cNvSpPr>
            <a:spLocks noGrp="1"/>
          </p:cNvSpPr>
          <p:nvPr>
            <p:ph sz="half" idx="1"/>
          </p:nvPr>
        </p:nvSpPr>
        <p:spPr>
          <a:xfrm>
            <a:off x="609600" y="1228725"/>
            <a:ext cx="3935413" cy="4921250"/>
          </a:xfrm>
        </p:spPr>
        <p:txBody>
          <a:bodyPr/>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contenido 3"/>
          <p:cNvSpPr>
            <a:spLocks noGrp="1"/>
          </p:cNvSpPr>
          <p:nvPr>
            <p:ph sz="half" idx="2"/>
          </p:nvPr>
        </p:nvSpPr>
        <p:spPr>
          <a:xfrm>
            <a:off x="4697413" y="1228725"/>
            <a:ext cx="3935412" cy="4921250"/>
          </a:xfrm>
        </p:spPr>
        <p:txBody>
          <a:bodyPr/>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Marcador de pie de página 4"/>
          <p:cNvSpPr>
            <a:spLocks noGrp="1"/>
          </p:cNvSpPr>
          <p:nvPr>
            <p:ph type="ftr" sz="quarter" idx="10"/>
          </p:nvPr>
        </p:nvSpPr>
        <p:spPr/>
        <p:txBody>
          <a:bodyPr/>
          <a:lstStyle>
            <a:lvl1pPr>
              <a:defRPr/>
            </a:lvl1pPr>
          </a:lstStyle>
          <a:p>
            <a:r>
              <a:rPr lang="en-US" altLang="es-ES"/>
              <a:t>Company  Logo</a:t>
            </a:r>
          </a:p>
        </p:txBody>
      </p:sp>
      <p:sp>
        <p:nvSpPr>
          <p:cNvPr id="6" name="Marcador de número de diapositiva 5"/>
          <p:cNvSpPr>
            <a:spLocks noGrp="1"/>
          </p:cNvSpPr>
          <p:nvPr>
            <p:ph type="sldNum" sz="quarter" idx="11"/>
          </p:nvPr>
        </p:nvSpPr>
        <p:spPr/>
        <p:txBody>
          <a:bodyPr/>
          <a:lstStyle>
            <a:lvl1pPr>
              <a:defRPr/>
            </a:lvl1pPr>
          </a:lstStyle>
          <a:p>
            <a:fld id="{5FA83BEE-477C-4612-81CF-24FA724EA02F}" type="slidenum">
              <a:rPr lang="en-US" altLang="es-ES"/>
              <a:pPr/>
              <a:t>‹Nº›</a:t>
            </a:fld>
            <a:endParaRPr lang="en-US" altLang="es-ES"/>
          </a:p>
        </p:txBody>
      </p:sp>
      <p:sp>
        <p:nvSpPr>
          <p:cNvPr id="7" name="Marcador de fecha 6"/>
          <p:cNvSpPr>
            <a:spLocks noGrp="1"/>
          </p:cNvSpPr>
          <p:nvPr>
            <p:ph type="dt" sz="half" idx="12"/>
          </p:nvPr>
        </p:nvSpPr>
        <p:spPr/>
        <p:txBody>
          <a:bodyPr/>
          <a:lstStyle>
            <a:lvl1pPr>
              <a:defRPr/>
            </a:lvl1pPr>
          </a:lstStyle>
          <a:p>
            <a:r>
              <a:rPr lang="en-US" altLang="es-ES"/>
              <a:t>www.themegallery.com</a:t>
            </a:r>
          </a:p>
        </p:txBody>
      </p:sp>
    </p:spTree>
    <p:extLst>
      <p:ext uri="{BB962C8B-B14F-4D97-AF65-F5344CB8AC3E}">
        <p14:creationId xmlns:p14="http://schemas.microsoft.com/office/powerpoint/2010/main" val="306327174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p:cNvSpPr>
            <a:spLocks noGrp="1"/>
          </p:cNvSpPr>
          <p:nvPr>
            <p:ph type="title"/>
          </p:nvPr>
        </p:nvSpPr>
        <p:spPr>
          <a:xfrm>
            <a:off x="630238" y="365125"/>
            <a:ext cx="7886700" cy="1325563"/>
          </a:xfrm>
        </p:spPr>
        <p:txBody>
          <a:bodyPr/>
          <a:lstStyle/>
          <a:p>
            <a:r>
              <a:rPr lang="es-ES"/>
              <a:t>Haga clic para modificar el estilo de título del patrón</a:t>
            </a:r>
          </a:p>
        </p:txBody>
      </p:sp>
      <p:sp>
        <p:nvSpPr>
          <p:cNvPr id="3" name="Marcador de texto 2"/>
          <p:cNvSpPr>
            <a:spLocks noGrp="1"/>
          </p:cNvSpPr>
          <p:nvPr>
            <p:ph type="body" idx="1"/>
          </p:nvPr>
        </p:nvSpPr>
        <p:spPr>
          <a:xfrm>
            <a:off x="630238" y="1681163"/>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Editar el estilo de texto del patrón</a:t>
            </a:r>
          </a:p>
        </p:txBody>
      </p:sp>
      <p:sp>
        <p:nvSpPr>
          <p:cNvPr id="4" name="Marcador de contenido 3"/>
          <p:cNvSpPr>
            <a:spLocks noGrp="1"/>
          </p:cNvSpPr>
          <p:nvPr>
            <p:ph sz="half" idx="2"/>
          </p:nvPr>
        </p:nvSpPr>
        <p:spPr>
          <a:xfrm>
            <a:off x="630238" y="2505075"/>
            <a:ext cx="3868737" cy="3684588"/>
          </a:xfrm>
        </p:spPr>
        <p:txBody>
          <a:bodyPr/>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Marcador de texto 4"/>
          <p:cNvSpPr>
            <a:spLocks noGrp="1"/>
          </p:cNvSpPr>
          <p:nvPr>
            <p:ph type="body" sz="quarter" idx="3"/>
          </p:nvPr>
        </p:nvSpPr>
        <p:spPr>
          <a:xfrm>
            <a:off x="4629150" y="1681163"/>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Editar el estilo de texto del patrón</a:t>
            </a:r>
          </a:p>
        </p:txBody>
      </p:sp>
      <p:sp>
        <p:nvSpPr>
          <p:cNvPr id="6" name="Marcador de contenido 5"/>
          <p:cNvSpPr>
            <a:spLocks noGrp="1"/>
          </p:cNvSpPr>
          <p:nvPr>
            <p:ph sz="quarter" idx="4"/>
          </p:nvPr>
        </p:nvSpPr>
        <p:spPr>
          <a:xfrm>
            <a:off x="4629150" y="2505075"/>
            <a:ext cx="3887788" cy="3684588"/>
          </a:xfrm>
        </p:spPr>
        <p:txBody>
          <a:bodyPr/>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7" name="Marcador de pie de página 6"/>
          <p:cNvSpPr>
            <a:spLocks noGrp="1"/>
          </p:cNvSpPr>
          <p:nvPr>
            <p:ph type="ftr" sz="quarter" idx="10"/>
          </p:nvPr>
        </p:nvSpPr>
        <p:spPr/>
        <p:txBody>
          <a:bodyPr/>
          <a:lstStyle>
            <a:lvl1pPr>
              <a:defRPr/>
            </a:lvl1pPr>
          </a:lstStyle>
          <a:p>
            <a:r>
              <a:rPr lang="en-US" altLang="es-ES"/>
              <a:t>Company  Logo</a:t>
            </a:r>
          </a:p>
        </p:txBody>
      </p:sp>
      <p:sp>
        <p:nvSpPr>
          <p:cNvPr id="8" name="Marcador de número de diapositiva 7"/>
          <p:cNvSpPr>
            <a:spLocks noGrp="1"/>
          </p:cNvSpPr>
          <p:nvPr>
            <p:ph type="sldNum" sz="quarter" idx="11"/>
          </p:nvPr>
        </p:nvSpPr>
        <p:spPr/>
        <p:txBody>
          <a:bodyPr/>
          <a:lstStyle>
            <a:lvl1pPr>
              <a:defRPr/>
            </a:lvl1pPr>
          </a:lstStyle>
          <a:p>
            <a:fld id="{1FC97F3F-2118-46DB-B1E1-953BA8797B78}" type="slidenum">
              <a:rPr lang="en-US" altLang="es-ES"/>
              <a:pPr/>
              <a:t>‹Nº›</a:t>
            </a:fld>
            <a:endParaRPr lang="en-US" altLang="es-ES"/>
          </a:p>
        </p:txBody>
      </p:sp>
      <p:sp>
        <p:nvSpPr>
          <p:cNvPr id="9" name="Marcador de fecha 8"/>
          <p:cNvSpPr>
            <a:spLocks noGrp="1"/>
          </p:cNvSpPr>
          <p:nvPr>
            <p:ph type="dt" sz="half" idx="12"/>
          </p:nvPr>
        </p:nvSpPr>
        <p:spPr/>
        <p:txBody>
          <a:bodyPr/>
          <a:lstStyle>
            <a:lvl1pPr>
              <a:defRPr/>
            </a:lvl1pPr>
          </a:lstStyle>
          <a:p>
            <a:r>
              <a:rPr lang="en-US" altLang="es-ES"/>
              <a:t>www.themegallery.com</a:t>
            </a:r>
          </a:p>
        </p:txBody>
      </p:sp>
    </p:spTree>
    <p:extLst>
      <p:ext uri="{BB962C8B-B14F-4D97-AF65-F5344CB8AC3E}">
        <p14:creationId xmlns:p14="http://schemas.microsoft.com/office/powerpoint/2010/main" val="8792959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a:t>Haga clic para modificar el estilo de título del patrón</a:t>
            </a:r>
          </a:p>
        </p:txBody>
      </p:sp>
      <p:sp>
        <p:nvSpPr>
          <p:cNvPr id="3" name="Marcador de pie de página 2"/>
          <p:cNvSpPr>
            <a:spLocks noGrp="1"/>
          </p:cNvSpPr>
          <p:nvPr>
            <p:ph type="ftr" sz="quarter" idx="10"/>
          </p:nvPr>
        </p:nvSpPr>
        <p:spPr/>
        <p:txBody>
          <a:bodyPr/>
          <a:lstStyle>
            <a:lvl1pPr>
              <a:defRPr/>
            </a:lvl1pPr>
          </a:lstStyle>
          <a:p>
            <a:r>
              <a:rPr lang="en-US" altLang="es-ES"/>
              <a:t>Company  Logo</a:t>
            </a:r>
          </a:p>
        </p:txBody>
      </p:sp>
      <p:sp>
        <p:nvSpPr>
          <p:cNvPr id="4" name="Marcador de número de diapositiva 3"/>
          <p:cNvSpPr>
            <a:spLocks noGrp="1"/>
          </p:cNvSpPr>
          <p:nvPr>
            <p:ph type="sldNum" sz="quarter" idx="11"/>
          </p:nvPr>
        </p:nvSpPr>
        <p:spPr/>
        <p:txBody>
          <a:bodyPr/>
          <a:lstStyle>
            <a:lvl1pPr>
              <a:defRPr/>
            </a:lvl1pPr>
          </a:lstStyle>
          <a:p>
            <a:fld id="{804FE5C3-4DB6-40E9-AD64-B69ED201B815}" type="slidenum">
              <a:rPr lang="en-US" altLang="es-ES"/>
              <a:pPr/>
              <a:t>‹Nº›</a:t>
            </a:fld>
            <a:endParaRPr lang="en-US" altLang="es-ES"/>
          </a:p>
        </p:txBody>
      </p:sp>
      <p:sp>
        <p:nvSpPr>
          <p:cNvPr id="5" name="Marcador de fecha 4"/>
          <p:cNvSpPr>
            <a:spLocks noGrp="1"/>
          </p:cNvSpPr>
          <p:nvPr>
            <p:ph type="dt" sz="half" idx="12"/>
          </p:nvPr>
        </p:nvSpPr>
        <p:spPr/>
        <p:txBody>
          <a:bodyPr/>
          <a:lstStyle>
            <a:lvl1pPr>
              <a:defRPr/>
            </a:lvl1pPr>
          </a:lstStyle>
          <a:p>
            <a:r>
              <a:rPr lang="en-US" altLang="es-ES"/>
              <a:t>www.themegallery.com</a:t>
            </a:r>
          </a:p>
        </p:txBody>
      </p:sp>
    </p:spTree>
    <p:extLst>
      <p:ext uri="{BB962C8B-B14F-4D97-AF65-F5344CB8AC3E}">
        <p14:creationId xmlns:p14="http://schemas.microsoft.com/office/powerpoint/2010/main" val="2568098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pie de página 1"/>
          <p:cNvSpPr>
            <a:spLocks noGrp="1"/>
          </p:cNvSpPr>
          <p:nvPr>
            <p:ph type="ftr" sz="quarter" idx="10"/>
          </p:nvPr>
        </p:nvSpPr>
        <p:spPr/>
        <p:txBody>
          <a:bodyPr/>
          <a:lstStyle>
            <a:lvl1pPr>
              <a:defRPr/>
            </a:lvl1pPr>
          </a:lstStyle>
          <a:p>
            <a:r>
              <a:rPr lang="en-US" altLang="es-ES"/>
              <a:t>Company  Logo</a:t>
            </a:r>
          </a:p>
        </p:txBody>
      </p:sp>
      <p:sp>
        <p:nvSpPr>
          <p:cNvPr id="3" name="Marcador de número de diapositiva 2"/>
          <p:cNvSpPr>
            <a:spLocks noGrp="1"/>
          </p:cNvSpPr>
          <p:nvPr>
            <p:ph type="sldNum" sz="quarter" idx="11"/>
          </p:nvPr>
        </p:nvSpPr>
        <p:spPr/>
        <p:txBody>
          <a:bodyPr/>
          <a:lstStyle>
            <a:lvl1pPr>
              <a:defRPr/>
            </a:lvl1pPr>
          </a:lstStyle>
          <a:p>
            <a:fld id="{06E09224-08DC-4EBD-92F9-0DFD1F842E49}" type="slidenum">
              <a:rPr lang="en-US" altLang="es-ES"/>
              <a:pPr/>
              <a:t>‹Nº›</a:t>
            </a:fld>
            <a:endParaRPr lang="en-US" altLang="es-ES"/>
          </a:p>
        </p:txBody>
      </p:sp>
      <p:sp>
        <p:nvSpPr>
          <p:cNvPr id="4" name="Marcador de fecha 3"/>
          <p:cNvSpPr>
            <a:spLocks noGrp="1"/>
          </p:cNvSpPr>
          <p:nvPr>
            <p:ph type="dt" sz="half" idx="12"/>
          </p:nvPr>
        </p:nvSpPr>
        <p:spPr/>
        <p:txBody>
          <a:bodyPr/>
          <a:lstStyle>
            <a:lvl1pPr>
              <a:defRPr/>
            </a:lvl1pPr>
          </a:lstStyle>
          <a:p>
            <a:r>
              <a:rPr lang="en-US" altLang="es-ES"/>
              <a:t>www.themegallery.com</a:t>
            </a:r>
          </a:p>
        </p:txBody>
      </p:sp>
    </p:spTree>
    <p:extLst>
      <p:ext uri="{BB962C8B-B14F-4D97-AF65-F5344CB8AC3E}">
        <p14:creationId xmlns:p14="http://schemas.microsoft.com/office/powerpoint/2010/main" val="16741377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p:cNvSpPr>
            <a:spLocks noGrp="1"/>
          </p:cNvSpPr>
          <p:nvPr>
            <p:ph type="title"/>
          </p:nvPr>
        </p:nvSpPr>
        <p:spPr>
          <a:xfrm>
            <a:off x="630238" y="457200"/>
            <a:ext cx="2949575" cy="1600200"/>
          </a:xfrm>
        </p:spPr>
        <p:txBody>
          <a:bodyPr anchor="b"/>
          <a:lstStyle>
            <a:lvl1pPr>
              <a:defRPr sz="3200"/>
            </a:lvl1pPr>
          </a:lstStyle>
          <a:p>
            <a:r>
              <a:rPr lang="es-ES"/>
              <a:t>Haga clic para modificar el estilo de título del patrón</a:t>
            </a:r>
          </a:p>
        </p:txBody>
      </p:sp>
      <p:sp>
        <p:nvSpPr>
          <p:cNvPr id="3" name="Marcador de contenido 2"/>
          <p:cNvSpPr>
            <a:spLocks noGrp="1"/>
          </p:cNvSpPr>
          <p:nvPr>
            <p:ph idx="1"/>
          </p:nvPr>
        </p:nvSpPr>
        <p:spPr>
          <a:xfrm>
            <a:off x="3887788" y="987425"/>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texto 3"/>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Editar el estilo de texto del patrón</a:t>
            </a:r>
          </a:p>
        </p:txBody>
      </p:sp>
      <p:sp>
        <p:nvSpPr>
          <p:cNvPr id="5" name="Marcador de pie de página 4"/>
          <p:cNvSpPr>
            <a:spLocks noGrp="1"/>
          </p:cNvSpPr>
          <p:nvPr>
            <p:ph type="ftr" sz="quarter" idx="10"/>
          </p:nvPr>
        </p:nvSpPr>
        <p:spPr/>
        <p:txBody>
          <a:bodyPr/>
          <a:lstStyle>
            <a:lvl1pPr>
              <a:defRPr/>
            </a:lvl1pPr>
          </a:lstStyle>
          <a:p>
            <a:r>
              <a:rPr lang="en-US" altLang="es-ES"/>
              <a:t>Company  Logo</a:t>
            </a:r>
          </a:p>
        </p:txBody>
      </p:sp>
      <p:sp>
        <p:nvSpPr>
          <p:cNvPr id="6" name="Marcador de número de diapositiva 5"/>
          <p:cNvSpPr>
            <a:spLocks noGrp="1"/>
          </p:cNvSpPr>
          <p:nvPr>
            <p:ph type="sldNum" sz="quarter" idx="11"/>
          </p:nvPr>
        </p:nvSpPr>
        <p:spPr/>
        <p:txBody>
          <a:bodyPr/>
          <a:lstStyle>
            <a:lvl1pPr>
              <a:defRPr/>
            </a:lvl1pPr>
          </a:lstStyle>
          <a:p>
            <a:fld id="{5ABE7AF3-207F-4C25-B0ED-70264369B216}" type="slidenum">
              <a:rPr lang="en-US" altLang="es-ES"/>
              <a:pPr/>
              <a:t>‹Nº›</a:t>
            </a:fld>
            <a:endParaRPr lang="en-US" altLang="es-ES"/>
          </a:p>
        </p:txBody>
      </p:sp>
      <p:sp>
        <p:nvSpPr>
          <p:cNvPr id="7" name="Marcador de fecha 6"/>
          <p:cNvSpPr>
            <a:spLocks noGrp="1"/>
          </p:cNvSpPr>
          <p:nvPr>
            <p:ph type="dt" sz="half" idx="12"/>
          </p:nvPr>
        </p:nvSpPr>
        <p:spPr/>
        <p:txBody>
          <a:bodyPr/>
          <a:lstStyle>
            <a:lvl1pPr>
              <a:defRPr/>
            </a:lvl1pPr>
          </a:lstStyle>
          <a:p>
            <a:r>
              <a:rPr lang="en-US" altLang="es-ES"/>
              <a:t>www.themegallery.com</a:t>
            </a:r>
          </a:p>
        </p:txBody>
      </p:sp>
    </p:spTree>
    <p:extLst>
      <p:ext uri="{BB962C8B-B14F-4D97-AF65-F5344CB8AC3E}">
        <p14:creationId xmlns:p14="http://schemas.microsoft.com/office/powerpoint/2010/main" val="104133856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p:cNvSpPr>
            <a:spLocks noGrp="1"/>
          </p:cNvSpPr>
          <p:nvPr>
            <p:ph type="title"/>
          </p:nvPr>
        </p:nvSpPr>
        <p:spPr>
          <a:xfrm>
            <a:off x="630238" y="457200"/>
            <a:ext cx="2949575" cy="1600200"/>
          </a:xfrm>
        </p:spPr>
        <p:txBody>
          <a:bodyPr anchor="b"/>
          <a:lstStyle>
            <a:lvl1pPr>
              <a:defRPr sz="3200"/>
            </a:lvl1pPr>
          </a:lstStyle>
          <a:p>
            <a:r>
              <a:rPr lang="es-ES"/>
              <a:t>Haga clic para modificar el estilo de título del patrón</a:t>
            </a:r>
          </a:p>
        </p:txBody>
      </p:sp>
      <p:sp>
        <p:nvSpPr>
          <p:cNvPr id="3" name="Marcador de posición de imagen 2"/>
          <p:cNvSpPr>
            <a:spLocks noGrp="1"/>
          </p:cNvSpPr>
          <p:nvPr>
            <p:ph type="pic" idx="1"/>
          </p:nvPr>
        </p:nvSpPr>
        <p:spPr>
          <a:xfrm>
            <a:off x="3887788" y="987425"/>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s-ES"/>
              <a:t>Haga clic en el icono para agregar una imagen</a:t>
            </a:r>
          </a:p>
        </p:txBody>
      </p:sp>
      <p:sp>
        <p:nvSpPr>
          <p:cNvPr id="4" name="Marcador de texto 3"/>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Editar el estilo de texto del patrón</a:t>
            </a:r>
          </a:p>
        </p:txBody>
      </p:sp>
      <p:sp>
        <p:nvSpPr>
          <p:cNvPr id="5" name="Marcador de pie de página 4"/>
          <p:cNvSpPr>
            <a:spLocks noGrp="1"/>
          </p:cNvSpPr>
          <p:nvPr>
            <p:ph type="ftr" sz="quarter" idx="10"/>
          </p:nvPr>
        </p:nvSpPr>
        <p:spPr/>
        <p:txBody>
          <a:bodyPr/>
          <a:lstStyle>
            <a:lvl1pPr>
              <a:defRPr/>
            </a:lvl1pPr>
          </a:lstStyle>
          <a:p>
            <a:r>
              <a:rPr lang="en-US" altLang="es-ES"/>
              <a:t>Company  Logo</a:t>
            </a:r>
          </a:p>
        </p:txBody>
      </p:sp>
      <p:sp>
        <p:nvSpPr>
          <p:cNvPr id="6" name="Marcador de número de diapositiva 5"/>
          <p:cNvSpPr>
            <a:spLocks noGrp="1"/>
          </p:cNvSpPr>
          <p:nvPr>
            <p:ph type="sldNum" sz="quarter" idx="11"/>
          </p:nvPr>
        </p:nvSpPr>
        <p:spPr/>
        <p:txBody>
          <a:bodyPr/>
          <a:lstStyle>
            <a:lvl1pPr>
              <a:defRPr/>
            </a:lvl1pPr>
          </a:lstStyle>
          <a:p>
            <a:fld id="{D0D845E1-F873-4A2F-95A9-DC2BE3A977A4}" type="slidenum">
              <a:rPr lang="en-US" altLang="es-ES"/>
              <a:pPr/>
              <a:t>‹Nº›</a:t>
            </a:fld>
            <a:endParaRPr lang="en-US" altLang="es-ES"/>
          </a:p>
        </p:txBody>
      </p:sp>
      <p:sp>
        <p:nvSpPr>
          <p:cNvPr id="7" name="Marcador de fecha 6"/>
          <p:cNvSpPr>
            <a:spLocks noGrp="1"/>
          </p:cNvSpPr>
          <p:nvPr>
            <p:ph type="dt" sz="half" idx="12"/>
          </p:nvPr>
        </p:nvSpPr>
        <p:spPr/>
        <p:txBody>
          <a:bodyPr/>
          <a:lstStyle>
            <a:lvl1pPr>
              <a:defRPr/>
            </a:lvl1pPr>
          </a:lstStyle>
          <a:p>
            <a:r>
              <a:rPr lang="en-US" altLang="es-ES"/>
              <a:t>www.themegallery.com</a:t>
            </a:r>
          </a:p>
        </p:txBody>
      </p:sp>
    </p:spTree>
    <p:extLst>
      <p:ext uri="{BB962C8B-B14F-4D97-AF65-F5344CB8AC3E}">
        <p14:creationId xmlns:p14="http://schemas.microsoft.com/office/powerpoint/2010/main" val="246982738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a:t>Haga clic para modificar el estilo de título del patrón</a:t>
            </a:r>
          </a:p>
        </p:txBody>
      </p:sp>
      <p:sp>
        <p:nvSpPr>
          <p:cNvPr id="3" name="Marcador de texto vertical 2"/>
          <p:cNvSpPr>
            <a:spLocks noGrp="1"/>
          </p:cNvSpPr>
          <p:nvPr>
            <p:ph type="body" orient="vert" idx="1"/>
          </p:nvPr>
        </p:nvSpPr>
        <p:spPr/>
        <p:txBody>
          <a:bodyPr vert="eaVert"/>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pie de página 3"/>
          <p:cNvSpPr>
            <a:spLocks noGrp="1"/>
          </p:cNvSpPr>
          <p:nvPr>
            <p:ph type="ftr" sz="quarter" idx="10"/>
          </p:nvPr>
        </p:nvSpPr>
        <p:spPr/>
        <p:txBody>
          <a:bodyPr/>
          <a:lstStyle>
            <a:lvl1pPr>
              <a:defRPr/>
            </a:lvl1pPr>
          </a:lstStyle>
          <a:p>
            <a:r>
              <a:rPr lang="en-US" altLang="es-ES"/>
              <a:t>Company  Logo</a:t>
            </a:r>
          </a:p>
        </p:txBody>
      </p:sp>
      <p:sp>
        <p:nvSpPr>
          <p:cNvPr id="5" name="Marcador de número de diapositiva 4"/>
          <p:cNvSpPr>
            <a:spLocks noGrp="1"/>
          </p:cNvSpPr>
          <p:nvPr>
            <p:ph type="sldNum" sz="quarter" idx="11"/>
          </p:nvPr>
        </p:nvSpPr>
        <p:spPr/>
        <p:txBody>
          <a:bodyPr/>
          <a:lstStyle>
            <a:lvl1pPr>
              <a:defRPr/>
            </a:lvl1pPr>
          </a:lstStyle>
          <a:p>
            <a:fld id="{39524475-DA4A-4ECB-BD02-82C2E06ADC3E}" type="slidenum">
              <a:rPr lang="en-US" altLang="es-ES"/>
              <a:pPr/>
              <a:t>‹Nº›</a:t>
            </a:fld>
            <a:endParaRPr lang="en-US" altLang="es-ES"/>
          </a:p>
        </p:txBody>
      </p:sp>
      <p:sp>
        <p:nvSpPr>
          <p:cNvPr id="6" name="Marcador de fecha 5"/>
          <p:cNvSpPr>
            <a:spLocks noGrp="1"/>
          </p:cNvSpPr>
          <p:nvPr>
            <p:ph type="dt" sz="half" idx="12"/>
          </p:nvPr>
        </p:nvSpPr>
        <p:spPr/>
        <p:txBody>
          <a:bodyPr/>
          <a:lstStyle>
            <a:lvl1pPr>
              <a:defRPr/>
            </a:lvl1pPr>
          </a:lstStyle>
          <a:p>
            <a:r>
              <a:rPr lang="en-US" altLang="es-ES"/>
              <a:t>www.themegallery.com</a:t>
            </a:r>
          </a:p>
        </p:txBody>
      </p:sp>
    </p:spTree>
    <p:extLst>
      <p:ext uri="{BB962C8B-B14F-4D97-AF65-F5344CB8AC3E}">
        <p14:creationId xmlns:p14="http://schemas.microsoft.com/office/powerpoint/2010/main" val="255220333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p:cNvSpPr>
            <a:spLocks noGrp="1"/>
          </p:cNvSpPr>
          <p:nvPr>
            <p:ph type="title" orient="vert"/>
          </p:nvPr>
        </p:nvSpPr>
        <p:spPr>
          <a:xfrm>
            <a:off x="6627813" y="122238"/>
            <a:ext cx="2005012" cy="6027737"/>
          </a:xfrm>
        </p:spPr>
        <p:txBody>
          <a:bodyPr vert="eaVert"/>
          <a:lstStyle/>
          <a:p>
            <a:r>
              <a:rPr lang="es-ES"/>
              <a:t>Haga clic para modificar el estilo de título del patrón</a:t>
            </a:r>
          </a:p>
        </p:txBody>
      </p:sp>
      <p:sp>
        <p:nvSpPr>
          <p:cNvPr id="3" name="Marcador de texto vertical 2"/>
          <p:cNvSpPr>
            <a:spLocks noGrp="1"/>
          </p:cNvSpPr>
          <p:nvPr>
            <p:ph type="body" orient="vert" idx="1"/>
          </p:nvPr>
        </p:nvSpPr>
        <p:spPr>
          <a:xfrm>
            <a:off x="609600" y="122238"/>
            <a:ext cx="5865813" cy="6027737"/>
          </a:xfrm>
        </p:spPr>
        <p:txBody>
          <a:bodyPr vert="eaVert"/>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pie de página 3"/>
          <p:cNvSpPr>
            <a:spLocks noGrp="1"/>
          </p:cNvSpPr>
          <p:nvPr>
            <p:ph type="ftr" sz="quarter" idx="10"/>
          </p:nvPr>
        </p:nvSpPr>
        <p:spPr/>
        <p:txBody>
          <a:bodyPr/>
          <a:lstStyle>
            <a:lvl1pPr>
              <a:defRPr/>
            </a:lvl1pPr>
          </a:lstStyle>
          <a:p>
            <a:r>
              <a:rPr lang="en-US" altLang="es-ES"/>
              <a:t>Company  Logo</a:t>
            </a:r>
          </a:p>
        </p:txBody>
      </p:sp>
      <p:sp>
        <p:nvSpPr>
          <p:cNvPr id="5" name="Marcador de número de diapositiva 4"/>
          <p:cNvSpPr>
            <a:spLocks noGrp="1"/>
          </p:cNvSpPr>
          <p:nvPr>
            <p:ph type="sldNum" sz="quarter" idx="11"/>
          </p:nvPr>
        </p:nvSpPr>
        <p:spPr/>
        <p:txBody>
          <a:bodyPr/>
          <a:lstStyle>
            <a:lvl1pPr>
              <a:defRPr/>
            </a:lvl1pPr>
          </a:lstStyle>
          <a:p>
            <a:fld id="{1FC46783-B1B2-4288-821B-7C40B26CB018}" type="slidenum">
              <a:rPr lang="en-US" altLang="es-ES"/>
              <a:pPr/>
              <a:t>‹Nº›</a:t>
            </a:fld>
            <a:endParaRPr lang="en-US" altLang="es-ES"/>
          </a:p>
        </p:txBody>
      </p:sp>
      <p:sp>
        <p:nvSpPr>
          <p:cNvPr id="6" name="Marcador de fecha 5"/>
          <p:cNvSpPr>
            <a:spLocks noGrp="1"/>
          </p:cNvSpPr>
          <p:nvPr>
            <p:ph type="dt" sz="half" idx="12"/>
          </p:nvPr>
        </p:nvSpPr>
        <p:spPr/>
        <p:txBody>
          <a:bodyPr/>
          <a:lstStyle>
            <a:lvl1pPr>
              <a:defRPr/>
            </a:lvl1pPr>
          </a:lstStyle>
          <a:p>
            <a:r>
              <a:rPr lang="en-US" altLang="es-ES"/>
              <a:t>www.themegallery.com</a:t>
            </a:r>
          </a:p>
        </p:txBody>
      </p:sp>
    </p:spTree>
    <p:extLst>
      <p:ext uri="{BB962C8B-B14F-4D97-AF65-F5344CB8AC3E}">
        <p14:creationId xmlns:p14="http://schemas.microsoft.com/office/powerpoint/2010/main" val="379435507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bl" preserve="1">
  <p:cSld name="Título y tabla">
    <p:spTree>
      <p:nvGrpSpPr>
        <p:cNvPr id="1" name=""/>
        <p:cNvGrpSpPr/>
        <p:nvPr/>
      </p:nvGrpSpPr>
      <p:grpSpPr>
        <a:xfrm>
          <a:off x="0" y="0"/>
          <a:ext cx="0" cy="0"/>
          <a:chOff x="0" y="0"/>
          <a:chExt cx="0" cy="0"/>
        </a:xfrm>
      </p:grpSpPr>
      <p:sp>
        <p:nvSpPr>
          <p:cNvPr id="2" name="Título 1"/>
          <p:cNvSpPr>
            <a:spLocks noGrp="1"/>
          </p:cNvSpPr>
          <p:nvPr>
            <p:ph type="title"/>
          </p:nvPr>
        </p:nvSpPr>
        <p:spPr>
          <a:xfrm>
            <a:off x="990600" y="122238"/>
            <a:ext cx="6705600" cy="563562"/>
          </a:xfrm>
        </p:spPr>
        <p:txBody>
          <a:bodyPr/>
          <a:lstStyle/>
          <a:p>
            <a:r>
              <a:rPr lang="es-ES"/>
              <a:t>Haga clic para modificar el estilo de título del patrón</a:t>
            </a:r>
          </a:p>
        </p:txBody>
      </p:sp>
      <p:sp>
        <p:nvSpPr>
          <p:cNvPr id="3" name="Marcador de tabla 2"/>
          <p:cNvSpPr>
            <a:spLocks noGrp="1"/>
          </p:cNvSpPr>
          <p:nvPr>
            <p:ph type="tbl" idx="1"/>
          </p:nvPr>
        </p:nvSpPr>
        <p:spPr>
          <a:xfrm>
            <a:off x="609600" y="1228725"/>
            <a:ext cx="8023225" cy="4921250"/>
          </a:xfrm>
        </p:spPr>
        <p:txBody>
          <a:bodyPr/>
          <a:lstStyle/>
          <a:p>
            <a:r>
              <a:rPr lang="es-ES"/>
              <a:t>Haga clic en el icono para agregar una tabla</a:t>
            </a:r>
          </a:p>
        </p:txBody>
      </p:sp>
      <p:sp>
        <p:nvSpPr>
          <p:cNvPr id="4" name="Marcador de pie de página 3"/>
          <p:cNvSpPr>
            <a:spLocks noGrp="1"/>
          </p:cNvSpPr>
          <p:nvPr>
            <p:ph type="ftr" sz="quarter" idx="10"/>
          </p:nvPr>
        </p:nvSpPr>
        <p:spPr>
          <a:xfrm>
            <a:off x="5791200" y="6248400"/>
            <a:ext cx="2895600" cy="334963"/>
          </a:xfrm>
        </p:spPr>
        <p:txBody>
          <a:bodyPr/>
          <a:lstStyle>
            <a:lvl1pPr>
              <a:defRPr/>
            </a:lvl1pPr>
          </a:lstStyle>
          <a:p>
            <a:r>
              <a:rPr lang="en-US" altLang="es-ES"/>
              <a:t>Company  Logo</a:t>
            </a:r>
          </a:p>
        </p:txBody>
      </p:sp>
      <p:sp>
        <p:nvSpPr>
          <p:cNvPr id="5" name="Marcador de número de diapositiva 4"/>
          <p:cNvSpPr>
            <a:spLocks noGrp="1"/>
          </p:cNvSpPr>
          <p:nvPr>
            <p:ph type="sldNum" sz="quarter" idx="11"/>
          </p:nvPr>
        </p:nvSpPr>
        <p:spPr>
          <a:xfrm>
            <a:off x="3429000" y="6338888"/>
            <a:ext cx="2133600" cy="244475"/>
          </a:xfrm>
        </p:spPr>
        <p:txBody>
          <a:bodyPr/>
          <a:lstStyle>
            <a:lvl1pPr>
              <a:defRPr/>
            </a:lvl1pPr>
          </a:lstStyle>
          <a:p>
            <a:fld id="{302094CF-FC8E-4D3E-BF34-FCE11D59A5EE}" type="slidenum">
              <a:rPr lang="en-US" altLang="es-ES"/>
              <a:pPr/>
              <a:t>‹Nº›</a:t>
            </a:fld>
            <a:endParaRPr lang="en-US" altLang="es-ES"/>
          </a:p>
        </p:txBody>
      </p:sp>
      <p:sp>
        <p:nvSpPr>
          <p:cNvPr id="6" name="Marcador de fecha 5"/>
          <p:cNvSpPr>
            <a:spLocks noGrp="1"/>
          </p:cNvSpPr>
          <p:nvPr>
            <p:ph type="dt" sz="half" idx="12"/>
          </p:nvPr>
        </p:nvSpPr>
        <p:spPr>
          <a:xfrm>
            <a:off x="457200" y="6324600"/>
            <a:ext cx="2133600" cy="244475"/>
          </a:xfrm>
        </p:spPr>
        <p:txBody>
          <a:bodyPr/>
          <a:lstStyle>
            <a:lvl1pPr>
              <a:defRPr/>
            </a:lvl1pPr>
          </a:lstStyle>
          <a:p>
            <a:r>
              <a:rPr lang="en-US" altLang="es-ES"/>
              <a:t>www.themegallery.com</a:t>
            </a:r>
          </a:p>
        </p:txBody>
      </p:sp>
    </p:spTree>
    <p:extLst>
      <p:ext uri="{BB962C8B-B14F-4D97-AF65-F5344CB8AC3E}">
        <p14:creationId xmlns:p14="http://schemas.microsoft.com/office/powerpoint/2010/main" val="113428137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93" name="Rectangle 69"/>
          <p:cNvSpPr>
            <a:spLocks noChangeArrowheads="1"/>
          </p:cNvSpPr>
          <p:nvPr/>
        </p:nvSpPr>
        <p:spPr bwMode="gray">
          <a:xfrm>
            <a:off x="457200" y="0"/>
            <a:ext cx="8477250" cy="768350"/>
          </a:xfrm>
          <a:prstGeom prst="rect">
            <a:avLst/>
          </a:prstGeom>
          <a:gradFill rotWithShape="1">
            <a:gsLst>
              <a:gs pos="0">
                <a:schemeClr val="bg2">
                  <a:gamma/>
                  <a:tint val="0"/>
                  <a:invGamma/>
                </a:schemeClr>
              </a:gs>
              <a:gs pos="100000">
                <a:schemeClr val="bg2"/>
              </a:gs>
            </a:gsLst>
            <a:lin ang="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ES"/>
          </a:p>
        </p:txBody>
      </p:sp>
      <p:sp>
        <p:nvSpPr>
          <p:cNvPr id="1027" name="Rectangle 3"/>
          <p:cNvSpPr>
            <a:spLocks noGrp="1" noChangeArrowheads="1"/>
          </p:cNvSpPr>
          <p:nvPr>
            <p:ph type="body" idx="1"/>
          </p:nvPr>
        </p:nvSpPr>
        <p:spPr bwMode="gray">
          <a:xfrm>
            <a:off x="609600" y="1228725"/>
            <a:ext cx="8023225" cy="4921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s-ES" altLang="es-ES"/>
              <a:t>Editar el estilo de texto del patrón</a:t>
            </a:r>
          </a:p>
          <a:p>
            <a:pPr lvl="1"/>
            <a:r>
              <a:rPr lang="es-ES" altLang="es-ES"/>
              <a:t>Segundo nivel</a:t>
            </a:r>
          </a:p>
          <a:p>
            <a:pPr lvl="2"/>
            <a:r>
              <a:rPr lang="es-ES" altLang="es-ES"/>
              <a:t>Tercer nivel</a:t>
            </a:r>
          </a:p>
          <a:p>
            <a:pPr lvl="3"/>
            <a:r>
              <a:rPr lang="es-ES" altLang="es-ES"/>
              <a:t>Cuarto nivel</a:t>
            </a:r>
          </a:p>
          <a:p>
            <a:pPr lvl="4"/>
            <a:r>
              <a:rPr lang="es-ES" altLang="es-ES"/>
              <a:t>Quinto nivel</a:t>
            </a:r>
            <a:endParaRPr lang="en-US" altLang="es-ES"/>
          </a:p>
        </p:txBody>
      </p:sp>
      <p:sp>
        <p:nvSpPr>
          <p:cNvPr id="1029" name="Rectangle 5"/>
          <p:cNvSpPr>
            <a:spLocks noGrp="1" noChangeArrowheads="1"/>
          </p:cNvSpPr>
          <p:nvPr>
            <p:ph type="ftr" sz="quarter" idx="3"/>
          </p:nvPr>
        </p:nvSpPr>
        <p:spPr bwMode="gray">
          <a:xfrm>
            <a:off x="5791200" y="6248400"/>
            <a:ext cx="2895600" cy="334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000">
                <a:latin typeface="+mn-lt"/>
              </a:defRPr>
            </a:lvl1pPr>
          </a:lstStyle>
          <a:p>
            <a:r>
              <a:rPr lang="en-US" altLang="es-ES"/>
              <a:t>Company  Logo</a:t>
            </a:r>
          </a:p>
        </p:txBody>
      </p:sp>
      <p:sp>
        <p:nvSpPr>
          <p:cNvPr id="1030" name="Rectangle 6"/>
          <p:cNvSpPr>
            <a:spLocks noGrp="1" noChangeArrowheads="1"/>
          </p:cNvSpPr>
          <p:nvPr>
            <p:ph type="sldNum" sz="quarter" idx="4"/>
          </p:nvPr>
        </p:nvSpPr>
        <p:spPr bwMode="gray">
          <a:xfrm>
            <a:off x="3429000" y="6338888"/>
            <a:ext cx="2133600" cy="244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400"/>
            </a:lvl1pPr>
          </a:lstStyle>
          <a:p>
            <a:fld id="{A7C7945B-9AC3-4FF8-90F1-FA83AEBA5473}" type="slidenum">
              <a:rPr lang="en-US" altLang="es-ES"/>
              <a:pPr/>
              <a:t>‹Nº›</a:t>
            </a:fld>
            <a:endParaRPr lang="en-US" altLang="es-ES"/>
          </a:p>
        </p:txBody>
      </p:sp>
      <p:sp>
        <p:nvSpPr>
          <p:cNvPr id="1052" name="Rectangle 28"/>
          <p:cNvSpPr>
            <a:spLocks noChangeArrowheads="1"/>
          </p:cNvSpPr>
          <p:nvPr/>
        </p:nvSpPr>
        <p:spPr bwMode="gray">
          <a:xfrm>
            <a:off x="0" y="0"/>
            <a:ext cx="457200" cy="768350"/>
          </a:xfrm>
          <a:prstGeom prst="rect">
            <a:avLst/>
          </a:prstGeom>
          <a:solidFill>
            <a:schemeClr val="hlink"/>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s-ES" altLang="es-ES"/>
          </a:p>
        </p:txBody>
      </p:sp>
      <p:sp>
        <p:nvSpPr>
          <p:cNvPr id="1054" name="Rectangle 30"/>
          <p:cNvSpPr>
            <a:spLocks noChangeArrowheads="1"/>
          </p:cNvSpPr>
          <p:nvPr/>
        </p:nvSpPr>
        <p:spPr bwMode="gray">
          <a:xfrm>
            <a:off x="0" y="762000"/>
            <a:ext cx="457200" cy="152400"/>
          </a:xfrm>
          <a:prstGeom prst="rect">
            <a:avLst/>
          </a:prstGeom>
          <a:solidFill>
            <a:schemeClr val="bg2"/>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s-ES" altLang="es-ES"/>
          </a:p>
        </p:txBody>
      </p:sp>
      <p:sp>
        <p:nvSpPr>
          <p:cNvPr id="1056" name="Rectangle 32"/>
          <p:cNvSpPr>
            <a:spLocks noChangeArrowheads="1"/>
          </p:cNvSpPr>
          <p:nvPr/>
        </p:nvSpPr>
        <p:spPr bwMode="gray">
          <a:xfrm>
            <a:off x="0" y="914400"/>
            <a:ext cx="457200" cy="4191000"/>
          </a:xfrm>
          <a:prstGeom prst="rect">
            <a:avLst/>
          </a:prstGeom>
          <a:gradFill rotWithShape="1">
            <a:gsLst>
              <a:gs pos="0">
                <a:schemeClr val="bg2"/>
              </a:gs>
              <a:gs pos="100000">
                <a:schemeClr val="bg2">
                  <a:gamma/>
                  <a:tint val="42353"/>
                  <a:invGamma/>
                </a:schemeClr>
              </a:gs>
            </a:gsLst>
            <a:lin ang="540000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s-ES" altLang="es-ES"/>
          </a:p>
        </p:txBody>
      </p:sp>
      <p:sp>
        <p:nvSpPr>
          <p:cNvPr id="1073" name="Rectangle 49"/>
          <p:cNvSpPr>
            <a:spLocks noChangeArrowheads="1"/>
          </p:cNvSpPr>
          <p:nvPr/>
        </p:nvSpPr>
        <p:spPr bwMode="gray">
          <a:xfrm>
            <a:off x="0" y="5105400"/>
            <a:ext cx="457200" cy="1544638"/>
          </a:xfrm>
          <a:prstGeom prst="rect">
            <a:avLst/>
          </a:prstGeom>
          <a:gradFill rotWithShape="1">
            <a:gsLst>
              <a:gs pos="0">
                <a:schemeClr val="accent2">
                  <a:gamma/>
                  <a:tint val="42353"/>
                  <a:invGamma/>
                </a:schemeClr>
              </a:gs>
              <a:gs pos="100000">
                <a:schemeClr val="accent2"/>
              </a:gs>
            </a:gsLst>
            <a:lin ang="540000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s-ES" altLang="es-ES"/>
          </a:p>
        </p:txBody>
      </p:sp>
      <p:sp>
        <p:nvSpPr>
          <p:cNvPr id="1079" name="Rectangle 55"/>
          <p:cNvSpPr>
            <a:spLocks noChangeArrowheads="1"/>
          </p:cNvSpPr>
          <p:nvPr/>
        </p:nvSpPr>
        <p:spPr bwMode="gray">
          <a:xfrm>
            <a:off x="0" y="6656388"/>
            <a:ext cx="457200" cy="209550"/>
          </a:xfrm>
          <a:prstGeom prst="rect">
            <a:avLst/>
          </a:prstGeom>
          <a:solidFill>
            <a:schemeClr val="bg2"/>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ES"/>
          </a:p>
        </p:txBody>
      </p:sp>
      <p:sp>
        <p:nvSpPr>
          <p:cNvPr id="1080" name="Rectangle 56"/>
          <p:cNvSpPr>
            <a:spLocks noChangeArrowheads="1"/>
          </p:cNvSpPr>
          <p:nvPr/>
        </p:nvSpPr>
        <p:spPr bwMode="gray">
          <a:xfrm>
            <a:off x="457200" y="6650038"/>
            <a:ext cx="1304925" cy="215900"/>
          </a:xfrm>
          <a:prstGeom prst="rect">
            <a:avLst/>
          </a:prstGeom>
          <a:gradFill rotWithShape="1">
            <a:gsLst>
              <a:gs pos="0">
                <a:schemeClr val="bg2">
                  <a:gamma/>
                  <a:tint val="0"/>
                  <a:invGamma/>
                </a:schemeClr>
              </a:gs>
              <a:gs pos="100000">
                <a:schemeClr val="bg2"/>
              </a:gs>
            </a:gsLst>
            <a:lin ang="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ES"/>
          </a:p>
        </p:txBody>
      </p:sp>
      <p:sp>
        <p:nvSpPr>
          <p:cNvPr id="1084" name="Rectangle 60"/>
          <p:cNvSpPr>
            <a:spLocks noChangeArrowheads="1"/>
          </p:cNvSpPr>
          <p:nvPr/>
        </p:nvSpPr>
        <p:spPr bwMode="gray">
          <a:xfrm>
            <a:off x="1752600" y="6650038"/>
            <a:ext cx="7391400" cy="215900"/>
          </a:xfrm>
          <a:prstGeom prst="rect">
            <a:avLst/>
          </a:prstGeom>
          <a:gradFill rotWithShape="1">
            <a:gsLst>
              <a:gs pos="0">
                <a:schemeClr val="folHlink">
                  <a:gamma/>
                  <a:tint val="54510"/>
                  <a:invGamma/>
                </a:schemeClr>
              </a:gs>
              <a:gs pos="100000">
                <a:schemeClr val="folHlink"/>
              </a:gs>
            </a:gsLst>
            <a:lin ang="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ES"/>
          </a:p>
        </p:txBody>
      </p:sp>
      <p:sp>
        <p:nvSpPr>
          <p:cNvPr id="1085" name="Rectangle 61"/>
          <p:cNvSpPr>
            <a:spLocks noChangeArrowheads="1"/>
          </p:cNvSpPr>
          <p:nvPr/>
        </p:nvSpPr>
        <p:spPr bwMode="gray">
          <a:xfrm>
            <a:off x="8777288" y="6656388"/>
            <a:ext cx="366712" cy="209550"/>
          </a:xfrm>
          <a:prstGeom prst="rect">
            <a:avLst/>
          </a:prstGeom>
          <a:gradFill rotWithShape="1">
            <a:gsLst>
              <a:gs pos="0">
                <a:schemeClr val="bg1"/>
              </a:gs>
              <a:gs pos="100000">
                <a:schemeClr val="bg1">
                  <a:gamma/>
                  <a:shade val="84706"/>
                  <a:invGamma/>
                </a:schemeClr>
              </a:gs>
            </a:gsLst>
            <a:lin ang="540000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ES"/>
          </a:p>
        </p:txBody>
      </p:sp>
      <p:sp>
        <p:nvSpPr>
          <p:cNvPr id="1087" name="Rectangle 63"/>
          <p:cNvSpPr>
            <a:spLocks noChangeArrowheads="1"/>
          </p:cNvSpPr>
          <p:nvPr/>
        </p:nvSpPr>
        <p:spPr bwMode="gray">
          <a:xfrm>
            <a:off x="8769350" y="6019800"/>
            <a:ext cx="374650" cy="642938"/>
          </a:xfrm>
          <a:prstGeom prst="rect">
            <a:avLst/>
          </a:prstGeom>
          <a:solidFill>
            <a:schemeClr val="bg2"/>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ES"/>
          </a:p>
        </p:txBody>
      </p:sp>
      <p:sp>
        <p:nvSpPr>
          <p:cNvPr id="1089" name="Rectangle 65"/>
          <p:cNvSpPr>
            <a:spLocks noChangeArrowheads="1"/>
          </p:cNvSpPr>
          <p:nvPr/>
        </p:nvSpPr>
        <p:spPr bwMode="gray">
          <a:xfrm>
            <a:off x="8763000" y="914400"/>
            <a:ext cx="381000" cy="5105400"/>
          </a:xfrm>
          <a:prstGeom prst="rect">
            <a:avLst/>
          </a:prstGeom>
          <a:gradFill rotWithShape="1">
            <a:gsLst>
              <a:gs pos="0">
                <a:schemeClr val="hlink"/>
              </a:gs>
              <a:gs pos="100000">
                <a:schemeClr val="hlink">
                  <a:gamma/>
                  <a:tint val="51373"/>
                  <a:invGamma/>
                </a:schemeClr>
              </a:gs>
            </a:gsLst>
            <a:lin ang="540000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ES"/>
          </a:p>
        </p:txBody>
      </p:sp>
      <p:sp>
        <p:nvSpPr>
          <p:cNvPr id="1090" name="Rectangle 66"/>
          <p:cNvSpPr>
            <a:spLocks noChangeArrowheads="1"/>
          </p:cNvSpPr>
          <p:nvPr/>
        </p:nvSpPr>
        <p:spPr bwMode="gray">
          <a:xfrm>
            <a:off x="8763000" y="762000"/>
            <a:ext cx="381000" cy="152400"/>
          </a:xfrm>
          <a:prstGeom prst="rect">
            <a:avLst/>
          </a:prstGeom>
          <a:solidFill>
            <a:schemeClr val="folHlink"/>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s-ES" altLang="es-ES"/>
          </a:p>
        </p:txBody>
      </p:sp>
      <p:sp>
        <p:nvSpPr>
          <p:cNvPr id="1091" name="Rectangle 67"/>
          <p:cNvSpPr>
            <a:spLocks noChangeArrowheads="1"/>
          </p:cNvSpPr>
          <p:nvPr/>
        </p:nvSpPr>
        <p:spPr bwMode="gray">
          <a:xfrm>
            <a:off x="8770938" y="0"/>
            <a:ext cx="373062" cy="762000"/>
          </a:xfrm>
          <a:prstGeom prst="rect">
            <a:avLst/>
          </a:prstGeom>
          <a:gradFill rotWithShape="1">
            <a:gsLst>
              <a:gs pos="0">
                <a:schemeClr val="accent2"/>
              </a:gs>
              <a:gs pos="100000">
                <a:schemeClr val="accent2">
                  <a:gamma/>
                  <a:tint val="0"/>
                  <a:invGamma/>
                </a:schemeClr>
              </a:gs>
            </a:gsLst>
            <a:lin ang="540000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ES"/>
          </a:p>
        </p:txBody>
      </p:sp>
      <p:sp>
        <p:nvSpPr>
          <p:cNvPr id="1092" name="Rectangle 68"/>
          <p:cNvSpPr>
            <a:spLocks noChangeArrowheads="1"/>
          </p:cNvSpPr>
          <p:nvPr/>
        </p:nvSpPr>
        <p:spPr bwMode="gray">
          <a:xfrm>
            <a:off x="457200" y="762000"/>
            <a:ext cx="8315325" cy="152400"/>
          </a:xfrm>
          <a:prstGeom prst="rect">
            <a:avLst/>
          </a:prstGeom>
          <a:gradFill rotWithShape="1">
            <a:gsLst>
              <a:gs pos="0">
                <a:schemeClr val="accent1"/>
              </a:gs>
              <a:gs pos="100000">
                <a:schemeClr val="accent1">
                  <a:gamma/>
                  <a:tint val="33333"/>
                  <a:invGamma/>
                </a:schemeClr>
              </a:gs>
            </a:gsLst>
            <a:lin ang="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s-ES" altLang="es-ES"/>
          </a:p>
        </p:txBody>
      </p:sp>
      <p:sp>
        <p:nvSpPr>
          <p:cNvPr id="1026" name="Rectangle 2"/>
          <p:cNvSpPr>
            <a:spLocks noGrp="1" noChangeArrowheads="1"/>
          </p:cNvSpPr>
          <p:nvPr>
            <p:ph type="title"/>
          </p:nvPr>
        </p:nvSpPr>
        <p:spPr bwMode="gray">
          <a:xfrm>
            <a:off x="990600" y="122238"/>
            <a:ext cx="6705600" cy="5635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s-ES" altLang="es-ES"/>
              <a:t>Haga clic para modificar el estilo de título del patrón</a:t>
            </a:r>
            <a:endParaRPr lang="en-US" altLang="es-ES"/>
          </a:p>
        </p:txBody>
      </p:sp>
      <p:grpSp>
        <p:nvGrpSpPr>
          <p:cNvPr id="1128" name="Group 104"/>
          <p:cNvGrpSpPr>
            <a:grpSpLocks/>
          </p:cNvGrpSpPr>
          <p:nvPr/>
        </p:nvGrpSpPr>
        <p:grpSpPr bwMode="auto">
          <a:xfrm>
            <a:off x="8002588" y="69850"/>
            <a:ext cx="657225" cy="636588"/>
            <a:chOff x="5041" y="44"/>
            <a:chExt cx="414" cy="401"/>
          </a:xfrm>
        </p:grpSpPr>
        <p:sp>
          <p:nvSpPr>
            <p:cNvPr id="1129" name="Oval 105"/>
            <p:cNvSpPr>
              <a:spLocks noChangeArrowheads="1"/>
            </p:cNvSpPr>
            <p:nvPr userDrawn="1"/>
          </p:nvSpPr>
          <p:spPr bwMode="gray">
            <a:xfrm rot="149948">
              <a:off x="5161" y="161"/>
              <a:ext cx="175" cy="170"/>
            </a:xfrm>
            <a:prstGeom prst="ellipse">
              <a:avLst/>
            </a:prstGeom>
            <a:gradFill rotWithShape="1">
              <a:gsLst>
                <a:gs pos="0">
                  <a:schemeClr val="bg2">
                    <a:gamma/>
                    <a:tint val="0"/>
                    <a:invGamma/>
                  </a:schemeClr>
                </a:gs>
                <a:gs pos="100000">
                  <a:schemeClr val="bg2"/>
                </a:gs>
              </a:gsLst>
              <a:path path="shape">
                <a:fillToRect l="50000" t="50000" r="50000" b="50000"/>
              </a:path>
            </a:gradFill>
            <a:ln>
              <a:noFill/>
            </a:ln>
            <a:effectLst/>
            <a:extLst>
              <a:ext uri="{91240B29-F687-4F45-9708-019B960494DF}">
                <a14:hiddenLine xmlns:a14="http://schemas.microsoft.com/office/drawing/2010/main" w="0" algn="ctr">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s-ES"/>
            </a:p>
          </p:txBody>
        </p:sp>
        <p:grpSp>
          <p:nvGrpSpPr>
            <p:cNvPr id="1130" name="Group 106"/>
            <p:cNvGrpSpPr>
              <a:grpSpLocks/>
            </p:cNvGrpSpPr>
            <p:nvPr userDrawn="1"/>
          </p:nvGrpSpPr>
          <p:grpSpPr bwMode="auto">
            <a:xfrm rot="334874">
              <a:off x="5321" y="313"/>
              <a:ext cx="98" cy="75"/>
              <a:chOff x="3452" y="878"/>
              <a:chExt cx="402" cy="342"/>
            </a:xfrm>
          </p:grpSpPr>
          <p:sp>
            <p:nvSpPr>
              <p:cNvPr id="1131" name="Oval 107"/>
              <p:cNvSpPr>
                <a:spLocks noChangeArrowheads="1"/>
              </p:cNvSpPr>
              <p:nvPr userDrawn="1"/>
            </p:nvSpPr>
            <p:spPr bwMode="gray">
              <a:xfrm>
                <a:off x="3639" y="1026"/>
                <a:ext cx="111" cy="126"/>
              </a:xfrm>
              <a:prstGeom prst="ellipse">
                <a:avLst/>
              </a:prstGeom>
              <a:gradFill rotWithShape="1">
                <a:gsLst>
                  <a:gs pos="0">
                    <a:schemeClr val="bg2">
                      <a:gamma/>
                      <a:tint val="0"/>
                      <a:invGamma/>
                    </a:schemeClr>
                  </a:gs>
                  <a:gs pos="100000">
                    <a:schemeClr val="bg2"/>
                  </a:gs>
                </a:gsLst>
                <a:path path="shape">
                  <a:fillToRect l="50000" t="50000" r="50000" b="50000"/>
                </a:path>
              </a:gradFill>
              <a:ln>
                <a:noFill/>
              </a:ln>
              <a:effectLst/>
              <a:extLst>
                <a:ext uri="{91240B29-F687-4F45-9708-019B960494DF}">
                  <a14:hiddenLine xmlns:a14="http://schemas.microsoft.com/office/drawing/2010/main" w="0" algn="ctr">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s-ES"/>
              </a:p>
            </p:txBody>
          </p:sp>
          <p:sp>
            <p:nvSpPr>
              <p:cNvPr id="1132" name="Oval 108"/>
              <p:cNvSpPr>
                <a:spLocks noChangeArrowheads="1"/>
              </p:cNvSpPr>
              <p:nvPr userDrawn="1"/>
            </p:nvSpPr>
            <p:spPr bwMode="gray">
              <a:xfrm>
                <a:off x="3763" y="1129"/>
                <a:ext cx="91" cy="91"/>
              </a:xfrm>
              <a:prstGeom prst="ellipse">
                <a:avLst/>
              </a:prstGeom>
              <a:gradFill rotWithShape="1">
                <a:gsLst>
                  <a:gs pos="0">
                    <a:schemeClr val="bg2">
                      <a:gamma/>
                      <a:tint val="0"/>
                      <a:invGamma/>
                    </a:schemeClr>
                  </a:gs>
                  <a:gs pos="100000">
                    <a:schemeClr val="bg2"/>
                  </a:gs>
                </a:gsLst>
                <a:path path="shape">
                  <a:fillToRect l="50000" t="50000" r="50000" b="50000"/>
                </a:path>
              </a:gradFill>
              <a:ln>
                <a:noFill/>
              </a:ln>
              <a:effectLst/>
              <a:extLst>
                <a:ext uri="{91240B29-F687-4F45-9708-019B960494DF}">
                  <a14:hiddenLine xmlns:a14="http://schemas.microsoft.com/office/drawing/2010/main" w="0" algn="ctr">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s-ES"/>
              </a:p>
            </p:txBody>
          </p:sp>
          <p:sp>
            <p:nvSpPr>
              <p:cNvPr id="1133" name="Oval 109"/>
              <p:cNvSpPr>
                <a:spLocks noChangeArrowheads="1"/>
              </p:cNvSpPr>
              <p:nvPr userDrawn="1"/>
            </p:nvSpPr>
            <p:spPr bwMode="gray">
              <a:xfrm>
                <a:off x="3452" y="878"/>
                <a:ext cx="182" cy="182"/>
              </a:xfrm>
              <a:prstGeom prst="ellipse">
                <a:avLst/>
              </a:prstGeom>
              <a:gradFill rotWithShape="1">
                <a:gsLst>
                  <a:gs pos="0">
                    <a:schemeClr val="bg2">
                      <a:gamma/>
                      <a:tint val="0"/>
                      <a:invGamma/>
                    </a:schemeClr>
                  </a:gs>
                  <a:gs pos="100000">
                    <a:schemeClr val="bg2"/>
                  </a:gs>
                </a:gsLst>
                <a:path path="shape">
                  <a:fillToRect l="50000" t="50000" r="50000" b="50000"/>
                </a:path>
              </a:gradFill>
              <a:ln>
                <a:noFill/>
              </a:ln>
              <a:effectLst/>
              <a:extLst>
                <a:ext uri="{91240B29-F687-4F45-9708-019B960494DF}">
                  <a14:hiddenLine xmlns:a14="http://schemas.microsoft.com/office/drawing/2010/main" w="0" algn="ctr">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s-ES"/>
              </a:p>
            </p:txBody>
          </p:sp>
        </p:grpSp>
        <p:grpSp>
          <p:nvGrpSpPr>
            <p:cNvPr id="1134" name="Group 110"/>
            <p:cNvGrpSpPr>
              <a:grpSpLocks/>
            </p:cNvGrpSpPr>
            <p:nvPr userDrawn="1"/>
          </p:nvGrpSpPr>
          <p:grpSpPr bwMode="auto">
            <a:xfrm rot="-23704554">
              <a:off x="5358" y="218"/>
              <a:ext cx="97" cy="75"/>
              <a:chOff x="3452" y="878"/>
              <a:chExt cx="402" cy="342"/>
            </a:xfrm>
          </p:grpSpPr>
          <p:sp>
            <p:nvSpPr>
              <p:cNvPr id="1135" name="Oval 111"/>
              <p:cNvSpPr>
                <a:spLocks noChangeArrowheads="1"/>
              </p:cNvSpPr>
              <p:nvPr userDrawn="1"/>
            </p:nvSpPr>
            <p:spPr bwMode="gray">
              <a:xfrm>
                <a:off x="3639" y="1026"/>
                <a:ext cx="111" cy="126"/>
              </a:xfrm>
              <a:prstGeom prst="ellipse">
                <a:avLst/>
              </a:prstGeom>
              <a:gradFill rotWithShape="1">
                <a:gsLst>
                  <a:gs pos="0">
                    <a:schemeClr val="bg2">
                      <a:gamma/>
                      <a:tint val="0"/>
                      <a:invGamma/>
                    </a:schemeClr>
                  </a:gs>
                  <a:gs pos="100000">
                    <a:schemeClr val="bg2"/>
                  </a:gs>
                </a:gsLst>
                <a:path path="shape">
                  <a:fillToRect l="50000" t="50000" r="50000" b="50000"/>
                </a:path>
              </a:gradFill>
              <a:ln>
                <a:noFill/>
              </a:ln>
              <a:effectLst/>
              <a:extLst>
                <a:ext uri="{91240B29-F687-4F45-9708-019B960494DF}">
                  <a14:hiddenLine xmlns:a14="http://schemas.microsoft.com/office/drawing/2010/main" w="0" algn="ctr">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s-ES"/>
              </a:p>
            </p:txBody>
          </p:sp>
          <p:sp>
            <p:nvSpPr>
              <p:cNvPr id="1136" name="Oval 112"/>
              <p:cNvSpPr>
                <a:spLocks noChangeArrowheads="1"/>
              </p:cNvSpPr>
              <p:nvPr userDrawn="1"/>
            </p:nvSpPr>
            <p:spPr bwMode="gray">
              <a:xfrm>
                <a:off x="3763" y="1129"/>
                <a:ext cx="91" cy="91"/>
              </a:xfrm>
              <a:prstGeom prst="ellipse">
                <a:avLst/>
              </a:prstGeom>
              <a:gradFill rotWithShape="1">
                <a:gsLst>
                  <a:gs pos="0">
                    <a:schemeClr val="bg2">
                      <a:gamma/>
                      <a:tint val="0"/>
                      <a:invGamma/>
                    </a:schemeClr>
                  </a:gs>
                  <a:gs pos="100000">
                    <a:schemeClr val="bg2"/>
                  </a:gs>
                </a:gsLst>
                <a:path path="shape">
                  <a:fillToRect l="50000" t="50000" r="50000" b="50000"/>
                </a:path>
              </a:gradFill>
              <a:ln>
                <a:noFill/>
              </a:ln>
              <a:effectLst/>
              <a:extLst>
                <a:ext uri="{91240B29-F687-4F45-9708-019B960494DF}">
                  <a14:hiddenLine xmlns:a14="http://schemas.microsoft.com/office/drawing/2010/main" w="0" algn="ctr">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s-ES"/>
              </a:p>
            </p:txBody>
          </p:sp>
          <p:sp>
            <p:nvSpPr>
              <p:cNvPr id="1137" name="Oval 113"/>
              <p:cNvSpPr>
                <a:spLocks noChangeArrowheads="1"/>
              </p:cNvSpPr>
              <p:nvPr userDrawn="1"/>
            </p:nvSpPr>
            <p:spPr bwMode="gray">
              <a:xfrm>
                <a:off x="3452" y="878"/>
                <a:ext cx="182" cy="182"/>
              </a:xfrm>
              <a:prstGeom prst="ellipse">
                <a:avLst/>
              </a:prstGeom>
              <a:gradFill rotWithShape="1">
                <a:gsLst>
                  <a:gs pos="0">
                    <a:schemeClr val="bg2">
                      <a:gamma/>
                      <a:tint val="0"/>
                      <a:invGamma/>
                    </a:schemeClr>
                  </a:gs>
                  <a:gs pos="100000">
                    <a:schemeClr val="bg2"/>
                  </a:gs>
                </a:gsLst>
                <a:path path="shape">
                  <a:fillToRect l="50000" t="50000" r="50000" b="50000"/>
                </a:path>
              </a:gradFill>
              <a:ln>
                <a:noFill/>
              </a:ln>
              <a:effectLst/>
              <a:extLst>
                <a:ext uri="{91240B29-F687-4F45-9708-019B960494DF}">
                  <a14:hiddenLine xmlns:a14="http://schemas.microsoft.com/office/drawing/2010/main" w="0" algn="ctr">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s-ES"/>
              </a:p>
            </p:txBody>
          </p:sp>
        </p:grpSp>
        <p:grpSp>
          <p:nvGrpSpPr>
            <p:cNvPr id="1138" name="Group 114"/>
            <p:cNvGrpSpPr>
              <a:grpSpLocks/>
            </p:cNvGrpSpPr>
            <p:nvPr userDrawn="1"/>
          </p:nvGrpSpPr>
          <p:grpSpPr bwMode="auto">
            <a:xfrm rot="-4646600">
              <a:off x="5335" y="107"/>
              <a:ext cx="88" cy="82"/>
              <a:chOff x="3452" y="878"/>
              <a:chExt cx="402" cy="342"/>
            </a:xfrm>
          </p:grpSpPr>
          <p:sp>
            <p:nvSpPr>
              <p:cNvPr id="1139" name="Oval 115"/>
              <p:cNvSpPr>
                <a:spLocks noChangeArrowheads="1"/>
              </p:cNvSpPr>
              <p:nvPr userDrawn="1"/>
            </p:nvSpPr>
            <p:spPr bwMode="gray">
              <a:xfrm>
                <a:off x="3639" y="1026"/>
                <a:ext cx="111" cy="126"/>
              </a:xfrm>
              <a:prstGeom prst="ellipse">
                <a:avLst/>
              </a:prstGeom>
              <a:gradFill rotWithShape="1">
                <a:gsLst>
                  <a:gs pos="0">
                    <a:schemeClr val="bg2">
                      <a:gamma/>
                      <a:tint val="0"/>
                      <a:invGamma/>
                    </a:schemeClr>
                  </a:gs>
                  <a:gs pos="100000">
                    <a:schemeClr val="bg2"/>
                  </a:gs>
                </a:gsLst>
                <a:path path="shape">
                  <a:fillToRect l="50000" t="50000" r="50000" b="50000"/>
                </a:path>
              </a:gradFill>
              <a:ln>
                <a:noFill/>
              </a:ln>
              <a:effectLst/>
              <a:extLst>
                <a:ext uri="{91240B29-F687-4F45-9708-019B960494DF}">
                  <a14:hiddenLine xmlns:a14="http://schemas.microsoft.com/office/drawing/2010/main" w="0" algn="ctr">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s-ES"/>
              </a:p>
            </p:txBody>
          </p:sp>
          <p:sp>
            <p:nvSpPr>
              <p:cNvPr id="1140" name="Oval 116"/>
              <p:cNvSpPr>
                <a:spLocks noChangeArrowheads="1"/>
              </p:cNvSpPr>
              <p:nvPr userDrawn="1"/>
            </p:nvSpPr>
            <p:spPr bwMode="gray">
              <a:xfrm>
                <a:off x="3763" y="1129"/>
                <a:ext cx="91" cy="91"/>
              </a:xfrm>
              <a:prstGeom prst="ellipse">
                <a:avLst/>
              </a:prstGeom>
              <a:gradFill rotWithShape="1">
                <a:gsLst>
                  <a:gs pos="0">
                    <a:schemeClr val="bg2">
                      <a:gamma/>
                      <a:tint val="0"/>
                      <a:invGamma/>
                    </a:schemeClr>
                  </a:gs>
                  <a:gs pos="100000">
                    <a:schemeClr val="bg2"/>
                  </a:gs>
                </a:gsLst>
                <a:path path="shape">
                  <a:fillToRect l="50000" t="50000" r="50000" b="50000"/>
                </a:path>
              </a:gradFill>
              <a:ln>
                <a:noFill/>
              </a:ln>
              <a:effectLst/>
              <a:extLst>
                <a:ext uri="{91240B29-F687-4F45-9708-019B960494DF}">
                  <a14:hiddenLine xmlns:a14="http://schemas.microsoft.com/office/drawing/2010/main" w="0" algn="ctr">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s-ES"/>
              </a:p>
            </p:txBody>
          </p:sp>
          <p:sp>
            <p:nvSpPr>
              <p:cNvPr id="1141" name="Oval 117"/>
              <p:cNvSpPr>
                <a:spLocks noChangeArrowheads="1"/>
              </p:cNvSpPr>
              <p:nvPr userDrawn="1"/>
            </p:nvSpPr>
            <p:spPr bwMode="gray">
              <a:xfrm>
                <a:off x="3452" y="878"/>
                <a:ext cx="182" cy="182"/>
              </a:xfrm>
              <a:prstGeom prst="ellipse">
                <a:avLst/>
              </a:prstGeom>
              <a:gradFill rotWithShape="1">
                <a:gsLst>
                  <a:gs pos="0">
                    <a:schemeClr val="bg2">
                      <a:gamma/>
                      <a:tint val="0"/>
                      <a:invGamma/>
                    </a:schemeClr>
                  </a:gs>
                  <a:gs pos="100000">
                    <a:schemeClr val="bg2"/>
                  </a:gs>
                </a:gsLst>
                <a:path path="shape">
                  <a:fillToRect l="50000" t="50000" r="50000" b="50000"/>
                </a:path>
              </a:gradFill>
              <a:ln>
                <a:noFill/>
              </a:ln>
              <a:effectLst/>
              <a:extLst>
                <a:ext uri="{91240B29-F687-4F45-9708-019B960494DF}">
                  <a14:hiddenLine xmlns:a14="http://schemas.microsoft.com/office/drawing/2010/main" w="0" algn="ctr">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s-ES"/>
              </a:p>
            </p:txBody>
          </p:sp>
        </p:grpSp>
        <p:grpSp>
          <p:nvGrpSpPr>
            <p:cNvPr id="1142" name="Group 118"/>
            <p:cNvGrpSpPr>
              <a:grpSpLocks/>
            </p:cNvGrpSpPr>
            <p:nvPr userDrawn="1"/>
          </p:nvGrpSpPr>
          <p:grpSpPr bwMode="auto">
            <a:xfrm rot="2913403">
              <a:off x="5210" y="359"/>
              <a:ext cx="88" cy="83"/>
              <a:chOff x="3452" y="878"/>
              <a:chExt cx="402" cy="342"/>
            </a:xfrm>
          </p:grpSpPr>
          <p:sp>
            <p:nvSpPr>
              <p:cNvPr id="1143" name="Oval 119"/>
              <p:cNvSpPr>
                <a:spLocks noChangeArrowheads="1"/>
              </p:cNvSpPr>
              <p:nvPr userDrawn="1"/>
            </p:nvSpPr>
            <p:spPr bwMode="gray">
              <a:xfrm>
                <a:off x="3639" y="1026"/>
                <a:ext cx="111" cy="126"/>
              </a:xfrm>
              <a:prstGeom prst="ellipse">
                <a:avLst/>
              </a:prstGeom>
              <a:gradFill rotWithShape="1">
                <a:gsLst>
                  <a:gs pos="0">
                    <a:schemeClr val="bg2">
                      <a:gamma/>
                      <a:tint val="0"/>
                      <a:invGamma/>
                    </a:schemeClr>
                  </a:gs>
                  <a:gs pos="100000">
                    <a:schemeClr val="bg2"/>
                  </a:gs>
                </a:gsLst>
                <a:path path="shape">
                  <a:fillToRect l="50000" t="50000" r="50000" b="50000"/>
                </a:path>
              </a:gradFill>
              <a:ln>
                <a:noFill/>
              </a:ln>
              <a:effectLst/>
              <a:extLst>
                <a:ext uri="{91240B29-F687-4F45-9708-019B960494DF}">
                  <a14:hiddenLine xmlns:a14="http://schemas.microsoft.com/office/drawing/2010/main" w="0" algn="ctr">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s-ES"/>
              </a:p>
            </p:txBody>
          </p:sp>
          <p:sp>
            <p:nvSpPr>
              <p:cNvPr id="1144" name="Oval 120"/>
              <p:cNvSpPr>
                <a:spLocks noChangeArrowheads="1"/>
              </p:cNvSpPr>
              <p:nvPr userDrawn="1"/>
            </p:nvSpPr>
            <p:spPr bwMode="gray">
              <a:xfrm>
                <a:off x="3763" y="1129"/>
                <a:ext cx="91" cy="91"/>
              </a:xfrm>
              <a:prstGeom prst="ellipse">
                <a:avLst/>
              </a:prstGeom>
              <a:gradFill rotWithShape="1">
                <a:gsLst>
                  <a:gs pos="0">
                    <a:schemeClr val="bg2">
                      <a:gamma/>
                      <a:tint val="0"/>
                      <a:invGamma/>
                    </a:schemeClr>
                  </a:gs>
                  <a:gs pos="100000">
                    <a:schemeClr val="bg2"/>
                  </a:gs>
                </a:gsLst>
                <a:path path="shape">
                  <a:fillToRect l="50000" t="50000" r="50000" b="50000"/>
                </a:path>
              </a:gradFill>
              <a:ln>
                <a:noFill/>
              </a:ln>
              <a:effectLst/>
              <a:extLst>
                <a:ext uri="{91240B29-F687-4F45-9708-019B960494DF}">
                  <a14:hiddenLine xmlns:a14="http://schemas.microsoft.com/office/drawing/2010/main" w="0" algn="ctr">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s-ES"/>
              </a:p>
            </p:txBody>
          </p:sp>
          <p:sp>
            <p:nvSpPr>
              <p:cNvPr id="1145" name="Oval 121"/>
              <p:cNvSpPr>
                <a:spLocks noChangeArrowheads="1"/>
              </p:cNvSpPr>
              <p:nvPr userDrawn="1"/>
            </p:nvSpPr>
            <p:spPr bwMode="gray">
              <a:xfrm>
                <a:off x="3452" y="878"/>
                <a:ext cx="182" cy="182"/>
              </a:xfrm>
              <a:prstGeom prst="ellipse">
                <a:avLst/>
              </a:prstGeom>
              <a:gradFill rotWithShape="1">
                <a:gsLst>
                  <a:gs pos="0">
                    <a:schemeClr val="bg2">
                      <a:gamma/>
                      <a:tint val="0"/>
                      <a:invGamma/>
                    </a:schemeClr>
                  </a:gs>
                  <a:gs pos="100000">
                    <a:schemeClr val="bg2"/>
                  </a:gs>
                </a:gsLst>
                <a:path path="shape">
                  <a:fillToRect l="50000" t="50000" r="50000" b="50000"/>
                </a:path>
              </a:gradFill>
              <a:ln>
                <a:noFill/>
              </a:ln>
              <a:effectLst/>
              <a:extLst>
                <a:ext uri="{91240B29-F687-4F45-9708-019B960494DF}">
                  <a14:hiddenLine xmlns:a14="http://schemas.microsoft.com/office/drawing/2010/main" w="0" algn="ctr">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s-ES"/>
              </a:p>
            </p:txBody>
          </p:sp>
        </p:grpSp>
        <p:grpSp>
          <p:nvGrpSpPr>
            <p:cNvPr id="1146" name="Group 122"/>
            <p:cNvGrpSpPr>
              <a:grpSpLocks/>
            </p:cNvGrpSpPr>
            <p:nvPr userDrawn="1"/>
          </p:nvGrpSpPr>
          <p:grpSpPr bwMode="auto">
            <a:xfrm rot="-29488389">
              <a:off x="5212" y="46"/>
              <a:ext cx="88" cy="83"/>
              <a:chOff x="3452" y="878"/>
              <a:chExt cx="402" cy="342"/>
            </a:xfrm>
          </p:grpSpPr>
          <p:sp>
            <p:nvSpPr>
              <p:cNvPr id="1147" name="Oval 123"/>
              <p:cNvSpPr>
                <a:spLocks noChangeArrowheads="1"/>
              </p:cNvSpPr>
              <p:nvPr userDrawn="1"/>
            </p:nvSpPr>
            <p:spPr bwMode="gray">
              <a:xfrm>
                <a:off x="3639" y="1026"/>
                <a:ext cx="111" cy="126"/>
              </a:xfrm>
              <a:prstGeom prst="ellipse">
                <a:avLst/>
              </a:prstGeom>
              <a:gradFill rotWithShape="1">
                <a:gsLst>
                  <a:gs pos="0">
                    <a:schemeClr val="bg2">
                      <a:gamma/>
                      <a:tint val="0"/>
                      <a:invGamma/>
                    </a:schemeClr>
                  </a:gs>
                  <a:gs pos="100000">
                    <a:schemeClr val="bg2"/>
                  </a:gs>
                </a:gsLst>
                <a:path path="shape">
                  <a:fillToRect l="50000" t="50000" r="50000" b="50000"/>
                </a:path>
              </a:gradFill>
              <a:ln>
                <a:noFill/>
              </a:ln>
              <a:effectLst/>
              <a:extLst>
                <a:ext uri="{91240B29-F687-4F45-9708-019B960494DF}">
                  <a14:hiddenLine xmlns:a14="http://schemas.microsoft.com/office/drawing/2010/main" w="0" algn="ctr">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s-ES"/>
              </a:p>
            </p:txBody>
          </p:sp>
          <p:sp>
            <p:nvSpPr>
              <p:cNvPr id="1148" name="Oval 124"/>
              <p:cNvSpPr>
                <a:spLocks noChangeArrowheads="1"/>
              </p:cNvSpPr>
              <p:nvPr userDrawn="1"/>
            </p:nvSpPr>
            <p:spPr bwMode="gray">
              <a:xfrm>
                <a:off x="3763" y="1129"/>
                <a:ext cx="91" cy="91"/>
              </a:xfrm>
              <a:prstGeom prst="ellipse">
                <a:avLst/>
              </a:prstGeom>
              <a:gradFill rotWithShape="1">
                <a:gsLst>
                  <a:gs pos="0">
                    <a:schemeClr val="bg2">
                      <a:gamma/>
                      <a:tint val="0"/>
                      <a:invGamma/>
                    </a:schemeClr>
                  </a:gs>
                  <a:gs pos="100000">
                    <a:schemeClr val="bg2"/>
                  </a:gs>
                </a:gsLst>
                <a:path path="shape">
                  <a:fillToRect l="50000" t="50000" r="50000" b="50000"/>
                </a:path>
              </a:gradFill>
              <a:ln>
                <a:noFill/>
              </a:ln>
              <a:effectLst/>
              <a:extLst>
                <a:ext uri="{91240B29-F687-4F45-9708-019B960494DF}">
                  <a14:hiddenLine xmlns:a14="http://schemas.microsoft.com/office/drawing/2010/main" w="0" algn="ctr">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s-ES"/>
              </a:p>
            </p:txBody>
          </p:sp>
          <p:sp>
            <p:nvSpPr>
              <p:cNvPr id="1149" name="Oval 125"/>
              <p:cNvSpPr>
                <a:spLocks noChangeArrowheads="1"/>
              </p:cNvSpPr>
              <p:nvPr userDrawn="1"/>
            </p:nvSpPr>
            <p:spPr bwMode="gray">
              <a:xfrm>
                <a:off x="3452" y="878"/>
                <a:ext cx="182" cy="182"/>
              </a:xfrm>
              <a:prstGeom prst="ellipse">
                <a:avLst/>
              </a:prstGeom>
              <a:gradFill rotWithShape="1">
                <a:gsLst>
                  <a:gs pos="0">
                    <a:schemeClr val="bg2">
                      <a:gamma/>
                      <a:tint val="0"/>
                      <a:invGamma/>
                    </a:schemeClr>
                  </a:gs>
                  <a:gs pos="100000">
                    <a:schemeClr val="bg2"/>
                  </a:gs>
                </a:gsLst>
                <a:path path="shape">
                  <a:fillToRect l="50000" t="50000" r="50000" b="50000"/>
                </a:path>
              </a:gradFill>
              <a:ln>
                <a:noFill/>
              </a:ln>
              <a:effectLst/>
              <a:extLst>
                <a:ext uri="{91240B29-F687-4F45-9708-019B960494DF}">
                  <a14:hiddenLine xmlns:a14="http://schemas.microsoft.com/office/drawing/2010/main" w="0" algn="ctr">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s-ES"/>
              </a:p>
            </p:txBody>
          </p:sp>
        </p:grpSp>
        <p:grpSp>
          <p:nvGrpSpPr>
            <p:cNvPr id="1150" name="Group 126"/>
            <p:cNvGrpSpPr>
              <a:grpSpLocks/>
            </p:cNvGrpSpPr>
            <p:nvPr userDrawn="1"/>
          </p:nvGrpSpPr>
          <p:grpSpPr bwMode="auto">
            <a:xfrm rot="-10069553">
              <a:off x="5089" y="95"/>
              <a:ext cx="97" cy="76"/>
              <a:chOff x="3452" y="878"/>
              <a:chExt cx="402" cy="342"/>
            </a:xfrm>
          </p:grpSpPr>
          <p:sp>
            <p:nvSpPr>
              <p:cNvPr id="1151" name="Oval 127"/>
              <p:cNvSpPr>
                <a:spLocks noChangeArrowheads="1"/>
              </p:cNvSpPr>
              <p:nvPr userDrawn="1"/>
            </p:nvSpPr>
            <p:spPr bwMode="gray">
              <a:xfrm>
                <a:off x="3639" y="1026"/>
                <a:ext cx="111" cy="126"/>
              </a:xfrm>
              <a:prstGeom prst="ellipse">
                <a:avLst/>
              </a:prstGeom>
              <a:gradFill rotWithShape="1">
                <a:gsLst>
                  <a:gs pos="0">
                    <a:schemeClr val="bg2">
                      <a:gamma/>
                      <a:tint val="0"/>
                      <a:invGamma/>
                    </a:schemeClr>
                  </a:gs>
                  <a:gs pos="100000">
                    <a:schemeClr val="bg2"/>
                  </a:gs>
                </a:gsLst>
                <a:path path="shape">
                  <a:fillToRect l="50000" t="50000" r="50000" b="50000"/>
                </a:path>
              </a:gradFill>
              <a:ln>
                <a:noFill/>
              </a:ln>
              <a:effectLst/>
              <a:extLst>
                <a:ext uri="{91240B29-F687-4F45-9708-019B960494DF}">
                  <a14:hiddenLine xmlns:a14="http://schemas.microsoft.com/office/drawing/2010/main" w="0" algn="ctr">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s-ES"/>
              </a:p>
            </p:txBody>
          </p:sp>
          <p:sp>
            <p:nvSpPr>
              <p:cNvPr id="1152" name="Oval 128"/>
              <p:cNvSpPr>
                <a:spLocks noChangeArrowheads="1"/>
              </p:cNvSpPr>
              <p:nvPr userDrawn="1"/>
            </p:nvSpPr>
            <p:spPr bwMode="gray">
              <a:xfrm>
                <a:off x="3763" y="1129"/>
                <a:ext cx="91" cy="91"/>
              </a:xfrm>
              <a:prstGeom prst="ellipse">
                <a:avLst/>
              </a:prstGeom>
              <a:gradFill rotWithShape="1">
                <a:gsLst>
                  <a:gs pos="0">
                    <a:schemeClr val="bg2">
                      <a:gamma/>
                      <a:tint val="0"/>
                      <a:invGamma/>
                    </a:schemeClr>
                  </a:gs>
                  <a:gs pos="100000">
                    <a:schemeClr val="bg2"/>
                  </a:gs>
                </a:gsLst>
                <a:path path="shape">
                  <a:fillToRect l="50000" t="50000" r="50000" b="50000"/>
                </a:path>
              </a:gradFill>
              <a:ln>
                <a:noFill/>
              </a:ln>
              <a:effectLst/>
              <a:extLst>
                <a:ext uri="{91240B29-F687-4F45-9708-019B960494DF}">
                  <a14:hiddenLine xmlns:a14="http://schemas.microsoft.com/office/drawing/2010/main" w="0" algn="ctr">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s-ES"/>
              </a:p>
            </p:txBody>
          </p:sp>
          <p:sp>
            <p:nvSpPr>
              <p:cNvPr id="1153" name="Oval 129"/>
              <p:cNvSpPr>
                <a:spLocks noChangeArrowheads="1"/>
              </p:cNvSpPr>
              <p:nvPr userDrawn="1"/>
            </p:nvSpPr>
            <p:spPr bwMode="gray">
              <a:xfrm>
                <a:off x="3452" y="878"/>
                <a:ext cx="182" cy="182"/>
              </a:xfrm>
              <a:prstGeom prst="ellipse">
                <a:avLst/>
              </a:prstGeom>
              <a:gradFill rotWithShape="1">
                <a:gsLst>
                  <a:gs pos="0">
                    <a:schemeClr val="bg2">
                      <a:gamma/>
                      <a:tint val="0"/>
                      <a:invGamma/>
                    </a:schemeClr>
                  </a:gs>
                  <a:gs pos="100000">
                    <a:schemeClr val="bg2"/>
                  </a:gs>
                </a:gsLst>
                <a:path path="shape">
                  <a:fillToRect l="50000" t="50000" r="50000" b="50000"/>
                </a:path>
              </a:gradFill>
              <a:ln>
                <a:noFill/>
              </a:ln>
              <a:effectLst/>
              <a:extLst>
                <a:ext uri="{91240B29-F687-4F45-9708-019B960494DF}">
                  <a14:hiddenLine xmlns:a14="http://schemas.microsoft.com/office/drawing/2010/main" w="0" algn="ctr">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s-ES"/>
              </a:p>
            </p:txBody>
          </p:sp>
        </p:grpSp>
        <p:grpSp>
          <p:nvGrpSpPr>
            <p:cNvPr id="1154" name="Group 130"/>
            <p:cNvGrpSpPr>
              <a:grpSpLocks/>
            </p:cNvGrpSpPr>
            <p:nvPr userDrawn="1"/>
          </p:nvGrpSpPr>
          <p:grpSpPr bwMode="auto">
            <a:xfrm rot="-34314642">
              <a:off x="5041" y="204"/>
              <a:ext cx="97" cy="75"/>
              <a:chOff x="3452" y="878"/>
              <a:chExt cx="402" cy="342"/>
            </a:xfrm>
          </p:grpSpPr>
          <p:sp>
            <p:nvSpPr>
              <p:cNvPr id="1155" name="Oval 131"/>
              <p:cNvSpPr>
                <a:spLocks noChangeArrowheads="1"/>
              </p:cNvSpPr>
              <p:nvPr userDrawn="1"/>
            </p:nvSpPr>
            <p:spPr bwMode="gray">
              <a:xfrm>
                <a:off x="3639" y="1026"/>
                <a:ext cx="111" cy="126"/>
              </a:xfrm>
              <a:prstGeom prst="ellipse">
                <a:avLst/>
              </a:prstGeom>
              <a:gradFill rotWithShape="1">
                <a:gsLst>
                  <a:gs pos="0">
                    <a:schemeClr val="bg2">
                      <a:gamma/>
                      <a:tint val="0"/>
                      <a:invGamma/>
                    </a:schemeClr>
                  </a:gs>
                  <a:gs pos="100000">
                    <a:schemeClr val="bg2"/>
                  </a:gs>
                </a:gsLst>
                <a:path path="shape">
                  <a:fillToRect l="50000" t="50000" r="50000" b="50000"/>
                </a:path>
              </a:gradFill>
              <a:ln>
                <a:noFill/>
              </a:ln>
              <a:effectLst/>
              <a:extLst>
                <a:ext uri="{91240B29-F687-4F45-9708-019B960494DF}">
                  <a14:hiddenLine xmlns:a14="http://schemas.microsoft.com/office/drawing/2010/main" w="0" algn="ctr">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s-ES"/>
              </a:p>
            </p:txBody>
          </p:sp>
          <p:sp>
            <p:nvSpPr>
              <p:cNvPr id="1156" name="Oval 132"/>
              <p:cNvSpPr>
                <a:spLocks noChangeArrowheads="1"/>
              </p:cNvSpPr>
              <p:nvPr userDrawn="1"/>
            </p:nvSpPr>
            <p:spPr bwMode="gray">
              <a:xfrm>
                <a:off x="3763" y="1129"/>
                <a:ext cx="91" cy="91"/>
              </a:xfrm>
              <a:prstGeom prst="ellipse">
                <a:avLst/>
              </a:prstGeom>
              <a:gradFill rotWithShape="1">
                <a:gsLst>
                  <a:gs pos="0">
                    <a:schemeClr val="bg2">
                      <a:gamma/>
                      <a:tint val="0"/>
                      <a:invGamma/>
                    </a:schemeClr>
                  </a:gs>
                  <a:gs pos="100000">
                    <a:schemeClr val="bg2"/>
                  </a:gs>
                </a:gsLst>
                <a:path path="shape">
                  <a:fillToRect l="50000" t="50000" r="50000" b="50000"/>
                </a:path>
              </a:gradFill>
              <a:ln>
                <a:noFill/>
              </a:ln>
              <a:effectLst/>
              <a:extLst>
                <a:ext uri="{91240B29-F687-4F45-9708-019B960494DF}">
                  <a14:hiddenLine xmlns:a14="http://schemas.microsoft.com/office/drawing/2010/main" w="0" algn="ctr">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s-ES"/>
              </a:p>
            </p:txBody>
          </p:sp>
          <p:sp>
            <p:nvSpPr>
              <p:cNvPr id="1157" name="Oval 133"/>
              <p:cNvSpPr>
                <a:spLocks noChangeArrowheads="1"/>
              </p:cNvSpPr>
              <p:nvPr userDrawn="1"/>
            </p:nvSpPr>
            <p:spPr bwMode="gray">
              <a:xfrm>
                <a:off x="3452" y="878"/>
                <a:ext cx="182" cy="182"/>
              </a:xfrm>
              <a:prstGeom prst="ellipse">
                <a:avLst/>
              </a:prstGeom>
              <a:gradFill rotWithShape="1">
                <a:gsLst>
                  <a:gs pos="0">
                    <a:schemeClr val="bg2">
                      <a:gamma/>
                      <a:tint val="0"/>
                      <a:invGamma/>
                    </a:schemeClr>
                  </a:gs>
                  <a:gs pos="100000">
                    <a:schemeClr val="bg2"/>
                  </a:gs>
                </a:gsLst>
                <a:path path="shape">
                  <a:fillToRect l="50000" t="50000" r="50000" b="50000"/>
                </a:path>
              </a:gradFill>
              <a:ln>
                <a:noFill/>
              </a:ln>
              <a:effectLst/>
              <a:extLst>
                <a:ext uri="{91240B29-F687-4F45-9708-019B960494DF}">
                  <a14:hiddenLine xmlns:a14="http://schemas.microsoft.com/office/drawing/2010/main" w="0" algn="ctr">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s-ES"/>
              </a:p>
            </p:txBody>
          </p:sp>
        </p:grpSp>
        <p:grpSp>
          <p:nvGrpSpPr>
            <p:cNvPr id="1158" name="Group 134"/>
            <p:cNvGrpSpPr>
              <a:grpSpLocks/>
            </p:cNvGrpSpPr>
            <p:nvPr userDrawn="1"/>
          </p:nvGrpSpPr>
          <p:grpSpPr bwMode="auto">
            <a:xfrm rot="-15041649">
              <a:off x="5085" y="304"/>
              <a:ext cx="88" cy="82"/>
              <a:chOff x="3452" y="878"/>
              <a:chExt cx="402" cy="342"/>
            </a:xfrm>
          </p:grpSpPr>
          <p:sp>
            <p:nvSpPr>
              <p:cNvPr id="1159" name="Oval 135"/>
              <p:cNvSpPr>
                <a:spLocks noChangeArrowheads="1"/>
              </p:cNvSpPr>
              <p:nvPr userDrawn="1"/>
            </p:nvSpPr>
            <p:spPr bwMode="gray">
              <a:xfrm>
                <a:off x="3639" y="1026"/>
                <a:ext cx="111" cy="126"/>
              </a:xfrm>
              <a:prstGeom prst="ellipse">
                <a:avLst/>
              </a:prstGeom>
              <a:gradFill rotWithShape="1">
                <a:gsLst>
                  <a:gs pos="0">
                    <a:schemeClr val="bg2">
                      <a:gamma/>
                      <a:tint val="0"/>
                      <a:invGamma/>
                    </a:schemeClr>
                  </a:gs>
                  <a:gs pos="100000">
                    <a:schemeClr val="bg2"/>
                  </a:gs>
                </a:gsLst>
                <a:path path="shape">
                  <a:fillToRect l="50000" t="50000" r="50000" b="50000"/>
                </a:path>
              </a:gradFill>
              <a:ln>
                <a:noFill/>
              </a:ln>
              <a:effectLst/>
              <a:extLst>
                <a:ext uri="{91240B29-F687-4F45-9708-019B960494DF}">
                  <a14:hiddenLine xmlns:a14="http://schemas.microsoft.com/office/drawing/2010/main" w="0" algn="ctr">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s-ES"/>
              </a:p>
            </p:txBody>
          </p:sp>
          <p:sp>
            <p:nvSpPr>
              <p:cNvPr id="1160" name="Oval 136"/>
              <p:cNvSpPr>
                <a:spLocks noChangeArrowheads="1"/>
              </p:cNvSpPr>
              <p:nvPr userDrawn="1"/>
            </p:nvSpPr>
            <p:spPr bwMode="gray">
              <a:xfrm>
                <a:off x="3763" y="1129"/>
                <a:ext cx="91" cy="91"/>
              </a:xfrm>
              <a:prstGeom prst="ellipse">
                <a:avLst/>
              </a:prstGeom>
              <a:gradFill rotWithShape="1">
                <a:gsLst>
                  <a:gs pos="0">
                    <a:schemeClr val="bg2">
                      <a:gamma/>
                      <a:tint val="0"/>
                      <a:invGamma/>
                    </a:schemeClr>
                  </a:gs>
                  <a:gs pos="100000">
                    <a:schemeClr val="bg2"/>
                  </a:gs>
                </a:gsLst>
                <a:path path="shape">
                  <a:fillToRect l="50000" t="50000" r="50000" b="50000"/>
                </a:path>
              </a:gradFill>
              <a:ln>
                <a:noFill/>
              </a:ln>
              <a:effectLst/>
              <a:extLst>
                <a:ext uri="{91240B29-F687-4F45-9708-019B960494DF}">
                  <a14:hiddenLine xmlns:a14="http://schemas.microsoft.com/office/drawing/2010/main" w="0" algn="ctr">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s-ES"/>
              </a:p>
            </p:txBody>
          </p:sp>
          <p:sp>
            <p:nvSpPr>
              <p:cNvPr id="1161" name="Oval 137"/>
              <p:cNvSpPr>
                <a:spLocks noChangeArrowheads="1"/>
              </p:cNvSpPr>
              <p:nvPr userDrawn="1"/>
            </p:nvSpPr>
            <p:spPr bwMode="gray">
              <a:xfrm>
                <a:off x="3452" y="878"/>
                <a:ext cx="182" cy="182"/>
              </a:xfrm>
              <a:prstGeom prst="ellipse">
                <a:avLst/>
              </a:prstGeom>
              <a:gradFill rotWithShape="1">
                <a:gsLst>
                  <a:gs pos="0">
                    <a:schemeClr val="bg2">
                      <a:gamma/>
                      <a:tint val="0"/>
                      <a:invGamma/>
                    </a:schemeClr>
                  </a:gs>
                  <a:gs pos="100000">
                    <a:schemeClr val="bg2"/>
                  </a:gs>
                </a:gsLst>
                <a:path path="shape">
                  <a:fillToRect l="50000" t="50000" r="50000" b="50000"/>
                </a:path>
              </a:gradFill>
              <a:ln>
                <a:noFill/>
              </a:ln>
              <a:effectLst/>
              <a:extLst>
                <a:ext uri="{91240B29-F687-4F45-9708-019B960494DF}">
                  <a14:hiddenLine xmlns:a14="http://schemas.microsoft.com/office/drawing/2010/main" w="0" algn="ctr">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s-ES"/>
              </a:p>
            </p:txBody>
          </p:sp>
        </p:grpSp>
      </p:grpSp>
      <p:sp>
        <p:nvSpPr>
          <p:cNvPr id="1162" name="Rectangle 138"/>
          <p:cNvSpPr>
            <a:spLocks noGrp="1" noChangeArrowheads="1"/>
          </p:cNvSpPr>
          <p:nvPr>
            <p:ph type="dt" sz="half" idx="2"/>
          </p:nvPr>
        </p:nvSpPr>
        <p:spPr bwMode="gray">
          <a:xfrm>
            <a:off x="457200" y="6324600"/>
            <a:ext cx="2133600" cy="244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000" b="1">
                <a:latin typeface="+mn-lt"/>
              </a:defRPr>
            </a:lvl1pPr>
          </a:lstStyle>
          <a:p>
            <a:r>
              <a:rPr lang="en-US" altLang="es-ES"/>
              <a:t>www.themegallery.com</a:t>
            </a:r>
          </a:p>
        </p:txBody>
      </p:sp>
      <p:sp>
        <p:nvSpPr>
          <p:cNvPr id="1175" name="Line 151"/>
          <p:cNvSpPr>
            <a:spLocks noChangeShapeType="1"/>
          </p:cNvSpPr>
          <p:nvPr/>
        </p:nvSpPr>
        <p:spPr bwMode="auto">
          <a:xfrm>
            <a:off x="0" y="762000"/>
            <a:ext cx="9144000" cy="0"/>
          </a:xfrm>
          <a:prstGeom prst="line">
            <a:avLst/>
          </a:prstGeom>
          <a:noFill/>
          <a:ln w="9525">
            <a:solidFill>
              <a:schemeClr val="tx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s-ES"/>
          </a:p>
        </p:txBody>
      </p:sp>
      <p:sp>
        <p:nvSpPr>
          <p:cNvPr id="1176" name="Line 152"/>
          <p:cNvSpPr>
            <a:spLocks noChangeShapeType="1"/>
          </p:cNvSpPr>
          <p:nvPr/>
        </p:nvSpPr>
        <p:spPr bwMode="auto">
          <a:xfrm>
            <a:off x="0" y="914400"/>
            <a:ext cx="9144000"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s-ES"/>
          </a:p>
        </p:txBody>
      </p:sp>
      <p:sp>
        <p:nvSpPr>
          <p:cNvPr id="1177" name="Line 153"/>
          <p:cNvSpPr>
            <a:spLocks noChangeShapeType="1"/>
          </p:cNvSpPr>
          <p:nvPr/>
        </p:nvSpPr>
        <p:spPr bwMode="auto">
          <a:xfrm>
            <a:off x="0" y="6648450"/>
            <a:ext cx="9144000"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s-ES"/>
          </a:p>
        </p:txBody>
      </p:sp>
      <p:sp>
        <p:nvSpPr>
          <p:cNvPr id="1178" name="Line 154"/>
          <p:cNvSpPr>
            <a:spLocks noChangeShapeType="1"/>
          </p:cNvSpPr>
          <p:nvPr/>
        </p:nvSpPr>
        <p:spPr bwMode="auto">
          <a:xfrm>
            <a:off x="457200" y="0"/>
            <a:ext cx="0" cy="685800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s-ES"/>
          </a:p>
        </p:txBody>
      </p:sp>
      <p:sp>
        <p:nvSpPr>
          <p:cNvPr id="1179" name="Line 155"/>
          <p:cNvSpPr>
            <a:spLocks noChangeShapeType="1"/>
          </p:cNvSpPr>
          <p:nvPr/>
        </p:nvSpPr>
        <p:spPr bwMode="auto">
          <a:xfrm>
            <a:off x="8763000" y="0"/>
            <a:ext cx="0" cy="685800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s-ES"/>
          </a:p>
        </p:txBody>
      </p:sp>
      <p:sp>
        <p:nvSpPr>
          <p:cNvPr id="1181" name="Line 157"/>
          <p:cNvSpPr>
            <a:spLocks noChangeShapeType="1"/>
          </p:cNvSpPr>
          <p:nvPr/>
        </p:nvSpPr>
        <p:spPr bwMode="auto">
          <a:xfrm flipH="1">
            <a:off x="0" y="5105400"/>
            <a:ext cx="457200"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s-ES"/>
          </a:p>
        </p:txBody>
      </p:sp>
      <p:sp>
        <p:nvSpPr>
          <p:cNvPr id="1182" name="Line 158"/>
          <p:cNvSpPr>
            <a:spLocks noChangeShapeType="1"/>
          </p:cNvSpPr>
          <p:nvPr/>
        </p:nvSpPr>
        <p:spPr bwMode="auto">
          <a:xfrm>
            <a:off x="1752600" y="6648450"/>
            <a:ext cx="0" cy="20955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s-ES"/>
          </a:p>
        </p:txBody>
      </p:sp>
      <p:sp>
        <p:nvSpPr>
          <p:cNvPr id="1183" name="Line 159"/>
          <p:cNvSpPr>
            <a:spLocks noChangeShapeType="1"/>
          </p:cNvSpPr>
          <p:nvPr/>
        </p:nvSpPr>
        <p:spPr bwMode="auto">
          <a:xfrm>
            <a:off x="8763000" y="6019800"/>
            <a:ext cx="381000"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s-E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hf sldNum="0" hdr="0"/>
  <p:txStyles>
    <p:titleStyle>
      <a:lvl1pPr algn="l" rtl="0" eaLnBrk="1" fontAlgn="base" hangingPunct="1">
        <a:spcBef>
          <a:spcPct val="0"/>
        </a:spcBef>
        <a:spcAft>
          <a:spcPct val="0"/>
        </a:spcAft>
        <a:defRPr sz="2800" b="1" i="1" kern="1200">
          <a:solidFill>
            <a:schemeClr val="tx1"/>
          </a:solidFill>
          <a:latin typeface="+mj-lt"/>
          <a:ea typeface="+mj-ea"/>
          <a:cs typeface="+mj-cs"/>
        </a:defRPr>
      </a:lvl1pPr>
      <a:lvl2pPr algn="l" rtl="0" eaLnBrk="1" fontAlgn="base" hangingPunct="1">
        <a:spcBef>
          <a:spcPct val="0"/>
        </a:spcBef>
        <a:spcAft>
          <a:spcPct val="0"/>
        </a:spcAft>
        <a:defRPr sz="2800" b="1" i="1">
          <a:solidFill>
            <a:schemeClr val="tx1"/>
          </a:solidFill>
          <a:latin typeface="Verdana" panose="020B0604030504040204" pitchFamily="34" charset="0"/>
        </a:defRPr>
      </a:lvl2pPr>
      <a:lvl3pPr algn="l" rtl="0" eaLnBrk="1" fontAlgn="base" hangingPunct="1">
        <a:spcBef>
          <a:spcPct val="0"/>
        </a:spcBef>
        <a:spcAft>
          <a:spcPct val="0"/>
        </a:spcAft>
        <a:defRPr sz="2800" b="1" i="1">
          <a:solidFill>
            <a:schemeClr val="tx1"/>
          </a:solidFill>
          <a:latin typeface="Verdana" panose="020B0604030504040204" pitchFamily="34" charset="0"/>
        </a:defRPr>
      </a:lvl3pPr>
      <a:lvl4pPr algn="l" rtl="0" eaLnBrk="1" fontAlgn="base" hangingPunct="1">
        <a:spcBef>
          <a:spcPct val="0"/>
        </a:spcBef>
        <a:spcAft>
          <a:spcPct val="0"/>
        </a:spcAft>
        <a:defRPr sz="2800" b="1" i="1">
          <a:solidFill>
            <a:schemeClr val="tx1"/>
          </a:solidFill>
          <a:latin typeface="Verdana" panose="020B0604030504040204" pitchFamily="34" charset="0"/>
        </a:defRPr>
      </a:lvl4pPr>
      <a:lvl5pPr algn="l" rtl="0" eaLnBrk="1" fontAlgn="base" hangingPunct="1">
        <a:spcBef>
          <a:spcPct val="0"/>
        </a:spcBef>
        <a:spcAft>
          <a:spcPct val="0"/>
        </a:spcAft>
        <a:defRPr sz="2800" b="1" i="1">
          <a:solidFill>
            <a:schemeClr val="tx1"/>
          </a:solidFill>
          <a:latin typeface="Verdana" panose="020B0604030504040204" pitchFamily="34" charset="0"/>
        </a:defRPr>
      </a:lvl5pPr>
      <a:lvl6pPr marL="457200" algn="l" rtl="0" eaLnBrk="1" fontAlgn="base" hangingPunct="1">
        <a:spcBef>
          <a:spcPct val="0"/>
        </a:spcBef>
        <a:spcAft>
          <a:spcPct val="0"/>
        </a:spcAft>
        <a:defRPr sz="2800" b="1" i="1">
          <a:solidFill>
            <a:schemeClr val="tx1"/>
          </a:solidFill>
          <a:latin typeface="Verdana" panose="020B0604030504040204" pitchFamily="34" charset="0"/>
        </a:defRPr>
      </a:lvl6pPr>
      <a:lvl7pPr marL="914400" algn="l" rtl="0" eaLnBrk="1" fontAlgn="base" hangingPunct="1">
        <a:spcBef>
          <a:spcPct val="0"/>
        </a:spcBef>
        <a:spcAft>
          <a:spcPct val="0"/>
        </a:spcAft>
        <a:defRPr sz="2800" b="1" i="1">
          <a:solidFill>
            <a:schemeClr val="tx1"/>
          </a:solidFill>
          <a:latin typeface="Verdana" panose="020B0604030504040204" pitchFamily="34" charset="0"/>
        </a:defRPr>
      </a:lvl7pPr>
      <a:lvl8pPr marL="1371600" algn="l" rtl="0" eaLnBrk="1" fontAlgn="base" hangingPunct="1">
        <a:spcBef>
          <a:spcPct val="0"/>
        </a:spcBef>
        <a:spcAft>
          <a:spcPct val="0"/>
        </a:spcAft>
        <a:defRPr sz="2800" b="1" i="1">
          <a:solidFill>
            <a:schemeClr val="tx1"/>
          </a:solidFill>
          <a:latin typeface="Verdana" panose="020B0604030504040204" pitchFamily="34" charset="0"/>
        </a:defRPr>
      </a:lvl8pPr>
      <a:lvl9pPr marL="1828800" algn="l" rtl="0" eaLnBrk="1" fontAlgn="base" hangingPunct="1">
        <a:spcBef>
          <a:spcPct val="0"/>
        </a:spcBef>
        <a:spcAft>
          <a:spcPct val="0"/>
        </a:spcAft>
        <a:defRPr sz="2800" b="1" i="1">
          <a:solidFill>
            <a:schemeClr val="tx1"/>
          </a:solidFill>
          <a:latin typeface="Verdana" panose="020B0604030504040204" pitchFamily="34" charset="0"/>
        </a:defRPr>
      </a:lvl9pPr>
    </p:titleStyle>
    <p:bodyStyle>
      <a:lvl1pPr marL="342900" indent="-342900" algn="l" rtl="0" eaLnBrk="1" fontAlgn="base" hangingPunct="1">
        <a:spcBef>
          <a:spcPct val="20000"/>
        </a:spcBef>
        <a:spcAft>
          <a:spcPct val="0"/>
        </a:spcAft>
        <a:buClr>
          <a:schemeClr val="hlink"/>
        </a:buClr>
        <a:buFont typeface="Wingdings" panose="05000000000000000000" pitchFamily="2" charset="2"/>
        <a:buChar char="v"/>
        <a:defRPr sz="2800" kern="1200">
          <a:solidFill>
            <a:schemeClr val="tx1"/>
          </a:solidFill>
          <a:latin typeface="+mn-lt"/>
          <a:ea typeface="+mn-ea"/>
          <a:cs typeface="+mn-cs"/>
        </a:defRPr>
      </a:lvl1pPr>
      <a:lvl2pPr marL="742950" indent="-285750" algn="l" rtl="0" eaLnBrk="1" fontAlgn="base" hangingPunct="1">
        <a:spcBef>
          <a:spcPct val="20000"/>
        </a:spcBef>
        <a:spcAft>
          <a:spcPct val="0"/>
        </a:spcAft>
        <a:buClr>
          <a:schemeClr val="accent1"/>
        </a:buClr>
        <a:buFont typeface="Wingdings" panose="05000000000000000000" pitchFamily="2" charset="2"/>
        <a:buChar char="§"/>
        <a:defRPr sz="2800" kern="1200">
          <a:solidFill>
            <a:schemeClr val="tx1"/>
          </a:solidFill>
          <a:latin typeface="Arial" panose="020B0604020202020204" pitchFamily="34" charset="0"/>
          <a:ea typeface="+mn-ea"/>
          <a:cs typeface="+mn-cs"/>
        </a:defRPr>
      </a:lvl2pPr>
      <a:lvl3pPr marL="1143000" indent="-228600" algn="l" rtl="0" eaLnBrk="1" fontAlgn="base" hangingPunct="1">
        <a:spcBef>
          <a:spcPct val="20000"/>
        </a:spcBef>
        <a:spcAft>
          <a:spcPct val="0"/>
        </a:spcAft>
        <a:buClr>
          <a:schemeClr val="tx1"/>
        </a:buClr>
        <a:buChar char="•"/>
        <a:defRPr sz="2400" kern="1200">
          <a:solidFill>
            <a:schemeClr val="tx1"/>
          </a:solidFill>
          <a:latin typeface="Arial" panose="020B0604020202020204" pitchFamily="34" charset="0"/>
          <a:ea typeface="+mn-ea"/>
          <a:cs typeface="+mn-cs"/>
        </a:defRPr>
      </a:lvl3pPr>
      <a:lvl4pPr marL="1600200" indent="-228600" algn="l" rtl="0" eaLnBrk="1" fontAlgn="base" hangingPunct="1">
        <a:spcBef>
          <a:spcPct val="20000"/>
        </a:spcBef>
        <a:spcAft>
          <a:spcPct val="0"/>
        </a:spcAft>
        <a:buChar char="–"/>
        <a:defRPr sz="2000" kern="1200">
          <a:solidFill>
            <a:schemeClr val="tx1"/>
          </a:solidFill>
          <a:latin typeface="Arial" panose="020B0604020202020204" pitchFamily="34" charset="0"/>
          <a:ea typeface="+mn-ea"/>
          <a:cs typeface="+mn-cs"/>
        </a:defRPr>
      </a:lvl4pPr>
      <a:lvl5pPr marL="2057400" indent="-228600" algn="l" rtl="0" eaLnBrk="1" fontAlgn="base" hangingPunct="1">
        <a:spcBef>
          <a:spcPct val="20000"/>
        </a:spcBef>
        <a:spcAft>
          <a:spcPct val="0"/>
        </a:spcAft>
        <a:buChar char="»"/>
        <a:defRPr sz="2000" kern="1200">
          <a:solidFill>
            <a:schemeClr val="tx1"/>
          </a:solidFill>
          <a:latin typeface="Arial" panose="020B06040202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image" Target="../media/image5.png"/><Relationship Id="rId5" Type="http://schemas.openxmlformats.org/officeDocument/2006/relationships/image" Target="../media/image4.jpeg"/><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7.emf"/><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slideLayout" Target="../slideLayouts/slideLayout2.xml"/><Relationship Id="rId1" Type="http://schemas.openxmlformats.org/officeDocument/2006/relationships/vmlDrawing" Target="../drawings/vmlDrawing1.vml"/><Relationship Id="rId5" Type="http://schemas.openxmlformats.org/officeDocument/2006/relationships/image" Target="../media/image8.wmf"/><Relationship Id="rId4" Type="http://schemas.openxmlformats.org/officeDocument/2006/relationships/oleObject" Target="../embeddings/oleObject1.bin"/></Relationships>
</file>

<file path=ppt/slides/_rels/slide5.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diagramLayout" Target="../diagrams/layout3.xml"/><Relationship Id="rId7" Type="http://schemas.openxmlformats.org/officeDocument/2006/relationships/image" Target="../media/image9.emf"/><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12.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2.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diagramLayout" Target="../diagrams/layout5.xml"/><Relationship Id="rId2" Type="http://schemas.openxmlformats.org/officeDocument/2006/relationships/diagramData" Target="../diagrams/data5.xml"/><Relationship Id="rId1" Type="http://schemas.openxmlformats.org/officeDocument/2006/relationships/slideLayout" Target="../slideLayouts/slideLayout2.xml"/><Relationship Id="rId6" Type="http://schemas.microsoft.com/office/2007/relationships/diagramDrawing" Target="../diagrams/drawing5.xml"/><Relationship Id="rId5" Type="http://schemas.openxmlformats.org/officeDocument/2006/relationships/diagramColors" Target="../diagrams/colors5.xml"/><Relationship Id="rId4" Type="http://schemas.openxmlformats.org/officeDocument/2006/relationships/diagramQuickStyle" Target="../diagrams/quickStyle5.xml"/></Relationships>
</file>

<file path=ppt/slides/_rels/slide27.xml.rels><?xml version="1.0" encoding="UTF-8" standalone="yes"?>
<Relationships xmlns="http://schemas.openxmlformats.org/package/2006/relationships"><Relationship Id="rId3" Type="http://schemas.openxmlformats.org/officeDocument/2006/relationships/diagramLayout" Target="../diagrams/layout6.xml"/><Relationship Id="rId2" Type="http://schemas.openxmlformats.org/officeDocument/2006/relationships/diagramData" Target="../diagrams/data6.xml"/><Relationship Id="rId1" Type="http://schemas.openxmlformats.org/officeDocument/2006/relationships/slideLayout" Target="../slideLayouts/slideLayout2.xml"/><Relationship Id="rId6" Type="http://schemas.microsoft.com/office/2007/relationships/diagramDrawing" Target="../diagrams/drawing6.xml"/><Relationship Id="rId5" Type="http://schemas.openxmlformats.org/officeDocument/2006/relationships/diagramColors" Target="../diagrams/colors6.xml"/><Relationship Id="rId4" Type="http://schemas.openxmlformats.org/officeDocument/2006/relationships/diagramQuickStyle" Target="../diagrams/quickStyle6.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image" Target="../media/image5.png"/><Relationship Id="rId5" Type="http://schemas.openxmlformats.org/officeDocument/2006/relationships/image" Target="../media/image4.jpeg"/><Relationship Id="rId4" Type="http://schemas.openxmlformats.org/officeDocument/2006/relationships/image" Target="../media/image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Imagen 12"/>
          <p:cNvPicPr/>
          <p:nvPr/>
        </p:nvPicPr>
        <p:blipFill>
          <a:blip r:embed="rId2">
            <a:extLst>
              <a:ext uri="{28A0092B-C50C-407E-A947-70E740481C1C}">
                <a14:useLocalDpi xmlns:a14="http://schemas.microsoft.com/office/drawing/2010/main" val="0"/>
              </a:ext>
            </a:extLst>
          </a:blip>
          <a:stretch>
            <a:fillRect/>
          </a:stretch>
        </p:blipFill>
        <p:spPr>
          <a:xfrm>
            <a:off x="909754" y="2420888"/>
            <a:ext cx="2036204" cy="1766314"/>
          </a:xfrm>
          <a:prstGeom prst="rect">
            <a:avLst/>
          </a:prstGeom>
        </p:spPr>
      </p:pic>
      <p:pic>
        <p:nvPicPr>
          <p:cNvPr id="11" name="Imagen 10" descr="D:\Imagenes mias\121.pn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rot="501707">
            <a:off x="6402880" y="4729713"/>
            <a:ext cx="2226348" cy="1530239"/>
          </a:xfrm>
          <a:prstGeom prst="rect">
            <a:avLst/>
          </a:prstGeom>
          <a:noFill/>
          <a:ln>
            <a:noFill/>
          </a:ln>
        </p:spPr>
      </p:pic>
      <p:sp>
        <p:nvSpPr>
          <p:cNvPr id="2050" name="Rectangle 2"/>
          <p:cNvSpPr>
            <a:spLocks noGrp="1" noChangeArrowheads="1"/>
          </p:cNvSpPr>
          <p:nvPr>
            <p:ph type="ctrTitle"/>
          </p:nvPr>
        </p:nvSpPr>
        <p:spPr>
          <a:xfrm>
            <a:off x="1752600" y="1821496"/>
            <a:ext cx="5791200" cy="1934529"/>
          </a:xfrm>
        </p:spPr>
        <p:txBody>
          <a:bodyPr/>
          <a:lstStyle/>
          <a:p>
            <a:pPr>
              <a:lnSpc>
                <a:spcPct val="150000"/>
              </a:lnSpc>
            </a:pPr>
            <a:r>
              <a:rPr lang="en-US" altLang="es-ES" sz="3200" dirty="0" smtClean="0">
                <a:solidFill>
                  <a:schemeClr val="tx2"/>
                </a:solidFill>
              </a:rPr>
              <a:t>OPTATIVA II</a:t>
            </a:r>
            <a:br>
              <a:rPr lang="en-US" altLang="es-ES" sz="3200" dirty="0" smtClean="0">
                <a:solidFill>
                  <a:schemeClr val="tx2"/>
                </a:solidFill>
              </a:rPr>
            </a:br>
            <a:r>
              <a:rPr lang="en-US" altLang="es-ES" sz="3200" dirty="0" smtClean="0">
                <a:solidFill>
                  <a:schemeClr val="tx2"/>
                </a:solidFill>
              </a:rPr>
              <a:t>MARKETING </a:t>
            </a:r>
            <a:endParaRPr lang="en-US" altLang="es-ES" sz="3200" dirty="0">
              <a:solidFill>
                <a:schemeClr val="tx2"/>
              </a:solidFill>
            </a:endParaRPr>
          </a:p>
        </p:txBody>
      </p:sp>
      <p:sp>
        <p:nvSpPr>
          <p:cNvPr id="2051" name="Rectangle 3"/>
          <p:cNvSpPr>
            <a:spLocks noGrp="1" noChangeArrowheads="1"/>
          </p:cNvSpPr>
          <p:nvPr>
            <p:ph type="subTitle" idx="1"/>
          </p:nvPr>
        </p:nvSpPr>
        <p:spPr>
          <a:xfrm>
            <a:off x="1987990" y="4845568"/>
            <a:ext cx="6563816" cy="457200"/>
          </a:xfrm>
        </p:spPr>
        <p:txBody>
          <a:bodyPr/>
          <a:lstStyle/>
          <a:p>
            <a:r>
              <a:rPr lang="en-US" altLang="es-ES" dirty="0">
                <a:solidFill>
                  <a:schemeClr val="tx2"/>
                </a:solidFill>
              </a:rPr>
              <a:t>MSc. Beatriz </a:t>
            </a:r>
            <a:r>
              <a:rPr lang="es-ES" altLang="es-ES" dirty="0">
                <a:solidFill>
                  <a:schemeClr val="tx2"/>
                </a:solidFill>
              </a:rPr>
              <a:t>Fernández</a:t>
            </a:r>
            <a:r>
              <a:rPr lang="en-US" altLang="es-ES" dirty="0">
                <a:solidFill>
                  <a:schemeClr val="tx2"/>
                </a:solidFill>
              </a:rPr>
              <a:t> Pérez</a:t>
            </a:r>
          </a:p>
        </p:txBody>
      </p:sp>
      <p:sp>
        <p:nvSpPr>
          <p:cNvPr id="2" name="Rectángulo 1"/>
          <p:cNvSpPr/>
          <p:nvPr/>
        </p:nvSpPr>
        <p:spPr>
          <a:xfrm>
            <a:off x="3995936" y="5517232"/>
            <a:ext cx="1728192" cy="79208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b="1" dirty="0" smtClean="0"/>
              <a:t>2</a:t>
            </a:r>
            <a:r>
              <a:rPr lang="es-ES" b="1" dirty="0" smtClean="0">
                <a:solidFill>
                  <a:schemeClr val="tx2"/>
                </a:solidFill>
              </a:rPr>
              <a:t>CURSO: 2026/2027</a:t>
            </a:r>
            <a:endParaRPr lang="es-ES" b="1" dirty="0"/>
          </a:p>
        </p:txBody>
      </p:sp>
      <p:sp>
        <p:nvSpPr>
          <p:cNvPr id="7" name="Rectangle 3"/>
          <p:cNvSpPr txBox="1">
            <a:spLocks noChangeArrowheads="1"/>
          </p:cNvSpPr>
          <p:nvPr/>
        </p:nvSpPr>
        <p:spPr bwMode="gray">
          <a:xfrm>
            <a:off x="1758427" y="4290412"/>
            <a:ext cx="6563816"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0" indent="0" algn="ctr" rtl="0" eaLnBrk="1" fontAlgn="base" hangingPunct="1">
              <a:spcBef>
                <a:spcPct val="20000"/>
              </a:spcBef>
              <a:spcAft>
                <a:spcPct val="0"/>
              </a:spcAft>
              <a:buClr>
                <a:schemeClr val="hlink"/>
              </a:buClr>
              <a:buFont typeface="Wingdings" panose="05000000000000000000" pitchFamily="2" charset="2"/>
              <a:buNone/>
              <a:defRPr sz="1800" b="1" kern="1200">
                <a:solidFill>
                  <a:schemeClr val="tx1"/>
                </a:solidFill>
                <a:latin typeface="+mn-lt"/>
                <a:ea typeface="+mn-ea"/>
                <a:cs typeface="+mn-cs"/>
              </a:defRPr>
            </a:lvl1pPr>
            <a:lvl2pPr marL="742950" indent="-285750" algn="l" rtl="0" eaLnBrk="1" fontAlgn="base" hangingPunct="1">
              <a:spcBef>
                <a:spcPct val="20000"/>
              </a:spcBef>
              <a:spcAft>
                <a:spcPct val="0"/>
              </a:spcAft>
              <a:buClr>
                <a:schemeClr val="accent1"/>
              </a:buClr>
              <a:buFont typeface="Wingdings" panose="05000000000000000000" pitchFamily="2" charset="2"/>
              <a:buChar char="§"/>
              <a:defRPr sz="2800" kern="1200">
                <a:solidFill>
                  <a:schemeClr val="tx1"/>
                </a:solidFill>
                <a:latin typeface="Arial" panose="020B0604020202020204" pitchFamily="34" charset="0"/>
                <a:ea typeface="+mn-ea"/>
                <a:cs typeface="+mn-cs"/>
              </a:defRPr>
            </a:lvl2pPr>
            <a:lvl3pPr marL="1143000" indent="-228600" algn="l" rtl="0" eaLnBrk="1" fontAlgn="base" hangingPunct="1">
              <a:spcBef>
                <a:spcPct val="20000"/>
              </a:spcBef>
              <a:spcAft>
                <a:spcPct val="0"/>
              </a:spcAft>
              <a:buClr>
                <a:schemeClr val="tx1"/>
              </a:buClr>
              <a:buChar char="•"/>
              <a:defRPr sz="2400" kern="1200">
                <a:solidFill>
                  <a:schemeClr val="tx1"/>
                </a:solidFill>
                <a:latin typeface="Arial" panose="020B0604020202020204" pitchFamily="34" charset="0"/>
                <a:ea typeface="+mn-ea"/>
                <a:cs typeface="+mn-cs"/>
              </a:defRPr>
            </a:lvl3pPr>
            <a:lvl4pPr marL="1600200" indent="-228600" algn="l" rtl="0" eaLnBrk="1" fontAlgn="base" hangingPunct="1">
              <a:spcBef>
                <a:spcPct val="20000"/>
              </a:spcBef>
              <a:spcAft>
                <a:spcPct val="0"/>
              </a:spcAft>
              <a:buChar char="–"/>
              <a:defRPr sz="2000" kern="1200">
                <a:solidFill>
                  <a:schemeClr val="tx1"/>
                </a:solidFill>
                <a:latin typeface="Arial" panose="020B0604020202020204" pitchFamily="34" charset="0"/>
                <a:ea typeface="+mn-ea"/>
                <a:cs typeface="+mn-cs"/>
              </a:defRPr>
            </a:lvl4pPr>
            <a:lvl5pPr marL="2057400" indent="-228600" algn="l" rtl="0" eaLnBrk="1" fontAlgn="base" hangingPunct="1">
              <a:spcBef>
                <a:spcPct val="20000"/>
              </a:spcBef>
              <a:spcAft>
                <a:spcPct val="0"/>
              </a:spcAft>
              <a:buChar char="»"/>
              <a:defRPr sz="2000" kern="1200">
                <a:solidFill>
                  <a:schemeClr val="tx1"/>
                </a:solidFill>
                <a:latin typeface="Arial" panose="020B06040202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altLang="es-ES" dirty="0" smtClean="0">
                <a:solidFill>
                  <a:schemeClr val="tx2"/>
                </a:solidFill>
              </a:rPr>
              <a:t>PROGRAMA CICLO CORTO AUDITORÍA</a:t>
            </a:r>
            <a:endParaRPr lang="en-US" altLang="es-ES" dirty="0">
              <a:solidFill>
                <a:schemeClr val="tx2"/>
              </a:solidFill>
            </a:endParaRPr>
          </a:p>
        </p:txBody>
      </p:sp>
      <p:pic>
        <p:nvPicPr>
          <p:cNvPr id="8" name="Imagen 7" descr="D:\Imagenes mias\120.png"/>
          <p:cNvPicPr>
            <a:picLocks noChangeAspect="1"/>
          </p:cNvPicPr>
          <p:nvPr/>
        </p:nvPicPr>
        <p:blipFill>
          <a:blip r:embed="rId4" cstate="print">
            <a:extLst>
              <a:ext uri="{28A0092B-C50C-407E-A947-70E740481C1C}">
                <a14:useLocalDpi xmlns:a14="http://schemas.microsoft.com/office/drawing/2010/main" val="0"/>
              </a:ext>
            </a:extLst>
          </a:blip>
          <a:srcRect/>
          <a:stretch>
            <a:fillRect/>
          </a:stretch>
        </p:blipFill>
        <p:spPr bwMode="auto">
          <a:xfrm rot="20681706">
            <a:off x="724403" y="591094"/>
            <a:ext cx="1955600" cy="1449797"/>
          </a:xfrm>
          <a:prstGeom prst="rect">
            <a:avLst/>
          </a:prstGeom>
          <a:noFill/>
          <a:ln>
            <a:noFill/>
          </a:ln>
        </p:spPr>
      </p:pic>
      <p:pic>
        <p:nvPicPr>
          <p:cNvPr id="9" name="Picture 11" descr="D:\frida25814\facultad\2015\imagenes para ppt\plan....jpg"/>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rot="944420">
            <a:off x="6353092" y="2629233"/>
            <a:ext cx="2197996" cy="1612981"/>
          </a:xfrm>
          <a:prstGeom prst="rect">
            <a:avLst/>
          </a:prstGeom>
          <a:noFill/>
          <a:ln>
            <a:noFill/>
          </a:ln>
          <a:extLst/>
        </p:spPr>
      </p:pic>
      <p:pic>
        <p:nvPicPr>
          <p:cNvPr id="10" name="Imagen 9" descr="D:\Imagenes mias\MK.png"/>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rot="21296952">
            <a:off x="776756" y="4721773"/>
            <a:ext cx="2410386" cy="1588941"/>
          </a:xfrm>
          <a:prstGeom prst="rect">
            <a:avLst/>
          </a:prstGeom>
          <a:noFill/>
          <a:ln>
            <a:noFill/>
          </a:ln>
        </p:spPr>
      </p:pic>
      <p:sp>
        <p:nvSpPr>
          <p:cNvPr id="12" name="4 CuadroTexto"/>
          <p:cNvSpPr txBox="1"/>
          <p:nvPr/>
        </p:nvSpPr>
        <p:spPr bwMode="auto">
          <a:xfrm>
            <a:off x="2683132" y="523211"/>
            <a:ext cx="5868674" cy="1200329"/>
          </a:xfrm>
          <a:prstGeom prst="rect">
            <a:avLst/>
          </a:prstGeom>
          <a:noFill/>
          <a:ln>
            <a:noFill/>
          </a:ln>
          <a:effectLst/>
          <a:extLst/>
        </p:spPr>
        <p:txBody>
          <a:bodyPr wrap="square" rtlCol="0">
            <a:spAutoFit/>
          </a:bodyPr>
          <a:lstStyle/>
          <a:p>
            <a:pPr algn="ctr">
              <a:spcBef>
                <a:spcPct val="50000"/>
              </a:spcBef>
            </a:pPr>
            <a:r>
              <a:rPr lang="es-ES" sz="2400" b="1" dirty="0">
                <a:ln w="0"/>
                <a:solidFill>
                  <a:schemeClr val="tx2"/>
                </a:solidFill>
                <a:latin typeface="Arial" panose="020B0604020202020204" pitchFamily="34" charset="0"/>
                <a:cs typeface="Arial" panose="020B0604020202020204" pitchFamily="34" charset="0"/>
              </a:rPr>
              <a:t>FACULTAD DE </a:t>
            </a:r>
            <a:r>
              <a:rPr lang="es-ES" sz="2400" b="1" dirty="0" smtClean="0">
                <a:ln w="0"/>
                <a:solidFill>
                  <a:schemeClr val="tx2"/>
                </a:solidFill>
                <a:latin typeface="Arial" panose="020B0604020202020204" pitchFamily="34" charset="0"/>
                <a:cs typeface="Arial" panose="020B0604020202020204" pitchFamily="34" charset="0"/>
              </a:rPr>
              <a:t>CIENCIAS AGROPECUARIAS, TÉCNICAS Y ECONÓMICAS</a:t>
            </a:r>
            <a:endParaRPr lang="es-ES" sz="2400" b="1" dirty="0">
              <a:ln w="0"/>
              <a:solidFill>
                <a:schemeClr val="tx2"/>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964730521"/>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p:cNvSpPr>
            <a:spLocks noGrp="1"/>
          </p:cNvSpPr>
          <p:nvPr>
            <p:ph idx="1"/>
          </p:nvPr>
        </p:nvSpPr>
        <p:spPr>
          <a:xfrm>
            <a:off x="681046" y="1052736"/>
            <a:ext cx="6017419" cy="1974242"/>
          </a:xfrm>
        </p:spPr>
        <p:style>
          <a:lnRef idx="2">
            <a:schemeClr val="accent3"/>
          </a:lnRef>
          <a:fillRef idx="1">
            <a:schemeClr val="lt1"/>
          </a:fillRef>
          <a:effectRef idx="0">
            <a:schemeClr val="accent3"/>
          </a:effectRef>
          <a:fontRef idx="minor">
            <a:schemeClr val="dk1"/>
          </a:fontRef>
        </p:style>
        <p:txBody>
          <a:bodyPr>
            <a:normAutofit lnSpcReduction="10000"/>
          </a:bodyPr>
          <a:lstStyle/>
          <a:p>
            <a:pPr marL="0" indent="0" algn="just">
              <a:buNone/>
            </a:pPr>
            <a:r>
              <a:rPr lang="es-ES" sz="2400" b="1" i="1" dirty="0">
                <a:solidFill>
                  <a:schemeClr val="tx2"/>
                </a:solidFill>
                <a:latin typeface="Arial" panose="020B0604020202020204" pitchFamily="34" charset="0"/>
                <a:cs typeface="Arial" panose="020B0604020202020204" pitchFamily="34" charset="0"/>
              </a:rPr>
              <a:t>“El que no enseña, el que no anuncia, el que no ofrece, no vende. Nadie compra lo que ignora”.</a:t>
            </a:r>
            <a:r>
              <a:rPr lang="es-ES" sz="2400" b="1" dirty="0">
                <a:solidFill>
                  <a:schemeClr val="tx2"/>
                </a:solidFill>
                <a:latin typeface="Arial" panose="020B0604020202020204" pitchFamily="34" charset="0"/>
                <a:cs typeface="Arial" panose="020B0604020202020204" pitchFamily="34" charset="0"/>
              </a:rPr>
              <a:t>  </a:t>
            </a:r>
          </a:p>
          <a:p>
            <a:pPr marL="0" indent="0" algn="just">
              <a:buNone/>
            </a:pPr>
            <a:r>
              <a:rPr lang="es-ES" sz="2400" b="1" dirty="0">
                <a:solidFill>
                  <a:schemeClr val="tx2"/>
                </a:solidFill>
                <a:latin typeface="Arial" panose="020B0604020202020204" pitchFamily="34" charset="0"/>
                <a:cs typeface="Arial" panose="020B0604020202020204" pitchFamily="34" charset="0"/>
              </a:rPr>
              <a:t>  </a:t>
            </a:r>
            <a:endParaRPr lang="es-ES" sz="2400" b="1" dirty="0" smtClean="0">
              <a:solidFill>
                <a:schemeClr val="tx2"/>
              </a:solidFill>
              <a:latin typeface="Arial" panose="020B0604020202020204" pitchFamily="34" charset="0"/>
              <a:cs typeface="Arial" panose="020B0604020202020204" pitchFamily="34" charset="0"/>
            </a:endParaRPr>
          </a:p>
          <a:p>
            <a:pPr marL="0" indent="0" algn="r">
              <a:buNone/>
            </a:pPr>
            <a:r>
              <a:rPr lang="es-ES" sz="2400" b="1" dirty="0" smtClean="0">
                <a:solidFill>
                  <a:schemeClr val="tx2"/>
                </a:solidFill>
                <a:latin typeface="Arial" panose="020B0604020202020204" pitchFamily="34" charset="0"/>
                <a:cs typeface="Arial" panose="020B0604020202020204" pitchFamily="34" charset="0"/>
              </a:rPr>
              <a:t>  (</a:t>
            </a:r>
            <a:r>
              <a:rPr lang="es-ES" sz="2400" b="1" i="1" dirty="0" smtClean="0">
                <a:solidFill>
                  <a:schemeClr val="tx2"/>
                </a:solidFill>
                <a:latin typeface="Arial" panose="020B0604020202020204" pitchFamily="34" charset="0"/>
                <a:cs typeface="Arial" panose="020B0604020202020204" pitchFamily="34" charset="0"/>
              </a:rPr>
              <a:t>Martí, J. La América, N.Y. Abril, 1884).</a:t>
            </a:r>
            <a:endParaRPr lang="es-ES" sz="2400" b="1" dirty="0" smtClean="0">
              <a:solidFill>
                <a:schemeClr val="tx2"/>
              </a:solidFill>
              <a:latin typeface="Arial" panose="020B0604020202020204" pitchFamily="34" charset="0"/>
              <a:cs typeface="Arial" panose="020B0604020202020204" pitchFamily="34" charset="0"/>
            </a:endParaRPr>
          </a:p>
          <a:p>
            <a:pPr marL="0" indent="0" algn="just">
              <a:buNone/>
            </a:pPr>
            <a:endParaRPr lang="es-ES" sz="2400" b="1" dirty="0">
              <a:solidFill>
                <a:schemeClr val="tx2"/>
              </a:solidFill>
              <a:latin typeface="Arial" panose="020B0604020202020204" pitchFamily="34" charset="0"/>
              <a:cs typeface="Arial" panose="020B0604020202020204" pitchFamily="34" charset="0"/>
            </a:endParaRPr>
          </a:p>
          <a:p>
            <a:pPr marL="0" indent="0" algn="just">
              <a:buNone/>
            </a:pPr>
            <a:endParaRPr lang="es-ES" sz="2400" b="1" dirty="0">
              <a:solidFill>
                <a:schemeClr val="tx2"/>
              </a:solidFill>
              <a:latin typeface="Arial" panose="020B0604020202020204" pitchFamily="34" charset="0"/>
              <a:cs typeface="Arial" panose="020B0604020202020204" pitchFamily="34" charset="0"/>
            </a:endParaRPr>
          </a:p>
          <a:p>
            <a:pPr marL="0" indent="0" algn="just">
              <a:buNone/>
            </a:pPr>
            <a:endParaRPr lang="es-ES" sz="2400" b="1" dirty="0">
              <a:solidFill>
                <a:schemeClr val="tx2"/>
              </a:solidFill>
              <a:latin typeface="Arial" panose="020B0604020202020204" pitchFamily="34" charset="0"/>
              <a:cs typeface="Arial" panose="020B0604020202020204" pitchFamily="34" charset="0"/>
            </a:endParaRPr>
          </a:p>
        </p:txBody>
      </p:sp>
      <p:pic>
        <p:nvPicPr>
          <p:cNvPr id="6" name="Imagen 5"/>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804248" y="1052736"/>
            <a:ext cx="1750945" cy="1638871"/>
          </a:xfrm>
          <a:prstGeom prst="rect">
            <a:avLst/>
          </a:prstGeom>
          <a:ln>
            <a:noFill/>
          </a:ln>
          <a:effectLst>
            <a:softEdge rad="112500"/>
          </a:effectLst>
        </p:spPr>
      </p:pic>
      <p:pic>
        <p:nvPicPr>
          <p:cNvPr id="4" name="Imagen 3"/>
          <p:cNvPicPr/>
          <p:nvPr/>
        </p:nvPicPr>
        <p:blipFill>
          <a:blip r:embed="rId3">
            <a:extLst>
              <a:ext uri="{28A0092B-C50C-407E-A947-70E740481C1C}">
                <a14:useLocalDpi xmlns:a14="http://schemas.microsoft.com/office/drawing/2010/main" val="0"/>
              </a:ext>
            </a:extLst>
          </a:blip>
          <a:srcRect/>
          <a:stretch>
            <a:fillRect/>
          </a:stretch>
        </p:blipFill>
        <p:spPr bwMode="auto">
          <a:xfrm>
            <a:off x="6858108" y="3645024"/>
            <a:ext cx="1697085" cy="1743512"/>
          </a:xfrm>
          <a:prstGeom prst="rect">
            <a:avLst/>
          </a:prstGeom>
          <a:noFill/>
          <a:ln>
            <a:noFill/>
          </a:ln>
        </p:spPr>
      </p:pic>
      <p:sp>
        <p:nvSpPr>
          <p:cNvPr id="5" name="Marcador de contenido 2"/>
          <p:cNvSpPr txBox="1">
            <a:spLocks/>
          </p:cNvSpPr>
          <p:nvPr/>
        </p:nvSpPr>
        <p:spPr bwMode="gray">
          <a:xfrm>
            <a:off x="521404" y="3443453"/>
            <a:ext cx="6336704" cy="2865867"/>
          </a:xfrm>
          <a:prstGeom prst="rect">
            <a:avLst/>
          </a:prstGeom>
          <a:extLst>
            <a:ext uri="{AF507438-7753-43E0-B8FC-AC1667EBCBE1}">
              <a14:hiddenEffects xmlns:a14="http://schemas.microsoft.com/office/drawing/2010/main">
                <a:effectLst>
                  <a:outerShdw dist="35921" dir="2700000" algn="ctr" rotWithShape="0">
                    <a:schemeClr val="bg2"/>
                  </a:outerShdw>
                </a:effectLst>
              </a14:hiddenEffects>
            </a:ext>
          </a:extLst>
        </p:spPr>
        <p:style>
          <a:lnRef idx="2">
            <a:schemeClr val="accent3"/>
          </a:lnRef>
          <a:fillRef idx="1">
            <a:schemeClr val="lt1"/>
          </a:fillRef>
          <a:effectRef idx="0">
            <a:schemeClr val="accent3"/>
          </a:effectRef>
          <a:fontRef idx="minor">
            <a:schemeClr val="dk1"/>
          </a:fontRef>
        </p:style>
        <p:txBody>
          <a:bodyPr vert="horz" wrap="square" lIns="91440" tIns="45720" rIns="91440" bIns="45720" numCol="1" anchor="t" anchorCtr="0" compatLnSpc="1">
            <a:prstTxWarp prst="textNoShape">
              <a:avLst/>
            </a:prstTxWarp>
            <a:noAutofit/>
          </a:bodyPr>
          <a:lstStyle>
            <a:lvl1pPr marL="342900" indent="-342900" algn="l" rtl="0" eaLnBrk="1" fontAlgn="base" hangingPunct="1">
              <a:spcBef>
                <a:spcPct val="20000"/>
              </a:spcBef>
              <a:spcAft>
                <a:spcPct val="0"/>
              </a:spcAft>
              <a:buClr>
                <a:schemeClr val="hlink"/>
              </a:buClr>
              <a:buFont typeface="Wingdings" panose="05000000000000000000" pitchFamily="2" charset="2"/>
              <a:buChar char="v"/>
              <a:defRPr sz="2800" kern="1200">
                <a:solidFill>
                  <a:schemeClr val="dk1"/>
                </a:solidFill>
                <a:latin typeface="+mn-lt"/>
                <a:ea typeface="+mn-ea"/>
                <a:cs typeface="+mn-cs"/>
              </a:defRPr>
            </a:lvl1pPr>
            <a:lvl2pPr marL="742950" indent="-285750" algn="l" rtl="0" eaLnBrk="1" fontAlgn="base" hangingPunct="1">
              <a:spcBef>
                <a:spcPct val="20000"/>
              </a:spcBef>
              <a:spcAft>
                <a:spcPct val="0"/>
              </a:spcAft>
              <a:buClr>
                <a:schemeClr val="accent1"/>
              </a:buClr>
              <a:buFont typeface="Wingdings" panose="05000000000000000000" pitchFamily="2" charset="2"/>
              <a:buChar char="§"/>
              <a:defRPr sz="2800" kern="1200">
                <a:solidFill>
                  <a:schemeClr val="dk1"/>
                </a:solidFill>
                <a:latin typeface="+mn-lt"/>
                <a:ea typeface="+mn-ea"/>
                <a:cs typeface="+mn-cs"/>
              </a:defRPr>
            </a:lvl2pPr>
            <a:lvl3pPr marL="1143000" indent="-228600" algn="l" rtl="0" eaLnBrk="1" fontAlgn="base" hangingPunct="1">
              <a:spcBef>
                <a:spcPct val="20000"/>
              </a:spcBef>
              <a:spcAft>
                <a:spcPct val="0"/>
              </a:spcAft>
              <a:buClr>
                <a:schemeClr val="tx1"/>
              </a:buClr>
              <a:buChar char="•"/>
              <a:defRPr sz="2400" kern="1200">
                <a:solidFill>
                  <a:schemeClr val="dk1"/>
                </a:solidFill>
                <a:latin typeface="+mn-lt"/>
                <a:ea typeface="+mn-ea"/>
                <a:cs typeface="+mn-cs"/>
              </a:defRPr>
            </a:lvl3pPr>
            <a:lvl4pPr marL="1600200" indent="-228600" algn="l" rtl="0" eaLnBrk="1" fontAlgn="base" hangingPunct="1">
              <a:spcBef>
                <a:spcPct val="20000"/>
              </a:spcBef>
              <a:spcAft>
                <a:spcPct val="0"/>
              </a:spcAft>
              <a:buChar char="–"/>
              <a:defRPr sz="2000" kern="1200">
                <a:solidFill>
                  <a:schemeClr val="dk1"/>
                </a:solidFill>
                <a:latin typeface="+mn-lt"/>
                <a:ea typeface="+mn-ea"/>
                <a:cs typeface="+mn-cs"/>
              </a:defRPr>
            </a:lvl4pPr>
            <a:lvl5pPr marL="2057400" indent="-228600" algn="l" rtl="0" eaLnBrk="1" fontAlgn="base" hangingPunct="1">
              <a:spcBef>
                <a:spcPct val="20000"/>
              </a:spcBef>
              <a:spcAft>
                <a:spcPct val="0"/>
              </a:spcAft>
              <a:buChar char="»"/>
              <a:defRPr sz="2000" kern="1200">
                <a:solidFill>
                  <a:schemeClr val="dk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dk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dk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dk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dk1"/>
                </a:solidFill>
                <a:latin typeface="+mn-lt"/>
                <a:ea typeface="+mn-ea"/>
                <a:cs typeface="+mn-cs"/>
              </a:defRPr>
            </a:lvl9pPr>
          </a:lstStyle>
          <a:p>
            <a:pPr marL="0" indent="0" algn="just">
              <a:buNone/>
            </a:pPr>
            <a:r>
              <a:rPr lang="es-ES" sz="2400" b="1" i="1" dirty="0">
                <a:solidFill>
                  <a:schemeClr val="tx2"/>
                </a:solidFill>
                <a:cs typeface="Arial" panose="020B0604020202020204" pitchFamily="34" charset="0"/>
              </a:rPr>
              <a:t>“Yo no puedo enseñarles nada, solo puedo ayudarles a buscar el conocimiento dentro de ustedes mismos: lo cual es mucho mejor que traspasarles mis </a:t>
            </a:r>
            <a:r>
              <a:rPr lang="es-ES" sz="2400" b="1" i="1" dirty="0" smtClean="0">
                <a:solidFill>
                  <a:schemeClr val="tx2"/>
                </a:solidFill>
                <a:cs typeface="Arial" panose="020B0604020202020204" pitchFamily="34" charset="0"/>
              </a:rPr>
              <a:t>conocimientos”</a:t>
            </a:r>
            <a:r>
              <a:rPr lang="es-ES" sz="2400" b="1" dirty="0" smtClean="0">
                <a:solidFill>
                  <a:schemeClr val="tx2"/>
                </a:solidFill>
                <a:cs typeface="Arial" panose="020B0604020202020204" pitchFamily="34" charset="0"/>
              </a:rPr>
              <a:t> </a:t>
            </a:r>
          </a:p>
          <a:p>
            <a:pPr marL="0" indent="0" algn="r">
              <a:buNone/>
            </a:pPr>
            <a:r>
              <a:rPr lang="es-ES" sz="2400" b="1" dirty="0" smtClean="0">
                <a:solidFill>
                  <a:schemeClr val="tx2"/>
                </a:solidFill>
                <a:cs typeface="Arial" panose="020B0604020202020204" pitchFamily="34" charset="0"/>
              </a:rPr>
              <a:t>SÓCRATES</a:t>
            </a:r>
          </a:p>
          <a:p>
            <a:pPr marL="0" indent="0" algn="just">
              <a:buFont typeface="Wingdings" panose="05000000000000000000" pitchFamily="2" charset="2"/>
              <a:buNone/>
            </a:pPr>
            <a:r>
              <a:rPr lang="es-ES" sz="2400" b="1" dirty="0" smtClean="0">
                <a:solidFill>
                  <a:schemeClr val="tx2"/>
                </a:solidFill>
                <a:cs typeface="Arial" panose="020B0604020202020204" pitchFamily="34" charset="0"/>
              </a:rPr>
              <a:t>  </a:t>
            </a:r>
          </a:p>
          <a:p>
            <a:pPr marL="0" indent="0" algn="r">
              <a:buFont typeface="Wingdings" panose="05000000000000000000" pitchFamily="2" charset="2"/>
              <a:buNone/>
            </a:pPr>
            <a:endParaRPr lang="es-ES" sz="2400" b="1" dirty="0" smtClean="0">
              <a:solidFill>
                <a:schemeClr val="tx2"/>
              </a:solidFill>
              <a:cs typeface="Arial" panose="020B0604020202020204" pitchFamily="34" charset="0"/>
            </a:endParaRPr>
          </a:p>
          <a:p>
            <a:pPr marL="0" indent="0" algn="just">
              <a:buFont typeface="Wingdings" panose="05000000000000000000" pitchFamily="2" charset="2"/>
              <a:buNone/>
            </a:pPr>
            <a:endParaRPr lang="es-ES" sz="2400" b="1" dirty="0" smtClean="0">
              <a:solidFill>
                <a:schemeClr val="tx2"/>
              </a:solidFill>
              <a:cs typeface="Arial" panose="020B0604020202020204" pitchFamily="34" charset="0"/>
            </a:endParaRPr>
          </a:p>
          <a:p>
            <a:pPr marL="0" indent="0" algn="just">
              <a:buFont typeface="Wingdings" panose="05000000000000000000" pitchFamily="2" charset="2"/>
              <a:buNone/>
            </a:pPr>
            <a:endParaRPr lang="es-ES" sz="2400" b="1" dirty="0" smtClean="0">
              <a:solidFill>
                <a:schemeClr val="tx2"/>
              </a:solidFill>
              <a:cs typeface="Arial" panose="020B0604020202020204" pitchFamily="34" charset="0"/>
            </a:endParaRPr>
          </a:p>
          <a:p>
            <a:pPr marL="0" indent="0" algn="just">
              <a:buFont typeface="Wingdings" panose="05000000000000000000" pitchFamily="2" charset="2"/>
              <a:buNone/>
            </a:pPr>
            <a:endParaRPr lang="es-ES" sz="2400" b="1" dirty="0">
              <a:solidFill>
                <a:schemeClr val="tx2"/>
              </a:solidFill>
              <a:cs typeface="Arial" panose="020B0604020202020204" pitchFamily="34" charset="0"/>
            </a:endParaRPr>
          </a:p>
        </p:txBody>
      </p:sp>
    </p:spTree>
    <p:extLst>
      <p:ext uri="{BB962C8B-B14F-4D97-AF65-F5344CB8AC3E}">
        <p14:creationId xmlns:p14="http://schemas.microsoft.com/office/powerpoint/2010/main" val="830736388"/>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dirty="0">
                <a:solidFill>
                  <a:schemeClr val="tx2"/>
                </a:solidFill>
              </a:rPr>
              <a:t>CONFERENCIA No. </a:t>
            </a:r>
            <a:r>
              <a:rPr lang="es-ES" dirty="0" smtClean="0">
                <a:solidFill>
                  <a:schemeClr val="tx2"/>
                </a:solidFill>
              </a:rPr>
              <a:t>4</a:t>
            </a:r>
            <a:endParaRPr lang="es-ES" dirty="0">
              <a:solidFill>
                <a:schemeClr val="tx2"/>
              </a:solidFill>
            </a:endParaRPr>
          </a:p>
        </p:txBody>
      </p:sp>
      <p:sp>
        <p:nvSpPr>
          <p:cNvPr id="3" name="Marcador de contenido 2"/>
          <p:cNvSpPr>
            <a:spLocks noGrp="1"/>
          </p:cNvSpPr>
          <p:nvPr>
            <p:ph idx="1"/>
          </p:nvPr>
        </p:nvSpPr>
        <p:spPr>
          <a:xfrm>
            <a:off x="539552" y="980728"/>
            <a:ext cx="8280920" cy="5616624"/>
          </a:xfrm>
        </p:spPr>
        <p:txBody>
          <a:bodyPr/>
          <a:lstStyle/>
          <a:p>
            <a:pPr marL="0" indent="0" algn="just">
              <a:buNone/>
            </a:pPr>
            <a:r>
              <a:rPr lang="es-ES" altLang="es-ES" sz="2400" b="1" dirty="0">
                <a:solidFill>
                  <a:schemeClr val="tx2"/>
                </a:solidFill>
              </a:rPr>
              <a:t>Tema </a:t>
            </a:r>
            <a:r>
              <a:rPr lang="es-ES" altLang="es-ES" sz="2400" b="1" dirty="0" smtClean="0">
                <a:solidFill>
                  <a:schemeClr val="tx2"/>
                </a:solidFill>
              </a:rPr>
              <a:t>III: Las </a:t>
            </a:r>
            <a:r>
              <a:rPr lang="es-ES" altLang="es-ES" sz="2400" b="1" dirty="0">
                <a:solidFill>
                  <a:schemeClr val="tx2"/>
                </a:solidFill>
              </a:rPr>
              <a:t>variables del marketing </a:t>
            </a:r>
            <a:r>
              <a:rPr lang="es-ES" altLang="es-ES" sz="2400" b="1" dirty="0" smtClean="0">
                <a:solidFill>
                  <a:schemeClr val="tx2"/>
                </a:solidFill>
              </a:rPr>
              <a:t>mix</a:t>
            </a:r>
          </a:p>
          <a:p>
            <a:pPr marL="0" indent="0" algn="just">
              <a:buNone/>
            </a:pPr>
            <a:endParaRPr lang="es-ES" altLang="es-ES" sz="2400" b="1" dirty="0">
              <a:solidFill>
                <a:schemeClr val="tx2"/>
              </a:solidFill>
            </a:endParaRPr>
          </a:p>
          <a:p>
            <a:pPr marL="0" indent="0" algn="just">
              <a:buNone/>
            </a:pPr>
            <a:r>
              <a:rPr lang="es-ES" altLang="es-ES" sz="2400" b="1" dirty="0" smtClean="0">
                <a:solidFill>
                  <a:schemeClr val="tx2"/>
                </a:solidFill>
              </a:rPr>
              <a:t>Título: El precio</a:t>
            </a:r>
          </a:p>
          <a:p>
            <a:pPr marL="0" indent="0" algn="just">
              <a:buNone/>
            </a:pPr>
            <a:endParaRPr lang="es-ES_tradnl" sz="2400" b="1" dirty="0" smtClean="0">
              <a:solidFill>
                <a:schemeClr val="tx2"/>
              </a:solidFill>
            </a:endParaRPr>
          </a:p>
          <a:p>
            <a:pPr marL="0" indent="0" algn="just">
              <a:buNone/>
            </a:pPr>
            <a:r>
              <a:rPr lang="es-ES_tradnl" sz="2400" b="1" dirty="0" smtClean="0">
                <a:solidFill>
                  <a:schemeClr val="tx2"/>
                </a:solidFill>
              </a:rPr>
              <a:t>Sumario</a:t>
            </a:r>
            <a:r>
              <a:rPr lang="es-ES_tradnl" sz="2400" b="1" dirty="0">
                <a:solidFill>
                  <a:schemeClr val="tx2"/>
                </a:solidFill>
              </a:rPr>
              <a:t>:</a:t>
            </a:r>
            <a:endParaRPr lang="es-ES" sz="2400" dirty="0">
              <a:solidFill>
                <a:schemeClr val="tx2"/>
              </a:solidFill>
            </a:endParaRPr>
          </a:p>
          <a:p>
            <a:pPr algn="just">
              <a:buClr>
                <a:schemeClr val="tx2"/>
              </a:buClr>
              <a:buFont typeface="Arial" panose="020B0604020202020204" pitchFamily="34" charset="0"/>
              <a:buChar char="•"/>
            </a:pPr>
            <a:r>
              <a:rPr lang="es-ES" sz="2400" dirty="0" smtClean="0">
                <a:solidFill>
                  <a:schemeClr val="tx2"/>
                </a:solidFill>
              </a:rPr>
              <a:t>Conceptos y objetivos del precio y ciclo de vida. </a:t>
            </a:r>
          </a:p>
          <a:p>
            <a:pPr algn="just">
              <a:buClr>
                <a:schemeClr val="tx2"/>
              </a:buClr>
              <a:buFont typeface="Arial" panose="020B0604020202020204" pitchFamily="34" charset="0"/>
              <a:buChar char="•"/>
            </a:pPr>
            <a:r>
              <a:rPr lang="es-ES" sz="2400" dirty="0">
                <a:solidFill>
                  <a:schemeClr val="tx2"/>
                </a:solidFill>
              </a:rPr>
              <a:t>Métodos para la fijación del precio. </a:t>
            </a:r>
          </a:p>
          <a:p>
            <a:pPr algn="just">
              <a:buClr>
                <a:schemeClr val="tx2"/>
              </a:buClr>
              <a:buFont typeface="Arial" panose="020B0604020202020204" pitchFamily="34" charset="0"/>
              <a:buChar char="•"/>
            </a:pPr>
            <a:r>
              <a:rPr lang="es-ES" sz="2400" dirty="0" smtClean="0">
                <a:solidFill>
                  <a:schemeClr val="tx2"/>
                </a:solidFill>
              </a:rPr>
              <a:t>Establecimiento de políticas para la fijación del precio. </a:t>
            </a:r>
          </a:p>
          <a:p>
            <a:pPr algn="just">
              <a:buClr>
                <a:schemeClr val="tx2"/>
              </a:buClr>
              <a:buFont typeface="Arial" panose="020B0604020202020204" pitchFamily="34" charset="0"/>
              <a:buChar char="•"/>
            </a:pPr>
            <a:r>
              <a:rPr lang="es-ES" sz="2400" dirty="0" smtClean="0">
                <a:solidFill>
                  <a:schemeClr val="tx2"/>
                </a:solidFill>
              </a:rPr>
              <a:t>Estrategias para </a:t>
            </a:r>
            <a:r>
              <a:rPr lang="es-ES" sz="2400" dirty="0">
                <a:solidFill>
                  <a:schemeClr val="tx2"/>
                </a:solidFill>
              </a:rPr>
              <a:t>la fijación del precio. </a:t>
            </a:r>
          </a:p>
          <a:p>
            <a:pPr marL="0" indent="0" algn="just">
              <a:buClr>
                <a:schemeClr val="tx2"/>
              </a:buClr>
              <a:buNone/>
            </a:pPr>
            <a:endParaRPr lang="es-ES" sz="2400" dirty="0" smtClean="0">
              <a:solidFill>
                <a:schemeClr val="tx2"/>
              </a:solidFill>
            </a:endParaRPr>
          </a:p>
          <a:p>
            <a:pPr marL="0" indent="0" algn="just">
              <a:buClr>
                <a:schemeClr val="tx2"/>
              </a:buClr>
              <a:buNone/>
            </a:pPr>
            <a:endParaRPr lang="es-ES" sz="2200" dirty="0">
              <a:solidFill>
                <a:schemeClr val="tx2"/>
              </a:solidFill>
            </a:endParaRPr>
          </a:p>
        </p:txBody>
      </p:sp>
    </p:spTree>
    <p:extLst>
      <p:ext uri="{BB962C8B-B14F-4D97-AF65-F5344CB8AC3E}">
        <p14:creationId xmlns:p14="http://schemas.microsoft.com/office/powerpoint/2010/main" val="1902169413"/>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Imagen 6" descr="D:\Imagenes mias\121.pn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rot="501707">
            <a:off x="5898796" y="4662632"/>
            <a:ext cx="2226348" cy="1574635"/>
          </a:xfrm>
          <a:prstGeom prst="rect">
            <a:avLst/>
          </a:prstGeom>
          <a:noFill/>
          <a:ln>
            <a:noFill/>
          </a:ln>
        </p:spPr>
      </p:pic>
      <p:sp>
        <p:nvSpPr>
          <p:cNvPr id="2" name="Título 1"/>
          <p:cNvSpPr>
            <a:spLocks noGrp="1"/>
          </p:cNvSpPr>
          <p:nvPr>
            <p:ph type="title"/>
          </p:nvPr>
        </p:nvSpPr>
        <p:spPr/>
        <p:txBody>
          <a:bodyPr/>
          <a:lstStyle/>
          <a:p>
            <a:r>
              <a:rPr lang="es-ES" sz="3200" dirty="0" smtClean="0">
                <a:solidFill>
                  <a:schemeClr val="tx2"/>
                </a:solidFill>
              </a:rPr>
              <a:t>Objetivos</a:t>
            </a:r>
            <a:endParaRPr lang="es-ES" sz="3200" dirty="0">
              <a:solidFill>
                <a:schemeClr val="tx2"/>
              </a:solidFill>
            </a:endParaRPr>
          </a:p>
        </p:txBody>
      </p:sp>
      <p:sp>
        <p:nvSpPr>
          <p:cNvPr id="4" name="Marcador de contenido 3"/>
          <p:cNvSpPr>
            <a:spLocks noGrp="1"/>
          </p:cNvSpPr>
          <p:nvPr>
            <p:ph idx="1"/>
          </p:nvPr>
        </p:nvSpPr>
        <p:spPr/>
        <p:txBody>
          <a:bodyPr/>
          <a:lstStyle/>
          <a:p>
            <a:pPr marL="457200" lvl="0" indent="-457200" algn="just">
              <a:buClr>
                <a:schemeClr val="tx2"/>
              </a:buClr>
              <a:buFont typeface="+mj-lt"/>
              <a:buAutoNum type="arabicPeriod"/>
            </a:pPr>
            <a:r>
              <a:rPr lang="es-ES" sz="2400" b="1" dirty="0">
                <a:solidFill>
                  <a:schemeClr val="tx2"/>
                </a:solidFill>
              </a:rPr>
              <a:t>Explicar la variable Precio en el Marketing.</a:t>
            </a:r>
          </a:p>
          <a:p>
            <a:pPr marL="457200" lvl="0" indent="-457200" algn="just">
              <a:buClr>
                <a:schemeClr val="tx2"/>
              </a:buClr>
              <a:buFont typeface="+mj-lt"/>
              <a:buAutoNum type="arabicPeriod"/>
            </a:pPr>
            <a:endParaRPr lang="es-ES" sz="2400" b="1" dirty="0">
              <a:solidFill>
                <a:schemeClr val="tx2"/>
              </a:solidFill>
            </a:endParaRPr>
          </a:p>
          <a:p>
            <a:pPr marL="457200" lvl="0" indent="-457200" algn="just">
              <a:buClr>
                <a:schemeClr val="tx2"/>
              </a:buClr>
              <a:buFont typeface="+mj-lt"/>
              <a:buAutoNum type="arabicPeriod"/>
            </a:pPr>
            <a:r>
              <a:rPr lang="es-ES" sz="2400" b="1" dirty="0">
                <a:solidFill>
                  <a:schemeClr val="tx2"/>
                </a:solidFill>
              </a:rPr>
              <a:t>Explicar los objetivos y métodos de fijación de los precios.</a:t>
            </a:r>
          </a:p>
          <a:p>
            <a:pPr marL="457200" lvl="0" indent="-457200" algn="just">
              <a:buClr>
                <a:schemeClr val="tx2"/>
              </a:buClr>
              <a:buFont typeface="+mj-lt"/>
              <a:buAutoNum type="arabicPeriod"/>
            </a:pPr>
            <a:endParaRPr lang="es-ES" sz="2400" b="1" dirty="0">
              <a:solidFill>
                <a:schemeClr val="tx2"/>
              </a:solidFill>
            </a:endParaRPr>
          </a:p>
          <a:p>
            <a:pPr marL="457200" lvl="0" indent="-457200" algn="just">
              <a:buClr>
                <a:schemeClr val="tx2"/>
              </a:buClr>
              <a:buFont typeface="+mj-lt"/>
              <a:buAutoNum type="arabicPeriod"/>
            </a:pPr>
            <a:r>
              <a:rPr lang="es-ES" sz="2400" b="1" dirty="0">
                <a:solidFill>
                  <a:schemeClr val="tx2"/>
                </a:solidFill>
              </a:rPr>
              <a:t>Explicar las estrategias de precios.</a:t>
            </a:r>
          </a:p>
          <a:p>
            <a:pPr marL="457200" indent="-457200" algn="just">
              <a:buClr>
                <a:schemeClr val="tx2"/>
              </a:buClr>
              <a:buFont typeface="+mj-lt"/>
              <a:buAutoNum type="arabicPeriod"/>
            </a:pPr>
            <a:endParaRPr lang="es-ES" sz="2400" b="1" dirty="0">
              <a:solidFill>
                <a:schemeClr val="tx2"/>
              </a:solidFill>
            </a:endParaRPr>
          </a:p>
        </p:txBody>
      </p:sp>
      <p:graphicFrame>
        <p:nvGraphicFramePr>
          <p:cNvPr id="5" name="Object 19"/>
          <p:cNvGraphicFramePr>
            <a:graphicFrameLocks noChangeAspect="1"/>
          </p:cNvGraphicFramePr>
          <p:nvPr>
            <p:extLst>
              <p:ext uri="{D42A27DB-BD31-4B8C-83A1-F6EECF244321}">
                <p14:modId xmlns:p14="http://schemas.microsoft.com/office/powerpoint/2010/main" val="1336170740"/>
              </p:ext>
            </p:extLst>
          </p:nvPr>
        </p:nvGraphicFramePr>
        <p:xfrm>
          <a:off x="1187624" y="4205759"/>
          <a:ext cx="2359446" cy="1944216"/>
        </p:xfrm>
        <a:graphic>
          <a:graphicData uri="http://schemas.openxmlformats.org/presentationml/2006/ole">
            <mc:AlternateContent xmlns:mc="http://schemas.openxmlformats.org/markup-compatibility/2006">
              <mc:Choice xmlns:v="urn:schemas-microsoft-com:vml" Requires="v">
                <p:oleObj spid="_x0000_s2054" name="Imagen" r:id="rId4" imgW="1113120" imgH="906120" progId="MS_ClipArt_Gallery.2">
                  <p:embed/>
                </p:oleObj>
              </mc:Choice>
              <mc:Fallback>
                <p:oleObj name="Imagen" r:id="rId4" imgW="1113120" imgH="906120" progId="MS_ClipArt_Gallery.2">
                  <p:embed/>
                  <p:pic>
                    <p:nvPicPr>
                      <p:cNvPr id="6" name="Object 19"/>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187624" y="4205759"/>
                        <a:ext cx="2359446" cy="1944216"/>
                      </a:xfrm>
                      <a:prstGeom prst="rect">
                        <a:avLst/>
                      </a:prstGeom>
                      <a:noFill/>
                      <a:ln>
                        <a:noFill/>
                      </a:ln>
                      <a:effectLst/>
                    </p:spPr>
                  </p:pic>
                </p:oleObj>
              </mc:Fallback>
            </mc:AlternateContent>
          </a:graphicData>
        </a:graphic>
      </p:graphicFrame>
    </p:spTree>
    <p:extLst>
      <p:ext uri="{BB962C8B-B14F-4D97-AF65-F5344CB8AC3E}">
        <p14:creationId xmlns:p14="http://schemas.microsoft.com/office/powerpoint/2010/main" val="1211565216"/>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dirty="0" smtClean="0">
                <a:solidFill>
                  <a:schemeClr val="tx2"/>
                </a:solidFill>
              </a:rPr>
              <a:t>El precio</a:t>
            </a:r>
            <a:endParaRPr lang="es-ES" dirty="0"/>
          </a:p>
        </p:txBody>
      </p:sp>
      <p:graphicFrame>
        <p:nvGraphicFramePr>
          <p:cNvPr id="7" name="Marcador de contenido 6"/>
          <p:cNvGraphicFramePr>
            <a:graphicFrameLocks noGrp="1"/>
          </p:cNvGraphicFramePr>
          <p:nvPr>
            <p:ph idx="1"/>
            <p:extLst>
              <p:ext uri="{D42A27DB-BD31-4B8C-83A1-F6EECF244321}">
                <p14:modId xmlns:p14="http://schemas.microsoft.com/office/powerpoint/2010/main" val="2487486779"/>
              </p:ext>
            </p:extLst>
          </p:nvPr>
        </p:nvGraphicFramePr>
        <p:xfrm>
          <a:off x="611560" y="1052736"/>
          <a:ext cx="8021265" cy="5400599"/>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874671788"/>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511176" y="122238"/>
            <a:ext cx="8309296" cy="563562"/>
          </a:xfrm>
        </p:spPr>
        <p:txBody>
          <a:bodyPr/>
          <a:lstStyle/>
          <a:p>
            <a:r>
              <a:rPr lang="es-ES" dirty="0" smtClean="0">
                <a:solidFill>
                  <a:schemeClr val="tx2"/>
                </a:solidFill>
              </a:rPr>
              <a:t>Importancia del precio para la empresa</a:t>
            </a:r>
            <a:endParaRPr lang="es-ES" dirty="0"/>
          </a:p>
        </p:txBody>
      </p:sp>
      <p:sp>
        <p:nvSpPr>
          <p:cNvPr id="3" name="Marcador de contenido 2"/>
          <p:cNvSpPr>
            <a:spLocks noGrp="1"/>
          </p:cNvSpPr>
          <p:nvPr>
            <p:ph idx="1"/>
          </p:nvPr>
        </p:nvSpPr>
        <p:spPr>
          <a:xfrm>
            <a:off x="511176" y="980728"/>
            <a:ext cx="8023225" cy="5184576"/>
          </a:xfrm>
        </p:spPr>
        <p:txBody>
          <a:bodyPr/>
          <a:lstStyle/>
          <a:p>
            <a:pPr marL="514350" indent="-514350" algn="just">
              <a:spcBef>
                <a:spcPts val="0"/>
              </a:spcBef>
              <a:spcAft>
                <a:spcPts val="1200"/>
              </a:spcAft>
              <a:buClr>
                <a:schemeClr val="tx2"/>
              </a:buClr>
              <a:buFont typeface="+mj-lt"/>
              <a:buAutoNum type="arabicPeriod"/>
            </a:pPr>
            <a:r>
              <a:rPr lang="es-ES" sz="2400" b="1" dirty="0" smtClean="0">
                <a:solidFill>
                  <a:schemeClr val="tx2"/>
                </a:solidFill>
              </a:rPr>
              <a:t>El precio es la única variable del marketing mix que genera ingresos para la empresa.</a:t>
            </a:r>
          </a:p>
          <a:p>
            <a:pPr marL="514350" indent="-514350" algn="just">
              <a:spcBef>
                <a:spcPts val="0"/>
              </a:spcBef>
              <a:spcAft>
                <a:spcPts val="1200"/>
              </a:spcAft>
              <a:buClr>
                <a:schemeClr val="tx2"/>
              </a:buClr>
              <a:buFont typeface="+mj-lt"/>
              <a:buAutoNum type="arabicPeriod"/>
            </a:pPr>
            <a:r>
              <a:rPr lang="es-ES" sz="2400" b="1" dirty="0" smtClean="0">
                <a:solidFill>
                  <a:schemeClr val="tx2"/>
                </a:solidFill>
              </a:rPr>
              <a:t>Se puede variar a muy corto plazo y tiene gran influencia en las decisiones de los consumidores.</a:t>
            </a:r>
          </a:p>
          <a:p>
            <a:pPr marL="514350" indent="-514350" algn="just">
              <a:spcBef>
                <a:spcPts val="0"/>
              </a:spcBef>
              <a:spcAft>
                <a:spcPts val="1200"/>
              </a:spcAft>
              <a:buClr>
                <a:schemeClr val="tx2"/>
              </a:buClr>
              <a:buFont typeface="+mj-lt"/>
              <a:buAutoNum type="arabicPeriod"/>
            </a:pPr>
            <a:r>
              <a:rPr lang="es-ES" sz="2400" b="1" dirty="0" smtClean="0">
                <a:solidFill>
                  <a:schemeClr val="tx2"/>
                </a:solidFill>
              </a:rPr>
              <a:t>Comunica al mercado el posicionamiento de la empresa para su producto.</a:t>
            </a:r>
          </a:p>
          <a:p>
            <a:pPr marL="514350" indent="-514350" algn="just">
              <a:spcBef>
                <a:spcPts val="0"/>
              </a:spcBef>
              <a:spcAft>
                <a:spcPts val="1200"/>
              </a:spcAft>
              <a:buClr>
                <a:schemeClr val="tx2"/>
              </a:buClr>
              <a:buFont typeface="+mj-lt"/>
              <a:buAutoNum type="arabicPeriod"/>
            </a:pPr>
            <a:r>
              <a:rPr lang="es-ES" sz="2400" b="1" dirty="0">
                <a:solidFill>
                  <a:schemeClr val="tx2"/>
                </a:solidFill>
              </a:rPr>
              <a:t>El precio en la economía es útil porque nos determina la cantidad a producir de acuerdo con la cantidad que se va demandar</a:t>
            </a:r>
          </a:p>
          <a:p>
            <a:pPr marL="514350" indent="-514350" algn="just">
              <a:spcBef>
                <a:spcPts val="0"/>
              </a:spcBef>
              <a:spcAft>
                <a:spcPts val="1200"/>
              </a:spcAft>
              <a:buClr>
                <a:schemeClr val="tx2"/>
              </a:buClr>
              <a:buFont typeface="+mj-lt"/>
              <a:buAutoNum type="arabicPeriod"/>
            </a:pPr>
            <a:endParaRPr lang="es-ES" sz="2400" b="1" dirty="0">
              <a:solidFill>
                <a:schemeClr val="tx2"/>
              </a:solidFill>
            </a:endParaRPr>
          </a:p>
        </p:txBody>
      </p:sp>
    </p:spTree>
    <p:extLst>
      <p:ext uri="{BB962C8B-B14F-4D97-AF65-F5344CB8AC3E}">
        <p14:creationId xmlns:p14="http://schemas.microsoft.com/office/powerpoint/2010/main" val="502508255"/>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ítulo 1"/>
          <p:cNvSpPr>
            <a:spLocks noGrp="1"/>
          </p:cNvSpPr>
          <p:nvPr>
            <p:ph type="title"/>
          </p:nvPr>
        </p:nvSpPr>
        <p:spPr>
          <a:xfrm>
            <a:off x="395536" y="122238"/>
            <a:ext cx="8676455" cy="563562"/>
          </a:xfrm>
        </p:spPr>
        <p:txBody>
          <a:bodyPr/>
          <a:lstStyle/>
          <a:p>
            <a:r>
              <a:rPr lang="es-ES" sz="2400" dirty="0" smtClean="0">
                <a:solidFill>
                  <a:schemeClr val="tx2"/>
                </a:solidFill>
              </a:rPr>
              <a:t/>
            </a:r>
            <a:br>
              <a:rPr lang="es-ES" sz="2400" dirty="0" smtClean="0">
                <a:solidFill>
                  <a:schemeClr val="tx2"/>
                </a:solidFill>
              </a:rPr>
            </a:br>
            <a:r>
              <a:rPr lang="es-ES" sz="2400" dirty="0" smtClean="0">
                <a:solidFill>
                  <a:schemeClr val="tx2"/>
                </a:solidFill>
              </a:rPr>
              <a:t>Categorías </a:t>
            </a:r>
            <a:r>
              <a:rPr lang="es-ES" sz="2400" dirty="0">
                <a:solidFill>
                  <a:schemeClr val="tx2"/>
                </a:solidFill>
              </a:rPr>
              <a:t>para clasificar los objetivos del </a:t>
            </a:r>
            <a:r>
              <a:rPr lang="es-ES" sz="2400" dirty="0" smtClean="0">
                <a:solidFill>
                  <a:schemeClr val="tx2"/>
                </a:solidFill>
              </a:rPr>
              <a:t>precio</a:t>
            </a:r>
            <a:r>
              <a:rPr lang="es-ES" sz="2400" dirty="0">
                <a:solidFill>
                  <a:schemeClr val="tx2"/>
                </a:solidFill>
              </a:rPr>
              <a:t/>
            </a:r>
            <a:br>
              <a:rPr lang="es-ES" sz="2400" dirty="0">
                <a:solidFill>
                  <a:schemeClr val="tx2"/>
                </a:solidFill>
              </a:rPr>
            </a:br>
            <a:endParaRPr lang="es-ES" sz="2400" dirty="0">
              <a:solidFill>
                <a:schemeClr val="tx2"/>
              </a:solidFill>
            </a:endParaRPr>
          </a:p>
        </p:txBody>
      </p:sp>
      <p:graphicFrame>
        <p:nvGraphicFramePr>
          <p:cNvPr id="11" name="Marcador de contenido 10"/>
          <p:cNvGraphicFramePr>
            <a:graphicFrameLocks noGrp="1"/>
          </p:cNvGraphicFramePr>
          <p:nvPr>
            <p:ph idx="1"/>
            <p:extLst>
              <p:ext uri="{D42A27DB-BD31-4B8C-83A1-F6EECF244321}">
                <p14:modId xmlns:p14="http://schemas.microsoft.com/office/powerpoint/2010/main" val="1456609353"/>
              </p:ext>
            </p:extLst>
          </p:nvPr>
        </p:nvGraphicFramePr>
        <p:xfrm>
          <a:off x="609600" y="1228725"/>
          <a:ext cx="8023225" cy="492125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844547999"/>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511176" y="122238"/>
            <a:ext cx="8309296" cy="563562"/>
          </a:xfrm>
        </p:spPr>
        <p:txBody>
          <a:bodyPr/>
          <a:lstStyle/>
          <a:p>
            <a:pPr algn="ctr"/>
            <a:r>
              <a:rPr lang="es-ES" sz="2400" dirty="0" smtClean="0">
                <a:solidFill>
                  <a:schemeClr val="tx2"/>
                </a:solidFill>
              </a:rPr>
              <a:t>Categorías </a:t>
            </a:r>
            <a:r>
              <a:rPr lang="es-ES" sz="2400" dirty="0">
                <a:solidFill>
                  <a:schemeClr val="tx2"/>
                </a:solidFill>
              </a:rPr>
              <a:t>para clasificar los objetivos</a:t>
            </a:r>
            <a:br>
              <a:rPr lang="es-ES" sz="2400" dirty="0">
                <a:solidFill>
                  <a:schemeClr val="tx2"/>
                </a:solidFill>
              </a:rPr>
            </a:br>
            <a:r>
              <a:rPr lang="es-ES" sz="2400" dirty="0">
                <a:solidFill>
                  <a:schemeClr val="tx2"/>
                </a:solidFill>
              </a:rPr>
              <a:t>del </a:t>
            </a:r>
            <a:r>
              <a:rPr lang="es-ES" sz="2400" dirty="0" smtClean="0">
                <a:solidFill>
                  <a:schemeClr val="tx2"/>
                </a:solidFill>
              </a:rPr>
              <a:t>precio</a:t>
            </a:r>
            <a:endParaRPr lang="es-ES" sz="2400" dirty="0"/>
          </a:p>
        </p:txBody>
      </p:sp>
      <p:graphicFrame>
        <p:nvGraphicFramePr>
          <p:cNvPr id="5" name="Marcador de contenido 4"/>
          <p:cNvGraphicFramePr>
            <a:graphicFrameLocks noGrp="1"/>
          </p:cNvGraphicFramePr>
          <p:nvPr>
            <p:ph idx="1"/>
            <p:extLst>
              <p:ext uri="{D42A27DB-BD31-4B8C-83A1-F6EECF244321}">
                <p14:modId xmlns:p14="http://schemas.microsoft.com/office/powerpoint/2010/main" val="4272995993"/>
              </p:ext>
            </p:extLst>
          </p:nvPr>
        </p:nvGraphicFramePr>
        <p:xfrm>
          <a:off x="683568" y="1124744"/>
          <a:ext cx="7992888" cy="5421399"/>
        </p:xfrm>
        <a:graphic>
          <a:graphicData uri="http://schemas.openxmlformats.org/drawingml/2006/table">
            <a:tbl>
              <a:tblPr firstRow="1" firstCol="1" bandRow="1">
                <a:tableStyleId>{5940675A-B579-460E-94D1-54222C63F5DA}</a:tableStyleId>
              </a:tblPr>
              <a:tblGrid>
                <a:gridCol w="1903298">
                  <a:extLst>
                    <a:ext uri="{9D8B030D-6E8A-4147-A177-3AD203B41FA5}">
                      <a16:colId xmlns:a16="http://schemas.microsoft.com/office/drawing/2014/main" val="2796095231"/>
                    </a:ext>
                  </a:extLst>
                </a:gridCol>
                <a:gridCol w="6089590">
                  <a:extLst>
                    <a:ext uri="{9D8B030D-6E8A-4147-A177-3AD203B41FA5}">
                      <a16:colId xmlns:a16="http://schemas.microsoft.com/office/drawing/2014/main" val="1305488923"/>
                    </a:ext>
                  </a:extLst>
                </a:gridCol>
              </a:tblGrid>
              <a:tr h="430552">
                <a:tc gridSpan="2">
                  <a:txBody>
                    <a:bodyPr/>
                    <a:lstStyle/>
                    <a:p>
                      <a:pPr marL="6350" indent="-6350" algn="l">
                        <a:lnSpc>
                          <a:spcPct val="107000"/>
                        </a:lnSpc>
                        <a:spcAft>
                          <a:spcPts val="800"/>
                        </a:spcAft>
                      </a:pPr>
                      <a:r>
                        <a:rPr lang="es-ES" sz="1400" dirty="0">
                          <a:solidFill>
                            <a:schemeClr val="tx2"/>
                          </a:solidFill>
                          <a:effectLst/>
                        </a:rPr>
                        <a:t> </a:t>
                      </a:r>
                      <a:r>
                        <a:rPr lang="es-ES" sz="1600" b="1" dirty="0" smtClean="0">
                          <a:solidFill>
                            <a:schemeClr val="tx2"/>
                          </a:solidFill>
                          <a:effectLst/>
                        </a:rPr>
                        <a:t>Orientados </a:t>
                      </a:r>
                      <a:r>
                        <a:rPr lang="es-ES" sz="1600" b="1" dirty="0">
                          <a:solidFill>
                            <a:schemeClr val="tx2"/>
                          </a:solidFill>
                          <a:effectLst/>
                        </a:rPr>
                        <a:t>a las utilidades</a:t>
                      </a:r>
                      <a:endParaRPr lang="es-ES" sz="1600" b="1" dirty="0">
                        <a:solidFill>
                          <a:schemeClr val="tx2"/>
                        </a:solidFill>
                        <a:effectLst/>
                        <a:latin typeface="+mn-lt"/>
                        <a:ea typeface="Arial" panose="020B0604020202020204" pitchFamily="34" charset="0"/>
                        <a:cs typeface="Times New Roman" panose="02020603050405020304" pitchFamily="18" charset="0"/>
                      </a:endParaRPr>
                    </a:p>
                  </a:txBody>
                  <a:tcPr marL="119766" marR="40155" marT="0" marB="0" anchor="ctr">
                    <a:lnL w="12700" cmpd="sng">
                      <a:noFill/>
                    </a:lnL>
                    <a:lnR w="12700" cmpd="sng">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hMerge="1">
                  <a:txBody>
                    <a:bodyPr/>
                    <a:lstStyle/>
                    <a:p>
                      <a:pPr marL="471170" indent="-6350" algn="l">
                        <a:lnSpc>
                          <a:spcPct val="107000"/>
                        </a:lnSpc>
                        <a:spcAft>
                          <a:spcPts val="0"/>
                        </a:spcAft>
                      </a:pPr>
                      <a:endParaRPr lang="es-ES" sz="1200" dirty="0">
                        <a:solidFill>
                          <a:srgbClr val="000000"/>
                        </a:solidFill>
                        <a:effectLst/>
                        <a:latin typeface="+mn-lt"/>
                        <a:ea typeface="Arial" panose="020B0604020202020204" pitchFamily="34" charset="0"/>
                        <a:cs typeface="Times New Roman" panose="02020603050405020304" pitchFamily="18" charset="0"/>
                      </a:endParaRPr>
                    </a:p>
                  </a:txBody>
                  <a:tcPr marL="119766" marR="40155" marT="0" marB="0" anchor="ctr"/>
                </a:tc>
                <a:extLst>
                  <a:ext uri="{0D108BD9-81ED-4DB2-BD59-A6C34878D82A}">
                    <a16:rowId xmlns:a16="http://schemas.microsoft.com/office/drawing/2014/main" val="335734867"/>
                  </a:ext>
                </a:extLst>
              </a:tr>
              <a:tr h="1734534">
                <a:tc>
                  <a:txBody>
                    <a:bodyPr/>
                    <a:lstStyle/>
                    <a:p>
                      <a:pPr marL="6350" indent="-6350" algn="just">
                        <a:lnSpc>
                          <a:spcPct val="107000"/>
                        </a:lnSpc>
                        <a:spcAft>
                          <a:spcPts val="0"/>
                        </a:spcAft>
                      </a:pPr>
                      <a:r>
                        <a:rPr lang="es-ES" sz="1400" b="1" dirty="0">
                          <a:solidFill>
                            <a:schemeClr val="tx2"/>
                          </a:solidFill>
                          <a:effectLst/>
                        </a:rPr>
                        <a:t>Maximización de las utilidades</a:t>
                      </a:r>
                      <a:endParaRPr lang="es-ES" sz="1400" b="1" dirty="0">
                        <a:solidFill>
                          <a:schemeClr val="tx2"/>
                        </a:solidFill>
                        <a:effectLst/>
                        <a:latin typeface="+mn-lt"/>
                        <a:ea typeface="Arial" panose="020B0604020202020204" pitchFamily="34" charset="0"/>
                        <a:cs typeface="Times New Roman" panose="02020603050405020304" pitchFamily="18" charset="0"/>
                      </a:endParaRPr>
                    </a:p>
                  </a:txBody>
                  <a:tcPr marL="119766" marR="40155" marT="0" marB="0" anchor="ctr">
                    <a:lnL w="12700" cmpd="sng">
                      <a:noFill/>
                    </a:lnL>
                    <a:lnR w="12700" cmpd="sng">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6350" indent="-6350" algn="l">
                        <a:lnSpc>
                          <a:spcPct val="104000"/>
                        </a:lnSpc>
                        <a:spcAft>
                          <a:spcPts val="800"/>
                        </a:spcAft>
                      </a:pPr>
                      <a:r>
                        <a:rPr lang="es-ES" sz="1400" dirty="0">
                          <a:solidFill>
                            <a:schemeClr val="tx2"/>
                          </a:solidFill>
                          <a:effectLst/>
                        </a:rPr>
                        <a:t>Asignar precios para que el ingreso total sea tan grande como sea posible en relación con los costos totales.</a:t>
                      </a:r>
                    </a:p>
                    <a:p>
                      <a:pPr marL="6350" indent="-6350" algn="l">
                        <a:lnSpc>
                          <a:spcPct val="104000"/>
                        </a:lnSpc>
                        <a:spcAft>
                          <a:spcPts val="800"/>
                        </a:spcAft>
                      </a:pPr>
                      <a:r>
                        <a:rPr lang="es-ES" sz="1400" dirty="0">
                          <a:solidFill>
                            <a:schemeClr val="tx2"/>
                          </a:solidFill>
                          <a:effectLst/>
                        </a:rPr>
                        <a:t>El precio y las utilidades dependen del entorno competitivo al que la empresa se enfrenta.</a:t>
                      </a:r>
                    </a:p>
                    <a:p>
                      <a:pPr marL="6350" indent="-6350" algn="l">
                        <a:lnSpc>
                          <a:spcPct val="107000"/>
                        </a:lnSpc>
                        <a:spcAft>
                          <a:spcPts val="0"/>
                        </a:spcAft>
                      </a:pPr>
                      <a:r>
                        <a:rPr lang="es-ES" sz="1400" dirty="0">
                          <a:solidFill>
                            <a:schemeClr val="tx2"/>
                          </a:solidFill>
                          <a:effectLst/>
                        </a:rPr>
                        <a:t>Los gerentes pueden intentar ampliar los ingresos incrementando la satisfacción de los clientes, o bien, reducir los costos operando de forma más eficaz e incluso haciendo ambas simultáneamente.</a:t>
                      </a:r>
                      <a:endParaRPr lang="es-ES" sz="1400" dirty="0">
                        <a:solidFill>
                          <a:schemeClr val="tx2"/>
                        </a:solidFill>
                        <a:effectLst/>
                        <a:latin typeface="+mn-lt"/>
                        <a:ea typeface="Arial" panose="020B0604020202020204" pitchFamily="34" charset="0"/>
                        <a:cs typeface="Times New Roman" panose="02020603050405020304" pitchFamily="18" charset="0"/>
                      </a:endParaRPr>
                    </a:p>
                  </a:txBody>
                  <a:tcPr marL="119766" marR="40155" marT="0" marB="0" anchor="ctr">
                    <a:lnL w="12700" cmpd="sng">
                      <a:noFill/>
                    </a:lnL>
                    <a:lnR w="12700" cmpd="sng">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880337113"/>
                  </a:ext>
                </a:extLst>
              </a:tr>
              <a:tr h="770194">
                <a:tc>
                  <a:txBody>
                    <a:bodyPr/>
                    <a:lstStyle/>
                    <a:p>
                      <a:pPr marL="6350" indent="-6350" algn="just">
                        <a:lnSpc>
                          <a:spcPct val="107000"/>
                        </a:lnSpc>
                        <a:spcAft>
                          <a:spcPts val="0"/>
                        </a:spcAft>
                      </a:pPr>
                      <a:r>
                        <a:rPr lang="es-ES" sz="1400" b="1" dirty="0">
                          <a:solidFill>
                            <a:schemeClr val="tx2"/>
                          </a:solidFill>
                          <a:effectLst/>
                        </a:rPr>
                        <a:t>Utilidades satisfactorias</a:t>
                      </a:r>
                      <a:endParaRPr lang="es-ES" sz="1400" b="1" dirty="0">
                        <a:solidFill>
                          <a:schemeClr val="tx2"/>
                        </a:solidFill>
                        <a:effectLst/>
                        <a:latin typeface="+mn-lt"/>
                        <a:ea typeface="Arial" panose="020B0604020202020204" pitchFamily="34" charset="0"/>
                        <a:cs typeface="Times New Roman" panose="02020603050405020304" pitchFamily="18" charset="0"/>
                      </a:endParaRPr>
                    </a:p>
                  </a:txBody>
                  <a:tcPr marL="119766" marR="40155" marT="0" marB="0" anchor="ctr">
                    <a:lnL w="12700" cmpd="sng">
                      <a:noFill/>
                    </a:lnL>
                    <a:lnR w="12700" cmpd="sng">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6350" indent="-6350" algn="l">
                        <a:lnSpc>
                          <a:spcPct val="107000"/>
                        </a:lnSpc>
                        <a:spcAft>
                          <a:spcPts val="760"/>
                        </a:spcAft>
                      </a:pPr>
                      <a:r>
                        <a:rPr lang="es-ES" sz="1400" dirty="0">
                          <a:solidFill>
                            <a:schemeClr val="tx2"/>
                          </a:solidFill>
                          <a:effectLst/>
                        </a:rPr>
                        <a:t>Consiste en fijar un nivel razonable de utilidades.</a:t>
                      </a:r>
                    </a:p>
                    <a:p>
                      <a:pPr marL="6350" indent="-6350" algn="l">
                        <a:lnSpc>
                          <a:spcPct val="107000"/>
                        </a:lnSpc>
                        <a:spcAft>
                          <a:spcPts val="0"/>
                        </a:spcAft>
                      </a:pPr>
                      <a:r>
                        <a:rPr lang="es-ES" sz="1400" dirty="0">
                          <a:solidFill>
                            <a:schemeClr val="tx2"/>
                          </a:solidFill>
                          <a:effectLst/>
                        </a:rPr>
                        <a:t>Se usa este criterio cuando la organización sabe el nivel de riesgo que enfrenta.</a:t>
                      </a:r>
                      <a:endParaRPr lang="es-ES" sz="1400" dirty="0">
                        <a:solidFill>
                          <a:schemeClr val="tx2"/>
                        </a:solidFill>
                        <a:effectLst/>
                        <a:latin typeface="+mn-lt"/>
                        <a:ea typeface="Arial" panose="020B0604020202020204" pitchFamily="34" charset="0"/>
                        <a:cs typeface="Times New Roman" panose="02020603050405020304" pitchFamily="18" charset="0"/>
                      </a:endParaRPr>
                    </a:p>
                  </a:txBody>
                  <a:tcPr marL="119766" marR="40155" marT="0" marB="0" anchor="ctr">
                    <a:lnL w="12700" cmpd="sng">
                      <a:noFill/>
                    </a:lnL>
                    <a:lnR w="12700" cmpd="sng">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687699940"/>
                  </a:ext>
                </a:extLst>
              </a:tr>
              <a:tr h="2393312">
                <a:tc>
                  <a:txBody>
                    <a:bodyPr/>
                    <a:lstStyle/>
                    <a:p>
                      <a:pPr marL="6350" indent="-6350" algn="just">
                        <a:lnSpc>
                          <a:spcPct val="107000"/>
                        </a:lnSpc>
                        <a:spcAft>
                          <a:spcPts val="0"/>
                        </a:spcAft>
                      </a:pPr>
                      <a:r>
                        <a:rPr lang="es-ES" sz="1400" b="1" dirty="0">
                          <a:solidFill>
                            <a:schemeClr val="tx2"/>
                          </a:solidFill>
                          <a:effectLst/>
                        </a:rPr>
                        <a:t>Rendimiento meta sobre la inversión</a:t>
                      </a:r>
                      <a:endParaRPr lang="es-ES" sz="1400" b="1" dirty="0">
                        <a:solidFill>
                          <a:schemeClr val="tx2"/>
                        </a:solidFill>
                        <a:effectLst/>
                        <a:latin typeface="+mn-lt"/>
                        <a:ea typeface="Arial" panose="020B0604020202020204" pitchFamily="34" charset="0"/>
                        <a:cs typeface="Times New Roman" panose="02020603050405020304" pitchFamily="18" charset="0"/>
                      </a:endParaRPr>
                    </a:p>
                  </a:txBody>
                  <a:tcPr marL="119766" marR="40155" marT="0" marB="0" anchor="ctr">
                    <a:lnL w="12700" cmpd="sng">
                      <a:noFill/>
                    </a:lnL>
                    <a:lnR w="12700" cmpd="sng">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6350" marR="95250" indent="-6350" algn="l">
                        <a:lnSpc>
                          <a:spcPct val="104000"/>
                        </a:lnSpc>
                        <a:spcAft>
                          <a:spcPts val="800"/>
                        </a:spcAft>
                      </a:pPr>
                      <a:r>
                        <a:rPr lang="es-ES" sz="1400" dirty="0">
                          <a:solidFill>
                            <a:schemeClr val="tx2"/>
                          </a:solidFill>
                          <a:effectLst/>
                        </a:rPr>
                        <a:t>Este objetivo también se conoce con el nombre de rendimiento sobre los activos totales de la empresa.</a:t>
                      </a:r>
                    </a:p>
                    <a:p>
                      <a:pPr marL="6350" indent="-6350" algn="l">
                        <a:lnSpc>
                          <a:spcPct val="104000"/>
                        </a:lnSpc>
                        <a:spcAft>
                          <a:spcPts val="800"/>
                        </a:spcAft>
                      </a:pPr>
                      <a:r>
                        <a:rPr lang="es-ES" sz="1400" dirty="0">
                          <a:solidFill>
                            <a:schemeClr val="tx2"/>
                          </a:solidFill>
                          <a:effectLst/>
                        </a:rPr>
                        <a:t>El ROI (</a:t>
                      </a:r>
                      <a:r>
                        <a:rPr lang="es-ES" sz="1400" dirty="0" err="1">
                          <a:solidFill>
                            <a:schemeClr val="tx2"/>
                          </a:solidFill>
                          <a:effectLst/>
                        </a:rPr>
                        <a:t>Return</a:t>
                      </a:r>
                      <a:r>
                        <a:rPr lang="es-ES" sz="1400" dirty="0">
                          <a:solidFill>
                            <a:schemeClr val="tx2"/>
                          </a:solidFill>
                          <a:effectLst/>
                        </a:rPr>
                        <a:t> </a:t>
                      </a:r>
                      <a:r>
                        <a:rPr lang="es-ES" sz="1400" dirty="0" err="1">
                          <a:solidFill>
                            <a:schemeClr val="tx2"/>
                          </a:solidFill>
                          <a:effectLst/>
                        </a:rPr>
                        <a:t>on</a:t>
                      </a:r>
                      <a:r>
                        <a:rPr lang="es-ES" sz="1400" dirty="0">
                          <a:solidFill>
                            <a:schemeClr val="tx2"/>
                          </a:solidFill>
                          <a:effectLst/>
                        </a:rPr>
                        <a:t> </a:t>
                      </a:r>
                      <a:r>
                        <a:rPr lang="es-ES" sz="1400" dirty="0" err="1">
                          <a:solidFill>
                            <a:schemeClr val="tx2"/>
                          </a:solidFill>
                          <a:effectLst/>
                        </a:rPr>
                        <a:t>investment</a:t>
                      </a:r>
                      <a:r>
                        <a:rPr lang="es-ES" sz="1400" dirty="0">
                          <a:solidFill>
                            <a:schemeClr val="tx2"/>
                          </a:solidFill>
                          <a:effectLst/>
                        </a:rPr>
                        <a:t>, en inglés) mide la eficacia general de la gerencia para generar utilidades con todos los activos disponibles.</a:t>
                      </a:r>
                    </a:p>
                    <a:p>
                      <a:pPr marL="6350" indent="-6350" algn="l">
                        <a:lnSpc>
                          <a:spcPct val="107000"/>
                        </a:lnSpc>
                        <a:spcAft>
                          <a:spcPts val="760"/>
                        </a:spcAft>
                      </a:pPr>
                      <a:r>
                        <a:rPr lang="es-ES" sz="1400" dirty="0">
                          <a:solidFill>
                            <a:schemeClr val="tx2"/>
                          </a:solidFill>
                          <a:effectLst/>
                        </a:rPr>
                        <a:t>El ROI se expresa en porcentaje y la fórmula para calcularlo es:</a:t>
                      </a:r>
                    </a:p>
                    <a:p>
                      <a:pPr marL="6350" indent="-6350" algn="l">
                        <a:lnSpc>
                          <a:spcPct val="107000"/>
                        </a:lnSpc>
                        <a:spcAft>
                          <a:spcPts val="760"/>
                        </a:spcAft>
                      </a:pPr>
                      <a:r>
                        <a:rPr lang="es-ES" sz="1400" dirty="0">
                          <a:solidFill>
                            <a:schemeClr val="tx2"/>
                          </a:solidFill>
                          <a:effectLst/>
                        </a:rPr>
                        <a:t>ROI = (Utilidad neta después de impuestos) / Activos totales</a:t>
                      </a:r>
                    </a:p>
                    <a:p>
                      <a:pPr marL="6350" indent="-6350" algn="l">
                        <a:lnSpc>
                          <a:spcPct val="107000"/>
                        </a:lnSpc>
                        <a:spcAft>
                          <a:spcPts val="0"/>
                        </a:spcAft>
                      </a:pPr>
                      <a:r>
                        <a:rPr lang="es-ES" sz="1400" dirty="0">
                          <a:solidFill>
                            <a:schemeClr val="tx2"/>
                          </a:solidFill>
                          <a:effectLst/>
                        </a:rPr>
                        <a:t>Entre más alto es el ROI se encontrará en mejor posición la empresa.</a:t>
                      </a:r>
                      <a:endParaRPr lang="es-ES" sz="1400" dirty="0">
                        <a:solidFill>
                          <a:schemeClr val="tx2"/>
                        </a:solidFill>
                        <a:effectLst/>
                        <a:latin typeface="+mn-lt"/>
                        <a:ea typeface="Arial" panose="020B0604020202020204" pitchFamily="34" charset="0"/>
                        <a:cs typeface="Times New Roman" panose="02020603050405020304" pitchFamily="18" charset="0"/>
                      </a:endParaRPr>
                    </a:p>
                  </a:txBody>
                  <a:tcPr marL="119766" marR="40155" marT="0" marB="0" anchor="ctr">
                    <a:lnL w="12700" cmpd="sng">
                      <a:noFill/>
                    </a:lnL>
                    <a:lnR w="12700" cmpd="sng">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186748808"/>
                  </a:ext>
                </a:extLst>
              </a:tr>
            </a:tbl>
          </a:graphicData>
        </a:graphic>
      </p:graphicFrame>
    </p:spTree>
    <p:extLst>
      <p:ext uri="{BB962C8B-B14F-4D97-AF65-F5344CB8AC3E}">
        <p14:creationId xmlns:p14="http://schemas.microsoft.com/office/powerpoint/2010/main" val="2114810248"/>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511176" y="122238"/>
            <a:ext cx="8309296" cy="563562"/>
          </a:xfrm>
        </p:spPr>
        <p:txBody>
          <a:bodyPr/>
          <a:lstStyle/>
          <a:p>
            <a:pPr algn="ctr"/>
            <a:r>
              <a:rPr lang="es-ES" sz="2400" dirty="0" smtClean="0">
                <a:solidFill>
                  <a:schemeClr val="tx2"/>
                </a:solidFill>
              </a:rPr>
              <a:t>Categorías </a:t>
            </a:r>
            <a:r>
              <a:rPr lang="es-ES" sz="2400" dirty="0">
                <a:solidFill>
                  <a:schemeClr val="tx2"/>
                </a:solidFill>
              </a:rPr>
              <a:t>para clasificar los objetivos</a:t>
            </a:r>
            <a:br>
              <a:rPr lang="es-ES" sz="2400" dirty="0">
                <a:solidFill>
                  <a:schemeClr val="tx2"/>
                </a:solidFill>
              </a:rPr>
            </a:br>
            <a:r>
              <a:rPr lang="es-ES" sz="2400" dirty="0">
                <a:solidFill>
                  <a:schemeClr val="tx2"/>
                </a:solidFill>
              </a:rPr>
              <a:t>del </a:t>
            </a:r>
            <a:r>
              <a:rPr lang="es-ES" sz="2400" dirty="0" smtClean="0">
                <a:solidFill>
                  <a:schemeClr val="tx2"/>
                </a:solidFill>
              </a:rPr>
              <a:t>precio</a:t>
            </a:r>
            <a:endParaRPr lang="es-ES" sz="2400" dirty="0"/>
          </a:p>
        </p:txBody>
      </p:sp>
      <p:graphicFrame>
        <p:nvGraphicFramePr>
          <p:cNvPr id="5" name="Marcador de contenido 4"/>
          <p:cNvGraphicFramePr>
            <a:graphicFrameLocks noGrp="1"/>
          </p:cNvGraphicFramePr>
          <p:nvPr>
            <p:ph idx="1"/>
            <p:extLst>
              <p:ext uri="{D42A27DB-BD31-4B8C-83A1-F6EECF244321}">
                <p14:modId xmlns:p14="http://schemas.microsoft.com/office/powerpoint/2010/main" val="4005531480"/>
              </p:ext>
            </p:extLst>
          </p:nvPr>
        </p:nvGraphicFramePr>
        <p:xfrm>
          <a:off x="899593" y="1268760"/>
          <a:ext cx="7560839" cy="4756092"/>
        </p:xfrm>
        <a:graphic>
          <a:graphicData uri="http://schemas.openxmlformats.org/drawingml/2006/table">
            <a:tbl>
              <a:tblPr firstRow="1" firstCol="1" bandRow="1">
                <a:tableStyleId>{5FD0F851-EC5A-4D38-B0AD-8093EC10F338}</a:tableStyleId>
              </a:tblPr>
              <a:tblGrid>
                <a:gridCol w="1800417">
                  <a:extLst>
                    <a:ext uri="{9D8B030D-6E8A-4147-A177-3AD203B41FA5}">
                      <a16:colId xmlns:a16="http://schemas.microsoft.com/office/drawing/2014/main" val="2796095231"/>
                    </a:ext>
                  </a:extLst>
                </a:gridCol>
                <a:gridCol w="5760422">
                  <a:extLst>
                    <a:ext uri="{9D8B030D-6E8A-4147-A177-3AD203B41FA5}">
                      <a16:colId xmlns:a16="http://schemas.microsoft.com/office/drawing/2014/main" val="1305488923"/>
                    </a:ext>
                  </a:extLst>
                </a:gridCol>
              </a:tblGrid>
              <a:tr h="262578">
                <a:tc>
                  <a:txBody>
                    <a:bodyPr/>
                    <a:lstStyle/>
                    <a:p>
                      <a:pPr marL="6350" indent="-6350" algn="l">
                        <a:lnSpc>
                          <a:spcPct val="107000"/>
                        </a:lnSpc>
                        <a:spcAft>
                          <a:spcPts val="800"/>
                        </a:spcAft>
                      </a:pPr>
                      <a:r>
                        <a:rPr lang="es-ES" sz="1600" dirty="0">
                          <a:solidFill>
                            <a:schemeClr val="tx2"/>
                          </a:solidFill>
                          <a:effectLst/>
                        </a:rPr>
                        <a:t> </a:t>
                      </a:r>
                      <a:endParaRPr lang="es-ES" sz="1600" dirty="0">
                        <a:solidFill>
                          <a:schemeClr val="tx2"/>
                        </a:solidFill>
                        <a:effectLst/>
                        <a:latin typeface="+mn-lt"/>
                        <a:ea typeface="Arial" panose="020B0604020202020204" pitchFamily="34" charset="0"/>
                        <a:cs typeface="Times New Roman" panose="02020603050405020304" pitchFamily="18" charset="0"/>
                      </a:endParaRPr>
                    </a:p>
                  </a:txBody>
                  <a:tcPr marL="119766" marR="40155" marT="0" marB="0">
                    <a:solidFill>
                      <a:schemeClr val="bg1"/>
                    </a:solidFill>
                  </a:tcPr>
                </a:tc>
                <a:tc>
                  <a:txBody>
                    <a:bodyPr/>
                    <a:lstStyle/>
                    <a:p>
                      <a:pPr marL="585470" indent="-6350" algn="just">
                        <a:lnSpc>
                          <a:spcPct val="107000"/>
                        </a:lnSpc>
                        <a:spcAft>
                          <a:spcPts val="0"/>
                        </a:spcAft>
                      </a:pPr>
                      <a:r>
                        <a:rPr lang="es-ES" sz="1600" dirty="0">
                          <a:solidFill>
                            <a:schemeClr val="tx2"/>
                          </a:solidFill>
                          <a:effectLst/>
                        </a:rPr>
                        <a:t>Orientados a las ventas</a:t>
                      </a:r>
                      <a:endParaRPr lang="es-ES" sz="1600" dirty="0">
                        <a:solidFill>
                          <a:schemeClr val="tx2"/>
                        </a:solidFill>
                        <a:effectLst/>
                        <a:latin typeface="+mn-lt"/>
                        <a:ea typeface="Arial" panose="020B0604020202020204" pitchFamily="34" charset="0"/>
                        <a:cs typeface="Times New Roman" panose="02020603050405020304" pitchFamily="18" charset="0"/>
                      </a:endParaRPr>
                    </a:p>
                  </a:txBody>
                  <a:tcPr marL="119766" marR="40155" marT="0" marB="0" anchor="ctr">
                    <a:solidFill>
                      <a:schemeClr val="bg1"/>
                    </a:solidFill>
                  </a:tcPr>
                </a:tc>
                <a:extLst>
                  <a:ext uri="{0D108BD9-81ED-4DB2-BD59-A6C34878D82A}">
                    <a16:rowId xmlns:a16="http://schemas.microsoft.com/office/drawing/2014/main" val="2193608447"/>
                  </a:ext>
                </a:extLst>
              </a:tr>
              <a:tr h="657144">
                <a:tc>
                  <a:txBody>
                    <a:bodyPr/>
                    <a:lstStyle/>
                    <a:p>
                      <a:pPr marL="6350" indent="-6350" algn="l">
                        <a:lnSpc>
                          <a:spcPct val="107000"/>
                        </a:lnSpc>
                        <a:spcAft>
                          <a:spcPts val="0"/>
                        </a:spcAft>
                      </a:pPr>
                      <a:r>
                        <a:rPr lang="es-ES" sz="1600" dirty="0">
                          <a:solidFill>
                            <a:schemeClr val="tx2"/>
                          </a:solidFill>
                          <a:effectLst/>
                        </a:rPr>
                        <a:t>Participación de mercado</a:t>
                      </a:r>
                      <a:endParaRPr lang="es-ES" sz="1600" dirty="0">
                        <a:solidFill>
                          <a:schemeClr val="tx2"/>
                        </a:solidFill>
                        <a:effectLst/>
                        <a:latin typeface="+mn-lt"/>
                        <a:ea typeface="Arial" panose="020B0604020202020204" pitchFamily="34" charset="0"/>
                        <a:cs typeface="Times New Roman" panose="02020603050405020304" pitchFamily="18" charset="0"/>
                      </a:endParaRPr>
                    </a:p>
                  </a:txBody>
                  <a:tcPr marL="119766" marR="40155" marT="0" marB="0" anchor="ctr">
                    <a:lnB w="12700" cap="flat" cmpd="sng" algn="ctr">
                      <a:solidFill>
                        <a:schemeClr val="tx1"/>
                      </a:solidFill>
                      <a:prstDash val="solid"/>
                      <a:round/>
                      <a:headEnd type="none" w="med" len="med"/>
                      <a:tailEnd type="none" w="med" len="med"/>
                    </a:lnB>
                    <a:solidFill>
                      <a:schemeClr val="bg1"/>
                    </a:solidFill>
                  </a:tcPr>
                </a:tc>
                <a:tc>
                  <a:txBody>
                    <a:bodyPr/>
                    <a:lstStyle/>
                    <a:p>
                      <a:pPr marL="6350" indent="-6350" algn="just">
                        <a:lnSpc>
                          <a:spcPct val="104000"/>
                        </a:lnSpc>
                        <a:spcAft>
                          <a:spcPts val="800"/>
                        </a:spcAft>
                      </a:pPr>
                      <a:r>
                        <a:rPr lang="es-ES" sz="1600" dirty="0">
                          <a:solidFill>
                            <a:schemeClr val="tx2"/>
                          </a:solidFill>
                          <a:effectLst/>
                        </a:rPr>
                        <a:t>La participación de mercado son las ventas de productos de una empresa como porcentaje de las ventas totales de esa industria.</a:t>
                      </a:r>
                    </a:p>
                    <a:p>
                      <a:pPr marL="6350" marR="38100" indent="-6350" algn="just">
                        <a:lnSpc>
                          <a:spcPct val="104000"/>
                        </a:lnSpc>
                        <a:spcAft>
                          <a:spcPts val="800"/>
                        </a:spcAft>
                      </a:pPr>
                      <a:r>
                        <a:rPr lang="es-ES" sz="1600" dirty="0">
                          <a:solidFill>
                            <a:schemeClr val="tx2"/>
                          </a:solidFill>
                          <a:effectLst/>
                        </a:rPr>
                        <a:t>Muchas organizaciones consideran mantener o incrementar su participación de mercado como indicador de eficacia de la mezcla de mercadotecnia.</a:t>
                      </a:r>
                    </a:p>
                    <a:p>
                      <a:pPr marL="6350" indent="-6350" algn="just">
                        <a:lnSpc>
                          <a:spcPct val="107000"/>
                        </a:lnSpc>
                        <a:spcAft>
                          <a:spcPts val="0"/>
                        </a:spcAft>
                      </a:pPr>
                      <a:r>
                        <a:rPr lang="es-ES" sz="1600" dirty="0">
                          <a:solidFill>
                            <a:schemeClr val="tx2"/>
                          </a:solidFill>
                          <a:effectLst/>
                        </a:rPr>
                        <a:t>Generalmente una mayor participación de mercado significa mayores utilidades.</a:t>
                      </a:r>
                      <a:endParaRPr lang="es-ES" sz="1600" dirty="0">
                        <a:solidFill>
                          <a:schemeClr val="tx2"/>
                        </a:solidFill>
                        <a:effectLst/>
                        <a:latin typeface="+mn-lt"/>
                        <a:ea typeface="Arial" panose="020B0604020202020204" pitchFamily="34" charset="0"/>
                        <a:cs typeface="Times New Roman" panose="02020603050405020304" pitchFamily="18" charset="0"/>
                      </a:endParaRPr>
                    </a:p>
                  </a:txBody>
                  <a:tcPr marL="119766" marR="40155" marT="0" marB="0" anchor="ctr">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244269762"/>
                  </a:ext>
                </a:extLst>
              </a:tr>
              <a:tr h="732566">
                <a:tc>
                  <a:txBody>
                    <a:bodyPr/>
                    <a:lstStyle/>
                    <a:p>
                      <a:pPr marL="6350" indent="-6350" algn="l">
                        <a:lnSpc>
                          <a:spcPct val="107000"/>
                        </a:lnSpc>
                        <a:spcAft>
                          <a:spcPts val="0"/>
                        </a:spcAft>
                      </a:pPr>
                      <a:r>
                        <a:rPr lang="es-ES" sz="1600" dirty="0">
                          <a:solidFill>
                            <a:schemeClr val="tx2"/>
                          </a:solidFill>
                          <a:effectLst/>
                        </a:rPr>
                        <a:t>Maximización de las ventas</a:t>
                      </a:r>
                      <a:endParaRPr lang="es-ES" sz="1600" dirty="0">
                        <a:solidFill>
                          <a:schemeClr val="tx2"/>
                        </a:solidFill>
                        <a:effectLst/>
                        <a:latin typeface="+mn-lt"/>
                        <a:ea typeface="Arial" panose="020B0604020202020204" pitchFamily="34" charset="0"/>
                        <a:cs typeface="Times New Roman" panose="02020603050405020304" pitchFamily="18" charset="0"/>
                      </a:endParaRPr>
                    </a:p>
                  </a:txBody>
                  <a:tcPr marL="119766" marR="40155" marT="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6350" indent="-6350" algn="just">
                        <a:lnSpc>
                          <a:spcPct val="104000"/>
                        </a:lnSpc>
                        <a:spcAft>
                          <a:spcPts val="800"/>
                        </a:spcAft>
                      </a:pPr>
                      <a:r>
                        <a:rPr lang="es-ES" sz="1600" dirty="0">
                          <a:solidFill>
                            <a:schemeClr val="tx2"/>
                          </a:solidFill>
                          <a:effectLst/>
                        </a:rPr>
                        <a:t>Se hace de lado la utilidad, la competencia y el entorno de la mercadotecnia siempre y cuando las ventas de la organización están en aumento.</a:t>
                      </a:r>
                    </a:p>
                    <a:p>
                      <a:pPr marL="6350" indent="-6350" algn="just">
                        <a:lnSpc>
                          <a:spcPct val="104000"/>
                        </a:lnSpc>
                        <a:spcAft>
                          <a:spcPts val="800"/>
                        </a:spcAft>
                      </a:pPr>
                      <a:r>
                        <a:rPr lang="es-ES" sz="1600" dirty="0">
                          <a:solidFill>
                            <a:schemeClr val="tx2"/>
                          </a:solidFill>
                          <a:effectLst/>
                        </a:rPr>
                        <a:t>Se puede usar cuando se intenta generar una cantidad máxima de efectivo en el corto plazo; cuando hay exceso de inventario.</a:t>
                      </a:r>
                    </a:p>
                    <a:p>
                      <a:pPr marL="6350" marR="11430" indent="-6350" algn="just">
                        <a:lnSpc>
                          <a:spcPct val="107000"/>
                        </a:lnSpc>
                        <a:spcAft>
                          <a:spcPts val="0"/>
                        </a:spcAft>
                      </a:pPr>
                      <a:r>
                        <a:rPr lang="es-ES" sz="1600" dirty="0">
                          <a:solidFill>
                            <a:schemeClr val="tx2"/>
                          </a:solidFill>
                          <a:effectLst/>
                        </a:rPr>
                        <a:t>Nunca debe emplearse para el largo plazo ya que generará poca o ninguna rentabilidad.</a:t>
                      </a:r>
                      <a:endParaRPr lang="es-ES" sz="1600" dirty="0">
                        <a:solidFill>
                          <a:schemeClr val="tx2"/>
                        </a:solidFill>
                        <a:effectLst/>
                        <a:latin typeface="+mn-lt"/>
                        <a:ea typeface="Arial" panose="020B0604020202020204" pitchFamily="34" charset="0"/>
                        <a:cs typeface="Times New Roman" panose="02020603050405020304" pitchFamily="18" charset="0"/>
                      </a:endParaRPr>
                    </a:p>
                  </a:txBody>
                  <a:tcPr marL="119766" marR="40155" marT="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611788356"/>
                  </a:ext>
                </a:extLst>
              </a:tr>
            </a:tbl>
          </a:graphicData>
        </a:graphic>
      </p:graphicFrame>
    </p:spTree>
    <p:extLst>
      <p:ext uri="{BB962C8B-B14F-4D97-AF65-F5344CB8AC3E}">
        <p14:creationId xmlns:p14="http://schemas.microsoft.com/office/powerpoint/2010/main" val="127658744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511176" y="122238"/>
            <a:ext cx="8309296" cy="563562"/>
          </a:xfrm>
        </p:spPr>
        <p:txBody>
          <a:bodyPr/>
          <a:lstStyle/>
          <a:p>
            <a:pPr algn="ctr"/>
            <a:r>
              <a:rPr lang="es-ES" sz="2400" dirty="0" smtClean="0">
                <a:solidFill>
                  <a:schemeClr val="tx2"/>
                </a:solidFill>
              </a:rPr>
              <a:t>Categorías </a:t>
            </a:r>
            <a:r>
              <a:rPr lang="es-ES" sz="2400" dirty="0">
                <a:solidFill>
                  <a:schemeClr val="tx2"/>
                </a:solidFill>
              </a:rPr>
              <a:t>para clasificar los objetivos</a:t>
            </a:r>
            <a:br>
              <a:rPr lang="es-ES" sz="2400" dirty="0">
                <a:solidFill>
                  <a:schemeClr val="tx2"/>
                </a:solidFill>
              </a:rPr>
            </a:br>
            <a:r>
              <a:rPr lang="es-ES" sz="2400" dirty="0">
                <a:solidFill>
                  <a:schemeClr val="tx2"/>
                </a:solidFill>
              </a:rPr>
              <a:t>del </a:t>
            </a:r>
            <a:r>
              <a:rPr lang="es-ES" sz="2400" dirty="0" smtClean="0">
                <a:solidFill>
                  <a:schemeClr val="tx2"/>
                </a:solidFill>
              </a:rPr>
              <a:t>precio</a:t>
            </a:r>
            <a:endParaRPr lang="es-ES" sz="2400" dirty="0"/>
          </a:p>
        </p:txBody>
      </p:sp>
      <p:graphicFrame>
        <p:nvGraphicFramePr>
          <p:cNvPr id="5" name="Marcador de contenido 4"/>
          <p:cNvGraphicFramePr>
            <a:graphicFrameLocks noGrp="1"/>
          </p:cNvGraphicFramePr>
          <p:nvPr>
            <p:ph idx="1"/>
            <p:extLst>
              <p:ext uri="{D42A27DB-BD31-4B8C-83A1-F6EECF244321}">
                <p14:modId xmlns:p14="http://schemas.microsoft.com/office/powerpoint/2010/main" val="1989779620"/>
              </p:ext>
            </p:extLst>
          </p:nvPr>
        </p:nvGraphicFramePr>
        <p:xfrm>
          <a:off x="755576" y="1772816"/>
          <a:ext cx="7776864" cy="2870342"/>
        </p:xfrm>
        <a:graphic>
          <a:graphicData uri="http://schemas.openxmlformats.org/drawingml/2006/table">
            <a:tbl>
              <a:tblPr firstRow="1" firstCol="1" bandRow="1">
                <a:tableStyleId>{2D5ABB26-0587-4C30-8999-92F81FD0307C}</a:tableStyleId>
              </a:tblPr>
              <a:tblGrid>
                <a:gridCol w="1851858">
                  <a:extLst>
                    <a:ext uri="{9D8B030D-6E8A-4147-A177-3AD203B41FA5}">
                      <a16:colId xmlns:a16="http://schemas.microsoft.com/office/drawing/2014/main" val="2796095231"/>
                    </a:ext>
                  </a:extLst>
                </a:gridCol>
                <a:gridCol w="5925006">
                  <a:extLst>
                    <a:ext uri="{9D8B030D-6E8A-4147-A177-3AD203B41FA5}">
                      <a16:colId xmlns:a16="http://schemas.microsoft.com/office/drawing/2014/main" val="1305488923"/>
                    </a:ext>
                  </a:extLst>
                </a:gridCol>
              </a:tblGrid>
              <a:tr h="368315">
                <a:tc>
                  <a:txBody>
                    <a:bodyPr/>
                    <a:lstStyle/>
                    <a:p>
                      <a:pPr marL="6350" indent="-6350" algn="l">
                        <a:lnSpc>
                          <a:spcPct val="107000"/>
                        </a:lnSpc>
                        <a:spcAft>
                          <a:spcPts val="800"/>
                        </a:spcAft>
                      </a:pPr>
                      <a:r>
                        <a:rPr lang="es-ES" sz="1800" dirty="0">
                          <a:solidFill>
                            <a:schemeClr val="tx2"/>
                          </a:solidFill>
                          <a:effectLst/>
                        </a:rPr>
                        <a:t> </a:t>
                      </a:r>
                      <a:endParaRPr lang="es-ES" sz="1800" dirty="0">
                        <a:solidFill>
                          <a:schemeClr val="tx2"/>
                        </a:solidFill>
                        <a:effectLst/>
                        <a:latin typeface="+mn-lt"/>
                        <a:ea typeface="Arial" panose="020B0604020202020204" pitchFamily="34" charset="0"/>
                        <a:cs typeface="Times New Roman" panose="02020603050405020304" pitchFamily="18" charset="0"/>
                      </a:endParaRPr>
                    </a:p>
                  </a:txBody>
                  <a:tcPr marL="119766" marR="40155" marT="0" marB="0">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581660" indent="-6350" algn="l">
                        <a:lnSpc>
                          <a:spcPct val="107000"/>
                        </a:lnSpc>
                        <a:spcAft>
                          <a:spcPts val="0"/>
                        </a:spcAft>
                      </a:pPr>
                      <a:r>
                        <a:rPr lang="es-ES" sz="1800" b="1" dirty="0">
                          <a:solidFill>
                            <a:schemeClr val="tx2"/>
                          </a:solidFill>
                          <a:effectLst/>
                        </a:rPr>
                        <a:t>Orientados al Statu quo</a:t>
                      </a:r>
                      <a:endParaRPr lang="es-ES" sz="1800" b="1" dirty="0">
                        <a:solidFill>
                          <a:schemeClr val="tx2"/>
                        </a:solidFill>
                        <a:effectLst/>
                        <a:latin typeface="+mn-lt"/>
                        <a:ea typeface="Arial" panose="020B0604020202020204" pitchFamily="34" charset="0"/>
                        <a:cs typeface="Times New Roman" panose="02020603050405020304" pitchFamily="18" charset="0"/>
                      </a:endParaRPr>
                    </a:p>
                  </a:txBody>
                  <a:tcPr marL="119766" marR="40155" marT="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192015328"/>
                  </a:ext>
                </a:extLst>
              </a:tr>
              <a:tr h="2439997">
                <a:tc>
                  <a:txBody>
                    <a:bodyPr/>
                    <a:lstStyle/>
                    <a:p>
                      <a:pPr marL="6350" indent="-6350" algn="ctr">
                        <a:lnSpc>
                          <a:spcPct val="107000"/>
                        </a:lnSpc>
                        <a:spcAft>
                          <a:spcPts val="0"/>
                        </a:spcAft>
                      </a:pPr>
                      <a:r>
                        <a:rPr lang="es-ES" sz="1800" b="1" dirty="0">
                          <a:solidFill>
                            <a:schemeClr val="tx2"/>
                          </a:solidFill>
                          <a:effectLst/>
                        </a:rPr>
                        <a:t>Asignación de </a:t>
                      </a:r>
                    </a:p>
                    <a:p>
                      <a:pPr marL="6350" marR="86995" indent="-6350" algn="ctr">
                        <a:lnSpc>
                          <a:spcPct val="107000"/>
                        </a:lnSpc>
                        <a:spcAft>
                          <a:spcPts val="0"/>
                        </a:spcAft>
                      </a:pPr>
                      <a:r>
                        <a:rPr lang="es-ES" sz="1800" b="1" dirty="0">
                          <a:solidFill>
                            <a:schemeClr val="tx2"/>
                          </a:solidFill>
                          <a:effectLst/>
                        </a:rPr>
                        <a:t>precios de Statu quo</a:t>
                      </a:r>
                      <a:endParaRPr lang="es-ES" sz="1800" b="1" dirty="0">
                        <a:solidFill>
                          <a:schemeClr val="tx2"/>
                        </a:solidFill>
                        <a:effectLst/>
                        <a:latin typeface="+mn-lt"/>
                        <a:ea typeface="Arial" panose="020B0604020202020204" pitchFamily="34" charset="0"/>
                        <a:cs typeface="Times New Roman" panose="02020603050405020304" pitchFamily="18" charset="0"/>
                      </a:endParaRPr>
                    </a:p>
                  </a:txBody>
                  <a:tcPr marL="119766" marR="40155" marT="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6350" indent="-6350" algn="just">
                        <a:lnSpc>
                          <a:spcPct val="104000"/>
                        </a:lnSpc>
                        <a:spcAft>
                          <a:spcPts val="800"/>
                        </a:spcAft>
                      </a:pPr>
                      <a:r>
                        <a:rPr lang="es-ES" sz="1800" dirty="0">
                          <a:solidFill>
                            <a:schemeClr val="tx2"/>
                          </a:solidFill>
                          <a:effectLst/>
                        </a:rPr>
                        <a:t>La organización pretende mantener los precios existentes o igualar los precios de los competidores.</a:t>
                      </a:r>
                    </a:p>
                    <a:p>
                      <a:pPr marL="6350" indent="-6350" algn="just">
                        <a:lnSpc>
                          <a:spcPct val="104000"/>
                        </a:lnSpc>
                        <a:spcAft>
                          <a:spcPts val="800"/>
                        </a:spcAft>
                      </a:pPr>
                      <a:r>
                        <a:rPr lang="es-ES" sz="1800" dirty="0">
                          <a:solidFill>
                            <a:schemeClr val="tx2"/>
                          </a:solidFill>
                          <a:effectLst/>
                        </a:rPr>
                        <a:t>Implica poca planeación comparada con los objetivos antes descritos y se trata de una política pasiva.</a:t>
                      </a:r>
                    </a:p>
                    <a:p>
                      <a:pPr marL="6350" indent="-6350" algn="just">
                        <a:lnSpc>
                          <a:spcPct val="107000"/>
                        </a:lnSpc>
                        <a:spcAft>
                          <a:spcPts val="0"/>
                        </a:spcAft>
                      </a:pPr>
                      <a:r>
                        <a:rPr lang="es-ES" sz="1800" dirty="0">
                          <a:solidFill>
                            <a:schemeClr val="tx2"/>
                          </a:solidFill>
                          <a:effectLst/>
                        </a:rPr>
                        <a:t>En general, lleva a un resultado poco óptimo ya que ignora la demanda y los costos.</a:t>
                      </a:r>
                      <a:endParaRPr lang="es-ES" sz="1800" dirty="0">
                        <a:solidFill>
                          <a:schemeClr val="tx2"/>
                        </a:solidFill>
                        <a:effectLst/>
                        <a:latin typeface="+mn-lt"/>
                        <a:ea typeface="Arial" panose="020B0604020202020204" pitchFamily="34" charset="0"/>
                        <a:cs typeface="Times New Roman" panose="02020603050405020304" pitchFamily="18" charset="0"/>
                      </a:endParaRPr>
                    </a:p>
                  </a:txBody>
                  <a:tcPr marL="119766" marR="40155" marT="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731917485"/>
                  </a:ext>
                </a:extLst>
              </a:tr>
            </a:tbl>
          </a:graphicData>
        </a:graphic>
      </p:graphicFrame>
    </p:spTree>
    <p:extLst>
      <p:ext uri="{BB962C8B-B14F-4D97-AF65-F5344CB8AC3E}">
        <p14:creationId xmlns:p14="http://schemas.microsoft.com/office/powerpoint/2010/main" val="188524210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Marcador de contenido 6"/>
          <p:cNvGraphicFramePr>
            <a:graphicFrameLocks noGrp="1"/>
          </p:cNvGraphicFramePr>
          <p:nvPr>
            <p:ph idx="1"/>
            <p:extLst/>
          </p:nvPr>
        </p:nvGraphicFramePr>
        <p:xfrm>
          <a:off x="323528" y="1124744"/>
          <a:ext cx="8424936" cy="525658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10" name="Rectangle 2"/>
          <p:cNvSpPr>
            <a:spLocks noGrp="1" noChangeArrowheads="1"/>
          </p:cNvSpPr>
          <p:nvPr>
            <p:ph type="title"/>
          </p:nvPr>
        </p:nvSpPr>
        <p:spPr>
          <a:xfrm>
            <a:off x="755576" y="122238"/>
            <a:ext cx="7416824" cy="563562"/>
          </a:xfrm>
        </p:spPr>
        <p:txBody>
          <a:bodyPr/>
          <a:lstStyle/>
          <a:p>
            <a:pPr algn="ctr"/>
            <a:r>
              <a:rPr lang="es-ES" altLang="es-ES" sz="2400" dirty="0" smtClean="0"/>
              <a:t>Procedimiento para la fijación de los precios</a:t>
            </a:r>
            <a:endParaRPr lang="en-US" altLang="es-ES" sz="2400" dirty="0">
              <a:solidFill>
                <a:schemeClr val="accent1"/>
              </a:solidFill>
            </a:endParaRPr>
          </a:p>
        </p:txBody>
      </p:sp>
      <p:pic>
        <p:nvPicPr>
          <p:cNvPr id="4" name="Imagen 3"/>
          <p:cNvPicPr>
            <a:picLocks noChangeAspect="1"/>
          </p:cNvPicPr>
          <p:nvPr/>
        </p:nvPicPr>
        <p:blipFill>
          <a:blip r:embed="rId7"/>
          <a:stretch>
            <a:fillRect/>
          </a:stretch>
        </p:blipFill>
        <p:spPr>
          <a:xfrm>
            <a:off x="323528" y="464581"/>
            <a:ext cx="1744715" cy="1320325"/>
          </a:xfrm>
          <a:prstGeom prst="rect">
            <a:avLst/>
          </a:prstGeom>
        </p:spPr>
      </p:pic>
    </p:spTree>
    <p:extLst>
      <p:ext uri="{BB962C8B-B14F-4D97-AF65-F5344CB8AC3E}">
        <p14:creationId xmlns:p14="http://schemas.microsoft.com/office/powerpoint/2010/main" val="4289640692"/>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609601" y="122238"/>
            <a:ext cx="8023224" cy="563562"/>
          </a:xfrm>
        </p:spPr>
        <p:txBody>
          <a:bodyPr/>
          <a:lstStyle/>
          <a:p>
            <a:r>
              <a:rPr lang="es-ES" dirty="0" smtClean="0">
                <a:solidFill>
                  <a:schemeClr val="tx2"/>
                </a:solidFill>
              </a:rPr>
              <a:t>Métodos para la fijación de los precio </a:t>
            </a:r>
            <a:endParaRPr lang="es-ES" dirty="0">
              <a:solidFill>
                <a:schemeClr val="tx2"/>
              </a:solidFill>
            </a:endParaRPr>
          </a:p>
        </p:txBody>
      </p:sp>
      <p:graphicFrame>
        <p:nvGraphicFramePr>
          <p:cNvPr id="6" name="Marcador de contenido 5"/>
          <p:cNvGraphicFramePr>
            <a:graphicFrameLocks noGrp="1"/>
          </p:cNvGraphicFramePr>
          <p:nvPr>
            <p:ph idx="1"/>
            <p:extLst>
              <p:ext uri="{D42A27DB-BD31-4B8C-83A1-F6EECF244321}">
                <p14:modId xmlns:p14="http://schemas.microsoft.com/office/powerpoint/2010/main" val="2668156347"/>
              </p:ext>
            </p:extLst>
          </p:nvPr>
        </p:nvGraphicFramePr>
        <p:xfrm>
          <a:off x="609600" y="1228725"/>
          <a:ext cx="8023225" cy="492125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77596191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dirty="0" smtClean="0">
                <a:solidFill>
                  <a:schemeClr val="tx2"/>
                </a:solidFill>
              </a:rPr>
              <a:t/>
            </a:r>
            <a:br>
              <a:rPr lang="es-ES" dirty="0" smtClean="0">
                <a:solidFill>
                  <a:schemeClr val="tx2"/>
                </a:solidFill>
              </a:rPr>
            </a:br>
            <a:r>
              <a:rPr lang="es-ES" dirty="0" smtClean="0">
                <a:solidFill>
                  <a:schemeClr val="tx2"/>
                </a:solidFill>
              </a:rPr>
              <a:t>Método </a:t>
            </a:r>
            <a:r>
              <a:rPr lang="es-ES" dirty="0">
                <a:solidFill>
                  <a:schemeClr val="tx2"/>
                </a:solidFill>
              </a:rPr>
              <a:t>basado en el costo</a:t>
            </a:r>
            <a:br>
              <a:rPr lang="es-ES" dirty="0">
                <a:solidFill>
                  <a:schemeClr val="tx2"/>
                </a:solidFill>
              </a:rPr>
            </a:br>
            <a:endParaRPr lang="es-ES" dirty="0">
              <a:solidFill>
                <a:schemeClr val="tx2"/>
              </a:solidFill>
            </a:endParaRPr>
          </a:p>
        </p:txBody>
      </p:sp>
      <p:sp>
        <p:nvSpPr>
          <p:cNvPr id="3" name="Marcador de contenido 2"/>
          <p:cNvSpPr>
            <a:spLocks noGrp="1"/>
          </p:cNvSpPr>
          <p:nvPr>
            <p:ph idx="1"/>
          </p:nvPr>
        </p:nvSpPr>
        <p:spPr>
          <a:xfrm>
            <a:off x="611560" y="1052736"/>
            <a:ext cx="8023225" cy="5400600"/>
          </a:xfrm>
          <a:ln w="38100"/>
        </p:spPr>
        <p:style>
          <a:lnRef idx="2">
            <a:schemeClr val="accent4"/>
          </a:lnRef>
          <a:fillRef idx="1">
            <a:schemeClr val="lt1"/>
          </a:fillRef>
          <a:effectRef idx="0">
            <a:schemeClr val="accent4"/>
          </a:effectRef>
          <a:fontRef idx="minor">
            <a:schemeClr val="dk1"/>
          </a:fontRef>
        </p:style>
        <p:txBody>
          <a:bodyPr/>
          <a:lstStyle/>
          <a:p>
            <a:pPr marL="0" indent="0" algn="just">
              <a:buNone/>
            </a:pPr>
            <a:r>
              <a:rPr lang="es-ES" sz="2400" dirty="0">
                <a:solidFill>
                  <a:schemeClr val="tx2"/>
                </a:solidFill>
              </a:rPr>
              <a:t>S</a:t>
            </a:r>
            <a:r>
              <a:rPr lang="es-ES" sz="2400" dirty="0" smtClean="0">
                <a:solidFill>
                  <a:schemeClr val="tx2"/>
                </a:solidFill>
              </a:rPr>
              <a:t>e </a:t>
            </a:r>
            <a:r>
              <a:rPr lang="es-ES" sz="2400" dirty="0">
                <a:solidFill>
                  <a:schemeClr val="tx2"/>
                </a:solidFill>
              </a:rPr>
              <a:t>toman en cuenta los distintos tipos de costos. </a:t>
            </a:r>
            <a:endParaRPr lang="es-ES" sz="2400" dirty="0" smtClean="0">
              <a:solidFill>
                <a:schemeClr val="tx2"/>
              </a:solidFill>
            </a:endParaRPr>
          </a:p>
          <a:p>
            <a:pPr marL="0" indent="0" algn="just">
              <a:buNone/>
            </a:pPr>
            <a:r>
              <a:rPr lang="es-ES" sz="2400" dirty="0" smtClean="0">
                <a:solidFill>
                  <a:schemeClr val="tx2"/>
                </a:solidFill>
              </a:rPr>
              <a:t>El </a:t>
            </a:r>
            <a:r>
              <a:rPr lang="es-ES" sz="2400" dirty="0">
                <a:solidFill>
                  <a:schemeClr val="tx2"/>
                </a:solidFill>
              </a:rPr>
              <a:t>costo variable (varía con los cambios de nivel de producción), el costo fijo (no cambia cuando la producción aumenta o disminuye) y el costo marginal (cambio en los costos totales asociados con un cambio de una unidad en la producción) son considerados como base para fijar el precio final.  </a:t>
            </a:r>
            <a:endParaRPr lang="es-ES" sz="2400" dirty="0" smtClean="0">
              <a:solidFill>
                <a:schemeClr val="tx2"/>
              </a:solidFill>
            </a:endParaRPr>
          </a:p>
          <a:p>
            <a:pPr marL="0" indent="0" algn="just">
              <a:buNone/>
            </a:pPr>
            <a:r>
              <a:rPr lang="es-ES" sz="2400" dirty="0" smtClean="0">
                <a:solidFill>
                  <a:schemeClr val="tx2"/>
                </a:solidFill>
              </a:rPr>
              <a:t>Es muy utilizado por las </a:t>
            </a:r>
            <a:r>
              <a:rPr lang="es-ES" sz="2400" dirty="0">
                <a:solidFill>
                  <a:schemeClr val="tx2"/>
                </a:solidFill>
              </a:rPr>
              <a:t>micro </a:t>
            </a:r>
            <a:r>
              <a:rPr lang="es-ES" sz="2400" dirty="0" smtClean="0">
                <a:solidFill>
                  <a:schemeClr val="tx2"/>
                </a:solidFill>
              </a:rPr>
              <a:t>y pequeñas empresas. (MIPYME)</a:t>
            </a:r>
          </a:p>
          <a:p>
            <a:pPr marL="0" indent="0" algn="just">
              <a:buNone/>
            </a:pPr>
            <a:r>
              <a:rPr lang="es-ES" sz="2400" dirty="0" smtClean="0">
                <a:solidFill>
                  <a:schemeClr val="tx2"/>
                </a:solidFill>
              </a:rPr>
              <a:t>Normalmente</a:t>
            </a:r>
            <a:r>
              <a:rPr lang="es-ES" sz="2400" dirty="0">
                <a:solidFill>
                  <a:schemeClr val="tx2"/>
                </a:solidFill>
              </a:rPr>
              <a:t>, los precios determinados estrictamente con base en los costos suelen ser más bajos que los fijados considerando la demanda.</a:t>
            </a:r>
          </a:p>
        </p:txBody>
      </p:sp>
    </p:spTree>
    <p:extLst>
      <p:ext uri="{BB962C8B-B14F-4D97-AF65-F5344CB8AC3E}">
        <p14:creationId xmlns:p14="http://schemas.microsoft.com/office/powerpoint/2010/main" val="127375573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dirty="0" smtClean="0">
                <a:solidFill>
                  <a:schemeClr val="tx2"/>
                </a:solidFill>
              </a:rPr>
              <a:t/>
            </a:r>
            <a:br>
              <a:rPr lang="es-ES" dirty="0" smtClean="0">
                <a:solidFill>
                  <a:schemeClr val="tx2"/>
                </a:solidFill>
              </a:rPr>
            </a:br>
            <a:r>
              <a:rPr lang="es-ES" dirty="0" smtClean="0">
                <a:solidFill>
                  <a:schemeClr val="tx2"/>
                </a:solidFill>
              </a:rPr>
              <a:t>Método </a:t>
            </a:r>
            <a:r>
              <a:rPr lang="es-ES" dirty="0">
                <a:solidFill>
                  <a:schemeClr val="tx2"/>
                </a:solidFill>
              </a:rPr>
              <a:t>basado en el costo</a:t>
            </a:r>
            <a:br>
              <a:rPr lang="es-ES" dirty="0">
                <a:solidFill>
                  <a:schemeClr val="tx2"/>
                </a:solidFill>
              </a:rPr>
            </a:br>
            <a:endParaRPr lang="es-ES" dirty="0">
              <a:solidFill>
                <a:schemeClr val="tx2"/>
              </a:solidFill>
            </a:endParaRPr>
          </a:p>
        </p:txBody>
      </p:sp>
      <mc:AlternateContent xmlns:mc="http://schemas.openxmlformats.org/markup-compatibility/2006">
        <mc:Choice xmlns:a14="http://schemas.microsoft.com/office/drawing/2010/main" Requires="a14">
          <p:sp>
            <p:nvSpPr>
              <p:cNvPr id="4" name="Marcador de contenido 3"/>
              <p:cNvSpPr>
                <a:spLocks noGrp="1"/>
              </p:cNvSpPr>
              <p:nvPr>
                <p:ph idx="1"/>
              </p:nvPr>
            </p:nvSpPr>
            <p:spPr>
              <a:xfrm>
                <a:off x="609600" y="980728"/>
                <a:ext cx="8023225" cy="5400600"/>
              </a:xfrm>
            </p:spPr>
            <p:txBody>
              <a:bodyPr/>
              <a:lstStyle/>
              <a:p>
                <a:pPr marL="0" indent="0" algn="just">
                  <a:buNone/>
                </a:pPr>
                <a:r>
                  <a:rPr lang="es-ES" sz="2000" dirty="0" smtClean="0">
                    <a:solidFill>
                      <a:schemeClr val="tx2"/>
                    </a:solidFill>
                  </a:rPr>
                  <a:t>Se basa en calcular cual es el costo de producir el producto y añadirle un margen de beneficio. Se calcula así</a:t>
                </a:r>
                <a:r>
                  <a:rPr lang="es-ES" sz="2000" dirty="0" smtClean="0">
                    <a:solidFill>
                      <a:schemeClr val="tx2"/>
                    </a:solidFill>
                  </a:rPr>
                  <a:t>:</a:t>
                </a:r>
              </a:p>
              <a:p>
                <a:pPr marL="0" indent="0" algn="just">
                  <a:buNone/>
                </a:pPr>
                <a14:m>
                  <m:oMathPara xmlns:m="http://schemas.openxmlformats.org/officeDocument/2006/math">
                    <m:oMathParaPr>
                      <m:jc m:val="centerGroup"/>
                    </m:oMathParaPr>
                    <m:oMath xmlns:m="http://schemas.openxmlformats.org/officeDocument/2006/math">
                      <m:r>
                        <a:rPr lang="es-ES" sz="2000" b="1" i="1" smtClean="0">
                          <a:solidFill>
                            <a:schemeClr val="tx2"/>
                          </a:solidFill>
                        </a:rPr>
                        <m:t>𝑷𝒓𝒆𝒄𝒊𝒐</m:t>
                      </m:r>
                      <m:r>
                        <a:rPr lang="es-ES" sz="2000" b="1" i="1" smtClean="0">
                          <a:solidFill>
                            <a:schemeClr val="tx2"/>
                          </a:solidFill>
                        </a:rPr>
                        <m:t> </m:t>
                      </m:r>
                      <m:r>
                        <a:rPr lang="es-ES" sz="2000" b="1" i="1" smtClean="0">
                          <a:solidFill>
                            <a:schemeClr val="tx2"/>
                          </a:solidFill>
                        </a:rPr>
                        <m:t>𝑽𝒆𝒏𝒕𝒂</m:t>
                      </m:r>
                      <m:r>
                        <a:rPr lang="es-ES" sz="2000" b="1" i="1" smtClean="0">
                          <a:solidFill>
                            <a:schemeClr val="tx2"/>
                          </a:solidFill>
                        </a:rPr>
                        <m:t>=</m:t>
                      </m:r>
                      <m:f>
                        <m:fPr>
                          <m:ctrlPr>
                            <a:rPr lang="es-ES" sz="2000" b="1" i="1" smtClean="0">
                              <a:solidFill>
                                <a:schemeClr val="tx2"/>
                              </a:solidFill>
                            </a:rPr>
                          </m:ctrlPr>
                        </m:fPr>
                        <m:num>
                          <m:r>
                            <a:rPr lang="es-ES" sz="2000" b="1" i="1" smtClean="0">
                              <a:solidFill>
                                <a:schemeClr val="tx2"/>
                              </a:solidFill>
                            </a:rPr>
                            <m:t>𝑪𝒐𝒔𝒕𝒐</m:t>
                          </m:r>
                          <m:r>
                            <a:rPr lang="es-ES" sz="2000" b="1" i="1" smtClean="0">
                              <a:solidFill>
                                <a:schemeClr val="tx2"/>
                              </a:solidFill>
                            </a:rPr>
                            <m:t> </m:t>
                          </m:r>
                          <m:r>
                            <a:rPr lang="es-ES" sz="2000" b="1" i="1" smtClean="0">
                              <a:solidFill>
                                <a:schemeClr val="tx2"/>
                              </a:solidFill>
                            </a:rPr>
                            <m:t>𝑻𝒐𝒕𝒂𝒍</m:t>
                          </m:r>
                        </m:num>
                        <m:den>
                          <m:r>
                            <a:rPr lang="es-ES" sz="2000" b="1" i="1" smtClean="0">
                              <a:solidFill>
                                <a:schemeClr val="tx2"/>
                              </a:solidFill>
                            </a:rPr>
                            <m:t>𝟏</m:t>
                          </m:r>
                          <m:r>
                            <a:rPr lang="es-ES" sz="2000" b="1" i="1" smtClean="0">
                              <a:solidFill>
                                <a:schemeClr val="tx2"/>
                              </a:solidFill>
                            </a:rPr>
                            <m:t>−</m:t>
                          </m:r>
                          <m:r>
                            <a:rPr lang="es-ES" sz="2000" b="1" i="1" smtClean="0">
                              <a:solidFill>
                                <a:schemeClr val="tx2"/>
                              </a:solidFill>
                            </a:rPr>
                            <m:t>𝑴𝒂𝒓𝒈𝒆𝒏</m:t>
                          </m:r>
                          <m:r>
                            <a:rPr lang="es-ES" sz="2000" b="1" i="1" smtClean="0">
                              <a:solidFill>
                                <a:schemeClr val="tx2"/>
                              </a:solidFill>
                            </a:rPr>
                            <m:t> </m:t>
                          </m:r>
                          <m:r>
                            <a:rPr lang="es-ES" sz="2000" b="1" i="1" smtClean="0">
                              <a:solidFill>
                                <a:schemeClr val="tx2"/>
                              </a:solidFill>
                            </a:rPr>
                            <m:t>𝒅𝒆</m:t>
                          </m:r>
                          <m:r>
                            <a:rPr lang="es-ES" sz="2000" b="1" i="1" smtClean="0">
                              <a:solidFill>
                                <a:schemeClr val="tx2"/>
                              </a:solidFill>
                            </a:rPr>
                            <m:t> </m:t>
                          </m:r>
                          <m:r>
                            <a:rPr lang="es-ES" sz="2000" b="1" i="1" smtClean="0">
                              <a:solidFill>
                                <a:schemeClr val="tx2"/>
                              </a:solidFill>
                            </a:rPr>
                            <m:t>𝒈𝒂𝒏𝒂𝒏𝒄𝒊𝒂</m:t>
                          </m:r>
                        </m:den>
                      </m:f>
                    </m:oMath>
                  </m:oMathPara>
                </a14:m>
                <a:endParaRPr lang="es-ES" sz="2000" b="1" dirty="0" smtClean="0">
                  <a:solidFill>
                    <a:schemeClr val="tx2"/>
                  </a:solidFill>
                </a:endParaRPr>
              </a:p>
              <a:p>
                <a:pPr marL="0" indent="0" algn="just">
                  <a:buNone/>
                </a:pPr>
                <a:endParaRPr lang="es-ES" sz="2000" dirty="0" smtClean="0">
                  <a:solidFill>
                    <a:schemeClr val="tx2"/>
                  </a:solidFill>
                </a:endParaRPr>
              </a:p>
              <a:p>
                <a:pPr marL="0" indent="0" algn="just">
                  <a:buNone/>
                </a:pPr>
                <a:r>
                  <a:rPr lang="es-ES" sz="2000" dirty="0" smtClean="0">
                    <a:solidFill>
                      <a:schemeClr val="tx2"/>
                    </a:solidFill>
                  </a:rPr>
                  <a:t>Es </a:t>
                </a:r>
                <a:r>
                  <a:rPr lang="es-ES" sz="2000" dirty="0">
                    <a:solidFill>
                      <a:schemeClr val="tx2"/>
                    </a:solidFill>
                  </a:rPr>
                  <a:t>importante destacar que para calcular este precio de venta se tiene que tener en cuenta:</a:t>
                </a:r>
              </a:p>
              <a:p>
                <a:pPr marL="0" indent="0" algn="just">
                  <a:buNone/>
                </a:pPr>
                <a:r>
                  <a:rPr lang="es-ES" sz="2000" dirty="0" smtClean="0">
                    <a:solidFill>
                      <a:schemeClr val="tx2"/>
                    </a:solidFill>
                  </a:rPr>
                  <a:t>•El </a:t>
                </a:r>
                <a:r>
                  <a:rPr lang="es-ES" sz="2000" dirty="0">
                    <a:solidFill>
                      <a:schemeClr val="tx2"/>
                    </a:solidFill>
                  </a:rPr>
                  <a:t>costo: Son todos los valores en los que se incurre para producir o adquirir un determinado producto que se desea vender.</a:t>
                </a:r>
              </a:p>
              <a:p>
                <a:pPr marL="0" indent="0" algn="just">
                  <a:buNone/>
                </a:pPr>
                <a:r>
                  <a:rPr lang="es-ES" sz="2000" dirty="0" smtClean="0">
                    <a:solidFill>
                      <a:schemeClr val="tx2"/>
                    </a:solidFill>
                  </a:rPr>
                  <a:t>•El </a:t>
                </a:r>
                <a:r>
                  <a:rPr lang="es-ES" sz="2000" dirty="0">
                    <a:solidFill>
                      <a:schemeClr val="tx2"/>
                    </a:solidFill>
                  </a:rPr>
                  <a:t>valor percibido por los clientes: Está ligado a la utilidad e importancia que tiene el producto para resolver el problema del cliente.</a:t>
                </a:r>
              </a:p>
              <a:p>
                <a:pPr marL="0" indent="0" algn="just">
                  <a:buNone/>
                </a:pPr>
                <a:r>
                  <a:rPr lang="es-ES" sz="2000" dirty="0" smtClean="0">
                    <a:solidFill>
                      <a:schemeClr val="tx2"/>
                    </a:solidFill>
                  </a:rPr>
                  <a:t>•La </a:t>
                </a:r>
                <a:r>
                  <a:rPr lang="es-ES" sz="2000" dirty="0">
                    <a:solidFill>
                      <a:schemeClr val="tx2"/>
                    </a:solidFill>
                  </a:rPr>
                  <a:t>competencia:  Se debe investigar los precios de los productos similares con los de la competencia.</a:t>
                </a:r>
              </a:p>
              <a:p>
                <a:pPr marL="0" indent="0" algn="just">
                  <a:buNone/>
                </a:pPr>
                <a:endParaRPr lang="es-ES" sz="2000" b="1" dirty="0">
                  <a:solidFill>
                    <a:schemeClr val="tx2"/>
                  </a:solidFill>
                </a:endParaRPr>
              </a:p>
            </p:txBody>
          </p:sp>
        </mc:Choice>
        <mc:Fallback>
          <p:sp>
            <p:nvSpPr>
              <p:cNvPr id="4" name="Marcador de contenido 3"/>
              <p:cNvSpPr>
                <a:spLocks noGrp="1" noRot="1" noChangeAspect="1" noMove="1" noResize="1" noEditPoints="1" noAdjustHandles="1" noChangeArrowheads="1" noChangeShapeType="1" noTextEdit="1"/>
              </p:cNvSpPr>
              <p:nvPr>
                <p:ph idx="1"/>
              </p:nvPr>
            </p:nvSpPr>
            <p:spPr>
              <a:xfrm>
                <a:off x="609600" y="980728"/>
                <a:ext cx="8023225" cy="5400600"/>
              </a:xfrm>
              <a:blipFill>
                <a:blip r:embed="rId2"/>
                <a:stretch>
                  <a:fillRect l="-760" t="-677" r="-760"/>
                </a:stretch>
              </a:blipFill>
            </p:spPr>
            <p:txBody>
              <a:bodyPr/>
              <a:lstStyle/>
              <a:p>
                <a:r>
                  <a:rPr lang="es-ES">
                    <a:noFill/>
                  </a:rPr>
                  <a:t> </a:t>
                </a:r>
              </a:p>
            </p:txBody>
          </p:sp>
        </mc:Fallback>
      </mc:AlternateContent>
    </p:spTree>
    <p:extLst>
      <p:ext uri="{BB962C8B-B14F-4D97-AF65-F5344CB8AC3E}">
        <p14:creationId xmlns:p14="http://schemas.microsoft.com/office/powerpoint/2010/main" val="215613978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dirty="0" smtClean="0">
                <a:solidFill>
                  <a:schemeClr val="tx2"/>
                </a:solidFill>
              </a:rPr>
              <a:t/>
            </a:r>
            <a:br>
              <a:rPr lang="es-ES" dirty="0" smtClean="0">
                <a:solidFill>
                  <a:schemeClr val="tx2"/>
                </a:solidFill>
              </a:rPr>
            </a:br>
            <a:r>
              <a:rPr lang="es-ES" dirty="0" smtClean="0">
                <a:solidFill>
                  <a:schemeClr val="tx2"/>
                </a:solidFill>
              </a:rPr>
              <a:t>Método </a:t>
            </a:r>
            <a:r>
              <a:rPr lang="es-ES" dirty="0">
                <a:solidFill>
                  <a:schemeClr val="tx2"/>
                </a:solidFill>
              </a:rPr>
              <a:t>basado en el costo</a:t>
            </a:r>
            <a:br>
              <a:rPr lang="es-ES" dirty="0">
                <a:solidFill>
                  <a:schemeClr val="tx2"/>
                </a:solidFill>
              </a:rPr>
            </a:br>
            <a:endParaRPr lang="es-ES" dirty="0">
              <a:solidFill>
                <a:schemeClr val="tx2"/>
              </a:solidFill>
            </a:endParaRPr>
          </a:p>
        </p:txBody>
      </p:sp>
      <p:sp>
        <p:nvSpPr>
          <p:cNvPr id="4" name="Marcador de contenido 3"/>
          <p:cNvSpPr>
            <a:spLocks noGrp="1"/>
          </p:cNvSpPr>
          <p:nvPr>
            <p:ph idx="1"/>
          </p:nvPr>
        </p:nvSpPr>
        <p:spPr>
          <a:xfrm>
            <a:off x="609600" y="980728"/>
            <a:ext cx="8023225" cy="5400600"/>
          </a:xfrm>
        </p:spPr>
        <p:txBody>
          <a:bodyPr/>
          <a:lstStyle/>
          <a:p>
            <a:pPr marL="0" indent="0" algn="just">
              <a:buNone/>
            </a:pPr>
            <a:r>
              <a:rPr lang="es-ES" sz="2400" b="1" dirty="0" smtClean="0">
                <a:solidFill>
                  <a:schemeClr val="tx2"/>
                </a:solidFill>
              </a:rPr>
              <a:t>Veamos un ejemplo:</a:t>
            </a:r>
          </a:p>
          <a:p>
            <a:pPr marL="0" indent="0" algn="just">
              <a:buNone/>
            </a:pPr>
            <a:r>
              <a:rPr lang="es-ES" sz="2400" dirty="0">
                <a:solidFill>
                  <a:schemeClr val="tx2"/>
                </a:solidFill>
              </a:rPr>
              <a:t>Una panadería produce 2 000 panes mensuales con un costo variable unitario (CVU) de $0.80 (harina, levadura, empaque) y costos fijos (CF) mensuales por $1 200 (renta luz, sueldos) y se desea obtener un 30% de ganancia. Calcule el precio de venta para este producto</a:t>
            </a:r>
            <a:r>
              <a:rPr lang="es-ES" sz="2400" dirty="0" smtClean="0">
                <a:solidFill>
                  <a:schemeClr val="tx2"/>
                </a:solidFill>
              </a:rPr>
              <a:t>.</a:t>
            </a:r>
          </a:p>
          <a:p>
            <a:pPr marL="0" indent="0" algn="just">
              <a:buNone/>
            </a:pPr>
            <a:r>
              <a:rPr lang="es-ES" sz="2400" b="1" dirty="0">
                <a:solidFill>
                  <a:schemeClr val="tx2"/>
                </a:solidFill>
              </a:rPr>
              <a:t>Datos</a:t>
            </a:r>
            <a:r>
              <a:rPr lang="es-ES" sz="2400" dirty="0">
                <a:solidFill>
                  <a:schemeClr val="tx2"/>
                </a:solidFill>
              </a:rPr>
              <a:t>:</a:t>
            </a:r>
          </a:p>
          <a:p>
            <a:pPr marL="0" indent="0" algn="just">
              <a:buNone/>
            </a:pPr>
            <a:r>
              <a:rPr lang="es-ES" sz="2400" dirty="0">
                <a:solidFill>
                  <a:schemeClr val="tx2"/>
                </a:solidFill>
              </a:rPr>
              <a:t>Producción = 2 000 panes mensuales</a:t>
            </a:r>
          </a:p>
          <a:p>
            <a:pPr marL="0" indent="0" algn="just">
              <a:buNone/>
            </a:pPr>
            <a:r>
              <a:rPr lang="es-ES" sz="2400" dirty="0">
                <a:solidFill>
                  <a:schemeClr val="tx2"/>
                </a:solidFill>
              </a:rPr>
              <a:t>CVU = $0.80</a:t>
            </a:r>
          </a:p>
          <a:p>
            <a:pPr marL="0" indent="0" algn="just">
              <a:buNone/>
            </a:pPr>
            <a:r>
              <a:rPr lang="es-ES" sz="2400" dirty="0">
                <a:solidFill>
                  <a:schemeClr val="tx2"/>
                </a:solidFill>
              </a:rPr>
              <a:t>CF= $1 200 mensuales</a:t>
            </a:r>
          </a:p>
          <a:p>
            <a:pPr marL="0" indent="0" algn="just">
              <a:buNone/>
            </a:pPr>
            <a:r>
              <a:rPr lang="es-ES" sz="2400" dirty="0">
                <a:solidFill>
                  <a:schemeClr val="tx2"/>
                </a:solidFill>
              </a:rPr>
              <a:t>MG= 30%</a:t>
            </a:r>
          </a:p>
          <a:p>
            <a:pPr marL="0" indent="0" algn="just">
              <a:buNone/>
            </a:pPr>
            <a:endParaRPr lang="es-ES" sz="2400" dirty="0" smtClean="0">
              <a:solidFill>
                <a:schemeClr val="tx2"/>
              </a:solidFill>
            </a:endParaRPr>
          </a:p>
        </p:txBody>
      </p:sp>
    </p:spTree>
    <p:extLst>
      <p:ext uri="{BB962C8B-B14F-4D97-AF65-F5344CB8AC3E}">
        <p14:creationId xmlns:p14="http://schemas.microsoft.com/office/powerpoint/2010/main" val="284523363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dirty="0" smtClean="0">
                <a:solidFill>
                  <a:schemeClr val="tx2"/>
                </a:solidFill>
              </a:rPr>
              <a:t/>
            </a:r>
            <a:br>
              <a:rPr lang="es-ES" dirty="0" smtClean="0">
                <a:solidFill>
                  <a:schemeClr val="tx2"/>
                </a:solidFill>
              </a:rPr>
            </a:br>
            <a:r>
              <a:rPr lang="es-ES" dirty="0" smtClean="0">
                <a:solidFill>
                  <a:schemeClr val="tx2"/>
                </a:solidFill>
              </a:rPr>
              <a:t>Método </a:t>
            </a:r>
            <a:r>
              <a:rPr lang="es-ES" dirty="0">
                <a:solidFill>
                  <a:schemeClr val="tx2"/>
                </a:solidFill>
              </a:rPr>
              <a:t>basado en el costo</a:t>
            </a:r>
            <a:br>
              <a:rPr lang="es-ES" dirty="0">
                <a:solidFill>
                  <a:schemeClr val="tx2"/>
                </a:solidFill>
              </a:rPr>
            </a:br>
            <a:endParaRPr lang="es-ES" dirty="0">
              <a:solidFill>
                <a:schemeClr val="tx2"/>
              </a:solidFill>
            </a:endParaRPr>
          </a:p>
        </p:txBody>
      </p:sp>
      <mc:AlternateContent xmlns:mc="http://schemas.openxmlformats.org/markup-compatibility/2006">
        <mc:Choice xmlns:a14="http://schemas.microsoft.com/office/drawing/2010/main" Requires="a14">
          <p:sp>
            <p:nvSpPr>
              <p:cNvPr id="4" name="Marcador de contenido 3"/>
              <p:cNvSpPr>
                <a:spLocks noGrp="1"/>
              </p:cNvSpPr>
              <p:nvPr>
                <p:ph idx="1"/>
              </p:nvPr>
            </p:nvSpPr>
            <p:spPr>
              <a:xfrm>
                <a:off x="609600" y="980728"/>
                <a:ext cx="8023225" cy="5400600"/>
              </a:xfrm>
            </p:spPr>
            <p:txBody>
              <a:bodyPr/>
              <a:lstStyle/>
              <a:p>
                <a:pPr marL="0" indent="0" algn="just">
                  <a:spcAft>
                    <a:spcPts val="600"/>
                  </a:spcAft>
                  <a:buNone/>
                </a:pPr>
                <a:r>
                  <a:rPr lang="es-ES" sz="2000" dirty="0" smtClean="0">
                    <a:solidFill>
                      <a:schemeClr val="tx2"/>
                    </a:solidFill>
                    <a:ea typeface="Calibri" panose="020F0502020204030204" pitchFamily="34" charset="0"/>
                    <a:cs typeface="Times New Roman" panose="02020603050405020304" pitchFamily="18" charset="0"/>
                  </a:rPr>
                  <a:t>Costo </a:t>
                </a:r>
                <a:r>
                  <a:rPr lang="es-ES" sz="2000" dirty="0">
                    <a:solidFill>
                      <a:schemeClr val="tx2"/>
                    </a:solidFill>
                    <a:ea typeface="Calibri" panose="020F0502020204030204" pitchFamily="34" charset="0"/>
                    <a:cs typeface="Times New Roman" panose="02020603050405020304" pitchFamily="18" charset="0"/>
                  </a:rPr>
                  <a:t>variable Total = 2 000*$0.80= $1 600</a:t>
                </a:r>
              </a:p>
              <a:p>
                <a:pPr marL="0" indent="0" algn="just">
                  <a:spcAft>
                    <a:spcPts val="600"/>
                  </a:spcAft>
                  <a:buNone/>
                </a:pPr>
                <a:r>
                  <a:rPr lang="es-ES" sz="2000" dirty="0">
                    <a:solidFill>
                      <a:schemeClr val="tx2"/>
                    </a:solidFill>
                    <a:ea typeface="Calibri" panose="020F0502020204030204" pitchFamily="34" charset="0"/>
                    <a:cs typeface="Times New Roman" panose="02020603050405020304" pitchFamily="18" charset="0"/>
                  </a:rPr>
                  <a:t>Costo fijo unitario = $1 200/ 2 000 = $0.60 por pan</a:t>
                </a:r>
              </a:p>
              <a:p>
                <a:pPr marL="0" indent="0" algn="just">
                  <a:spcAft>
                    <a:spcPts val="600"/>
                  </a:spcAft>
                  <a:buNone/>
                </a:pPr>
                <a:r>
                  <a:rPr lang="es-ES" sz="2000" dirty="0">
                    <a:solidFill>
                      <a:schemeClr val="tx2"/>
                    </a:solidFill>
                    <a:ea typeface="Calibri" panose="020F0502020204030204" pitchFamily="34" charset="0"/>
                    <a:cs typeface="Times New Roman" panose="02020603050405020304" pitchFamily="18" charset="0"/>
                  </a:rPr>
                  <a:t>Costo de venta unitario = $0.80 + $0.60 = $1.40 por pan</a:t>
                </a:r>
              </a:p>
              <a:p>
                <a:pPr marL="0" indent="0" algn="just">
                  <a:spcAft>
                    <a:spcPts val="600"/>
                  </a:spcAft>
                  <a:buNone/>
                </a:pPr>
                <a:r>
                  <a:rPr lang="es-ES" sz="2000" dirty="0">
                    <a:solidFill>
                      <a:schemeClr val="tx2"/>
                    </a:solidFill>
                    <a:ea typeface="Calibri" panose="020F0502020204030204" pitchFamily="34" charset="0"/>
                    <a:cs typeface="Times New Roman" panose="02020603050405020304" pitchFamily="18" charset="0"/>
                  </a:rPr>
                  <a:t>Costo de Venta Total = 2 000 * $1.40 = $2 800</a:t>
                </a:r>
              </a:p>
              <a:p>
                <a:pPr marL="0" indent="0" algn="just">
                  <a:buNone/>
                </a:pPr>
                <a14:m>
                  <m:oMathPara xmlns:m="http://schemas.openxmlformats.org/officeDocument/2006/math">
                    <m:oMathParaPr>
                      <m:jc m:val="left"/>
                    </m:oMathParaPr>
                    <m:oMath xmlns:m="http://schemas.openxmlformats.org/officeDocument/2006/math">
                      <m:r>
                        <a:rPr lang="es-ES" sz="2000" b="1" i="1" smtClean="0">
                          <a:solidFill>
                            <a:schemeClr val="tx2"/>
                          </a:solidFill>
                        </a:rPr>
                        <m:t>𝑷𝒓𝒆𝒄𝒊𝒐</m:t>
                      </m:r>
                      <m:r>
                        <a:rPr lang="es-ES" sz="2000" b="1" i="1" smtClean="0">
                          <a:solidFill>
                            <a:schemeClr val="tx2"/>
                          </a:solidFill>
                        </a:rPr>
                        <m:t> </m:t>
                      </m:r>
                      <m:r>
                        <a:rPr lang="es-ES" sz="2000" b="1" i="1" smtClean="0">
                          <a:solidFill>
                            <a:schemeClr val="tx2"/>
                          </a:solidFill>
                        </a:rPr>
                        <m:t>𝑽𝒆𝒏𝒕𝒂</m:t>
                      </m:r>
                      <m:r>
                        <a:rPr lang="es-ES" sz="2000" b="1" i="1" smtClean="0">
                          <a:solidFill>
                            <a:schemeClr val="tx2"/>
                          </a:solidFill>
                        </a:rPr>
                        <m:t>=</m:t>
                      </m:r>
                      <m:f>
                        <m:fPr>
                          <m:ctrlPr>
                            <a:rPr lang="es-ES" sz="2000" b="1" i="1" smtClean="0">
                              <a:solidFill>
                                <a:schemeClr val="tx2"/>
                              </a:solidFill>
                            </a:rPr>
                          </m:ctrlPr>
                        </m:fPr>
                        <m:num>
                          <m:r>
                            <a:rPr lang="es-ES" sz="2000" b="1" i="1" smtClean="0">
                              <a:solidFill>
                                <a:schemeClr val="tx2"/>
                              </a:solidFill>
                            </a:rPr>
                            <m:t>𝑪𝒐𝒔𝒕𝒐</m:t>
                          </m:r>
                          <m:r>
                            <a:rPr lang="es-ES" sz="2000" b="1" i="1" smtClean="0">
                              <a:solidFill>
                                <a:schemeClr val="tx2"/>
                              </a:solidFill>
                            </a:rPr>
                            <m:t> </m:t>
                          </m:r>
                          <m:r>
                            <a:rPr lang="es-ES" sz="2000" b="1" i="1" smtClean="0">
                              <a:solidFill>
                                <a:schemeClr val="tx2"/>
                              </a:solidFill>
                            </a:rPr>
                            <m:t>𝑻𝒐𝒕𝒂𝒍</m:t>
                          </m:r>
                        </m:num>
                        <m:den>
                          <m:r>
                            <a:rPr lang="es-ES" sz="2000" b="1" i="1" smtClean="0">
                              <a:solidFill>
                                <a:schemeClr val="tx2"/>
                              </a:solidFill>
                            </a:rPr>
                            <m:t>𝟏</m:t>
                          </m:r>
                          <m:r>
                            <a:rPr lang="es-ES" sz="2000" b="1" i="1" smtClean="0">
                              <a:solidFill>
                                <a:schemeClr val="tx2"/>
                              </a:solidFill>
                            </a:rPr>
                            <m:t>−</m:t>
                          </m:r>
                          <m:r>
                            <a:rPr lang="es-ES" sz="2000" b="1" i="1" smtClean="0">
                              <a:solidFill>
                                <a:schemeClr val="tx2"/>
                              </a:solidFill>
                            </a:rPr>
                            <m:t>𝑴𝒂𝒓𝒈𝒆𝒏</m:t>
                          </m:r>
                          <m:r>
                            <a:rPr lang="es-ES" sz="2000" b="1" i="1" smtClean="0">
                              <a:solidFill>
                                <a:schemeClr val="tx2"/>
                              </a:solidFill>
                            </a:rPr>
                            <m:t> </m:t>
                          </m:r>
                          <m:r>
                            <a:rPr lang="es-ES" sz="2000" b="1" i="1" smtClean="0">
                              <a:solidFill>
                                <a:schemeClr val="tx2"/>
                              </a:solidFill>
                            </a:rPr>
                            <m:t>𝒅𝒆</m:t>
                          </m:r>
                          <m:r>
                            <a:rPr lang="es-ES" sz="2000" b="1" i="1" smtClean="0">
                              <a:solidFill>
                                <a:schemeClr val="tx2"/>
                              </a:solidFill>
                            </a:rPr>
                            <m:t> </m:t>
                          </m:r>
                          <m:r>
                            <a:rPr lang="es-ES" sz="2000" b="1" i="1" smtClean="0">
                              <a:solidFill>
                                <a:schemeClr val="tx2"/>
                              </a:solidFill>
                            </a:rPr>
                            <m:t>𝒈𝒂𝒏𝒂𝒏𝒄𝒊𝒂</m:t>
                          </m:r>
                        </m:den>
                      </m:f>
                    </m:oMath>
                  </m:oMathPara>
                </a14:m>
                <a:endParaRPr lang="es-ES" sz="2000" b="1" dirty="0" smtClean="0">
                  <a:solidFill>
                    <a:schemeClr val="tx2"/>
                  </a:solidFill>
                </a:endParaRPr>
              </a:p>
              <a:p>
                <a:pPr marL="0" indent="0" algn="just">
                  <a:buNone/>
                </a:pPr>
                <a:r>
                  <a:rPr lang="es-ES" sz="2000" dirty="0">
                    <a:solidFill>
                      <a:schemeClr val="tx2"/>
                    </a:solidFill>
                  </a:rPr>
                  <a:t>Precio Venta=1.40/(1-0.30)</a:t>
                </a:r>
              </a:p>
              <a:p>
                <a:pPr marL="0" indent="0" algn="just">
                  <a:buNone/>
                </a:pPr>
                <a:r>
                  <a:rPr lang="es-ES" sz="2000" dirty="0">
                    <a:solidFill>
                      <a:schemeClr val="tx2"/>
                    </a:solidFill>
                  </a:rPr>
                  <a:t>Precio Venta=$2.00</a:t>
                </a:r>
              </a:p>
              <a:p>
                <a:pPr marL="0" indent="0" algn="just">
                  <a:buNone/>
                </a:pPr>
                <a:r>
                  <a:rPr lang="es-ES" sz="2000" b="1" dirty="0">
                    <a:solidFill>
                      <a:schemeClr val="tx2"/>
                    </a:solidFill>
                  </a:rPr>
                  <a:t>R/ El precio de venta es de $2.00 por pan.</a:t>
                </a:r>
              </a:p>
              <a:p>
                <a:pPr marL="0" indent="0" algn="just">
                  <a:buNone/>
                </a:pPr>
                <a:endParaRPr lang="es-ES" sz="2000" b="1" dirty="0" smtClean="0">
                  <a:solidFill>
                    <a:schemeClr val="tx2"/>
                  </a:solidFill>
                </a:endParaRPr>
              </a:p>
              <a:p>
                <a:pPr marL="0" indent="0" algn="just">
                  <a:buNone/>
                </a:pPr>
                <a:r>
                  <a:rPr lang="es-ES" sz="2000" b="1" dirty="0" smtClean="0">
                    <a:solidFill>
                      <a:schemeClr val="tx2"/>
                    </a:solidFill>
                  </a:rPr>
                  <a:t>Verificación</a:t>
                </a:r>
                <a:r>
                  <a:rPr lang="es-ES" sz="2000" b="1" dirty="0">
                    <a:solidFill>
                      <a:schemeClr val="tx2"/>
                    </a:solidFill>
                  </a:rPr>
                  <a:t>:</a:t>
                </a:r>
              </a:p>
              <a:p>
                <a:pPr marL="0" indent="0" algn="just">
                  <a:buNone/>
                </a:pPr>
                <a:r>
                  <a:rPr lang="es-ES" sz="2000" dirty="0">
                    <a:solidFill>
                      <a:schemeClr val="tx2"/>
                    </a:solidFill>
                  </a:rPr>
                  <a:t>Ganancia = $2.00 - $1.40 = $0.60</a:t>
                </a:r>
              </a:p>
              <a:p>
                <a:pPr marL="0" indent="0" algn="just">
                  <a:buNone/>
                </a:pPr>
                <a:r>
                  <a:rPr lang="es-ES" sz="2000" dirty="0">
                    <a:solidFill>
                      <a:schemeClr val="tx2"/>
                    </a:solidFill>
                  </a:rPr>
                  <a:t>Margen real = $0.60/ $2.00 = 30%</a:t>
                </a:r>
              </a:p>
              <a:p>
                <a:pPr marL="0" indent="0" algn="just">
                  <a:buNone/>
                </a:pPr>
                <a:endParaRPr lang="es-ES" sz="2000" b="1" dirty="0" smtClean="0">
                  <a:solidFill>
                    <a:schemeClr val="tx2"/>
                  </a:solidFill>
                </a:endParaRPr>
              </a:p>
              <a:p>
                <a:pPr marL="0" indent="0" algn="just">
                  <a:buNone/>
                </a:pPr>
                <a:endParaRPr lang="es-ES" sz="2000" b="1" dirty="0">
                  <a:solidFill>
                    <a:schemeClr val="tx2"/>
                  </a:solidFill>
                </a:endParaRPr>
              </a:p>
            </p:txBody>
          </p:sp>
        </mc:Choice>
        <mc:Fallback>
          <p:sp>
            <p:nvSpPr>
              <p:cNvPr id="4" name="Marcador de contenido 3"/>
              <p:cNvSpPr>
                <a:spLocks noGrp="1" noRot="1" noChangeAspect="1" noMove="1" noResize="1" noEditPoints="1" noAdjustHandles="1" noChangeArrowheads="1" noChangeShapeType="1" noTextEdit="1"/>
              </p:cNvSpPr>
              <p:nvPr>
                <p:ph idx="1"/>
              </p:nvPr>
            </p:nvSpPr>
            <p:spPr>
              <a:xfrm>
                <a:off x="609600" y="980728"/>
                <a:ext cx="8023225" cy="5400600"/>
              </a:xfrm>
              <a:blipFill>
                <a:blip r:embed="rId2"/>
                <a:stretch>
                  <a:fillRect l="-760" t="-677"/>
                </a:stretch>
              </a:blipFill>
            </p:spPr>
            <p:txBody>
              <a:bodyPr/>
              <a:lstStyle/>
              <a:p>
                <a:r>
                  <a:rPr lang="es-ES">
                    <a:noFill/>
                  </a:rPr>
                  <a:t> </a:t>
                </a:r>
              </a:p>
            </p:txBody>
          </p:sp>
        </mc:Fallback>
      </mc:AlternateContent>
    </p:spTree>
    <p:extLst>
      <p:ext uri="{BB962C8B-B14F-4D97-AF65-F5344CB8AC3E}">
        <p14:creationId xmlns:p14="http://schemas.microsoft.com/office/powerpoint/2010/main" val="40359751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dirty="0" smtClean="0">
                <a:solidFill>
                  <a:schemeClr val="tx2"/>
                </a:solidFill>
              </a:rPr>
              <a:t/>
            </a:r>
            <a:br>
              <a:rPr lang="es-ES" dirty="0" smtClean="0">
                <a:solidFill>
                  <a:schemeClr val="tx2"/>
                </a:solidFill>
              </a:rPr>
            </a:br>
            <a:r>
              <a:rPr lang="es-ES" dirty="0" smtClean="0">
                <a:solidFill>
                  <a:schemeClr val="tx2"/>
                </a:solidFill>
              </a:rPr>
              <a:t>Método </a:t>
            </a:r>
            <a:r>
              <a:rPr lang="es-ES" dirty="0">
                <a:solidFill>
                  <a:schemeClr val="tx2"/>
                </a:solidFill>
              </a:rPr>
              <a:t>basado en el costo</a:t>
            </a:r>
            <a:br>
              <a:rPr lang="es-ES" dirty="0">
                <a:solidFill>
                  <a:schemeClr val="tx2"/>
                </a:solidFill>
              </a:rPr>
            </a:br>
            <a:endParaRPr lang="es-ES" dirty="0">
              <a:solidFill>
                <a:schemeClr val="tx2"/>
              </a:solidFill>
            </a:endParaRPr>
          </a:p>
        </p:txBody>
      </p:sp>
      <p:sp>
        <p:nvSpPr>
          <p:cNvPr id="4" name="Marcador de contenido 3"/>
          <p:cNvSpPr>
            <a:spLocks noGrp="1"/>
          </p:cNvSpPr>
          <p:nvPr>
            <p:ph idx="1"/>
          </p:nvPr>
        </p:nvSpPr>
        <p:spPr>
          <a:xfrm>
            <a:off x="609600" y="980728"/>
            <a:ext cx="8023225" cy="5400600"/>
          </a:xfrm>
        </p:spPr>
        <p:txBody>
          <a:bodyPr/>
          <a:lstStyle/>
          <a:p>
            <a:pPr marL="0" indent="0" algn="just">
              <a:buNone/>
            </a:pPr>
            <a:r>
              <a:rPr lang="es-ES" sz="2400" b="1" dirty="0">
                <a:solidFill>
                  <a:srgbClr val="FF0000"/>
                </a:solidFill>
              </a:rPr>
              <a:t>Forma incorrecta</a:t>
            </a:r>
            <a:r>
              <a:rPr lang="es-ES" sz="2400" b="1" dirty="0" smtClean="0">
                <a:solidFill>
                  <a:srgbClr val="FF0000"/>
                </a:solidFill>
              </a:rPr>
              <a:t>:</a:t>
            </a:r>
          </a:p>
          <a:p>
            <a:pPr marL="0" indent="0" algn="just">
              <a:buNone/>
            </a:pPr>
            <a:endParaRPr lang="es-ES" sz="2400" b="1" dirty="0">
              <a:solidFill>
                <a:srgbClr val="FF0000"/>
              </a:solidFill>
            </a:endParaRPr>
          </a:p>
          <a:p>
            <a:pPr marL="0" indent="0" algn="just">
              <a:buNone/>
            </a:pPr>
            <a:r>
              <a:rPr lang="es-ES" sz="2400" dirty="0">
                <a:solidFill>
                  <a:schemeClr val="tx2"/>
                </a:solidFill>
              </a:rPr>
              <a:t>PV=1.40 +(0.30*1.40)</a:t>
            </a:r>
          </a:p>
          <a:p>
            <a:pPr marL="0" indent="0" algn="just">
              <a:buNone/>
            </a:pPr>
            <a:r>
              <a:rPr lang="es-ES" sz="2400" dirty="0">
                <a:solidFill>
                  <a:schemeClr val="tx2"/>
                </a:solidFill>
              </a:rPr>
              <a:t>PV= $1.82</a:t>
            </a:r>
          </a:p>
          <a:p>
            <a:pPr marL="0" indent="0" algn="just">
              <a:buNone/>
            </a:pPr>
            <a:r>
              <a:rPr lang="es-ES" sz="2400" dirty="0">
                <a:solidFill>
                  <a:schemeClr val="tx2"/>
                </a:solidFill>
              </a:rPr>
              <a:t>Verificación:</a:t>
            </a:r>
          </a:p>
          <a:p>
            <a:pPr marL="0" indent="0" algn="just">
              <a:buNone/>
            </a:pPr>
            <a:r>
              <a:rPr lang="es-ES" sz="2400" dirty="0">
                <a:solidFill>
                  <a:schemeClr val="tx2"/>
                </a:solidFill>
              </a:rPr>
              <a:t>Ganancia = $1.82 - $1.40 = $0.42</a:t>
            </a:r>
          </a:p>
          <a:p>
            <a:pPr marL="0" indent="0" algn="just">
              <a:buNone/>
            </a:pPr>
            <a:r>
              <a:rPr lang="es-ES" sz="2400" dirty="0">
                <a:solidFill>
                  <a:schemeClr val="tx2"/>
                </a:solidFill>
              </a:rPr>
              <a:t>Margen real = $0.42/ $2.00 = 21</a:t>
            </a:r>
            <a:r>
              <a:rPr lang="es-ES" sz="2400" dirty="0" smtClean="0">
                <a:solidFill>
                  <a:schemeClr val="tx2"/>
                </a:solidFill>
              </a:rPr>
              <a:t>%</a:t>
            </a:r>
          </a:p>
          <a:p>
            <a:pPr marL="0" indent="0" algn="just">
              <a:buNone/>
            </a:pPr>
            <a:r>
              <a:rPr lang="es-ES" sz="2400" dirty="0">
                <a:solidFill>
                  <a:schemeClr val="tx2"/>
                </a:solidFill>
              </a:rPr>
              <a:t> </a:t>
            </a:r>
            <a:endParaRPr lang="es-ES" sz="2400" dirty="0" smtClean="0">
              <a:solidFill>
                <a:schemeClr val="tx2"/>
              </a:solidFill>
            </a:endParaRPr>
          </a:p>
          <a:p>
            <a:pPr marL="0" indent="0" algn="just">
              <a:buNone/>
            </a:pPr>
            <a:r>
              <a:rPr lang="es-ES" sz="2400" dirty="0" smtClean="0">
                <a:solidFill>
                  <a:schemeClr val="tx2"/>
                </a:solidFill>
              </a:rPr>
              <a:t>En realidad no se está obteniendo una ganancia del 30%, sino del 23%, y por lo tanto voy a </a:t>
            </a:r>
            <a:r>
              <a:rPr lang="es-ES" sz="2400" smtClean="0">
                <a:solidFill>
                  <a:schemeClr val="tx2"/>
                </a:solidFill>
              </a:rPr>
              <a:t>tener perdidas </a:t>
            </a:r>
            <a:r>
              <a:rPr lang="es-ES" sz="2400" dirty="0" smtClean="0">
                <a:solidFill>
                  <a:schemeClr val="tx2"/>
                </a:solidFill>
              </a:rPr>
              <a:t>en la </a:t>
            </a:r>
            <a:r>
              <a:rPr lang="es-ES" sz="2400" smtClean="0">
                <a:solidFill>
                  <a:schemeClr val="tx2"/>
                </a:solidFill>
              </a:rPr>
              <a:t>empresa.</a:t>
            </a:r>
          </a:p>
          <a:p>
            <a:pPr marL="0" indent="0" algn="just">
              <a:buNone/>
            </a:pPr>
            <a:endParaRPr lang="es-ES" sz="2400" dirty="0">
              <a:solidFill>
                <a:schemeClr val="tx2"/>
              </a:solidFill>
            </a:endParaRPr>
          </a:p>
          <a:p>
            <a:pPr marL="0" indent="0" algn="just">
              <a:buNone/>
            </a:pPr>
            <a:endParaRPr lang="es-ES" sz="2400" b="1" dirty="0">
              <a:solidFill>
                <a:schemeClr val="tx2"/>
              </a:solidFill>
            </a:endParaRPr>
          </a:p>
        </p:txBody>
      </p:sp>
    </p:spTree>
    <p:extLst>
      <p:ext uri="{BB962C8B-B14F-4D97-AF65-F5344CB8AC3E}">
        <p14:creationId xmlns:p14="http://schemas.microsoft.com/office/powerpoint/2010/main" val="56511927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p:cNvSpPr>
            <a:spLocks noGrp="1"/>
          </p:cNvSpPr>
          <p:nvPr>
            <p:ph idx="1"/>
          </p:nvPr>
        </p:nvSpPr>
        <p:spPr>
          <a:ln w="38100"/>
        </p:spPr>
        <p:style>
          <a:lnRef idx="2">
            <a:schemeClr val="accent4"/>
          </a:lnRef>
          <a:fillRef idx="1">
            <a:schemeClr val="lt1"/>
          </a:fillRef>
          <a:effectRef idx="0">
            <a:schemeClr val="accent4"/>
          </a:effectRef>
          <a:fontRef idx="minor">
            <a:schemeClr val="dk1"/>
          </a:fontRef>
        </p:style>
        <p:txBody>
          <a:bodyPr/>
          <a:lstStyle/>
          <a:p>
            <a:pPr marL="0" indent="0" algn="just">
              <a:buNone/>
            </a:pPr>
            <a:r>
              <a:rPr lang="es-ES" dirty="0" smtClean="0">
                <a:solidFill>
                  <a:schemeClr val="tx2"/>
                </a:solidFill>
              </a:rPr>
              <a:t>Estudia la sensibilidad del consumidor  ante una variación en el precio.</a:t>
            </a:r>
          </a:p>
          <a:p>
            <a:pPr marL="0" indent="0" algn="just">
              <a:buNone/>
            </a:pPr>
            <a:r>
              <a:rPr lang="es-ES" dirty="0" smtClean="0">
                <a:solidFill>
                  <a:schemeClr val="tx2"/>
                </a:solidFill>
              </a:rPr>
              <a:t>Depende </a:t>
            </a:r>
            <a:r>
              <a:rPr lang="es-ES" dirty="0">
                <a:solidFill>
                  <a:schemeClr val="tx2"/>
                </a:solidFill>
              </a:rPr>
              <a:t>si el bien tiene o no sustitutivos cercanos y de su necesidad para el </a:t>
            </a:r>
            <a:r>
              <a:rPr lang="es-ES" dirty="0" smtClean="0">
                <a:solidFill>
                  <a:schemeClr val="tx2"/>
                </a:solidFill>
              </a:rPr>
              <a:t>consumidor.</a:t>
            </a:r>
            <a:endParaRPr lang="es-ES" dirty="0">
              <a:solidFill>
                <a:schemeClr val="tx2"/>
              </a:solidFill>
            </a:endParaRPr>
          </a:p>
          <a:p>
            <a:pPr marL="0" indent="0" algn="just">
              <a:buNone/>
            </a:pPr>
            <a:r>
              <a:rPr lang="es-ES" dirty="0">
                <a:solidFill>
                  <a:schemeClr val="tx2"/>
                </a:solidFill>
              </a:rPr>
              <a:t>Como norma general si una empresa detecta que los consumidores le dan un gran valor a su producto podrían subir los precios.</a:t>
            </a:r>
          </a:p>
          <a:p>
            <a:pPr marL="0" indent="0" algn="just">
              <a:buNone/>
            </a:pPr>
            <a:endParaRPr lang="es-ES" dirty="0">
              <a:solidFill>
                <a:schemeClr val="tx2"/>
              </a:solidFill>
            </a:endParaRPr>
          </a:p>
        </p:txBody>
      </p:sp>
      <p:sp>
        <p:nvSpPr>
          <p:cNvPr id="4" name="Título 1"/>
          <p:cNvSpPr>
            <a:spLocks noGrp="1"/>
          </p:cNvSpPr>
          <p:nvPr>
            <p:ph type="title"/>
          </p:nvPr>
        </p:nvSpPr>
        <p:spPr/>
        <p:txBody>
          <a:bodyPr/>
          <a:lstStyle/>
          <a:p>
            <a:r>
              <a:rPr lang="es-ES" dirty="0" smtClean="0">
                <a:solidFill>
                  <a:schemeClr val="tx2"/>
                </a:solidFill>
              </a:rPr>
              <a:t/>
            </a:r>
            <a:br>
              <a:rPr lang="es-ES" dirty="0" smtClean="0">
                <a:solidFill>
                  <a:schemeClr val="tx2"/>
                </a:solidFill>
              </a:rPr>
            </a:br>
            <a:r>
              <a:rPr lang="es-ES" dirty="0" smtClean="0">
                <a:solidFill>
                  <a:schemeClr val="tx2"/>
                </a:solidFill>
              </a:rPr>
              <a:t>Método </a:t>
            </a:r>
            <a:r>
              <a:rPr lang="es-ES" dirty="0">
                <a:solidFill>
                  <a:schemeClr val="tx2"/>
                </a:solidFill>
              </a:rPr>
              <a:t>basado en </a:t>
            </a:r>
            <a:r>
              <a:rPr lang="es-ES" dirty="0" smtClean="0">
                <a:solidFill>
                  <a:schemeClr val="tx2"/>
                </a:solidFill>
              </a:rPr>
              <a:t>la demanda</a:t>
            </a:r>
            <a:r>
              <a:rPr lang="es-ES" dirty="0">
                <a:solidFill>
                  <a:schemeClr val="tx2"/>
                </a:solidFill>
              </a:rPr>
              <a:t/>
            </a:r>
            <a:br>
              <a:rPr lang="es-ES" dirty="0">
                <a:solidFill>
                  <a:schemeClr val="tx2"/>
                </a:solidFill>
              </a:rPr>
            </a:br>
            <a:endParaRPr lang="es-ES" dirty="0">
              <a:solidFill>
                <a:schemeClr val="tx2"/>
              </a:solidFill>
            </a:endParaRPr>
          </a:p>
        </p:txBody>
      </p:sp>
    </p:spTree>
    <p:extLst>
      <p:ext uri="{BB962C8B-B14F-4D97-AF65-F5344CB8AC3E}">
        <p14:creationId xmlns:p14="http://schemas.microsoft.com/office/powerpoint/2010/main" val="308216709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ítulo 1"/>
          <p:cNvSpPr>
            <a:spLocks noGrp="1"/>
          </p:cNvSpPr>
          <p:nvPr>
            <p:ph type="title"/>
          </p:nvPr>
        </p:nvSpPr>
        <p:spPr/>
        <p:txBody>
          <a:bodyPr/>
          <a:lstStyle/>
          <a:p>
            <a:r>
              <a:rPr lang="es-ES" dirty="0" smtClean="0">
                <a:solidFill>
                  <a:schemeClr val="tx2"/>
                </a:solidFill>
              </a:rPr>
              <a:t/>
            </a:r>
            <a:br>
              <a:rPr lang="es-ES" dirty="0" smtClean="0">
                <a:solidFill>
                  <a:schemeClr val="tx2"/>
                </a:solidFill>
              </a:rPr>
            </a:br>
            <a:r>
              <a:rPr lang="es-ES" dirty="0" smtClean="0">
                <a:solidFill>
                  <a:schemeClr val="tx2"/>
                </a:solidFill>
              </a:rPr>
              <a:t>Método </a:t>
            </a:r>
            <a:r>
              <a:rPr lang="es-ES" dirty="0">
                <a:solidFill>
                  <a:schemeClr val="tx2"/>
                </a:solidFill>
              </a:rPr>
              <a:t>basado en </a:t>
            </a:r>
            <a:r>
              <a:rPr lang="es-ES" dirty="0" smtClean="0">
                <a:solidFill>
                  <a:schemeClr val="tx2"/>
                </a:solidFill>
              </a:rPr>
              <a:t>la demanda</a:t>
            </a:r>
            <a:r>
              <a:rPr lang="es-ES" dirty="0">
                <a:solidFill>
                  <a:schemeClr val="tx2"/>
                </a:solidFill>
              </a:rPr>
              <a:t/>
            </a:r>
            <a:br>
              <a:rPr lang="es-ES" dirty="0">
                <a:solidFill>
                  <a:schemeClr val="tx2"/>
                </a:solidFill>
              </a:rPr>
            </a:br>
            <a:endParaRPr lang="es-ES" dirty="0">
              <a:solidFill>
                <a:schemeClr val="tx2"/>
              </a:solidFill>
            </a:endParaRPr>
          </a:p>
        </p:txBody>
      </p:sp>
      <p:sp>
        <p:nvSpPr>
          <p:cNvPr id="2" name="Marcador de contenido 1"/>
          <p:cNvSpPr>
            <a:spLocks noGrp="1"/>
          </p:cNvSpPr>
          <p:nvPr>
            <p:ph idx="1"/>
          </p:nvPr>
        </p:nvSpPr>
        <p:spPr>
          <a:xfrm>
            <a:off x="609600" y="1052736"/>
            <a:ext cx="8023225" cy="5256584"/>
          </a:xfrm>
          <a:ln w="38100"/>
        </p:spPr>
        <p:style>
          <a:lnRef idx="2">
            <a:schemeClr val="accent4"/>
          </a:lnRef>
          <a:fillRef idx="1">
            <a:schemeClr val="lt1"/>
          </a:fillRef>
          <a:effectRef idx="0">
            <a:schemeClr val="accent4"/>
          </a:effectRef>
          <a:fontRef idx="minor">
            <a:schemeClr val="dk1"/>
          </a:fontRef>
        </p:style>
        <p:txBody>
          <a:bodyPr/>
          <a:lstStyle/>
          <a:p>
            <a:pPr marL="0" lvl="0" indent="0" algn="just">
              <a:buNone/>
            </a:pPr>
            <a:r>
              <a:rPr lang="es-ES" sz="2600" dirty="0">
                <a:solidFill>
                  <a:schemeClr val="tx2"/>
                </a:solidFill>
              </a:rPr>
              <a:t>El gerente de mercadotecnia debe analizar la demanda, </a:t>
            </a:r>
            <a:r>
              <a:rPr lang="es-ES" sz="2600" dirty="0" smtClean="0">
                <a:solidFill>
                  <a:schemeClr val="tx2"/>
                </a:solidFill>
              </a:rPr>
              <a:t>para comprender </a:t>
            </a:r>
            <a:r>
              <a:rPr lang="es-ES" sz="2600" dirty="0">
                <a:solidFill>
                  <a:schemeClr val="tx2"/>
                </a:solidFill>
              </a:rPr>
              <a:t>cómo reaccionan los consumidores ante cambios </a:t>
            </a:r>
            <a:r>
              <a:rPr lang="es-ES" sz="2600" dirty="0" smtClean="0">
                <a:solidFill>
                  <a:schemeClr val="tx2"/>
                </a:solidFill>
              </a:rPr>
              <a:t>en </a:t>
            </a:r>
            <a:r>
              <a:rPr lang="es-ES" sz="2600" dirty="0">
                <a:solidFill>
                  <a:schemeClr val="tx2"/>
                </a:solidFill>
              </a:rPr>
              <a:t>los </a:t>
            </a:r>
            <a:r>
              <a:rPr lang="es-ES" sz="2600" dirty="0" smtClean="0">
                <a:solidFill>
                  <a:schemeClr val="tx2"/>
                </a:solidFill>
              </a:rPr>
              <a:t>precios, es </a:t>
            </a:r>
            <a:r>
              <a:rPr lang="es-ES" sz="2600" dirty="0">
                <a:solidFill>
                  <a:schemeClr val="tx2"/>
                </a:solidFill>
              </a:rPr>
              <a:t>decir, la elasticidad </a:t>
            </a:r>
            <a:r>
              <a:rPr lang="es-ES" sz="2600" dirty="0" smtClean="0">
                <a:solidFill>
                  <a:schemeClr val="tx2"/>
                </a:solidFill>
              </a:rPr>
              <a:t>precio de </a:t>
            </a:r>
            <a:r>
              <a:rPr lang="es-ES" sz="2600" dirty="0">
                <a:solidFill>
                  <a:schemeClr val="tx2"/>
                </a:solidFill>
              </a:rPr>
              <a:t>la </a:t>
            </a:r>
            <a:r>
              <a:rPr lang="es-ES" sz="2600" dirty="0" smtClean="0">
                <a:solidFill>
                  <a:schemeClr val="tx2"/>
                </a:solidFill>
              </a:rPr>
              <a:t>demanda</a:t>
            </a:r>
            <a:r>
              <a:rPr lang="es-ES" sz="2600" dirty="0">
                <a:solidFill>
                  <a:schemeClr val="tx2"/>
                </a:solidFill>
              </a:rPr>
              <a:t>. </a:t>
            </a:r>
            <a:endParaRPr lang="es-ES" sz="2600" dirty="0" smtClean="0">
              <a:solidFill>
                <a:schemeClr val="tx2"/>
              </a:solidFill>
            </a:endParaRPr>
          </a:p>
          <a:p>
            <a:pPr algn="just">
              <a:buClr>
                <a:schemeClr val="tx2"/>
              </a:buClr>
              <a:buFont typeface="Arial" panose="020B0604020202020204" pitchFamily="34" charset="0"/>
              <a:buChar char="•"/>
            </a:pPr>
            <a:r>
              <a:rPr lang="es-ES" sz="2600" dirty="0">
                <a:solidFill>
                  <a:schemeClr val="tx2"/>
                </a:solidFill>
              </a:rPr>
              <a:t>Una demanda elástica (</a:t>
            </a:r>
            <a:r>
              <a:rPr lang="es-ES" sz="2600" dirty="0" err="1">
                <a:solidFill>
                  <a:schemeClr val="tx2"/>
                </a:solidFill>
              </a:rPr>
              <a:t>Ep</a:t>
            </a:r>
            <a:r>
              <a:rPr lang="es-ES" sz="2600" dirty="0">
                <a:solidFill>
                  <a:schemeClr val="tx2"/>
                </a:solidFill>
              </a:rPr>
              <a:t> &gt; 1) </a:t>
            </a:r>
            <a:r>
              <a:rPr lang="es-ES" sz="2600" dirty="0" smtClean="0">
                <a:solidFill>
                  <a:schemeClr val="tx2"/>
                </a:solidFill>
              </a:rPr>
              <a:t>tiene </a:t>
            </a:r>
            <a:r>
              <a:rPr lang="es-ES" sz="2600" dirty="0">
                <a:solidFill>
                  <a:schemeClr val="tx2"/>
                </a:solidFill>
              </a:rPr>
              <a:t>lugar cuando los consumidores compran significativamente más o menos producto cuando varía el precio</a:t>
            </a:r>
            <a:r>
              <a:rPr lang="es-ES" sz="2600" dirty="0" smtClean="0">
                <a:solidFill>
                  <a:schemeClr val="tx2"/>
                </a:solidFill>
              </a:rPr>
              <a:t>.</a:t>
            </a:r>
          </a:p>
          <a:p>
            <a:pPr algn="just">
              <a:buClr>
                <a:schemeClr val="tx2"/>
              </a:buClr>
              <a:buFont typeface="Arial" panose="020B0604020202020204" pitchFamily="34" charset="0"/>
              <a:buChar char="•"/>
            </a:pPr>
            <a:r>
              <a:rPr lang="es-ES" sz="2600" dirty="0" smtClean="0">
                <a:solidFill>
                  <a:schemeClr val="tx2"/>
                </a:solidFill>
              </a:rPr>
              <a:t>Una </a:t>
            </a:r>
            <a:r>
              <a:rPr lang="es-ES" sz="2600" dirty="0">
                <a:solidFill>
                  <a:schemeClr val="tx2"/>
                </a:solidFill>
              </a:rPr>
              <a:t>demanda inelástica(</a:t>
            </a:r>
            <a:r>
              <a:rPr lang="es-ES" sz="2600" dirty="0" err="1">
                <a:solidFill>
                  <a:schemeClr val="tx2"/>
                </a:solidFill>
              </a:rPr>
              <a:t>Ep</a:t>
            </a:r>
            <a:r>
              <a:rPr lang="es-ES" sz="2600" dirty="0">
                <a:solidFill>
                  <a:schemeClr val="tx2"/>
                </a:solidFill>
              </a:rPr>
              <a:t>&lt;1) </a:t>
            </a:r>
            <a:r>
              <a:rPr lang="es-ES" sz="2600" dirty="0" smtClean="0">
                <a:solidFill>
                  <a:schemeClr val="tx2"/>
                </a:solidFill>
              </a:rPr>
              <a:t>indica </a:t>
            </a:r>
            <a:r>
              <a:rPr lang="es-ES" sz="2600" dirty="0">
                <a:solidFill>
                  <a:schemeClr val="tx2"/>
                </a:solidFill>
              </a:rPr>
              <a:t>que el consumidor es indiferente a un cambio de precio porque tiene el suficiente poder adquisitivo para seguir comprando. </a:t>
            </a:r>
          </a:p>
        </p:txBody>
      </p:sp>
    </p:spTree>
    <p:extLst>
      <p:ext uri="{BB962C8B-B14F-4D97-AF65-F5344CB8AC3E}">
        <p14:creationId xmlns:p14="http://schemas.microsoft.com/office/powerpoint/2010/main" val="266693688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ítulo 1"/>
          <p:cNvSpPr>
            <a:spLocks noGrp="1"/>
          </p:cNvSpPr>
          <p:nvPr>
            <p:ph type="title"/>
          </p:nvPr>
        </p:nvSpPr>
        <p:spPr>
          <a:xfrm>
            <a:off x="990600" y="122238"/>
            <a:ext cx="7469832" cy="563562"/>
          </a:xfrm>
        </p:spPr>
        <p:txBody>
          <a:bodyPr/>
          <a:lstStyle/>
          <a:p>
            <a:r>
              <a:rPr lang="es-ES" dirty="0" smtClean="0">
                <a:solidFill>
                  <a:schemeClr val="tx2"/>
                </a:solidFill>
              </a:rPr>
              <a:t/>
            </a:r>
            <a:br>
              <a:rPr lang="es-ES" dirty="0" smtClean="0">
                <a:solidFill>
                  <a:schemeClr val="tx2"/>
                </a:solidFill>
              </a:rPr>
            </a:br>
            <a:r>
              <a:rPr lang="es-ES" dirty="0" smtClean="0">
                <a:solidFill>
                  <a:schemeClr val="tx2"/>
                </a:solidFill>
              </a:rPr>
              <a:t>Método </a:t>
            </a:r>
            <a:r>
              <a:rPr lang="es-ES" dirty="0">
                <a:solidFill>
                  <a:schemeClr val="tx2"/>
                </a:solidFill>
              </a:rPr>
              <a:t>basado en </a:t>
            </a:r>
            <a:r>
              <a:rPr lang="es-ES" dirty="0" smtClean="0">
                <a:solidFill>
                  <a:schemeClr val="tx2"/>
                </a:solidFill>
              </a:rPr>
              <a:t>la competencia</a:t>
            </a:r>
            <a:r>
              <a:rPr lang="es-ES" dirty="0">
                <a:solidFill>
                  <a:schemeClr val="tx2"/>
                </a:solidFill>
              </a:rPr>
              <a:t/>
            </a:r>
            <a:br>
              <a:rPr lang="es-ES" dirty="0">
                <a:solidFill>
                  <a:schemeClr val="tx2"/>
                </a:solidFill>
              </a:rPr>
            </a:br>
            <a:endParaRPr lang="es-ES" dirty="0">
              <a:solidFill>
                <a:schemeClr val="tx2"/>
              </a:solidFill>
            </a:endParaRPr>
          </a:p>
        </p:txBody>
      </p:sp>
      <p:sp>
        <p:nvSpPr>
          <p:cNvPr id="3" name="Marcador de contenido 2"/>
          <p:cNvSpPr>
            <a:spLocks noGrp="1"/>
          </p:cNvSpPr>
          <p:nvPr>
            <p:ph idx="1"/>
          </p:nvPr>
        </p:nvSpPr>
        <p:spPr>
          <a:xfrm>
            <a:off x="609600" y="1124744"/>
            <a:ext cx="8023225" cy="5184576"/>
          </a:xfrm>
          <a:ln w="38100"/>
        </p:spPr>
        <p:style>
          <a:lnRef idx="2">
            <a:schemeClr val="accent4"/>
          </a:lnRef>
          <a:fillRef idx="1">
            <a:schemeClr val="lt1"/>
          </a:fillRef>
          <a:effectRef idx="0">
            <a:schemeClr val="accent4"/>
          </a:effectRef>
          <a:fontRef idx="minor">
            <a:schemeClr val="dk1"/>
          </a:fontRef>
        </p:style>
        <p:txBody>
          <a:bodyPr/>
          <a:lstStyle/>
          <a:p>
            <a:pPr marL="0" indent="0" algn="just">
              <a:buNone/>
            </a:pPr>
            <a:r>
              <a:rPr lang="es-ES" sz="2400" dirty="0">
                <a:solidFill>
                  <a:schemeClr val="tx2"/>
                </a:solidFill>
              </a:rPr>
              <a:t>En muchas ocasiones, las organizaciones consideran la intensidad de la demanda para fijar el precio del producto. </a:t>
            </a:r>
            <a:endParaRPr lang="es-ES" sz="2400" dirty="0" smtClean="0">
              <a:solidFill>
                <a:schemeClr val="tx2"/>
              </a:solidFill>
            </a:endParaRPr>
          </a:p>
          <a:p>
            <a:pPr algn="just">
              <a:buClr>
                <a:schemeClr val="tx2"/>
              </a:buClr>
              <a:buFont typeface="Arial" panose="020B0604020202020204" pitchFamily="34" charset="0"/>
              <a:buChar char="•"/>
            </a:pPr>
            <a:r>
              <a:rPr lang="es-ES" sz="2400" b="1" dirty="0" smtClean="0">
                <a:solidFill>
                  <a:schemeClr val="tx2"/>
                </a:solidFill>
              </a:rPr>
              <a:t>Precio &gt; a la competencia: </a:t>
            </a:r>
            <a:r>
              <a:rPr lang="es-ES" sz="2400" dirty="0" smtClean="0">
                <a:solidFill>
                  <a:schemeClr val="tx2"/>
                </a:solidFill>
              </a:rPr>
              <a:t>Se utiliza cuando el producto es mejor al de los competidores</a:t>
            </a:r>
          </a:p>
          <a:p>
            <a:pPr algn="just">
              <a:buClr>
                <a:schemeClr val="tx2"/>
              </a:buClr>
              <a:buFont typeface="Arial" panose="020B0604020202020204" pitchFamily="34" charset="0"/>
              <a:buChar char="•"/>
            </a:pPr>
            <a:r>
              <a:rPr lang="es-ES" sz="2400" b="1" dirty="0" smtClean="0">
                <a:solidFill>
                  <a:schemeClr val="tx2"/>
                </a:solidFill>
              </a:rPr>
              <a:t>Precio &lt; </a:t>
            </a:r>
            <a:r>
              <a:rPr lang="es-ES" sz="2400" b="1" dirty="0">
                <a:solidFill>
                  <a:schemeClr val="tx2"/>
                </a:solidFill>
              </a:rPr>
              <a:t>a la </a:t>
            </a:r>
            <a:r>
              <a:rPr lang="es-ES" sz="2400" b="1" dirty="0" smtClean="0">
                <a:solidFill>
                  <a:schemeClr val="tx2"/>
                </a:solidFill>
              </a:rPr>
              <a:t>competencia:</a:t>
            </a:r>
            <a:r>
              <a:rPr lang="es-ES" sz="2400" dirty="0" smtClean="0">
                <a:solidFill>
                  <a:schemeClr val="tx2"/>
                </a:solidFill>
              </a:rPr>
              <a:t> Cuando la calidad es inferior a la de los rivales , o cuando deseamos aumentar nuestra cuota de mercado ganando clientes.</a:t>
            </a:r>
          </a:p>
          <a:p>
            <a:pPr algn="just">
              <a:buClr>
                <a:schemeClr val="tx2"/>
              </a:buClr>
              <a:buFont typeface="Arial" panose="020B0604020202020204" pitchFamily="34" charset="0"/>
              <a:buChar char="•"/>
            </a:pPr>
            <a:r>
              <a:rPr lang="es-ES" sz="2400" b="1" dirty="0" smtClean="0">
                <a:solidFill>
                  <a:schemeClr val="tx2"/>
                </a:solidFill>
              </a:rPr>
              <a:t>Precio = </a:t>
            </a:r>
            <a:r>
              <a:rPr lang="es-ES" sz="2400" b="1" dirty="0">
                <a:solidFill>
                  <a:schemeClr val="tx2"/>
                </a:solidFill>
              </a:rPr>
              <a:t>a la competencia</a:t>
            </a:r>
            <a:r>
              <a:rPr lang="es-ES" sz="2400" b="1" dirty="0" smtClean="0">
                <a:solidFill>
                  <a:schemeClr val="tx2"/>
                </a:solidFill>
              </a:rPr>
              <a:t>: </a:t>
            </a:r>
            <a:r>
              <a:rPr lang="es-ES" sz="2400" dirty="0" smtClean="0">
                <a:solidFill>
                  <a:schemeClr val="tx2"/>
                </a:solidFill>
              </a:rPr>
              <a:t>Cuando el producto es similar a la competencia o cuando no deseamos entrar en una posible guerra de precios.</a:t>
            </a:r>
            <a:endParaRPr lang="es-ES" sz="2400" dirty="0">
              <a:solidFill>
                <a:schemeClr val="tx2"/>
              </a:solidFill>
            </a:endParaRPr>
          </a:p>
        </p:txBody>
      </p:sp>
    </p:spTree>
    <p:extLst>
      <p:ext uri="{BB962C8B-B14F-4D97-AF65-F5344CB8AC3E}">
        <p14:creationId xmlns:p14="http://schemas.microsoft.com/office/powerpoint/2010/main" val="1975007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p:cNvSpPr>
            <a:spLocks noGrp="1"/>
          </p:cNvSpPr>
          <p:nvPr>
            <p:ph idx="1"/>
          </p:nvPr>
        </p:nvSpPr>
        <p:spPr>
          <a:xfrm>
            <a:off x="609600" y="1124744"/>
            <a:ext cx="8023225" cy="4921250"/>
          </a:xfrm>
          <a:ln w="38100"/>
        </p:spPr>
        <p:style>
          <a:lnRef idx="2">
            <a:schemeClr val="accent4"/>
          </a:lnRef>
          <a:fillRef idx="1">
            <a:schemeClr val="lt1"/>
          </a:fillRef>
          <a:effectRef idx="0">
            <a:schemeClr val="accent4"/>
          </a:effectRef>
          <a:fontRef idx="minor">
            <a:schemeClr val="dk1"/>
          </a:fontRef>
        </p:style>
        <p:txBody>
          <a:bodyPr/>
          <a:lstStyle/>
          <a:p>
            <a:pPr marL="0" indent="0" algn="just">
              <a:buNone/>
            </a:pPr>
            <a:r>
              <a:rPr lang="es-ES" sz="2400" dirty="0">
                <a:solidFill>
                  <a:schemeClr val="tx2"/>
                </a:solidFill>
              </a:rPr>
              <a:t>Otros factores que pueden determinar el precio del bien o servicio </a:t>
            </a:r>
            <a:r>
              <a:rPr lang="es-ES" sz="2400" dirty="0" smtClean="0">
                <a:solidFill>
                  <a:schemeClr val="tx2"/>
                </a:solidFill>
              </a:rPr>
              <a:t>son:</a:t>
            </a:r>
          </a:p>
          <a:p>
            <a:pPr algn="just">
              <a:buClr>
                <a:schemeClr val="tx2"/>
              </a:buClr>
              <a:buFont typeface="Arial" panose="020B0604020202020204" pitchFamily="34" charset="0"/>
              <a:buChar char="•"/>
            </a:pPr>
            <a:r>
              <a:rPr lang="es-ES" sz="2400" b="1" dirty="0">
                <a:solidFill>
                  <a:schemeClr val="tx2"/>
                </a:solidFill>
              </a:rPr>
              <a:t>Ciclo de vida del producto: </a:t>
            </a:r>
            <a:r>
              <a:rPr lang="es-ES" sz="2400" dirty="0">
                <a:solidFill>
                  <a:schemeClr val="tx2"/>
                </a:solidFill>
              </a:rPr>
              <a:t>dependiendo de la fase en que se encuentra el bien o servicio, este enfrenta más o menos competencia y condiciones específicas del mercado. </a:t>
            </a:r>
            <a:endParaRPr lang="es-ES" sz="2400" dirty="0" smtClean="0">
              <a:solidFill>
                <a:schemeClr val="tx2"/>
              </a:solidFill>
            </a:endParaRPr>
          </a:p>
          <a:p>
            <a:pPr algn="just">
              <a:buClr>
                <a:schemeClr val="tx2"/>
              </a:buClr>
              <a:buFont typeface="Arial" panose="020B0604020202020204" pitchFamily="34" charset="0"/>
              <a:buChar char="•"/>
            </a:pPr>
            <a:r>
              <a:rPr lang="es-ES" sz="2400" b="1" dirty="0" smtClean="0">
                <a:solidFill>
                  <a:schemeClr val="tx2"/>
                </a:solidFill>
              </a:rPr>
              <a:t>El </a:t>
            </a:r>
            <a:r>
              <a:rPr lang="es-ES" sz="2400" b="1" dirty="0">
                <a:solidFill>
                  <a:schemeClr val="tx2"/>
                </a:solidFill>
              </a:rPr>
              <a:t>punto de equilibrio </a:t>
            </a:r>
            <a:r>
              <a:rPr lang="es-ES" sz="2400" dirty="0">
                <a:solidFill>
                  <a:schemeClr val="tx2"/>
                </a:solidFill>
              </a:rPr>
              <a:t>(punto </a:t>
            </a:r>
            <a:r>
              <a:rPr lang="es-ES" sz="2400" dirty="0" smtClean="0">
                <a:solidFill>
                  <a:schemeClr val="tx2"/>
                </a:solidFill>
              </a:rPr>
              <a:t>muerto): </a:t>
            </a:r>
            <a:r>
              <a:rPr lang="es-ES" sz="2400" dirty="0">
                <a:solidFill>
                  <a:schemeClr val="tx2"/>
                </a:solidFill>
              </a:rPr>
              <a:t>Permite identificar el punto donde la utilidad es igual a cero, es decir, que </a:t>
            </a:r>
            <a:r>
              <a:rPr lang="es-ES" sz="2400" dirty="0" smtClean="0">
                <a:solidFill>
                  <a:schemeClr val="tx2"/>
                </a:solidFill>
              </a:rPr>
              <a:t>las ventas </a:t>
            </a:r>
            <a:r>
              <a:rPr lang="es-ES" sz="2400" dirty="0">
                <a:solidFill>
                  <a:schemeClr val="tx2"/>
                </a:solidFill>
              </a:rPr>
              <a:t>solo cubren el total de los costos.  </a:t>
            </a:r>
          </a:p>
        </p:txBody>
      </p:sp>
      <p:sp>
        <p:nvSpPr>
          <p:cNvPr id="4" name="Título 1"/>
          <p:cNvSpPr>
            <a:spLocks noGrp="1"/>
          </p:cNvSpPr>
          <p:nvPr>
            <p:ph type="title"/>
          </p:nvPr>
        </p:nvSpPr>
        <p:spPr>
          <a:xfrm>
            <a:off x="443768" y="188640"/>
            <a:ext cx="8354887" cy="563562"/>
          </a:xfrm>
        </p:spPr>
        <p:txBody>
          <a:bodyPr/>
          <a:lstStyle/>
          <a:p>
            <a:r>
              <a:rPr lang="es-ES" dirty="0" smtClean="0">
                <a:solidFill>
                  <a:schemeClr val="tx2"/>
                </a:solidFill>
              </a:rPr>
              <a:t>Otros métodos de fijación de  precio </a:t>
            </a:r>
            <a:endParaRPr lang="es-ES" dirty="0">
              <a:solidFill>
                <a:schemeClr val="tx2"/>
              </a:solidFill>
            </a:endParaRPr>
          </a:p>
        </p:txBody>
      </p:sp>
    </p:spTree>
    <p:extLst>
      <p:ext uri="{BB962C8B-B14F-4D97-AF65-F5344CB8AC3E}">
        <p14:creationId xmlns:p14="http://schemas.microsoft.com/office/powerpoint/2010/main" val="409582966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Marcador de contenido 4"/>
          <p:cNvGraphicFramePr>
            <a:graphicFrameLocks noGrp="1"/>
          </p:cNvGraphicFramePr>
          <p:nvPr>
            <p:ph idx="1"/>
            <p:extLst>
              <p:ext uri="{D42A27DB-BD31-4B8C-83A1-F6EECF244321}">
                <p14:modId xmlns:p14="http://schemas.microsoft.com/office/powerpoint/2010/main" val="1501801773"/>
              </p:ext>
            </p:extLst>
          </p:nvPr>
        </p:nvGraphicFramePr>
        <p:xfrm>
          <a:off x="827584" y="1124744"/>
          <a:ext cx="7805240" cy="4466501"/>
        </p:xfrm>
        <a:graphic>
          <a:graphicData uri="http://schemas.openxmlformats.org/drawingml/2006/table">
            <a:tbl>
              <a:tblPr firstRow="1" firstCol="1" bandRow="1">
                <a:tableStyleId>{5C22544A-7EE6-4342-B048-85BDC9FD1C3A}</a:tableStyleId>
              </a:tblPr>
              <a:tblGrid>
                <a:gridCol w="1858614">
                  <a:extLst>
                    <a:ext uri="{9D8B030D-6E8A-4147-A177-3AD203B41FA5}">
                      <a16:colId xmlns:a16="http://schemas.microsoft.com/office/drawing/2014/main" val="538741953"/>
                    </a:ext>
                  </a:extLst>
                </a:gridCol>
                <a:gridCol w="5946626">
                  <a:extLst>
                    <a:ext uri="{9D8B030D-6E8A-4147-A177-3AD203B41FA5}">
                      <a16:colId xmlns:a16="http://schemas.microsoft.com/office/drawing/2014/main" val="2520560699"/>
                    </a:ext>
                  </a:extLst>
                </a:gridCol>
              </a:tblGrid>
              <a:tr h="892123">
                <a:tc gridSpan="2">
                  <a:txBody>
                    <a:bodyPr/>
                    <a:lstStyle/>
                    <a:p>
                      <a:pPr marL="6350" indent="-6350" algn="just">
                        <a:lnSpc>
                          <a:spcPct val="107000"/>
                        </a:lnSpc>
                        <a:spcAft>
                          <a:spcPts val="800"/>
                        </a:spcAft>
                      </a:pPr>
                      <a:r>
                        <a:rPr lang="es-ES" sz="2000" dirty="0">
                          <a:solidFill>
                            <a:schemeClr val="tx2"/>
                          </a:solidFill>
                          <a:effectLst/>
                        </a:rPr>
                        <a:t> </a:t>
                      </a:r>
                      <a:endParaRPr lang="es-ES" sz="2000" dirty="0">
                        <a:solidFill>
                          <a:schemeClr val="tx2"/>
                        </a:solidFill>
                        <a:effectLst/>
                        <a:latin typeface="Arial" panose="020B0604020202020204" pitchFamily="34" charset="0"/>
                        <a:ea typeface="Arial" panose="020B0604020202020204" pitchFamily="34" charset="0"/>
                        <a:cs typeface="Times New Roman" panose="02020603050405020304" pitchFamily="18" charset="0"/>
                      </a:endParaRPr>
                    </a:p>
                    <a:p>
                      <a:pPr marL="398780" indent="-6350" algn="ctr">
                        <a:lnSpc>
                          <a:spcPct val="107000"/>
                        </a:lnSpc>
                        <a:spcAft>
                          <a:spcPts val="0"/>
                        </a:spcAft>
                      </a:pPr>
                      <a:r>
                        <a:rPr lang="es-ES" sz="2000" dirty="0">
                          <a:solidFill>
                            <a:schemeClr val="tx2"/>
                          </a:solidFill>
                          <a:effectLst/>
                        </a:rPr>
                        <a:t>Políticas de precios flexibles</a:t>
                      </a:r>
                      <a:endParaRPr lang="es-ES" sz="2000" dirty="0">
                        <a:solidFill>
                          <a:schemeClr val="tx2"/>
                        </a:solidFill>
                        <a:effectLst/>
                        <a:latin typeface="Arial" panose="020B0604020202020204" pitchFamily="34" charset="0"/>
                        <a:ea typeface="Arial" panose="020B0604020202020204" pitchFamily="34" charset="0"/>
                        <a:cs typeface="Times New Roman" panose="02020603050405020304" pitchFamily="18" charset="0"/>
                      </a:endParaRPr>
                    </a:p>
                  </a:txBody>
                  <a:tcPr marL="129676" marR="43477" marT="0" marB="0">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CF0DA"/>
                    </a:solidFill>
                  </a:tcPr>
                </a:tc>
                <a:tc hMerge="1">
                  <a:txBody>
                    <a:bodyPr/>
                    <a:lstStyle/>
                    <a:p>
                      <a:pPr marL="398780" indent="-6350" algn="l">
                        <a:lnSpc>
                          <a:spcPct val="107000"/>
                        </a:lnSpc>
                        <a:spcAft>
                          <a:spcPts val="0"/>
                        </a:spcAft>
                      </a:pPr>
                      <a:endParaRPr lang="es-ES" sz="1600" dirty="0">
                        <a:solidFill>
                          <a:srgbClr val="000000"/>
                        </a:solidFill>
                        <a:effectLst/>
                        <a:latin typeface="Arial" panose="020B0604020202020204" pitchFamily="34" charset="0"/>
                        <a:ea typeface="Arial" panose="020B0604020202020204" pitchFamily="34" charset="0"/>
                        <a:cs typeface="Times New Roman" panose="02020603050405020304" pitchFamily="18" charset="0"/>
                      </a:endParaRPr>
                    </a:p>
                  </a:txBody>
                  <a:tcPr marL="129676" marR="43477" marT="0" marB="0" anchor="ctr"/>
                </a:tc>
                <a:extLst>
                  <a:ext uri="{0D108BD9-81ED-4DB2-BD59-A6C34878D82A}">
                    <a16:rowId xmlns:a16="http://schemas.microsoft.com/office/drawing/2014/main" val="1853316218"/>
                  </a:ext>
                </a:extLst>
              </a:tr>
              <a:tr h="1037393">
                <a:tc>
                  <a:txBody>
                    <a:bodyPr/>
                    <a:lstStyle/>
                    <a:p>
                      <a:pPr marL="6350" indent="-6350" algn="just">
                        <a:lnSpc>
                          <a:spcPct val="107000"/>
                        </a:lnSpc>
                        <a:spcAft>
                          <a:spcPts val="0"/>
                        </a:spcAft>
                      </a:pPr>
                      <a:r>
                        <a:rPr lang="es-ES" sz="2000" dirty="0">
                          <a:solidFill>
                            <a:schemeClr val="tx2"/>
                          </a:solidFill>
                          <a:effectLst/>
                        </a:rPr>
                        <a:t>Precio único o fijo</a:t>
                      </a:r>
                      <a:endParaRPr lang="es-ES" sz="2000" dirty="0">
                        <a:solidFill>
                          <a:schemeClr val="tx2"/>
                        </a:solidFill>
                        <a:effectLst/>
                        <a:latin typeface="Arial" panose="020B0604020202020204" pitchFamily="34" charset="0"/>
                        <a:ea typeface="Arial" panose="020B0604020202020204" pitchFamily="34" charset="0"/>
                        <a:cs typeface="Times New Roman" panose="02020603050405020304" pitchFamily="18" charset="0"/>
                      </a:endParaRPr>
                    </a:p>
                  </a:txBody>
                  <a:tcPr marL="129676" marR="43477" marT="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CF0DA"/>
                    </a:solidFill>
                  </a:tcPr>
                </a:tc>
                <a:tc>
                  <a:txBody>
                    <a:bodyPr/>
                    <a:lstStyle/>
                    <a:p>
                      <a:pPr marL="6350" indent="-6350" algn="just">
                        <a:lnSpc>
                          <a:spcPct val="107000"/>
                        </a:lnSpc>
                        <a:spcAft>
                          <a:spcPts val="0"/>
                        </a:spcAft>
                      </a:pPr>
                      <a:r>
                        <a:rPr lang="es-ES" sz="2000" dirty="0">
                          <a:solidFill>
                            <a:schemeClr val="tx2"/>
                          </a:solidFill>
                          <a:effectLst/>
                        </a:rPr>
                        <a:t>Establecer un solo precio para todos los compradores de un bien o servicio.</a:t>
                      </a:r>
                      <a:endParaRPr lang="es-ES" sz="2000" dirty="0">
                        <a:solidFill>
                          <a:schemeClr val="tx2"/>
                        </a:solidFill>
                        <a:effectLst/>
                        <a:latin typeface="Arial" panose="020B0604020202020204" pitchFamily="34" charset="0"/>
                        <a:ea typeface="Arial" panose="020B0604020202020204" pitchFamily="34" charset="0"/>
                        <a:cs typeface="Times New Roman" panose="02020603050405020304" pitchFamily="18" charset="0"/>
                      </a:endParaRPr>
                    </a:p>
                  </a:txBody>
                  <a:tcPr marL="129676" marR="43477" marT="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CF0DA"/>
                    </a:solidFill>
                  </a:tcPr>
                </a:tc>
                <a:extLst>
                  <a:ext uri="{0D108BD9-81ED-4DB2-BD59-A6C34878D82A}">
                    <a16:rowId xmlns:a16="http://schemas.microsoft.com/office/drawing/2014/main" val="1926874527"/>
                  </a:ext>
                </a:extLst>
              </a:tr>
              <a:tr h="2536985">
                <a:tc>
                  <a:txBody>
                    <a:bodyPr/>
                    <a:lstStyle/>
                    <a:p>
                      <a:pPr marL="6350" indent="-6350" algn="just">
                        <a:lnSpc>
                          <a:spcPct val="107000"/>
                        </a:lnSpc>
                        <a:spcAft>
                          <a:spcPts val="0"/>
                        </a:spcAft>
                      </a:pPr>
                      <a:r>
                        <a:rPr lang="es-ES" sz="2000" dirty="0">
                          <a:solidFill>
                            <a:schemeClr val="tx2"/>
                          </a:solidFill>
                          <a:effectLst/>
                        </a:rPr>
                        <a:t>Precio flexible o dinámico</a:t>
                      </a:r>
                      <a:endParaRPr lang="es-ES" sz="2000" dirty="0">
                        <a:solidFill>
                          <a:schemeClr val="tx2"/>
                        </a:solidFill>
                        <a:effectLst/>
                        <a:latin typeface="Arial" panose="020B0604020202020204" pitchFamily="34" charset="0"/>
                        <a:ea typeface="Arial" panose="020B0604020202020204" pitchFamily="34" charset="0"/>
                        <a:cs typeface="Times New Roman" panose="02020603050405020304" pitchFamily="18" charset="0"/>
                      </a:endParaRPr>
                    </a:p>
                  </a:txBody>
                  <a:tcPr marL="129676" marR="43477" marT="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CF0DA"/>
                    </a:solidFill>
                  </a:tcPr>
                </a:tc>
                <a:tc>
                  <a:txBody>
                    <a:bodyPr/>
                    <a:lstStyle/>
                    <a:p>
                      <a:pPr marL="6350" indent="-6350" algn="just">
                        <a:lnSpc>
                          <a:spcPct val="104000"/>
                        </a:lnSpc>
                        <a:spcAft>
                          <a:spcPts val="800"/>
                        </a:spcAft>
                      </a:pPr>
                      <a:r>
                        <a:rPr lang="es-ES" sz="2000" dirty="0">
                          <a:solidFill>
                            <a:schemeClr val="tx2"/>
                          </a:solidFill>
                          <a:effectLst/>
                        </a:rPr>
                        <a:t>Establecer precios de bienes o servicios que varían con cada comprador y situación de compra.</a:t>
                      </a:r>
                    </a:p>
                    <a:p>
                      <a:pPr marL="6350" indent="-6350" algn="just">
                        <a:lnSpc>
                          <a:spcPct val="107000"/>
                        </a:lnSpc>
                        <a:spcAft>
                          <a:spcPts val="0"/>
                        </a:spcAft>
                      </a:pPr>
                      <a:r>
                        <a:rPr lang="es-ES" sz="2000" dirty="0">
                          <a:solidFill>
                            <a:schemeClr val="tx2"/>
                          </a:solidFill>
                          <a:effectLst/>
                        </a:rPr>
                        <a:t>Dell, por ejemplo, ajusta continuamente sus precios en respuesta a cambios en su estructura de costos, presiones de la competencia y demanda de los clientes.</a:t>
                      </a:r>
                      <a:endParaRPr lang="es-ES" sz="2000" dirty="0">
                        <a:solidFill>
                          <a:schemeClr val="tx2"/>
                        </a:solidFill>
                        <a:effectLst/>
                        <a:latin typeface="Arial" panose="020B0604020202020204" pitchFamily="34" charset="0"/>
                        <a:ea typeface="Arial" panose="020B0604020202020204" pitchFamily="34" charset="0"/>
                        <a:cs typeface="Times New Roman" panose="02020603050405020304" pitchFamily="18" charset="0"/>
                      </a:endParaRPr>
                    </a:p>
                  </a:txBody>
                  <a:tcPr marL="129676" marR="43477" marT="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CF0DA"/>
                    </a:solidFill>
                  </a:tcPr>
                </a:tc>
                <a:extLst>
                  <a:ext uri="{0D108BD9-81ED-4DB2-BD59-A6C34878D82A}">
                    <a16:rowId xmlns:a16="http://schemas.microsoft.com/office/drawing/2014/main" val="3154163790"/>
                  </a:ext>
                </a:extLst>
              </a:tr>
            </a:tbl>
          </a:graphicData>
        </a:graphic>
      </p:graphicFrame>
      <p:sp>
        <p:nvSpPr>
          <p:cNvPr id="4" name="Título 1"/>
          <p:cNvSpPr>
            <a:spLocks noGrp="1"/>
          </p:cNvSpPr>
          <p:nvPr>
            <p:ph type="title"/>
          </p:nvPr>
        </p:nvSpPr>
        <p:spPr>
          <a:xfrm>
            <a:off x="990599" y="122238"/>
            <a:ext cx="7642225" cy="563562"/>
          </a:xfrm>
        </p:spPr>
        <p:txBody>
          <a:bodyPr/>
          <a:lstStyle/>
          <a:p>
            <a:r>
              <a:rPr lang="es-ES" dirty="0">
                <a:solidFill>
                  <a:schemeClr val="tx2"/>
                </a:solidFill>
              </a:rPr>
              <a:t/>
            </a:r>
            <a:br>
              <a:rPr lang="es-ES" dirty="0">
                <a:solidFill>
                  <a:schemeClr val="tx2"/>
                </a:solidFill>
              </a:rPr>
            </a:br>
            <a:r>
              <a:rPr lang="es-ES" dirty="0" smtClean="0">
                <a:solidFill>
                  <a:schemeClr val="tx2"/>
                </a:solidFill>
              </a:rPr>
              <a:t>Políticas </a:t>
            </a:r>
            <a:r>
              <a:rPr lang="es-ES" dirty="0">
                <a:solidFill>
                  <a:schemeClr val="tx2"/>
                </a:solidFill>
              </a:rPr>
              <a:t>para la fijación del precio</a:t>
            </a:r>
            <a:br>
              <a:rPr lang="es-ES" dirty="0">
                <a:solidFill>
                  <a:schemeClr val="tx2"/>
                </a:solidFill>
              </a:rPr>
            </a:br>
            <a:endParaRPr lang="es-ES" dirty="0">
              <a:solidFill>
                <a:schemeClr val="tx2"/>
              </a:solidFill>
            </a:endParaRPr>
          </a:p>
        </p:txBody>
      </p:sp>
    </p:spTree>
    <p:extLst>
      <p:ext uri="{BB962C8B-B14F-4D97-AF65-F5344CB8AC3E}">
        <p14:creationId xmlns:p14="http://schemas.microsoft.com/office/powerpoint/2010/main" val="335313002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Marcador de contenido 4"/>
          <p:cNvGraphicFramePr>
            <a:graphicFrameLocks noGrp="1"/>
          </p:cNvGraphicFramePr>
          <p:nvPr>
            <p:ph idx="1"/>
            <p:extLst>
              <p:ext uri="{D42A27DB-BD31-4B8C-83A1-F6EECF244321}">
                <p14:modId xmlns:p14="http://schemas.microsoft.com/office/powerpoint/2010/main" val="1779597635"/>
              </p:ext>
            </p:extLst>
          </p:nvPr>
        </p:nvGraphicFramePr>
        <p:xfrm>
          <a:off x="755576" y="980728"/>
          <a:ext cx="7877248" cy="5557846"/>
        </p:xfrm>
        <a:graphic>
          <a:graphicData uri="http://schemas.openxmlformats.org/drawingml/2006/table">
            <a:tbl>
              <a:tblPr firstRow="1" firstCol="1" bandRow="1">
                <a:tableStyleId>{5C22544A-7EE6-4342-B048-85BDC9FD1C3A}</a:tableStyleId>
              </a:tblPr>
              <a:tblGrid>
                <a:gridCol w="1875761">
                  <a:extLst>
                    <a:ext uri="{9D8B030D-6E8A-4147-A177-3AD203B41FA5}">
                      <a16:colId xmlns:a16="http://schemas.microsoft.com/office/drawing/2014/main" val="538741953"/>
                    </a:ext>
                  </a:extLst>
                </a:gridCol>
                <a:gridCol w="6001487">
                  <a:extLst>
                    <a:ext uri="{9D8B030D-6E8A-4147-A177-3AD203B41FA5}">
                      <a16:colId xmlns:a16="http://schemas.microsoft.com/office/drawing/2014/main" val="2520560699"/>
                    </a:ext>
                  </a:extLst>
                </a:gridCol>
              </a:tblGrid>
              <a:tr h="360040">
                <a:tc gridSpan="2">
                  <a:txBody>
                    <a:bodyPr/>
                    <a:lstStyle/>
                    <a:p>
                      <a:pPr marL="615315" indent="-6350" algn="just">
                        <a:lnSpc>
                          <a:spcPct val="107000"/>
                        </a:lnSpc>
                        <a:spcAft>
                          <a:spcPts val="0"/>
                        </a:spcAft>
                      </a:pPr>
                      <a:r>
                        <a:rPr lang="es-ES" sz="2000" dirty="0" smtClean="0">
                          <a:solidFill>
                            <a:schemeClr val="tx2"/>
                          </a:solidFill>
                          <a:effectLst/>
                        </a:rPr>
                        <a:t>Política </a:t>
                      </a:r>
                      <a:r>
                        <a:rPr lang="es-ES" sz="2000" dirty="0">
                          <a:solidFill>
                            <a:schemeClr val="tx2"/>
                          </a:solidFill>
                          <a:effectLst/>
                        </a:rPr>
                        <a:t>de descuentos</a:t>
                      </a:r>
                      <a:endParaRPr lang="es-ES" sz="2000" dirty="0">
                        <a:solidFill>
                          <a:schemeClr val="tx2"/>
                        </a:solidFill>
                        <a:effectLst/>
                        <a:latin typeface="Arial" panose="020B0604020202020204" pitchFamily="34" charset="0"/>
                        <a:ea typeface="Arial" panose="020B0604020202020204" pitchFamily="34" charset="0"/>
                        <a:cs typeface="Times New Roman" panose="02020603050405020304" pitchFamily="18" charset="0"/>
                      </a:endParaRPr>
                    </a:p>
                  </a:txBody>
                  <a:tcPr marL="129676" marR="43477" marT="0" marB="0">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CF0DA"/>
                    </a:solidFill>
                  </a:tcPr>
                </a:tc>
                <a:tc hMerge="1">
                  <a:txBody>
                    <a:bodyPr/>
                    <a:lstStyle/>
                    <a:p>
                      <a:pPr marL="615315" indent="-6350" algn="l">
                        <a:lnSpc>
                          <a:spcPct val="107000"/>
                        </a:lnSpc>
                        <a:spcAft>
                          <a:spcPts val="0"/>
                        </a:spcAft>
                      </a:pPr>
                      <a:endParaRPr lang="es-ES" sz="1200" dirty="0">
                        <a:solidFill>
                          <a:schemeClr val="tx2"/>
                        </a:solidFill>
                        <a:effectLst/>
                        <a:latin typeface="Arial" panose="020B0604020202020204" pitchFamily="34" charset="0"/>
                        <a:ea typeface="Arial" panose="020B0604020202020204" pitchFamily="34" charset="0"/>
                        <a:cs typeface="Times New Roman" panose="02020603050405020304" pitchFamily="18" charset="0"/>
                      </a:endParaRPr>
                    </a:p>
                  </a:txBody>
                  <a:tcPr marL="129676" marR="43477" marT="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CF0DA"/>
                    </a:solidFill>
                  </a:tcPr>
                </a:tc>
                <a:extLst>
                  <a:ext uri="{0D108BD9-81ED-4DB2-BD59-A6C34878D82A}">
                    <a16:rowId xmlns:a16="http://schemas.microsoft.com/office/drawing/2014/main" val="2282287230"/>
                  </a:ext>
                </a:extLst>
              </a:tr>
              <a:tr h="2002286">
                <a:tc>
                  <a:txBody>
                    <a:bodyPr/>
                    <a:lstStyle/>
                    <a:p>
                      <a:pPr marL="6350" indent="-6350" algn="just">
                        <a:lnSpc>
                          <a:spcPct val="107000"/>
                        </a:lnSpc>
                        <a:spcAft>
                          <a:spcPts val="0"/>
                        </a:spcAft>
                      </a:pPr>
                      <a:r>
                        <a:rPr lang="es-ES" sz="1400" dirty="0">
                          <a:solidFill>
                            <a:schemeClr val="tx2"/>
                          </a:solidFill>
                          <a:effectLst/>
                        </a:rPr>
                        <a:t>Por volumen</a:t>
                      </a:r>
                      <a:endParaRPr lang="es-ES" sz="1400" dirty="0">
                        <a:solidFill>
                          <a:schemeClr val="tx2"/>
                        </a:solidFill>
                        <a:effectLst/>
                        <a:latin typeface="Arial" panose="020B0604020202020204" pitchFamily="34" charset="0"/>
                        <a:ea typeface="Arial" panose="020B0604020202020204" pitchFamily="34" charset="0"/>
                        <a:cs typeface="Times New Roman" panose="02020603050405020304" pitchFamily="18" charset="0"/>
                      </a:endParaRPr>
                    </a:p>
                  </a:txBody>
                  <a:tcPr marL="129676" marR="43477" marT="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CF0DA"/>
                    </a:solidFill>
                  </a:tcPr>
                </a:tc>
                <a:tc>
                  <a:txBody>
                    <a:bodyPr/>
                    <a:lstStyle/>
                    <a:p>
                      <a:pPr marL="6350" indent="-6350" algn="just">
                        <a:lnSpc>
                          <a:spcPct val="104000"/>
                        </a:lnSpc>
                        <a:spcAft>
                          <a:spcPts val="800"/>
                        </a:spcAft>
                      </a:pPr>
                      <a:r>
                        <a:rPr lang="es-ES" sz="1400" dirty="0">
                          <a:solidFill>
                            <a:schemeClr val="tx2"/>
                          </a:solidFill>
                          <a:effectLst/>
                        </a:rPr>
                        <a:t>Reducciones al precio unitario en el caso de pedidos grandes de los clientes. La finalidad es estimular para que compren mayores cantidades de producto.</a:t>
                      </a:r>
                    </a:p>
                    <a:p>
                      <a:pPr marL="342900" marR="14605" lvl="0" indent="-342900" algn="just" fontAlgn="base">
                        <a:lnSpc>
                          <a:spcPct val="104000"/>
                        </a:lnSpc>
                        <a:spcAft>
                          <a:spcPts val="800"/>
                        </a:spcAft>
                        <a:buClr>
                          <a:srgbClr val="000000"/>
                        </a:buClr>
                        <a:buSzPts val="900"/>
                        <a:buFont typeface="Arial" panose="020B0604020202020204" pitchFamily="34" charset="0"/>
                        <a:buChar char="•"/>
                      </a:pPr>
                      <a:r>
                        <a:rPr lang="es-ES" sz="1400" u="none" strike="noStrike" dirty="0">
                          <a:solidFill>
                            <a:schemeClr val="tx2"/>
                          </a:solidFill>
                          <a:effectLst/>
                          <a:uFill>
                            <a:solidFill>
                              <a:srgbClr val="000000"/>
                            </a:solidFill>
                          </a:uFill>
                        </a:rPr>
                        <a:t>No acumulativos: se basan en la magnitud de un pedido específico. El objetivo es propiciar un pedido de gran volumen, no que haya una serie de pedidos.</a:t>
                      </a:r>
                    </a:p>
                    <a:p>
                      <a:pPr marL="342900" marR="14605" lvl="0" indent="-342900" algn="just" fontAlgn="base">
                        <a:lnSpc>
                          <a:spcPct val="107000"/>
                        </a:lnSpc>
                        <a:spcAft>
                          <a:spcPts val="0"/>
                        </a:spcAft>
                        <a:buClr>
                          <a:srgbClr val="000000"/>
                        </a:buClr>
                        <a:buSzPts val="900"/>
                        <a:buFont typeface="Arial" panose="020B0604020202020204" pitchFamily="34" charset="0"/>
                        <a:buChar char="•"/>
                      </a:pPr>
                      <a:r>
                        <a:rPr lang="es-ES" sz="1400" u="none" strike="noStrike" dirty="0">
                          <a:solidFill>
                            <a:schemeClr val="tx2"/>
                          </a:solidFill>
                          <a:effectLst/>
                          <a:uFill>
                            <a:solidFill>
                              <a:srgbClr val="000000"/>
                            </a:solidFill>
                          </a:uFill>
                        </a:rPr>
                        <a:t>Acumulativo: se aplican a la acumulación de compras de un producto por un periodo de tiempo determinado. El objetivo es estimular las compras repetidas de un mismo cliente.</a:t>
                      </a:r>
                      <a:endParaRPr lang="es-ES" sz="1400" u="none" strike="noStrike" dirty="0">
                        <a:solidFill>
                          <a:schemeClr val="tx2"/>
                        </a:solidFill>
                        <a:effectLst/>
                        <a:uFill>
                          <a:solidFill>
                            <a:srgbClr val="000000"/>
                          </a:solidFill>
                        </a:uFill>
                        <a:latin typeface="Arial" panose="020B0604020202020204" pitchFamily="34" charset="0"/>
                        <a:ea typeface="Arial" panose="020B0604020202020204" pitchFamily="34" charset="0"/>
                        <a:cs typeface="Arial" panose="020B0604020202020204" pitchFamily="34" charset="0"/>
                      </a:endParaRPr>
                    </a:p>
                  </a:txBody>
                  <a:tcPr marL="129676" marR="43477" marT="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CF0DA"/>
                    </a:solidFill>
                  </a:tcPr>
                </a:tc>
                <a:extLst>
                  <a:ext uri="{0D108BD9-81ED-4DB2-BD59-A6C34878D82A}">
                    <a16:rowId xmlns:a16="http://schemas.microsoft.com/office/drawing/2014/main" val="1775715710"/>
                  </a:ext>
                </a:extLst>
              </a:tr>
              <a:tr h="624503">
                <a:tc>
                  <a:txBody>
                    <a:bodyPr/>
                    <a:lstStyle/>
                    <a:p>
                      <a:pPr marL="6350" indent="-6350" algn="just">
                        <a:lnSpc>
                          <a:spcPct val="107000"/>
                        </a:lnSpc>
                        <a:spcAft>
                          <a:spcPts val="0"/>
                        </a:spcAft>
                      </a:pPr>
                      <a:r>
                        <a:rPr lang="es-ES" sz="1400" dirty="0">
                          <a:solidFill>
                            <a:schemeClr val="tx2"/>
                          </a:solidFill>
                          <a:effectLst/>
                        </a:rPr>
                        <a:t>Estacionales</a:t>
                      </a:r>
                      <a:endParaRPr lang="es-ES" sz="1400" dirty="0">
                        <a:solidFill>
                          <a:schemeClr val="tx2"/>
                        </a:solidFill>
                        <a:effectLst/>
                        <a:latin typeface="Arial" panose="020B0604020202020204" pitchFamily="34" charset="0"/>
                        <a:ea typeface="Arial" panose="020B0604020202020204" pitchFamily="34" charset="0"/>
                        <a:cs typeface="Times New Roman" panose="02020603050405020304" pitchFamily="18" charset="0"/>
                      </a:endParaRPr>
                    </a:p>
                  </a:txBody>
                  <a:tcPr marL="129676" marR="43477" marT="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CF0DA"/>
                    </a:solidFill>
                  </a:tcPr>
                </a:tc>
                <a:tc>
                  <a:txBody>
                    <a:bodyPr/>
                    <a:lstStyle/>
                    <a:p>
                      <a:pPr marL="6350" marR="25400" indent="-6350" algn="just">
                        <a:lnSpc>
                          <a:spcPct val="107000"/>
                        </a:lnSpc>
                        <a:spcAft>
                          <a:spcPts val="0"/>
                        </a:spcAft>
                      </a:pPr>
                      <a:r>
                        <a:rPr lang="es-ES" sz="1400" dirty="0">
                          <a:solidFill>
                            <a:schemeClr val="tx2"/>
                          </a:solidFill>
                          <a:effectLst/>
                        </a:rPr>
                        <a:t>Para estimular a los compradores a adquirir existencias mucho antes de que la demanda normal las requiera.</a:t>
                      </a:r>
                      <a:endParaRPr lang="es-ES" sz="1400" dirty="0">
                        <a:solidFill>
                          <a:schemeClr val="tx2"/>
                        </a:solidFill>
                        <a:effectLst/>
                        <a:latin typeface="Arial" panose="020B0604020202020204" pitchFamily="34" charset="0"/>
                        <a:ea typeface="Arial" panose="020B0604020202020204" pitchFamily="34" charset="0"/>
                        <a:cs typeface="Times New Roman" panose="02020603050405020304" pitchFamily="18" charset="0"/>
                      </a:endParaRPr>
                    </a:p>
                  </a:txBody>
                  <a:tcPr marL="129676" marR="43477" marT="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CF0DA"/>
                    </a:solidFill>
                  </a:tcPr>
                </a:tc>
                <a:extLst>
                  <a:ext uri="{0D108BD9-81ED-4DB2-BD59-A6C34878D82A}">
                    <a16:rowId xmlns:a16="http://schemas.microsoft.com/office/drawing/2014/main" val="675280517"/>
                  </a:ext>
                </a:extLst>
              </a:tr>
              <a:tr h="1711071">
                <a:tc>
                  <a:txBody>
                    <a:bodyPr/>
                    <a:lstStyle/>
                    <a:p>
                      <a:pPr marL="6350" indent="-6350" algn="just">
                        <a:lnSpc>
                          <a:spcPct val="107000"/>
                        </a:lnSpc>
                        <a:spcAft>
                          <a:spcPts val="0"/>
                        </a:spcAft>
                      </a:pPr>
                      <a:r>
                        <a:rPr lang="es-ES" sz="1400" dirty="0">
                          <a:solidFill>
                            <a:schemeClr val="tx2"/>
                          </a:solidFill>
                          <a:effectLst/>
                        </a:rPr>
                        <a:t>Comerciales o funcionales</a:t>
                      </a:r>
                      <a:endParaRPr lang="es-ES" sz="1400" dirty="0">
                        <a:solidFill>
                          <a:schemeClr val="tx2"/>
                        </a:solidFill>
                        <a:effectLst/>
                        <a:latin typeface="Arial" panose="020B0604020202020204" pitchFamily="34" charset="0"/>
                        <a:ea typeface="Arial" panose="020B0604020202020204" pitchFamily="34" charset="0"/>
                        <a:cs typeface="Times New Roman" panose="02020603050405020304" pitchFamily="18" charset="0"/>
                      </a:endParaRPr>
                    </a:p>
                  </a:txBody>
                  <a:tcPr marL="129676" marR="43477" marT="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CF0DA"/>
                    </a:solidFill>
                  </a:tcPr>
                </a:tc>
                <a:tc>
                  <a:txBody>
                    <a:bodyPr/>
                    <a:lstStyle/>
                    <a:p>
                      <a:pPr marL="6350" indent="-6350" algn="just">
                        <a:lnSpc>
                          <a:spcPct val="104000"/>
                        </a:lnSpc>
                        <a:spcAft>
                          <a:spcPts val="800"/>
                        </a:spcAft>
                      </a:pPr>
                      <a:r>
                        <a:rPr lang="es-ES" sz="1400" dirty="0">
                          <a:solidFill>
                            <a:schemeClr val="tx2"/>
                          </a:solidFill>
                          <a:effectLst/>
                        </a:rPr>
                        <a:t>Se ofrecen a los mayoristas y detallistas por las funciones de comercialización que desempeñarán.</a:t>
                      </a:r>
                    </a:p>
                    <a:p>
                      <a:pPr marL="6350" marR="94615" indent="-6350" algn="just">
                        <a:lnSpc>
                          <a:spcPct val="104000"/>
                        </a:lnSpc>
                        <a:spcAft>
                          <a:spcPts val="800"/>
                        </a:spcAft>
                      </a:pPr>
                      <a:r>
                        <a:rPr lang="es-ES" sz="1400" dirty="0">
                          <a:solidFill>
                            <a:schemeClr val="tx2"/>
                          </a:solidFill>
                          <a:effectLst/>
                        </a:rPr>
                        <a:t>Las reducciones en el precio de lista o base se ofrecen a los revendedores del canal de distribución basándose en:</a:t>
                      </a:r>
                    </a:p>
                    <a:p>
                      <a:pPr marL="342900" lvl="0" indent="-342900" algn="just" fontAlgn="base">
                        <a:lnSpc>
                          <a:spcPct val="107000"/>
                        </a:lnSpc>
                        <a:spcAft>
                          <a:spcPts val="760"/>
                        </a:spcAft>
                        <a:buClr>
                          <a:srgbClr val="000000"/>
                        </a:buClr>
                        <a:buSzPts val="900"/>
                        <a:buFont typeface="+mj-lt"/>
                        <a:buAutoNum type="alphaLcParenR"/>
                      </a:pPr>
                      <a:r>
                        <a:rPr lang="es-ES" sz="1400" u="none" strike="noStrike" dirty="0">
                          <a:solidFill>
                            <a:schemeClr val="tx2"/>
                          </a:solidFill>
                          <a:effectLst/>
                          <a:uFill>
                            <a:solidFill>
                              <a:srgbClr val="000000"/>
                            </a:solidFill>
                          </a:uFill>
                        </a:rPr>
                        <a:t>Posición del intermediario en el canal de distribución.</a:t>
                      </a:r>
                    </a:p>
                    <a:p>
                      <a:pPr marL="342900" lvl="0" indent="-342900" algn="just" fontAlgn="base">
                        <a:lnSpc>
                          <a:spcPct val="107000"/>
                        </a:lnSpc>
                        <a:spcAft>
                          <a:spcPts val="0"/>
                        </a:spcAft>
                        <a:buClr>
                          <a:srgbClr val="000000"/>
                        </a:buClr>
                        <a:buSzPts val="900"/>
                        <a:buFont typeface="+mj-lt"/>
                        <a:buAutoNum type="alphaLcParenR"/>
                      </a:pPr>
                      <a:r>
                        <a:rPr lang="es-ES" sz="1400" u="none" strike="noStrike" dirty="0">
                          <a:solidFill>
                            <a:schemeClr val="tx2"/>
                          </a:solidFill>
                          <a:effectLst/>
                          <a:uFill>
                            <a:solidFill>
                              <a:srgbClr val="000000"/>
                            </a:solidFill>
                          </a:uFill>
                        </a:rPr>
                        <a:t>Actividades de comercialización que se espera realicen en el futuro.</a:t>
                      </a:r>
                      <a:endParaRPr lang="es-ES" sz="1400" u="none" strike="noStrike" dirty="0">
                        <a:solidFill>
                          <a:schemeClr val="tx2"/>
                        </a:solidFill>
                        <a:effectLst/>
                        <a:uFill>
                          <a:solidFill>
                            <a:srgbClr val="000000"/>
                          </a:solidFill>
                        </a:uFill>
                        <a:latin typeface="Arial" panose="020B0604020202020204" pitchFamily="34" charset="0"/>
                        <a:ea typeface="Arial" panose="020B0604020202020204" pitchFamily="34" charset="0"/>
                        <a:cs typeface="Arial" panose="020B0604020202020204" pitchFamily="34" charset="0"/>
                      </a:endParaRPr>
                    </a:p>
                  </a:txBody>
                  <a:tcPr marL="129676" marR="43477" marT="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CF0DA"/>
                    </a:solidFill>
                  </a:tcPr>
                </a:tc>
                <a:extLst>
                  <a:ext uri="{0D108BD9-81ED-4DB2-BD59-A6C34878D82A}">
                    <a16:rowId xmlns:a16="http://schemas.microsoft.com/office/drawing/2014/main" val="1984135516"/>
                  </a:ext>
                </a:extLst>
              </a:tr>
              <a:tr h="476917">
                <a:tc>
                  <a:txBody>
                    <a:bodyPr/>
                    <a:lstStyle/>
                    <a:p>
                      <a:pPr marL="6350" indent="-6350" algn="just">
                        <a:lnSpc>
                          <a:spcPct val="107000"/>
                        </a:lnSpc>
                        <a:spcAft>
                          <a:spcPts val="0"/>
                        </a:spcAft>
                      </a:pPr>
                      <a:r>
                        <a:rPr lang="es-ES" sz="1400" dirty="0">
                          <a:solidFill>
                            <a:schemeClr val="tx2"/>
                          </a:solidFill>
                          <a:effectLst/>
                        </a:rPr>
                        <a:t>Por pronto pago</a:t>
                      </a:r>
                      <a:endParaRPr lang="es-ES" sz="1400" dirty="0">
                        <a:solidFill>
                          <a:schemeClr val="tx2"/>
                        </a:solidFill>
                        <a:effectLst/>
                        <a:latin typeface="Arial" panose="020B0604020202020204" pitchFamily="34" charset="0"/>
                        <a:ea typeface="Arial" panose="020B0604020202020204" pitchFamily="34" charset="0"/>
                        <a:cs typeface="Times New Roman" panose="02020603050405020304" pitchFamily="18" charset="0"/>
                      </a:endParaRPr>
                    </a:p>
                  </a:txBody>
                  <a:tcPr marL="129676" marR="43477" marT="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CF0DA"/>
                    </a:solidFill>
                  </a:tcPr>
                </a:tc>
                <a:tc>
                  <a:txBody>
                    <a:bodyPr/>
                    <a:lstStyle/>
                    <a:p>
                      <a:pPr marL="6350" indent="-6350" algn="just">
                        <a:lnSpc>
                          <a:spcPct val="107000"/>
                        </a:lnSpc>
                        <a:spcAft>
                          <a:spcPts val="0"/>
                        </a:spcAft>
                      </a:pPr>
                      <a:r>
                        <a:rPr lang="es-ES" sz="1400" dirty="0">
                          <a:solidFill>
                            <a:schemeClr val="tx2"/>
                          </a:solidFill>
                          <a:effectLst/>
                        </a:rPr>
                        <a:t>Para estimular a los detallistas a pagar las deudas con mayor rapidez.</a:t>
                      </a:r>
                      <a:endParaRPr lang="es-ES" sz="1400" dirty="0">
                        <a:solidFill>
                          <a:schemeClr val="tx2"/>
                        </a:solidFill>
                        <a:effectLst/>
                        <a:latin typeface="Arial" panose="020B0604020202020204" pitchFamily="34" charset="0"/>
                        <a:ea typeface="Arial" panose="020B0604020202020204" pitchFamily="34" charset="0"/>
                        <a:cs typeface="Times New Roman" panose="02020603050405020304" pitchFamily="18" charset="0"/>
                      </a:endParaRPr>
                    </a:p>
                  </a:txBody>
                  <a:tcPr marL="129676" marR="43477" marT="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CF0DA"/>
                    </a:solidFill>
                  </a:tcPr>
                </a:tc>
                <a:extLst>
                  <a:ext uri="{0D108BD9-81ED-4DB2-BD59-A6C34878D82A}">
                    <a16:rowId xmlns:a16="http://schemas.microsoft.com/office/drawing/2014/main" val="1927177511"/>
                  </a:ext>
                </a:extLst>
              </a:tr>
            </a:tbl>
          </a:graphicData>
        </a:graphic>
      </p:graphicFrame>
      <p:sp>
        <p:nvSpPr>
          <p:cNvPr id="4" name="Título 1"/>
          <p:cNvSpPr>
            <a:spLocks noGrp="1"/>
          </p:cNvSpPr>
          <p:nvPr>
            <p:ph type="title"/>
          </p:nvPr>
        </p:nvSpPr>
        <p:spPr>
          <a:xfrm>
            <a:off x="990599" y="122238"/>
            <a:ext cx="7642225" cy="563562"/>
          </a:xfrm>
        </p:spPr>
        <p:txBody>
          <a:bodyPr/>
          <a:lstStyle/>
          <a:p>
            <a:r>
              <a:rPr lang="es-ES" dirty="0">
                <a:solidFill>
                  <a:schemeClr val="tx2"/>
                </a:solidFill>
              </a:rPr>
              <a:t/>
            </a:r>
            <a:br>
              <a:rPr lang="es-ES" dirty="0">
                <a:solidFill>
                  <a:schemeClr val="tx2"/>
                </a:solidFill>
              </a:rPr>
            </a:br>
            <a:r>
              <a:rPr lang="es-ES" dirty="0" smtClean="0">
                <a:solidFill>
                  <a:schemeClr val="tx2"/>
                </a:solidFill>
              </a:rPr>
              <a:t>Políticas </a:t>
            </a:r>
            <a:r>
              <a:rPr lang="es-ES" dirty="0">
                <a:solidFill>
                  <a:schemeClr val="tx2"/>
                </a:solidFill>
              </a:rPr>
              <a:t>para la fijación del precio</a:t>
            </a:r>
            <a:br>
              <a:rPr lang="es-ES" dirty="0">
                <a:solidFill>
                  <a:schemeClr val="tx2"/>
                </a:solidFill>
              </a:rPr>
            </a:br>
            <a:endParaRPr lang="es-ES" dirty="0">
              <a:solidFill>
                <a:schemeClr val="tx2"/>
              </a:solidFill>
            </a:endParaRPr>
          </a:p>
        </p:txBody>
      </p:sp>
    </p:spTree>
    <p:extLst>
      <p:ext uri="{BB962C8B-B14F-4D97-AF65-F5344CB8AC3E}">
        <p14:creationId xmlns:p14="http://schemas.microsoft.com/office/powerpoint/2010/main" val="323076809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Marcador de contenido 4"/>
          <p:cNvGraphicFramePr>
            <a:graphicFrameLocks noGrp="1"/>
          </p:cNvGraphicFramePr>
          <p:nvPr>
            <p:ph idx="1"/>
            <p:extLst>
              <p:ext uri="{D42A27DB-BD31-4B8C-83A1-F6EECF244321}">
                <p14:modId xmlns:p14="http://schemas.microsoft.com/office/powerpoint/2010/main" val="1438710481"/>
              </p:ext>
            </p:extLst>
          </p:nvPr>
        </p:nvGraphicFramePr>
        <p:xfrm>
          <a:off x="990598" y="1268760"/>
          <a:ext cx="7469833" cy="3713169"/>
        </p:xfrm>
        <a:graphic>
          <a:graphicData uri="http://schemas.openxmlformats.org/drawingml/2006/table">
            <a:tbl>
              <a:tblPr firstRow="1" firstCol="1" bandRow="1">
                <a:tableStyleId>{5C22544A-7EE6-4342-B048-85BDC9FD1C3A}</a:tableStyleId>
              </a:tblPr>
              <a:tblGrid>
                <a:gridCol w="2357266">
                  <a:extLst>
                    <a:ext uri="{9D8B030D-6E8A-4147-A177-3AD203B41FA5}">
                      <a16:colId xmlns:a16="http://schemas.microsoft.com/office/drawing/2014/main" val="538741953"/>
                    </a:ext>
                  </a:extLst>
                </a:gridCol>
                <a:gridCol w="5112567">
                  <a:extLst>
                    <a:ext uri="{9D8B030D-6E8A-4147-A177-3AD203B41FA5}">
                      <a16:colId xmlns:a16="http://schemas.microsoft.com/office/drawing/2014/main" val="2520560699"/>
                    </a:ext>
                  </a:extLst>
                </a:gridCol>
              </a:tblGrid>
              <a:tr h="432048">
                <a:tc gridSpan="2">
                  <a:txBody>
                    <a:bodyPr/>
                    <a:lstStyle/>
                    <a:p>
                      <a:pPr marL="729615" indent="-6350" algn="just">
                        <a:lnSpc>
                          <a:spcPct val="107000"/>
                        </a:lnSpc>
                        <a:spcAft>
                          <a:spcPts val="0"/>
                        </a:spcAft>
                      </a:pPr>
                      <a:r>
                        <a:rPr lang="es-ES" sz="2000" dirty="0" smtClean="0">
                          <a:solidFill>
                            <a:schemeClr val="tx2"/>
                          </a:solidFill>
                          <a:effectLst/>
                        </a:rPr>
                        <a:t>Políticas </a:t>
                      </a:r>
                      <a:r>
                        <a:rPr lang="es-ES" sz="2000" dirty="0">
                          <a:solidFill>
                            <a:schemeClr val="tx2"/>
                          </a:solidFill>
                          <a:effectLst/>
                        </a:rPr>
                        <a:t>de rebajas</a:t>
                      </a:r>
                      <a:endParaRPr lang="es-ES" sz="2000" dirty="0">
                        <a:solidFill>
                          <a:schemeClr val="tx2"/>
                        </a:solidFill>
                        <a:effectLst/>
                        <a:latin typeface="Arial" panose="020B0604020202020204" pitchFamily="34" charset="0"/>
                        <a:ea typeface="Arial" panose="020B0604020202020204" pitchFamily="34" charset="0"/>
                        <a:cs typeface="Times New Roman" panose="02020603050405020304" pitchFamily="18" charset="0"/>
                      </a:endParaRPr>
                    </a:p>
                  </a:txBody>
                  <a:tcPr marL="129676" marR="43477" marT="0" marB="0">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CF0DA"/>
                    </a:solidFill>
                  </a:tcPr>
                </a:tc>
                <a:tc hMerge="1">
                  <a:txBody>
                    <a:bodyPr/>
                    <a:lstStyle/>
                    <a:p>
                      <a:pPr marL="729615" indent="-6350" algn="l">
                        <a:lnSpc>
                          <a:spcPct val="107000"/>
                        </a:lnSpc>
                        <a:spcAft>
                          <a:spcPts val="0"/>
                        </a:spcAft>
                      </a:pPr>
                      <a:endParaRPr lang="es-ES" sz="2000" dirty="0">
                        <a:solidFill>
                          <a:schemeClr val="tx2"/>
                        </a:solidFill>
                        <a:effectLst/>
                        <a:latin typeface="Arial" panose="020B0604020202020204" pitchFamily="34" charset="0"/>
                        <a:ea typeface="Arial" panose="020B0604020202020204" pitchFamily="34" charset="0"/>
                        <a:cs typeface="Times New Roman" panose="02020603050405020304" pitchFamily="18" charset="0"/>
                      </a:endParaRPr>
                    </a:p>
                  </a:txBody>
                  <a:tcPr marL="129676" marR="43477" marT="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CF0DA"/>
                    </a:solidFill>
                  </a:tcPr>
                </a:tc>
                <a:extLst>
                  <a:ext uri="{0D108BD9-81ED-4DB2-BD59-A6C34878D82A}">
                    <a16:rowId xmlns:a16="http://schemas.microsoft.com/office/drawing/2014/main" val="1402499669"/>
                  </a:ext>
                </a:extLst>
              </a:tr>
              <a:tr h="2105379">
                <a:tc>
                  <a:txBody>
                    <a:bodyPr/>
                    <a:lstStyle/>
                    <a:p>
                      <a:pPr marL="6350" indent="-6350" algn="just">
                        <a:lnSpc>
                          <a:spcPct val="107000"/>
                        </a:lnSpc>
                        <a:spcAft>
                          <a:spcPts val="0"/>
                        </a:spcAft>
                      </a:pPr>
                      <a:r>
                        <a:rPr lang="es-ES" sz="2000" dirty="0">
                          <a:solidFill>
                            <a:schemeClr val="tx2"/>
                          </a:solidFill>
                          <a:effectLst/>
                        </a:rPr>
                        <a:t>Por entrega de un bien usado</a:t>
                      </a:r>
                      <a:endParaRPr lang="es-ES" sz="2000" dirty="0">
                        <a:solidFill>
                          <a:schemeClr val="tx2"/>
                        </a:solidFill>
                        <a:effectLst/>
                        <a:latin typeface="Arial" panose="020B0604020202020204" pitchFamily="34" charset="0"/>
                        <a:ea typeface="Arial" panose="020B0604020202020204" pitchFamily="34" charset="0"/>
                        <a:cs typeface="Times New Roman" panose="02020603050405020304" pitchFamily="18" charset="0"/>
                      </a:endParaRPr>
                    </a:p>
                  </a:txBody>
                  <a:tcPr marL="129676" marR="43477" marT="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CF0DA"/>
                    </a:solidFill>
                  </a:tcPr>
                </a:tc>
                <a:tc>
                  <a:txBody>
                    <a:bodyPr/>
                    <a:lstStyle/>
                    <a:p>
                      <a:pPr marL="6350" indent="-6350" algn="just">
                        <a:lnSpc>
                          <a:spcPct val="104000"/>
                        </a:lnSpc>
                        <a:spcAft>
                          <a:spcPts val="800"/>
                        </a:spcAft>
                      </a:pPr>
                      <a:r>
                        <a:rPr lang="es-ES" sz="2000" dirty="0">
                          <a:solidFill>
                            <a:schemeClr val="tx2"/>
                          </a:solidFill>
                          <a:effectLst/>
                        </a:rPr>
                        <a:t>Reducción del precio cuando un producto usado forma parte del pago del producto nuevo.</a:t>
                      </a:r>
                    </a:p>
                    <a:p>
                      <a:pPr marL="6350" indent="-6350" algn="just">
                        <a:lnSpc>
                          <a:spcPct val="107000"/>
                        </a:lnSpc>
                        <a:spcAft>
                          <a:spcPts val="0"/>
                        </a:spcAft>
                      </a:pPr>
                      <a:r>
                        <a:rPr lang="es-ES" sz="2000" dirty="0">
                          <a:solidFill>
                            <a:schemeClr val="tx2"/>
                          </a:solidFill>
                          <a:effectLst/>
                        </a:rPr>
                        <a:t>Forma eficaz de disminuir el precio que debe pagar el comprador sin reducir formalmente el precio de lista.</a:t>
                      </a:r>
                      <a:endParaRPr lang="es-ES" sz="2000" dirty="0">
                        <a:solidFill>
                          <a:schemeClr val="tx2"/>
                        </a:solidFill>
                        <a:effectLst/>
                        <a:latin typeface="Arial" panose="020B0604020202020204" pitchFamily="34" charset="0"/>
                        <a:ea typeface="Arial" panose="020B0604020202020204" pitchFamily="34" charset="0"/>
                        <a:cs typeface="Times New Roman" panose="02020603050405020304" pitchFamily="18" charset="0"/>
                      </a:endParaRPr>
                    </a:p>
                  </a:txBody>
                  <a:tcPr marL="129676" marR="43477" marT="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CF0DA"/>
                    </a:solidFill>
                  </a:tcPr>
                </a:tc>
                <a:extLst>
                  <a:ext uri="{0D108BD9-81ED-4DB2-BD59-A6C34878D82A}">
                    <a16:rowId xmlns:a16="http://schemas.microsoft.com/office/drawing/2014/main" val="629129235"/>
                  </a:ext>
                </a:extLst>
              </a:tr>
              <a:tr h="1175742">
                <a:tc>
                  <a:txBody>
                    <a:bodyPr/>
                    <a:lstStyle/>
                    <a:p>
                      <a:pPr marL="6350" indent="-6350" algn="ctr">
                        <a:lnSpc>
                          <a:spcPct val="107000"/>
                        </a:lnSpc>
                        <a:spcAft>
                          <a:spcPts val="0"/>
                        </a:spcAft>
                      </a:pPr>
                      <a:r>
                        <a:rPr lang="es-ES" sz="2000" dirty="0">
                          <a:solidFill>
                            <a:schemeClr val="tx2"/>
                          </a:solidFill>
                          <a:effectLst/>
                        </a:rPr>
                        <a:t>Promocionales</a:t>
                      </a:r>
                      <a:endParaRPr lang="es-ES" sz="2000" dirty="0">
                        <a:solidFill>
                          <a:schemeClr val="tx2"/>
                        </a:solidFill>
                        <a:effectLst/>
                        <a:latin typeface="Arial" panose="020B0604020202020204" pitchFamily="34" charset="0"/>
                        <a:ea typeface="Arial" panose="020B0604020202020204" pitchFamily="34" charset="0"/>
                        <a:cs typeface="Times New Roman" panose="02020603050405020304" pitchFamily="18" charset="0"/>
                      </a:endParaRPr>
                    </a:p>
                  </a:txBody>
                  <a:tcPr marL="129676" marR="43477" marT="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CF0DA"/>
                    </a:solidFill>
                  </a:tcPr>
                </a:tc>
                <a:tc>
                  <a:txBody>
                    <a:bodyPr/>
                    <a:lstStyle/>
                    <a:p>
                      <a:pPr marL="6350" marR="88900" indent="-6350" algn="just">
                        <a:lnSpc>
                          <a:spcPct val="107000"/>
                        </a:lnSpc>
                        <a:spcAft>
                          <a:spcPts val="0"/>
                        </a:spcAft>
                      </a:pPr>
                      <a:r>
                        <a:rPr lang="es-ES" sz="2000" dirty="0">
                          <a:solidFill>
                            <a:schemeClr val="tx2"/>
                          </a:solidFill>
                          <a:effectLst/>
                        </a:rPr>
                        <a:t>Actividades de venta encaminadas a promover un producto y generar ventas altas en el corto plazo.</a:t>
                      </a:r>
                      <a:endParaRPr lang="es-ES" sz="2000" dirty="0">
                        <a:solidFill>
                          <a:schemeClr val="tx2"/>
                        </a:solidFill>
                        <a:effectLst/>
                        <a:latin typeface="Arial" panose="020B0604020202020204" pitchFamily="34" charset="0"/>
                        <a:ea typeface="Arial" panose="020B0604020202020204" pitchFamily="34" charset="0"/>
                        <a:cs typeface="Times New Roman" panose="02020603050405020304" pitchFamily="18" charset="0"/>
                      </a:endParaRPr>
                    </a:p>
                  </a:txBody>
                  <a:tcPr marL="129676" marR="43477" marT="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CF0DA"/>
                    </a:solidFill>
                  </a:tcPr>
                </a:tc>
                <a:extLst>
                  <a:ext uri="{0D108BD9-81ED-4DB2-BD59-A6C34878D82A}">
                    <a16:rowId xmlns:a16="http://schemas.microsoft.com/office/drawing/2014/main" val="134066636"/>
                  </a:ext>
                </a:extLst>
              </a:tr>
            </a:tbl>
          </a:graphicData>
        </a:graphic>
      </p:graphicFrame>
      <p:sp>
        <p:nvSpPr>
          <p:cNvPr id="4" name="Título 1"/>
          <p:cNvSpPr>
            <a:spLocks noGrp="1"/>
          </p:cNvSpPr>
          <p:nvPr>
            <p:ph type="title"/>
          </p:nvPr>
        </p:nvSpPr>
        <p:spPr>
          <a:xfrm>
            <a:off x="990599" y="122238"/>
            <a:ext cx="7642225" cy="563562"/>
          </a:xfrm>
        </p:spPr>
        <p:txBody>
          <a:bodyPr/>
          <a:lstStyle/>
          <a:p>
            <a:r>
              <a:rPr lang="es-ES" dirty="0">
                <a:solidFill>
                  <a:schemeClr val="tx2"/>
                </a:solidFill>
              </a:rPr>
              <a:t/>
            </a:r>
            <a:br>
              <a:rPr lang="es-ES" dirty="0">
                <a:solidFill>
                  <a:schemeClr val="tx2"/>
                </a:solidFill>
              </a:rPr>
            </a:br>
            <a:r>
              <a:rPr lang="es-ES" dirty="0" smtClean="0">
                <a:solidFill>
                  <a:schemeClr val="tx2"/>
                </a:solidFill>
              </a:rPr>
              <a:t>Políticas </a:t>
            </a:r>
            <a:r>
              <a:rPr lang="es-ES" dirty="0">
                <a:solidFill>
                  <a:schemeClr val="tx2"/>
                </a:solidFill>
              </a:rPr>
              <a:t>para la fijación del precio</a:t>
            </a:r>
            <a:br>
              <a:rPr lang="es-ES" dirty="0">
                <a:solidFill>
                  <a:schemeClr val="tx2"/>
                </a:solidFill>
              </a:rPr>
            </a:br>
            <a:endParaRPr lang="es-ES" dirty="0">
              <a:solidFill>
                <a:schemeClr val="tx2"/>
              </a:solidFill>
            </a:endParaRPr>
          </a:p>
        </p:txBody>
      </p:sp>
    </p:spTree>
    <p:extLst>
      <p:ext uri="{BB962C8B-B14F-4D97-AF65-F5344CB8AC3E}">
        <p14:creationId xmlns:p14="http://schemas.microsoft.com/office/powerpoint/2010/main" val="62303275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Marcador de contenido 4"/>
          <p:cNvGraphicFramePr>
            <a:graphicFrameLocks noGrp="1"/>
          </p:cNvGraphicFramePr>
          <p:nvPr>
            <p:ph idx="1"/>
            <p:extLst>
              <p:ext uri="{D42A27DB-BD31-4B8C-83A1-F6EECF244321}">
                <p14:modId xmlns:p14="http://schemas.microsoft.com/office/powerpoint/2010/main" val="2313362418"/>
              </p:ext>
            </p:extLst>
          </p:nvPr>
        </p:nvGraphicFramePr>
        <p:xfrm>
          <a:off x="655191" y="1124744"/>
          <a:ext cx="7877249" cy="5080094"/>
        </p:xfrm>
        <a:graphic>
          <a:graphicData uri="http://schemas.openxmlformats.org/drawingml/2006/table">
            <a:tbl>
              <a:tblPr firstRow="1" firstCol="1" bandRow="1">
                <a:tableStyleId>{5C22544A-7EE6-4342-B048-85BDC9FD1C3A}</a:tableStyleId>
              </a:tblPr>
              <a:tblGrid>
                <a:gridCol w="1875759">
                  <a:extLst>
                    <a:ext uri="{9D8B030D-6E8A-4147-A177-3AD203B41FA5}">
                      <a16:colId xmlns:a16="http://schemas.microsoft.com/office/drawing/2014/main" val="1507497939"/>
                    </a:ext>
                  </a:extLst>
                </a:gridCol>
                <a:gridCol w="6001490">
                  <a:extLst>
                    <a:ext uri="{9D8B030D-6E8A-4147-A177-3AD203B41FA5}">
                      <a16:colId xmlns:a16="http://schemas.microsoft.com/office/drawing/2014/main" val="4138251686"/>
                    </a:ext>
                  </a:extLst>
                </a:gridCol>
              </a:tblGrid>
              <a:tr h="673702">
                <a:tc gridSpan="2">
                  <a:txBody>
                    <a:bodyPr/>
                    <a:lstStyle/>
                    <a:p>
                      <a:pPr marL="6350" marR="144780" indent="-6350" algn="ctr">
                        <a:lnSpc>
                          <a:spcPct val="107000"/>
                        </a:lnSpc>
                        <a:spcAft>
                          <a:spcPts val="0"/>
                        </a:spcAft>
                      </a:pPr>
                      <a:r>
                        <a:rPr lang="es-ES" sz="2000" dirty="0">
                          <a:solidFill>
                            <a:schemeClr val="tx2"/>
                          </a:solidFill>
                          <a:effectLst/>
                        </a:rPr>
                        <a:t>Estrategias de precios basada en el valor para el cliente</a:t>
                      </a:r>
                      <a:endParaRPr lang="es-ES" sz="2000" dirty="0">
                        <a:solidFill>
                          <a:schemeClr val="tx2"/>
                        </a:solidFill>
                        <a:effectLst/>
                        <a:latin typeface="Arial" panose="020B0604020202020204" pitchFamily="34" charset="0"/>
                        <a:ea typeface="Arial" panose="020B0604020202020204" pitchFamily="34" charset="0"/>
                        <a:cs typeface="Times New Roman" panose="02020603050405020304" pitchFamily="18" charset="0"/>
                      </a:endParaRPr>
                    </a:p>
                  </a:txBody>
                  <a:tcPr marL="109312" marR="36650" marT="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CF0DA"/>
                    </a:solidFill>
                  </a:tcPr>
                </a:tc>
                <a:tc hMerge="1">
                  <a:txBody>
                    <a:bodyPr/>
                    <a:lstStyle/>
                    <a:p>
                      <a:endParaRPr lang="es-ES"/>
                    </a:p>
                  </a:txBody>
                  <a:tcPr/>
                </a:tc>
                <a:extLst>
                  <a:ext uri="{0D108BD9-81ED-4DB2-BD59-A6C34878D82A}">
                    <a16:rowId xmlns:a16="http://schemas.microsoft.com/office/drawing/2014/main" val="2391057262"/>
                  </a:ext>
                </a:extLst>
              </a:tr>
              <a:tr h="2977519">
                <a:tc>
                  <a:txBody>
                    <a:bodyPr/>
                    <a:lstStyle/>
                    <a:p>
                      <a:pPr marL="6350" indent="-6350" algn="ctr">
                        <a:lnSpc>
                          <a:spcPct val="107000"/>
                        </a:lnSpc>
                        <a:spcAft>
                          <a:spcPts val="0"/>
                        </a:spcAft>
                      </a:pPr>
                      <a:r>
                        <a:rPr lang="es-ES" sz="2000" dirty="0">
                          <a:solidFill>
                            <a:schemeClr val="tx2"/>
                          </a:solidFill>
                          <a:effectLst/>
                        </a:rPr>
                        <a:t>Estrategia de buen valor</a:t>
                      </a:r>
                      <a:endParaRPr lang="es-ES" sz="2000" dirty="0">
                        <a:solidFill>
                          <a:schemeClr val="tx2"/>
                        </a:solidFill>
                        <a:effectLst/>
                        <a:latin typeface="Arial" panose="020B0604020202020204" pitchFamily="34" charset="0"/>
                        <a:ea typeface="Arial" panose="020B0604020202020204" pitchFamily="34" charset="0"/>
                        <a:cs typeface="Times New Roman" panose="02020603050405020304" pitchFamily="18" charset="0"/>
                      </a:endParaRPr>
                    </a:p>
                  </a:txBody>
                  <a:tcPr marL="109312" marR="36650" marT="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CF0DA"/>
                    </a:solidFill>
                  </a:tcPr>
                </a:tc>
                <a:tc>
                  <a:txBody>
                    <a:bodyPr/>
                    <a:lstStyle/>
                    <a:p>
                      <a:pPr marL="6350" marR="133350" indent="-6350" algn="just">
                        <a:lnSpc>
                          <a:spcPct val="107000"/>
                        </a:lnSpc>
                        <a:spcAft>
                          <a:spcPts val="760"/>
                        </a:spcAft>
                      </a:pPr>
                      <a:r>
                        <a:rPr lang="es-ES" sz="2000" dirty="0">
                          <a:solidFill>
                            <a:schemeClr val="tx2"/>
                          </a:solidFill>
                          <a:effectLst/>
                        </a:rPr>
                        <a:t>Consiste en ofrecer la combinación exacta de calidad y buen servicio a un precio justo.</a:t>
                      </a:r>
                    </a:p>
                    <a:p>
                      <a:pPr marL="6350" indent="-6350" algn="just">
                        <a:lnSpc>
                          <a:spcPct val="104000"/>
                        </a:lnSpc>
                        <a:spcAft>
                          <a:spcPts val="800"/>
                        </a:spcAft>
                      </a:pPr>
                      <a:r>
                        <a:rPr lang="es-ES" sz="2000" dirty="0">
                          <a:solidFill>
                            <a:schemeClr val="tx2"/>
                          </a:solidFill>
                          <a:effectLst/>
                        </a:rPr>
                        <a:t>Se puede aplicar cuando se introducen versiones menos costosas de una marca establecida en tiempos económicos difíciles para el consumidor.</a:t>
                      </a:r>
                    </a:p>
                    <a:p>
                      <a:pPr marL="6350" indent="-6350" algn="just">
                        <a:lnSpc>
                          <a:spcPct val="107000"/>
                        </a:lnSpc>
                        <a:spcAft>
                          <a:spcPts val="0"/>
                        </a:spcAft>
                      </a:pPr>
                      <a:r>
                        <a:rPr lang="es-ES" sz="2000" dirty="0">
                          <a:solidFill>
                            <a:schemeClr val="tx2"/>
                          </a:solidFill>
                          <a:effectLst/>
                        </a:rPr>
                        <a:t>Es útil cuando se ha rediseñado una marca para ofrecer mayor calidad por un precio dado, con la misma calidad por menos precio.</a:t>
                      </a:r>
                      <a:endParaRPr lang="es-ES" sz="2000" dirty="0">
                        <a:solidFill>
                          <a:schemeClr val="tx2"/>
                        </a:solidFill>
                        <a:effectLst/>
                        <a:latin typeface="Arial" panose="020B0604020202020204" pitchFamily="34" charset="0"/>
                        <a:ea typeface="Arial" panose="020B0604020202020204" pitchFamily="34" charset="0"/>
                        <a:cs typeface="Times New Roman" panose="02020603050405020304" pitchFamily="18" charset="0"/>
                      </a:endParaRPr>
                    </a:p>
                  </a:txBody>
                  <a:tcPr marL="109312" marR="36650" marT="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CF0DA"/>
                    </a:solidFill>
                  </a:tcPr>
                </a:tc>
                <a:extLst>
                  <a:ext uri="{0D108BD9-81ED-4DB2-BD59-A6C34878D82A}">
                    <a16:rowId xmlns:a16="http://schemas.microsoft.com/office/drawing/2014/main" val="188489533"/>
                  </a:ext>
                </a:extLst>
              </a:tr>
              <a:tr h="916103">
                <a:tc>
                  <a:txBody>
                    <a:bodyPr/>
                    <a:lstStyle/>
                    <a:p>
                      <a:pPr marL="6350" indent="-6350" algn="ctr">
                        <a:lnSpc>
                          <a:spcPct val="107000"/>
                        </a:lnSpc>
                        <a:spcAft>
                          <a:spcPts val="0"/>
                        </a:spcAft>
                      </a:pPr>
                      <a:r>
                        <a:rPr lang="es-ES" sz="2000" dirty="0">
                          <a:solidFill>
                            <a:schemeClr val="tx2"/>
                          </a:solidFill>
                          <a:effectLst/>
                        </a:rPr>
                        <a:t>Estrategia por valor agregado</a:t>
                      </a:r>
                      <a:endParaRPr lang="es-ES" sz="2000" dirty="0">
                        <a:solidFill>
                          <a:schemeClr val="tx2"/>
                        </a:solidFill>
                        <a:effectLst/>
                        <a:latin typeface="Arial" panose="020B0604020202020204" pitchFamily="34" charset="0"/>
                        <a:ea typeface="Arial" panose="020B0604020202020204" pitchFamily="34" charset="0"/>
                        <a:cs typeface="Times New Roman" panose="02020603050405020304" pitchFamily="18" charset="0"/>
                      </a:endParaRPr>
                    </a:p>
                  </a:txBody>
                  <a:tcPr marL="109312" marR="36650" marT="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CF0DA"/>
                    </a:solidFill>
                  </a:tcPr>
                </a:tc>
                <a:tc>
                  <a:txBody>
                    <a:bodyPr/>
                    <a:lstStyle/>
                    <a:p>
                      <a:pPr marL="6350" marR="101600" indent="-6350" algn="just">
                        <a:lnSpc>
                          <a:spcPct val="107000"/>
                        </a:lnSpc>
                        <a:spcAft>
                          <a:spcPts val="0"/>
                        </a:spcAft>
                      </a:pPr>
                      <a:r>
                        <a:rPr lang="es-ES" sz="2000" dirty="0">
                          <a:solidFill>
                            <a:schemeClr val="tx2"/>
                          </a:solidFill>
                          <a:effectLst/>
                        </a:rPr>
                        <a:t>Ofrecer características y servicios de valor agregado para diferenciar las ofertas de una empresa y cubrir precios más elevados.</a:t>
                      </a:r>
                      <a:endParaRPr lang="es-ES" sz="2000" dirty="0">
                        <a:solidFill>
                          <a:schemeClr val="tx2"/>
                        </a:solidFill>
                        <a:effectLst/>
                        <a:latin typeface="Arial" panose="020B0604020202020204" pitchFamily="34" charset="0"/>
                        <a:ea typeface="Arial" panose="020B0604020202020204" pitchFamily="34" charset="0"/>
                        <a:cs typeface="Times New Roman" panose="02020603050405020304" pitchFamily="18" charset="0"/>
                      </a:endParaRPr>
                    </a:p>
                  </a:txBody>
                  <a:tcPr marL="109312" marR="36650" marT="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CF0DA"/>
                    </a:solidFill>
                  </a:tcPr>
                </a:tc>
                <a:extLst>
                  <a:ext uri="{0D108BD9-81ED-4DB2-BD59-A6C34878D82A}">
                    <a16:rowId xmlns:a16="http://schemas.microsoft.com/office/drawing/2014/main" val="3319230921"/>
                  </a:ext>
                </a:extLst>
              </a:tr>
            </a:tbl>
          </a:graphicData>
        </a:graphic>
      </p:graphicFrame>
      <p:sp>
        <p:nvSpPr>
          <p:cNvPr id="4" name="Título 1"/>
          <p:cNvSpPr>
            <a:spLocks noGrp="1"/>
          </p:cNvSpPr>
          <p:nvPr>
            <p:ph type="title"/>
          </p:nvPr>
        </p:nvSpPr>
        <p:spPr>
          <a:xfrm>
            <a:off x="609601" y="122238"/>
            <a:ext cx="8023224" cy="563562"/>
          </a:xfrm>
        </p:spPr>
        <p:txBody>
          <a:bodyPr/>
          <a:lstStyle/>
          <a:p>
            <a:r>
              <a:rPr lang="es-ES" dirty="0">
                <a:solidFill>
                  <a:schemeClr val="tx2"/>
                </a:solidFill>
              </a:rPr>
              <a:t/>
            </a:r>
            <a:br>
              <a:rPr lang="es-ES" dirty="0">
                <a:solidFill>
                  <a:schemeClr val="tx2"/>
                </a:solidFill>
              </a:rPr>
            </a:br>
            <a:r>
              <a:rPr lang="es-ES" dirty="0">
                <a:solidFill>
                  <a:schemeClr val="tx2"/>
                </a:solidFill>
              </a:rPr>
              <a:t>Estrategias  para la fijación del precio</a:t>
            </a:r>
            <a:br>
              <a:rPr lang="es-ES" dirty="0">
                <a:solidFill>
                  <a:schemeClr val="tx2"/>
                </a:solidFill>
              </a:rPr>
            </a:br>
            <a:endParaRPr lang="es-ES" dirty="0">
              <a:solidFill>
                <a:schemeClr val="tx2"/>
              </a:solidFill>
            </a:endParaRPr>
          </a:p>
        </p:txBody>
      </p:sp>
    </p:spTree>
    <p:extLst>
      <p:ext uri="{BB962C8B-B14F-4D97-AF65-F5344CB8AC3E}">
        <p14:creationId xmlns:p14="http://schemas.microsoft.com/office/powerpoint/2010/main" val="292928940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990600" y="122238"/>
            <a:ext cx="7541840" cy="563562"/>
          </a:xfrm>
        </p:spPr>
        <p:txBody>
          <a:bodyPr/>
          <a:lstStyle/>
          <a:p>
            <a:pPr algn="ctr"/>
            <a:r>
              <a:rPr lang="es-ES" sz="2400" dirty="0">
                <a:solidFill>
                  <a:schemeClr val="tx2"/>
                </a:solidFill>
              </a:rPr>
              <a:t>Estrategias  para la fijación del precio</a:t>
            </a:r>
          </a:p>
        </p:txBody>
      </p:sp>
      <p:graphicFrame>
        <p:nvGraphicFramePr>
          <p:cNvPr id="6" name="Marcador de contenido 5"/>
          <p:cNvGraphicFramePr>
            <a:graphicFrameLocks noGrp="1"/>
          </p:cNvGraphicFramePr>
          <p:nvPr>
            <p:ph idx="1"/>
            <p:extLst>
              <p:ext uri="{D42A27DB-BD31-4B8C-83A1-F6EECF244321}">
                <p14:modId xmlns:p14="http://schemas.microsoft.com/office/powerpoint/2010/main" val="4093918253"/>
              </p:ext>
            </p:extLst>
          </p:nvPr>
        </p:nvGraphicFramePr>
        <p:xfrm>
          <a:off x="609601" y="1052736"/>
          <a:ext cx="7922840" cy="547260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176337694"/>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Marcador de contenido 5"/>
          <p:cNvGraphicFramePr>
            <a:graphicFrameLocks noGrp="1"/>
          </p:cNvGraphicFramePr>
          <p:nvPr>
            <p:ph idx="1"/>
            <p:extLst>
              <p:ext uri="{D42A27DB-BD31-4B8C-83A1-F6EECF244321}">
                <p14:modId xmlns:p14="http://schemas.microsoft.com/office/powerpoint/2010/main" val="1001669199"/>
              </p:ext>
            </p:extLst>
          </p:nvPr>
        </p:nvGraphicFramePr>
        <p:xfrm>
          <a:off x="609600" y="1676102"/>
          <a:ext cx="8023225" cy="492125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2" name="Rectángulo 1"/>
          <p:cNvSpPr/>
          <p:nvPr/>
        </p:nvSpPr>
        <p:spPr>
          <a:xfrm>
            <a:off x="609600" y="908720"/>
            <a:ext cx="8023225" cy="923330"/>
          </a:xfrm>
          <a:prstGeom prst="rect">
            <a:avLst/>
          </a:prstGeom>
        </p:spPr>
        <p:txBody>
          <a:bodyPr wrap="square">
            <a:spAutoFit/>
          </a:bodyPr>
          <a:lstStyle/>
          <a:p>
            <a:pPr algn="just"/>
            <a:r>
              <a:rPr lang="es-ES" b="1" dirty="0">
                <a:solidFill>
                  <a:srgbClr val="000000"/>
                </a:solidFill>
                <a:latin typeface="+mn-lt"/>
              </a:rPr>
              <a:t>El precio comunica algo acerca del producto, en algunos casos se muestra como un indicador de calidad, los precios pueden afectar a las reacciones emotivas. </a:t>
            </a:r>
          </a:p>
        </p:txBody>
      </p:sp>
      <p:sp>
        <p:nvSpPr>
          <p:cNvPr id="4" name="Título 3"/>
          <p:cNvSpPr>
            <a:spLocks noGrp="1"/>
          </p:cNvSpPr>
          <p:nvPr>
            <p:ph type="title"/>
          </p:nvPr>
        </p:nvSpPr>
        <p:spPr>
          <a:xfrm>
            <a:off x="990599" y="122238"/>
            <a:ext cx="7810873" cy="563562"/>
          </a:xfrm>
        </p:spPr>
        <p:txBody>
          <a:bodyPr/>
          <a:lstStyle/>
          <a:p>
            <a:r>
              <a:rPr lang="es-ES" dirty="0">
                <a:solidFill>
                  <a:schemeClr val="tx2"/>
                </a:solidFill>
              </a:rPr>
              <a:t>Estrategias  para la fijación del precio</a:t>
            </a:r>
          </a:p>
        </p:txBody>
      </p:sp>
    </p:spTree>
    <p:extLst>
      <p:ext uri="{BB962C8B-B14F-4D97-AF65-F5344CB8AC3E}">
        <p14:creationId xmlns:p14="http://schemas.microsoft.com/office/powerpoint/2010/main" val="436486546"/>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Marcador de contenido 4"/>
          <p:cNvGraphicFramePr>
            <a:graphicFrameLocks noGrp="1"/>
          </p:cNvGraphicFramePr>
          <p:nvPr>
            <p:ph idx="1"/>
            <p:extLst>
              <p:ext uri="{D42A27DB-BD31-4B8C-83A1-F6EECF244321}">
                <p14:modId xmlns:p14="http://schemas.microsoft.com/office/powerpoint/2010/main" val="1138276196"/>
              </p:ext>
            </p:extLst>
          </p:nvPr>
        </p:nvGraphicFramePr>
        <p:xfrm>
          <a:off x="619405" y="980729"/>
          <a:ext cx="8013420" cy="5660708"/>
        </p:xfrm>
        <a:graphic>
          <a:graphicData uri="http://schemas.openxmlformats.org/drawingml/2006/table">
            <a:tbl>
              <a:tblPr firstRow="1" firstCol="1" bandRow="1">
                <a:tableStyleId>{5C22544A-7EE6-4342-B048-85BDC9FD1C3A}</a:tableStyleId>
              </a:tblPr>
              <a:tblGrid>
                <a:gridCol w="1908186">
                  <a:extLst>
                    <a:ext uri="{9D8B030D-6E8A-4147-A177-3AD203B41FA5}">
                      <a16:colId xmlns:a16="http://schemas.microsoft.com/office/drawing/2014/main" val="1507497939"/>
                    </a:ext>
                  </a:extLst>
                </a:gridCol>
                <a:gridCol w="6105234">
                  <a:extLst>
                    <a:ext uri="{9D8B030D-6E8A-4147-A177-3AD203B41FA5}">
                      <a16:colId xmlns:a16="http://schemas.microsoft.com/office/drawing/2014/main" val="4138251686"/>
                    </a:ext>
                  </a:extLst>
                </a:gridCol>
              </a:tblGrid>
              <a:tr h="226324">
                <a:tc gridSpan="2">
                  <a:txBody>
                    <a:bodyPr/>
                    <a:lstStyle/>
                    <a:p>
                      <a:pPr marL="6350" marR="144780" indent="-6350" algn="ctr">
                        <a:lnSpc>
                          <a:spcPct val="107000"/>
                        </a:lnSpc>
                        <a:spcAft>
                          <a:spcPts val="0"/>
                        </a:spcAft>
                      </a:pPr>
                      <a:r>
                        <a:rPr lang="es-ES" sz="1600" dirty="0">
                          <a:solidFill>
                            <a:schemeClr val="tx2"/>
                          </a:solidFill>
                          <a:effectLst/>
                        </a:rPr>
                        <a:t>Estrategias para nuevos productos</a:t>
                      </a:r>
                      <a:endParaRPr lang="es-ES" sz="1600" dirty="0">
                        <a:solidFill>
                          <a:schemeClr val="tx2"/>
                        </a:solidFill>
                        <a:effectLst/>
                        <a:latin typeface="Arial" panose="020B0604020202020204" pitchFamily="34" charset="0"/>
                        <a:ea typeface="Arial" panose="020B0604020202020204" pitchFamily="34" charset="0"/>
                        <a:cs typeface="Times New Roman" panose="02020603050405020304" pitchFamily="18" charset="0"/>
                      </a:endParaRPr>
                    </a:p>
                  </a:txBody>
                  <a:tcPr marL="109312" marR="36650" marT="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CF0DA"/>
                    </a:solidFill>
                  </a:tcPr>
                </a:tc>
                <a:tc hMerge="1">
                  <a:txBody>
                    <a:bodyPr/>
                    <a:lstStyle/>
                    <a:p>
                      <a:endParaRPr lang="es-ES"/>
                    </a:p>
                  </a:txBody>
                  <a:tcPr/>
                </a:tc>
                <a:extLst>
                  <a:ext uri="{0D108BD9-81ED-4DB2-BD59-A6C34878D82A}">
                    <a16:rowId xmlns:a16="http://schemas.microsoft.com/office/drawing/2014/main" val="2319069740"/>
                  </a:ext>
                </a:extLst>
              </a:tr>
              <a:tr h="2008254">
                <a:tc>
                  <a:txBody>
                    <a:bodyPr/>
                    <a:lstStyle/>
                    <a:p>
                      <a:pPr marL="6350" marR="61595" indent="-6350" algn="ctr">
                        <a:lnSpc>
                          <a:spcPct val="107000"/>
                        </a:lnSpc>
                        <a:spcAft>
                          <a:spcPts val="0"/>
                        </a:spcAft>
                      </a:pPr>
                      <a:r>
                        <a:rPr lang="es-ES" sz="1600" dirty="0">
                          <a:solidFill>
                            <a:schemeClr val="tx2"/>
                          </a:solidFill>
                          <a:effectLst/>
                        </a:rPr>
                        <a:t>Para capturar el nivel más alto del mercado (Precio descremado o desnatado)</a:t>
                      </a:r>
                      <a:endParaRPr lang="es-ES" sz="1600" dirty="0">
                        <a:solidFill>
                          <a:schemeClr val="tx2"/>
                        </a:solidFill>
                        <a:effectLst/>
                        <a:latin typeface="Arial" panose="020B0604020202020204" pitchFamily="34" charset="0"/>
                        <a:ea typeface="Arial" panose="020B0604020202020204" pitchFamily="34" charset="0"/>
                        <a:cs typeface="Times New Roman" panose="02020603050405020304" pitchFamily="18" charset="0"/>
                      </a:endParaRPr>
                    </a:p>
                  </a:txBody>
                  <a:tcPr marL="109312" marR="36650" marT="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CF0DA"/>
                    </a:solidFill>
                  </a:tcPr>
                </a:tc>
                <a:tc>
                  <a:txBody>
                    <a:bodyPr/>
                    <a:lstStyle/>
                    <a:p>
                      <a:pPr marL="6350" indent="-6350" algn="just">
                        <a:lnSpc>
                          <a:spcPct val="104000"/>
                        </a:lnSpc>
                        <a:spcAft>
                          <a:spcPts val="800"/>
                        </a:spcAft>
                      </a:pPr>
                      <a:r>
                        <a:rPr lang="es-ES" sz="1600" dirty="0">
                          <a:solidFill>
                            <a:schemeClr val="tx2"/>
                          </a:solidFill>
                          <a:effectLst/>
                        </a:rPr>
                        <a:t>Fijar un precio elevado para obtener ingresos máximos, capa por capa, de los segmentos que estén dispuestos a pagar ese precio alto. La organización vende menos pero el margen de utilidad es mayor.</a:t>
                      </a:r>
                    </a:p>
                    <a:p>
                      <a:pPr marL="6350" indent="-6350" algn="just">
                        <a:lnSpc>
                          <a:spcPct val="107000"/>
                        </a:lnSpc>
                        <a:spcAft>
                          <a:spcPts val="0"/>
                        </a:spcAft>
                      </a:pPr>
                      <a:r>
                        <a:rPr lang="es-ES" sz="1600" dirty="0">
                          <a:solidFill>
                            <a:schemeClr val="tx2"/>
                          </a:solidFill>
                          <a:effectLst/>
                        </a:rPr>
                        <a:t>Ejemplo: marcas de lujo, o muy valoradas por los consumidores, saben que hay compradores que harán un esfuerzo importante para adquirir ese producto con precio alto.</a:t>
                      </a:r>
                      <a:endParaRPr lang="es-ES" sz="1600" dirty="0">
                        <a:solidFill>
                          <a:schemeClr val="tx2"/>
                        </a:solidFill>
                        <a:effectLst/>
                        <a:latin typeface="Arial" panose="020B0604020202020204" pitchFamily="34" charset="0"/>
                        <a:ea typeface="Arial" panose="020B0604020202020204" pitchFamily="34" charset="0"/>
                        <a:cs typeface="Times New Roman" panose="02020603050405020304" pitchFamily="18" charset="0"/>
                      </a:endParaRPr>
                    </a:p>
                  </a:txBody>
                  <a:tcPr marL="109312" marR="36650" marT="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CF0DA"/>
                    </a:solidFill>
                  </a:tcPr>
                </a:tc>
                <a:extLst>
                  <a:ext uri="{0D108BD9-81ED-4DB2-BD59-A6C34878D82A}">
                    <a16:rowId xmlns:a16="http://schemas.microsoft.com/office/drawing/2014/main" val="3955857115"/>
                  </a:ext>
                </a:extLst>
              </a:tr>
              <a:tr h="3022005">
                <a:tc>
                  <a:txBody>
                    <a:bodyPr/>
                    <a:lstStyle/>
                    <a:p>
                      <a:pPr marL="6350" indent="-6350" algn="ctr">
                        <a:lnSpc>
                          <a:spcPct val="107000"/>
                        </a:lnSpc>
                        <a:spcAft>
                          <a:spcPts val="0"/>
                        </a:spcAft>
                      </a:pPr>
                      <a:r>
                        <a:rPr lang="es-ES" sz="1600" dirty="0">
                          <a:solidFill>
                            <a:schemeClr val="tx2"/>
                          </a:solidFill>
                          <a:effectLst/>
                        </a:rPr>
                        <a:t>Para penetrar el mercado</a:t>
                      </a:r>
                      <a:endParaRPr lang="es-ES" sz="1600" dirty="0">
                        <a:solidFill>
                          <a:schemeClr val="tx2"/>
                        </a:solidFill>
                        <a:effectLst/>
                        <a:latin typeface="Arial" panose="020B0604020202020204" pitchFamily="34" charset="0"/>
                        <a:ea typeface="Arial" panose="020B0604020202020204" pitchFamily="34" charset="0"/>
                        <a:cs typeface="Times New Roman" panose="02020603050405020304" pitchFamily="18" charset="0"/>
                      </a:endParaRPr>
                    </a:p>
                  </a:txBody>
                  <a:tcPr marL="109312" marR="36650" marT="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CF0DA"/>
                    </a:solidFill>
                  </a:tcPr>
                </a:tc>
                <a:tc>
                  <a:txBody>
                    <a:bodyPr/>
                    <a:lstStyle/>
                    <a:p>
                      <a:pPr marL="6350" indent="-6350" algn="just">
                        <a:lnSpc>
                          <a:spcPct val="104000"/>
                        </a:lnSpc>
                        <a:spcAft>
                          <a:spcPts val="800"/>
                        </a:spcAft>
                      </a:pPr>
                      <a:r>
                        <a:rPr lang="es-ES" sz="1600" dirty="0">
                          <a:solidFill>
                            <a:schemeClr val="tx2"/>
                          </a:solidFill>
                          <a:effectLst/>
                        </a:rPr>
                        <a:t>Fijar un precio bajo para atraer a un gran número de compradores y conseguir una importante participación del mercado.</a:t>
                      </a:r>
                    </a:p>
                    <a:p>
                      <a:pPr marL="6350" indent="-6350" algn="just">
                        <a:lnSpc>
                          <a:spcPct val="107000"/>
                        </a:lnSpc>
                        <a:spcAft>
                          <a:spcPts val="760"/>
                        </a:spcAft>
                      </a:pPr>
                      <a:r>
                        <a:rPr lang="es-ES" sz="1600" dirty="0">
                          <a:solidFill>
                            <a:schemeClr val="tx2"/>
                          </a:solidFill>
                          <a:effectLst/>
                        </a:rPr>
                        <a:t>La estrategia funciona si se cumplen las siguientes condiciones:</a:t>
                      </a:r>
                    </a:p>
                    <a:p>
                      <a:pPr marL="342900" lvl="0" indent="-342900" algn="just" fontAlgn="base">
                        <a:lnSpc>
                          <a:spcPct val="107000"/>
                        </a:lnSpc>
                        <a:spcAft>
                          <a:spcPts val="760"/>
                        </a:spcAft>
                        <a:buClr>
                          <a:srgbClr val="000000"/>
                        </a:buClr>
                        <a:buSzPts val="900"/>
                        <a:buFont typeface="Arial" panose="020B0604020202020204" pitchFamily="34" charset="0"/>
                        <a:buChar char="•"/>
                      </a:pPr>
                      <a:r>
                        <a:rPr lang="es-ES" sz="1600" u="none" strike="noStrike" dirty="0">
                          <a:solidFill>
                            <a:schemeClr val="tx2"/>
                          </a:solidFill>
                          <a:effectLst/>
                          <a:uFill>
                            <a:solidFill>
                              <a:srgbClr val="000000"/>
                            </a:solidFill>
                          </a:uFill>
                        </a:rPr>
                        <a:t>Mercado sensible a los precios.</a:t>
                      </a:r>
                    </a:p>
                    <a:p>
                      <a:pPr marL="342900" lvl="0" indent="-342900" algn="just" fontAlgn="base">
                        <a:lnSpc>
                          <a:spcPct val="104000"/>
                        </a:lnSpc>
                        <a:spcAft>
                          <a:spcPts val="800"/>
                        </a:spcAft>
                        <a:buClr>
                          <a:srgbClr val="000000"/>
                        </a:buClr>
                        <a:buSzPts val="900"/>
                        <a:buFont typeface="Arial" panose="020B0604020202020204" pitchFamily="34" charset="0"/>
                        <a:buChar char="•"/>
                      </a:pPr>
                      <a:r>
                        <a:rPr lang="es-ES" sz="1600" u="none" strike="noStrike" dirty="0">
                          <a:solidFill>
                            <a:schemeClr val="tx2"/>
                          </a:solidFill>
                          <a:effectLst/>
                          <a:uFill>
                            <a:solidFill>
                              <a:srgbClr val="000000"/>
                            </a:solidFill>
                          </a:uFill>
                        </a:rPr>
                        <a:t>Los costos de producción y distribución deben disminuir conforme el volumen de ventas aumenta.</a:t>
                      </a:r>
                    </a:p>
                    <a:p>
                      <a:pPr marL="342900" lvl="0" indent="-342900" algn="just" fontAlgn="base">
                        <a:lnSpc>
                          <a:spcPct val="107000"/>
                        </a:lnSpc>
                        <a:spcAft>
                          <a:spcPts val="0"/>
                        </a:spcAft>
                        <a:buClr>
                          <a:srgbClr val="000000"/>
                        </a:buClr>
                        <a:buSzPts val="900"/>
                        <a:buFont typeface="Arial" panose="020B0604020202020204" pitchFamily="34" charset="0"/>
                        <a:buChar char="•"/>
                      </a:pPr>
                      <a:r>
                        <a:rPr lang="es-ES" sz="1600" u="none" strike="noStrike" dirty="0">
                          <a:solidFill>
                            <a:schemeClr val="tx2"/>
                          </a:solidFill>
                          <a:effectLst/>
                          <a:uFill>
                            <a:solidFill>
                              <a:srgbClr val="000000"/>
                            </a:solidFill>
                          </a:uFill>
                        </a:rPr>
                        <a:t>El precio bajo debe impedir la entrada de nuevos competidores al tiempo que la organización mantiene la posición del precio competitivo.</a:t>
                      </a:r>
                      <a:endParaRPr lang="es-ES" sz="1600" u="none" strike="noStrike" dirty="0">
                        <a:solidFill>
                          <a:schemeClr val="tx2"/>
                        </a:solidFill>
                        <a:effectLst/>
                        <a:uFill>
                          <a:solidFill>
                            <a:srgbClr val="000000"/>
                          </a:solidFill>
                        </a:uFill>
                        <a:latin typeface="Arial" panose="020B0604020202020204" pitchFamily="34" charset="0"/>
                        <a:ea typeface="Arial" panose="020B0604020202020204" pitchFamily="34" charset="0"/>
                        <a:cs typeface="Arial" panose="020B0604020202020204" pitchFamily="34" charset="0"/>
                      </a:endParaRPr>
                    </a:p>
                  </a:txBody>
                  <a:tcPr marL="109312" marR="36650" marT="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CF0DA"/>
                    </a:solidFill>
                  </a:tcPr>
                </a:tc>
                <a:extLst>
                  <a:ext uri="{0D108BD9-81ED-4DB2-BD59-A6C34878D82A}">
                    <a16:rowId xmlns:a16="http://schemas.microsoft.com/office/drawing/2014/main" val="1733989733"/>
                  </a:ext>
                </a:extLst>
              </a:tr>
            </a:tbl>
          </a:graphicData>
        </a:graphic>
      </p:graphicFrame>
      <p:sp>
        <p:nvSpPr>
          <p:cNvPr id="4" name="Título 1"/>
          <p:cNvSpPr>
            <a:spLocks noGrp="1"/>
          </p:cNvSpPr>
          <p:nvPr>
            <p:ph type="title"/>
          </p:nvPr>
        </p:nvSpPr>
        <p:spPr>
          <a:xfrm>
            <a:off x="609601" y="122238"/>
            <a:ext cx="8023224" cy="563562"/>
          </a:xfrm>
        </p:spPr>
        <p:txBody>
          <a:bodyPr/>
          <a:lstStyle/>
          <a:p>
            <a:r>
              <a:rPr lang="es-ES" dirty="0">
                <a:solidFill>
                  <a:schemeClr val="tx2"/>
                </a:solidFill>
              </a:rPr>
              <a:t/>
            </a:r>
            <a:br>
              <a:rPr lang="es-ES" dirty="0">
                <a:solidFill>
                  <a:schemeClr val="tx2"/>
                </a:solidFill>
              </a:rPr>
            </a:br>
            <a:r>
              <a:rPr lang="es-ES" dirty="0">
                <a:solidFill>
                  <a:schemeClr val="tx2"/>
                </a:solidFill>
              </a:rPr>
              <a:t>Estrategias  para la fijación del precio</a:t>
            </a:r>
            <a:br>
              <a:rPr lang="es-ES" dirty="0">
                <a:solidFill>
                  <a:schemeClr val="tx2"/>
                </a:solidFill>
              </a:rPr>
            </a:br>
            <a:endParaRPr lang="es-ES" dirty="0">
              <a:solidFill>
                <a:schemeClr val="tx2"/>
              </a:solidFill>
            </a:endParaRPr>
          </a:p>
        </p:txBody>
      </p:sp>
    </p:spTree>
    <p:extLst>
      <p:ext uri="{BB962C8B-B14F-4D97-AF65-F5344CB8AC3E}">
        <p14:creationId xmlns:p14="http://schemas.microsoft.com/office/powerpoint/2010/main" val="300975166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Marcador de contenido 4"/>
          <p:cNvGraphicFramePr>
            <a:graphicFrameLocks noGrp="1"/>
          </p:cNvGraphicFramePr>
          <p:nvPr>
            <p:ph idx="1"/>
            <p:extLst>
              <p:ext uri="{D42A27DB-BD31-4B8C-83A1-F6EECF244321}">
                <p14:modId xmlns:p14="http://schemas.microsoft.com/office/powerpoint/2010/main" val="1999770338"/>
              </p:ext>
            </p:extLst>
          </p:nvPr>
        </p:nvGraphicFramePr>
        <p:xfrm>
          <a:off x="577540" y="1124744"/>
          <a:ext cx="7995351" cy="4904232"/>
        </p:xfrm>
        <a:graphic>
          <a:graphicData uri="http://schemas.openxmlformats.org/drawingml/2006/table">
            <a:tbl>
              <a:tblPr firstRow="1" firstCol="1" bandRow="1">
                <a:tableStyleId>{5C22544A-7EE6-4342-B048-85BDC9FD1C3A}</a:tableStyleId>
              </a:tblPr>
              <a:tblGrid>
                <a:gridCol w="1903883">
                  <a:extLst>
                    <a:ext uri="{9D8B030D-6E8A-4147-A177-3AD203B41FA5}">
                      <a16:colId xmlns:a16="http://schemas.microsoft.com/office/drawing/2014/main" val="1507497939"/>
                    </a:ext>
                  </a:extLst>
                </a:gridCol>
                <a:gridCol w="6091468">
                  <a:extLst>
                    <a:ext uri="{9D8B030D-6E8A-4147-A177-3AD203B41FA5}">
                      <a16:colId xmlns:a16="http://schemas.microsoft.com/office/drawing/2014/main" val="4138251686"/>
                    </a:ext>
                  </a:extLst>
                </a:gridCol>
              </a:tblGrid>
              <a:tr h="360123">
                <a:tc gridSpan="2">
                  <a:txBody>
                    <a:bodyPr/>
                    <a:lstStyle/>
                    <a:p>
                      <a:pPr marL="6350" indent="-6350" algn="ctr">
                        <a:lnSpc>
                          <a:spcPct val="107000"/>
                        </a:lnSpc>
                        <a:spcAft>
                          <a:spcPts val="0"/>
                        </a:spcAft>
                      </a:pPr>
                      <a:r>
                        <a:rPr lang="es-ES" sz="1500" dirty="0">
                          <a:solidFill>
                            <a:schemeClr val="tx2"/>
                          </a:solidFill>
                          <a:effectLst/>
                        </a:rPr>
                        <a:t>De línea de </a:t>
                      </a:r>
                      <a:r>
                        <a:rPr lang="es-ES" sz="1500" dirty="0" smtClean="0">
                          <a:solidFill>
                            <a:schemeClr val="tx2"/>
                          </a:solidFill>
                          <a:effectLst/>
                        </a:rPr>
                        <a:t>productos:</a:t>
                      </a:r>
                      <a:endParaRPr lang="es-ES" sz="1500" dirty="0">
                        <a:solidFill>
                          <a:schemeClr val="tx2"/>
                        </a:solidFill>
                        <a:effectLst/>
                        <a:latin typeface="Arial" panose="020B0604020202020204" pitchFamily="34" charset="0"/>
                        <a:ea typeface="Arial" panose="020B0604020202020204" pitchFamily="34" charset="0"/>
                        <a:cs typeface="Times New Roman" panose="02020603050405020304" pitchFamily="18" charset="0"/>
                      </a:endParaRPr>
                    </a:p>
                    <a:p>
                      <a:pPr marL="6350" marR="31750" indent="-6350" algn="just">
                        <a:lnSpc>
                          <a:spcPct val="107000"/>
                        </a:lnSpc>
                        <a:spcAft>
                          <a:spcPts val="0"/>
                        </a:spcAft>
                      </a:pPr>
                      <a:r>
                        <a:rPr lang="es-ES" sz="1500" b="0" dirty="0">
                          <a:solidFill>
                            <a:schemeClr val="tx2"/>
                          </a:solidFill>
                          <a:effectLst/>
                        </a:rPr>
                        <a:t>Fijar los escalones de precios entre diversos productos de una misma línea, con base en las diferencias de costo entre los productos, las evaluaciones que hacen los clientes de diferentes características y los precios de los competidores.</a:t>
                      </a:r>
                      <a:endParaRPr lang="es-ES" sz="1500" b="0" dirty="0">
                        <a:solidFill>
                          <a:schemeClr val="tx2"/>
                        </a:solidFill>
                        <a:effectLst/>
                        <a:latin typeface="Arial" panose="020B0604020202020204" pitchFamily="34" charset="0"/>
                        <a:ea typeface="Arial" panose="020B0604020202020204" pitchFamily="34" charset="0"/>
                        <a:cs typeface="Times New Roman" panose="02020603050405020304" pitchFamily="18" charset="0"/>
                      </a:endParaRPr>
                    </a:p>
                  </a:txBody>
                  <a:tcPr marL="109312" marR="36650" marT="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CF0DA"/>
                    </a:solidFill>
                  </a:tcPr>
                </a:tc>
                <a:tc hMerge="1">
                  <a:txBody>
                    <a:bodyPr/>
                    <a:lstStyle/>
                    <a:p>
                      <a:pPr marL="6350" marR="31750" indent="-6350" algn="just">
                        <a:lnSpc>
                          <a:spcPct val="107000"/>
                        </a:lnSpc>
                        <a:spcAft>
                          <a:spcPts val="0"/>
                        </a:spcAft>
                      </a:pPr>
                      <a:endParaRPr lang="es-ES" sz="1500" dirty="0">
                        <a:solidFill>
                          <a:schemeClr val="tx2"/>
                        </a:solidFill>
                        <a:effectLst/>
                        <a:latin typeface="Arial" panose="020B0604020202020204" pitchFamily="34" charset="0"/>
                        <a:ea typeface="Arial" panose="020B0604020202020204" pitchFamily="34" charset="0"/>
                        <a:cs typeface="Times New Roman" panose="02020603050405020304" pitchFamily="18" charset="0"/>
                      </a:endParaRPr>
                    </a:p>
                  </a:txBody>
                  <a:tcPr marL="109312" marR="36650" marT="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CF0DA"/>
                    </a:solidFill>
                  </a:tcPr>
                </a:tc>
                <a:extLst>
                  <a:ext uri="{0D108BD9-81ED-4DB2-BD59-A6C34878D82A}">
                    <a16:rowId xmlns:a16="http://schemas.microsoft.com/office/drawing/2014/main" val="887411689"/>
                  </a:ext>
                </a:extLst>
              </a:tr>
              <a:tr h="342276">
                <a:tc>
                  <a:txBody>
                    <a:bodyPr/>
                    <a:lstStyle/>
                    <a:p>
                      <a:pPr marL="6350" marR="42545" indent="-6350" algn="ctr">
                        <a:lnSpc>
                          <a:spcPct val="107000"/>
                        </a:lnSpc>
                        <a:spcAft>
                          <a:spcPts val="0"/>
                        </a:spcAft>
                      </a:pPr>
                      <a:r>
                        <a:rPr lang="es-ES" sz="1500" dirty="0">
                          <a:solidFill>
                            <a:schemeClr val="tx2"/>
                          </a:solidFill>
                          <a:effectLst/>
                        </a:rPr>
                        <a:t>De producto opcional</a:t>
                      </a:r>
                      <a:endParaRPr lang="es-ES" sz="1500" dirty="0">
                        <a:solidFill>
                          <a:schemeClr val="tx2"/>
                        </a:solidFill>
                        <a:effectLst/>
                        <a:latin typeface="Arial" panose="020B0604020202020204" pitchFamily="34" charset="0"/>
                        <a:ea typeface="Arial" panose="020B0604020202020204" pitchFamily="34" charset="0"/>
                        <a:cs typeface="Times New Roman" panose="02020603050405020304" pitchFamily="18" charset="0"/>
                      </a:endParaRPr>
                    </a:p>
                  </a:txBody>
                  <a:tcPr marL="109312" marR="36650" marT="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CF0DA"/>
                    </a:solidFill>
                  </a:tcPr>
                </a:tc>
                <a:tc>
                  <a:txBody>
                    <a:bodyPr/>
                    <a:lstStyle/>
                    <a:p>
                      <a:pPr marL="6350" indent="-6350" algn="just">
                        <a:lnSpc>
                          <a:spcPct val="107000"/>
                        </a:lnSpc>
                        <a:spcAft>
                          <a:spcPts val="760"/>
                        </a:spcAft>
                      </a:pPr>
                      <a:r>
                        <a:rPr lang="es-ES" sz="1500" dirty="0">
                          <a:solidFill>
                            <a:schemeClr val="tx2"/>
                          </a:solidFill>
                          <a:effectLst/>
                        </a:rPr>
                        <a:t>Fijar el precio del producto opcional o accesorios junto con el producto principal.</a:t>
                      </a:r>
                    </a:p>
                    <a:p>
                      <a:pPr marL="6350" marR="107950" indent="-6350" algn="just">
                        <a:lnSpc>
                          <a:spcPct val="107000"/>
                        </a:lnSpc>
                        <a:spcAft>
                          <a:spcPts val="0"/>
                        </a:spcAft>
                      </a:pPr>
                      <a:r>
                        <a:rPr lang="es-ES" sz="1500" dirty="0">
                          <a:solidFill>
                            <a:schemeClr val="tx2"/>
                          </a:solidFill>
                          <a:effectLst/>
                        </a:rPr>
                        <a:t>Ejemplo: al comprar una computadora nueva, elegir entre diferentes planes de servicio.</a:t>
                      </a:r>
                      <a:endParaRPr lang="es-ES" sz="1500" dirty="0">
                        <a:solidFill>
                          <a:schemeClr val="tx2"/>
                        </a:solidFill>
                        <a:effectLst/>
                        <a:latin typeface="Arial" panose="020B0604020202020204" pitchFamily="34" charset="0"/>
                        <a:ea typeface="Arial" panose="020B0604020202020204" pitchFamily="34" charset="0"/>
                        <a:cs typeface="Times New Roman" panose="02020603050405020304" pitchFamily="18" charset="0"/>
                      </a:endParaRPr>
                    </a:p>
                  </a:txBody>
                  <a:tcPr marL="109312" marR="36650" marT="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CF0DA"/>
                    </a:solidFill>
                  </a:tcPr>
                </a:tc>
                <a:extLst>
                  <a:ext uri="{0D108BD9-81ED-4DB2-BD59-A6C34878D82A}">
                    <a16:rowId xmlns:a16="http://schemas.microsoft.com/office/drawing/2014/main" val="2147352065"/>
                  </a:ext>
                </a:extLst>
              </a:tr>
              <a:tr h="548789">
                <a:tc>
                  <a:txBody>
                    <a:bodyPr/>
                    <a:lstStyle/>
                    <a:p>
                      <a:pPr marL="6350" indent="-6350" algn="ctr">
                        <a:lnSpc>
                          <a:spcPct val="107000"/>
                        </a:lnSpc>
                        <a:spcAft>
                          <a:spcPts val="0"/>
                        </a:spcAft>
                      </a:pPr>
                      <a:r>
                        <a:rPr lang="es-ES" sz="1500" dirty="0">
                          <a:solidFill>
                            <a:schemeClr val="tx2"/>
                          </a:solidFill>
                          <a:effectLst/>
                        </a:rPr>
                        <a:t>Producto cautivo</a:t>
                      </a:r>
                      <a:endParaRPr lang="es-ES" sz="1500" dirty="0">
                        <a:solidFill>
                          <a:schemeClr val="tx2"/>
                        </a:solidFill>
                        <a:effectLst/>
                        <a:latin typeface="Arial" panose="020B0604020202020204" pitchFamily="34" charset="0"/>
                        <a:ea typeface="Arial" panose="020B0604020202020204" pitchFamily="34" charset="0"/>
                        <a:cs typeface="Times New Roman" panose="02020603050405020304" pitchFamily="18" charset="0"/>
                      </a:endParaRPr>
                    </a:p>
                  </a:txBody>
                  <a:tcPr marL="109312" marR="36650" marT="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CF0DA"/>
                    </a:solidFill>
                  </a:tcPr>
                </a:tc>
                <a:tc>
                  <a:txBody>
                    <a:bodyPr/>
                    <a:lstStyle/>
                    <a:p>
                      <a:pPr marL="6350" marR="145415" indent="-6350" algn="just">
                        <a:lnSpc>
                          <a:spcPct val="104000"/>
                        </a:lnSpc>
                        <a:spcAft>
                          <a:spcPts val="800"/>
                        </a:spcAft>
                      </a:pPr>
                      <a:r>
                        <a:rPr lang="es-ES" sz="1500" dirty="0">
                          <a:solidFill>
                            <a:schemeClr val="tx2"/>
                          </a:solidFill>
                          <a:effectLst/>
                        </a:rPr>
                        <a:t>Establecer el precio de bienes que se utilizan junto con el producto principal. Consiste en fijar un precio bajo al producto principal y obtener mayores beneficios en los consumibles.</a:t>
                      </a:r>
                    </a:p>
                    <a:p>
                      <a:pPr marL="6350" indent="-6350" algn="just">
                        <a:lnSpc>
                          <a:spcPct val="107000"/>
                        </a:lnSpc>
                        <a:spcAft>
                          <a:spcPts val="0"/>
                        </a:spcAft>
                      </a:pPr>
                      <a:r>
                        <a:rPr lang="es-ES" sz="1500" dirty="0">
                          <a:solidFill>
                            <a:schemeClr val="tx2"/>
                          </a:solidFill>
                          <a:effectLst/>
                        </a:rPr>
                        <a:t>Ejemplo: cartuchos de afeitar para rasuradoras, cartuchos para impresoras o videojuegos para consolas.</a:t>
                      </a:r>
                      <a:endParaRPr lang="es-ES" sz="1500" dirty="0">
                        <a:solidFill>
                          <a:schemeClr val="tx2"/>
                        </a:solidFill>
                        <a:effectLst/>
                        <a:latin typeface="Arial" panose="020B0604020202020204" pitchFamily="34" charset="0"/>
                        <a:ea typeface="Arial" panose="020B0604020202020204" pitchFamily="34" charset="0"/>
                        <a:cs typeface="Times New Roman" panose="02020603050405020304" pitchFamily="18" charset="0"/>
                      </a:endParaRPr>
                    </a:p>
                  </a:txBody>
                  <a:tcPr marL="109312" marR="36650" marT="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CF0DA"/>
                    </a:solidFill>
                  </a:tcPr>
                </a:tc>
                <a:extLst>
                  <a:ext uri="{0D108BD9-81ED-4DB2-BD59-A6C34878D82A}">
                    <a16:rowId xmlns:a16="http://schemas.microsoft.com/office/drawing/2014/main" val="3865652128"/>
                  </a:ext>
                </a:extLst>
              </a:tr>
              <a:tr h="548789">
                <a:tc>
                  <a:txBody>
                    <a:bodyPr/>
                    <a:lstStyle/>
                    <a:p>
                      <a:pPr marL="6350" marR="23495" indent="-6350" algn="ctr">
                        <a:lnSpc>
                          <a:spcPct val="107000"/>
                        </a:lnSpc>
                        <a:spcAft>
                          <a:spcPts val="0"/>
                        </a:spcAft>
                      </a:pPr>
                      <a:r>
                        <a:rPr lang="es-ES" sz="1500" dirty="0">
                          <a:solidFill>
                            <a:schemeClr val="tx2"/>
                          </a:solidFill>
                          <a:effectLst/>
                        </a:rPr>
                        <a:t>Productos </a:t>
                      </a:r>
                      <a:r>
                        <a:rPr lang="es-ES" sz="1500" dirty="0" smtClean="0">
                          <a:solidFill>
                            <a:schemeClr val="tx2"/>
                          </a:solidFill>
                          <a:effectLst/>
                        </a:rPr>
                        <a:t>colectivos o por paquetes </a:t>
                      </a:r>
                      <a:endParaRPr lang="es-ES" sz="1500" dirty="0">
                        <a:solidFill>
                          <a:schemeClr val="tx2"/>
                        </a:solidFill>
                        <a:effectLst/>
                        <a:latin typeface="Arial" panose="020B0604020202020204" pitchFamily="34" charset="0"/>
                        <a:ea typeface="Arial" panose="020B0604020202020204" pitchFamily="34" charset="0"/>
                        <a:cs typeface="Times New Roman" panose="02020603050405020304" pitchFamily="18" charset="0"/>
                      </a:endParaRPr>
                    </a:p>
                  </a:txBody>
                  <a:tcPr marL="109312" marR="36650" marT="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CF0DA"/>
                    </a:solidFill>
                  </a:tcPr>
                </a:tc>
                <a:tc>
                  <a:txBody>
                    <a:bodyPr/>
                    <a:lstStyle/>
                    <a:p>
                      <a:pPr marL="6350" indent="-6350" algn="just">
                        <a:lnSpc>
                          <a:spcPct val="104000"/>
                        </a:lnSpc>
                        <a:spcAft>
                          <a:spcPts val="800"/>
                        </a:spcAft>
                      </a:pPr>
                      <a:r>
                        <a:rPr lang="es-ES" sz="1500" dirty="0">
                          <a:solidFill>
                            <a:schemeClr val="tx2"/>
                          </a:solidFill>
                          <a:effectLst/>
                        </a:rPr>
                        <a:t>Mezcla de varios productos que se ofrecen en conjunto por un precio reducido. La finalidad es promover la venta de los productos que de forma aislada no se venderían fácilmente.</a:t>
                      </a:r>
                    </a:p>
                    <a:p>
                      <a:pPr marL="6350" indent="-6350" algn="just">
                        <a:lnSpc>
                          <a:spcPct val="107000"/>
                        </a:lnSpc>
                        <a:spcAft>
                          <a:spcPts val="0"/>
                        </a:spcAft>
                      </a:pPr>
                      <a:r>
                        <a:rPr lang="es-ES" sz="1500" dirty="0">
                          <a:solidFill>
                            <a:schemeClr val="tx2"/>
                          </a:solidFill>
                          <a:effectLst/>
                        </a:rPr>
                        <a:t>Ejemplo: en restaurantes de comida rápida se ofrece la hamburguesa, el refresco y las papas fritas a un solo precio.</a:t>
                      </a:r>
                      <a:endParaRPr lang="es-ES" sz="1500" dirty="0">
                        <a:solidFill>
                          <a:schemeClr val="tx2"/>
                        </a:solidFill>
                        <a:effectLst/>
                        <a:latin typeface="Arial" panose="020B0604020202020204" pitchFamily="34" charset="0"/>
                        <a:ea typeface="Arial" panose="020B0604020202020204" pitchFamily="34" charset="0"/>
                        <a:cs typeface="Times New Roman" panose="02020603050405020304" pitchFamily="18" charset="0"/>
                      </a:endParaRPr>
                    </a:p>
                  </a:txBody>
                  <a:tcPr marL="109312" marR="36650" marT="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CF0DA"/>
                    </a:solidFill>
                  </a:tcPr>
                </a:tc>
                <a:extLst>
                  <a:ext uri="{0D108BD9-81ED-4DB2-BD59-A6C34878D82A}">
                    <a16:rowId xmlns:a16="http://schemas.microsoft.com/office/drawing/2014/main" val="2246350825"/>
                  </a:ext>
                </a:extLst>
              </a:tr>
            </a:tbl>
          </a:graphicData>
        </a:graphic>
      </p:graphicFrame>
      <p:sp>
        <p:nvSpPr>
          <p:cNvPr id="4" name="Título 1"/>
          <p:cNvSpPr>
            <a:spLocks noGrp="1"/>
          </p:cNvSpPr>
          <p:nvPr>
            <p:ph type="title"/>
          </p:nvPr>
        </p:nvSpPr>
        <p:spPr>
          <a:xfrm>
            <a:off x="609601" y="122238"/>
            <a:ext cx="8023224" cy="563562"/>
          </a:xfrm>
        </p:spPr>
        <p:txBody>
          <a:bodyPr/>
          <a:lstStyle/>
          <a:p>
            <a:r>
              <a:rPr lang="es-ES" dirty="0">
                <a:solidFill>
                  <a:schemeClr val="tx2"/>
                </a:solidFill>
              </a:rPr>
              <a:t/>
            </a:r>
            <a:br>
              <a:rPr lang="es-ES" dirty="0">
                <a:solidFill>
                  <a:schemeClr val="tx2"/>
                </a:solidFill>
              </a:rPr>
            </a:br>
            <a:r>
              <a:rPr lang="es-ES" dirty="0">
                <a:solidFill>
                  <a:schemeClr val="tx2"/>
                </a:solidFill>
              </a:rPr>
              <a:t>Estrategias  para la fijación del precio</a:t>
            </a:r>
            <a:br>
              <a:rPr lang="es-ES" dirty="0">
                <a:solidFill>
                  <a:schemeClr val="tx2"/>
                </a:solidFill>
              </a:rPr>
            </a:br>
            <a:endParaRPr lang="es-ES" dirty="0">
              <a:solidFill>
                <a:schemeClr val="tx2"/>
              </a:solidFill>
            </a:endParaRPr>
          </a:p>
        </p:txBody>
      </p:sp>
    </p:spTree>
    <p:extLst>
      <p:ext uri="{BB962C8B-B14F-4D97-AF65-F5344CB8AC3E}">
        <p14:creationId xmlns:p14="http://schemas.microsoft.com/office/powerpoint/2010/main" val="314112427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ítulo 1"/>
          <p:cNvSpPr>
            <a:spLocks noGrp="1"/>
          </p:cNvSpPr>
          <p:nvPr>
            <p:ph type="title"/>
          </p:nvPr>
        </p:nvSpPr>
        <p:spPr>
          <a:xfrm>
            <a:off x="609601" y="122238"/>
            <a:ext cx="8023224" cy="563562"/>
          </a:xfrm>
        </p:spPr>
        <p:txBody>
          <a:bodyPr/>
          <a:lstStyle/>
          <a:p>
            <a:pPr algn="ctr"/>
            <a:r>
              <a:rPr lang="es-ES" sz="2400" dirty="0">
                <a:solidFill>
                  <a:schemeClr val="tx2"/>
                </a:solidFill>
              </a:rPr>
              <a:t/>
            </a:r>
            <a:br>
              <a:rPr lang="es-ES" sz="2400" dirty="0">
                <a:solidFill>
                  <a:schemeClr val="tx2"/>
                </a:solidFill>
              </a:rPr>
            </a:br>
            <a:r>
              <a:rPr lang="es-ES" sz="2400" dirty="0" smtClean="0">
                <a:solidFill>
                  <a:schemeClr val="tx2"/>
                </a:solidFill>
              </a:rPr>
              <a:t>Impacto de aplicar una adecuada estrategia de </a:t>
            </a:r>
            <a:r>
              <a:rPr lang="es-ES" sz="2400" dirty="0">
                <a:solidFill>
                  <a:schemeClr val="tx2"/>
                </a:solidFill>
              </a:rPr>
              <a:t>precio</a:t>
            </a:r>
            <a:br>
              <a:rPr lang="es-ES" sz="2400" dirty="0">
                <a:solidFill>
                  <a:schemeClr val="tx2"/>
                </a:solidFill>
              </a:rPr>
            </a:br>
            <a:endParaRPr lang="es-ES" sz="2400" dirty="0">
              <a:solidFill>
                <a:schemeClr val="tx2"/>
              </a:solidFill>
            </a:endParaRPr>
          </a:p>
        </p:txBody>
      </p:sp>
      <p:sp>
        <p:nvSpPr>
          <p:cNvPr id="2" name="Marcador de contenido 1"/>
          <p:cNvSpPr>
            <a:spLocks noGrp="1"/>
          </p:cNvSpPr>
          <p:nvPr>
            <p:ph idx="1"/>
          </p:nvPr>
        </p:nvSpPr>
        <p:spPr>
          <a:ln w="38100"/>
        </p:spPr>
        <p:style>
          <a:lnRef idx="2">
            <a:schemeClr val="accent4"/>
          </a:lnRef>
          <a:fillRef idx="1">
            <a:schemeClr val="lt1"/>
          </a:fillRef>
          <a:effectRef idx="0">
            <a:schemeClr val="accent4"/>
          </a:effectRef>
          <a:fontRef idx="minor">
            <a:schemeClr val="dk1"/>
          </a:fontRef>
        </p:style>
        <p:txBody>
          <a:bodyPr/>
          <a:lstStyle/>
          <a:p>
            <a:pPr marL="514350" indent="-514350" algn="just">
              <a:buClr>
                <a:schemeClr val="tx2"/>
              </a:buClr>
              <a:buFont typeface="+mj-lt"/>
              <a:buAutoNum type="arabicPeriod"/>
            </a:pPr>
            <a:r>
              <a:rPr lang="es-ES" dirty="0" smtClean="0">
                <a:solidFill>
                  <a:schemeClr val="tx2"/>
                </a:solidFill>
              </a:rPr>
              <a:t>Aumentan los márgenes de utilidad sin necesidad de vender más.</a:t>
            </a:r>
          </a:p>
          <a:p>
            <a:pPr marL="514350" indent="-514350" algn="just">
              <a:buClr>
                <a:schemeClr val="tx2"/>
              </a:buClr>
              <a:buFont typeface="+mj-lt"/>
              <a:buAutoNum type="arabicPeriod"/>
            </a:pPr>
            <a:r>
              <a:rPr lang="es-ES" dirty="0" smtClean="0">
                <a:solidFill>
                  <a:schemeClr val="tx2"/>
                </a:solidFill>
              </a:rPr>
              <a:t>Mejora la percepción de calidad y valor de la marca.</a:t>
            </a:r>
          </a:p>
          <a:p>
            <a:pPr marL="514350" indent="-514350" algn="just">
              <a:buClr>
                <a:schemeClr val="tx2"/>
              </a:buClr>
              <a:buFont typeface="+mj-lt"/>
              <a:buAutoNum type="arabicPeriod"/>
            </a:pPr>
            <a:r>
              <a:rPr lang="es-ES" dirty="0" smtClean="0">
                <a:solidFill>
                  <a:schemeClr val="tx2"/>
                </a:solidFill>
              </a:rPr>
              <a:t>Permite segmentar el mercado y atraer diferentes tipos de clientes.</a:t>
            </a:r>
          </a:p>
          <a:p>
            <a:pPr marL="514350" indent="-514350" algn="just">
              <a:buClr>
                <a:schemeClr val="tx2"/>
              </a:buClr>
              <a:buFont typeface="+mj-lt"/>
              <a:buAutoNum type="arabicPeriod"/>
            </a:pPr>
            <a:r>
              <a:rPr lang="es-ES" dirty="0" smtClean="0">
                <a:solidFill>
                  <a:schemeClr val="tx2"/>
                </a:solidFill>
              </a:rPr>
              <a:t>Reduce el desgaste de competir solo por precios.</a:t>
            </a:r>
            <a:endParaRPr lang="es-ES" dirty="0">
              <a:solidFill>
                <a:schemeClr val="tx2"/>
              </a:solidFill>
            </a:endParaRPr>
          </a:p>
        </p:txBody>
      </p:sp>
    </p:spTree>
    <p:extLst>
      <p:ext uri="{BB962C8B-B14F-4D97-AF65-F5344CB8AC3E}">
        <p14:creationId xmlns:p14="http://schemas.microsoft.com/office/powerpoint/2010/main" val="268914559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Título 1"/>
          <p:cNvSpPr txBox="1">
            <a:spLocks/>
          </p:cNvSpPr>
          <p:nvPr/>
        </p:nvSpPr>
        <p:spPr bwMode="gray">
          <a:xfrm>
            <a:off x="899592" y="134515"/>
            <a:ext cx="6705600" cy="5635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lvl1pPr algn="l" rtl="0" eaLnBrk="1" fontAlgn="base" hangingPunct="1">
              <a:spcBef>
                <a:spcPct val="0"/>
              </a:spcBef>
              <a:spcAft>
                <a:spcPct val="0"/>
              </a:spcAft>
              <a:defRPr sz="2800" b="1" i="1" kern="1200">
                <a:solidFill>
                  <a:schemeClr val="tx1"/>
                </a:solidFill>
                <a:latin typeface="+mj-lt"/>
                <a:ea typeface="+mj-ea"/>
                <a:cs typeface="+mj-cs"/>
              </a:defRPr>
            </a:lvl1pPr>
            <a:lvl2pPr algn="l" rtl="0" eaLnBrk="1" fontAlgn="base" hangingPunct="1">
              <a:spcBef>
                <a:spcPct val="0"/>
              </a:spcBef>
              <a:spcAft>
                <a:spcPct val="0"/>
              </a:spcAft>
              <a:defRPr sz="2800" b="1" i="1">
                <a:solidFill>
                  <a:schemeClr val="tx1"/>
                </a:solidFill>
                <a:latin typeface="Verdana" panose="020B0604030504040204" pitchFamily="34" charset="0"/>
              </a:defRPr>
            </a:lvl2pPr>
            <a:lvl3pPr algn="l" rtl="0" eaLnBrk="1" fontAlgn="base" hangingPunct="1">
              <a:spcBef>
                <a:spcPct val="0"/>
              </a:spcBef>
              <a:spcAft>
                <a:spcPct val="0"/>
              </a:spcAft>
              <a:defRPr sz="2800" b="1" i="1">
                <a:solidFill>
                  <a:schemeClr val="tx1"/>
                </a:solidFill>
                <a:latin typeface="Verdana" panose="020B0604030504040204" pitchFamily="34" charset="0"/>
              </a:defRPr>
            </a:lvl3pPr>
            <a:lvl4pPr algn="l" rtl="0" eaLnBrk="1" fontAlgn="base" hangingPunct="1">
              <a:spcBef>
                <a:spcPct val="0"/>
              </a:spcBef>
              <a:spcAft>
                <a:spcPct val="0"/>
              </a:spcAft>
              <a:defRPr sz="2800" b="1" i="1">
                <a:solidFill>
                  <a:schemeClr val="tx1"/>
                </a:solidFill>
                <a:latin typeface="Verdana" panose="020B0604030504040204" pitchFamily="34" charset="0"/>
              </a:defRPr>
            </a:lvl4pPr>
            <a:lvl5pPr algn="l" rtl="0" eaLnBrk="1" fontAlgn="base" hangingPunct="1">
              <a:spcBef>
                <a:spcPct val="0"/>
              </a:spcBef>
              <a:spcAft>
                <a:spcPct val="0"/>
              </a:spcAft>
              <a:defRPr sz="2800" b="1" i="1">
                <a:solidFill>
                  <a:schemeClr val="tx1"/>
                </a:solidFill>
                <a:latin typeface="Verdana" panose="020B0604030504040204" pitchFamily="34" charset="0"/>
              </a:defRPr>
            </a:lvl5pPr>
            <a:lvl6pPr marL="457200" algn="l" rtl="0" eaLnBrk="1" fontAlgn="base" hangingPunct="1">
              <a:spcBef>
                <a:spcPct val="0"/>
              </a:spcBef>
              <a:spcAft>
                <a:spcPct val="0"/>
              </a:spcAft>
              <a:defRPr sz="2800" b="1" i="1">
                <a:solidFill>
                  <a:schemeClr val="tx1"/>
                </a:solidFill>
                <a:latin typeface="Verdana" panose="020B0604030504040204" pitchFamily="34" charset="0"/>
              </a:defRPr>
            </a:lvl6pPr>
            <a:lvl7pPr marL="914400" algn="l" rtl="0" eaLnBrk="1" fontAlgn="base" hangingPunct="1">
              <a:spcBef>
                <a:spcPct val="0"/>
              </a:spcBef>
              <a:spcAft>
                <a:spcPct val="0"/>
              </a:spcAft>
              <a:defRPr sz="2800" b="1" i="1">
                <a:solidFill>
                  <a:schemeClr val="tx1"/>
                </a:solidFill>
                <a:latin typeface="Verdana" panose="020B0604030504040204" pitchFamily="34" charset="0"/>
              </a:defRPr>
            </a:lvl7pPr>
            <a:lvl8pPr marL="1371600" algn="l" rtl="0" eaLnBrk="1" fontAlgn="base" hangingPunct="1">
              <a:spcBef>
                <a:spcPct val="0"/>
              </a:spcBef>
              <a:spcAft>
                <a:spcPct val="0"/>
              </a:spcAft>
              <a:defRPr sz="2800" b="1" i="1">
                <a:solidFill>
                  <a:schemeClr val="tx1"/>
                </a:solidFill>
                <a:latin typeface="Verdana" panose="020B0604030504040204" pitchFamily="34" charset="0"/>
              </a:defRPr>
            </a:lvl8pPr>
            <a:lvl9pPr marL="1828800" algn="l" rtl="0" eaLnBrk="1" fontAlgn="base" hangingPunct="1">
              <a:spcBef>
                <a:spcPct val="0"/>
              </a:spcBef>
              <a:spcAft>
                <a:spcPct val="0"/>
              </a:spcAft>
              <a:defRPr sz="2800" b="1" i="1">
                <a:solidFill>
                  <a:schemeClr val="tx1"/>
                </a:solidFill>
                <a:latin typeface="Verdana" panose="020B0604030504040204" pitchFamily="34" charset="0"/>
              </a:defRPr>
            </a:lvl9pPr>
          </a:lstStyle>
          <a:p>
            <a:r>
              <a:rPr lang="es-AR" altLang="es-ES" dirty="0">
                <a:solidFill>
                  <a:schemeClr val="tx2"/>
                </a:solidFill>
              </a:rPr>
              <a:t>CONCLUSIONES</a:t>
            </a:r>
          </a:p>
        </p:txBody>
      </p:sp>
      <p:sp>
        <p:nvSpPr>
          <p:cNvPr id="3" name="Rectángulo 2"/>
          <p:cNvSpPr/>
          <p:nvPr/>
        </p:nvSpPr>
        <p:spPr>
          <a:xfrm>
            <a:off x="611560" y="1196752"/>
            <a:ext cx="7920880" cy="2031325"/>
          </a:xfrm>
          <a:prstGeom prst="rect">
            <a:avLst/>
          </a:prstGeom>
          <a:ln w="38100"/>
        </p:spPr>
        <p:style>
          <a:lnRef idx="2">
            <a:schemeClr val="accent4"/>
          </a:lnRef>
          <a:fillRef idx="1">
            <a:schemeClr val="lt1"/>
          </a:fillRef>
          <a:effectRef idx="0">
            <a:schemeClr val="accent4"/>
          </a:effectRef>
          <a:fontRef idx="minor">
            <a:schemeClr val="dk1"/>
          </a:fontRef>
        </p:style>
        <p:txBody>
          <a:bodyPr wrap="square">
            <a:spAutoFit/>
          </a:bodyPr>
          <a:lstStyle/>
          <a:p>
            <a:pPr algn="just"/>
            <a:r>
              <a:rPr lang="es-ES" dirty="0">
                <a:solidFill>
                  <a:schemeClr val="tx2"/>
                </a:solidFill>
                <a:latin typeface="+mn-lt"/>
              </a:rPr>
              <a:t>El precio es la cantidad de dinero que se cobra por un producto o servicio y los gerentes de mercadotecnia inician el proceso de fijación del precio para ser competitivos al determinar los objetivos del precio, que pueden estar orientados a las utilidades, las ventas o Statu quo. También se debe determinar la política de precios que seguirá la organización y las opciones son: a) precios flexibles, b) de descuentos; c) de rebajas.</a:t>
            </a:r>
          </a:p>
        </p:txBody>
      </p:sp>
      <p:sp>
        <p:nvSpPr>
          <p:cNvPr id="4" name="Rectángulo 3"/>
          <p:cNvSpPr/>
          <p:nvPr/>
        </p:nvSpPr>
        <p:spPr>
          <a:xfrm>
            <a:off x="628086" y="3573016"/>
            <a:ext cx="7904354" cy="646331"/>
          </a:xfrm>
          <a:prstGeom prst="rect">
            <a:avLst/>
          </a:prstGeom>
          <a:ln w="38100"/>
        </p:spPr>
        <p:style>
          <a:lnRef idx="2">
            <a:schemeClr val="accent4"/>
          </a:lnRef>
          <a:fillRef idx="1">
            <a:schemeClr val="lt1"/>
          </a:fillRef>
          <a:effectRef idx="0">
            <a:schemeClr val="accent4"/>
          </a:effectRef>
          <a:fontRef idx="minor">
            <a:schemeClr val="dk1"/>
          </a:fontRef>
        </p:style>
        <p:txBody>
          <a:bodyPr wrap="square">
            <a:spAutoFit/>
          </a:bodyPr>
          <a:lstStyle/>
          <a:p>
            <a:pPr algn="just"/>
            <a:r>
              <a:rPr lang="es-ES" dirty="0">
                <a:solidFill>
                  <a:schemeClr val="tx2"/>
                </a:solidFill>
                <a:latin typeface="+mn-lt"/>
              </a:rPr>
              <a:t>Existen diferentes tipos de estrategias: a) basada en el valor para el cliente; b) para nuevos productos; c) para mezcla de productos.</a:t>
            </a:r>
          </a:p>
        </p:txBody>
      </p:sp>
      <p:sp>
        <p:nvSpPr>
          <p:cNvPr id="7" name="Rectángulo 6"/>
          <p:cNvSpPr/>
          <p:nvPr/>
        </p:nvSpPr>
        <p:spPr>
          <a:xfrm>
            <a:off x="628171" y="4653136"/>
            <a:ext cx="7976275" cy="923330"/>
          </a:xfrm>
          <a:prstGeom prst="rect">
            <a:avLst/>
          </a:prstGeom>
          <a:ln w="38100">
            <a:solidFill>
              <a:srgbClr val="0D345F"/>
            </a:solidFill>
          </a:ln>
        </p:spPr>
        <p:txBody>
          <a:bodyPr wrap="square">
            <a:spAutoFit/>
          </a:bodyPr>
          <a:lstStyle/>
          <a:p>
            <a:pPr algn="just"/>
            <a:r>
              <a:rPr lang="es-ES" dirty="0" smtClean="0">
                <a:solidFill>
                  <a:schemeClr val="tx2"/>
                </a:solidFill>
                <a:latin typeface="+mn-lt"/>
              </a:rPr>
              <a:t>Entre los </a:t>
            </a:r>
            <a:r>
              <a:rPr lang="es-ES" dirty="0">
                <a:solidFill>
                  <a:schemeClr val="tx2"/>
                </a:solidFill>
                <a:latin typeface="+mn-lt"/>
              </a:rPr>
              <a:t>métodos disponibles </a:t>
            </a:r>
            <a:r>
              <a:rPr lang="es-ES" dirty="0" smtClean="0">
                <a:solidFill>
                  <a:schemeClr val="tx2"/>
                </a:solidFill>
                <a:latin typeface="+mn-lt"/>
              </a:rPr>
              <a:t>para la </a:t>
            </a:r>
            <a:r>
              <a:rPr lang="es-ES" dirty="0">
                <a:solidFill>
                  <a:schemeClr val="tx2"/>
                </a:solidFill>
                <a:latin typeface="+mn-lt"/>
              </a:rPr>
              <a:t>fijación de </a:t>
            </a:r>
            <a:r>
              <a:rPr lang="es-ES" dirty="0" smtClean="0">
                <a:solidFill>
                  <a:schemeClr val="tx2"/>
                </a:solidFill>
                <a:latin typeface="+mn-lt"/>
              </a:rPr>
              <a:t>precios tenemos:</a:t>
            </a:r>
          </a:p>
          <a:p>
            <a:pPr algn="just"/>
            <a:r>
              <a:rPr lang="es-ES" dirty="0" smtClean="0">
                <a:solidFill>
                  <a:schemeClr val="tx2"/>
                </a:solidFill>
                <a:latin typeface="+mn-lt"/>
              </a:rPr>
              <a:t> basados en el costo, en la demanda y la competencia. Donde el más empleado es el </a:t>
            </a:r>
            <a:r>
              <a:rPr lang="es-ES" dirty="0">
                <a:solidFill>
                  <a:schemeClr val="tx2"/>
                </a:solidFill>
                <a:latin typeface="+mn-lt"/>
              </a:rPr>
              <a:t>del </a:t>
            </a:r>
            <a:r>
              <a:rPr lang="es-ES" dirty="0" smtClean="0">
                <a:solidFill>
                  <a:schemeClr val="tx2"/>
                </a:solidFill>
                <a:latin typeface="+mn-lt"/>
              </a:rPr>
              <a:t>costo más un margen de ganancia.</a:t>
            </a:r>
            <a:endParaRPr lang="es-ES" dirty="0">
              <a:solidFill>
                <a:schemeClr val="tx2"/>
              </a:solidFill>
              <a:latin typeface="+mn-lt"/>
            </a:endParaRPr>
          </a:p>
        </p:txBody>
      </p:sp>
    </p:spTree>
    <p:extLst>
      <p:ext uri="{BB962C8B-B14F-4D97-AF65-F5344CB8AC3E}">
        <p14:creationId xmlns:p14="http://schemas.microsoft.com/office/powerpoint/2010/main" val="4220105556"/>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p:cNvSpPr>
            <a:spLocks noGrp="1"/>
          </p:cNvSpPr>
          <p:nvPr>
            <p:ph idx="1"/>
          </p:nvPr>
        </p:nvSpPr>
        <p:spPr>
          <a:xfrm>
            <a:off x="2915816" y="1124744"/>
            <a:ext cx="5646961" cy="4968552"/>
          </a:xfrm>
          <a:ln w="57150">
            <a:solidFill>
              <a:srgbClr val="0D345F"/>
            </a:solidFill>
          </a:ln>
        </p:spPr>
        <p:txBody>
          <a:bodyPr/>
          <a:lstStyle/>
          <a:p>
            <a:pPr marL="0" indent="0" algn="just">
              <a:buNone/>
            </a:pPr>
            <a:r>
              <a:rPr lang="es-ES" b="1" dirty="0">
                <a:solidFill>
                  <a:schemeClr val="tx2"/>
                </a:solidFill>
              </a:rPr>
              <a:t>La Variable precio es una de las que más decide en el momento de compra, y generalmente es sobre la cual el público tiene mayor opinión, por consiguiente, su determinación de manera adecuada puede considerarse un atractivo esencial en la gestión de marketing.</a:t>
            </a:r>
          </a:p>
        </p:txBody>
      </p:sp>
      <p:pic>
        <p:nvPicPr>
          <p:cNvPr id="7" name="Imagen 6"/>
          <p:cNvPicPr>
            <a:picLocks noChangeAspect="1"/>
          </p:cNvPicPr>
          <p:nvPr/>
        </p:nvPicPr>
        <p:blipFill>
          <a:blip r:embed="rId2"/>
          <a:stretch>
            <a:fillRect/>
          </a:stretch>
        </p:blipFill>
        <p:spPr>
          <a:xfrm>
            <a:off x="611560" y="1844824"/>
            <a:ext cx="2304256" cy="2304256"/>
          </a:xfrm>
          <a:prstGeom prst="rect">
            <a:avLst/>
          </a:prstGeom>
        </p:spPr>
      </p:pic>
      <p:sp>
        <p:nvSpPr>
          <p:cNvPr id="6" name="Título 1"/>
          <p:cNvSpPr txBox="1">
            <a:spLocks/>
          </p:cNvSpPr>
          <p:nvPr/>
        </p:nvSpPr>
        <p:spPr bwMode="gray">
          <a:xfrm>
            <a:off x="990600" y="50730"/>
            <a:ext cx="6705600" cy="5635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lvl1pPr algn="l" rtl="0" eaLnBrk="1" fontAlgn="base" hangingPunct="1">
              <a:spcBef>
                <a:spcPct val="0"/>
              </a:spcBef>
              <a:spcAft>
                <a:spcPct val="0"/>
              </a:spcAft>
              <a:defRPr sz="2800" b="1" i="1" kern="1200">
                <a:solidFill>
                  <a:schemeClr val="tx1"/>
                </a:solidFill>
                <a:latin typeface="+mj-lt"/>
                <a:ea typeface="+mj-ea"/>
                <a:cs typeface="+mj-cs"/>
              </a:defRPr>
            </a:lvl1pPr>
            <a:lvl2pPr algn="l" rtl="0" eaLnBrk="1" fontAlgn="base" hangingPunct="1">
              <a:spcBef>
                <a:spcPct val="0"/>
              </a:spcBef>
              <a:spcAft>
                <a:spcPct val="0"/>
              </a:spcAft>
              <a:defRPr sz="2800" b="1" i="1">
                <a:solidFill>
                  <a:schemeClr val="tx1"/>
                </a:solidFill>
                <a:latin typeface="Verdana" panose="020B0604030504040204" pitchFamily="34" charset="0"/>
              </a:defRPr>
            </a:lvl2pPr>
            <a:lvl3pPr algn="l" rtl="0" eaLnBrk="1" fontAlgn="base" hangingPunct="1">
              <a:spcBef>
                <a:spcPct val="0"/>
              </a:spcBef>
              <a:spcAft>
                <a:spcPct val="0"/>
              </a:spcAft>
              <a:defRPr sz="2800" b="1" i="1">
                <a:solidFill>
                  <a:schemeClr val="tx1"/>
                </a:solidFill>
                <a:latin typeface="Verdana" panose="020B0604030504040204" pitchFamily="34" charset="0"/>
              </a:defRPr>
            </a:lvl3pPr>
            <a:lvl4pPr algn="l" rtl="0" eaLnBrk="1" fontAlgn="base" hangingPunct="1">
              <a:spcBef>
                <a:spcPct val="0"/>
              </a:spcBef>
              <a:spcAft>
                <a:spcPct val="0"/>
              </a:spcAft>
              <a:defRPr sz="2800" b="1" i="1">
                <a:solidFill>
                  <a:schemeClr val="tx1"/>
                </a:solidFill>
                <a:latin typeface="Verdana" panose="020B0604030504040204" pitchFamily="34" charset="0"/>
              </a:defRPr>
            </a:lvl4pPr>
            <a:lvl5pPr algn="l" rtl="0" eaLnBrk="1" fontAlgn="base" hangingPunct="1">
              <a:spcBef>
                <a:spcPct val="0"/>
              </a:spcBef>
              <a:spcAft>
                <a:spcPct val="0"/>
              </a:spcAft>
              <a:defRPr sz="2800" b="1" i="1">
                <a:solidFill>
                  <a:schemeClr val="tx1"/>
                </a:solidFill>
                <a:latin typeface="Verdana" panose="020B0604030504040204" pitchFamily="34" charset="0"/>
              </a:defRPr>
            </a:lvl5pPr>
            <a:lvl6pPr marL="457200" algn="l" rtl="0" eaLnBrk="1" fontAlgn="base" hangingPunct="1">
              <a:spcBef>
                <a:spcPct val="0"/>
              </a:spcBef>
              <a:spcAft>
                <a:spcPct val="0"/>
              </a:spcAft>
              <a:defRPr sz="2800" b="1" i="1">
                <a:solidFill>
                  <a:schemeClr val="tx1"/>
                </a:solidFill>
                <a:latin typeface="Verdana" panose="020B0604030504040204" pitchFamily="34" charset="0"/>
              </a:defRPr>
            </a:lvl6pPr>
            <a:lvl7pPr marL="914400" algn="l" rtl="0" eaLnBrk="1" fontAlgn="base" hangingPunct="1">
              <a:spcBef>
                <a:spcPct val="0"/>
              </a:spcBef>
              <a:spcAft>
                <a:spcPct val="0"/>
              </a:spcAft>
              <a:defRPr sz="2800" b="1" i="1">
                <a:solidFill>
                  <a:schemeClr val="tx1"/>
                </a:solidFill>
                <a:latin typeface="Verdana" panose="020B0604030504040204" pitchFamily="34" charset="0"/>
              </a:defRPr>
            </a:lvl7pPr>
            <a:lvl8pPr marL="1371600" algn="l" rtl="0" eaLnBrk="1" fontAlgn="base" hangingPunct="1">
              <a:spcBef>
                <a:spcPct val="0"/>
              </a:spcBef>
              <a:spcAft>
                <a:spcPct val="0"/>
              </a:spcAft>
              <a:defRPr sz="2800" b="1" i="1">
                <a:solidFill>
                  <a:schemeClr val="tx1"/>
                </a:solidFill>
                <a:latin typeface="Verdana" panose="020B0604030504040204" pitchFamily="34" charset="0"/>
              </a:defRPr>
            </a:lvl8pPr>
            <a:lvl9pPr marL="1828800" algn="l" rtl="0" eaLnBrk="1" fontAlgn="base" hangingPunct="1">
              <a:spcBef>
                <a:spcPct val="0"/>
              </a:spcBef>
              <a:spcAft>
                <a:spcPct val="0"/>
              </a:spcAft>
              <a:defRPr sz="2800" b="1" i="1">
                <a:solidFill>
                  <a:schemeClr val="tx1"/>
                </a:solidFill>
                <a:latin typeface="Verdana" panose="020B0604030504040204" pitchFamily="34" charset="0"/>
              </a:defRPr>
            </a:lvl9pPr>
          </a:lstStyle>
          <a:p>
            <a:r>
              <a:rPr lang="es-AR" altLang="es-ES" dirty="0">
                <a:solidFill>
                  <a:schemeClr val="tx2"/>
                </a:solidFill>
              </a:rPr>
              <a:t>CONCLUSIONES</a:t>
            </a:r>
          </a:p>
        </p:txBody>
      </p:sp>
    </p:spTree>
    <p:extLst>
      <p:ext uri="{BB962C8B-B14F-4D97-AF65-F5344CB8AC3E}">
        <p14:creationId xmlns:p14="http://schemas.microsoft.com/office/powerpoint/2010/main" val="3917555564"/>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sz="3200" dirty="0">
                <a:solidFill>
                  <a:schemeClr val="tx2"/>
                </a:solidFill>
              </a:rPr>
              <a:t>Preguntas de comprobación </a:t>
            </a:r>
          </a:p>
        </p:txBody>
      </p:sp>
      <p:sp>
        <p:nvSpPr>
          <p:cNvPr id="4" name="Marcador de contenido 3"/>
          <p:cNvSpPr>
            <a:spLocks noGrp="1"/>
          </p:cNvSpPr>
          <p:nvPr>
            <p:ph idx="1"/>
          </p:nvPr>
        </p:nvSpPr>
        <p:spPr>
          <a:xfrm>
            <a:off x="609600" y="1228725"/>
            <a:ext cx="8023225" cy="3208387"/>
          </a:xfrm>
          <a:ln w="38100">
            <a:solidFill>
              <a:srgbClr val="0D345F"/>
            </a:solidFill>
          </a:ln>
        </p:spPr>
        <p:txBody>
          <a:bodyPr/>
          <a:lstStyle/>
          <a:p>
            <a:pPr marL="457200" indent="-457200" algn="just">
              <a:spcAft>
                <a:spcPts val="600"/>
              </a:spcAft>
              <a:buClr>
                <a:schemeClr val="tx2"/>
              </a:buClr>
              <a:buFont typeface="+mj-lt"/>
              <a:buAutoNum type="arabicPeriod"/>
            </a:pPr>
            <a:r>
              <a:rPr lang="es-ES" sz="2400" dirty="0">
                <a:solidFill>
                  <a:schemeClr val="tx2"/>
                </a:solidFill>
              </a:rPr>
              <a:t>Mencione </a:t>
            </a:r>
            <a:r>
              <a:rPr lang="es-ES" sz="2400" dirty="0" smtClean="0">
                <a:solidFill>
                  <a:schemeClr val="tx2"/>
                </a:solidFill>
              </a:rPr>
              <a:t>las categorías </a:t>
            </a:r>
            <a:r>
              <a:rPr lang="es-ES" sz="2400" dirty="0">
                <a:solidFill>
                  <a:schemeClr val="tx2"/>
                </a:solidFill>
              </a:rPr>
              <a:t>para clasificar los objetivos </a:t>
            </a:r>
            <a:r>
              <a:rPr lang="es-ES" sz="2400" dirty="0" smtClean="0">
                <a:solidFill>
                  <a:schemeClr val="tx2"/>
                </a:solidFill>
              </a:rPr>
              <a:t>que </a:t>
            </a:r>
            <a:r>
              <a:rPr lang="es-ES" sz="2400" dirty="0">
                <a:solidFill>
                  <a:schemeClr val="tx2"/>
                </a:solidFill>
              </a:rPr>
              <a:t>orientan las estrategias de precios de las empresas. </a:t>
            </a:r>
          </a:p>
          <a:p>
            <a:pPr marL="457200" indent="-457200" algn="just">
              <a:spcAft>
                <a:spcPts val="600"/>
              </a:spcAft>
              <a:buClr>
                <a:schemeClr val="tx2"/>
              </a:buClr>
              <a:buFont typeface="+mj-lt"/>
              <a:buAutoNum type="arabicPeriod"/>
            </a:pPr>
            <a:r>
              <a:rPr lang="es-ES" sz="2400" dirty="0" smtClean="0">
                <a:solidFill>
                  <a:schemeClr val="tx2"/>
                </a:solidFill>
              </a:rPr>
              <a:t>¿</a:t>
            </a:r>
            <a:r>
              <a:rPr lang="es-ES" sz="2400" dirty="0">
                <a:solidFill>
                  <a:schemeClr val="tx2"/>
                </a:solidFill>
              </a:rPr>
              <a:t>Cuáles es el procedimiento para la fijación de los precio?</a:t>
            </a:r>
          </a:p>
          <a:p>
            <a:pPr marL="457200" indent="-457200" algn="just">
              <a:spcAft>
                <a:spcPts val="600"/>
              </a:spcAft>
              <a:buClr>
                <a:schemeClr val="tx2"/>
              </a:buClr>
              <a:buFont typeface="+mj-lt"/>
              <a:buAutoNum type="arabicPeriod"/>
            </a:pPr>
            <a:r>
              <a:rPr lang="es-ES" sz="2400" dirty="0" smtClean="0">
                <a:solidFill>
                  <a:schemeClr val="tx2"/>
                </a:solidFill>
              </a:rPr>
              <a:t>Mencione los métodos de fijación de los precios </a:t>
            </a:r>
          </a:p>
          <a:p>
            <a:pPr marL="457200" indent="-457200" algn="just">
              <a:spcAft>
                <a:spcPts val="600"/>
              </a:spcAft>
              <a:buClr>
                <a:schemeClr val="tx2"/>
              </a:buClr>
              <a:buFont typeface="+mj-lt"/>
              <a:buAutoNum type="arabicPeriod"/>
            </a:pPr>
            <a:r>
              <a:rPr lang="es-ES" sz="2400" dirty="0" smtClean="0">
                <a:solidFill>
                  <a:schemeClr val="tx2"/>
                </a:solidFill>
              </a:rPr>
              <a:t>Mencione </a:t>
            </a:r>
            <a:r>
              <a:rPr lang="es-ES" sz="2400" dirty="0">
                <a:solidFill>
                  <a:schemeClr val="tx2"/>
                </a:solidFill>
              </a:rPr>
              <a:t>las </a:t>
            </a:r>
            <a:r>
              <a:rPr lang="es-ES" sz="2400" dirty="0" smtClean="0">
                <a:solidFill>
                  <a:schemeClr val="tx2"/>
                </a:solidFill>
              </a:rPr>
              <a:t>estrategias </a:t>
            </a:r>
            <a:r>
              <a:rPr lang="es-ES" sz="2400" dirty="0">
                <a:solidFill>
                  <a:schemeClr val="tx2"/>
                </a:solidFill>
              </a:rPr>
              <a:t>de fijación de </a:t>
            </a:r>
            <a:r>
              <a:rPr lang="es-ES" sz="2400" dirty="0" smtClean="0">
                <a:solidFill>
                  <a:schemeClr val="tx2"/>
                </a:solidFill>
              </a:rPr>
              <a:t>precios.</a:t>
            </a:r>
          </a:p>
          <a:p>
            <a:pPr marL="0" indent="0" algn="just">
              <a:spcAft>
                <a:spcPts val="600"/>
              </a:spcAft>
              <a:buClr>
                <a:schemeClr val="tx2"/>
              </a:buClr>
              <a:buNone/>
            </a:pPr>
            <a:endParaRPr lang="es-ES" sz="2400" dirty="0">
              <a:solidFill>
                <a:schemeClr val="tx2"/>
              </a:solidFill>
            </a:endParaRPr>
          </a:p>
          <a:p>
            <a:pPr marL="0" indent="0" algn="just">
              <a:spcAft>
                <a:spcPts val="600"/>
              </a:spcAft>
              <a:buClr>
                <a:schemeClr val="tx2"/>
              </a:buClr>
              <a:buNone/>
            </a:pPr>
            <a:endParaRPr lang="es-ES" sz="2400" dirty="0" smtClean="0">
              <a:solidFill>
                <a:schemeClr val="tx2"/>
              </a:solidFill>
            </a:endParaRPr>
          </a:p>
          <a:p>
            <a:pPr marL="0" indent="0" algn="just">
              <a:spcAft>
                <a:spcPts val="600"/>
              </a:spcAft>
              <a:buClr>
                <a:schemeClr val="tx2"/>
              </a:buClr>
              <a:buNone/>
            </a:pPr>
            <a:endParaRPr lang="es-ES" sz="2400" dirty="0">
              <a:solidFill>
                <a:schemeClr val="tx2"/>
              </a:solidFill>
            </a:endParaRPr>
          </a:p>
        </p:txBody>
      </p:sp>
    </p:spTree>
    <p:extLst>
      <p:ext uri="{BB962C8B-B14F-4D97-AF65-F5344CB8AC3E}">
        <p14:creationId xmlns:p14="http://schemas.microsoft.com/office/powerpoint/2010/main" val="4105058399"/>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sz="3200" dirty="0" smtClean="0">
                <a:solidFill>
                  <a:schemeClr val="tx2"/>
                </a:solidFill>
              </a:rPr>
              <a:t>Estudio Independiente </a:t>
            </a:r>
            <a:endParaRPr lang="es-ES" sz="3200" dirty="0">
              <a:solidFill>
                <a:schemeClr val="tx2"/>
              </a:solidFill>
            </a:endParaRPr>
          </a:p>
        </p:txBody>
      </p:sp>
      <p:sp>
        <p:nvSpPr>
          <p:cNvPr id="5" name="Marcador de contenido 4"/>
          <p:cNvSpPr>
            <a:spLocks noGrp="1"/>
          </p:cNvSpPr>
          <p:nvPr>
            <p:ph idx="1"/>
          </p:nvPr>
        </p:nvSpPr>
        <p:spPr>
          <a:xfrm>
            <a:off x="611560" y="1052736"/>
            <a:ext cx="8023225" cy="5544616"/>
          </a:xfrm>
        </p:spPr>
        <p:txBody>
          <a:bodyPr/>
          <a:lstStyle/>
          <a:p>
            <a:pPr marL="0" indent="0" algn="just">
              <a:buNone/>
            </a:pPr>
            <a:r>
              <a:rPr lang="es-ES" sz="1600" b="1" dirty="0" smtClean="0">
                <a:solidFill>
                  <a:schemeClr val="tx2"/>
                </a:solidFill>
              </a:rPr>
              <a:t>I. </a:t>
            </a:r>
            <a:r>
              <a:rPr lang="es-ES" sz="1600" b="1" dirty="0">
                <a:solidFill>
                  <a:schemeClr val="tx2"/>
                </a:solidFill>
              </a:rPr>
              <a:t>Contesta las siguientes preguntas.</a:t>
            </a:r>
          </a:p>
          <a:p>
            <a:pPr algn="just">
              <a:buClr>
                <a:schemeClr val="tx2"/>
              </a:buClr>
              <a:buFont typeface="+mj-lt"/>
              <a:buAutoNum type="arabicPeriod"/>
            </a:pPr>
            <a:r>
              <a:rPr lang="es-ES" sz="1600" dirty="0" smtClean="0">
                <a:solidFill>
                  <a:schemeClr val="tx2"/>
                </a:solidFill>
              </a:rPr>
              <a:t>¿</a:t>
            </a:r>
            <a:r>
              <a:rPr lang="es-ES" sz="1600" dirty="0">
                <a:solidFill>
                  <a:schemeClr val="tx2"/>
                </a:solidFill>
              </a:rPr>
              <a:t>Cuál es la diferencia entre la estrategia de producto opcional y cautivo? </a:t>
            </a:r>
            <a:r>
              <a:rPr lang="es-ES" sz="1600" dirty="0" smtClean="0">
                <a:solidFill>
                  <a:schemeClr val="tx2"/>
                </a:solidFill>
              </a:rPr>
              <a:t>Justifica </a:t>
            </a:r>
            <a:r>
              <a:rPr lang="es-ES" sz="1600" dirty="0">
                <a:solidFill>
                  <a:schemeClr val="tx2"/>
                </a:solidFill>
              </a:rPr>
              <a:t>tu respuesta.</a:t>
            </a:r>
          </a:p>
          <a:p>
            <a:pPr algn="just">
              <a:buClr>
                <a:schemeClr val="tx2"/>
              </a:buClr>
              <a:buFont typeface="+mj-lt"/>
              <a:buAutoNum type="arabicPeriod"/>
            </a:pPr>
            <a:r>
              <a:rPr lang="es-ES" sz="1600" dirty="0" smtClean="0">
                <a:solidFill>
                  <a:schemeClr val="tx2"/>
                </a:solidFill>
              </a:rPr>
              <a:t>¿</a:t>
            </a:r>
            <a:r>
              <a:rPr lang="es-ES" sz="1600" dirty="0">
                <a:solidFill>
                  <a:schemeClr val="tx2"/>
                </a:solidFill>
              </a:rPr>
              <a:t>Por qué el análisis de la demanda y los costos son los principales factores para considerar para fijar el precio de un producto? Justifica tu respuesta.</a:t>
            </a:r>
          </a:p>
          <a:p>
            <a:pPr algn="just">
              <a:buClr>
                <a:schemeClr val="tx2"/>
              </a:buClr>
              <a:buFont typeface="+mj-lt"/>
              <a:buAutoNum type="arabicPeriod"/>
            </a:pPr>
            <a:r>
              <a:rPr lang="es-ES" sz="1600" dirty="0" smtClean="0">
                <a:solidFill>
                  <a:schemeClr val="tx2"/>
                </a:solidFill>
              </a:rPr>
              <a:t>¿</a:t>
            </a:r>
            <a:r>
              <a:rPr lang="es-ES" sz="1600" dirty="0">
                <a:solidFill>
                  <a:schemeClr val="tx2"/>
                </a:solidFill>
              </a:rPr>
              <a:t>En qué casos es útil usar el método de punto de equilibrio y de costo más margen? Justifica tu respuesta</a:t>
            </a:r>
            <a:r>
              <a:rPr lang="es-ES" sz="1600" dirty="0" smtClean="0">
                <a:solidFill>
                  <a:schemeClr val="tx2"/>
                </a:solidFill>
              </a:rPr>
              <a:t>.</a:t>
            </a:r>
          </a:p>
          <a:p>
            <a:pPr algn="just">
              <a:buClr>
                <a:schemeClr val="tx2"/>
              </a:buClr>
              <a:buFont typeface="+mj-lt"/>
              <a:buAutoNum type="arabicPeriod"/>
            </a:pPr>
            <a:r>
              <a:rPr lang="es-ES" sz="1600" dirty="0">
                <a:solidFill>
                  <a:schemeClr val="tx2"/>
                </a:solidFill>
              </a:rPr>
              <a:t>Mencione las categorías para clasificar los objetivos que orientan las estrategias de precios de las empresas. </a:t>
            </a:r>
            <a:endParaRPr lang="es-ES" sz="1600" dirty="0" smtClean="0">
              <a:solidFill>
                <a:schemeClr val="tx2"/>
              </a:solidFill>
            </a:endParaRPr>
          </a:p>
          <a:p>
            <a:pPr algn="just">
              <a:spcAft>
                <a:spcPts val="600"/>
              </a:spcAft>
              <a:buClr>
                <a:schemeClr val="tx2"/>
              </a:buClr>
              <a:buFont typeface="+mj-lt"/>
              <a:buAutoNum type="arabicPeriod"/>
            </a:pPr>
            <a:r>
              <a:rPr lang="es-ES" sz="1600" dirty="0">
                <a:solidFill>
                  <a:schemeClr val="tx2"/>
                </a:solidFill>
              </a:rPr>
              <a:t>¿Cuáles es el procedimiento para la fijación de los precio?</a:t>
            </a:r>
          </a:p>
          <a:p>
            <a:pPr algn="just">
              <a:spcAft>
                <a:spcPts val="600"/>
              </a:spcAft>
              <a:buClr>
                <a:schemeClr val="tx2"/>
              </a:buClr>
              <a:buFont typeface="+mj-lt"/>
              <a:buAutoNum type="arabicPeriod"/>
            </a:pPr>
            <a:r>
              <a:rPr lang="es-ES" sz="1600" dirty="0">
                <a:solidFill>
                  <a:schemeClr val="tx2"/>
                </a:solidFill>
              </a:rPr>
              <a:t>Mencione los métodos de fijación de los precios </a:t>
            </a:r>
          </a:p>
          <a:p>
            <a:pPr algn="just">
              <a:spcAft>
                <a:spcPts val="600"/>
              </a:spcAft>
              <a:buClr>
                <a:schemeClr val="tx2"/>
              </a:buClr>
              <a:buFont typeface="+mj-lt"/>
              <a:buAutoNum type="arabicPeriod"/>
            </a:pPr>
            <a:r>
              <a:rPr lang="es-ES" sz="1600" dirty="0">
                <a:solidFill>
                  <a:schemeClr val="tx2"/>
                </a:solidFill>
              </a:rPr>
              <a:t>Mencione las estrategias de fijación de precios</a:t>
            </a:r>
            <a:r>
              <a:rPr lang="es-ES" sz="1600" dirty="0" smtClean="0">
                <a:solidFill>
                  <a:schemeClr val="tx2"/>
                </a:solidFill>
              </a:rPr>
              <a:t>.</a:t>
            </a:r>
          </a:p>
          <a:p>
            <a:pPr algn="just">
              <a:spcAft>
                <a:spcPts val="600"/>
              </a:spcAft>
              <a:buClr>
                <a:schemeClr val="tx2"/>
              </a:buClr>
              <a:buFont typeface="+mj-lt"/>
              <a:buAutoNum type="arabicPeriod"/>
            </a:pPr>
            <a:r>
              <a:rPr lang="es-ES" sz="1600" dirty="0" smtClean="0">
                <a:solidFill>
                  <a:schemeClr val="tx2"/>
                </a:solidFill>
              </a:rPr>
              <a:t>La </a:t>
            </a:r>
            <a:r>
              <a:rPr lang="es-ES" sz="1600" dirty="0">
                <a:solidFill>
                  <a:schemeClr val="tx2"/>
                </a:solidFill>
              </a:rPr>
              <a:t>firma “Extra” que comercializa productos lácteos logró poner en el mercado en el mes de enero </a:t>
            </a:r>
            <a:r>
              <a:rPr lang="es-ES" sz="1600" dirty="0" smtClean="0">
                <a:solidFill>
                  <a:schemeClr val="tx2"/>
                </a:solidFill>
              </a:rPr>
              <a:t>500 </a:t>
            </a:r>
            <a:r>
              <a:rPr lang="es-ES" sz="1600" dirty="0">
                <a:solidFill>
                  <a:schemeClr val="tx2"/>
                </a:solidFill>
              </a:rPr>
              <a:t>litros de </a:t>
            </a:r>
            <a:r>
              <a:rPr lang="es-ES" sz="1600" dirty="0" smtClean="0">
                <a:solidFill>
                  <a:schemeClr val="tx2"/>
                </a:solidFill>
              </a:rPr>
              <a:t>yogurt, los Costos fijos ascienden a $3 000 mensuales y el costo variable unitario es de $4.00, la empresa desea un margen de ganancia del 35%.  </a:t>
            </a:r>
            <a:endParaRPr lang="es-ES" sz="1600" dirty="0">
              <a:solidFill>
                <a:schemeClr val="tx2"/>
              </a:solidFill>
            </a:endParaRPr>
          </a:p>
          <a:p>
            <a:pPr lvl="1" algn="just">
              <a:buClr>
                <a:schemeClr val="tx2"/>
              </a:buClr>
              <a:buFont typeface="+mj-lt"/>
              <a:buAutoNum type="alphaLcParenR"/>
            </a:pPr>
            <a:r>
              <a:rPr lang="es-ES" sz="1600" dirty="0" smtClean="0">
                <a:solidFill>
                  <a:schemeClr val="tx2"/>
                </a:solidFill>
              </a:rPr>
              <a:t>¿A qué precio debería vender su producto? </a:t>
            </a:r>
          </a:p>
          <a:p>
            <a:pPr lvl="1" algn="just">
              <a:buClr>
                <a:schemeClr val="tx2"/>
              </a:buClr>
              <a:buFont typeface="+mj-lt"/>
              <a:buAutoNum type="alphaLcParenR"/>
            </a:pPr>
            <a:r>
              <a:rPr lang="es-ES" sz="1600" dirty="0" smtClean="0">
                <a:solidFill>
                  <a:schemeClr val="tx2"/>
                </a:solidFill>
              </a:rPr>
              <a:t>¿Cuál es la ganancia por litro de yogurt?      </a:t>
            </a:r>
            <a:endParaRPr lang="es-ES" sz="1600" dirty="0">
              <a:solidFill>
                <a:schemeClr val="tx2"/>
              </a:solidFill>
            </a:endParaRPr>
          </a:p>
          <a:p>
            <a:pPr marL="457200" indent="-457200" algn="just">
              <a:spcAft>
                <a:spcPts val="600"/>
              </a:spcAft>
              <a:buClr>
                <a:schemeClr val="tx2"/>
              </a:buClr>
              <a:buFont typeface="+mj-lt"/>
              <a:buAutoNum type="arabicPeriod"/>
            </a:pPr>
            <a:endParaRPr lang="es-ES" sz="1600" dirty="0">
              <a:solidFill>
                <a:schemeClr val="tx2"/>
              </a:solidFill>
            </a:endParaRPr>
          </a:p>
          <a:p>
            <a:pPr marL="457200" indent="-457200" algn="just">
              <a:buClr>
                <a:schemeClr val="tx2"/>
              </a:buClr>
              <a:buFont typeface="+mj-lt"/>
              <a:buAutoNum type="arabicPeriod"/>
            </a:pPr>
            <a:endParaRPr lang="es-ES" sz="1600" dirty="0">
              <a:solidFill>
                <a:schemeClr val="tx2"/>
              </a:solidFill>
            </a:endParaRPr>
          </a:p>
          <a:p>
            <a:pPr marL="457200" indent="-457200" algn="just">
              <a:buClr>
                <a:schemeClr val="tx2"/>
              </a:buClr>
              <a:buFont typeface="+mj-lt"/>
              <a:buAutoNum type="arabicPeriod"/>
            </a:pPr>
            <a:endParaRPr lang="es-ES" sz="1600" dirty="0">
              <a:solidFill>
                <a:schemeClr val="tx2"/>
              </a:solidFill>
            </a:endParaRPr>
          </a:p>
          <a:p>
            <a:pPr marL="0" indent="0" algn="just">
              <a:buNone/>
            </a:pPr>
            <a:endParaRPr lang="es-ES" sz="1600" dirty="0">
              <a:solidFill>
                <a:schemeClr val="tx2"/>
              </a:solidFill>
            </a:endParaRPr>
          </a:p>
        </p:txBody>
      </p:sp>
    </p:spTree>
    <p:extLst>
      <p:ext uri="{BB962C8B-B14F-4D97-AF65-F5344CB8AC3E}">
        <p14:creationId xmlns:p14="http://schemas.microsoft.com/office/powerpoint/2010/main" val="3240217839"/>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dirty="0">
                <a:solidFill>
                  <a:schemeClr val="tx2"/>
                </a:solidFill>
              </a:rPr>
              <a:t>Bibliografía Básica</a:t>
            </a:r>
          </a:p>
        </p:txBody>
      </p:sp>
      <p:sp>
        <p:nvSpPr>
          <p:cNvPr id="3" name="Marcador de contenido 2"/>
          <p:cNvSpPr>
            <a:spLocks noGrp="1"/>
          </p:cNvSpPr>
          <p:nvPr>
            <p:ph idx="1"/>
          </p:nvPr>
        </p:nvSpPr>
        <p:spPr>
          <a:xfrm>
            <a:off x="611560" y="980728"/>
            <a:ext cx="8077200" cy="5544616"/>
          </a:xfrm>
        </p:spPr>
        <p:txBody>
          <a:bodyPr/>
          <a:lstStyle/>
          <a:p>
            <a:pPr marL="0" indent="0" algn="just">
              <a:spcBef>
                <a:spcPts val="0"/>
              </a:spcBef>
              <a:spcAft>
                <a:spcPts val="1200"/>
              </a:spcAft>
              <a:buNone/>
            </a:pPr>
            <a:r>
              <a:rPr lang="es-ES" sz="2200" b="1" dirty="0">
                <a:solidFill>
                  <a:schemeClr val="tx2"/>
                </a:solidFill>
              </a:rPr>
              <a:t>BÁSICA</a:t>
            </a:r>
          </a:p>
          <a:p>
            <a:pPr marL="0" indent="0" algn="just">
              <a:spcBef>
                <a:spcPts val="0"/>
              </a:spcBef>
              <a:spcAft>
                <a:spcPts val="1200"/>
              </a:spcAft>
              <a:buNone/>
            </a:pPr>
            <a:r>
              <a:rPr lang="es-ES" sz="2200" dirty="0" smtClean="0">
                <a:solidFill>
                  <a:schemeClr val="tx2"/>
                </a:solidFill>
              </a:rPr>
              <a:t>•</a:t>
            </a:r>
            <a:r>
              <a:rPr lang="es-ES" sz="2200" dirty="0" err="1" smtClean="0">
                <a:solidFill>
                  <a:schemeClr val="tx2"/>
                </a:solidFill>
              </a:rPr>
              <a:t>Kotler</a:t>
            </a:r>
            <a:r>
              <a:rPr lang="es-ES" sz="2200" dirty="0">
                <a:solidFill>
                  <a:schemeClr val="tx2"/>
                </a:solidFill>
              </a:rPr>
              <a:t>, P., &amp; Armstrong, G. (2012). Marketing. Pearson.</a:t>
            </a:r>
          </a:p>
          <a:p>
            <a:pPr marL="0" indent="0" algn="just">
              <a:spcBef>
                <a:spcPts val="0"/>
              </a:spcBef>
              <a:spcAft>
                <a:spcPts val="1200"/>
              </a:spcAft>
              <a:buNone/>
            </a:pPr>
            <a:r>
              <a:rPr lang="es-ES" sz="2200" dirty="0" smtClean="0">
                <a:solidFill>
                  <a:schemeClr val="tx2"/>
                </a:solidFill>
              </a:rPr>
              <a:t>•</a:t>
            </a:r>
            <a:r>
              <a:rPr lang="es-ES" sz="2200" dirty="0" err="1" smtClean="0">
                <a:solidFill>
                  <a:schemeClr val="tx2"/>
                </a:solidFill>
              </a:rPr>
              <a:t>Lovelock</a:t>
            </a:r>
            <a:r>
              <a:rPr lang="es-ES" sz="2200" dirty="0">
                <a:solidFill>
                  <a:schemeClr val="tx2"/>
                </a:solidFill>
              </a:rPr>
              <a:t>, C, y </a:t>
            </a:r>
            <a:r>
              <a:rPr lang="es-ES" sz="2200" dirty="0" err="1">
                <a:solidFill>
                  <a:schemeClr val="tx2"/>
                </a:solidFill>
              </a:rPr>
              <a:t>Wirtz</a:t>
            </a:r>
            <a:r>
              <a:rPr lang="es-ES" sz="2200" dirty="0">
                <a:solidFill>
                  <a:schemeClr val="tx2"/>
                </a:solidFill>
              </a:rPr>
              <a:t>, J. (2009). Marketing de servicios. personal, tecnología y estrategia. 6ª. Ed.  México: Pearson Educación. ISBN: 978-970-26-1515-6</a:t>
            </a:r>
          </a:p>
          <a:p>
            <a:pPr marL="0" indent="0" algn="just">
              <a:spcBef>
                <a:spcPts val="0"/>
              </a:spcBef>
              <a:spcAft>
                <a:spcPts val="1200"/>
              </a:spcAft>
              <a:buNone/>
            </a:pPr>
            <a:r>
              <a:rPr lang="es-ES" sz="2200" b="1" dirty="0" smtClean="0">
                <a:solidFill>
                  <a:schemeClr val="tx2"/>
                </a:solidFill>
              </a:rPr>
              <a:t>COMPLEMENTARIA</a:t>
            </a:r>
            <a:endParaRPr lang="es-ES" sz="2200" b="1" dirty="0">
              <a:solidFill>
                <a:schemeClr val="tx2"/>
              </a:solidFill>
            </a:endParaRPr>
          </a:p>
          <a:p>
            <a:pPr marL="0" indent="0" algn="just">
              <a:spcBef>
                <a:spcPts val="0"/>
              </a:spcBef>
              <a:spcAft>
                <a:spcPts val="1200"/>
              </a:spcAft>
              <a:buNone/>
            </a:pPr>
            <a:r>
              <a:rPr lang="es-ES" sz="2200" dirty="0" smtClean="0">
                <a:solidFill>
                  <a:schemeClr val="tx2"/>
                </a:solidFill>
              </a:rPr>
              <a:t>•</a:t>
            </a:r>
            <a:r>
              <a:rPr lang="es-ES" sz="2200" dirty="0" err="1" smtClean="0">
                <a:solidFill>
                  <a:schemeClr val="tx2"/>
                </a:solidFill>
              </a:rPr>
              <a:t>Kotler</a:t>
            </a:r>
            <a:r>
              <a:rPr lang="es-ES" sz="2200" dirty="0">
                <a:solidFill>
                  <a:schemeClr val="tx2"/>
                </a:solidFill>
              </a:rPr>
              <a:t>, P. (2001). Dirección de Mercadotecnia, Análisis, Planeación, Implementación y Control. 8ª. Ed. México: Pearson Educación. </a:t>
            </a:r>
          </a:p>
          <a:p>
            <a:pPr marL="0" indent="0" algn="just">
              <a:spcBef>
                <a:spcPts val="0"/>
              </a:spcBef>
              <a:spcAft>
                <a:spcPts val="1200"/>
              </a:spcAft>
              <a:buNone/>
            </a:pPr>
            <a:r>
              <a:rPr lang="es-ES" sz="2200" dirty="0" smtClean="0">
                <a:solidFill>
                  <a:schemeClr val="tx2"/>
                </a:solidFill>
              </a:rPr>
              <a:t>•</a:t>
            </a:r>
            <a:r>
              <a:rPr lang="es-ES" sz="2200" dirty="0" err="1" smtClean="0">
                <a:solidFill>
                  <a:schemeClr val="tx2"/>
                </a:solidFill>
              </a:rPr>
              <a:t>Kotler</a:t>
            </a:r>
            <a:r>
              <a:rPr lang="es-ES" sz="2200" dirty="0">
                <a:solidFill>
                  <a:schemeClr val="tx2"/>
                </a:solidFill>
              </a:rPr>
              <a:t>, P. y </a:t>
            </a:r>
            <a:r>
              <a:rPr lang="es-ES" sz="2200" dirty="0" err="1">
                <a:solidFill>
                  <a:schemeClr val="tx2"/>
                </a:solidFill>
              </a:rPr>
              <a:t>Keller</a:t>
            </a:r>
            <a:r>
              <a:rPr lang="es-ES" sz="2200" dirty="0">
                <a:solidFill>
                  <a:schemeClr val="tx2"/>
                </a:solidFill>
              </a:rPr>
              <a:t>, K. (2012). Dirección de Marketing. 14ª. Ed.  México: Pearson Educación. ISBN: 978-607-32-1245-8</a:t>
            </a:r>
          </a:p>
        </p:txBody>
      </p:sp>
    </p:spTree>
    <p:extLst>
      <p:ext uri="{BB962C8B-B14F-4D97-AF65-F5344CB8AC3E}">
        <p14:creationId xmlns:p14="http://schemas.microsoft.com/office/powerpoint/2010/main" val="2721388269"/>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sz="3200" dirty="0">
                <a:solidFill>
                  <a:schemeClr val="tx2"/>
                </a:solidFill>
              </a:rPr>
              <a:t>Motivación próxima clase:</a:t>
            </a:r>
          </a:p>
        </p:txBody>
      </p:sp>
      <p:sp>
        <p:nvSpPr>
          <p:cNvPr id="3" name="Marcador de contenido 2"/>
          <p:cNvSpPr>
            <a:spLocks noGrp="1"/>
          </p:cNvSpPr>
          <p:nvPr>
            <p:ph idx="1"/>
          </p:nvPr>
        </p:nvSpPr>
        <p:spPr>
          <a:xfrm>
            <a:off x="609601" y="1988840"/>
            <a:ext cx="4886368" cy="1912243"/>
          </a:xfrm>
        </p:spPr>
        <p:txBody>
          <a:bodyPr/>
          <a:lstStyle/>
          <a:p>
            <a:pPr marL="0" indent="0" algn="just">
              <a:buNone/>
            </a:pPr>
            <a:r>
              <a:rPr lang="es-ES" dirty="0">
                <a:solidFill>
                  <a:schemeClr val="tx2"/>
                </a:solidFill>
              </a:rPr>
              <a:t>En la próxima conferencia se </a:t>
            </a:r>
            <a:r>
              <a:rPr lang="es-ES" dirty="0" smtClean="0">
                <a:solidFill>
                  <a:schemeClr val="tx2"/>
                </a:solidFill>
              </a:rPr>
              <a:t>definirá las 4P´s del marketing mix</a:t>
            </a:r>
            <a:r>
              <a:rPr lang="es-ES" dirty="0">
                <a:solidFill>
                  <a:schemeClr val="tx2"/>
                </a:solidFill>
              </a:rPr>
              <a:t>:</a:t>
            </a:r>
            <a:r>
              <a:rPr lang="es-ES" dirty="0" smtClean="0">
                <a:solidFill>
                  <a:schemeClr val="tx2"/>
                </a:solidFill>
              </a:rPr>
              <a:t> Plaza</a:t>
            </a:r>
          </a:p>
          <a:p>
            <a:pPr marL="0" indent="0" algn="just">
              <a:buNone/>
            </a:pPr>
            <a:r>
              <a:rPr lang="es-ES" dirty="0" smtClean="0">
                <a:solidFill>
                  <a:schemeClr val="tx2"/>
                </a:solidFill>
              </a:rPr>
              <a:t> </a:t>
            </a:r>
            <a:endParaRPr lang="es-ES" dirty="0">
              <a:solidFill>
                <a:schemeClr val="tx2"/>
              </a:solidFill>
            </a:endParaRPr>
          </a:p>
        </p:txBody>
      </p:sp>
      <p:pic>
        <p:nvPicPr>
          <p:cNvPr id="5" name="Picture 43" descr="D:\frida25814\facultad\2015\imagenes para ppt\uhuh.jpg"/>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495969" y="1264940"/>
            <a:ext cx="2892455" cy="2380084"/>
          </a:xfrm>
          <a:prstGeom prst="rect">
            <a:avLst/>
          </a:prstGeom>
          <a:noFill/>
          <a:ln>
            <a:noFill/>
          </a:ln>
          <a:extLst/>
        </p:spPr>
      </p:pic>
    </p:spTree>
    <p:extLst>
      <p:ext uri="{BB962C8B-B14F-4D97-AF65-F5344CB8AC3E}">
        <p14:creationId xmlns:p14="http://schemas.microsoft.com/office/powerpoint/2010/main" val="1662578586"/>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p:cNvSpPr>
            <a:spLocks noGrp="1"/>
          </p:cNvSpPr>
          <p:nvPr>
            <p:ph idx="1"/>
          </p:nvPr>
        </p:nvSpPr>
        <p:spPr>
          <a:xfrm>
            <a:off x="611560" y="1124744"/>
            <a:ext cx="8023225" cy="4921250"/>
          </a:xfrm>
        </p:spPr>
        <p:style>
          <a:lnRef idx="0">
            <a:schemeClr val="accent3"/>
          </a:lnRef>
          <a:fillRef idx="3">
            <a:schemeClr val="accent3"/>
          </a:fillRef>
          <a:effectRef idx="3">
            <a:schemeClr val="accent3"/>
          </a:effectRef>
          <a:fontRef idx="minor">
            <a:schemeClr val="lt1"/>
          </a:fontRef>
        </p:style>
        <p:txBody>
          <a:bodyPr/>
          <a:lstStyle/>
          <a:p>
            <a:pPr marL="0" indent="0" algn="just">
              <a:buNone/>
            </a:pPr>
            <a:r>
              <a:rPr lang="es-ES" b="1" dirty="0">
                <a:solidFill>
                  <a:schemeClr val="tx2"/>
                </a:solidFill>
              </a:rPr>
              <a:t>Saber investigar es un deber de todo estudiante universitario. Un verdadero universitario no es aquel que aprueba un curso y obtiene un título, sino aquel que se dedica a investigar. La vida universitaria es investigación. Quien no investiga vuelve sus conocimientos obsoletos en poco tiempo. </a:t>
            </a:r>
            <a:endParaRPr lang="es-ES" b="1" dirty="0" smtClean="0">
              <a:solidFill>
                <a:schemeClr val="tx2"/>
              </a:solidFill>
            </a:endParaRPr>
          </a:p>
          <a:p>
            <a:pPr marL="0" indent="0" algn="just">
              <a:buNone/>
            </a:pPr>
            <a:endParaRPr lang="es-ES" b="1" dirty="0">
              <a:solidFill>
                <a:schemeClr val="tx2"/>
              </a:solidFill>
            </a:endParaRPr>
          </a:p>
          <a:p>
            <a:pPr marL="0" indent="0" algn="r">
              <a:buNone/>
            </a:pPr>
            <a:r>
              <a:rPr lang="es-ES" b="1" dirty="0">
                <a:solidFill>
                  <a:schemeClr val="tx2"/>
                </a:solidFill>
              </a:rPr>
              <a:t>Casasola, W</a:t>
            </a:r>
          </a:p>
          <a:p>
            <a:pPr marL="0" indent="0" algn="just">
              <a:buNone/>
            </a:pPr>
            <a:endParaRPr lang="es-ES" b="1" dirty="0">
              <a:solidFill>
                <a:schemeClr val="tx2"/>
              </a:solidFill>
            </a:endParaRPr>
          </a:p>
        </p:txBody>
      </p:sp>
      <p:pic>
        <p:nvPicPr>
          <p:cNvPr id="6" name="Picture 7" descr="D:\frida25814\facultad\2015\imagenes para ppt\oi0.jpg"/>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55576" y="4797152"/>
            <a:ext cx="1829584" cy="1440160"/>
          </a:xfrm>
          <a:prstGeom prst="rect">
            <a:avLst/>
          </a:prstGeom>
          <a:noFill/>
          <a:ln>
            <a:noFill/>
          </a:ln>
          <a:extLst/>
        </p:spPr>
      </p:pic>
      <p:pic>
        <p:nvPicPr>
          <p:cNvPr id="7" name="Picture 5" descr="D:\frida25814\facultad\2015\imagenes para ppt\x3.jpg"/>
          <p:cNvPicPr/>
          <p:nvPr/>
        </p:nvPicPr>
        <p:blipFill>
          <a:blip r:embed="rId3">
            <a:extLst>
              <a:ext uri="{28A0092B-C50C-407E-A947-70E740481C1C}">
                <a14:useLocalDpi xmlns:a14="http://schemas.microsoft.com/office/drawing/2010/main" val="0"/>
              </a:ext>
            </a:extLst>
          </a:blip>
          <a:srcRect b="20428"/>
          <a:stretch>
            <a:fillRect/>
          </a:stretch>
        </p:blipFill>
        <p:spPr bwMode="auto">
          <a:xfrm>
            <a:off x="7524328" y="100153"/>
            <a:ext cx="1326481" cy="1008112"/>
          </a:xfrm>
          <a:prstGeom prst="rect">
            <a:avLst/>
          </a:prstGeom>
          <a:noFill/>
          <a:ln>
            <a:noFill/>
          </a:ln>
          <a:extLst/>
        </p:spPr>
      </p:pic>
    </p:spTree>
    <p:extLst>
      <p:ext uri="{BB962C8B-B14F-4D97-AF65-F5344CB8AC3E}">
        <p14:creationId xmlns:p14="http://schemas.microsoft.com/office/powerpoint/2010/main" val="1517443753"/>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Imagen 12"/>
          <p:cNvPicPr/>
          <p:nvPr/>
        </p:nvPicPr>
        <p:blipFill>
          <a:blip r:embed="rId2">
            <a:extLst>
              <a:ext uri="{28A0092B-C50C-407E-A947-70E740481C1C}">
                <a14:useLocalDpi xmlns:a14="http://schemas.microsoft.com/office/drawing/2010/main" val="0"/>
              </a:ext>
            </a:extLst>
          </a:blip>
          <a:stretch>
            <a:fillRect/>
          </a:stretch>
        </p:blipFill>
        <p:spPr>
          <a:xfrm>
            <a:off x="909754" y="2420888"/>
            <a:ext cx="2036204" cy="1766314"/>
          </a:xfrm>
          <a:prstGeom prst="rect">
            <a:avLst/>
          </a:prstGeom>
        </p:spPr>
      </p:pic>
      <p:pic>
        <p:nvPicPr>
          <p:cNvPr id="11" name="Imagen 10" descr="D:\Imagenes mias\121.pn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rot="501707">
            <a:off x="6402880" y="4729713"/>
            <a:ext cx="2226348" cy="1530239"/>
          </a:xfrm>
          <a:prstGeom prst="rect">
            <a:avLst/>
          </a:prstGeom>
          <a:noFill/>
          <a:ln>
            <a:noFill/>
          </a:ln>
        </p:spPr>
      </p:pic>
      <p:sp>
        <p:nvSpPr>
          <p:cNvPr id="2050" name="Rectangle 2"/>
          <p:cNvSpPr>
            <a:spLocks noGrp="1" noChangeArrowheads="1"/>
          </p:cNvSpPr>
          <p:nvPr>
            <p:ph type="ctrTitle"/>
          </p:nvPr>
        </p:nvSpPr>
        <p:spPr>
          <a:xfrm>
            <a:off x="1752600" y="1821496"/>
            <a:ext cx="5791200" cy="1934529"/>
          </a:xfrm>
        </p:spPr>
        <p:txBody>
          <a:bodyPr/>
          <a:lstStyle/>
          <a:p>
            <a:pPr>
              <a:lnSpc>
                <a:spcPct val="150000"/>
              </a:lnSpc>
            </a:pPr>
            <a:r>
              <a:rPr lang="en-US" altLang="es-ES" sz="3200" dirty="0" smtClean="0">
                <a:solidFill>
                  <a:schemeClr val="tx2"/>
                </a:solidFill>
              </a:rPr>
              <a:t>OPTATIVA II</a:t>
            </a:r>
            <a:br>
              <a:rPr lang="en-US" altLang="es-ES" sz="3200" dirty="0" smtClean="0">
                <a:solidFill>
                  <a:schemeClr val="tx2"/>
                </a:solidFill>
              </a:rPr>
            </a:br>
            <a:r>
              <a:rPr lang="en-US" altLang="es-ES" sz="3200" dirty="0" smtClean="0">
                <a:solidFill>
                  <a:schemeClr val="tx2"/>
                </a:solidFill>
              </a:rPr>
              <a:t>MARKETING </a:t>
            </a:r>
            <a:endParaRPr lang="en-US" altLang="es-ES" sz="3200" dirty="0">
              <a:solidFill>
                <a:schemeClr val="tx2"/>
              </a:solidFill>
            </a:endParaRPr>
          </a:p>
        </p:txBody>
      </p:sp>
      <p:sp>
        <p:nvSpPr>
          <p:cNvPr id="2051" name="Rectangle 3"/>
          <p:cNvSpPr>
            <a:spLocks noGrp="1" noChangeArrowheads="1"/>
          </p:cNvSpPr>
          <p:nvPr>
            <p:ph type="subTitle" idx="1"/>
          </p:nvPr>
        </p:nvSpPr>
        <p:spPr>
          <a:xfrm>
            <a:off x="1987990" y="4845568"/>
            <a:ext cx="6563816" cy="457200"/>
          </a:xfrm>
        </p:spPr>
        <p:txBody>
          <a:bodyPr/>
          <a:lstStyle/>
          <a:p>
            <a:r>
              <a:rPr lang="en-US" altLang="es-ES" dirty="0">
                <a:solidFill>
                  <a:schemeClr val="tx2"/>
                </a:solidFill>
              </a:rPr>
              <a:t>MSc. Beatriz </a:t>
            </a:r>
            <a:r>
              <a:rPr lang="es-ES" altLang="es-ES" dirty="0">
                <a:solidFill>
                  <a:schemeClr val="tx2"/>
                </a:solidFill>
              </a:rPr>
              <a:t>Fernández</a:t>
            </a:r>
            <a:r>
              <a:rPr lang="en-US" altLang="es-ES" dirty="0">
                <a:solidFill>
                  <a:schemeClr val="tx2"/>
                </a:solidFill>
              </a:rPr>
              <a:t> Pérez</a:t>
            </a:r>
          </a:p>
        </p:txBody>
      </p:sp>
      <p:sp>
        <p:nvSpPr>
          <p:cNvPr id="2" name="Rectángulo 1"/>
          <p:cNvSpPr/>
          <p:nvPr/>
        </p:nvSpPr>
        <p:spPr>
          <a:xfrm>
            <a:off x="3995936" y="5517232"/>
            <a:ext cx="1728192" cy="79208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b="1" dirty="0" smtClean="0"/>
              <a:t>2</a:t>
            </a:r>
            <a:r>
              <a:rPr lang="es-ES" b="1" dirty="0" smtClean="0">
                <a:solidFill>
                  <a:schemeClr val="tx2"/>
                </a:solidFill>
              </a:rPr>
              <a:t>CURSO: 2026/2027</a:t>
            </a:r>
            <a:endParaRPr lang="es-ES" b="1" dirty="0"/>
          </a:p>
        </p:txBody>
      </p:sp>
      <p:sp>
        <p:nvSpPr>
          <p:cNvPr id="7" name="Rectangle 3"/>
          <p:cNvSpPr txBox="1">
            <a:spLocks noChangeArrowheads="1"/>
          </p:cNvSpPr>
          <p:nvPr/>
        </p:nvSpPr>
        <p:spPr bwMode="gray">
          <a:xfrm>
            <a:off x="1758427" y="4290412"/>
            <a:ext cx="6563816"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0" indent="0" algn="ctr" rtl="0" eaLnBrk="1" fontAlgn="base" hangingPunct="1">
              <a:spcBef>
                <a:spcPct val="20000"/>
              </a:spcBef>
              <a:spcAft>
                <a:spcPct val="0"/>
              </a:spcAft>
              <a:buClr>
                <a:schemeClr val="hlink"/>
              </a:buClr>
              <a:buFont typeface="Wingdings" panose="05000000000000000000" pitchFamily="2" charset="2"/>
              <a:buNone/>
              <a:defRPr sz="1800" b="1" kern="1200">
                <a:solidFill>
                  <a:schemeClr val="tx1"/>
                </a:solidFill>
                <a:latin typeface="+mn-lt"/>
                <a:ea typeface="+mn-ea"/>
                <a:cs typeface="+mn-cs"/>
              </a:defRPr>
            </a:lvl1pPr>
            <a:lvl2pPr marL="742950" indent="-285750" algn="l" rtl="0" eaLnBrk="1" fontAlgn="base" hangingPunct="1">
              <a:spcBef>
                <a:spcPct val="20000"/>
              </a:spcBef>
              <a:spcAft>
                <a:spcPct val="0"/>
              </a:spcAft>
              <a:buClr>
                <a:schemeClr val="accent1"/>
              </a:buClr>
              <a:buFont typeface="Wingdings" panose="05000000000000000000" pitchFamily="2" charset="2"/>
              <a:buChar char="§"/>
              <a:defRPr sz="2800" kern="1200">
                <a:solidFill>
                  <a:schemeClr val="tx1"/>
                </a:solidFill>
                <a:latin typeface="Arial" panose="020B0604020202020204" pitchFamily="34" charset="0"/>
                <a:ea typeface="+mn-ea"/>
                <a:cs typeface="+mn-cs"/>
              </a:defRPr>
            </a:lvl2pPr>
            <a:lvl3pPr marL="1143000" indent="-228600" algn="l" rtl="0" eaLnBrk="1" fontAlgn="base" hangingPunct="1">
              <a:spcBef>
                <a:spcPct val="20000"/>
              </a:spcBef>
              <a:spcAft>
                <a:spcPct val="0"/>
              </a:spcAft>
              <a:buClr>
                <a:schemeClr val="tx1"/>
              </a:buClr>
              <a:buChar char="•"/>
              <a:defRPr sz="2400" kern="1200">
                <a:solidFill>
                  <a:schemeClr val="tx1"/>
                </a:solidFill>
                <a:latin typeface="Arial" panose="020B0604020202020204" pitchFamily="34" charset="0"/>
                <a:ea typeface="+mn-ea"/>
                <a:cs typeface="+mn-cs"/>
              </a:defRPr>
            </a:lvl3pPr>
            <a:lvl4pPr marL="1600200" indent="-228600" algn="l" rtl="0" eaLnBrk="1" fontAlgn="base" hangingPunct="1">
              <a:spcBef>
                <a:spcPct val="20000"/>
              </a:spcBef>
              <a:spcAft>
                <a:spcPct val="0"/>
              </a:spcAft>
              <a:buChar char="–"/>
              <a:defRPr sz="2000" kern="1200">
                <a:solidFill>
                  <a:schemeClr val="tx1"/>
                </a:solidFill>
                <a:latin typeface="Arial" panose="020B0604020202020204" pitchFamily="34" charset="0"/>
                <a:ea typeface="+mn-ea"/>
                <a:cs typeface="+mn-cs"/>
              </a:defRPr>
            </a:lvl4pPr>
            <a:lvl5pPr marL="2057400" indent="-228600" algn="l" rtl="0" eaLnBrk="1" fontAlgn="base" hangingPunct="1">
              <a:spcBef>
                <a:spcPct val="20000"/>
              </a:spcBef>
              <a:spcAft>
                <a:spcPct val="0"/>
              </a:spcAft>
              <a:buChar char="»"/>
              <a:defRPr sz="2000" kern="1200">
                <a:solidFill>
                  <a:schemeClr val="tx1"/>
                </a:solidFill>
                <a:latin typeface="Arial" panose="020B06040202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altLang="es-ES" dirty="0" smtClean="0">
                <a:solidFill>
                  <a:schemeClr val="tx2"/>
                </a:solidFill>
              </a:rPr>
              <a:t>PROGRAMA CICLO CORTO AUDITORÍA</a:t>
            </a:r>
            <a:endParaRPr lang="en-US" altLang="es-ES" dirty="0">
              <a:solidFill>
                <a:schemeClr val="tx2"/>
              </a:solidFill>
            </a:endParaRPr>
          </a:p>
        </p:txBody>
      </p:sp>
      <p:pic>
        <p:nvPicPr>
          <p:cNvPr id="8" name="Imagen 7" descr="D:\Imagenes mias\120.png"/>
          <p:cNvPicPr>
            <a:picLocks noChangeAspect="1"/>
          </p:cNvPicPr>
          <p:nvPr/>
        </p:nvPicPr>
        <p:blipFill>
          <a:blip r:embed="rId4" cstate="print">
            <a:extLst>
              <a:ext uri="{28A0092B-C50C-407E-A947-70E740481C1C}">
                <a14:useLocalDpi xmlns:a14="http://schemas.microsoft.com/office/drawing/2010/main" val="0"/>
              </a:ext>
            </a:extLst>
          </a:blip>
          <a:srcRect/>
          <a:stretch>
            <a:fillRect/>
          </a:stretch>
        </p:blipFill>
        <p:spPr bwMode="auto">
          <a:xfrm rot="20681706">
            <a:off x="724403" y="591094"/>
            <a:ext cx="1955600" cy="1449797"/>
          </a:xfrm>
          <a:prstGeom prst="rect">
            <a:avLst/>
          </a:prstGeom>
          <a:noFill/>
          <a:ln>
            <a:noFill/>
          </a:ln>
        </p:spPr>
      </p:pic>
      <p:pic>
        <p:nvPicPr>
          <p:cNvPr id="9" name="Picture 11" descr="D:\frida25814\facultad\2015\imagenes para ppt\plan....jpg"/>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rot="944420">
            <a:off x="6353092" y="2629233"/>
            <a:ext cx="2197996" cy="1612981"/>
          </a:xfrm>
          <a:prstGeom prst="rect">
            <a:avLst/>
          </a:prstGeom>
          <a:noFill/>
          <a:ln>
            <a:noFill/>
          </a:ln>
          <a:extLst/>
        </p:spPr>
      </p:pic>
      <p:pic>
        <p:nvPicPr>
          <p:cNvPr id="10" name="Imagen 9" descr="D:\Imagenes mias\MK.png"/>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rot="21296952">
            <a:off x="776756" y="4721773"/>
            <a:ext cx="2410386" cy="1588941"/>
          </a:xfrm>
          <a:prstGeom prst="rect">
            <a:avLst/>
          </a:prstGeom>
          <a:noFill/>
          <a:ln>
            <a:noFill/>
          </a:ln>
        </p:spPr>
      </p:pic>
      <p:sp>
        <p:nvSpPr>
          <p:cNvPr id="12" name="4 CuadroTexto"/>
          <p:cNvSpPr txBox="1"/>
          <p:nvPr/>
        </p:nvSpPr>
        <p:spPr bwMode="auto">
          <a:xfrm>
            <a:off x="2683132" y="523211"/>
            <a:ext cx="5868674" cy="1200329"/>
          </a:xfrm>
          <a:prstGeom prst="rect">
            <a:avLst/>
          </a:prstGeom>
          <a:noFill/>
          <a:ln>
            <a:noFill/>
          </a:ln>
          <a:effectLst/>
          <a:extLst/>
        </p:spPr>
        <p:txBody>
          <a:bodyPr wrap="square" rtlCol="0">
            <a:spAutoFit/>
          </a:bodyPr>
          <a:lstStyle/>
          <a:p>
            <a:pPr algn="ctr">
              <a:spcBef>
                <a:spcPct val="50000"/>
              </a:spcBef>
            </a:pPr>
            <a:r>
              <a:rPr lang="es-ES" sz="2400" b="1" dirty="0">
                <a:ln w="0"/>
                <a:solidFill>
                  <a:schemeClr val="tx2"/>
                </a:solidFill>
                <a:latin typeface="Arial" panose="020B0604020202020204" pitchFamily="34" charset="0"/>
                <a:cs typeface="Arial" panose="020B0604020202020204" pitchFamily="34" charset="0"/>
              </a:rPr>
              <a:t>FACULTAD DE </a:t>
            </a:r>
            <a:r>
              <a:rPr lang="es-ES" sz="2400" b="1" dirty="0" smtClean="0">
                <a:ln w="0"/>
                <a:solidFill>
                  <a:schemeClr val="tx2"/>
                </a:solidFill>
                <a:latin typeface="Arial" panose="020B0604020202020204" pitchFamily="34" charset="0"/>
                <a:cs typeface="Arial" panose="020B0604020202020204" pitchFamily="34" charset="0"/>
              </a:rPr>
              <a:t>CIENCIAS AGROPECUARIAS, TÉCNICAS Y ECONÓMICAS</a:t>
            </a:r>
            <a:endParaRPr lang="es-ES" sz="2400" b="1" dirty="0">
              <a:ln w="0"/>
              <a:solidFill>
                <a:schemeClr val="tx2"/>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326317846"/>
      </p:ext>
    </p:extLst>
  </p:cSld>
  <p:clrMapOvr>
    <a:masterClrMapping/>
  </p:clrMapOvr>
  <p:timing>
    <p:tnLst>
      <p:par>
        <p:cTn id="1" dur="indefinite" restart="never" nodeType="tmRoot"/>
      </p:par>
    </p:tnLst>
  </p:timing>
</p:sld>
</file>

<file path=ppt/theme/theme1.xml><?xml version="1.0" encoding="utf-8"?>
<a:theme xmlns:a="http://schemas.openxmlformats.org/drawingml/2006/main" name="sample">
  <a:themeElements>
    <a:clrScheme name="sample 2">
      <a:dk1>
        <a:srgbClr val="113F71"/>
      </a:dk1>
      <a:lt1>
        <a:srgbClr val="FFFFFF"/>
      </a:lt1>
      <a:dk2>
        <a:srgbClr val="000000"/>
      </a:dk2>
      <a:lt2>
        <a:srgbClr val="C1D1D3"/>
      </a:lt2>
      <a:accent1>
        <a:srgbClr val="2D7ACF"/>
      </a:accent1>
      <a:accent2>
        <a:srgbClr val="99CC00"/>
      </a:accent2>
      <a:accent3>
        <a:srgbClr val="FFFFFF"/>
      </a:accent3>
      <a:accent4>
        <a:srgbClr val="0D345F"/>
      </a:accent4>
      <a:accent5>
        <a:srgbClr val="ADBEE4"/>
      </a:accent5>
      <a:accent6>
        <a:srgbClr val="8AB900"/>
      </a:accent6>
      <a:hlink>
        <a:srgbClr val="5AABCC"/>
      </a:hlink>
      <a:folHlink>
        <a:srgbClr val="BD9E61"/>
      </a:folHlink>
    </a:clrScheme>
    <a:fontScheme name="sample">
      <a:majorFont>
        <a:latin typeface="Verdana"/>
        <a:ea typeface=""/>
        <a:cs typeface=""/>
      </a:majorFont>
      <a:minorFont>
        <a:latin typeface="Verdana"/>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raClrScheme>
      <a:clrScheme name="sample 1">
        <a:dk1>
          <a:srgbClr val="1F52C0"/>
        </a:dk1>
        <a:lt1>
          <a:srgbClr val="FFFFFF"/>
        </a:lt1>
        <a:dk2>
          <a:srgbClr val="000000"/>
        </a:dk2>
        <a:lt2>
          <a:srgbClr val="D6E1E2"/>
        </a:lt2>
        <a:accent1>
          <a:srgbClr val="E38B55"/>
        </a:accent1>
        <a:accent2>
          <a:srgbClr val="CB81D5"/>
        </a:accent2>
        <a:accent3>
          <a:srgbClr val="FFFFFF"/>
        </a:accent3>
        <a:accent4>
          <a:srgbClr val="1945A4"/>
        </a:accent4>
        <a:accent5>
          <a:srgbClr val="EFC4B4"/>
        </a:accent5>
        <a:accent6>
          <a:srgbClr val="B874C1"/>
        </a:accent6>
        <a:hlink>
          <a:srgbClr val="705FC3"/>
        </a:hlink>
        <a:folHlink>
          <a:srgbClr val="83A6A7"/>
        </a:folHlink>
      </a:clrScheme>
      <a:clrMap bg1="lt1" tx1="dk1" bg2="lt2" tx2="dk2" accent1="accent1" accent2="accent2" accent3="accent3" accent4="accent4" accent5="accent5" accent6="accent6" hlink="hlink" folHlink="folHlink"/>
    </a:extraClrScheme>
    <a:extraClrScheme>
      <a:clrScheme name="sample 2">
        <a:dk1>
          <a:srgbClr val="113F71"/>
        </a:dk1>
        <a:lt1>
          <a:srgbClr val="FFFFFF"/>
        </a:lt1>
        <a:dk2>
          <a:srgbClr val="000000"/>
        </a:dk2>
        <a:lt2>
          <a:srgbClr val="C1D1D3"/>
        </a:lt2>
        <a:accent1>
          <a:srgbClr val="2D7ACF"/>
        </a:accent1>
        <a:accent2>
          <a:srgbClr val="99CC00"/>
        </a:accent2>
        <a:accent3>
          <a:srgbClr val="FFFFFF"/>
        </a:accent3>
        <a:accent4>
          <a:srgbClr val="0D345F"/>
        </a:accent4>
        <a:accent5>
          <a:srgbClr val="ADBEE4"/>
        </a:accent5>
        <a:accent6>
          <a:srgbClr val="8AB900"/>
        </a:accent6>
        <a:hlink>
          <a:srgbClr val="5AABCC"/>
        </a:hlink>
        <a:folHlink>
          <a:srgbClr val="BD9E61"/>
        </a:folHlink>
      </a:clrScheme>
      <a:clrMap bg1="lt1" tx1="dk1" bg2="lt2" tx2="dk2" accent1="accent1" accent2="accent2" accent3="accent3" accent4="accent4" accent5="accent5" accent6="accent6" hlink="hlink" folHlink="folHlink"/>
    </a:extraClrScheme>
    <a:extraClrScheme>
      <a:clrScheme name="sample 3">
        <a:dk1>
          <a:srgbClr val="1F2163"/>
        </a:dk1>
        <a:lt1>
          <a:srgbClr val="FFFFFF"/>
        </a:lt1>
        <a:dk2>
          <a:srgbClr val="000000"/>
        </a:dk2>
        <a:lt2>
          <a:srgbClr val="CCD8DA"/>
        </a:lt2>
        <a:accent1>
          <a:srgbClr val="4067CA"/>
        </a:accent1>
        <a:accent2>
          <a:srgbClr val="00B4B0"/>
        </a:accent2>
        <a:accent3>
          <a:srgbClr val="FFFFFF"/>
        </a:accent3>
        <a:accent4>
          <a:srgbClr val="191B53"/>
        </a:accent4>
        <a:accent5>
          <a:srgbClr val="AFB8E1"/>
        </a:accent5>
        <a:accent6>
          <a:srgbClr val="00A39F"/>
        </a:accent6>
        <a:hlink>
          <a:srgbClr val="6DB1DF"/>
        </a:hlink>
        <a:folHlink>
          <a:srgbClr val="9292E6"/>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cdb2004119gl</Template>
  <TotalTime>2876</TotalTime>
  <Words>3222</Words>
  <Application>Microsoft Office PowerPoint</Application>
  <PresentationFormat>Presentación en pantalla (4:3)</PresentationFormat>
  <Paragraphs>284</Paragraphs>
  <Slides>38</Slides>
  <Notes>1</Notes>
  <HiddenSlides>0</HiddenSlides>
  <MMClips>0</MMClips>
  <ScaleCrop>false</ScaleCrop>
  <HeadingPairs>
    <vt:vector size="8" baseType="variant">
      <vt:variant>
        <vt:lpstr>Fuentes usadas</vt:lpstr>
      </vt:variant>
      <vt:variant>
        <vt:i4>6</vt:i4>
      </vt:variant>
      <vt:variant>
        <vt:lpstr>Tema</vt:lpstr>
      </vt:variant>
      <vt:variant>
        <vt:i4>1</vt:i4>
      </vt:variant>
      <vt:variant>
        <vt:lpstr>Servidores OLE incrustados</vt:lpstr>
      </vt:variant>
      <vt:variant>
        <vt:i4>1</vt:i4>
      </vt:variant>
      <vt:variant>
        <vt:lpstr>Títulos de diapositiva</vt:lpstr>
      </vt:variant>
      <vt:variant>
        <vt:i4>38</vt:i4>
      </vt:variant>
    </vt:vector>
  </HeadingPairs>
  <TitlesOfParts>
    <vt:vector size="46" baseType="lpstr">
      <vt:lpstr>Arial</vt:lpstr>
      <vt:lpstr>Calibri</vt:lpstr>
      <vt:lpstr>Tahoma</vt:lpstr>
      <vt:lpstr>Times New Roman</vt:lpstr>
      <vt:lpstr>Verdana</vt:lpstr>
      <vt:lpstr>Wingdings</vt:lpstr>
      <vt:lpstr>sample</vt:lpstr>
      <vt:lpstr>Imagen</vt:lpstr>
      <vt:lpstr>OPTATIVA II MARKETING </vt:lpstr>
      <vt:lpstr>Presentación de PowerPoint</vt:lpstr>
      <vt:lpstr>CONFERENCIA No. 4</vt:lpstr>
      <vt:lpstr>Objetivos</vt:lpstr>
      <vt:lpstr>El precio</vt:lpstr>
      <vt:lpstr>Importancia del precio para la empresa</vt:lpstr>
      <vt:lpstr> Categorías para clasificar los objetivos del precio </vt:lpstr>
      <vt:lpstr>Categorías para clasificar los objetivos del precio</vt:lpstr>
      <vt:lpstr>Categorías para clasificar los objetivos del precio</vt:lpstr>
      <vt:lpstr>Categorías para clasificar los objetivos del precio</vt:lpstr>
      <vt:lpstr>Procedimiento para la fijación de los precios</vt:lpstr>
      <vt:lpstr>Métodos para la fijación de los precio </vt:lpstr>
      <vt:lpstr> Método basado en el costo </vt:lpstr>
      <vt:lpstr> Método basado en el costo </vt:lpstr>
      <vt:lpstr> Método basado en el costo </vt:lpstr>
      <vt:lpstr> Método basado en el costo </vt:lpstr>
      <vt:lpstr> Método basado en el costo </vt:lpstr>
      <vt:lpstr> Método basado en la demanda </vt:lpstr>
      <vt:lpstr> Método basado en la demanda </vt:lpstr>
      <vt:lpstr> Método basado en la competencia </vt:lpstr>
      <vt:lpstr>Otros métodos de fijación de  precio </vt:lpstr>
      <vt:lpstr> Políticas para la fijación del precio </vt:lpstr>
      <vt:lpstr> Políticas para la fijación del precio </vt:lpstr>
      <vt:lpstr> Políticas para la fijación del precio </vt:lpstr>
      <vt:lpstr> Estrategias  para la fijación del precio </vt:lpstr>
      <vt:lpstr>Estrategias  para la fijación del precio</vt:lpstr>
      <vt:lpstr>Estrategias  para la fijación del precio</vt:lpstr>
      <vt:lpstr> Estrategias  para la fijación del precio </vt:lpstr>
      <vt:lpstr> Estrategias  para la fijación del precio </vt:lpstr>
      <vt:lpstr> Impacto de aplicar una adecuada estrategia de precio </vt:lpstr>
      <vt:lpstr>Presentación de PowerPoint</vt:lpstr>
      <vt:lpstr>Presentación de PowerPoint</vt:lpstr>
      <vt:lpstr>Preguntas de comprobación </vt:lpstr>
      <vt:lpstr>Estudio Independiente </vt:lpstr>
      <vt:lpstr>Bibliografía Básica</vt:lpstr>
      <vt:lpstr>Motivación próxima clase:</vt:lpstr>
      <vt:lpstr>Presentación de PowerPoint</vt:lpstr>
      <vt:lpstr>OPTATIVA II MARKETING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ADMINISTRACIÓN  FINANCIERA OPERATIVA</dc:title>
  <dc:creator>Pavilion dv7</dc:creator>
  <cp:lastModifiedBy>Beatriz Fernandez</cp:lastModifiedBy>
  <cp:revision>248</cp:revision>
  <dcterms:created xsi:type="dcterms:W3CDTF">2019-11-05T13:28:43Z</dcterms:created>
  <dcterms:modified xsi:type="dcterms:W3CDTF">2026-09-22T07:14:43Z</dcterms:modified>
</cp:coreProperties>
</file>