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4"/>
  </p:notesMasterIdLst>
  <p:sldIdLst>
    <p:sldId id="308" r:id="rId3"/>
    <p:sldId id="322" r:id="rId4"/>
    <p:sldId id="264" r:id="rId5"/>
    <p:sldId id="310" r:id="rId6"/>
    <p:sldId id="266" r:id="rId7"/>
    <p:sldId id="309" r:id="rId8"/>
    <p:sldId id="267" r:id="rId9"/>
    <p:sldId id="268" r:id="rId10"/>
    <p:sldId id="269" r:id="rId11"/>
    <p:sldId id="270" r:id="rId12"/>
    <p:sldId id="316" r:id="rId13"/>
    <p:sldId id="271" r:id="rId14"/>
    <p:sldId id="272" r:id="rId15"/>
    <p:sldId id="317" r:id="rId16"/>
    <p:sldId id="318" r:id="rId17"/>
    <p:sldId id="315" r:id="rId18"/>
    <p:sldId id="274" r:id="rId19"/>
    <p:sldId id="278" r:id="rId20"/>
    <p:sldId id="314" r:id="rId21"/>
    <p:sldId id="275" r:id="rId22"/>
    <p:sldId id="276" r:id="rId23"/>
    <p:sldId id="277" r:id="rId24"/>
    <p:sldId id="280" r:id="rId25"/>
    <p:sldId id="281" r:id="rId26"/>
    <p:sldId id="282" r:id="rId27"/>
    <p:sldId id="283" r:id="rId28"/>
    <p:sldId id="284" r:id="rId29"/>
    <p:sldId id="285" r:id="rId30"/>
    <p:sldId id="286" r:id="rId31"/>
    <p:sldId id="287" r:id="rId32"/>
    <p:sldId id="288" r:id="rId33"/>
    <p:sldId id="319" r:id="rId34"/>
    <p:sldId id="320" r:id="rId35"/>
    <p:sldId id="289" r:id="rId36"/>
    <p:sldId id="290" r:id="rId37"/>
    <p:sldId id="303" r:id="rId38"/>
    <p:sldId id="291" r:id="rId39"/>
    <p:sldId id="292" r:id="rId40"/>
    <p:sldId id="293" r:id="rId41"/>
    <p:sldId id="294" r:id="rId42"/>
    <p:sldId id="311" r:id="rId43"/>
    <p:sldId id="295" r:id="rId44"/>
    <p:sldId id="296" r:id="rId45"/>
    <p:sldId id="297" r:id="rId46"/>
    <p:sldId id="298" r:id="rId47"/>
    <p:sldId id="299" r:id="rId48"/>
    <p:sldId id="300" r:id="rId49"/>
    <p:sldId id="312" r:id="rId50"/>
    <p:sldId id="313" r:id="rId51"/>
    <p:sldId id="323" r:id="rId52"/>
    <p:sldId id="321" r:id="rId5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Sin estilo, cuadrícula de la tab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4" d="100"/>
          <a:sy n="64" d="100"/>
        </p:scale>
        <p:origin x="-1482" y="-90"/>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579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4.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8.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9.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4.png"/></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6.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DC5E63C-5966-450D-AA2A-08609F2CF12F}" type="datetimeFigureOut">
              <a:rPr lang="es-ES" smtClean="0"/>
              <a:t>22/02/2026</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F9E88B3-BA70-42C9-8CC3-7ADCC89607A2}" type="slidenum">
              <a:rPr lang="es-ES" smtClean="0"/>
              <a:t>‹Nº›</a:t>
            </a:fld>
            <a:endParaRPr lang="es-ES"/>
          </a:p>
        </p:txBody>
      </p:sp>
    </p:spTree>
    <p:extLst>
      <p:ext uri="{BB962C8B-B14F-4D97-AF65-F5344CB8AC3E}">
        <p14:creationId xmlns:p14="http://schemas.microsoft.com/office/powerpoint/2010/main" val="33752055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200">
                <a:solidFill>
                  <a:schemeClr val="tx1"/>
                </a:solidFill>
                <a:latin typeface="Arial" charset="0"/>
              </a:defRPr>
            </a:lvl1pPr>
            <a:lvl2pPr marL="742950" indent="-285750">
              <a:defRPr sz="1200">
                <a:solidFill>
                  <a:schemeClr val="tx1"/>
                </a:solidFill>
                <a:latin typeface="Arial" charset="0"/>
              </a:defRPr>
            </a:lvl2pPr>
            <a:lvl3pPr marL="1143000" indent="-228600">
              <a:defRPr sz="1200">
                <a:solidFill>
                  <a:schemeClr val="tx1"/>
                </a:solidFill>
                <a:latin typeface="Arial" charset="0"/>
              </a:defRPr>
            </a:lvl3pPr>
            <a:lvl4pPr marL="1600200" indent="-228600">
              <a:defRPr sz="1200">
                <a:solidFill>
                  <a:schemeClr val="tx1"/>
                </a:solidFill>
                <a:latin typeface="Arial" charset="0"/>
              </a:defRPr>
            </a:lvl4pPr>
            <a:lvl5pPr marL="2057400" indent="-228600">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fld id="{A359F0A1-ECDA-4461-B429-9080BC3AFD5B}" type="slidenum">
              <a:rPr lang="es-ES" altLang="es-ES"/>
              <a:pPr/>
              <a:t>20</a:t>
            </a:fld>
            <a:endParaRPr lang="es-ES" altLang="es-ES"/>
          </a:p>
        </p:txBody>
      </p:sp>
      <p:sp>
        <p:nvSpPr>
          <p:cNvPr id="17411"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Arial" charset="0"/>
              </a:defRPr>
            </a:lvl1pPr>
            <a:lvl2pPr marL="742950" indent="-285750">
              <a:defRPr sz="1200">
                <a:solidFill>
                  <a:schemeClr val="tx1"/>
                </a:solidFill>
                <a:latin typeface="Arial" charset="0"/>
              </a:defRPr>
            </a:lvl2pPr>
            <a:lvl3pPr marL="1143000" indent="-228600">
              <a:defRPr sz="1200">
                <a:solidFill>
                  <a:schemeClr val="tx1"/>
                </a:solidFill>
                <a:latin typeface="Arial" charset="0"/>
              </a:defRPr>
            </a:lvl3pPr>
            <a:lvl4pPr marL="1600200" indent="-228600">
              <a:defRPr sz="1200">
                <a:solidFill>
                  <a:schemeClr val="tx1"/>
                </a:solidFill>
                <a:latin typeface="Arial" charset="0"/>
              </a:defRPr>
            </a:lvl4pPr>
            <a:lvl5pPr marL="2057400" indent="-228600">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lgn="r" eaLnBrk="1" hangingPunct="1"/>
            <a:fld id="{591D2082-7E3E-4522-BC5B-92E70132CCC0}" type="slidenum">
              <a:rPr lang="es-ES" altLang="es-ES"/>
              <a:pPr algn="r" eaLnBrk="1" hangingPunct="1"/>
              <a:t>20</a:t>
            </a:fld>
            <a:endParaRPr lang="es-ES" altLang="es-ES"/>
          </a:p>
        </p:txBody>
      </p:sp>
      <p:sp>
        <p:nvSpPr>
          <p:cNvPr id="17412" name="Rectangle 7"/>
          <p:cNvSpPr txBox="1">
            <a:spLocks noGrp="1" noChangeArrowheads="1"/>
          </p:cNvSpPr>
          <p:nvPr/>
        </p:nvSpPr>
        <p:spPr bwMode="auto">
          <a:xfrm>
            <a:off x="3884613" y="8685213"/>
            <a:ext cx="2970212" cy="455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89991" tIns="46796" rIns="89991" bIns="46796" anchor="b"/>
          <a:lstStyle>
            <a:lvl1pPr defTabSz="449263">
              <a:tabLst>
                <a:tab pos="0" algn="l"/>
                <a:tab pos="914400" algn="l"/>
                <a:tab pos="1828800" algn="l"/>
                <a:tab pos="2743200" algn="l"/>
                <a:tab pos="3657600" algn="l"/>
                <a:tab pos="4572000" algn="l"/>
                <a:tab pos="5486400" algn="l"/>
                <a:tab pos="6399213" algn="l"/>
                <a:tab pos="7313613" algn="l"/>
                <a:tab pos="8228013" algn="l"/>
                <a:tab pos="9142413" algn="l"/>
                <a:tab pos="10056813" algn="l"/>
              </a:tabLst>
              <a:defRPr sz="1200">
                <a:solidFill>
                  <a:schemeClr val="tx1"/>
                </a:solidFill>
                <a:latin typeface="Arial" charset="0"/>
              </a:defRPr>
            </a:lvl1pPr>
            <a:lvl2pPr marL="742950" indent="-285750" defTabSz="449263">
              <a:tabLst>
                <a:tab pos="0" algn="l"/>
                <a:tab pos="914400" algn="l"/>
                <a:tab pos="1828800" algn="l"/>
                <a:tab pos="2743200" algn="l"/>
                <a:tab pos="3657600" algn="l"/>
                <a:tab pos="4572000" algn="l"/>
                <a:tab pos="5486400" algn="l"/>
                <a:tab pos="6399213" algn="l"/>
                <a:tab pos="7313613" algn="l"/>
                <a:tab pos="8228013" algn="l"/>
                <a:tab pos="9142413" algn="l"/>
                <a:tab pos="10056813" algn="l"/>
              </a:tabLst>
              <a:defRPr sz="1200">
                <a:solidFill>
                  <a:schemeClr val="tx1"/>
                </a:solidFill>
                <a:latin typeface="Arial" charset="0"/>
              </a:defRPr>
            </a:lvl2pPr>
            <a:lvl3pPr marL="1143000" indent="-228600" defTabSz="449263">
              <a:tabLst>
                <a:tab pos="0" algn="l"/>
                <a:tab pos="914400" algn="l"/>
                <a:tab pos="1828800" algn="l"/>
                <a:tab pos="2743200" algn="l"/>
                <a:tab pos="3657600" algn="l"/>
                <a:tab pos="4572000" algn="l"/>
                <a:tab pos="5486400" algn="l"/>
                <a:tab pos="6399213" algn="l"/>
                <a:tab pos="7313613" algn="l"/>
                <a:tab pos="8228013" algn="l"/>
                <a:tab pos="9142413" algn="l"/>
                <a:tab pos="10056813" algn="l"/>
              </a:tabLst>
              <a:defRPr sz="1200">
                <a:solidFill>
                  <a:schemeClr val="tx1"/>
                </a:solidFill>
                <a:latin typeface="Arial" charset="0"/>
              </a:defRPr>
            </a:lvl3pPr>
            <a:lvl4pPr marL="1600200" indent="-228600" defTabSz="449263">
              <a:tabLst>
                <a:tab pos="0" algn="l"/>
                <a:tab pos="914400" algn="l"/>
                <a:tab pos="1828800" algn="l"/>
                <a:tab pos="2743200" algn="l"/>
                <a:tab pos="3657600" algn="l"/>
                <a:tab pos="4572000" algn="l"/>
                <a:tab pos="5486400" algn="l"/>
                <a:tab pos="6399213" algn="l"/>
                <a:tab pos="7313613" algn="l"/>
                <a:tab pos="8228013" algn="l"/>
                <a:tab pos="9142413" algn="l"/>
                <a:tab pos="10056813" algn="l"/>
              </a:tabLst>
              <a:defRPr sz="1200">
                <a:solidFill>
                  <a:schemeClr val="tx1"/>
                </a:solidFill>
                <a:latin typeface="Arial" charset="0"/>
              </a:defRPr>
            </a:lvl4pPr>
            <a:lvl5pPr marL="2057400" indent="-228600" defTabSz="449263">
              <a:tabLst>
                <a:tab pos="0" algn="l"/>
                <a:tab pos="914400" algn="l"/>
                <a:tab pos="1828800" algn="l"/>
                <a:tab pos="2743200" algn="l"/>
                <a:tab pos="3657600" algn="l"/>
                <a:tab pos="4572000" algn="l"/>
                <a:tab pos="5486400" algn="l"/>
                <a:tab pos="6399213" algn="l"/>
                <a:tab pos="7313613" algn="l"/>
                <a:tab pos="8228013" algn="l"/>
                <a:tab pos="9142413" algn="l"/>
                <a:tab pos="10056813" algn="l"/>
              </a:tabLst>
              <a:defRPr sz="1200">
                <a:solidFill>
                  <a:schemeClr val="tx1"/>
                </a:solidFill>
                <a:latin typeface="Arial" charset="0"/>
              </a:defRPr>
            </a:lvl5pPr>
            <a:lvl6pPr marL="2514600" indent="-228600" defTabSz="449263" eaLnBrk="0" fontAlgn="base" hangingPunct="0">
              <a:spcBef>
                <a:spcPct val="30000"/>
              </a:spcBef>
              <a:spcAft>
                <a:spcPct val="0"/>
              </a:spcAft>
              <a:tabLst>
                <a:tab pos="0" algn="l"/>
                <a:tab pos="914400" algn="l"/>
                <a:tab pos="1828800" algn="l"/>
                <a:tab pos="2743200" algn="l"/>
                <a:tab pos="3657600" algn="l"/>
                <a:tab pos="4572000" algn="l"/>
                <a:tab pos="5486400" algn="l"/>
                <a:tab pos="6399213" algn="l"/>
                <a:tab pos="7313613" algn="l"/>
                <a:tab pos="8228013" algn="l"/>
                <a:tab pos="9142413" algn="l"/>
                <a:tab pos="10056813" algn="l"/>
              </a:tabLst>
              <a:defRPr sz="1200">
                <a:solidFill>
                  <a:schemeClr val="tx1"/>
                </a:solidFill>
                <a:latin typeface="Arial" charset="0"/>
              </a:defRPr>
            </a:lvl6pPr>
            <a:lvl7pPr marL="2971800" indent="-228600" defTabSz="449263" eaLnBrk="0" fontAlgn="base" hangingPunct="0">
              <a:spcBef>
                <a:spcPct val="30000"/>
              </a:spcBef>
              <a:spcAft>
                <a:spcPct val="0"/>
              </a:spcAft>
              <a:tabLst>
                <a:tab pos="0" algn="l"/>
                <a:tab pos="914400" algn="l"/>
                <a:tab pos="1828800" algn="l"/>
                <a:tab pos="2743200" algn="l"/>
                <a:tab pos="3657600" algn="l"/>
                <a:tab pos="4572000" algn="l"/>
                <a:tab pos="5486400" algn="l"/>
                <a:tab pos="6399213" algn="l"/>
                <a:tab pos="7313613" algn="l"/>
                <a:tab pos="8228013" algn="l"/>
                <a:tab pos="9142413" algn="l"/>
                <a:tab pos="10056813" algn="l"/>
              </a:tabLst>
              <a:defRPr sz="1200">
                <a:solidFill>
                  <a:schemeClr val="tx1"/>
                </a:solidFill>
                <a:latin typeface="Arial" charset="0"/>
              </a:defRPr>
            </a:lvl7pPr>
            <a:lvl8pPr marL="3429000" indent="-228600" defTabSz="449263" eaLnBrk="0" fontAlgn="base" hangingPunct="0">
              <a:spcBef>
                <a:spcPct val="30000"/>
              </a:spcBef>
              <a:spcAft>
                <a:spcPct val="0"/>
              </a:spcAft>
              <a:tabLst>
                <a:tab pos="0" algn="l"/>
                <a:tab pos="914400" algn="l"/>
                <a:tab pos="1828800" algn="l"/>
                <a:tab pos="2743200" algn="l"/>
                <a:tab pos="3657600" algn="l"/>
                <a:tab pos="4572000" algn="l"/>
                <a:tab pos="5486400" algn="l"/>
                <a:tab pos="6399213" algn="l"/>
                <a:tab pos="7313613" algn="l"/>
                <a:tab pos="8228013" algn="l"/>
                <a:tab pos="9142413" algn="l"/>
                <a:tab pos="10056813" algn="l"/>
              </a:tabLst>
              <a:defRPr sz="1200">
                <a:solidFill>
                  <a:schemeClr val="tx1"/>
                </a:solidFill>
                <a:latin typeface="Arial" charset="0"/>
              </a:defRPr>
            </a:lvl8pPr>
            <a:lvl9pPr marL="3886200" indent="-228600" defTabSz="449263" eaLnBrk="0" fontAlgn="base" hangingPunct="0">
              <a:spcBef>
                <a:spcPct val="30000"/>
              </a:spcBef>
              <a:spcAft>
                <a:spcPct val="0"/>
              </a:spcAft>
              <a:tabLst>
                <a:tab pos="0" algn="l"/>
                <a:tab pos="914400" algn="l"/>
                <a:tab pos="1828800" algn="l"/>
                <a:tab pos="2743200" algn="l"/>
                <a:tab pos="3657600" algn="l"/>
                <a:tab pos="4572000" algn="l"/>
                <a:tab pos="5486400" algn="l"/>
                <a:tab pos="6399213" algn="l"/>
                <a:tab pos="7313613" algn="l"/>
                <a:tab pos="8228013" algn="l"/>
                <a:tab pos="9142413" algn="l"/>
                <a:tab pos="10056813" algn="l"/>
              </a:tabLst>
              <a:defRPr sz="1200">
                <a:solidFill>
                  <a:schemeClr val="tx1"/>
                </a:solidFill>
                <a:latin typeface="Arial" charset="0"/>
              </a:defRPr>
            </a:lvl9pPr>
          </a:lstStyle>
          <a:p>
            <a:pPr algn="r" eaLnBrk="1" hangingPunct="1">
              <a:buClr>
                <a:srgbClr val="000000"/>
              </a:buClr>
              <a:buFont typeface="Times New Roman" pitchFamily="18" charset="0"/>
              <a:buNone/>
            </a:pPr>
            <a:fld id="{A01F3A35-6C58-4935-A74F-926B8255E911}" type="slidenum">
              <a:rPr lang="es-ES" altLang="es-ES">
                <a:solidFill>
                  <a:srgbClr val="000000"/>
                </a:solidFill>
                <a:latin typeface="Calibri" pitchFamily="34" charset="0"/>
                <a:ea typeface="Lucida Sans Unicode" pitchFamily="34" charset="0"/>
                <a:cs typeface="Lucida Sans Unicode" pitchFamily="34" charset="0"/>
              </a:rPr>
              <a:pPr algn="r" eaLnBrk="1" hangingPunct="1">
                <a:buClr>
                  <a:srgbClr val="000000"/>
                </a:buClr>
                <a:buFont typeface="Times New Roman" pitchFamily="18" charset="0"/>
                <a:buNone/>
              </a:pPr>
              <a:t>20</a:t>
            </a:fld>
            <a:endParaRPr lang="es-ES" altLang="es-ES">
              <a:solidFill>
                <a:srgbClr val="000000"/>
              </a:solidFill>
              <a:latin typeface="Calibri" pitchFamily="34" charset="0"/>
              <a:ea typeface="Lucida Sans Unicode" pitchFamily="34" charset="0"/>
              <a:cs typeface="Lucida Sans Unicode" pitchFamily="34" charset="0"/>
            </a:endParaRPr>
          </a:p>
        </p:txBody>
      </p:sp>
      <p:sp>
        <p:nvSpPr>
          <p:cNvPr id="17413" name="Rectangle 7"/>
          <p:cNvSpPr txBox="1">
            <a:spLocks noGrp="1" noChangeArrowheads="1"/>
          </p:cNvSpPr>
          <p:nvPr/>
        </p:nvSpPr>
        <p:spPr bwMode="auto">
          <a:xfrm>
            <a:off x="3884613" y="8685213"/>
            <a:ext cx="2970212" cy="455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89991" tIns="46796" rIns="89991" bIns="46796" anchor="b"/>
          <a:lstStyle>
            <a:lvl1pPr defTabSz="449263">
              <a:tabLst>
                <a:tab pos="0" algn="l"/>
                <a:tab pos="914400" algn="l"/>
                <a:tab pos="1828800" algn="l"/>
                <a:tab pos="2743200" algn="l"/>
                <a:tab pos="3657600" algn="l"/>
                <a:tab pos="4572000" algn="l"/>
                <a:tab pos="5486400" algn="l"/>
                <a:tab pos="6399213" algn="l"/>
                <a:tab pos="7313613" algn="l"/>
                <a:tab pos="8228013" algn="l"/>
                <a:tab pos="9142413" algn="l"/>
                <a:tab pos="10056813" algn="l"/>
              </a:tabLst>
              <a:defRPr sz="1200">
                <a:solidFill>
                  <a:schemeClr val="tx1"/>
                </a:solidFill>
                <a:latin typeface="Arial" charset="0"/>
              </a:defRPr>
            </a:lvl1pPr>
            <a:lvl2pPr marL="742950" indent="-285750" defTabSz="449263">
              <a:tabLst>
                <a:tab pos="0" algn="l"/>
                <a:tab pos="914400" algn="l"/>
                <a:tab pos="1828800" algn="l"/>
                <a:tab pos="2743200" algn="l"/>
                <a:tab pos="3657600" algn="l"/>
                <a:tab pos="4572000" algn="l"/>
                <a:tab pos="5486400" algn="l"/>
                <a:tab pos="6399213" algn="l"/>
                <a:tab pos="7313613" algn="l"/>
                <a:tab pos="8228013" algn="l"/>
                <a:tab pos="9142413" algn="l"/>
                <a:tab pos="10056813" algn="l"/>
              </a:tabLst>
              <a:defRPr sz="1200">
                <a:solidFill>
                  <a:schemeClr val="tx1"/>
                </a:solidFill>
                <a:latin typeface="Arial" charset="0"/>
              </a:defRPr>
            </a:lvl2pPr>
            <a:lvl3pPr marL="1143000" indent="-228600" defTabSz="449263">
              <a:tabLst>
                <a:tab pos="0" algn="l"/>
                <a:tab pos="914400" algn="l"/>
                <a:tab pos="1828800" algn="l"/>
                <a:tab pos="2743200" algn="l"/>
                <a:tab pos="3657600" algn="l"/>
                <a:tab pos="4572000" algn="l"/>
                <a:tab pos="5486400" algn="l"/>
                <a:tab pos="6399213" algn="l"/>
                <a:tab pos="7313613" algn="l"/>
                <a:tab pos="8228013" algn="l"/>
                <a:tab pos="9142413" algn="l"/>
                <a:tab pos="10056813" algn="l"/>
              </a:tabLst>
              <a:defRPr sz="1200">
                <a:solidFill>
                  <a:schemeClr val="tx1"/>
                </a:solidFill>
                <a:latin typeface="Arial" charset="0"/>
              </a:defRPr>
            </a:lvl3pPr>
            <a:lvl4pPr marL="1600200" indent="-228600" defTabSz="449263">
              <a:tabLst>
                <a:tab pos="0" algn="l"/>
                <a:tab pos="914400" algn="l"/>
                <a:tab pos="1828800" algn="l"/>
                <a:tab pos="2743200" algn="l"/>
                <a:tab pos="3657600" algn="l"/>
                <a:tab pos="4572000" algn="l"/>
                <a:tab pos="5486400" algn="l"/>
                <a:tab pos="6399213" algn="l"/>
                <a:tab pos="7313613" algn="l"/>
                <a:tab pos="8228013" algn="l"/>
                <a:tab pos="9142413" algn="l"/>
                <a:tab pos="10056813" algn="l"/>
              </a:tabLst>
              <a:defRPr sz="1200">
                <a:solidFill>
                  <a:schemeClr val="tx1"/>
                </a:solidFill>
                <a:latin typeface="Arial" charset="0"/>
              </a:defRPr>
            </a:lvl4pPr>
            <a:lvl5pPr marL="2057400" indent="-228600" defTabSz="449263">
              <a:tabLst>
                <a:tab pos="0" algn="l"/>
                <a:tab pos="914400" algn="l"/>
                <a:tab pos="1828800" algn="l"/>
                <a:tab pos="2743200" algn="l"/>
                <a:tab pos="3657600" algn="l"/>
                <a:tab pos="4572000" algn="l"/>
                <a:tab pos="5486400" algn="l"/>
                <a:tab pos="6399213" algn="l"/>
                <a:tab pos="7313613" algn="l"/>
                <a:tab pos="8228013" algn="l"/>
                <a:tab pos="9142413" algn="l"/>
                <a:tab pos="10056813" algn="l"/>
              </a:tabLst>
              <a:defRPr sz="1200">
                <a:solidFill>
                  <a:schemeClr val="tx1"/>
                </a:solidFill>
                <a:latin typeface="Arial" charset="0"/>
              </a:defRPr>
            </a:lvl5pPr>
            <a:lvl6pPr marL="2514600" indent="-228600" defTabSz="449263" eaLnBrk="0" fontAlgn="base" hangingPunct="0">
              <a:spcBef>
                <a:spcPct val="30000"/>
              </a:spcBef>
              <a:spcAft>
                <a:spcPct val="0"/>
              </a:spcAft>
              <a:tabLst>
                <a:tab pos="0" algn="l"/>
                <a:tab pos="914400" algn="l"/>
                <a:tab pos="1828800" algn="l"/>
                <a:tab pos="2743200" algn="l"/>
                <a:tab pos="3657600" algn="l"/>
                <a:tab pos="4572000" algn="l"/>
                <a:tab pos="5486400" algn="l"/>
                <a:tab pos="6399213" algn="l"/>
                <a:tab pos="7313613" algn="l"/>
                <a:tab pos="8228013" algn="l"/>
                <a:tab pos="9142413" algn="l"/>
                <a:tab pos="10056813" algn="l"/>
              </a:tabLst>
              <a:defRPr sz="1200">
                <a:solidFill>
                  <a:schemeClr val="tx1"/>
                </a:solidFill>
                <a:latin typeface="Arial" charset="0"/>
              </a:defRPr>
            </a:lvl6pPr>
            <a:lvl7pPr marL="2971800" indent="-228600" defTabSz="449263" eaLnBrk="0" fontAlgn="base" hangingPunct="0">
              <a:spcBef>
                <a:spcPct val="30000"/>
              </a:spcBef>
              <a:spcAft>
                <a:spcPct val="0"/>
              </a:spcAft>
              <a:tabLst>
                <a:tab pos="0" algn="l"/>
                <a:tab pos="914400" algn="l"/>
                <a:tab pos="1828800" algn="l"/>
                <a:tab pos="2743200" algn="l"/>
                <a:tab pos="3657600" algn="l"/>
                <a:tab pos="4572000" algn="l"/>
                <a:tab pos="5486400" algn="l"/>
                <a:tab pos="6399213" algn="l"/>
                <a:tab pos="7313613" algn="l"/>
                <a:tab pos="8228013" algn="l"/>
                <a:tab pos="9142413" algn="l"/>
                <a:tab pos="10056813" algn="l"/>
              </a:tabLst>
              <a:defRPr sz="1200">
                <a:solidFill>
                  <a:schemeClr val="tx1"/>
                </a:solidFill>
                <a:latin typeface="Arial" charset="0"/>
              </a:defRPr>
            </a:lvl7pPr>
            <a:lvl8pPr marL="3429000" indent="-228600" defTabSz="449263" eaLnBrk="0" fontAlgn="base" hangingPunct="0">
              <a:spcBef>
                <a:spcPct val="30000"/>
              </a:spcBef>
              <a:spcAft>
                <a:spcPct val="0"/>
              </a:spcAft>
              <a:tabLst>
                <a:tab pos="0" algn="l"/>
                <a:tab pos="914400" algn="l"/>
                <a:tab pos="1828800" algn="l"/>
                <a:tab pos="2743200" algn="l"/>
                <a:tab pos="3657600" algn="l"/>
                <a:tab pos="4572000" algn="l"/>
                <a:tab pos="5486400" algn="l"/>
                <a:tab pos="6399213" algn="l"/>
                <a:tab pos="7313613" algn="l"/>
                <a:tab pos="8228013" algn="l"/>
                <a:tab pos="9142413" algn="l"/>
                <a:tab pos="10056813" algn="l"/>
              </a:tabLst>
              <a:defRPr sz="1200">
                <a:solidFill>
                  <a:schemeClr val="tx1"/>
                </a:solidFill>
                <a:latin typeface="Arial" charset="0"/>
              </a:defRPr>
            </a:lvl8pPr>
            <a:lvl9pPr marL="3886200" indent="-228600" defTabSz="449263" eaLnBrk="0" fontAlgn="base" hangingPunct="0">
              <a:spcBef>
                <a:spcPct val="30000"/>
              </a:spcBef>
              <a:spcAft>
                <a:spcPct val="0"/>
              </a:spcAft>
              <a:tabLst>
                <a:tab pos="0" algn="l"/>
                <a:tab pos="914400" algn="l"/>
                <a:tab pos="1828800" algn="l"/>
                <a:tab pos="2743200" algn="l"/>
                <a:tab pos="3657600" algn="l"/>
                <a:tab pos="4572000" algn="l"/>
                <a:tab pos="5486400" algn="l"/>
                <a:tab pos="6399213" algn="l"/>
                <a:tab pos="7313613" algn="l"/>
                <a:tab pos="8228013" algn="l"/>
                <a:tab pos="9142413" algn="l"/>
                <a:tab pos="10056813" algn="l"/>
              </a:tabLst>
              <a:defRPr sz="1200">
                <a:solidFill>
                  <a:schemeClr val="tx1"/>
                </a:solidFill>
                <a:latin typeface="Arial" charset="0"/>
              </a:defRPr>
            </a:lvl9pPr>
          </a:lstStyle>
          <a:p>
            <a:pPr algn="r" eaLnBrk="1" hangingPunct="1">
              <a:buClr>
                <a:srgbClr val="000000"/>
              </a:buClr>
              <a:buFont typeface="Times New Roman" pitchFamily="18" charset="0"/>
              <a:buNone/>
            </a:pPr>
            <a:fld id="{A157CD9F-51C8-41BA-B648-2A8667CC2532}" type="slidenum">
              <a:rPr lang="es-ES_tradnl" altLang="es-ES">
                <a:solidFill>
                  <a:srgbClr val="000000"/>
                </a:solidFill>
                <a:latin typeface="Calibri" pitchFamily="34" charset="0"/>
                <a:ea typeface="Lucida Sans Unicode" pitchFamily="34" charset="0"/>
                <a:cs typeface="Lucida Sans Unicode" pitchFamily="34" charset="0"/>
              </a:rPr>
              <a:pPr algn="r" eaLnBrk="1" hangingPunct="1">
                <a:buClr>
                  <a:srgbClr val="000000"/>
                </a:buClr>
                <a:buFont typeface="Times New Roman" pitchFamily="18" charset="0"/>
                <a:buNone/>
              </a:pPr>
              <a:t>20</a:t>
            </a:fld>
            <a:endParaRPr lang="es-ES_tradnl" altLang="es-ES">
              <a:solidFill>
                <a:srgbClr val="000000"/>
              </a:solidFill>
              <a:latin typeface="Calibri" pitchFamily="34" charset="0"/>
              <a:ea typeface="Lucida Sans Unicode" pitchFamily="34" charset="0"/>
              <a:cs typeface="Lucida Sans Unicode" pitchFamily="34" charset="0"/>
            </a:endParaRPr>
          </a:p>
        </p:txBody>
      </p:sp>
      <p:sp>
        <p:nvSpPr>
          <p:cNvPr id="17414" name="Rectangle 1"/>
          <p:cNvSpPr>
            <a:spLocks noGrp="1" noRot="1" noChangeAspect="1" noChangeArrowheads="1" noTextEdit="1"/>
          </p:cNvSpPr>
          <p:nvPr>
            <p:ph type="sldImg"/>
          </p:nvPr>
        </p:nvSpPr>
        <p:spPr>
          <a:xfrm>
            <a:off x="1143000" y="685800"/>
            <a:ext cx="4570413" cy="3427413"/>
          </a:xfrm>
          <a:ln/>
        </p:spPr>
      </p:sp>
      <p:sp>
        <p:nvSpPr>
          <p:cNvPr id="17415" name="Rectangle 2"/>
          <p:cNvSpPr>
            <a:spLocks noGrp="1" noChangeArrowheads="1"/>
          </p:cNvSpPr>
          <p:nvPr>
            <p:ph type="body" idx="1"/>
          </p:nvPr>
        </p:nvSpPr>
        <p:spPr>
          <a:xfrm>
            <a:off x="685800" y="4343400"/>
            <a:ext cx="5486400" cy="42084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9991" tIns="46796" rIns="89991" bIns="46796" anchor="ctr"/>
          <a:lstStyle/>
          <a:p>
            <a:pPr eaLnBrk="1" hangingPunct="1"/>
            <a:endParaRPr lang="es-ES_tradnl" altLang="es-E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200">
                <a:solidFill>
                  <a:schemeClr val="tx1"/>
                </a:solidFill>
                <a:latin typeface="Arial" charset="0"/>
              </a:defRPr>
            </a:lvl1pPr>
            <a:lvl2pPr marL="742950" indent="-285750">
              <a:defRPr sz="1200">
                <a:solidFill>
                  <a:schemeClr val="tx1"/>
                </a:solidFill>
                <a:latin typeface="Arial" charset="0"/>
              </a:defRPr>
            </a:lvl2pPr>
            <a:lvl3pPr marL="1143000" indent="-228600">
              <a:defRPr sz="1200">
                <a:solidFill>
                  <a:schemeClr val="tx1"/>
                </a:solidFill>
                <a:latin typeface="Arial" charset="0"/>
              </a:defRPr>
            </a:lvl3pPr>
            <a:lvl4pPr marL="1600200" indent="-228600">
              <a:defRPr sz="1200">
                <a:solidFill>
                  <a:schemeClr val="tx1"/>
                </a:solidFill>
                <a:latin typeface="Arial" charset="0"/>
              </a:defRPr>
            </a:lvl4pPr>
            <a:lvl5pPr marL="2057400" indent="-228600">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fld id="{B0CA24A0-AF25-47A1-A0DA-F2416B40B68D}" type="slidenum">
              <a:rPr lang="es-ES" altLang="es-ES"/>
              <a:pPr/>
              <a:t>29</a:t>
            </a:fld>
            <a:endParaRPr lang="es-ES" altLang="es-ES"/>
          </a:p>
        </p:txBody>
      </p:sp>
      <p:sp>
        <p:nvSpPr>
          <p:cNvPr id="30723"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Arial" charset="0"/>
              </a:defRPr>
            </a:lvl1pPr>
            <a:lvl2pPr marL="742950" indent="-285750">
              <a:defRPr sz="1200">
                <a:solidFill>
                  <a:schemeClr val="tx1"/>
                </a:solidFill>
                <a:latin typeface="Arial" charset="0"/>
              </a:defRPr>
            </a:lvl2pPr>
            <a:lvl3pPr marL="1143000" indent="-228600">
              <a:defRPr sz="1200">
                <a:solidFill>
                  <a:schemeClr val="tx1"/>
                </a:solidFill>
                <a:latin typeface="Arial" charset="0"/>
              </a:defRPr>
            </a:lvl3pPr>
            <a:lvl4pPr marL="1600200" indent="-228600">
              <a:defRPr sz="1200">
                <a:solidFill>
                  <a:schemeClr val="tx1"/>
                </a:solidFill>
                <a:latin typeface="Arial" charset="0"/>
              </a:defRPr>
            </a:lvl4pPr>
            <a:lvl5pPr marL="2057400" indent="-228600">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lgn="r" eaLnBrk="1" hangingPunct="1"/>
            <a:fld id="{0417E370-A24B-464F-BEA5-1873646B65BD}" type="slidenum">
              <a:rPr lang="es-ES" altLang="es-ES"/>
              <a:pPr algn="r" eaLnBrk="1" hangingPunct="1"/>
              <a:t>29</a:t>
            </a:fld>
            <a:endParaRPr lang="es-ES" altLang="es-ES"/>
          </a:p>
        </p:txBody>
      </p:sp>
      <p:sp>
        <p:nvSpPr>
          <p:cNvPr id="30724" name="Rectangle 2"/>
          <p:cNvSpPr>
            <a:spLocks noGrp="1" noRot="1" noChangeAspect="1" noChangeArrowheads="1" noTextEdit="1"/>
          </p:cNvSpPr>
          <p:nvPr>
            <p:ph type="sldImg"/>
          </p:nvPr>
        </p:nvSpPr>
        <p:spPr>
          <a:xfrm>
            <a:off x="1144588" y="687388"/>
            <a:ext cx="4570412" cy="3427412"/>
          </a:xfrm>
          <a:ln/>
        </p:spPr>
      </p:sp>
      <p:sp>
        <p:nvSpPr>
          <p:cNvPr id="30725" name="Rectangle 3"/>
          <p:cNvSpPr>
            <a:spLocks noGrp="1" noChangeArrowheads="1"/>
          </p:cNvSpPr>
          <p:nvPr>
            <p:ph type="body" idx="1"/>
          </p:nvPr>
        </p:nvSpPr>
        <p:spPr>
          <a:xfrm>
            <a:off x="914400" y="4343400"/>
            <a:ext cx="5029200" cy="411321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s-E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200">
                <a:solidFill>
                  <a:schemeClr val="tx1"/>
                </a:solidFill>
                <a:latin typeface="Arial" charset="0"/>
              </a:defRPr>
            </a:lvl1pPr>
            <a:lvl2pPr marL="742950" indent="-285750">
              <a:defRPr sz="1200">
                <a:solidFill>
                  <a:schemeClr val="tx1"/>
                </a:solidFill>
                <a:latin typeface="Arial" charset="0"/>
              </a:defRPr>
            </a:lvl2pPr>
            <a:lvl3pPr marL="1143000" indent="-228600">
              <a:defRPr sz="1200">
                <a:solidFill>
                  <a:schemeClr val="tx1"/>
                </a:solidFill>
                <a:latin typeface="Arial" charset="0"/>
              </a:defRPr>
            </a:lvl3pPr>
            <a:lvl4pPr marL="1600200" indent="-228600">
              <a:defRPr sz="1200">
                <a:solidFill>
                  <a:schemeClr val="tx1"/>
                </a:solidFill>
                <a:latin typeface="Arial" charset="0"/>
              </a:defRPr>
            </a:lvl4pPr>
            <a:lvl5pPr marL="2057400" indent="-228600">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fld id="{F2113455-D9E9-4C51-AE4E-F8D319E1F24D}" type="slidenum">
              <a:rPr lang="es-ES" altLang="es-ES"/>
              <a:pPr/>
              <a:t>31</a:t>
            </a:fld>
            <a:endParaRPr lang="es-ES" altLang="es-ES"/>
          </a:p>
        </p:txBody>
      </p:sp>
      <p:sp>
        <p:nvSpPr>
          <p:cNvPr id="33795"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Arial" charset="0"/>
              </a:defRPr>
            </a:lvl1pPr>
            <a:lvl2pPr marL="742950" indent="-285750">
              <a:defRPr sz="1200">
                <a:solidFill>
                  <a:schemeClr val="tx1"/>
                </a:solidFill>
                <a:latin typeface="Arial" charset="0"/>
              </a:defRPr>
            </a:lvl2pPr>
            <a:lvl3pPr marL="1143000" indent="-228600">
              <a:defRPr sz="1200">
                <a:solidFill>
                  <a:schemeClr val="tx1"/>
                </a:solidFill>
                <a:latin typeface="Arial" charset="0"/>
              </a:defRPr>
            </a:lvl3pPr>
            <a:lvl4pPr marL="1600200" indent="-228600">
              <a:defRPr sz="1200">
                <a:solidFill>
                  <a:schemeClr val="tx1"/>
                </a:solidFill>
                <a:latin typeface="Arial" charset="0"/>
              </a:defRPr>
            </a:lvl4pPr>
            <a:lvl5pPr marL="2057400" indent="-228600">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lgn="r" eaLnBrk="1" hangingPunct="1"/>
            <a:fld id="{6D18FE6F-62F9-4F37-A3D5-C393C8677897}" type="slidenum">
              <a:rPr lang="es-ES" altLang="es-ES">
                <a:latin typeface="Calibri" pitchFamily="34" charset="0"/>
                <a:cs typeface="Arial" charset="0"/>
              </a:rPr>
              <a:pPr algn="r" eaLnBrk="1" hangingPunct="1"/>
              <a:t>31</a:t>
            </a:fld>
            <a:endParaRPr lang="es-ES" altLang="es-ES">
              <a:latin typeface="Calibri" pitchFamily="34" charset="0"/>
              <a:cs typeface="Arial" charset="0"/>
            </a:endParaRPr>
          </a:p>
        </p:txBody>
      </p:sp>
      <p:sp>
        <p:nvSpPr>
          <p:cNvPr id="33796" name="Rectangle 2"/>
          <p:cNvSpPr>
            <a:spLocks noGrp="1" noRot="1" noChangeAspect="1" noChangeArrowheads="1" noTextEdit="1"/>
          </p:cNvSpPr>
          <p:nvPr>
            <p:ph type="sldImg"/>
          </p:nvPr>
        </p:nvSpPr>
        <p:spPr>
          <a:ln/>
        </p:spPr>
      </p:sp>
      <p:sp>
        <p:nvSpPr>
          <p:cNvPr id="33797"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es-MX" altLang="es-ES" smtClean="0"/>
              <a:t>Sin embargo la situación de Cuba es sin dudas singular. Esta singularidad viene dada porque, sin contar con los teóricos del concepto de desarrollo sostenible, que, además, para entonces no existía, el proyecto revolucionario cubano cuya materialización se inicia en 1959, lleva  en su propia esencia lo más contundente del concepto de la sostenibilidad, esto es la conjunción armónica del crecimiento económico en un entorno ético y de justicia social y acompañado por la preocupación por el cuidado del medio ambiente y el uso racional de los recursos naturales.</a:t>
            </a:r>
          </a:p>
          <a:p>
            <a:pPr eaLnBrk="1" hangingPunct="1">
              <a:spcBef>
                <a:spcPct val="0"/>
              </a:spcBef>
            </a:pPr>
            <a:r>
              <a:rPr lang="es-MX" altLang="es-ES" smtClean="0"/>
              <a:t>Por supuesto que este no ha sido un proceso perfecto, pero su virtud radica en no haber perdido el rumbo en medio de errores y dificultades. Es hoy, además, un proceso más sólido y profundo, y en el campo del medio ambiente así lo atestiguan los frutos de la gestión y la política ambiental.</a:t>
            </a:r>
          </a:p>
          <a:p>
            <a:pPr eaLnBrk="1" hangingPunct="1">
              <a:spcBef>
                <a:spcPct val="0"/>
              </a:spcBef>
            </a:pPr>
            <a:r>
              <a:rPr lang="es-MX" altLang="es-ES" smtClean="0"/>
              <a:t>Al resolver cruciales problemas económicos y sociales Cuba sentó las bases para un auténtico desarrollo sostenible y lo hizo con tanta profundidad y fuerza que los errores y tendencias equivocadas en la gestión de los recursos naturales, que naturalmente nos acompañaron y que hoy aún se manifiestan,  no cambiaron las tendencias de un quehacer básicamente positivo en la esfera del medio ambiente.</a:t>
            </a:r>
          </a:p>
          <a:p>
            <a:pPr eaLnBrk="1" hangingPunct="1">
              <a:spcBef>
                <a:spcPct val="0"/>
              </a:spcBef>
            </a:pPr>
            <a:r>
              <a:rPr lang="es-MX" altLang="es-ES" smtClean="0"/>
              <a:t>Por supuesto el desarrollo cubano no es hoy sostenible, pero sí es esa su tendencia y en esto la ideología socialista representa un papel esencial. La concepción ético-social del socialismo, el entorno solidario que engendra y la integralidad conceptual en el funcionamiento del gobierno así como las ventajas en el ordenamiento de los usos que ofrece la propiedad social, son factores que repercuten favorablemente en la protección del medio ambiente y en la racionalidad del empleo de los recursos naturales.</a:t>
            </a:r>
          </a:p>
          <a:p>
            <a:pPr eaLnBrk="1" hangingPunct="1">
              <a:spcBef>
                <a:spcPct val="0"/>
              </a:spcBef>
            </a:pPr>
            <a:r>
              <a:rPr lang="es-MX" altLang="es-ES" smtClean="0"/>
              <a:t>De este modo y bajo esta plataforma, el desarrollo de políticas, tiende a formar parte de un sistema que se manifiesta de modo congruente con las estrategias de desarrollo y es, por tanto, parte de una política para un desarrollo económico y social sostenible. Esta congruencia es hoy excepcional en el ámbito internacional. </a:t>
            </a:r>
          </a:p>
          <a:p>
            <a:pPr eaLnBrk="1" hangingPunct="1">
              <a:spcBef>
                <a:spcPct val="0"/>
              </a:spcBef>
            </a:pPr>
            <a:r>
              <a:rPr lang="es-MX" altLang="es-ES" smtClean="0"/>
              <a:t>Llegado a este punto conviene ser prudente, pues las metas de un desarrollo como el que pretendemos deben ser abonadas día a día, en tanto no se trata de un proceso lineal y un accionar equivocado puede expresarse en retrocesos.</a:t>
            </a:r>
            <a:endParaRPr lang="es-ES" altLang="es-E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200">
                <a:solidFill>
                  <a:schemeClr val="tx1"/>
                </a:solidFill>
                <a:latin typeface="Arial" charset="0"/>
              </a:defRPr>
            </a:lvl1pPr>
            <a:lvl2pPr marL="742950" indent="-285750">
              <a:defRPr sz="1200">
                <a:solidFill>
                  <a:schemeClr val="tx1"/>
                </a:solidFill>
                <a:latin typeface="Arial" charset="0"/>
              </a:defRPr>
            </a:lvl2pPr>
            <a:lvl3pPr marL="1143000" indent="-228600">
              <a:defRPr sz="1200">
                <a:solidFill>
                  <a:schemeClr val="tx1"/>
                </a:solidFill>
                <a:latin typeface="Arial" charset="0"/>
              </a:defRPr>
            </a:lvl3pPr>
            <a:lvl4pPr marL="1600200" indent="-228600">
              <a:defRPr sz="1200">
                <a:solidFill>
                  <a:schemeClr val="tx1"/>
                </a:solidFill>
                <a:latin typeface="Arial" charset="0"/>
              </a:defRPr>
            </a:lvl4pPr>
            <a:lvl5pPr marL="2057400" indent="-228600">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fld id="{D0937DE0-0E47-40C5-BAC8-5B52F2DDA33A}" type="slidenum">
              <a:rPr lang="es-ES" altLang="es-ES"/>
              <a:pPr/>
              <a:t>42</a:t>
            </a:fld>
            <a:endParaRPr lang="es-ES" altLang="es-ES"/>
          </a:p>
        </p:txBody>
      </p:sp>
      <p:sp>
        <p:nvSpPr>
          <p:cNvPr id="41987"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Arial" charset="0"/>
              </a:defRPr>
            </a:lvl1pPr>
            <a:lvl2pPr marL="742950" indent="-285750">
              <a:defRPr sz="1200">
                <a:solidFill>
                  <a:schemeClr val="tx1"/>
                </a:solidFill>
                <a:latin typeface="Arial" charset="0"/>
              </a:defRPr>
            </a:lvl2pPr>
            <a:lvl3pPr marL="1143000" indent="-228600">
              <a:defRPr sz="1200">
                <a:solidFill>
                  <a:schemeClr val="tx1"/>
                </a:solidFill>
                <a:latin typeface="Arial" charset="0"/>
              </a:defRPr>
            </a:lvl3pPr>
            <a:lvl4pPr marL="1600200" indent="-228600">
              <a:defRPr sz="1200">
                <a:solidFill>
                  <a:schemeClr val="tx1"/>
                </a:solidFill>
                <a:latin typeface="Arial" charset="0"/>
              </a:defRPr>
            </a:lvl4pPr>
            <a:lvl5pPr marL="2057400" indent="-228600">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lgn="r" eaLnBrk="1" hangingPunct="1"/>
            <a:fld id="{89E3E2DD-23CE-4ABC-A010-481853FB986A}" type="slidenum">
              <a:rPr lang="es-ES" altLang="es-ES">
                <a:latin typeface="Calibri" pitchFamily="34" charset="0"/>
                <a:cs typeface="Arial" charset="0"/>
              </a:rPr>
              <a:pPr algn="r" eaLnBrk="1" hangingPunct="1"/>
              <a:t>42</a:t>
            </a:fld>
            <a:endParaRPr lang="es-ES" altLang="es-ES">
              <a:latin typeface="Calibri" pitchFamily="34" charset="0"/>
              <a:cs typeface="Arial" charset="0"/>
            </a:endParaRPr>
          </a:p>
        </p:txBody>
      </p:sp>
      <p:sp>
        <p:nvSpPr>
          <p:cNvPr id="41988" name="Rectangle 2"/>
          <p:cNvSpPr>
            <a:spLocks noGrp="1" noRot="1" noChangeAspect="1" noChangeArrowheads="1" noTextEdit="1"/>
          </p:cNvSpPr>
          <p:nvPr>
            <p:ph type="sldImg"/>
          </p:nvPr>
        </p:nvSpPr>
        <p:spPr>
          <a:ln/>
        </p:spPr>
      </p:sp>
      <p:sp>
        <p:nvSpPr>
          <p:cNvPr id="4198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s-ES_tradnl" altLang="es-E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200">
                <a:solidFill>
                  <a:schemeClr val="tx1"/>
                </a:solidFill>
                <a:latin typeface="Arial" charset="0"/>
              </a:defRPr>
            </a:lvl1pPr>
            <a:lvl2pPr marL="742950" indent="-285750">
              <a:defRPr sz="1200">
                <a:solidFill>
                  <a:schemeClr val="tx1"/>
                </a:solidFill>
                <a:latin typeface="Arial" charset="0"/>
              </a:defRPr>
            </a:lvl2pPr>
            <a:lvl3pPr marL="1143000" indent="-228600">
              <a:defRPr sz="1200">
                <a:solidFill>
                  <a:schemeClr val="tx1"/>
                </a:solidFill>
                <a:latin typeface="Arial" charset="0"/>
              </a:defRPr>
            </a:lvl3pPr>
            <a:lvl4pPr marL="1600200" indent="-228600">
              <a:defRPr sz="1200">
                <a:solidFill>
                  <a:schemeClr val="tx1"/>
                </a:solidFill>
                <a:latin typeface="Arial" charset="0"/>
              </a:defRPr>
            </a:lvl4pPr>
            <a:lvl5pPr marL="2057400" indent="-228600">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fld id="{5A354E70-64D3-4145-978B-9EC333B671AE}" type="slidenum">
              <a:rPr lang="es-ES" altLang="es-ES"/>
              <a:pPr/>
              <a:t>43</a:t>
            </a:fld>
            <a:endParaRPr lang="es-ES" altLang="es-ES"/>
          </a:p>
        </p:txBody>
      </p:sp>
      <p:sp>
        <p:nvSpPr>
          <p:cNvPr id="44035" name="Rectangle 7"/>
          <p:cNvSpPr txBox="1">
            <a:spLocks noGrp="1" noChangeArrowheads="1"/>
          </p:cNvSpPr>
          <p:nvPr/>
        </p:nvSpPr>
        <p:spPr bwMode="auto">
          <a:xfrm>
            <a:off x="3884613" y="8685213"/>
            <a:ext cx="2970212" cy="455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defTabSz="449263">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chemeClr val="tx1"/>
                </a:solidFill>
                <a:latin typeface="Arial" charset="0"/>
              </a:defRPr>
            </a:lvl1pPr>
            <a:lvl2pPr marL="742950" indent="-285750" defTabSz="449263">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chemeClr val="tx1"/>
                </a:solidFill>
                <a:latin typeface="Arial" charset="0"/>
              </a:defRPr>
            </a:lvl2pPr>
            <a:lvl3pPr marL="1143000" indent="-228600" defTabSz="449263">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chemeClr val="tx1"/>
                </a:solidFill>
                <a:latin typeface="Arial" charset="0"/>
              </a:defRPr>
            </a:lvl3pPr>
            <a:lvl4pPr marL="1600200" indent="-228600" defTabSz="449263">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chemeClr val="tx1"/>
                </a:solidFill>
                <a:latin typeface="Arial" charset="0"/>
              </a:defRPr>
            </a:lvl4pPr>
            <a:lvl5pPr marL="2057400" indent="-228600" defTabSz="449263">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chemeClr val="tx1"/>
                </a:solidFill>
                <a:latin typeface="Arial" charset="0"/>
              </a:defRPr>
            </a:lvl5pPr>
            <a:lvl6pPr marL="2514600" indent="-228600" defTabSz="449263" eaLnBrk="0" fontAlgn="base" hangingPunct="0">
              <a:spcBef>
                <a:spcPct val="3000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chemeClr val="tx1"/>
                </a:solidFill>
                <a:latin typeface="Arial" charset="0"/>
              </a:defRPr>
            </a:lvl6pPr>
            <a:lvl7pPr marL="2971800" indent="-228600" defTabSz="449263" eaLnBrk="0" fontAlgn="base" hangingPunct="0">
              <a:spcBef>
                <a:spcPct val="3000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chemeClr val="tx1"/>
                </a:solidFill>
                <a:latin typeface="Arial" charset="0"/>
              </a:defRPr>
            </a:lvl7pPr>
            <a:lvl8pPr marL="3429000" indent="-228600" defTabSz="449263" eaLnBrk="0" fontAlgn="base" hangingPunct="0">
              <a:spcBef>
                <a:spcPct val="3000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chemeClr val="tx1"/>
                </a:solidFill>
                <a:latin typeface="Arial" charset="0"/>
              </a:defRPr>
            </a:lvl8pPr>
            <a:lvl9pPr marL="3886200" indent="-228600" defTabSz="449263" eaLnBrk="0" fontAlgn="base" hangingPunct="0">
              <a:spcBef>
                <a:spcPct val="3000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chemeClr val="tx1"/>
                </a:solidFill>
                <a:latin typeface="Arial" charset="0"/>
              </a:defRPr>
            </a:lvl9pPr>
          </a:lstStyle>
          <a:p>
            <a:pPr algn="r" eaLnBrk="1" hangingPunct="1">
              <a:buClr>
                <a:srgbClr val="000000"/>
              </a:buClr>
              <a:buFont typeface="Times New Roman" pitchFamily="18" charset="0"/>
              <a:buNone/>
            </a:pPr>
            <a:fld id="{CF007226-A740-443D-93ED-5A6FDB0BE51E}" type="slidenum">
              <a:rPr lang="es-ES_tradnl" altLang="es-ES">
                <a:solidFill>
                  <a:srgbClr val="000000"/>
                </a:solidFill>
                <a:ea typeface="Lucida Sans Unicode" pitchFamily="34" charset="0"/>
                <a:cs typeface="Lucida Sans Unicode" pitchFamily="34" charset="0"/>
              </a:rPr>
              <a:pPr algn="r" eaLnBrk="1" hangingPunct="1">
                <a:buClr>
                  <a:srgbClr val="000000"/>
                </a:buClr>
                <a:buFont typeface="Times New Roman" pitchFamily="18" charset="0"/>
                <a:buNone/>
              </a:pPr>
              <a:t>43</a:t>
            </a:fld>
            <a:endParaRPr lang="es-ES_tradnl" altLang="es-ES">
              <a:solidFill>
                <a:srgbClr val="000000"/>
              </a:solidFill>
              <a:ea typeface="Lucida Sans Unicode" pitchFamily="34" charset="0"/>
              <a:cs typeface="Lucida Sans Unicode" pitchFamily="34" charset="0"/>
            </a:endParaRPr>
          </a:p>
        </p:txBody>
      </p:sp>
      <p:sp>
        <p:nvSpPr>
          <p:cNvPr id="44036" name="Rectangle 1"/>
          <p:cNvSpPr>
            <a:spLocks noGrp="1" noRot="1" noChangeAspect="1" noChangeArrowheads="1" noTextEdit="1"/>
          </p:cNvSpPr>
          <p:nvPr>
            <p:ph type="sldImg"/>
          </p:nvPr>
        </p:nvSpPr>
        <p:spPr>
          <a:ln/>
        </p:spPr>
      </p:sp>
      <p:sp>
        <p:nvSpPr>
          <p:cNvPr id="44037" name="Rectangle 2"/>
          <p:cNvSpPr>
            <a:spLocks noGrp="1" noChangeArrowheads="1"/>
          </p:cNvSpPr>
          <p:nvPr>
            <p:ph type="body" idx="1"/>
          </p:nvPr>
        </p:nvSpPr>
        <p:spPr>
          <a:xfrm>
            <a:off x="685800" y="4343400"/>
            <a:ext cx="5486400" cy="42084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000" tIns="46800" rIns="90000" bIns="46800" anchor="ctr"/>
          <a:lstStyle/>
          <a:p>
            <a:pPr eaLnBrk="1" hangingPunct="1"/>
            <a:endParaRPr lang="en-US" altLang="es-E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200">
                <a:solidFill>
                  <a:schemeClr val="tx1"/>
                </a:solidFill>
                <a:latin typeface="Arial" charset="0"/>
              </a:defRPr>
            </a:lvl1pPr>
            <a:lvl2pPr marL="742950" indent="-285750">
              <a:defRPr sz="1200">
                <a:solidFill>
                  <a:schemeClr val="tx1"/>
                </a:solidFill>
                <a:latin typeface="Arial" charset="0"/>
              </a:defRPr>
            </a:lvl2pPr>
            <a:lvl3pPr marL="1143000" indent="-228600">
              <a:defRPr sz="1200">
                <a:solidFill>
                  <a:schemeClr val="tx1"/>
                </a:solidFill>
                <a:latin typeface="Arial" charset="0"/>
              </a:defRPr>
            </a:lvl3pPr>
            <a:lvl4pPr marL="1600200" indent="-228600">
              <a:defRPr sz="1200">
                <a:solidFill>
                  <a:schemeClr val="tx1"/>
                </a:solidFill>
                <a:latin typeface="Arial" charset="0"/>
              </a:defRPr>
            </a:lvl4pPr>
            <a:lvl5pPr marL="2057400" indent="-228600">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fld id="{F386DF69-D813-4720-A533-9F5B2DE23E59}" type="slidenum">
              <a:rPr lang="es-ES" altLang="es-ES"/>
              <a:pPr/>
              <a:t>46</a:t>
            </a:fld>
            <a:endParaRPr lang="es-ES" altLang="es-ES"/>
          </a:p>
        </p:txBody>
      </p:sp>
      <p:sp>
        <p:nvSpPr>
          <p:cNvPr id="48131"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Arial" charset="0"/>
              </a:defRPr>
            </a:lvl1pPr>
            <a:lvl2pPr marL="742950" indent="-285750">
              <a:defRPr sz="1200">
                <a:solidFill>
                  <a:schemeClr val="tx1"/>
                </a:solidFill>
                <a:latin typeface="Arial" charset="0"/>
              </a:defRPr>
            </a:lvl2pPr>
            <a:lvl3pPr marL="1143000" indent="-228600">
              <a:defRPr sz="1200">
                <a:solidFill>
                  <a:schemeClr val="tx1"/>
                </a:solidFill>
                <a:latin typeface="Arial" charset="0"/>
              </a:defRPr>
            </a:lvl3pPr>
            <a:lvl4pPr marL="1600200" indent="-228600">
              <a:defRPr sz="1200">
                <a:solidFill>
                  <a:schemeClr val="tx1"/>
                </a:solidFill>
                <a:latin typeface="Arial" charset="0"/>
              </a:defRPr>
            </a:lvl4pPr>
            <a:lvl5pPr marL="2057400" indent="-228600">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lgn="r" eaLnBrk="1" hangingPunct="1"/>
            <a:fld id="{8A948A49-B5CD-4232-AB64-B5D83C02B58A}" type="slidenum">
              <a:rPr lang="es-ES" altLang="es-ES">
                <a:latin typeface="Calibri" pitchFamily="34" charset="0"/>
              </a:rPr>
              <a:pPr algn="r" eaLnBrk="1" hangingPunct="1"/>
              <a:t>46</a:t>
            </a:fld>
            <a:endParaRPr lang="es-ES" altLang="es-ES">
              <a:latin typeface="Calibri" pitchFamily="34" charset="0"/>
            </a:endParaRPr>
          </a:p>
        </p:txBody>
      </p:sp>
      <p:sp>
        <p:nvSpPr>
          <p:cNvPr id="48132" name="Rectangle 2"/>
          <p:cNvSpPr>
            <a:spLocks noGrp="1" noRot="1" noChangeAspect="1" noChangeArrowheads="1" noTextEdit="1"/>
          </p:cNvSpPr>
          <p:nvPr>
            <p:ph type="sldImg"/>
          </p:nvPr>
        </p:nvSpPr>
        <p:spPr>
          <a:ln/>
        </p:spPr>
      </p:sp>
      <p:sp>
        <p:nvSpPr>
          <p:cNvPr id="4813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es-ES" altLang="es-ES" dirty="0" smtClean="0"/>
              <a:t>Uno de los rasgos distintivos del mundo contemporáneo lo constituye la conjunción de varias crisis en forma simultánea.</a:t>
            </a:r>
          </a:p>
          <a:p>
            <a:pPr eaLnBrk="1" hangingPunct="1">
              <a:spcBef>
                <a:spcPct val="0"/>
              </a:spcBef>
            </a:pPr>
            <a:r>
              <a:rPr lang="es-ES" altLang="es-ES" dirty="0" smtClean="0"/>
              <a:t>A la crisis energética se le han incorporado la crisis alimentaria, la ambiental,   la financiera y la económica, entre otras.</a:t>
            </a:r>
          </a:p>
          <a:p>
            <a:pPr eaLnBrk="1" hangingPunct="1">
              <a:spcBef>
                <a:spcPct val="0"/>
              </a:spcBef>
            </a:pPr>
            <a:r>
              <a:rPr lang="es-ES" altLang="es-ES" dirty="0" smtClean="0"/>
              <a:t>Todas ellas están muy interrelacionadas y actúan de tal forma que, por ejemplo, un desequilibrio energético produce un movimiento de alza de precios en los alimentos con impactos severos en los ecosistemas y también en las economías de los países.</a:t>
            </a:r>
          </a:p>
          <a:p>
            <a:pPr eaLnBrk="1" hangingPunct="1">
              <a:spcBef>
                <a:spcPct val="0"/>
              </a:spcBef>
            </a:pPr>
            <a:r>
              <a:rPr lang="es-ES" altLang="es-ES" dirty="0" smtClean="0"/>
              <a:t>Como es de esperar, los más pobres siempre salen con la peor parte.</a:t>
            </a:r>
          </a:p>
          <a:p>
            <a:pPr eaLnBrk="1" hangingPunct="1">
              <a:spcBef>
                <a:spcPct val="0"/>
              </a:spcBef>
            </a:pPr>
            <a:r>
              <a:rPr lang="es-ES" altLang="es-ES" dirty="0" smtClean="0"/>
              <a:t>Sin embargo, lo más grave de todo es que ahora, como en ningún momento de la historia de la humanidad, la amenaza para nuestra especie ha sido tan grande. Estamos destruyendo nuestro propio hábitat y despilfarrando los recursos naturales no renovables y que son finitos.</a:t>
            </a:r>
          </a:p>
          <a:p>
            <a:pPr eaLnBrk="1" hangingPunct="1">
              <a:spcBef>
                <a:spcPct val="0"/>
              </a:spcBef>
            </a:pPr>
            <a:r>
              <a:rPr lang="es-ES" altLang="es-ES" dirty="0" smtClean="0"/>
              <a:t>Se ha roto el punto de equilibrio entre el crecimiento y el consumo respecto a los recursos disponibles en la naturaleza.</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22/02/2026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22/02/2026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22/02/2026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22/02/2026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22/02/2026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22/02/2026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22/02/2026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22/02/2026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22/02/2026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22/02/2026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22/02/2026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4" name="Group 2"/>
          <p:cNvGrpSpPr>
            <a:grpSpLocks/>
          </p:cNvGrpSpPr>
          <p:nvPr/>
        </p:nvGrpSpPr>
        <p:grpSpPr bwMode="auto">
          <a:xfrm>
            <a:off x="0" y="2438400"/>
            <a:ext cx="9009063" cy="1052513"/>
            <a:chOff x="0" y="1536"/>
            <a:chExt cx="5675" cy="663"/>
          </a:xfrm>
        </p:grpSpPr>
        <p:grpSp>
          <p:nvGrpSpPr>
            <p:cNvPr id="5" name="Group 3"/>
            <p:cNvGrpSpPr>
              <a:grpSpLocks/>
            </p:cNvGrpSpPr>
            <p:nvPr/>
          </p:nvGrpSpPr>
          <p:grpSpPr bwMode="auto">
            <a:xfrm>
              <a:off x="185" y="1604"/>
              <a:ext cx="449" cy="299"/>
              <a:chOff x="720" y="336"/>
              <a:chExt cx="624" cy="432"/>
            </a:xfrm>
          </p:grpSpPr>
          <p:sp>
            <p:nvSpPr>
              <p:cNvPr id="12" name="Rectangle 4"/>
              <p:cNvSpPr>
                <a:spLocks noChangeArrowheads="1"/>
              </p:cNvSpPr>
              <p:nvPr/>
            </p:nvSpPr>
            <p:spPr bwMode="auto">
              <a:xfrm>
                <a:off x="720" y="336"/>
                <a:ext cx="384" cy="432"/>
              </a:xfrm>
              <a:prstGeom prst="rect">
                <a:avLst/>
              </a:prstGeom>
              <a:solidFill>
                <a:schemeClr val="folHlink"/>
              </a:solidFill>
              <a:ln w="9525">
                <a:noFill/>
                <a:miter lim="800000"/>
                <a:headEnd/>
                <a:tailEnd/>
              </a:ln>
            </p:spPr>
            <p:txBody>
              <a:bodyPr wrap="none" anchor="ctr"/>
              <a:lstStyle/>
              <a:p>
                <a:pPr fontAlgn="base">
                  <a:spcBef>
                    <a:spcPct val="0"/>
                  </a:spcBef>
                  <a:spcAft>
                    <a:spcPct val="0"/>
                  </a:spcAft>
                  <a:defRPr/>
                </a:pPr>
                <a:endParaRPr lang="es-ES_tradnl" sz="1600">
                  <a:solidFill>
                    <a:srgbClr val="000000"/>
                  </a:solidFill>
                </a:endParaRPr>
              </a:p>
            </p:txBody>
          </p:sp>
          <p:sp>
            <p:nvSpPr>
              <p:cNvPr id="13" name="Rectangle 5"/>
              <p:cNvSpPr>
                <a:spLocks noChangeArrowheads="1"/>
              </p:cNvSpPr>
              <p:nvPr/>
            </p:nvSpPr>
            <p:spPr bwMode="auto">
              <a:xfrm>
                <a:off x="1056" y="336"/>
                <a:ext cx="288" cy="432"/>
              </a:xfrm>
              <a:prstGeom prst="rect">
                <a:avLst/>
              </a:prstGeom>
              <a:gradFill rotWithShape="0">
                <a:gsLst>
                  <a:gs pos="0">
                    <a:schemeClr val="folHlink"/>
                  </a:gs>
                  <a:gs pos="100000">
                    <a:schemeClr val="bg1"/>
                  </a:gs>
                </a:gsLst>
                <a:lin ang="0" scaled="1"/>
              </a:gradFill>
              <a:ln w="9525">
                <a:noFill/>
                <a:miter lim="800000"/>
                <a:headEnd/>
                <a:tailEnd/>
              </a:ln>
            </p:spPr>
            <p:txBody>
              <a:bodyPr wrap="none" anchor="ctr"/>
              <a:lstStyle/>
              <a:p>
                <a:pPr fontAlgn="base">
                  <a:spcBef>
                    <a:spcPct val="0"/>
                  </a:spcBef>
                  <a:spcAft>
                    <a:spcPct val="0"/>
                  </a:spcAft>
                  <a:defRPr/>
                </a:pPr>
                <a:endParaRPr lang="es-ES_tradnl" sz="1600">
                  <a:solidFill>
                    <a:srgbClr val="000000"/>
                  </a:solidFill>
                </a:endParaRPr>
              </a:p>
            </p:txBody>
          </p:sp>
        </p:grpSp>
        <p:grpSp>
          <p:nvGrpSpPr>
            <p:cNvPr id="6" name="Group 6"/>
            <p:cNvGrpSpPr>
              <a:grpSpLocks/>
            </p:cNvGrpSpPr>
            <p:nvPr/>
          </p:nvGrpSpPr>
          <p:grpSpPr bwMode="auto">
            <a:xfrm>
              <a:off x="263" y="1870"/>
              <a:ext cx="466" cy="299"/>
              <a:chOff x="912" y="2640"/>
              <a:chExt cx="672" cy="432"/>
            </a:xfrm>
          </p:grpSpPr>
          <p:sp>
            <p:nvSpPr>
              <p:cNvPr id="10" name="Rectangle 7"/>
              <p:cNvSpPr>
                <a:spLocks noChangeArrowheads="1"/>
              </p:cNvSpPr>
              <p:nvPr/>
            </p:nvSpPr>
            <p:spPr bwMode="auto">
              <a:xfrm>
                <a:off x="912" y="2640"/>
                <a:ext cx="384" cy="432"/>
              </a:xfrm>
              <a:prstGeom prst="rect">
                <a:avLst/>
              </a:prstGeom>
              <a:solidFill>
                <a:schemeClr val="accent2"/>
              </a:solidFill>
              <a:ln w="9525">
                <a:noFill/>
                <a:miter lim="800000"/>
                <a:headEnd/>
                <a:tailEnd/>
              </a:ln>
            </p:spPr>
            <p:txBody>
              <a:bodyPr wrap="none" anchor="ctr"/>
              <a:lstStyle/>
              <a:p>
                <a:pPr fontAlgn="base">
                  <a:spcBef>
                    <a:spcPct val="0"/>
                  </a:spcBef>
                  <a:spcAft>
                    <a:spcPct val="0"/>
                  </a:spcAft>
                  <a:defRPr/>
                </a:pPr>
                <a:endParaRPr lang="es-ES_tradnl" sz="1600">
                  <a:solidFill>
                    <a:srgbClr val="000000"/>
                  </a:solidFill>
                </a:endParaRPr>
              </a:p>
            </p:txBody>
          </p:sp>
          <p:sp>
            <p:nvSpPr>
              <p:cNvPr id="11" name="Rectangle 8"/>
              <p:cNvSpPr>
                <a:spLocks noChangeArrowheads="1"/>
              </p:cNvSpPr>
              <p:nvPr/>
            </p:nvSpPr>
            <p:spPr bwMode="auto">
              <a:xfrm>
                <a:off x="1248" y="2640"/>
                <a:ext cx="336" cy="432"/>
              </a:xfrm>
              <a:prstGeom prst="rect">
                <a:avLst/>
              </a:prstGeom>
              <a:gradFill rotWithShape="0">
                <a:gsLst>
                  <a:gs pos="0">
                    <a:schemeClr val="accent2"/>
                  </a:gs>
                  <a:gs pos="100000">
                    <a:schemeClr val="bg1"/>
                  </a:gs>
                </a:gsLst>
                <a:lin ang="0" scaled="1"/>
              </a:gradFill>
              <a:ln w="9525">
                <a:noFill/>
                <a:miter lim="800000"/>
                <a:headEnd/>
                <a:tailEnd/>
              </a:ln>
            </p:spPr>
            <p:txBody>
              <a:bodyPr wrap="none" anchor="ctr"/>
              <a:lstStyle/>
              <a:p>
                <a:pPr fontAlgn="base">
                  <a:spcBef>
                    <a:spcPct val="0"/>
                  </a:spcBef>
                  <a:spcAft>
                    <a:spcPct val="0"/>
                  </a:spcAft>
                  <a:defRPr/>
                </a:pPr>
                <a:endParaRPr lang="es-ES_tradnl" sz="1600">
                  <a:solidFill>
                    <a:srgbClr val="000000"/>
                  </a:solidFill>
                </a:endParaRPr>
              </a:p>
            </p:txBody>
          </p:sp>
        </p:grpSp>
        <p:sp>
          <p:nvSpPr>
            <p:cNvPr id="7" name="Rectangle 9"/>
            <p:cNvSpPr>
              <a:spLocks noChangeArrowheads="1"/>
            </p:cNvSpPr>
            <p:nvPr/>
          </p:nvSpPr>
          <p:spPr bwMode="auto">
            <a:xfrm>
              <a:off x="0" y="1824"/>
              <a:ext cx="353" cy="266"/>
            </a:xfrm>
            <a:prstGeom prst="rect">
              <a:avLst/>
            </a:prstGeom>
            <a:gradFill rotWithShape="0">
              <a:gsLst>
                <a:gs pos="0">
                  <a:schemeClr val="bg1"/>
                </a:gs>
                <a:gs pos="100000">
                  <a:schemeClr val="hlink"/>
                </a:gs>
              </a:gsLst>
              <a:lin ang="18900000" scaled="1"/>
            </a:gradFill>
            <a:ln w="9525">
              <a:noFill/>
              <a:miter lim="800000"/>
              <a:headEnd/>
              <a:tailEnd/>
            </a:ln>
          </p:spPr>
          <p:txBody>
            <a:bodyPr wrap="none" anchor="ctr"/>
            <a:lstStyle/>
            <a:p>
              <a:pPr fontAlgn="base">
                <a:spcBef>
                  <a:spcPct val="0"/>
                </a:spcBef>
                <a:spcAft>
                  <a:spcPct val="0"/>
                </a:spcAft>
                <a:defRPr/>
              </a:pPr>
              <a:endParaRPr lang="es-ES_tradnl" sz="1600">
                <a:solidFill>
                  <a:srgbClr val="000000"/>
                </a:solidFill>
              </a:endParaRPr>
            </a:p>
          </p:txBody>
        </p:sp>
        <p:sp>
          <p:nvSpPr>
            <p:cNvPr id="8" name="Rectangle 10"/>
            <p:cNvSpPr>
              <a:spLocks noChangeArrowheads="1"/>
            </p:cNvSpPr>
            <p:nvPr/>
          </p:nvSpPr>
          <p:spPr bwMode="auto">
            <a:xfrm>
              <a:off x="400" y="1536"/>
              <a:ext cx="20" cy="663"/>
            </a:xfrm>
            <a:prstGeom prst="rect">
              <a:avLst/>
            </a:prstGeom>
            <a:solidFill>
              <a:schemeClr val="bg2"/>
            </a:solidFill>
            <a:ln w="9525">
              <a:noFill/>
              <a:miter lim="800000"/>
              <a:headEnd/>
              <a:tailEnd/>
            </a:ln>
          </p:spPr>
          <p:txBody>
            <a:bodyPr wrap="none" anchor="ctr"/>
            <a:lstStyle/>
            <a:p>
              <a:pPr fontAlgn="base">
                <a:spcBef>
                  <a:spcPct val="0"/>
                </a:spcBef>
                <a:spcAft>
                  <a:spcPct val="0"/>
                </a:spcAft>
                <a:defRPr/>
              </a:pPr>
              <a:endParaRPr lang="es-ES_tradnl" sz="1600">
                <a:solidFill>
                  <a:srgbClr val="000000"/>
                </a:solidFill>
              </a:endParaRPr>
            </a:p>
          </p:txBody>
        </p:sp>
        <p:sp>
          <p:nvSpPr>
            <p:cNvPr id="9" name="Rectangle 11"/>
            <p:cNvSpPr>
              <a:spLocks noChangeArrowheads="1"/>
            </p:cNvSpPr>
            <p:nvPr/>
          </p:nvSpPr>
          <p:spPr bwMode="auto">
            <a:xfrm flipV="1">
              <a:off x="199" y="2054"/>
              <a:ext cx="5476" cy="35"/>
            </a:xfrm>
            <a:prstGeom prst="rect">
              <a:avLst/>
            </a:prstGeom>
            <a:gradFill rotWithShape="0">
              <a:gsLst>
                <a:gs pos="0">
                  <a:schemeClr val="bg2"/>
                </a:gs>
                <a:gs pos="100000">
                  <a:schemeClr val="bg1"/>
                </a:gs>
              </a:gsLst>
              <a:lin ang="0" scaled="1"/>
            </a:gradFill>
            <a:ln w="9525">
              <a:noFill/>
              <a:miter lim="800000"/>
              <a:headEnd/>
              <a:tailEnd/>
            </a:ln>
          </p:spPr>
          <p:txBody>
            <a:bodyPr wrap="none" anchor="ctr"/>
            <a:lstStyle/>
            <a:p>
              <a:pPr fontAlgn="base">
                <a:spcBef>
                  <a:spcPct val="0"/>
                </a:spcBef>
                <a:spcAft>
                  <a:spcPct val="0"/>
                </a:spcAft>
                <a:defRPr/>
              </a:pPr>
              <a:endParaRPr lang="es-ES_tradnl" sz="1600">
                <a:solidFill>
                  <a:srgbClr val="000000"/>
                </a:solidFill>
              </a:endParaRPr>
            </a:p>
          </p:txBody>
        </p:sp>
      </p:grpSp>
      <p:sp>
        <p:nvSpPr>
          <p:cNvPr id="53260" name="Rectangle 12"/>
          <p:cNvSpPr>
            <a:spLocks noGrp="1" noChangeArrowheads="1"/>
          </p:cNvSpPr>
          <p:nvPr>
            <p:ph type="ctrTitle"/>
          </p:nvPr>
        </p:nvSpPr>
        <p:spPr>
          <a:xfrm>
            <a:off x="990600" y="1676400"/>
            <a:ext cx="7772400" cy="1462088"/>
          </a:xfrm>
        </p:spPr>
        <p:txBody>
          <a:bodyPr/>
          <a:lstStyle>
            <a:lvl1pPr>
              <a:defRPr/>
            </a:lvl1pPr>
          </a:lstStyle>
          <a:p>
            <a:r>
              <a:rPr lang="es-ES"/>
              <a:t>Haga clic para cambiar el estilo de título	</a:t>
            </a:r>
          </a:p>
        </p:txBody>
      </p:sp>
      <p:sp>
        <p:nvSpPr>
          <p:cNvPr id="53261" name="Rectangle 13"/>
          <p:cNvSpPr>
            <a:spLocks noGrp="1" noChangeArrowheads="1"/>
          </p:cNvSpPr>
          <p:nvPr>
            <p:ph type="subTitle" idx="1"/>
          </p:nvPr>
        </p:nvSpPr>
        <p:spPr>
          <a:xfrm>
            <a:off x="1371600" y="3886200"/>
            <a:ext cx="6400800" cy="1752600"/>
          </a:xfrm>
        </p:spPr>
        <p:txBody>
          <a:bodyPr/>
          <a:lstStyle>
            <a:lvl1pPr marL="0" indent="0" algn="ctr">
              <a:buFont typeface="Wingdings" pitchFamily="2" charset="2"/>
              <a:buNone/>
              <a:defRPr/>
            </a:lvl1pPr>
          </a:lstStyle>
          <a:p>
            <a:r>
              <a:rPr lang="es-ES"/>
              <a:t>Haga clic para modificar el estilo de subtítulo del patrón</a:t>
            </a:r>
          </a:p>
        </p:txBody>
      </p:sp>
      <p:sp>
        <p:nvSpPr>
          <p:cNvPr id="14" name="Rectangle 14"/>
          <p:cNvSpPr>
            <a:spLocks noGrp="1" noChangeArrowheads="1"/>
          </p:cNvSpPr>
          <p:nvPr>
            <p:ph type="dt" sz="half" idx="10"/>
          </p:nvPr>
        </p:nvSpPr>
        <p:spPr>
          <a:xfrm>
            <a:off x="990600" y="6248400"/>
            <a:ext cx="1905000" cy="457200"/>
          </a:xfrm>
        </p:spPr>
        <p:txBody>
          <a:bodyPr/>
          <a:lstStyle>
            <a:lvl1pPr>
              <a:defRPr>
                <a:solidFill>
                  <a:schemeClr val="bg2"/>
                </a:solidFill>
              </a:defRPr>
            </a:lvl1pPr>
          </a:lstStyle>
          <a:p>
            <a:pPr>
              <a:defRPr/>
            </a:pPr>
            <a:endParaRPr lang="es-ES">
              <a:solidFill>
                <a:srgbClr val="1C1C1C"/>
              </a:solidFill>
            </a:endParaRPr>
          </a:p>
        </p:txBody>
      </p:sp>
      <p:sp>
        <p:nvSpPr>
          <p:cNvPr id="15" name="Rectangle 15"/>
          <p:cNvSpPr>
            <a:spLocks noGrp="1" noChangeArrowheads="1"/>
          </p:cNvSpPr>
          <p:nvPr>
            <p:ph type="ftr" sz="quarter" idx="11"/>
          </p:nvPr>
        </p:nvSpPr>
        <p:spPr>
          <a:xfrm>
            <a:off x="3429000" y="6248400"/>
            <a:ext cx="2895600" cy="457200"/>
          </a:xfrm>
        </p:spPr>
        <p:txBody>
          <a:bodyPr/>
          <a:lstStyle>
            <a:lvl1pPr>
              <a:defRPr>
                <a:solidFill>
                  <a:schemeClr val="bg2"/>
                </a:solidFill>
              </a:defRPr>
            </a:lvl1pPr>
          </a:lstStyle>
          <a:p>
            <a:pPr>
              <a:defRPr/>
            </a:pPr>
            <a:endParaRPr lang="es-ES">
              <a:solidFill>
                <a:srgbClr val="1C1C1C"/>
              </a:solidFill>
            </a:endParaRPr>
          </a:p>
        </p:txBody>
      </p:sp>
      <p:sp>
        <p:nvSpPr>
          <p:cNvPr id="16" name="Rectangle 16"/>
          <p:cNvSpPr>
            <a:spLocks noGrp="1" noChangeArrowheads="1"/>
          </p:cNvSpPr>
          <p:nvPr>
            <p:ph type="sldNum" sz="quarter" idx="12"/>
          </p:nvPr>
        </p:nvSpPr>
        <p:spPr>
          <a:xfrm>
            <a:off x="6858000" y="6248400"/>
            <a:ext cx="1905000" cy="457200"/>
          </a:xfrm>
        </p:spPr>
        <p:txBody>
          <a:bodyPr/>
          <a:lstStyle>
            <a:lvl1pPr>
              <a:defRPr>
                <a:solidFill>
                  <a:schemeClr val="bg2"/>
                </a:solidFill>
              </a:defRPr>
            </a:lvl1pPr>
          </a:lstStyle>
          <a:p>
            <a:pPr>
              <a:defRPr/>
            </a:pPr>
            <a:fld id="{448F6393-073D-46C2-9596-5437B9B9B99B}" type="slidenum">
              <a:rPr lang="es-ES">
                <a:solidFill>
                  <a:srgbClr val="1C1C1C"/>
                </a:solidFill>
              </a:rPr>
              <a:pPr>
                <a:defRPr/>
              </a:pPr>
              <a:t>‹Nº›</a:t>
            </a:fld>
            <a:endParaRPr lang="es-ES">
              <a:solidFill>
                <a:srgbClr val="1C1C1C"/>
              </a:solidFill>
            </a:endParaRPr>
          </a:p>
        </p:txBody>
      </p:sp>
    </p:spTree>
    <p:extLst>
      <p:ext uri="{BB962C8B-B14F-4D97-AF65-F5344CB8AC3E}">
        <p14:creationId xmlns:p14="http://schemas.microsoft.com/office/powerpoint/2010/main" val="4144401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Rectangle 11"/>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B69872D7-068A-4483-857E-55B8106251E2}" type="slidenum">
              <a:rPr lang="es-ES">
                <a:solidFill>
                  <a:srgbClr val="000000"/>
                </a:solidFill>
              </a:rPr>
              <a:pPr>
                <a:defRPr/>
              </a:pPr>
              <a:t>‹Nº›</a:t>
            </a:fld>
            <a:endParaRPr lang="es-ES">
              <a:solidFill>
                <a:srgbClr val="000000"/>
              </a:solidFill>
            </a:endParaRPr>
          </a:p>
        </p:txBody>
      </p:sp>
    </p:spTree>
    <p:extLst>
      <p:ext uri="{BB962C8B-B14F-4D97-AF65-F5344CB8AC3E}">
        <p14:creationId xmlns:p14="http://schemas.microsoft.com/office/powerpoint/2010/main" val="14012995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11"/>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75AD5186-D254-48DB-BA28-30C1098762C1}" type="slidenum">
              <a:rPr lang="es-ES">
                <a:solidFill>
                  <a:srgbClr val="000000"/>
                </a:solidFill>
              </a:rPr>
              <a:pPr>
                <a:defRPr/>
              </a:pPr>
              <a:t>‹Nº›</a:t>
            </a:fld>
            <a:endParaRPr lang="es-ES">
              <a:solidFill>
                <a:srgbClr val="000000"/>
              </a:solidFill>
            </a:endParaRPr>
          </a:p>
        </p:txBody>
      </p:sp>
    </p:spTree>
    <p:extLst>
      <p:ext uri="{BB962C8B-B14F-4D97-AF65-F5344CB8AC3E}">
        <p14:creationId xmlns:p14="http://schemas.microsoft.com/office/powerpoint/2010/main" val="33793478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sz="half" idx="1"/>
          </p:nvPr>
        </p:nvSpPr>
        <p:spPr>
          <a:xfrm>
            <a:off x="11826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contenido"/>
          <p:cNvSpPr>
            <a:spLocks noGrp="1"/>
          </p:cNvSpPr>
          <p:nvPr>
            <p:ph sz="half" idx="2"/>
          </p:nvPr>
        </p:nvSpPr>
        <p:spPr>
          <a:xfrm>
            <a:off x="51450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Rectangle 11"/>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2FF37674-FA51-44B2-A974-9F7362EDB60F}" type="slidenum">
              <a:rPr lang="es-ES">
                <a:solidFill>
                  <a:srgbClr val="000000"/>
                </a:solidFill>
              </a:rPr>
              <a:pPr>
                <a:defRPr/>
              </a:pPr>
              <a:t>‹Nº›</a:t>
            </a:fld>
            <a:endParaRPr lang="es-ES">
              <a:solidFill>
                <a:srgbClr val="000000"/>
              </a:solidFill>
            </a:endParaRPr>
          </a:p>
        </p:txBody>
      </p:sp>
    </p:spTree>
    <p:extLst>
      <p:ext uri="{BB962C8B-B14F-4D97-AF65-F5344CB8AC3E}">
        <p14:creationId xmlns:p14="http://schemas.microsoft.com/office/powerpoint/2010/main" val="13923929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7" name="Rectangle 11"/>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8" name="Rectangle 12"/>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9" name="Rectangle 13"/>
          <p:cNvSpPr>
            <a:spLocks noGrp="1" noChangeArrowheads="1"/>
          </p:cNvSpPr>
          <p:nvPr>
            <p:ph type="sldNum" sz="quarter" idx="12"/>
          </p:nvPr>
        </p:nvSpPr>
        <p:spPr>
          <a:ln/>
        </p:spPr>
        <p:txBody>
          <a:bodyPr/>
          <a:lstStyle>
            <a:lvl1pPr>
              <a:defRPr/>
            </a:lvl1pPr>
          </a:lstStyle>
          <a:p>
            <a:pPr>
              <a:defRPr/>
            </a:pPr>
            <a:fld id="{FF356FDC-E752-4495-B14E-A92809F807FA}" type="slidenum">
              <a:rPr lang="es-ES">
                <a:solidFill>
                  <a:srgbClr val="000000"/>
                </a:solidFill>
              </a:rPr>
              <a:pPr>
                <a:defRPr/>
              </a:pPr>
              <a:t>‹Nº›</a:t>
            </a:fld>
            <a:endParaRPr lang="es-ES">
              <a:solidFill>
                <a:srgbClr val="000000"/>
              </a:solidFill>
            </a:endParaRPr>
          </a:p>
        </p:txBody>
      </p:sp>
    </p:spTree>
    <p:extLst>
      <p:ext uri="{BB962C8B-B14F-4D97-AF65-F5344CB8AC3E}">
        <p14:creationId xmlns:p14="http://schemas.microsoft.com/office/powerpoint/2010/main" val="27358241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Rectangle 11"/>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4" name="Rectangle 12"/>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5" name="Rectangle 13"/>
          <p:cNvSpPr>
            <a:spLocks noGrp="1" noChangeArrowheads="1"/>
          </p:cNvSpPr>
          <p:nvPr>
            <p:ph type="sldNum" sz="quarter" idx="12"/>
          </p:nvPr>
        </p:nvSpPr>
        <p:spPr>
          <a:ln/>
        </p:spPr>
        <p:txBody>
          <a:bodyPr/>
          <a:lstStyle>
            <a:lvl1pPr>
              <a:defRPr/>
            </a:lvl1pPr>
          </a:lstStyle>
          <a:p>
            <a:pPr>
              <a:defRPr/>
            </a:pPr>
            <a:fld id="{EE3345FF-8230-4BAF-A9DE-59C05870032D}" type="slidenum">
              <a:rPr lang="es-ES">
                <a:solidFill>
                  <a:srgbClr val="000000"/>
                </a:solidFill>
              </a:rPr>
              <a:pPr>
                <a:defRPr/>
              </a:pPr>
              <a:t>‹Nº›</a:t>
            </a:fld>
            <a:endParaRPr lang="es-ES">
              <a:solidFill>
                <a:srgbClr val="000000"/>
              </a:solidFill>
            </a:endParaRPr>
          </a:p>
        </p:txBody>
      </p:sp>
    </p:spTree>
    <p:extLst>
      <p:ext uri="{BB962C8B-B14F-4D97-AF65-F5344CB8AC3E}">
        <p14:creationId xmlns:p14="http://schemas.microsoft.com/office/powerpoint/2010/main" val="17157371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3" name="Rectangle 12"/>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4" name="Rectangle 13"/>
          <p:cNvSpPr>
            <a:spLocks noGrp="1" noChangeArrowheads="1"/>
          </p:cNvSpPr>
          <p:nvPr>
            <p:ph type="sldNum" sz="quarter" idx="12"/>
          </p:nvPr>
        </p:nvSpPr>
        <p:spPr>
          <a:ln/>
        </p:spPr>
        <p:txBody>
          <a:bodyPr/>
          <a:lstStyle>
            <a:lvl1pPr>
              <a:defRPr/>
            </a:lvl1pPr>
          </a:lstStyle>
          <a:p>
            <a:pPr>
              <a:defRPr/>
            </a:pPr>
            <a:fld id="{EF324C32-BF48-4E4B-8058-FDCAB2B4FF51}" type="slidenum">
              <a:rPr lang="es-ES">
                <a:solidFill>
                  <a:srgbClr val="000000"/>
                </a:solidFill>
              </a:rPr>
              <a:pPr>
                <a:defRPr/>
              </a:pPr>
              <a:t>‹Nº›</a:t>
            </a:fld>
            <a:endParaRPr lang="es-ES">
              <a:solidFill>
                <a:srgbClr val="000000"/>
              </a:solidFill>
            </a:endParaRPr>
          </a:p>
        </p:txBody>
      </p:sp>
    </p:spTree>
    <p:extLst>
      <p:ext uri="{BB962C8B-B14F-4D97-AF65-F5344CB8AC3E}">
        <p14:creationId xmlns:p14="http://schemas.microsoft.com/office/powerpoint/2010/main" val="364181902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lstStyle>
            <a:lvl1pPr algn="l">
              <a:defRPr sz="2000" b="1"/>
            </a:lvl1pPr>
          </a:lstStyle>
          <a:p>
            <a:r>
              <a:rPr lang="es-ES" smtClean="0"/>
              <a:t>Haga clic para modificar el estilo de título del patrón</a:t>
            </a:r>
            <a:endParaRPr lang="es-ES_tradn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11"/>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B13BC9ED-E3C4-4CD7-9372-C8B81FB8CDD2}" type="slidenum">
              <a:rPr lang="es-ES">
                <a:solidFill>
                  <a:srgbClr val="000000"/>
                </a:solidFill>
              </a:rPr>
              <a:pPr>
                <a:defRPr/>
              </a:pPr>
              <a:t>‹Nº›</a:t>
            </a:fld>
            <a:endParaRPr lang="es-ES">
              <a:solidFill>
                <a:srgbClr val="000000"/>
              </a:solidFill>
            </a:endParaRPr>
          </a:p>
        </p:txBody>
      </p:sp>
    </p:spTree>
    <p:extLst>
      <p:ext uri="{BB962C8B-B14F-4D97-AF65-F5344CB8AC3E}">
        <p14:creationId xmlns:p14="http://schemas.microsoft.com/office/powerpoint/2010/main" val="42245664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lstStyle>
            <a:lvl1pPr algn="l">
              <a:defRPr sz="2000" b="1"/>
            </a:lvl1pPr>
          </a:lstStyle>
          <a:p>
            <a:r>
              <a:rPr lang="es-ES" smtClean="0"/>
              <a:t>Haga clic para modificar el estilo de título del patrón</a:t>
            </a:r>
            <a:endParaRPr lang="es-ES_tradn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_tradnl"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11"/>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6C717C55-96B3-40D5-BEAB-A33B430E0B93}" type="slidenum">
              <a:rPr lang="es-ES">
                <a:solidFill>
                  <a:srgbClr val="000000"/>
                </a:solidFill>
              </a:rPr>
              <a:pPr>
                <a:defRPr/>
              </a:pPr>
              <a:t>‹Nº›</a:t>
            </a:fld>
            <a:endParaRPr lang="es-ES">
              <a:solidFill>
                <a:srgbClr val="000000"/>
              </a:solidFill>
            </a:endParaRPr>
          </a:p>
        </p:txBody>
      </p:sp>
    </p:spTree>
    <p:extLst>
      <p:ext uri="{BB962C8B-B14F-4D97-AF65-F5344CB8AC3E}">
        <p14:creationId xmlns:p14="http://schemas.microsoft.com/office/powerpoint/2010/main" val="221363234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Rectangle 11"/>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DCA2EB23-E038-4196-99E4-38FE0FA35281}" type="slidenum">
              <a:rPr lang="es-ES">
                <a:solidFill>
                  <a:srgbClr val="000000"/>
                </a:solidFill>
              </a:rPr>
              <a:pPr>
                <a:defRPr/>
              </a:pPr>
              <a:t>‹Nº›</a:t>
            </a:fld>
            <a:endParaRPr lang="es-ES">
              <a:solidFill>
                <a:srgbClr val="000000"/>
              </a:solidFill>
            </a:endParaRPr>
          </a:p>
        </p:txBody>
      </p:sp>
    </p:spTree>
    <p:extLst>
      <p:ext uri="{BB962C8B-B14F-4D97-AF65-F5344CB8AC3E}">
        <p14:creationId xmlns:p14="http://schemas.microsoft.com/office/powerpoint/2010/main" val="200015903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004050" y="214313"/>
            <a:ext cx="1951038" cy="5918200"/>
          </a:xfrm>
        </p:spPr>
        <p:txBody>
          <a:bodyPr vert="eaVert"/>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a:xfrm>
            <a:off x="1150938" y="214313"/>
            <a:ext cx="5700712" cy="59182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Rectangle 11"/>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B61D196B-936D-4A55-B320-ACA8E6208201}" type="slidenum">
              <a:rPr lang="es-ES">
                <a:solidFill>
                  <a:srgbClr val="000000"/>
                </a:solidFill>
              </a:rPr>
              <a:pPr>
                <a:defRPr/>
              </a:pPr>
              <a:t>‹Nº›</a:t>
            </a:fld>
            <a:endParaRPr lang="es-ES">
              <a:solidFill>
                <a:srgbClr val="000000"/>
              </a:solidFill>
            </a:endParaRPr>
          </a:p>
        </p:txBody>
      </p:sp>
    </p:spTree>
    <p:extLst>
      <p:ext uri="{BB962C8B-B14F-4D97-AF65-F5344CB8AC3E}">
        <p14:creationId xmlns:p14="http://schemas.microsoft.com/office/powerpoint/2010/main" val="357413398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fourObj" preserve="1">
  <p:cSld name="Título y 4 objetos">
    <p:spTree>
      <p:nvGrpSpPr>
        <p:cNvPr id="1" name=""/>
        <p:cNvGrpSpPr/>
        <p:nvPr/>
      </p:nvGrpSpPr>
      <p:grpSpPr>
        <a:xfrm>
          <a:off x="0" y="0"/>
          <a:ext cx="0" cy="0"/>
          <a:chOff x="0" y="0"/>
          <a:chExt cx="0" cy="0"/>
        </a:xfrm>
      </p:grpSpPr>
      <p:sp>
        <p:nvSpPr>
          <p:cNvPr id="2" name="1 Título"/>
          <p:cNvSpPr>
            <a:spLocks noGrp="1"/>
          </p:cNvSpPr>
          <p:nvPr>
            <p:ph type="title" sz="quarter"/>
          </p:nvPr>
        </p:nvSpPr>
        <p:spPr>
          <a:xfrm>
            <a:off x="1150938" y="214313"/>
            <a:ext cx="7793037" cy="1462087"/>
          </a:xfrm>
        </p:spPr>
        <p:txBody>
          <a:bodyPr/>
          <a:lstStyle/>
          <a:p>
            <a:r>
              <a:rPr lang="es-ES" smtClean="0"/>
              <a:t>Haga clic para modificar el estilo de título del patrón</a:t>
            </a:r>
            <a:endParaRPr lang="es-ES_tradnl"/>
          </a:p>
        </p:txBody>
      </p:sp>
      <p:sp>
        <p:nvSpPr>
          <p:cNvPr id="3" name="2 Marcador de contenido"/>
          <p:cNvSpPr>
            <a:spLocks noGrp="1"/>
          </p:cNvSpPr>
          <p:nvPr>
            <p:ph sz="quarter" idx="1"/>
          </p:nvPr>
        </p:nvSpPr>
        <p:spPr>
          <a:xfrm>
            <a:off x="1182688" y="2017713"/>
            <a:ext cx="3810000" cy="198120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contenido"/>
          <p:cNvSpPr>
            <a:spLocks noGrp="1"/>
          </p:cNvSpPr>
          <p:nvPr>
            <p:ph sz="quarter" idx="2"/>
          </p:nvPr>
        </p:nvSpPr>
        <p:spPr>
          <a:xfrm>
            <a:off x="5145088" y="2017713"/>
            <a:ext cx="3810000" cy="198120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contenido"/>
          <p:cNvSpPr>
            <a:spLocks noGrp="1"/>
          </p:cNvSpPr>
          <p:nvPr>
            <p:ph sz="quarter" idx="3"/>
          </p:nvPr>
        </p:nvSpPr>
        <p:spPr>
          <a:xfrm>
            <a:off x="1182688" y="4151313"/>
            <a:ext cx="3810000" cy="198120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6" name="5 Marcador de contenido"/>
          <p:cNvSpPr>
            <a:spLocks noGrp="1"/>
          </p:cNvSpPr>
          <p:nvPr>
            <p:ph sz="quarter" idx="4"/>
          </p:nvPr>
        </p:nvSpPr>
        <p:spPr>
          <a:xfrm>
            <a:off x="5145088" y="4151313"/>
            <a:ext cx="3810000" cy="198120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7" name="Rectangle 11"/>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8" name="Rectangle 12"/>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9" name="Rectangle 13"/>
          <p:cNvSpPr>
            <a:spLocks noGrp="1" noChangeArrowheads="1"/>
          </p:cNvSpPr>
          <p:nvPr>
            <p:ph type="sldNum" sz="quarter" idx="12"/>
          </p:nvPr>
        </p:nvSpPr>
        <p:spPr>
          <a:ln/>
        </p:spPr>
        <p:txBody>
          <a:bodyPr/>
          <a:lstStyle>
            <a:lvl1pPr>
              <a:defRPr/>
            </a:lvl1pPr>
          </a:lstStyle>
          <a:p>
            <a:pPr>
              <a:defRPr/>
            </a:pPr>
            <a:fld id="{91409725-8063-4C3A-B1FA-75182F47803E}" type="slidenum">
              <a:rPr lang="es-ES">
                <a:solidFill>
                  <a:srgbClr val="000000"/>
                </a:solidFill>
              </a:rPr>
              <a:pPr>
                <a:defRPr/>
              </a:pPr>
              <a:t>‹Nº›</a:t>
            </a:fld>
            <a:endParaRPr lang="es-ES">
              <a:solidFill>
                <a:srgbClr val="000000"/>
              </a:solidFill>
            </a:endParaRPr>
          </a:p>
        </p:txBody>
      </p:sp>
    </p:spTree>
    <p:extLst>
      <p:ext uri="{BB962C8B-B14F-4D97-AF65-F5344CB8AC3E}">
        <p14:creationId xmlns:p14="http://schemas.microsoft.com/office/powerpoint/2010/main" val="355603482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bl" preserve="1">
  <p:cSld name="Título y tabla">
    <p:spTree>
      <p:nvGrpSpPr>
        <p:cNvPr id="1" name=""/>
        <p:cNvGrpSpPr/>
        <p:nvPr/>
      </p:nvGrpSpPr>
      <p:grpSpPr>
        <a:xfrm>
          <a:off x="0" y="0"/>
          <a:ext cx="0" cy="0"/>
          <a:chOff x="0" y="0"/>
          <a:chExt cx="0" cy="0"/>
        </a:xfrm>
      </p:grpSpPr>
      <p:sp>
        <p:nvSpPr>
          <p:cNvPr id="2" name="1 Título"/>
          <p:cNvSpPr>
            <a:spLocks noGrp="1"/>
          </p:cNvSpPr>
          <p:nvPr>
            <p:ph type="title"/>
          </p:nvPr>
        </p:nvSpPr>
        <p:spPr>
          <a:xfrm>
            <a:off x="1150938" y="214313"/>
            <a:ext cx="7793037" cy="1462087"/>
          </a:xfrm>
        </p:spPr>
        <p:txBody>
          <a:bodyPr/>
          <a:lstStyle/>
          <a:p>
            <a:r>
              <a:rPr lang="es-ES" smtClean="0"/>
              <a:t>Haga clic para modificar el estilo de título del patrón</a:t>
            </a:r>
            <a:endParaRPr lang="es-ES_tradnl"/>
          </a:p>
        </p:txBody>
      </p:sp>
      <p:sp>
        <p:nvSpPr>
          <p:cNvPr id="3" name="2 Marcador de tabla"/>
          <p:cNvSpPr>
            <a:spLocks noGrp="1"/>
          </p:cNvSpPr>
          <p:nvPr>
            <p:ph type="tbl" idx="1"/>
          </p:nvPr>
        </p:nvSpPr>
        <p:spPr>
          <a:xfrm>
            <a:off x="1182688" y="2017713"/>
            <a:ext cx="7772400" cy="4114800"/>
          </a:xfrm>
        </p:spPr>
        <p:txBody>
          <a:bodyPr/>
          <a:lstStyle/>
          <a:p>
            <a:pPr lvl="0"/>
            <a:endParaRPr lang="es-ES_tradnl" noProof="0" smtClean="0"/>
          </a:p>
        </p:txBody>
      </p:sp>
      <p:sp>
        <p:nvSpPr>
          <p:cNvPr id="4" name="Rectangle 11"/>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20065B58-2D9E-41AD-AE60-73A757322CC5}" type="slidenum">
              <a:rPr lang="es-ES">
                <a:solidFill>
                  <a:srgbClr val="000000"/>
                </a:solidFill>
              </a:rPr>
              <a:pPr>
                <a:defRPr/>
              </a:pPr>
              <a:t>‹Nº›</a:t>
            </a:fld>
            <a:endParaRPr lang="es-ES">
              <a:solidFill>
                <a:srgbClr val="000000"/>
              </a:solidFill>
            </a:endParaRPr>
          </a:p>
        </p:txBody>
      </p:sp>
    </p:spTree>
    <p:extLst>
      <p:ext uri="{BB962C8B-B14F-4D97-AF65-F5344CB8AC3E}">
        <p14:creationId xmlns:p14="http://schemas.microsoft.com/office/powerpoint/2010/main" val="13588313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22/02/2026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ltGray">
          <a:xfrm>
            <a:off x="417513" y="1098550"/>
            <a:ext cx="438150" cy="474663"/>
          </a:xfrm>
          <a:prstGeom prst="rect">
            <a:avLst/>
          </a:prstGeom>
          <a:solidFill>
            <a:schemeClr val="accent2"/>
          </a:solidFill>
          <a:ln w="9525">
            <a:noFill/>
            <a:miter lim="800000"/>
            <a:headEnd/>
            <a:tailEnd/>
          </a:ln>
        </p:spPr>
        <p:txBody>
          <a:bodyPr wrap="none" anchor="ctr"/>
          <a:lstStyle/>
          <a:p>
            <a:pPr algn="ctr" fontAlgn="base">
              <a:spcBef>
                <a:spcPct val="0"/>
              </a:spcBef>
              <a:spcAft>
                <a:spcPct val="0"/>
              </a:spcAft>
              <a:defRPr/>
            </a:pPr>
            <a:endParaRPr kumimoji="1" lang="es-ES_tradnl" sz="2400">
              <a:solidFill>
                <a:srgbClr val="000000"/>
              </a:solidFill>
            </a:endParaRPr>
          </a:p>
        </p:txBody>
      </p:sp>
      <p:sp>
        <p:nvSpPr>
          <p:cNvPr id="1027" name="Rectangle 3"/>
          <p:cNvSpPr>
            <a:spLocks noChangeArrowheads="1"/>
          </p:cNvSpPr>
          <p:nvPr/>
        </p:nvSpPr>
        <p:spPr bwMode="ltGray">
          <a:xfrm>
            <a:off x="800100" y="1098550"/>
            <a:ext cx="328613" cy="474663"/>
          </a:xfrm>
          <a:prstGeom prst="rect">
            <a:avLst/>
          </a:prstGeom>
          <a:gradFill rotWithShape="0">
            <a:gsLst>
              <a:gs pos="0">
                <a:schemeClr val="accent2"/>
              </a:gs>
              <a:gs pos="100000">
                <a:schemeClr val="bg1"/>
              </a:gs>
            </a:gsLst>
            <a:lin ang="0" scaled="1"/>
          </a:gradFill>
          <a:ln w="9525">
            <a:noFill/>
            <a:miter lim="800000"/>
            <a:headEnd/>
            <a:tailEnd/>
          </a:ln>
        </p:spPr>
        <p:txBody>
          <a:bodyPr wrap="none" anchor="ctr"/>
          <a:lstStyle/>
          <a:p>
            <a:pPr algn="ctr" fontAlgn="base">
              <a:spcBef>
                <a:spcPct val="0"/>
              </a:spcBef>
              <a:spcAft>
                <a:spcPct val="0"/>
              </a:spcAft>
              <a:defRPr/>
            </a:pPr>
            <a:endParaRPr kumimoji="1" lang="es-ES_tradnl" sz="2400">
              <a:solidFill>
                <a:srgbClr val="000000"/>
              </a:solidFill>
            </a:endParaRPr>
          </a:p>
        </p:txBody>
      </p:sp>
      <p:sp>
        <p:nvSpPr>
          <p:cNvPr id="1028" name="Rectangle 4"/>
          <p:cNvSpPr>
            <a:spLocks noChangeArrowheads="1"/>
          </p:cNvSpPr>
          <p:nvPr/>
        </p:nvSpPr>
        <p:spPr bwMode="ltGray">
          <a:xfrm>
            <a:off x="541338" y="1520825"/>
            <a:ext cx="422275" cy="474663"/>
          </a:xfrm>
          <a:prstGeom prst="rect">
            <a:avLst/>
          </a:prstGeom>
          <a:solidFill>
            <a:schemeClr val="folHlink"/>
          </a:solidFill>
          <a:ln w="9525">
            <a:noFill/>
            <a:miter lim="800000"/>
            <a:headEnd/>
            <a:tailEnd/>
          </a:ln>
        </p:spPr>
        <p:txBody>
          <a:bodyPr wrap="none" anchor="ctr"/>
          <a:lstStyle/>
          <a:p>
            <a:pPr algn="ctr" fontAlgn="base">
              <a:spcBef>
                <a:spcPct val="0"/>
              </a:spcBef>
              <a:spcAft>
                <a:spcPct val="0"/>
              </a:spcAft>
              <a:defRPr/>
            </a:pPr>
            <a:endParaRPr kumimoji="1" lang="es-ES_tradnl" sz="2400">
              <a:solidFill>
                <a:srgbClr val="000000"/>
              </a:solidFill>
            </a:endParaRPr>
          </a:p>
        </p:txBody>
      </p:sp>
      <p:sp>
        <p:nvSpPr>
          <p:cNvPr id="1029" name="Rectangle 5"/>
          <p:cNvSpPr>
            <a:spLocks noChangeArrowheads="1"/>
          </p:cNvSpPr>
          <p:nvPr/>
        </p:nvSpPr>
        <p:spPr bwMode="ltGray">
          <a:xfrm>
            <a:off x="911225" y="1520825"/>
            <a:ext cx="368300" cy="474663"/>
          </a:xfrm>
          <a:prstGeom prst="rect">
            <a:avLst/>
          </a:prstGeom>
          <a:gradFill rotWithShape="0">
            <a:gsLst>
              <a:gs pos="0">
                <a:schemeClr val="folHlink"/>
              </a:gs>
              <a:gs pos="100000">
                <a:schemeClr val="bg1"/>
              </a:gs>
            </a:gsLst>
            <a:lin ang="0" scaled="1"/>
          </a:gradFill>
          <a:ln w="9525">
            <a:noFill/>
            <a:miter lim="800000"/>
            <a:headEnd/>
            <a:tailEnd/>
          </a:ln>
        </p:spPr>
        <p:txBody>
          <a:bodyPr wrap="none" anchor="ctr"/>
          <a:lstStyle/>
          <a:p>
            <a:pPr algn="ctr" fontAlgn="base">
              <a:spcBef>
                <a:spcPct val="0"/>
              </a:spcBef>
              <a:spcAft>
                <a:spcPct val="0"/>
              </a:spcAft>
              <a:defRPr/>
            </a:pPr>
            <a:endParaRPr kumimoji="1" lang="es-ES_tradnl" sz="2400">
              <a:solidFill>
                <a:srgbClr val="000000"/>
              </a:solidFill>
            </a:endParaRPr>
          </a:p>
        </p:txBody>
      </p:sp>
      <p:sp>
        <p:nvSpPr>
          <p:cNvPr id="1030" name="Rectangle 6"/>
          <p:cNvSpPr>
            <a:spLocks noChangeArrowheads="1"/>
          </p:cNvSpPr>
          <p:nvPr/>
        </p:nvSpPr>
        <p:spPr bwMode="ltGray">
          <a:xfrm>
            <a:off x="127000" y="1447800"/>
            <a:ext cx="560388" cy="422275"/>
          </a:xfrm>
          <a:prstGeom prst="rect">
            <a:avLst/>
          </a:prstGeom>
          <a:gradFill rotWithShape="0">
            <a:gsLst>
              <a:gs pos="0">
                <a:schemeClr val="bg1"/>
              </a:gs>
              <a:gs pos="100000">
                <a:schemeClr val="hlink"/>
              </a:gs>
            </a:gsLst>
            <a:lin ang="18900000" scaled="1"/>
          </a:gradFill>
          <a:ln w="9525">
            <a:noFill/>
            <a:miter lim="800000"/>
            <a:headEnd/>
            <a:tailEnd/>
          </a:ln>
        </p:spPr>
        <p:txBody>
          <a:bodyPr wrap="none" anchor="ctr"/>
          <a:lstStyle/>
          <a:p>
            <a:pPr algn="ctr" fontAlgn="base">
              <a:spcBef>
                <a:spcPct val="0"/>
              </a:spcBef>
              <a:spcAft>
                <a:spcPct val="0"/>
              </a:spcAft>
              <a:defRPr/>
            </a:pPr>
            <a:endParaRPr kumimoji="1" lang="es-ES_tradnl" sz="2400">
              <a:solidFill>
                <a:srgbClr val="000000"/>
              </a:solidFill>
            </a:endParaRPr>
          </a:p>
        </p:txBody>
      </p:sp>
      <p:sp>
        <p:nvSpPr>
          <p:cNvPr id="1031" name="Rectangle 7"/>
          <p:cNvSpPr>
            <a:spLocks noChangeArrowheads="1"/>
          </p:cNvSpPr>
          <p:nvPr/>
        </p:nvSpPr>
        <p:spPr bwMode="gray">
          <a:xfrm>
            <a:off x="762000" y="990600"/>
            <a:ext cx="31750" cy="1052513"/>
          </a:xfrm>
          <a:prstGeom prst="rect">
            <a:avLst/>
          </a:prstGeom>
          <a:solidFill>
            <a:schemeClr val="bg2"/>
          </a:solidFill>
          <a:ln w="9525">
            <a:noFill/>
            <a:miter lim="800000"/>
            <a:headEnd/>
            <a:tailEnd/>
          </a:ln>
        </p:spPr>
        <p:txBody>
          <a:bodyPr wrap="none" anchor="ctr"/>
          <a:lstStyle/>
          <a:p>
            <a:pPr algn="ctr" fontAlgn="base">
              <a:spcBef>
                <a:spcPct val="0"/>
              </a:spcBef>
              <a:spcAft>
                <a:spcPct val="0"/>
              </a:spcAft>
              <a:defRPr/>
            </a:pPr>
            <a:endParaRPr kumimoji="1" lang="es-ES_tradnl" sz="2400">
              <a:solidFill>
                <a:srgbClr val="000000"/>
              </a:solidFill>
            </a:endParaRPr>
          </a:p>
        </p:txBody>
      </p:sp>
      <p:sp>
        <p:nvSpPr>
          <p:cNvPr id="1032" name="Rectangle 8"/>
          <p:cNvSpPr>
            <a:spLocks noChangeArrowheads="1"/>
          </p:cNvSpPr>
          <p:nvPr/>
        </p:nvSpPr>
        <p:spPr bwMode="gray">
          <a:xfrm>
            <a:off x="442913" y="1781175"/>
            <a:ext cx="8226425" cy="31750"/>
          </a:xfrm>
          <a:prstGeom prst="rect">
            <a:avLst/>
          </a:prstGeom>
          <a:gradFill rotWithShape="0">
            <a:gsLst>
              <a:gs pos="0">
                <a:schemeClr val="bg2"/>
              </a:gs>
              <a:gs pos="100000">
                <a:schemeClr val="bg1"/>
              </a:gs>
            </a:gsLst>
            <a:lin ang="0" scaled="1"/>
          </a:gradFill>
          <a:ln w="9525">
            <a:noFill/>
            <a:miter lim="800000"/>
            <a:headEnd/>
            <a:tailEnd/>
          </a:ln>
        </p:spPr>
        <p:txBody>
          <a:bodyPr wrap="none" anchor="ctr"/>
          <a:lstStyle/>
          <a:p>
            <a:pPr algn="ctr" fontAlgn="base">
              <a:spcBef>
                <a:spcPct val="0"/>
              </a:spcBef>
              <a:spcAft>
                <a:spcPct val="0"/>
              </a:spcAft>
              <a:defRPr/>
            </a:pPr>
            <a:endParaRPr kumimoji="1" lang="es-ES_tradnl" sz="2400">
              <a:solidFill>
                <a:srgbClr val="000000"/>
              </a:solidFill>
            </a:endParaRPr>
          </a:p>
        </p:txBody>
      </p:sp>
      <p:sp>
        <p:nvSpPr>
          <p:cNvPr id="3081" name="Rectangle 9"/>
          <p:cNvSpPr>
            <a:spLocks noGrp="1" noChangeArrowheads="1"/>
          </p:cNvSpPr>
          <p:nvPr>
            <p:ph type="title"/>
          </p:nvPr>
        </p:nvSpPr>
        <p:spPr bwMode="auto">
          <a:xfrm>
            <a:off x="1150938" y="214313"/>
            <a:ext cx="7793037" cy="1462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s-ES" smtClean="0"/>
              <a:t>Haga clic para cambiar el estilo de título	</a:t>
            </a:r>
          </a:p>
        </p:txBody>
      </p:sp>
      <p:sp>
        <p:nvSpPr>
          <p:cNvPr id="3082" name="Rectangle 10"/>
          <p:cNvSpPr>
            <a:spLocks noGrp="1" noChangeArrowheads="1"/>
          </p:cNvSpPr>
          <p:nvPr>
            <p:ph type="body" idx="1"/>
          </p:nvPr>
        </p:nvSpPr>
        <p:spPr bwMode="auto">
          <a:xfrm>
            <a:off x="1182688" y="2017713"/>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52235" name="Rectangle 11"/>
          <p:cNvSpPr>
            <a:spLocks noGrp="1" noChangeArrowheads="1"/>
          </p:cNvSpPr>
          <p:nvPr>
            <p:ph type="dt" sz="half" idx="2"/>
          </p:nvPr>
        </p:nvSpPr>
        <p:spPr bwMode="auto">
          <a:xfrm>
            <a:off x="1162050" y="6243638"/>
            <a:ext cx="1905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400"/>
            </a:lvl1pPr>
          </a:lstStyle>
          <a:p>
            <a:pPr fontAlgn="base">
              <a:spcBef>
                <a:spcPct val="0"/>
              </a:spcBef>
              <a:spcAft>
                <a:spcPct val="0"/>
              </a:spcAft>
              <a:defRPr/>
            </a:pPr>
            <a:endParaRPr lang="es-ES">
              <a:solidFill>
                <a:srgbClr val="000000"/>
              </a:solidFill>
            </a:endParaRPr>
          </a:p>
        </p:txBody>
      </p:sp>
      <p:sp>
        <p:nvSpPr>
          <p:cNvPr id="52236" name="Rectangle 12"/>
          <p:cNvSpPr>
            <a:spLocks noGrp="1" noChangeArrowheads="1"/>
          </p:cNvSpPr>
          <p:nvPr>
            <p:ph type="ftr" sz="quarter" idx="3"/>
          </p:nvPr>
        </p:nvSpPr>
        <p:spPr bwMode="auto">
          <a:xfrm>
            <a:off x="3657600" y="6243638"/>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400"/>
            </a:lvl1pPr>
          </a:lstStyle>
          <a:p>
            <a:pPr fontAlgn="base">
              <a:spcBef>
                <a:spcPct val="0"/>
              </a:spcBef>
              <a:spcAft>
                <a:spcPct val="0"/>
              </a:spcAft>
              <a:defRPr/>
            </a:pPr>
            <a:endParaRPr lang="es-ES">
              <a:solidFill>
                <a:srgbClr val="000000"/>
              </a:solidFill>
            </a:endParaRPr>
          </a:p>
        </p:txBody>
      </p:sp>
      <p:sp>
        <p:nvSpPr>
          <p:cNvPr id="52237" name="Rectangle 13"/>
          <p:cNvSpPr>
            <a:spLocks noGrp="1" noChangeArrowheads="1"/>
          </p:cNvSpPr>
          <p:nvPr>
            <p:ph type="sldNum" sz="quarter" idx="4"/>
          </p:nvPr>
        </p:nvSpPr>
        <p:spPr bwMode="auto">
          <a:xfrm>
            <a:off x="7042150" y="6243638"/>
            <a:ext cx="1905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400"/>
            </a:lvl1pPr>
          </a:lstStyle>
          <a:p>
            <a:pPr fontAlgn="base">
              <a:spcBef>
                <a:spcPct val="0"/>
              </a:spcBef>
              <a:spcAft>
                <a:spcPct val="0"/>
              </a:spcAft>
              <a:defRPr/>
            </a:pPr>
            <a:fld id="{15C47381-1E7D-4153-9B98-39F99864A1B2}" type="slidenum">
              <a:rPr lang="es-ES">
                <a:solidFill>
                  <a:srgbClr val="000000"/>
                </a:solidFill>
              </a:rPr>
              <a:pPr fontAlgn="base">
                <a:spcBef>
                  <a:spcPct val="0"/>
                </a:spcBef>
                <a:spcAft>
                  <a:spcPct val="0"/>
                </a:spcAft>
                <a:defRPr/>
              </a:pPr>
              <a:t>‹Nº›</a:t>
            </a:fld>
            <a:endParaRPr lang="es-ES">
              <a:solidFill>
                <a:srgbClr val="000000"/>
              </a:solidFill>
            </a:endParaRPr>
          </a:p>
        </p:txBody>
      </p:sp>
    </p:spTree>
    <p:extLst>
      <p:ext uri="{BB962C8B-B14F-4D97-AF65-F5344CB8AC3E}">
        <p14:creationId xmlns:p14="http://schemas.microsoft.com/office/powerpoint/2010/main" val="170024543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itchFamily="34" charset="0"/>
        </a:defRPr>
      </a:lvl2pPr>
      <a:lvl3pPr algn="l" rtl="0" eaLnBrk="0" fontAlgn="base" hangingPunct="0">
        <a:spcBef>
          <a:spcPct val="0"/>
        </a:spcBef>
        <a:spcAft>
          <a:spcPct val="0"/>
        </a:spcAft>
        <a:defRPr sz="4400">
          <a:solidFill>
            <a:schemeClr val="tx2"/>
          </a:solidFill>
          <a:latin typeface="Tahoma" pitchFamily="34" charset="0"/>
        </a:defRPr>
      </a:lvl3pPr>
      <a:lvl4pPr algn="l" rtl="0" eaLnBrk="0" fontAlgn="base" hangingPunct="0">
        <a:spcBef>
          <a:spcPct val="0"/>
        </a:spcBef>
        <a:spcAft>
          <a:spcPct val="0"/>
        </a:spcAft>
        <a:defRPr sz="4400">
          <a:solidFill>
            <a:schemeClr val="tx2"/>
          </a:solidFill>
          <a:latin typeface="Tahoma" pitchFamily="34" charset="0"/>
        </a:defRPr>
      </a:lvl4pPr>
      <a:lvl5pPr algn="l" rtl="0" eaLnBrk="0" fontAlgn="base" hangingPunct="0">
        <a:spcBef>
          <a:spcPct val="0"/>
        </a:spcBef>
        <a:spcAft>
          <a:spcPct val="0"/>
        </a:spcAft>
        <a:defRPr sz="4400">
          <a:solidFill>
            <a:schemeClr val="tx2"/>
          </a:solidFill>
          <a:latin typeface="Tahoma" pitchFamily="34" charset="0"/>
        </a:defRPr>
      </a:lvl5pPr>
      <a:lvl6pPr marL="457200" algn="l" rtl="0" fontAlgn="base">
        <a:spcBef>
          <a:spcPct val="0"/>
        </a:spcBef>
        <a:spcAft>
          <a:spcPct val="0"/>
        </a:spcAft>
        <a:defRPr sz="4400">
          <a:solidFill>
            <a:schemeClr val="tx2"/>
          </a:solidFill>
          <a:latin typeface="Tahoma" pitchFamily="34" charset="0"/>
        </a:defRPr>
      </a:lvl6pPr>
      <a:lvl7pPr marL="914400" algn="l" rtl="0" fontAlgn="base">
        <a:spcBef>
          <a:spcPct val="0"/>
        </a:spcBef>
        <a:spcAft>
          <a:spcPct val="0"/>
        </a:spcAft>
        <a:defRPr sz="4400">
          <a:solidFill>
            <a:schemeClr val="tx2"/>
          </a:solidFill>
          <a:latin typeface="Tahoma" pitchFamily="34" charset="0"/>
        </a:defRPr>
      </a:lvl7pPr>
      <a:lvl8pPr marL="1371600" algn="l" rtl="0" fontAlgn="base">
        <a:spcBef>
          <a:spcPct val="0"/>
        </a:spcBef>
        <a:spcAft>
          <a:spcPct val="0"/>
        </a:spcAft>
        <a:defRPr sz="4400">
          <a:solidFill>
            <a:schemeClr val="tx2"/>
          </a:solidFill>
          <a:latin typeface="Tahoma" pitchFamily="34" charset="0"/>
        </a:defRPr>
      </a:lvl8pPr>
      <a:lvl9pPr marL="1828800" algn="l" rtl="0" fontAlgn="base">
        <a:spcBef>
          <a:spcPct val="0"/>
        </a:spcBef>
        <a:spcAft>
          <a:spcPct val="0"/>
        </a:spcAft>
        <a:defRPr sz="4400">
          <a:solidFill>
            <a:schemeClr val="tx2"/>
          </a:solidFill>
          <a:latin typeface="Tahoma" pitchFamily="34" charset="0"/>
        </a:defRPr>
      </a:lvl9pPr>
    </p:titleStyle>
    <p:bodyStyle>
      <a:lvl1pPr marL="342900" indent="-342900" algn="l" rtl="0" eaLnBrk="0" fontAlgn="base" hangingPunct="0">
        <a:spcBef>
          <a:spcPct val="20000"/>
        </a:spcBef>
        <a:spcAft>
          <a:spcPct val="0"/>
        </a:spcAft>
        <a:buClr>
          <a:schemeClr val="folHlink"/>
        </a:buClr>
        <a:buSzPct val="60000"/>
        <a:buFont typeface="Wingdings" pitchFamily="2" charset="2"/>
        <a:buChar char="n"/>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hlink"/>
        </a:buClr>
        <a:buSzPct val="55000"/>
        <a:buFont typeface="Wingdings" pitchFamily="2" charset="2"/>
        <a:buChar char="n"/>
        <a:defRPr sz="2800">
          <a:solidFill>
            <a:schemeClr val="tx1"/>
          </a:solidFill>
          <a:latin typeface="+mn-lt"/>
        </a:defRPr>
      </a:lvl2pPr>
      <a:lvl3pPr marL="1143000" indent="-228600" algn="l" rtl="0" eaLnBrk="0" fontAlgn="base" hangingPunct="0">
        <a:spcBef>
          <a:spcPct val="20000"/>
        </a:spcBef>
        <a:spcAft>
          <a:spcPct val="0"/>
        </a:spcAft>
        <a:buClr>
          <a:schemeClr val="folHlink"/>
        </a:buClr>
        <a:buSzPct val="50000"/>
        <a:buFont typeface="Wingdings" pitchFamily="2" charset="2"/>
        <a:buChar char="n"/>
        <a:defRPr sz="2400">
          <a:solidFill>
            <a:schemeClr val="tx1"/>
          </a:solidFill>
          <a:latin typeface="+mn-lt"/>
        </a:defRPr>
      </a:lvl3pPr>
      <a:lvl4pPr marL="1600200" indent="-228600" algn="l" rtl="0" eaLnBrk="0" fontAlgn="base" hangingPunct="0">
        <a:spcBef>
          <a:spcPct val="20000"/>
        </a:spcBef>
        <a:spcAft>
          <a:spcPct val="0"/>
        </a:spcAft>
        <a:buClr>
          <a:schemeClr val="accent2"/>
        </a:buClr>
        <a:buSzPct val="55000"/>
        <a:buFont typeface="Wingdings" pitchFamily="2" charset="2"/>
        <a:buChar char="n"/>
        <a:defRPr sz="2000">
          <a:solidFill>
            <a:schemeClr val="tx1"/>
          </a:solidFill>
          <a:latin typeface="+mn-lt"/>
        </a:defRPr>
      </a:lvl4pPr>
      <a:lvl5pPr marL="2057400" indent="-228600" algn="l" rtl="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mn-lt"/>
        </a:defRPr>
      </a:lvl5pPr>
      <a:lvl6pPr marL="25146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defRPr>
      </a:lvl6pPr>
      <a:lvl7pPr marL="29718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defRPr>
      </a:lvl7pPr>
      <a:lvl8pPr marL="34290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defRPr>
      </a:lvl8pPr>
      <a:lvl9pPr marL="38862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hyperlink" Target="http://www.un.org/es/comun/docs/?symbol=A/69/L.85" TargetMode="Externa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15.gif"/><Relationship Id="rId5" Type="http://schemas.openxmlformats.org/officeDocument/2006/relationships/image" Target="../media/image14.png"/><Relationship Id="rId4" Type="http://schemas.openxmlformats.org/officeDocument/2006/relationships/oleObject" Target="../embeddings/oleObject1.bin"/></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7.xml"/><Relationship Id="rId1" Type="http://schemas.openxmlformats.org/officeDocument/2006/relationships/vmlDrawing" Target="../drawings/vmlDrawing2.vml"/><Relationship Id="rId4" Type="http://schemas.openxmlformats.org/officeDocument/2006/relationships/image" Target="../media/image18.png"/></Relationships>
</file>

<file path=ppt/slides/_rels/slide35.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7.xml"/><Relationship Id="rId1" Type="http://schemas.openxmlformats.org/officeDocument/2006/relationships/vmlDrawing" Target="../drawings/vmlDrawing3.vml"/><Relationship Id="rId4" Type="http://schemas.openxmlformats.org/officeDocument/2006/relationships/image" Target="../media/image19.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hyperlink" Target="http://es.wikipedia.org/wiki/2005" TargetMode="Externa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image" Target="../media/image20.em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vmlDrawing" Target="../drawings/vmlDrawing4.vml"/><Relationship Id="rId6" Type="http://schemas.openxmlformats.org/officeDocument/2006/relationships/image" Target="../media/image25.jpeg"/><Relationship Id="rId5" Type="http://schemas.openxmlformats.org/officeDocument/2006/relationships/image" Target="../media/image24.png"/><Relationship Id="rId4" Type="http://schemas.openxmlformats.org/officeDocument/2006/relationships/oleObject" Target="../embeddings/oleObject4.bin"/></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vmlDrawing" Target="../drawings/vmlDrawing5.vml"/><Relationship Id="rId5" Type="http://schemas.openxmlformats.org/officeDocument/2006/relationships/image" Target="../media/image26.png"/><Relationship Id="rId4" Type="http://schemas.openxmlformats.org/officeDocument/2006/relationships/oleObject" Target="../embeddings/oleObject5.bin"/></Relationships>
</file>

<file path=ppt/slides/_rels/slide4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ítulo 1"/>
          <p:cNvSpPr txBox="1">
            <a:spLocks/>
          </p:cNvSpPr>
          <p:nvPr/>
        </p:nvSpPr>
        <p:spPr>
          <a:xfrm>
            <a:off x="611560" y="548680"/>
            <a:ext cx="7920880" cy="1152127"/>
          </a:xfrm>
          <a:prstGeom prst="rect">
            <a:avLst/>
          </a:prstGeom>
          <a:solidFill>
            <a:schemeClr val="dk1">
              <a:alpha val="50000"/>
            </a:schemeClr>
          </a:solidFill>
        </p:spPr>
        <p:style>
          <a:lnRef idx="0">
            <a:scrgbClr r="0" g="0" b="0"/>
          </a:lnRef>
          <a:fillRef idx="0">
            <a:scrgbClr r="0" g="0" b="0"/>
          </a:fillRef>
          <a:effectRef idx="0">
            <a:scrgbClr r="0" g="0" b="0"/>
          </a:effectRef>
          <a:fontRef idx="minor">
            <a:schemeClr val="lt1"/>
          </a:fontRef>
        </p:style>
        <p:txBody>
          <a:bodyPr vert="horz" lIns="91440" tIns="45720" rIns="91440" bIns="45720" rtlCol="0" anchor="ctr">
            <a:normAutofit/>
          </a:bodyPr>
          <a:lstStyle>
            <a:lvl1pPr algn="ctr" defTabSz="914400" rtl="0" eaLnBrk="1" latinLnBrk="0" hangingPunct="1">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s-ES" b="1" dirty="0" smtClean="0">
                <a:latin typeface="Arial" pitchFamily="34" charset="0"/>
                <a:cs typeface="Arial" pitchFamily="34" charset="0"/>
              </a:rPr>
              <a:t>C.P: Educación Ambiental</a:t>
            </a:r>
            <a:endParaRPr lang="es-ES" b="1" dirty="0">
              <a:latin typeface="Arial" pitchFamily="34" charset="0"/>
              <a:cs typeface="Arial" pitchFamily="34" charset="0"/>
            </a:endParaRPr>
          </a:p>
        </p:txBody>
      </p:sp>
    </p:spTree>
    <p:extLst>
      <p:ext uri="{BB962C8B-B14F-4D97-AF65-F5344CB8AC3E}">
        <p14:creationId xmlns:p14="http://schemas.microsoft.com/office/powerpoint/2010/main" val="264906063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2267744" y="332656"/>
            <a:ext cx="4690864" cy="994122"/>
          </a:xfrm>
        </p:spPr>
        <p:txBody>
          <a:bodyPr>
            <a:normAutofit/>
          </a:bodyPr>
          <a:lstStyle/>
          <a:p>
            <a:pPr>
              <a:lnSpc>
                <a:spcPct val="150000"/>
              </a:lnSpc>
            </a:pPr>
            <a:r>
              <a:rPr lang="es-ES" sz="3600" b="1" dirty="0" smtClean="0"/>
              <a:t>PLAN TEMÁTICO</a:t>
            </a:r>
            <a:endParaRPr lang="es-ES" sz="3600" b="1" dirty="0"/>
          </a:p>
        </p:txBody>
      </p:sp>
      <p:graphicFrame>
        <p:nvGraphicFramePr>
          <p:cNvPr id="4" name="3 Tabla"/>
          <p:cNvGraphicFramePr>
            <a:graphicFrameLocks noGrp="1"/>
          </p:cNvGraphicFramePr>
          <p:nvPr>
            <p:extLst>
              <p:ext uri="{D42A27DB-BD31-4B8C-83A1-F6EECF244321}">
                <p14:modId xmlns:p14="http://schemas.microsoft.com/office/powerpoint/2010/main" val="732850446"/>
              </p:ext>
            </p:extLst>
          </p:nvPr>
        </p:nvGraphicFramePr>
        <p:xfrm>
          <a:off x="539552" y="1700808"/>
          <a:ext cx="8136904" cy="4206240"/>
        </p:xfrm>
        <a:graphic>
          <a:graphicData uri="http://schemas.openxmlformats.org/drawingml/2006/table">
            <a:tbl>
              <a:tblPr firstRow="1" bandRow="1">
                <a:tableStyleId>{5940675A-B579-460E-94D1-54222C63F5DA}</a:tableStyleId>
              </a:tblPr>
              <a:tblGrid>
                <a:gridCol w="8136904"/>
              </a:tblGrid>
              <a:tr h="370840">
                <a:tc>
                  <a:txBody>
                    <a:bodyPr/>
                    <a:lstStyle/>
                    <a:p>
                      <a:pPr algn="just">
                        <a:lnSpc>
                          <a:spcPct val="150000"/>
                        </a:lnSpc>
                      </a:pPr>
                      <a:r>
                        <a:rPr lang="es-ES" sz="2800" dirty="0" smtClean="0"/>
                        <a:t>Tema 1. Medio ambiente y desarrollo sostenible.</a:t>
                      </a:r>
                      <a:endParaRPr lang="es-ES" sz="2800" dirty="0"/>
                    </a:p>
                  </a:txBody>
                  <a:tcPr/>
                </a:tc>
              </a:tr>
              <a:tr h="370840">
                <a:tc>
                  <a:txBody>
                    <a:bodyPr/>
                    <a:lstStyle/>
                    <a:p>
                      <a:pPr algn="just">
                        <a:lnSpc>
                          <a:spcPct val="150000"/>
                        </a:lnSpc>
                      </a:pPr>
                      <a:r>
                        <a:rPr lang="es-ES" sz="2800" dirty="0" smtClean="0"/>
                        <a:t>Tema 2. Problemas ambientales globales.</a:t>
                      </a:r>
                      <a:endParaRPr lang="es-ES" sz="2800" dirty="0"/>
                    </a:p>
                  </a:txBody>
                  <a:tcPr/>
                </a:tc>
              </a:tr>
              <a:tr h="370840">
                <a:tc>
                  <a:txBody>
                    <a:bodyPr/>
                    <a:lstStyle/>
                    <a:p>
                      <a:pPr algn="just">
                        <a:lnSpc>
                          <a:spcPct val="150000"/>
                        </a:lnSpc>
                      </a:pPr>
                      <a:r>
                        <a:rPr lang="es-ES" sz="2800" dirty="0" smtClean="0"/>
                        <a:t>Tema 3. La educación ambiental para el desarrollo</a:t>
                      </a:r>
                      <a:r>
                        <a:rPr lang="es-ES" sz="2800" baseline="0" dirty="0" smtClean="0"/>
                        <a:t> </a:t>
                      </a:r>
                      <a:r>
                        <a:rPr lang="es-ES" sz="2800" dirty="0" smtClean="0"/>
                        <a:t>sostenible.</a:t>
                      </a:r>
                      <a:endParaRPr lang="es-ES" sz="2800" dirty="0"/>
                    </a:p>
                  </a:txBody>
                  <a:tcPr/>
                </a:tc>
              </a:tr>
              <a:tr h="370840">
                <a:tc>
                  <a:txBody>
                    <a:bodyPr/>
                    <a:lstStyle/>
                    <a:p>
                      <a:pPr algn="just">
                        <a:lnSpc>
                          <a:spcPct val="150000"/>
                        </a:lnSpc>
                      </a:pPr>
                      <a:r>
                        <a:rPr lang="es-ES" sz="2800" dirty="0" smtClean="0"/>
                        <a:t>Tema 4. Situación ambiental de Cuba y de la provincia</a:t>
                      </a:r>
                      <a:r>
                        <a:rPr lang="es-ES" sz="2800" baseline="0" dirty="0" smtClean="0"/>
                        <a:t> </a:t>
                      </a:r>
                      <a:r>
                        <a:rPr lang="es-ES" sz="2800" dirty="0" smtClean="0"/>
                        <a:t>de Artemisa</a:t>
                      </a:r>
                      <a:endParaRPr lang="es-ES" sz="2800" dirty="0"/>
                    </a:p>
                  </a:txBody>
                  <a:tcPr/>
                </a:tc>
              </a:tr>
            </a:tbl>
          </a:graphicData>
        </a:graphic>
      </p:graphicFrame>
    </p:spTree>
    <p:extLst>
      <p:ext uri="{BB962C8B-B14F-4D97-AF65-F5344CB8AC3E}">
        <p14:creationId xmlns:p14="http://schemas.microsoft.com/office/powerpoint/2010/main" val="18740821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41103" y="548680"/>
            <a:ext cx="8229600" cy="1296144"/>
          </a:xfrm>
        </p:spPr>
        <p:txBody>
          <a:bodyPr>
            <a:normAutofit fontScale="90000"/>
          </a:bodyPr>
          <a:lstStyle/>
          <a:p>
            <a:pPr>
              <a:lnSpc>
                <a:spcPct val="150000"/>
              </a:lnSpc>
            </a:pPr>
            <a:r>
              <a:rPr lang="es-ES" sz="3600" b="1" dirty="0">
                <a:latin typeface="Arial" pitchFamily="34" charset="0"/>
                <a:cs typeface="Arial" pitchFamily="34" charset="0"/>
              </a:rPr>
              <a:t>Tema 1. Medio ambiente y desarrollo sostenible.</a:t>
            </a:r>
          </a:p>
        </p:txBody>
      </p:sp>
      <p:sp>
        <p:nvSpPr>
          <p:cNvPr id="3" name="2 Marcador de contenido"/>
          <p:cNvSpPr>
            <a:spLocks noGrp="1"/>
          </p:cNvSpPr>
          <p:nvPr>
            <p:ph idx="1"/>
          </p:nvPr>
        </p:nvSpPr>
        <p:spPr>
          <a:xfrm>
            <a:off x="323528" y="2204864"/>
            <a:ext cx="8568952" cy="3849291"/>
          </a:xfrm>
        </p:spPr>
        <p:txBody>
          <a:bodyPr>
            <a:normAutofit/>
          </a:bodyPr>
          <a:lstStyle/>
          <a:p>
            <a:pPr marL="0" indent="0" algn="just">
              <a:lnSpc>
                <a:spcPct val="150000"/>
              </a:lnSpc>
              <a:buNone/>
            </a:pPr>
            <a:r>
              <a:rPr lang="es-ES" sz="2800" b="1" dirty="0">
                <a:latin typeface="Arial" pitchFamily="34" charset="0"/>
                <a:cs typeface="Arial" pitchFamily="34" charset="0"/>
              </a:rPr>
              <a:t>Sumario: </a:t>
            </a:r>
            <a:r>
              <a:rPr lang="es-ES" sz="2800" dirty="0">
                <a:latin typeface="Arial" pitchFamily="34" charset="0"/>
                <a:cs typeface="Arial" pitchFamily="34" charset="0"/>
              </a:rPr>
              <a:t>Conceptos básicos relativos al medio ambiente, la educación ambiental y el desarrollo sostenible. Documentos </a:t>
            </a:r>
            <a:r>
              <a:rPr lang="es-ES" sz="2800" dirty="0" smtClean="0">
                <a:latin typeface="Arial" pitchFamily="34" charset="0"/>
                <a:cs typeface="Arial" pitchFamily="34" charset="0"/>
              </a:rPr>
              <a:t>rectores de la </a:t>
            </a:r>
            <a:r>
              <a:rPr lang="es-ES" sz="2800" dirty="0" err="1" smtClean="0">
                <a:latin typeface="Arial" pitchFamily="34" charset="0"/>
                <a:cs typeface="Arial" pitchFamily="34" charset="0"/>
              </a:rPr>
              <a:t>EA</a:t>
            </a:r>
            <a:r>
              <a:rPr lang="es-ES" sz="2800" dirty="0" smtClean="0">
                <a:latin typeface="Arial" pitchFamily="34" charset="0"/>
                <a:cs typeface="Arial" pitchFamily="34" charset="0"/>
              </a:rPr>
              <a:t> </a:t>
            </a:r>
            <a:r>
              <a:rPr lang="es-ES" sz="2800" dirty="0">
                <a:latin typeface="Arial" pitchFamily="34" charset="0"/>
                <a:cs typeface="Arial" pitchFamily="34" charset="0"/>
              </a:rPr>
              <a:t>en Cuba.  Evolución de la influencia del hombre sobre el medio ambiente en el desarrollo histórico de la sociedad.</a:t>
            </a:r>
          </a:p>
        </p:txBody>
      </p:sp>
    </p:spTree>
    <p:extLst>
      <p:ext uri="{BB962C8B-B14F-4D97-AF65-F5344CB8AC3E}">
        <p14:creationId xmlns:p14="http://schemas.microsoft.com/office/powerpoint/2010/main" val="298718253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47452"/>
            <a:ext cx="8784976" cy="65219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665695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idx="4294967295"/>
          </p:nvPr>
        </p:nvSpPr>
        <p:spPr/>
        <p:txBody>
          <a:bodyPr/>
          <a:lstStyle/>
          <a:p>
            <a:pPr eaLnBrk="1" hangingPunct="1"/>
            <a:r>
              <a:rPr lang="es-ES" altLang="es-ES" b="1" dirty="0" smtClean="0"/>
              <a:t>Medio Ambiente</a:t>
            </a:r>
          </a:p>
        </p:txBody>
      </p:sp>
      <p:sp>
        <p:nvSpPr>
          <p:cNvPr id="7171" name="Rectangle 3"/>
          <p:cNvSpPr>
            <a:spLocks noGrp="1" noChangeArrowheads="1"/>
          </p:cNvSpPr>
          <p:nvPr>
            <p:ph type="body" idx="4294967295"/>
          </p:nvPr>
        </p:nvSpPr>
        <p:spPr>
          <a:xfrm>
            <a:off x="467544" y="1412776"/>
            <a:ext cx="8229600" cy="4730079"/>
          </a:xfrm>
        </p:spPr>
        <p:txBody>
          <a:bodyPr>
            <a:normAutofit/>
          </a:bodyPr>
          <a:lstStyle/>
          <a:p>
            <a:pPr marL="0" indent="0" algn="just" eaLnBrk="1" hangingPunct="1">
              <a:lnSpc>
                <a:spcPct val="150000"/>
              </a:lnSpc>
              <a:buNone/>
            </a:pPr>
            <a:r>
              <a:rPr lang="es-ES" altLang="es-ES" sz="2800" b="1" dirty="0" smtClean="0">
                <a:latin typeface="Arial" pitchFamily="34" charset="0"/>
                <a:cs typeface="Arial" pitchFamily="34" charset="0"/>
              </a:rPr>
              <a:t>“</a:t>
            </a:r>
            <a:r>
              <a:rPr lang="es-ES" altLang="es-ES" sz="2800" dirty="0" smtClean="0">
                <a:latin typeface="Arial" pitchFamily="34" charset="0"/>
                <a:cs typeface="Arial" pitchFamily="34" charset="0"/>
              </a:rPr>
              <a:t>Medio ambiente es el sistema de elementos </a:t>
            </a:r>
            <a:r>
              <a:rPr lang="es-ES" altLang="es-ES" sz="2800" dirty="0" smtClean="0">
                <a:solidFill>
                  <a:srgbClr val="FF0000"/>
                </a:solidFill>
                <a:latin typeface="Arial" pitchFamily="34" charset="0"/>
                <a:cs typeface="Arial" pitchFamily="34" charset="0"/>
              </a:rPr>
              <a:t>abióticos, bióticos y socioeconómicos</a:t>
            </a:r>
            <a:r>
              <a:rPr lang="es-ES" altLang="es-ES" sz="2800" dirty="0" smtClean="0">
                <a:latin typeface="Arial" pitchFamily="34" charset="0"/>
                <a:cs typeface="Arial" pitchFamily="34" charset="0"/>
              </a:rPr>
              <a:t> con que interactúa el hombre, a la vez que se adapta al mismo, lo transforma y lo utiliza para satisfacer sus necesidades” </a:t>
            </a:r>
          </a:p>
          <a:p>
            <a:pPr algn="r">
              <a:lnSpc>
                <a:spcPct val="150000"/>
              </a:lnSpc>
              <a:buNone/>
            </a:pPr>
            <a:r>
              <a:rPr lang="es-ES" altLang="es-ES" sz="2400" dirty="0">
                <a:latin typeface="Arial" pitchFamily="34" charset="0"/>
                <a:cs typeface="Arial" pitchFamily="34" charset="0"/>
              </a:rPr>
              <a:t>Ley 33 del 81.02.12, artículo 2. Cuba: Ley 81/97, sobre Medio Ambiente, artículo 8,f.                    </a:t>
            </a:r>
            <a:endParaRPr lang="es-ES" altLang="es-ES" sz="2400" dirty="0" smtClean="0">
              <a:latin typeface="Arial" pitchFamily="34" charset="0"/>
              <a:cs typeface="Arial" pitchFamily="34" charset="0"/>
            </a:endParaRPr>
          </a:p>
        </p:txBody>
      </p:sp>
    </p:spTree>
    <p:extLst>
      <p:ext uri="{BB962C8B-B14F-4D97-AF65-F5344CB8AC3E}">
        <p14:creationId xmlns:p14="http://schemas.microsoft.com/office/powerpoint/2010/main" val="137507662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79512" y="188640"/>
            <a:ext cx="8712968" cy="1282154"/>
          </a:xfrm>
        </p:spPr>
        <p:txBody>
          <a:bodyPr>
            <a:noAutofit/>
          </a:bodyPr>
          <a:lstStyle/>
          <a:p>
            <a:pPr>
              <a:lnSpc>
                <a:spcPct val="150000"/>
              </a:lnSpc>
            </a:pPr>
            <a:r>
              <a:rPr lang="es-ES" sz="3200" b="1" dirty="0"/>
              <a:t>Sistema de Recursos Naturales </a:t>
            </a:r>
            <a:r>
              <a:rPr lang="es-ES" sz="3200" b="1" dirty="0" smtClean="0"/>
              <a:t>y </a:t>
            </a:r>
            <a:br>
              <a:rPr lang="es-ES" sz="3200" b="1" dirty="0" smtClean="0"/>
            </a:br>
            <a:r>
              <a:rPr lang="es-ES" sz="3200" b="1" dirty="0" smtClean="0"/>
              <a:t>Medio </a:t>
            </a:r>
            <a:r>
              <a:rPr lang="es-ES" sz="3200" b="1" dirty="0"/>
              <a:t>Ambiente</a:t>
            </a:r>
          </a:p>
        </p:txBody>
      </p:sp>
      <p:sp>
        <p:nvSpPr>
          <p:cNvPr id="3" name="2 Marcador de contenido"/>
          <p:cNvSpPr>
            <a:spLocks noGrp="1"/>
          </p:cNvSpPr>
          <p:nvPr>
            <p:ph idx="1"/>
          </p:nvPr>
        </p:nvSpPr>
        <p:spPr>
          <a:xfrm>
            <a:off x="251520" y="1844824"/>
            <a:ext cx="8640960" cy="4392488"/>
          </a:xfrm>
        </p:spPr>
        <p:txBody>
          <a:bodyPr>
            <a:normAutofit/>
          </a:bodyPr>
          <a:lstStyle/>
          <a:p>
            <a:pPr marL="0" indent="0" algn="just">
              <a:lnSpc>
                <a:spcPct val="150000"/>
              </a:lnSpc>
              <a:buNone/>
            </a:pPr>
            <a:r>
              <a:rPr lang="es-ES" sz="2400" dirty="0"/>
              <a:t>Se define como Sistema de </a:t>
            </a:r>
            <a:r>
              <a:rPr lang="es-ES" sz="2400" dirty="0" smtClean="0"/>
              <a:t>Recursos Naturales </a:t>
            </a:r>
            <a:r>
              <a:rPr lang="es-ES" sz="2400" dirty="0"/>
              <a:t>y Medio Ambiente, a las </a:t>
            </a:r>
            <a:r>
              <a:rPr lang="es-ES" sz="2400" dirty="0" smtClean="0"/>
              <a:t>relaciones complejas </a:t>
            </a:r>
            <a:r>
              <a:rPr lang="es-ES" sz="2400" dirty="0"/>
              <a:t>de interacción e </a:t>
            </a:r>
            <a:r>
              <a:rPr lang="es-ES" sz="2400" dirty="0" smtClean="0"/>
              <a:t>interdependencia que </a:t>
            </a:r>
            <a:r>
              <a:rPr lang="es-ES" sz="2400" dirty="0"/>
              <a:t>se establecen entre los recursos </a:t>
            </a:r>
            <a:r>
              <a:rPr lang="es-ES" sz="2400" dirty="0" smtClean="0"/>
              <a:t>naturales, renovables </a:t>
            </a:r>
            <a:r>
              <a:rPr lang="es-ES" sz="2400" dirty="0"/>
              <a:t>y no renovables, y de </a:t>
            </a:r>
            <a:r>
              <a:rPr lang="es-ES" sz="2400" dirty="0" smtClean="0"/>
              <a:t>su interrelación </a:t>
            </a:r>
            <a:r>
              <a:rPr lang="es-ES" sz="2400" dirty="0"/>
              <a:t>con los ecosistemas y </a:t>
            </a:r>
            <a:r>
              <a:rPr lang="es-ES" sz="2400" dirty="0" smtClean="0"/>
              <a:t>los elementos </a:t>
            </a:r>
            <a:r>
              <a:rPr lang="es-ES" sz="2400" dirty="0"/>
              <a:t>socioeconómicos a fin de </a:t>
            </a:r>
            <a:r>
              <a:rPr lang="es-ES" sz="2400" dirty="0" smtClean="0"/>
              <a:t>asegurar el </a:t>
            </a:r>
            <a:r>
              <a:rPr lang="es-ES" sz="2400" dirty="0"/>
              <a:t>desarrollo sostenible de nuestra sociedad</a:t>
            </a:r>
            <a:r>
              <a:rPr lang="es-ES" sz="2400" dirty="0" smtClean="0"/>
              <a:t>.</a:t>
            </a:r>
          </a:p>
          <a:p>
            <a:pPr marL="0" indent="0" algn="r">
              <a:lnSpc>
                <a:spcPct val="150000"/>
              </a:lnSpc>
              <a:buNone/>
            </a:pPr>
            <a:r>
              <a:rPr lang="es-ES" sz="1800" dirty="0"/>
              <a:t>Ley del Sistema de los Recursos Naturales y el Medio </a:t>
            </a:r>
            <a:r>
              <a:rPr lang="es-ES" sz="1800" dirty="0" smtClean="0"/>
              <a:t>Ambiente. Capítulo </a:t>
            </a:r>
            <a:r>
              <a:rPr lang="es-ES" sz="1800" dirty="0"/>
              <a:t>I. Artículo 17.1. Asamblea Nacional del Poder </a:t>
            </a:r>
            <a:r>
              <a:rPr lang="es-ES" sz="1800" dirty="0" smtClean="0"/>
              <a:t>Popular República </a:t>
            </a:r>
            <a:r>
              <a:rPr lang="es-ES" sz="1800" dirty="0"/>
              <a:t>de Cuba. 2022</a:t>
            </a:r>
          </a:p>
        </p:txBody>
      </p:sp>
    </p:spTree>
    <p:extLst>
      <p:ext uri="{BB962C8B-B14F-4D97-AF65-F5344CB8AC3E}">
        <p14:creationId xmlns:p14="http://schemas.microsoft.com/office/powerpoint/2010/main" val="35453458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
          <p:cNvSpPr txBox="1">
            <a:spLocks noChangeArrowheads="1"/>
          </p:cNvSpPr>
          <p:nvPr/>
        </p:nvSpPr>
        <p:spPr bwMode="auto">
          <a:xfrm>
            <a:off x="7224713" y="384175"/>
            <a:ext cx="1462087" cy="135413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endParaRPr lang="es-ES_tradnl" altLang="es-ES" sz="1000">
              <a:latin typeface="Times New Roman" pitchFamily="18" charset="0"/>
            </a:endParaRPr>
          </a:p>
        </p:txBody>
      </p:sp>
      <p:sp>
        <p:nvSpPr>
          <p:cNvPr id="8195" name="AutoShape 3"/>
          <p:cNvSpPr>
            <a:spLocks noChangeArrowheads="1"/>
          </p:cNvSpPr>
          <p:nvPr/>
        </p:nvSpPr>
        <p:spPr bwMode="auto">
          <a:xfrm>
            <a:off x="2286000" y="4618038"/>
            <a:ext cx="1646238" cy="274637"/>
          </a:xfrm>
          <a:prstGeom prst="rightArrowCallout">
            <a:avLst>
              <a:gd name="adj1" fmla="val 25000"/>
              <a:gd name="adj2" fmla="val 50000"/>
              <a:gd name="adj3" fmla="val 99904"/>
              <a:gd name="adj4" fmla="val 73361"/>
            </a:avLst>
          </a:prstGeom>
          <a:solidFill>
            <a:srgbClr val="66FF66"/>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66FF66"/>
            </a:extrusionClr>
          </a:sp3d>
        </p:spPr>
        <p:txBody>
          <a:bodyPr>
            <a:flatTx/>
          </a:bodyPr>
          <a:lstStyle/>
          <a:p>
            <a:pPr algn="ctr"/>
            <a:r>
              <a:rPr lang="es-MX" altLang="es-ES" sz="1400" b="1"/>
              <a:t>BIÓTICOS</a:t>
            </a:r>
          </a:p>
        </p:txBody>
      </p:sp>
      <p:sp>
        <p:nvSpPr>
          <p:cNvPr id="8196" name="AutoShape 4"/>
          <p:cNvSpPr>
            <a:spLocks noChangeArrowheads="1"/>
          </p:cNvSpPr>
          <p:nvPr/>
        </p:nvSpPr>
        <p:spPr bwMode="auto">
          <a:xfrm>
            <a:off x="1006475" y="5440363"/>
            <a:ext cx="3016250" cy="1006475"/>
          </a:xfrm>
          <a:prstGeom prst="rightArrowCallout">
            <a:avLst>
              <a:gd name="adj1" fmla="val 13093"/>
              <a:gd name="adj2" fmla="val 25000"/>
              <a:gd name="adj3" fmla="val 27651"/>
              <a:gd name="adj4" fmla="val 66667"/>
            </a:avLst>
          </a:prstGeom>
          <a:solidFill>
            <a:srgbClr val="66FF66"/>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66FF66"/>
            </a:extrusionClr>
          </a:sp3d>
        </p:spPr>
        <p:txBody>
          <a:bodyPr>
            <a:flatTx/>
          </a:bodyPr>
          <a:lstStyle/>
          <a:p>
            <a:pPr algn="ctr"/>
            <a:endParaRPr lang="es-MX" altLang="es-ES" sz="1400" b="1"/>
          </a:p>
          <a:p>
            <a:pPr algn="ctr"/>
            <a:r>
              <a:rPr lang="es-MX" altLang="es-ES" sz="1400" b="1"/>
              <a:t>SOCIO</a:t>
            </a:r>
          </a:p>
          <a:p>
            <a:pPr algn="ctr"/>
            <a:r>
              <a:rPr lang="es-MX" altLang="es-ES" sz="1400" b="1"/>
              <a:t>CULTURALES</a:t>
            </a:r>
          </a:p>
        </p:txBody>
      </p:sp>
      <p:sp>
        <p:nvSpPr>
          <p:cNvPr id="8197" name="AutoShape 5"/>
          <p:cNvSpPr>
            <a:spLocks noChangeArrowheads="1"/>
          </p:cNvSpPr>
          <p:nvPr/>
        </p:nvSpPr>
        <p:spPr bwMode="auto">
          <a:xfrm>
            <a:off x="1554163" y="4618038"/>
            <a:ext cx="549275" cy="822325"/>
          </a:xfrm>
          <a:prstGeom prst="upDownArrow">
            <a:avLst>
              <a:gd name="adj1" fmla="val 50000"/>
              <a:gd name="adj2" fmla="val 29942"/>
            </a:avLst>
          </a:prstGeom>
          <a:solidFill>
            <a:srgbClr val="FF0000"/>
          </a:solidFill>
          <a:ln w="9525">
            <a:solidFill>
              <a:srgbClr val="FF0000"/>
            </a:solidFill>
            <a:miter lim="800000"/>
            <a:headEnd/>
            <a:tailEnd/>
          </a:ln>
        </p:spPr>
        <p:txBody>
          <a:bodyPr/>
          <a:lstStyle/>
          <a:p>
            <a:pPr eaLnBrk="1" hangingPunct="1"/>
            <a:endParaRPr lang="es-ES_tradnl" altLang="es-ES"/>
          </a:p>
        </p:txBody>
      </p:sp>
      <p:sp>
        <p:nvSpPr>
          <p:cNvPr id="8198" name="Text Box 6"/>
          <p:cNvSpPr txBox="1">
            <a:spLocks noChangeArrowheads="1"/>
          </p:cNvSpPr>
          <p:nvPr/>
        </p:nvSpPr>
        <p:spPr bwMode="auto">
          <a:xfrm>
            <a:off x="1006475" y="3794125"/>
            <a:ext cx="2011363" cy="823913"/>
          </a:xfrm>
          <a:prstGeom prst="rect">
            <a:avLst/>
          </a:prstGeom>
          <a:solidFill>
            <a:srgbClr val="66FF66"/>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66FF66"/>
            </a:extrusionClr>
          </a:sp3d>
        </p:spPr>
        <p:txBody>
          <a:bodyPr>
            <a:flatTx/>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algn="ctr"/>
            <a:endParaRPr lang="es-MX" altLang="es-ES" sz="1400" b="1"/>
          </a:p>
          <a:p>
            <a:pPr algn="ctr"/>
            <a:r>
              <a:rPr lang="es-MX" altLang="es-ES" sz="1400" b="1"/>
              <a:t>NATURALES</a:t>
            </a:r>
          </a:p>
        </p:txBody>
      </p:sp>
      <p:sp>
        <p:nvSpPr>
          <p:cNvPr id="8199" name="AutoShape 7"/>
          <p:cNvSpPr>
            <a:spLocks noChangeArrowheads="1"/>
          </p:cNvSpPr>
          <p:nvPr/>
        </p:nvSpPr>
        <p:spPr bwMode="auto">
          <a:xfrm>
            <a:off x="3108325" y="3794125"/>
            <a:ext cx="485775" cy="695325"/>
          </a:xfrm>
          <a:prstGeom prst="upDownArrow">
            <a:avLst>
              <a:gd name="adj1" fmla="val 50000"/>
              <a:gd name="adj2" fmla="val 28627"/>
            </a:avLst>
          </a:prstGeom>
          <a:solidFill>
            <a:srgbClr val="FF0000"/>
          </a:solidFill>
          <a:ln w="9525">
            <a:solidFill>
              <a:srgbClr val="FF0000"/>
            </a:solidFill>
            <a:miter lim="800000"/>
            <a:headEnd/>
            <a:tailEnd/>
          </a:ln>
        </p:spPr>
        <p:txBody>
          <a:bodyPr/>
          <a:lstStyle/>
          <a:p>
            <a:pPr eaLnBrk="1" hangingPunct="1"/>
            <a:endParaRPr lang="es-ES_tradnl" altLang="es-ES"/>
          </a:p>
        </p:txBody>
      </p:sp>
      <p:sp>
        <p:nvSpPr>
          <p:cNvPr id="8200" name="Text Box 8"/>
          <p:cNvSpPr txBox="1">
            <a:spLocks noChangeArrowheads="1"/>
          </p:cNvSpPr>
          <p:nvPr/>
        </p:nvSpPr>
        <p:spPr bwMode="auto">
          <a:xfrm>
            <a:off x="1112837" y="2270538"/>
            <a:ext cx="6689725" cy="762000"/>
          </a:xfrm>
          <a:prstGeom prst="rect">
            <a:avLst/>
          </a:prstGeom>
          <a:gradFill rotWithShape="0">
            <a:gsLst>
              <a:gs pos="0">
                <a:srgbClr val="6D9100"/>
              </a:gs>
              <a:gs pos="100000">
                <a:srgbClr val="99CC00"/>
              </a:gs>
            </a:gsLst>
            <a:lin ang="5400000" scaled="1"/>
          </a:gradFill>
          <a:ln w="9525">
            <a:miter lim="800000"/>
            <a:headEnd/>
            <a:tailEnd/>
          </a:ln>
          <a:scene3d>
            <a:camera prst="legacyObliqueTopRight"/>
            <a:lightRig rig="legacyFlat3" dir="b"/>
          </a:scene3d>
          <a:sp3d extrusionH="430200" prstMaterial="legacyMatte">
            <a:bevelT w="13500" h="13500" prst="angle"/>
            <a:bevelB w="13500" h="13500" prst="angle"/>
            <a:extrusionClr>
              <a:srgbClr val="99CC00"/>
            </a:extrusionClr>
          </a:sp3d>
        </p:spPr>
        <p:txBody>
          <a:bodyPr>
            <a:flatTx/>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algn="ctr"/>
            <a:r>
              <a:rPr lang="es-MX" altLang="es-ES" sz="1800" b="1"/>
              <a:t>COMPONENTES DEL MEDIO AMBIENTE</a:t>
            </a:r>
          </a:p>
        </p:txBody>
      </p:sp>
      <p:sp>
        <p:nvSpPr>
          <p:cNvPr id="8201" name="AutoShape 9"/>
          <p:cNvSpPr>
            <a:spLocks noChangeArrowheads="1"/>
          </p:cNvSpPr>
          <p:nvPr/>
        </p:nvSpPr>
        <p:spPr bwMode="auto">
          <a:xfrm>
            <a:off x="2193925" y="3521075"/>
            <a:ext cx="1738313" cy="273050"/>
          </a:xfrm>
          <a:prstGeom prst="rightArrowCallout">
            <a:avLst>
              <a:gd name="adj1" fmla="val 25000"/>
              <a:gd name="adj2" fmla="val 50000"/>
              <a:gd name="adj3" fmla="val 106105"/>
              <a:gd name="adj4" fmla="val 73361"/>
            </a:avLst>
          </a:prstGeom>
          <a:solidFill>
            <a:srgbClr val="66FF66"/>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66FF66"/>
            </a:extrusionClr>
          </a:sp3d>
        </p:spPr>
        <p:txBody>
          <a:bodyPr>
            <a:flatTx/>
          </a:bodyPr>
          <a:lstStyle/>
          <a:p>
            <a:pPr algn="ctr"/>
            <a:r>
              <a:rPr lang="es-MX" altLang="es-ES" sz="1400" b="1" dirty="0"/>
              <a:t>ABIÓTICOS</a:t>
            </a:r>
          </a:p>
        </p:txBody>
      </p:sp>
      <p:sp>
        <p:nvSpPr>
          <p:cNvPr id="8202" name="Text Box 10"/>
          <p:cNvSpPr txBox="1">
            <a:spLocks noChangeArrowheads="1"/>
          </p:cNvSpPr>
          <p:nvPr/>
        </p:nvSpPr>
        <p:spPr bwMode="auto">
          <a:xfrm>
            <a:off x="4022725" y="5294313"/>
            <a:ext cx="3933031" cy="1303040"/>
          </a:xfrm>
          <a:prstGeom prst="rect">
            <a:avLst/>
          </a:prstGeom>
          <a:solidFill>
            <a:srgbClr val="FFFFFF"/>
          </a:solidFill>
          <a:ln w="9525">
            <a:solidFill>
              <a:srgbClr val="000000"/>
            </a:solidFill>
            <a:miter lim="800000"/>
            <a:headEnd/>
            <a:tailEnd/>
          </a:ln>
          <a:effectLst>
            <a:outerShdw dist="107763" dir="18900000" algn="ctr" rotWithShape="0">
              <a:srgbClr val="808080"/>
            </a:outerShdw>
          </a:effec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s-MX" b="1" dirty="0"/>
              <a:t>Relaciones económicas, organización socio política, desarrollo tecnológico, ambiente psicosocial, cultura, etc.</a:t>
            </a:r>
          </a:p>
        </p:txBody>
      </p:sp>
      <p:sp>
        <p:nvSpPr>
          <p:cNvPr id="8203" name="Text Box 11"/>
          <p:cNvSpPr txBox="1">
            <a:spLocks noChangeArrowheads="1"/>
          </p:cNvSpPr>
          <p:nvPr/>
        </p:nvSpPr>
        <p:spPr bwMode="auto">
          <a:xfrm>
            <a:off x="4022725" y="3063875"/>
            <a:ext cx="2652713" cy="914400"/>
          </a:xfrm>
          <a:prstGeom prst="rect">
            <a:avLst/>
          </a:prstGeom>
          <a:solidFill>
            <a:srgbClr val="FFFFFF"/>
          </a:solidFill>
          <a:ln w="9525">
            <a:solidFill>
              <a:srgbClr val="000000"/>
            </a:solidFill>
            <a:miter lim="800000"/>
            <a:headEnd/>
            <a:tailEnd/>
          </a:ln>
          <a:effectLst>
            <a:outerShdw dist="107763" dir="18900000" algn="ctr" rotWithShape="0">
              <a:srgbClr val="808080"/>
            </a:outerShdw>
          </a:effec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s-ES" b="1" dirty="0"/>
              <a:t>Minerales, aire, rocas, agua,  energía solar, suelos, clima, etc.</a:t>
            </a:r>
          </a:p>
        </p:txBody>
      </p:sp>
      <p:sp>
        <p:nvSpPr>
          <p:cNvPr id="8204" name="Text Box 12"/>
          <p:cNvSpPr txBox="1">
            <a:spLocks noChangeArrowheads="1"/>
          </p:cNvSpPr>
          <p:nvPr/>
        </p:nvSpPr>
        <p:spPr bwMode="auto">
          <a:xfrm>
            <a:off x="4022725" y="4160838"/>
            <a:ext cx="2652713" cy="914400"/>
          </a:xfrm>
          <a:prstGeom prst="rect">
            <a:avLst/>
          </a:prstGeom>
          <a:solidFill>
            <a:srgbClr val="FFFFFF"/>
          </a:solidFill>
          <a:ln w="9525">
            <a:solidFill>
              <a:srgbClr val="000000"/>
            </a:solidFill>
            <a:miter lim="800000"/>
            <a:headEnd/>
            <a:tailEnd/>
          </a:ln>
          <a:effectLst>
            <a:outerShdw dist="107763" dir="18900000" algn="ctr" rotWithShape="0">
              <a:srgbClr val="808080"/>
            </a:outerShdw>
          </a:effec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s-MX" b="1"/>
              <a:t>Seres vivos</a:t>
            </a:r>
          </a:p>
          <a:p>
            <a:r>
              <a:rPr lang="es-MX" b="1"/>
              <a:t>Comunidades de seres vivos</a:t>
            </a:r>
          </a:p>
          <a:p>
            <a:endParaRPr lang="es-MX" b="1"/>
          </a:p>
        </p:txBody>
      </p:sp>
      <p:sp>
        <p:nvSpPr>
          <p:cNvPr id="8205" name="Text Box 13"/>
          <p:cNvSpPr txBox="1">
            <a:spLocks noChangeArrowheads="1"/>
          </p:cNvSpPr>
          <p:nvPr/>
        </p:nvSpPr>
        <p:spPr bwMode="auto">
          <a:xfrm>
            <a:off x="6705600" y="533400"/>
            <a:ext cx="1981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a:spcBef>
                <a:spcPct val="50000"/>
              </a:spcBef>
            </a:pPr>
            <a:endParaRPr lang="es-ES_tradnl" altLang="es-ES" sz="2400">
              <a:latin typeface="Times New Roman" pitchFamily="18" charset="0"/>
            </a:endParaRPr>
          </a:p>
        </p:txBody>
      </p:sp>
      <p:sp>
        <p:nvSpPr>
          <p:cNvPr id="8207" name="Rectangle 17"/>
          <p:cNvSpPr>
            <a:spLocks noChangeArrowheads="1"/>
          </p:cNvSpPr>
          <p:nvPr/>
        </p:nvSpPr>
        <p:spPr bwMode="auto">
          <a:xfrm>
            <a:off x="0" y="228600"/>
            <a:ext cx="89154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s-ES_tradnl" altLang="es-ES"/>
              <a:t/>
            </a:r>
            <a:br>
              <a:rPr lang="es-ES_tradnl" altLang="es-ES"/>
            </a:br>
            <a:endParaRPr lang="es-ES" altLang="es-ES"/>
          </a:p>
        </p:txBody>
      </p:sp>
      <p:sp>
        <p:nvSpPr>
          <p:cNvPr id="8208" name="Rectangle 18"/>
          <p:cNvSpPr>
            <a:spLocks noChangeArrowheads="1"/>
          </p:cNvSpPr>
          <p:nvPr/>
        </p:nvSpPr>
        <p:spPr bwMode="auto">
          <a:xfrm>
            <a:off x="179512" y="135025"/>
            <a:ext cx="8735888"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lvl="2" algn="just">
              <a:lnSpc>
                <a:spcPct val="150000"/>
              </a:lnSpc>
            </a:pPr>
            <a:r>
              <a:rPr lang="es-ES" altLang="es-ES" sz="2000" b="1" dirty="0"/>
              <a:t>Medio ambiente es el concepto que designa un complejo sistema de interrelaciones entre la sociedad y la naturaleza condicionadas por el desarrollo de la actividad práctica a través de formas histórico </a:t>
            </a:r>
            <a:r>
              <a:rPr lang="es-ES" altLang="es-ES" sz="2000" b="1" dirty="0" smtClean="0"/>
              <a:t> </a:t>
            </a:r>
            <a:r>
              <a:rPr lang="es-ES" altLang="es-ES" sz="2000" b="1" dirty="0"/>
              <a:t>concretas.</a:t>
            </a:r>
            <a:endParaRPr lang="es-ES_tradnl" altLang="es-ES" sz="2000" b="1" dirty="0"/>
          </a:p>
        </p:txBody>
      </p:sp>
    </p:spTree>
    <p:extLst>
      <p:ext uri="{BB962C8B-B14F-4D97-AF65-F5344CB8AC3E}">
        <p14:creationId xmlns:p14="http://schemas.microsoft.com/office/powerpoint/2010/main" val="215212011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1143000" y="228600"/>
            <a:ext cx="7800975" cy="1219200"/>
          </a:xfrm>
        </p:spPr>
        <p:txBody>
          <a:bodyPr/>
          <a:lstStyle/>
          <a:p>
            <a:pPr eaLnBrk="1" hangingPunct="1"/>
            <a:r>
              <a:rPr lang="es-ES" altLang="es-ES" sz="2000" b="1" smtClean="0">
                <a:solidFill>
                  <a:schemeClr val="tx1"/>
                </a:solidFill>
              </a:rPr>
              <a:t/>
            </a:r>
            <a:br>
              <a:rPr lang="es-ES" altLang="es-ES" sz="2000" b="1" smtClean="0">
                <a:solidFill>
                  <a:schemeClr val="tx1"/>
                </a:solidFill>
              </a:rPr>
            </a:br>
            <a:endParaRPr lang="es-ES" altLang="es-ES" sz="1800" smtClean="0">
              <a:solidFill>
                <a:schemeClr val="tx1"/>
              </a:solidFill>
            </a:endParaRPr>
          </a:p>
        </p:txBody>
      </p:sp>
      <p:sp>
        <p:nvSpPr>
          <p:cNvPr id="9219" name="Rectangle 3"/>
          <p:cNvSpPr>
            <a:spLocks noGrp="1" noChangeArrowheads="1"/>
          </p:cNvSpPr>
          <p:nvPr>
            <p:ph type="body" idx="1"/>
          </p:nvPr>
        </p:nvSpPr>
        <p:spPr/>
        <p:txBody>
          <a:bodyPr/>
          <a:lstStyle/>
          <a:p>
            <a:pPr eaLnBrk="1" hangingPunct="1"/>
            <a:endParaRPr lang="es-ES_tradnl" altLang="es-ES" smtClean="0"/>
          </a:p>
        </p:txBody>
      </p:sp>
      <p:pic>
        <p:nvPicPr>
          <p:cNvPr id="9220" name="Picture 4" descr="Diapositiva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5396904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endParaRPr lang="es-ES_tradnl" altLang="es-ES" smtClean="0"/>
          </a:p>
        </p:txBody>
      </p:sp>
      <p:sp>
        <p:nvSpPr>
          <p:cNvPr id="10243" name="Rectangle 3"/>
          <p:cNvSpPr>
            <a:spLocks noGrp="1" noChangeArrowheads="1"/>
          </p:cNvSpPr>
          <p:nvPr>
            <p:ph type="body" idx="1"/>
          </p:nvPr>
        </p:nvSpPr>
        <p:spPr/>
        <p:txBody>
          <a:bodyPr/>
          <a:lstStyle/>
          <a:p>
            <a:pPr eaLnBrk="1" hangingPunct="1"/>
            <a:endParaRPr lang="es-ES_tradnl" altLang="es-ES" smtClean="0"/>
          </a:p>
        </p:txBody>
      </p:sp>
      <p:pic>
        <p:nvPicPr>
          <p:cNvPr id="10244" name="Picture 4" descr="Para  Promotoras ambientales Caimito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4278418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idx="4294967295"/>
          </p:nvPr>
        </p:nvSpPr>
        <p:spPr>
          <a:xfrm>
            <a:off x="1331640" y="188640"/>
            <a:ext cx="6408712" cy="864096"/>
          </a:xfrm>
        </p:spPr>
        <p:txBody>
          <a:bodyPr lIns="0" rIns="0" bIns="0">
            <a:normAutofit fontScale="90000"/>
          </a:bodyPr>
          <a:lstStyle/>
          <a:p>
            <a:pPr eaLnBrk="1" hangingPunct="1">
              <a:lnSpc>
                <a:spcPct val="150000"/>
              </a:lnSpc>
            </a:pPr>
            <a:r>
              <a:rPr lang="es-ES" altLang="es-ES" sz="4000" b="1" dirty="0" smtClean="0">
                <a:solidFill>
                  <a:schemeClr val="tx1"/>
                </a:solidFill>
                <a:latin typeface="Arial" pitchFamily="34" charset="0"/>
                <a:cs typeface="Arial" pitchFamily="34" charset="0"/>
              </a:rPr>
              <a:t> </a:t>
            </a:r>
            <a:r>
              <a:rPr lang="es-ES" altLang="es-ES" b="1" dirty="0" smtClean="0">
                <a:latin typeface="Arial" pitchFamily="34" charset="0"/>
                <a:cs typeface="Arial" pitchFamily="34" charset="0"/>
              </a:rPr>
              <a:t>Educación Ambiental</a:t>
            </a:r>
            <a:endParaRPr lang="es-ES_tradnl" altLang="es-ES" b="1" dirty="0" smtClean="0">
              <a:latin typeface="Arial" pitchFamily="34" charset="0"/>
              <a:cs typeface="Arial" pitchFamily="34" charset="0"/>
            </a:endParaRPr>
          </a:p>
        </p:txBody>
      </p:sp>
      <p:sp>
        <p:nvSpPr>
          <p:cNvPr id="11267" name="Rectangle 3"/>
          <p:cNvSpPr>
            <a:spLocks noGrp="1" noChangeArrowheads="1"/>
          </p:cNvSpPr>
          <p:nvPr>
            <p:ph type="body" idx="4294967295"/>
          </p:nvPr>
        </p:nvSpPr>
        <p:spPr>
          <a:xfrm>
            <a:off x="395536" y="980728"/>
            <a:ext cx="8424936" cy="5760640"/>
          </a:xfrm>
          <a:noFill/>
        </p:spPr>
        <p:txBody>
          <a:bodyPr>
            <a:normAutofit fontScale="25000" lnSpcReduction="20000"/>
          </a:bodyPr>
          <a:lstStyle/>
          <a:p>
            <a:pPr marL="0" indent="0" algn="just" eaLnBrk="1" hangingPunct="1">
              <a:lnSpc>
                <a:spcPct val="170000"/>
              </a:lnSpc>
              <a:buFont typeface="Wingdings" pitchFamily="2" charset="2"/>
              <a:buNone/>
            </a:pPr>
            <a:r>
              <a:rPr lang="es-ES" altLang="es-ES" sz="9600" dirty="0" smtClean="0">
                <a:latin typeface="Arial" pitchFamily="34" charset="0"/>
                <a:cs typeface="Arial" pitchFamily="34" charset="0"/>
              </a:rPr>
              <a:t>“Proceso </a:t>
            </a:r>
            <a:r>
              <a:rPr lang="es-ES" altLang="es-ES" sz="9600" dirty="0" smtClean="0">
                <a:solidFill>
                  <a:srgbClr val="FF0000"/>
                </a:solidFill>
                <a:latin typeface="Arial" pitchFamily="34" charset="0"/>
                <a:cs typeface="Arial" pitchFamily="34" charset="0"/>
              </a:rPr>
              <a:t>continuo y permanente</a:t>
            </a:r>
            <a:r>
              <a:rPr lang="es-ES" altLang="es-ES" sz="9600" dirty="0" smtClean="0">
                <a:latin typeface="Arial" pitchFamily="34" charset="0"/>
                <a:cs typeface="Arial" pitchFamily="34" charset="0"/>
              </a:rPr>
              <a:t>, que constituye una dimensión de la educación integral de todos los ciudadanos, orientada a que en la adquisición de conocimientos, desarrollo de hábitos, habilidades, capacidades y actitudes y en la formación de valores, </a:t>
            </a:r>
            <a:r>
              <a:rPr lang="es-ES" altLang="es-ES" sz="9600" dirty="0" smtClean="0">
                <a:solidFill>
                  <a:srgbClr val="FF0000"/>
                </a:solidFill>
                <a:latin typeface="Arial" pitchFamily="34" charset="0"/>
                <a:cs typeface="Arial" pitchFamily="34" charset="0"/>
              </a:rPr>
              <a:t>se armonicen las relaciones entre los seres humanos y  de ellos con el resto de la sociedad y la naturaleza, para propiciar la orientación de los procesos económicos, sociales y culturales hacia el desarrollo sostenible.” </a:t>
            </a:r>
          </a:p>
          <a:p>
            <a:pPr marL="0" indent="0" algn="just">
              <a:lnSpc>
                <a:spcPct val="170000"/>
              </a:lnSpc>
              <a:buNone/>
            </a:pPr>
            <a:r>
              <a:rPr lang="es-ES" altLang="es-ES" sz="9600" dirty="0" smtClean="0">
                <a:latin typeface="Arial" pitchFamily="34" charset="0"/>
                <a:cs typeface="Arial" pitchFamily="34" charset="0"/>
              </a:rPr>
              <a:t>                        Estrategia </a:t>
            </a:r>
            <a:r>
              <a:rPr lang="es-ES" altLang="es-ES" sz="9600" dirty="0">
                <a:latin typeface="Arial" pitchFamily="34" charset="0"/>
                <a:cs typeface="Arial" pitchFamily="34" charset="0"/>
              </a:rPr>
              <a:t>Ambiental Nacional. </a:t>
            </a:r>
            <a:r>
              <a:rPr lang="es-ES" altLang="es-ES" sz="9600" dirty="0" err="1">
                <a:latin typeface="Arial" pitchFamily="34" charset="0"/>
                <a:cs typeface="Arial" pitchFamily="34" charset="0"/>
              </a:rPr>
              <a:t>CITMA</a:t>
            </a:r>
            <a:r>
              <a:rPr lang="es-ES" altLang="es-ES" sz="9600" dirty="0">
                <a:latin typeface="Arial" pitchFamily="34" charset="0"/>
                <a:cs typeface="Arial" pitchFamily="34" charset="0"/>
              </a:rPr>
              <a:t>, 1997</a:t>
            </a:r>
            <a:endParaRPr lang="es-ES" altLang="es-ES" sz="9600" dirty="0" smtClean="0">
              <a:latin typeface="Arial" pitchFamily="34" charset="0"/>
              <a:cs typeface="Arial" pitchFamily="34" charset="0"/>
            </a:endParaRPr>
          </a:p>
          <a:p>
            <a:pPr marL="273050" indent="-273050" algn="just" eaLnBrk="1" hangingPunct="1">
              <a:lnSpc>
                <a:spcPct val="80000"/>
              </a:lnSpc>
              <a:buFont typeface="Wingdings" pitchFamily="2" charset="2"/>
              <a:buNone/>
            </a:pPr>
            <a:r>
              <a:rPr lang="es-ES" altLang="es-ES" sz="3300" dirty="0" smtClean="0">
                <a:cs typeface="Arial" charset="0"/>
              </a:rPr>
              <a:t>                                                                                       </a:t>
            </a:r>
            <a:endParaRPr lang="es-ES_tradnl" altLang="es-ES" sz="3300" dirty="0" smtClean="0">
              <a:cs typeface="Arial" charset="0"/>
            </a:endParaRPr>
          </a:p>
        </p:txBody>
      </p:sp>
    </p:spTree>
    <p:extLst>
      <p:ext uri="{BB962C8B-B14F-4D97-AF65-F5344CB8AC3E}">
        <p14:creationId xmlns:p14="http://schemas.microsoft.com/office/powerpoint/2010/main" val="1385826809"/>
      </p:ext>
    </p:extLst>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1124744"/>
            <a:ext cx="8856984" cy="5733256"/>
          </a:xfrm>
        </p:spPr>
        <p:txBody>
          <a:bodyPr>
            <a:normAutofit fontScale="85000" lnSpcReduction="10000"/>
          </a:bodyPr>
          <a:lstStyle/>
          <a:p>
            <a:pPr marL="0" indent="0" algn="just">
              <a:lnSpc>
                <a:spcPct val="170000"/>
              </a:lnSpc>
              <a:buNone/>
            </a:pPr>
            <a:r>
              <a:rPr lang="es-ES" sz="2800" dirty="0"/>
              <a:t>La educación ambiental es un </a:t>
            </a:r>
            <a:r>
              <a:rPr lang="es-ES" sz="2800" dirty="0">
                <a:solidFill>
                  <a:srgbClr val="FF0000"/>
                </a:solidFill>
              </a:rPr>
              <a:t>proceso continuo </a:t>
            </a:r>
            <a:r>
              <a:rPr lang="es-ES" sz="2800" dirty="0" smtClean="0">
                <a:solidFill>
                  <a:srgbClr val="FF0000"/>
                </a:solidFill>
              </a:rPr>
              <a:t>y permanente</a:t>
            </a:r>
            <a:r>
              <a:rPr lang="es-ES" sz="2800" dirty="0"/>
              <a:t>, constituye una dimensión de </a:t>
            </a:r>
            <a:r>
              <a:rPr lang="es-ES" sz="2800" dirty="0" smtClean="0"/>
              <a:t>la educación </a:t>
            </a:r>
            <a:r>
              <a:rPr lang="es-ES" sz="2800" dirty="0"/>
              <a:t>integral de todos los ciudadanos </a:t>
            </a:r>
            <a:r>
              <a:rPr lang="es-ES" sz="2800" dirty="0" smtClean="0"/>
              <a:t>y comunidades</a:t>
            </a:r>
            <a:r>
              <a:rPr lang="es-ES" sz="2800" dirty="0"/>
              <a:t>, orientada a la adquisición </a:t>
            </a:r>
            <a:r>
              <a:rPr lang="es-ES" sz="2800" dirty="0" smtClean="0"/>
              <a:t>de conocimientos</a:t>
            </a:r>
            <a:r>
              <a:rPr lang="es-ES" sz="2800" dirty="0"/>
              <a:t>, desarrollo de hábitos, </a:t>
            </a:r>
            <a:r>
              <a:rPr lang="es-ES" sz="2800" dirty="0" smtClean="0"/>
              <a:t>habilidades, capacidades </a:t>
            </a:r>
            <a:r>
              <a:rPr lang="es-ES" sz="2800" dirty="0"/>
              <a:t>y actitudes en la formación </a:t>
            </a:r>
            <a:r>
              <a:rPr lang="es-ES" sz="2800" dirty="0" smtClean="0"/>
              <a:t>de valores</a:t>
            </a:r>
            <a:r>
              <a:rPr lang="es-ES" sz="2800" dirty="0"/>
              <a:t>, </a:t>
            </a:r>
            <a:r>
              <a:rPr lang="es-ES" sz="2800" dirty="0">
                <a:solidFill>
                  <a:srgbClr val="FF0000"/>
                </a:solidFill>
              </a:rPr>
              <a:t>que propicien la adopción de </a:t>
            </a:r>
            <a:r>
              <a:rPr lang="es-ES" sz="2800" dirty="0" smtClean="0">
                <a:solidFill>
                  <a:srgbClr val="FF0000"/>
                </a:solidFill>
              </a:rPr>
              <a:t>nuevos estilos </a:t>
            </a:r>
            <a:r>
              <a:rPr lang="es-ES" sz="2800" dirty="0">
                <a:solidFill>
                  <a:srgbClr val="FF0000"/>
                </a:solidFill>
              </a:rPr>
              <a:t>de vida y prácticas de </a:t>
            </a:r>
            <a:r>
              <a:rPr lang="es-ES" sz="2800" dirty="0" smtClean="0">
                <a:solidFill>
                  <a:srgbClr val="FF0000"/>
                </a:solidFill>
              </a:rPr>
              <a:t>consumo, compatibles </a:t>
            </a:r>
            <a:r>
              <a:rPr lang="es-ES" sz="2800" dirty="0">
                <a:solidFill>
                  <a:srgbClr val="FF0000"/>
                </a:solidFill>
              </a:rPr>
              <a:t>con el desarrollo sostenible</a:t>
            </a:r>
            <a:r>
              <a:rPr lang="es-ES" sz="2800" dirty="0" smtClean="0">
                <a:solidFill>
                  <a:srgbClr val="FF0000"/>
                </a:solidFill>
              </a:rPr>
              <a:t>.</a:t>
            </a:r>
          </a:p>
          <a:p>
            <a:pPr marL="0" indent="0" algn="r">
              <a:lnSpc>
                <a:spcPct val="170000"/>
              </a:lnSpc>
              <a:buNone/>
            </a:pPr>
            <a:r>
              <a:rPr lang="es-ES" sz="2600" dirty="0"/>
              <a:t>Ley del Sistema de los Recursos Naturales y el Medio </a:t>
            </a:r>
            <a:r>
              <a:rPr lang="es-ES" sz="2600" dirty="0" smtClean="0"/>
              <a:t>Ambiente. Artículo </a:t>
            </a:r>
            <a:r>
              <a:rPr lang="es-ES" sz="2600" dirty="0"/>
              <a:t>141.1 Aprobada 2022</a:t>
            </a:r>
          </a:p>
        </p:txBody>
      </p:sp>
      <p:sp>
        <p:nvSpPr>
          <p:cNvPr id="4" name="Rectangle 2"/>
          <p:cNvSpPr>
            <a:spLocks noGrp="1" noChangeArrowheads="1"/>
          </p:cNvSpPr>
          <p:nvPr>
            <p:ph type="title" idx="4294967295"/>
          </p:nvPr>
        </p:nvSpPr>
        <p:spPr>
          <a:xfrm>
            <a:off x="1475656" y="260648"/>
            <a:ext cx="6480720" cy="864096"/>
          </a:xfrm>
        </p:spPr>
        <p:txBody>
          <a:bodyPr lIns="0" rIns="0" bIns="0">
            <a:normAutofit fontScale="90000"/>
          </a:bodyPr>
          <a:lstStyle/>
          <a:p>
            <a:pPr eaLnBrk="1" hangingPunct="1">
              <a:lnSpc>
                <a:spcPct val="150000"/>
              </a:lnSpc>
            </a:pPr>
            <a:r>
              <a:rPr lang="es-ES" altLang="es-ES" sz="4000" b="1" dirty="0" smtClean="0">
                <a:solidFill>
                  <a:schemeClr val="tx1"/>
                </a:solidFill>
                <a:latin typeface="Arial" pitchFamily="34" charset="0"/>
                <a:cs typeface="Arial" pitchFamily="34" charset="0"/>
              </a:rPr>
              <a:t> </a:t>
            </a:r>
            <a:r>
              <a:rPr lang="es-ES" altLang="es-ES" b="1" dirty="0" smtClean="0">
                <a:latin typeface="Arial" pitchFamily="34" charset="0"/>
                <a:cs typeface="Arial" pitchFamily="34" charset="0"/>
              </a:rPr>
              <a:t>Educación Ambiental</a:t>
            </a:r>
            <a:endParaRPr lang="es-ES_tradnl" altLang="es-ES" b="1" dirty="0" smtClean="0">
              <a:latin typeface="Arial" pitchFamily="34" charset="0"/>
              <a:cs typeface="Arial" pitchFamily="34" charset="0"/>
            </a:endParaRPr>
          </a:p>
        </p:txBody>
      </p:sp>
    </p:spTree>
    <p:extLst>
      <p:ext uri="{BB962C8B-B14F-4D97-AF65-F5344CB8AC3E}">
        <p14:creationId xmlns:p14="http://schemas.microsoft.com/office/powerpoint/2010/main" val="37891679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r>
              <a:rPr lang="es-ES_tradnl" altLang="es-ES" smtClean="0"/>
              <a:t>En el sistema de educación </a:t>
            </a:r>
            <a:endParaRPr lang="es-ES" altLang="es-ES" smtClean="0"/>
          </a:p>
        </p:txBody>
      </p:sp>
      <p:pic>
        <p:nvPicPr>
          <p:cNvPr id="12292" name="Picture 4" descr="Mapa_Ninos_PN_Vinal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 y="1828800"/>
            <a:ext cx="8077200" cy="4730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9231345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6" name="Rectangle 4"/>
          <p:cNvSpPr>
            <a:spLocks noGrp="1" noChangeArrowheads="1"/>
          </p:cNvSpPr>
          <p:nvPr>
            <p:ph type="ctrTitle" idx="4294967295"/>
          </p:nvPr>
        </p:nvSpPr>
        <p:spPr>
          <a:xfrm>
            <a:off x="838200" y="333375"/>
            <a:ext cx="7543800" cy="791369"/>
          </a:xfrm>
        </p:spPr>
        <p:txBody>
          <a:bodyPr>
            <a:normAutofit/>
          </a:bodyPr>
          <a:lstStyle/>
          <a:p>
            <a:pPr eaLnBrk="1" hangingPunct="1">
              <a:defRPr/>
            </a:pPr>
            <a:r>
              <a:rPr lang="es-ES" sz="4000" dirty="0" smtClean="0"/>
              <a:t>Participación ciudadana </a:t>
            </a:r>
          </a:p>
        </p:txBody>
      </p:sp>
      <p:pic>
        <p:nvPicPr>
          <p:cNvPr id="13315" name="Picture 6" descr="100_378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50" y="1268760"/>
            <a:ext cx="4787900" cy="3190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6" name="Picture 8" descr="Nueva imag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08625" y="1412776"/>
            <a:ext cx="3348038" cy="251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CuadroTexto"/>
          <p:cNvSpPr txBox="1"/>
          <p:nvPr/>
        </p:nvSpPr>
        <p:spPr>
          <a:xfrm>
            <a:off x="467544" y="4725144"/>
            <a:ext cx="8208912" cy="1938992"/>
          </a:xfrm>
          <a:prstGeom prst="rect">
            <a:avLst/>
          </a:prstGeom>
          <a:noFill/>
        </p:spPr>
        <p:txBody>
          <a:bodyPr wrap="square" rtlCol="0">
            <a:spAutoFit/>
          </a:bodyPr>
          <a:lstStyle/>
          <a:p>
            <a:pPr algn="just"/>
            <a:r>
              <a:rPr lang="es-ES" sz="2000" b="1" dirty="0" smtClean="0">
                <a:cs typeface="Arial" pitchFamily="34" charset="0"/>
              </a:rPr>
              <a:t>Meta de la Educación Ambiental: </a:t>
            </a:r>
            <a:r>
              <a:rPr lang="es-ES" sz="2000" dirty="0" smtClean="0">
                <a:cs typeface="Arial" pitchFamily="34" charset="0"/>
              </a:rPr>
              <a:t>“Formar </a:t>
            </a:r>
            <a:r>
              <a:rPr lang="es-ES" sz="2000" dirty="0">
                <a:cs typeface="Arial" pitchFamily="34" charset="0"/>
              </a:rPr>
              <a:t>una población mundial consciente y preocupada con el medio ambiente y con los problemas asociados, y que tenga conocimiento, aptitud, actitud, motivación y compromiso para trabajar individual y colectivamente en la búsqueda de soluciones para los problemas existentes y para prevenir nuevos.” </a:t>
            </a:r>
            <a:endParaRPr lang="es-ES" sz="2000" dirty="0" smtClean="0">
              <a:cs typeface="Arial" pitchFamily="34" charset="0"/>
            </a:endParaRPr>
          </a:p>
          <a:p>
            <a:pPr algn="r"/>
            <a:r>
              <a:rPr lang="es-ES" sz="2000" dirty="0" smtClean="0">
                <a:cs typeface="Arial" pitchFamily="34" charset="0"/>
              </a:rPr>
              <a:t>Carta </a:t>
            </a:r>
            <a:r>
              <a:rPr lang="es-ES" sz="2000" dirty="0">
                <a:cs typeface="Arial" pitchFamily="34" charset="0"/>
              </a:rPr>
              <a:t>de Belgrado, 1975</a:t>
            </a:r>
            <a:r>
              <a:rPr lang="es-ES" dirty="0">
                <a:latin typeface="Arial" pitchFamily="34" charset="0"/>
                <a:cs typeface="Arial" pitchFamily="34" charset="0"/>
              </a:rPr>
              <a:t>.</a:t>
            </a:r>
          </a:p>
        </p:txBody>
      </p:sp>
    </p:spTree>
    <p:extLst>
      <p:ext uri="{BB962C8B-B14F-4D97-AF65-F5344CB8AC3E}">
        <p14:creationId xmlns:p14="http://schemas.microsoft.com/office/powerpoint/2010/main" val="298986927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1340768"/>
            <a:ext cx="8640960" cy="4997152"/>
          </a:xfrm>
        </p:spPr>
        <p:txBody>
          <a:bodyPr>
            <a:normAutofit fontScale="85000" lnSpcReduction="20000"/>
          </a:bodyPr>
          <a:lstStyle/>
          <a:p>
            <a:pPr marL="0" indent="0" algn="just">
              <a:lnSpc>
                <a:spcPct val="160000"/>
              </a:lnSpc>
              <a:buNone/>
            </a:pPr>
            <a:r>
              <a:rPr lang="es-ES" sz="2800" dirty="0"/>
              <a:t>Es el conjunto de actividades, </a:t>
            </a:r>
            <a:r>
              <a:rPr lang="es-ES" sz="2800" dirty="0" smtClean="0"/>
              <a:t>mecanismos, acciones </a:t>
            </a:r>
            <a:r>
              <a:rPr lang="es-ES" sz="2800" dirty="0"/>
              <a:t>e instrumentos, dirigidos a garantizar </a:t>
            </a:r>
            <a:r>
              <a:rPr lang="es-ES" sz="2800" dirty="0" smtClean="0"/>
              <a:t>la administración </a:t>
            </a:r>
            <a:r>
              <a:rPr lang="es-ES" sz="2800" dirty="0"/>
              <a:t>y uso racional de los </a:t>
            </a:r>
            <a:r>
              <a:rPr lang="es-ES" sz="2800" dirty="0" smtClean="0"/>
              <a:t>recursos naturales </a:t>
            </a:r>
            <a:r>
              <a:rPr lang="es-ES" sz="2800" dirty="0"/>
              <a:t>mediante la conservación, </a:t>
            </a:r>
            <a:r>
              <a:rPr lang="es-ES" sz="2800" dirty="0" smtClean="0"/>
              <a:t>mejoramiento, rehabilitación </a:t>
            </a:r>
            <a:r>
              <a:rPr lang="es-ES" sz="2800" dirty="0"/>
              <a:t>y monitoreo del medio ambiente y </a:t>
            </a:r>
            <a:r>
              <a:rPr lang="es-ES" sz="2800" dirty="0" smtClean="0"/>
              <a:t>el control </a:t>
            </a:r>
            <a:r>
              <a:rPr lang="es-ES" sz="2800" dirty="0"/>
              <a:t>de la actividad del hombre en esta esfera. </a:t>
            </a:r>
            <a:r>
              <a:rPr lang="es-ES" sz="2800" dirty="0" smtClean="0"/>
              <a:t>La gestión </a:t>
            </a:r>
            <a:r>
              <a:rPr lang="es-ES" sz="2800" dirty="0"/>
              <a:t>ambiental aplica la política </a:t>
            </a:r>
            <a:r>
              <a:rPr lang="es-ES" sz="2800" dirty="0" smtClean="0"/>
              <a:t>ambiental establecida </a:t>
            </a:r>
            <a:r>
              <a:rPr lang="es-ES" sz="2800" dirty="0"/>
              <a:t>mediante un enfoque </a:t>
            </a:r>
            <a:r>
              <a:rPr lang="es-ES" sz="2800" dirty="0" smtClean="0"/>
              <a:t>multidisciplinario, teniendo </a:t>
            </a:r>
            <a:r>
              <a:rPr lang="es-ES" sz="2800" dirty="0"/>
              <a:t>en cuenta el acervo cultural, la </a:t>
            </a:r>
            <a:r>
              <a:rPr lang="es-ES" sz="2800" dirty="0" smtClean="0"/>
              <a:t>experiencia nacional </a:t>
            </a:r>
            <a:r>
              <a:rPr lang="es-ES" sz="2800" dirty="0"/>
              <a:t>acumulada y la participación ciudadana.</a:t>
            </a:r>
          </a:p>
        </p:txBody>
      </p:sp>
      <p:sp>
        <p:nvSpPr>
          <p:cNvPr id="4" name="Rectangle 2"/>
          <p:cNvSpPr>
            <a:spLocks noGrp="1" noChangeArrowheads="1"/>
          </p:cNvSpPr>
          <p:nvPr>
            <p:ph type="title" idx="4294967295"/>
          </p:nvPr>
        </p:nvSpPr>
        <p:spPr>
          <a:xfrm>
            <a:off x="1475656" y="260648"/>
            <a:ext cx="6203032" cy="922114"/>
          </a:xfrm>
        </p:spPr>
        <p:txBody>
          <a:bodyPr anchor="b"/>
          <a:lstStyle/>
          <a:p>
            <a:pPr eaLnBrk="1" hangingPunct="1"/>
            <a:r>
              <a:rPr lang="es-ES" altLang="es-ES" b="1" dirty="0" smtClean="0"/>
              <a:t>Gestión Ambiental </a:t>
            </a:r>
          </a:p>
        </p:txBody>
      </p:sp>
    </p:spTree>
    <p:extLst>
      <p:ext uri="{BB962C8B-B14F-4D97-AF65-F5344CB8AC3E}">
        <p14:creationId xmlns:p14="http://schemas.microsoft.com/office/powerpoint/2010/main" val="38841251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260649"/>
            <a:ext cx="8568952" cy="6408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623928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600200"/>
            <a:ext cx="8229600" cy="4637112"/>
          </a:xfrm>
        </p:spPr>
        <p:txBody>
          <a:bodyPr>
            <a:normAutofit lnSpcReduction="10000"/>
          </a:bodyPr>
          <a:lstStyle/>
          <a:p>
            <a:pPr algn="just">
              <a:lnSpc>
                <a:spcPct val="150000"/>
              </a:lnSpc>
              <a:buFont typeface="Wingdings" pitchFamily="2" charset="2"/>
              <a:buChar char="§"/>
            </a:pPr>
            <a:r>
              <a:rPr lang="es-ES" sz="2800" dirty="0"/>
              <a:t>No sobrepasar la tasa de renovación de </a:t>
            </a:r>
            <a:r>
              <a:rPr lang="es-ES" sz="2800" dirty="0" smtClean="0"/>
              <a:t>los recursos </a:t>
            </a:r>
            <a:r>
              <a:rPr lang="es-ES" sz="2800" dirty="0"/>
              <a:t>“renovables”.</a:t>
            </a:r>
          </a:p>
          <a:p>
            <a:pPr algn="just">
              <a:lnSpc>
                <a:spcPct val="150000"/>
              </a:lnSpc>
              <a:buFont typeface="Wingdings" pitchFamily="2" charset="2"/>
              <a:buChar char="§"/>
            </a:pPr>
            <a:r>
              <a:rPr lang="es-ES" sz="2800" dirty="0" smtClean="0"/>
              <a:t>No </a:t>
            </a:r>
            <a:r>
              <a:rPr lang="es-ES" sz="2800" dirty="0"/>
              <a:t>sobrepasar la capacidad de </a:t>
            </a:r>
            <a:r>
              <a:rPr lang="es-ES" sz="2800" dirty="0" smtClean="0"/>
              <a:t>absorción del </a:t>
            </a:r>
            <a:r>
              <a:rPr lang="es-ES" sz="2800" dirty="0"/>
              <a:t>medio natural.</a:t>
            </a:r>
          </a:p>
          <a:p>
            <a:pPr algn="just">
              <a:lnSpc>
                <a:spcPct val="150000"/>
              </a:lnSpc>
              <a:buFont typeface="Wingdings" pitchFamily="2" charset="2"/>
              <a:buChar char="§"/>
            </a:pPr>
            <a:r>
              <a:rPr lang="es-ES" sz="2800" dirty="0" smtClean="0"/>
              <a:t>Crear </a:t>
            </a:r>
            <a:r>
              <a:rPr lang="es-ES" sz="2800" dirty="0"/>
              <a:t>fuentes alternativas de </a:t>
            </a:r>
            <a:r>
              <a:rPr lang="es-ES" sz="2800" dirty="0" smtClean="0"/>
              <a:t>recursos renovables </a:t>
            </a:r>
            <a:r>
              <a:rPr lang="es-ES" sz="2800" dirty="0"/>
              <a:t>equivalentes a partir de </a:t>
            </a:r>
            <a:r>
              <a:rPr lang="es-ES" sz="2800" dirty="0" smtClean="0"/>
              <a:t>un monto </a:t>
            </a:r>
            <a:r>
              <a:rPr lang="es-ES" sz="2800" dirty="0"/>
              <a:t>de los beneficios de fuentes </a:t>
            </a:r>
            <a:r>
              <a:rPr lang="es-ES" sz="2800" dirty="0" smtClean="0"/>
              <a:t>no renovables</a:t>
            </a:r>
            <a:r>
              <a:rPr lang="es-ES" sz="2800" dirty="0"/>
              <a:t>.</a:t>
            </a:r>
          </a:p>
        </p:txBody>
      </p:sp>
      <p:sp>
        <p:nvSpPr>
          <p:cNvPr id="4" name="Rectangle 2"/>
          <p:cNvSpPr>
            <a:spLocks noGrp="1" noChangeArrowheads="1"/>
          </p:cNvSpPr>
          <p:nvPr>
            <p:ph type="title" idx="4294967295"/>
          </p:nvPr>
        </p:nvSpPr>
        <p:spPr>
          <a:xfrm>
            <a:off x="1907704" y="332656"/>
            <a:ext cx="4978896" cy="922114"/>
          </a:xfrm>
        </p:spPr>
        <p:txBody>
          <a:bodyPr anchor="b"/>
          <a:lstStyle/>
          <a:p>
            <a:pPr eaLnBrk="1" hangingPunct="1"/>
            <a:r>
              <a:rPr lang="es-ES" altLang="es-ES" b="1" dirty="0" smtClean="0"/>
              <a:t>Sostenibilidad </a:t>
            </a:r>
          </a:p>
        </p:txBody>
      </p:sp>
    </p:spTree>
    <p:extLst>
      <p:ext uri="{BB962C8B-B14F-4D97-AF65-F5344CB8AC3E}">
        <p14:creationId xmlns:p14="http://schemas.microsoft.com/office/powerpoint/2010/main" val="21131401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idx="4294967295"/>
          </p:nvPr>
        </p:nvSpPr>
        <p:spPr>
          <a:xfrm>
            <a:off x="457200" y="274639"/>
            <a:ext cx="8229600" cy="922114"/>
          </a:xfrm>
        </p:spPr>
        <p:txBody>
          <a:bodyPr anchor="b"/>
          <a:lstStyle/>
          <a:p>
            <a:pPr eaLnBrk="1" hangingPunct="1"/>
            <a:r>
              <a:rPr lang="es-ES" altLang="es-ES" b="1" dirty="0" smtClean="0"/>
              <a:t>Desarrollo Sostenible </a:t>
            </a:r>
          </a:p>
        </p:txBody>
      </p:sp>
      <p:sp>
        <p:nvSpPr>
          <p:cNvPr id="15363" name="Rectangle 3"/>
          <p:cNvSpPr>
            <a:spLocks noGrp="1" noChangeArrowheads="1"/>
          </p:cNvSpPr>
          <p:nvPr>
            <p:ph type="body" idx="4294967295"/>
          </p:nvPr>
        </p:nvSpPr>
        <p:spPr>
          <a:xfrm>
            <a:off x="467544" y="1412776"/>
            <a:ext cx="8229600" cy="5040560"/>
          </a:xfrm>
        </p:spPr>
        <p:txBody>
          <a:bodyPr>
            <a:normAutofit fontScale="92500" lnSpcReduction="20000"/>
          </a:bodyPr>
          <a:lstStyle/>
          <a:p>
            <a:pPr marL="0" indent="0" algn="just" eaLnBrk="1" hangingPunct="1">
              <a:lnSpc>
                <a:spcPct val="150000"/>
              </a:lnSpc>
              <a:buNone/>
            </a:pPr>
            <a:r>
              <a:rPr lang="es-ES" altLang="es-ES" sz="2800" dirty="0" smtClean="0"/>
              <a:t>“Proceso de elevación sostenida y equitativa de la calidad de vida de las personas, mediante el cual se procura el crecimiento económico y el mejoramiento social, en una combinación armónica con la protección del medio ambiente, de modo que se </a:t>
            </a:r>
            <a:r>
              <a:rPr lang="es-ES" altLang="es-ES" sz="2800" dirty="0" smtClean="0">
                <a:solidFill>
                  <a:srgbClr val="FF0000"/>
                </a:solidFill>
              </a:rPr>
              <a:t>satisfacen las necesidades de las actuales generaciones, sin poner en riesgo la satisfacción de las necesidades de las generaciones futuras</a:t>
            </a:r>
            <a:r>
              <a:rPr lang="es-ES" altLang="es-ES" sz="2800" dirty="0" smtClean="0"/>
              <a:t>”</a:t>
            </a:r>
          </a:p>
          <a:p>
            <a:pPr algn="just" eaLnBrk="1" hangingPunct="1">
              <a:lnSpc>
                <a:spcPct val="150000"/>
              </a:lnSpc>
              <a:buFontTx/>
              <a:buNone/>
            </a:pPr>
            <a:r>
              <a:rPr lang="es-ES" altLang="es-ES" sz="2400" dirty="0" smtClean="0"/>
              <a:t>                                                Ley 81 del Medio ambiente. 1997</a:t>
            </a:r>
          </a:p>
        </p:txBody>
      </p:sp>
    </p:spTree>
    <p:extLst>
      <p:ext uri="{BB962C8B-B14F-4D97-AF65-F5344CB8AC3E}">
        <p14:creationId xmlns:p14="http://schemas.microsoft.com/office/powerpoint/2010/main" val="317930434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600200"/>
            <a:ext cx="8229600" cy="4925144"/>
          </a:xfrm>
        </p:spPr>
        <p:txBody>
          <a:bodyPr>
            <a:normAutofit fontScale="92500" lnSpcReduction="20000"/>
          </a:bodyPr>
          <a:lstStyle/>
          <a:p>
            <a:pPr marL="0" indent="0" algn="just">
              <a:lnSpc>
                <a:spcPct val="160000"/>
              </a:lnSpc>
              <a:buNone/>
            </a:pPr>
            <a:r>
              <a:rPr lang="es-ES" dirty="0"/>
              <a:t>"El Desarrollo Sostenible es un tipo de desarrollo donde la gestión y la conservación de la base de recursos y la orientación del cambio tecnológico asegura el logro y la continua satisfacción de las necesidades presentes y futuras"  </a:t>
            </a:r>
          </a:p>
          <a:p>
            <a:pPr marL="0" indent="0" algn="r">
              <a:lnSpc>
                <a:spcPct val="160000"/>
              </a:lnSpc>
              <a:buNone/>
            </a:pPr>
            <a:r>
              <a:rPr lang="es-ES" dirty="0" smtClean="0"/>
              <a:t>                                                (</a:t>
            </a:r>
            <a:r>
              <a:rPr lang="es-ES" dirty="0"/>
              <a:t>FAO)</a:t>
            </a:r>
          </a:p>
        </p:txBody>
      </p:sp>
      <p:sp>
        <p:nvSpPr>
          <p:cNvPr id="4" name="Rectangle 2"/>
          <p:cNvSpPr>
            <a:spLocks noGrp="1" noChangeArrowheads="1"/>
          </p:cNvSpPr>
          <p:nvPr>
            <p:ph type="title" idx="4294967295"/>
          </p:nvPr>
        </p:nvSpPr>
        <p:spPr>
          <a:xfrm>
            <a:off x="467544" y="332656"/>
            <a:ext cx="8229600" cy="922114"/>
          </a:xfrm>
        </p:spPr>
        <p:txBody>
          <a:bodyPr anchor="b"/>
          <a:lstStyle/>
          <a:p>
            <a:pPr eaLnBrk="1" hangingPunct="1"/>
            <a:r>
              <a:rPr lang="es-ES" altLang="es-ES" b="1" dirty="0" smtClean="0"/>
              <a:t>Desarrollo Sostenible </a:t>
            </a:r>
          </a:p>
        </p:txBody>
      </p:sp>
    </p:spTree>
    <p:extLst>
      <p:ext uri="{BB962C8B-B14F-4D97-AF65-F5344CB8AC3E}">
        <p14:creationId xmlns:p14="http://schemas.microsoft.com/office/powerpoint/2010/main" val="152073762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normAutofit/>
          </a:bodyPr>
          <a:lstStyle/>
          <a:p>
            <a:pPr algn="just">
              <a:lnSpc>
                <a:spcPct val="150000"/>
              </a:lnSpc>
              <a:buFont typeface="Wingdings" pitchFamily="2" charset="2"/>
              <a:buChar char="§"/>
            </a:pPr>
            <a:r>
              <a:rPr lang="es-ES" sz="2800" dirty="0"/>
              <a:t>Conservar el medio ambiente: Es </a:t>
            </a:r>
            <a:r>
              <a:rPr lang="es-ES" sz="2800" dirty="0" smtClean="0"/>
              <a:t>luchar por </a:t>
            </a:r>
            <a:r>
              <a:rPr lang="es-ES" sz="2800" dirty="0"/>
              <a:t>mantenerlo tal y como se </a:t>
            </a:r>
            <a:r>
              <a:rPr lang="es-ES" sz="2800" dirty="0" smtClean="0"/>
              <a:t>encuentra en </a:t>
            </a:r>
            <a:r>
              <a:rPr lang="es-ES" sz="2800" dirty="0"/>
              <a:t>esos momentos, sin añadir ni </a:t>
            </a:r>
            <a:r>
              <a:rPr lang="es-ES" sz="2800" dirty="0" smtClean="0"/>
              <a:t>quitar nada.</a:t>
            </a:r>
            <a:endParaRPr lang="es-ES" sz="2800" dirty="0"/>
          </a:p>
          <a:p>
            <a:pPr algn="just">
              <a:lnSpc>
                <a:spcPct val="150000"/>
              </a:lnSpc>
              <a:buFont typeface="Wingdings" pitchFamily="2" charset="2"/>
              <a:buChar char="§"/>
            </a:pPr>
            <a:r>
              <a:rPr lang="es-ES" sz="2800" dirty="0" smtClean="0"/>
              <a:t>Proteger </a:t>
            </a:r>
            <a:r>
              <a:rPr lang="es-ES" sz="2800" dirty="0"/>
              <a:t>el medio ambiente: es </a:t>
            </a:r>
            <a:r>
              <a:rPr lang="es-ES" sz="2800" dirty="0" smtClean="0"/>
              <a:t>evitar que </a:t>
            </a:r>
            <a:r>
              <a:rPr lang="es-ES" sz="2800" dirty="0"/>
              <a:t>algo siga destruyéndolo, </a:t>
            </a:r>
            <a:r>
              <a:rPr lang="es-ES" sz="2800" dirty="0" smtClean="0"/>
              <a:t>buscar mecanismos </a:t>
            </a:r>
            <a:r>
              <a:rPr lang="es-ES" sz="2800" dirty="0"/>
              <a:t>para evitar que </a:t>
            </a:r>
            <a:r>
              <a:rPr lang="es-ES" sz="2800" dirty="0" smtClean="0"/>
              <a:t>la destrucción continúe.</a:t>
            </a:r>
            <a:endParaRPr lang="es-ES" sz="2800" dirty="0"/>
          </a:p>
        </p:txBody>
      </p:sp>
      <p:sp>
        <p:nvSpPr>
          <p:cNvPr id="4" name="Rectangle 2"/>
          <p:cNvSpPr txBox="1">
            <a:spLocks noChangeArrowheads="1"/>
          </p:cNvSpPr>
          <p:nvPr/>
        </p:nvSpPr>
        <p:spPr>
          <a:xfrm>
            <a:off x="467544" y="332656"/>
            <a:ext cx="8229600" cy="922114"/>
          </a:xfrm>
          <a:prstGeom prst="rect">
            <a:avLst/>
          </a:prstGeom>
        </p:spPr>
        <p:txBody>
          <a:bodyPr vert="horz" lIns="91440" tIns="45720" rIns="91440" bIns="45720" rtlCol="0" anchor="b">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ES" altLang="es-ES" b="1" smtClean="0"/>
              <a:t>Desarrollo sostenible </a:t>
            </a:r>
            <a:endParaRPr lang="es-ES" altLang="es-ES" b="1" dirty="0" smtClean="0"/>
          </a:p>
        </p:txBody>
      </p:sp>
    </p:spTree>
    <p:extLst>
      <p:ext uri="{BB962C8B-B14F-4D97-AF65-F5344CB8AC3E}">
        <p14:creationId xmlns:p14="http://schemas.microsoft.com/office/powerpoint/2010/main" val="16678188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AutoShape 2"/>
          <p:cNvSpPr>
            <a:spLocks noChangeArrowheads="1"/>
          </p:cNvSpPr>
          <p:nvPr/>
        </p:nvSpPr>
        <p:spPr bwMode="auto">
          <a:xfrm>
            <a:off x="381000" y="381000"/>
            <a:ext cx="8077200" cy="5181600"/>
          </a:xfrm>
          <a:prstGeom prst="triangle">
            <a:avLst>
              <a:gd name="adj" fmla="val 50000"/>
            </a:avLst>
          </a:prstGeom>
          <a:solidFill>
            <a:srgbClr val="04D6E0"/>
          </a:solidFill>
          <a:ln w="57240">
            <a:solidFill>
              <a:srgbClr val="000066"/>
            </a:solidFill>
            <a:miter lim="800000"/>
            <a:headEnd/>
            <a:tailEnd/>
          </a:ln>
        </p:spPr>
        <p:txBody>
          <a:bodyPr wrap="none" anchor="ctr"/>
          <a:lstStyle/>
          <a:p>
            <a:pPr eaLnBrk="1" hangingPunct="1">
              <a:buClr>
                <a:srgbClr val="000000"/>
              </a:buClr>
              <a:buFont typeface="Times New Roman" pitchFamily="18" charset="0"/>
              <a:buNone/>
            </a:pPr>
            <a:endParaRPr lang="es-ES_tradnl" altLang="es-ES">
              <a:solidFill>
                <a:schemeClr val="bg1"/>
              </a:solidFill>
              <a:latin typeface="Calibri" pitchFamily="34" charset="0"/>
              <a:ea typeface="Lucida Sans Unicode" pitchFamily="34" charset="0"/>
              <a:cs typeface="Lucida Sans Unicode" pitchFamily="34" charset="0"/>
            </a:endParaRPr>
          </a:p>
        </p:txBody>
      </p:sp>
      <p:sp>
        <p:nvSpPr>
          <p:cNvPr id="14339" name="Text Box 3"/>
          <p:cNvSpPr txBox="1">
            <a:spLocks noChangeArrowheads="1"/>
          </p:cNvSpPr>
          <p:nvPr/>
        </p:nvSpPr>
        <p:spPr bwMode="auto">
          <a:xfrm rot="-3120000">
            <a:off x="19844" y="1727994"/>
            <a:ext cx="4310063" cy="695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defTabSz="449263">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tx1"/>
                </a:solidFill>
                <a:latin typeface="Arial" charset="0"/>
              </a:defRPr>
            </a:lvl1pPr>
            <a:lvl2pPr defTabSz="449263">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tx1"/>
                </a:solidFill>
                <a:latin typeface="Arial" charset="0"/>
              </a:defRPr>
            </a:lvl2pPr>
            <a:lvl3pPr defTabSz="449263">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defRPr>
            </a:lvl3pPr>
            <a:lvl4pPr defTabSz="449263">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Arial" charset="0"/>
              </a:defRPr>
            </a:lvl4pPr>
            <a:lvl5pPr defTabSz="449263">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Arial" charset="0"/>
              </a:defRPr>
            </a:lvl5pPr>
            <a:lvl6pPr defTabSz="449263"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Arial" charset="0"/>
              </a:defRPr>
            </a:lvl6pPr>
            <a:lvl7pPr defTabSz="449263"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Arial" charset="0"/>
              </a:defRPr>
            </a:lvl7pPr>
            <a:lvl8pPr defTabSz="449263"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Arial" charset="0"/>
              </a:defRPr>
            </a:lvl8pPr>
            <a:lvl9pPr defTabSz="449263"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Arial" charset="0"/>
              </a:defRPr>
            </a:lvl9pPr>
          </a:lstStyle>
          <a:p>
            <a:pPr algn="ctr" eaLnBrk="1" hangingPunct="1">
              <a:buClr>
                <a:srgbClr val="000000"/>
              </a:buClr>
              <a:buFont typeface="Times New Roman" pitchFamily="18" charset="0"/>
              <a:buNone/>
            </a:pPr>
            <a:r>
              <a:rPr lang="es-ES_tradnl" altLang="es-ES" sz="2800" b="1">
                <a:latin typeface="Arial Black" pitchFamily="34" charset="0"/>
                <a:cs typeface="Arial" charset="0"/>
              </a:rPr>
              <a:t>Crecimiento económico</a:t>
            </a:r>
          </a:p>
        </p:txBody>
      </p:sp>
      <p:sp>
        <p:nvSpPr>
          <p:cNvPr id="14340" name="Text Box 4"/>
          <p:cNvSpPr txBox="1">
            <a:spLocks noChangeArrowheads="1"/>
          </p:cNvSpPr>
          <p:nvPr/>
        </p:nvSpPr>
        <p:spPr bwMode="auto">
          <a:xfrm rot="3120000">
            <a:off x="5603082" y="2115344"/>
            <a:ext cx="2894012"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defTabSz="449263">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tx1"/>
                </a:solidFill>
                <a:latin typeface="Arial" charset="0"/>
              </a:defRPr>
            </a:lvl1pPr>
            <a:lvl2pPr defTabSz="449263">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tx1"/>
                </a:solidFill>
                <a:latin typeface="Arial" charset="0"/>
              </a:defRPr>
            </a:lvl2pPr>
            <a:lvl3pPr defTabSz="449263">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defRPr>
            </a:lvl3pPr>
            <a:lvl4pPr defTabSz="449263">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Arial" charset="0"/>
              </a:defRPr>
            </a:lvl4pPr>
            <a:lvl5pPr defTabSz="449263">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Arial" charset="0"/>
              </a:defRPr>
            </a:lvl5pPr>
            <a:lvl6pPr defTabSz="449263"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Arial" charset="0"/>
              </a:defRPr>
            </a:lvl6pPr>
            <a:lvl7pPr defTabSz="449263"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Arial" charset="0"/>
              </a:defRPr>
            </a:lvl7pPr>
            <a:lvl8pPr defTabSz="449263"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Arial" charset="0"/>
              </a:defRPr>
            </a:lvl8pPr>
            <a:lvl9pPr defTabSz="449263"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Arial" charset="0"/>
              </a:defRPr>
            </a:lvl9pPr>
          </a:lstStyle>
          <a:p>
            <a:pPr algn="ctr" eaLnBrk="1" hangingPunct="1">
              <a:buClr>
                <a:srgbClr val="000000"/>
              </a:buClr>
              <a:buFont typeface="Times New Roman" pitchFamily="18" charset="0"/>
              <a:buNone/>
            </a:pPr>
            <a:r>
              <a:rPr lang="es-ES_tradnl" altLang="es-ES" sz="2800" b="1">
                <a:latin typeface="Arial Black" pitchFamily="34" charset="0"/>
                <a:ea typeface="Lucida Sans Unicode" pitchFamily="34" charset="0"/>
                <a:cs typeface="Lucida Sans Unicode" pitchFamily="34" charset="0"/>
              </a:rPr>
              <a:t>Igualdad</a:t>
            </a:r>
          </a:p>
          <a:p>
            <a:pPr algn="ctr" eaLnBrk="1" hangingPunct="1">
              <a:buClr>
                <a:srgbClr val="000000"/>
              </a:buClr>
              <a:buFont typeface="Times New Roman" pitchFamily="18" charset="0"/>
              <a:buNone/>
            </a:pPr>
            <a:r>
              <a:rPr lang="es-ES_tradnl" altLang="es-ES" sz="2800" b="1">
                <a:latin typeface="Arial Black" pitchFamily="34" charset="0"/>
                <a:ea typeface="Lucida Sans Unicode" pitchFamily="34" charset="0"/>
                <a:cs typeface="Lucida Sans Unicode" pitchFamily="34" charset="0"/>
              </a:rPr>
              <a:t>social</a:t>
            </a:r>
          </a:p>
        </p:txBody>
      </p:sp>
      <p:sp>
        <p:nvSpPr>
          <p:cNvPr id="14341" name="Text Box 5"/>
          <p:cNvSpPr txBox="1">
            <a:spLocks noChangeArrowheads="1"/>
          </p:cNvSpPr>
          <p:nvPr/>
        </p:nvSpPr>
        <p:spPr bwMode="auto">
          <a:xfrm>
            <a:off x="990600" y="5867400"/>
            <a:ext cx="73152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defTabSz="449263">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tx1"/>
                </a:solidFill>
                <a:latin typeface="Arial" charset="0"/>
              </a:defRPr>
            </a:lvl1pPr>
            <a:lvl2pPr defTabSz="449263">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tx1"/>
                </a:solidFill>
                <a:latin typeface="Arial" charset="0"/>
              </a:defRPr>
            </a:lvl2pPr>
            <a:lvl3pPr defTabSz="449263">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defRPr>
            </a:lvl3pPr>
            <a:lvl4pPr defTabSz="449263">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Arial" charset="0"/>
              </a:defRPr>
            </a:lvl4pPr>
            <a:lvl5pPr defTabSz="449263">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Arial" charset="0"/>
              </a:defRPr>
            </a:lvl5pPr>
            <a:lvl6pPr defTabSz="449263"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Arial" charset="0"/>
              </a:defRPr>
            </a:lvl6pPr>
            <a:lvl7pPr defTabSz="449263"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Arial" charset="0"/>
              </a:defRPr>
            </a:lvl7pPr>
            <a:lvl8pPr defTabSz="449263"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Arial" charset="0"/>
              </a:defRPr>
            </a:lvl8pPr>
            <a:lvl9pPr defTabSz="449263"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Arial" charset="0"/>
              </a:defRPr>
            </a:lvl9pPr>
          </a:lstStyle>
          <a:p>
            <a:pPr algn="ctr" eaLnBrk="1" hangingPunct="1">
              <a:buClr>
                <a:srgbClr val="000000"/>
              </a:buClr>
              <a:buFont typeface="Times New Roman" pitchFamily="18" charset="0"/>
              <a:buNone/>
            </a:pPr>
            <a:r>
              <a:rPr lang="es-ES_tradnl" altLang="es-ES" sz="2800" b="1">
                <a:latin typeface="Arial Black" pitchFamily="34" charset="0"/>
                <a:cs typeface="Arial" charset="0"/>
              </a:rPr>
              <a:t>Protección ambiental</a:t>
            </a:r>
          </a:p>
        </p:txBody>
      </p:sp>
      <p:sp>
        <p:nvSpPr>
          <p:cNvPr id="14342" name="WordArt 6"/>
          <p:cNvSpPr>
            <a:spLocks noChangeArrowheads="1" noChangeShapeType="1" noTextEdit="1"/>
          </p:cNvSpPr>
          <p:nvPr/>
        </p:nvSpPr>
        <p:spPr bwMode="auto">
          <a:xfrm>
            <a:off x="2057400" y="3429000"/>
            <a:ext cx="4876800" cy="1752600"/>
          </a:xfrm>
          <a:prstGeom prst="rect">
            <a:avLst/>
          </a:prstGeom>
        </p:spPr>
        <p:txBody>
          <a:bodyPr wrap="none" fromWordArt="1">
            <a:prstTxWarp prst="textDeflate">
              <a:avLst>
                <a:gd name="adj" fmla="val 30625"/>
              </a:avLst>
            </a:prstTxWarp>
          </a:bodyPr>
          <a:lstStyle/>
          <a:p>
            <a:pPr algn="ctr"/>
            <a:r>
              <a:rPr lang="es-ES" sz="3600" kern="10" normalizeH="1">
                <a:ln w="9360">
                  <a:solidFill>
                    <a:schemeClr val="tx1"/>
                  </a:solidFill>
                  <a:miter lim="800000"/>
                  <a:headEnd/>
                  <a:tailEnd/>
                </a:ln>
                <a:solidFill>
                  <a:srgbClr val="000066"/>
                </a:solidFill>
                <a:latin typeface="Impact"/>
              </a:rPr>
              <a:t>Desarrollo sostenible</a:t>
            </a:r>
          </a:p>
        </p:txBody>
      </p:sp>
    </p:spTree>
    <p:extLst>
      <p:ext uri="{BB962C8B-B14F-4D97-AF65-F5344CB8AC3E}">
        <p14:creationId xmlns:p14="http://schemas.microsoft.com/office/powerpoint/2010/main" val="766996299"/>
      </p:ext>
    </p:extLst>
  </p:cSld>
  <p:clrMapOvr>
    <a:masterClrMapping/>
  </p:clrMapOvr>
  <p:transition spd="med">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afterEffect">
                                  <p:stCondLst>
                                    <p:cond delay="0"/>
                                  </p:stCondLst>
                                  <p:childTnLst>
                                    <p:set>
                                      <p:cBhvr additive="repl">
                                        <p:cTn id="6" dur="1" fill="hold">
                                          <p:stCondLst>
                                            <p:cond delay="0"/>
                                          </p:stCondLst>
                                        </p:cTn>
                                        <p:tgtEl>
                                          <p:spTgt spid="14338"/>
                                        </p:tgtEl>
                                        <p:attrNameLst>
                                          <p:attrName>style.visibility</p:attrName>
                                        </p:attrNameLst>
                                      </p:cBhvr>
                                      <p:to>
                                        <p:strVal val="visible"/>
                                      </p:to>
                                    </p:set>
                                    <p:animEffect transition="in" filter="blinds(horizontal)">
                                      <p:cBhvr additive="repl">
                                        <p:cTn id="7" dur="500"/>
                                        <p:tgtEl>
                                          <p:spTgt spid="14338"/>
                                        </p:tgtEl>
                                      </p:cBhvr>
                                    </p:animEffect>
                                  </p:childTnLst>
                                </p:cTn>
                              </p:par>
                            </p:childTnLst>
                          </p:cTn>
                        </p:par>
                        <p:par>
                          <p:cTn id="8" fill="hold" nodeType="afterGroup">
                            <p:stCondLst>
                              <p:cond delay="500"/>
                            </p:stCondLst>
                            <p:childTnLst>
                              <p:par>
                                <p:cTn id="9" presetID="9" presetClass="entr" fill="hold" nodeType="afterEffect">
                                  <p:stCondLst>
                                    <p:cond delay="0"/>
                                  </p:stCondLst>
                                  <p:childTnLst>
                                    <p:set>
                                      <p:cBhvr additive="repl">
                                        <p:cTn id="10" dur="1" fill="hold">
                                          <p:stCondLst>
                                            <p:cond delay="0"/>
                                          </p:stCondLst>
                                        </p:cTn>
                                        <p:tgtEl>
                                          <p:spTgt spid="14339"/>
                                        </p:tgtEl>
                                        <p:attrNameLst>
                                          <p:attrName>style.visibility</p:attrName>
                                        </p:attrNameLst>
                                      </p:cBhvr>
                                      <p:to>
                                        <p:strVal val="visible"/>
                                      </p:to>
                                    </p:set>
                                    <p:animEffect transition="in" filter="dissolve">
                                      <p:cBhvr additive="repl">
                                        <p:cTn id="11" dur="500"/>
                                        <p:tgtEl>
                                          <p:spTgt spid="14339"/>
                                        </p:tgtEl>
                                      </p:cBhvr>
                                    </p:animEffect>
                                  </p:childTnLst>
                                </p:cTn>
                              </p:par>
                            </p:childTnLst>
                          </p:cTn>
                        </p:par>
                        <p:par>
                          <p:cTn id="12" fill="hold" nodeType="afterGroup">
                            <p:stCondLst>
                              <p:cond delay="1000"/>
                            </p:stCondLst>
                            <p:childTnLst>
                              <p:par>
                                <p:cTn id="13" presetID="9" presetClass="entr" fill="hold" nodeType="afterEffect">
                                  <p:stCondLst>
                                    <p:cond delay="1000"/>
                                  </p:stCondLst>
                                  <p:childTnLst>
                                    <p:set>
                                      <p:cBhvr additive="repl">
                                        <p:cTn id="14" dur="1" fill="hold">
                                          <p:stCondLst>
                                            <p:cond delay="0"/>
                                          </p:stCondLst>
                                        </p:cTn>
                                        <p:tgtEl>
                                          <p:spTgt spid="14340"/>
                                        </p:tgtEl>
                                        <p:attrNameLst>
                                          <p:attrName>style.visibility</p:attrName>
                                        </p:attrNameLst>
                                      </p:cBhvr>
                                      <p:to>
                                        <p:strVal val="visible"/>
                                      </p:to>
                                    </p:set>
                                    <p:animEffect transition="in" filter="dissolve">
                                      <p:cBhvr additive="repl">
                                        <p:cTn id="15" dur="500"/>
                                        <p:tgtEl>
                                          <p:spTgt spid="14340"/>
                                        </p:tgtEl>
                                      </p:cBhvr>
                                    </p:animEffect>
                                  </p:childTnLst>
                                </p:cTn>
                              </p:par>
                            </p:childTnLst>
                          </p:cTn>
                        </p:par>
                        <p:par>
                          <p:cTn id="16" fill="hold" nodeType="afterGroup">
                            <p:stCondLst>
                              <p:cond delay="2500"/>
                            </p:stCondLst>
                            <p:childTnLst>
                              <p:par>
                                <p:cTn id="17" presetID="9" presetClass="entr" fill="hold" nodeType="afterEffect">
                                  <p:stCondLst>
                                    <p:cond delay="1000"/>
                                  </p:stCondLst>
                                  <p:childTnLst>
                                    <p:set>
                                      <p:cBhvr additive="repl">
                                        <p:cTn id="18" dur="1" fill="hold">
                                          <p:stCondLst>
                                            <p:cond delay="0"/>
                                          </p:stCondLst>
                                        </p:cTn>
                                        <p:tgtEl>
                                          <p:spTgt spid="14341"/>
                                        </p:tgtEl>
                                        <p:attrNameLst>
                                          <p:attrName>style.visibility</p:attrName>
                                        </p:attrNameLst>
                                      </p:cBhvr>
                                      <p:to>
                                        <p:strVal val="visible"/>
                                      </p:to>
                                    </p:set>
                                    <p:animEffect transition="in" filter="dissolve">
                                      <p:cBhvr additive="repl">
                                        <p:cTn id="19" dur="500"/>
                                        <p:tgtEl>
                                          <p:spTgt spid="14341"/>
                                        </p:tgtEl>
                                      </p:cBhvr>
                                    </p:animEffect>
                                  </p:childTnLst>
                                </p:cTn>
                              </p:par>
                            </p:childTnLst>
                          </p:cTn>
                        </p:par>
                        <p:par>
                          <p:cTn id="20" fill="hold" nodeType="afterGroup">
                            <p:stCondLst>
                              <p:cond delay="4000"/>
                            </p:stCondLst>
                            <p:childTnLst>
                              <p:par>
                                <p:cTn id="21" presetID="4" presetClass="entr" presetSubtype="16" fill="hold" grpId="0" nodeType="afterEffect">
                                  <p:stCondLst>
                                    <p:cond delay="0"/>
                                  </p:stCondLst>
                                  <p:childTnLst>
                                    <p:set>
                                      <p:cBhvr additive="repl">
                                        <p:cTn id="22" dur="1" fill="hold">
                                          <p:stCondLst>
                                            <p:cond delay="0"/>
                                          </p:stCondLst>
                                        </p:cTn>
                                        <p:tgtEl>
                                          <p:spTgt spid="14342"/>
                                        </p:tgtEl>
                                        <p:attrNameLst>
                                          <p:attrName>style.visibility</p:attrName>
                                        </p:attrNameLst>
                                      </p:cBhvr>
                                      <p:to>
                                        <p:strVal val="visible"/>
                                      </p:to>
                                    </p:set>
                                    <p:animEffect transition="in" filter="box(in)">
                                      <p:cBhvr additive="repl">
                                        <p:cTn id="23" dur="500"/>
                                        <p:tgtEl>
                                          <p:spTgt spid="143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animBg="1"/>
      <p:bldP spid="1434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E:\Yoli\Educa ambiental\Objetivos des sostenible 20130\12112343_891845707518775_6519107677855683709_n-480x480.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 y="381000"/>
            <a:ext cx="7315200" cy="624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7636693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2"/>
          <p:cNvSpPr txBox="1">
            <a:spLocks noChangeArrowheads="1"/>
          </p:cNvSpPr>
          <p:nvPr/>
        </p:nvSpPr>
        <p:spPr bwMode="auto">
          <a:xfrm>
            <a:off x="762000" y="609600"/>
            <a:ext cx="8153400" cy="1447800"/>
          </a:xfrm>
          <a:prstGeom prst="rect">
            <a:avLst/>
          </a:prstGeom>
          <a:solidFill>
            <a:srgbClr val="FFFF99"/>
          </a:solidFill>
          <a:ln w="9525">
            <a:solidFill>
              <a:srgbClr val="000000"/>
            </a:solidFill>
            <a:miter lim="800000"/>
            <a:headEnd/>
            <a:tailEnd/>
          </a:ln>
          <a:effectLst>
            <a:outerShdw dist="152928" dir="8301988" algn="ctr" rotWithShape="0">
              <a:srgbClr val="808080"/>
            </a:outerShdw>
          </a:effec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s-ES" dirty="0">
                <a:solidFill>
                  <a:srgbClr val="000000"/>
                </a:solidFill>
              </a:rPr>
              <a:t>Modelo de desarrollo que persigue  la elevación de la calidad de vida del ser humano como objeto y sujeto del desarrollo, por medio del progreso económico equitativo sobre la base de métodos de producción y patrones de consumo que mantengan el equilibrio ecológico y garanticen la calidad de vida de las generaciones futuras.</a:t>
            </a:r>
            <a:endParaRPr lang="es-ES" dirty="0"/>
          </a:p>
        </p:txBody>
      </p:sp>
      <p:sp>
        <p:nvSpPr>
          <p:cNvPr id="19459" name="Text Box 3"/>
          <p:cNvSpPr txBox="1">
            <a:spLocks noChangeArrowheads="1"/>
          </p:cNvSpPr>
          <p:nvPr/>
        </p:nvSpPr>
        <p:spPr bwMode="auto">
          <a:xfrm>
            <a:off x="533400" y="3048000"/>
            <a:ext cx="2438400" cy="914400"/>
          </a:xfrm>
          <a:prstGeom prst="rect">
            <a:avLst/>
          </a:prstGeom>
          <a:solidFill>
            <a:srgbClr val="FFFF99"/>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FFFF99"/>
            </a:extrusionClr>
          </a:sp3d>
        </p:spPr>
        <p:txBody>
          <a:bodyPr>
            <a:flatTx/>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r>
              <a:rPr lang="es-ES" altLang="es-ES" sz="1400" b="1" dirty="0">
                <a:solidFill>
                  <a:srgbClr val="000000"/>
                </a:solidFill>
              </a:rPr>
              <a:t>Preservación de los equilibrios ecológicos, económicos y sociales</a:t>
            </a:r>
            <a:endParaRPr lang="es-ES_tradnl" altLang="es-ES" sz="1400" b="1" dirty="0">
              <a:solidFill>
                <a:srgbClr val="000000"/>
              </a:solidFill>
            </a:endParaRPr>
          </a:p>
          <a:p>
            <a:endParaRPr lang="es-ES" altLang="es-ES" sz="1200" dirty="0"/>
          </a:p>
        </p:txBody>
      </p:sp>
      <p:sp>
        <p:nvSpPr>
          <p:cNvPr id="19460" name="AutoShape 4"/>
          <p:cNvSpPr>
            <a:spLocks noChangeArrowheads="1"/>
          </p:cNvSpPr>
          <p:nvPr/>
        </p:nvSpPr>
        <p:spPr bwMode="auto">
          <a:xfrm>
            <a:off x="2819400" y="3200400"/>
            <a:ext cx="1371600" cy="547688"/>
          </a:xfrm>
          <a:prstGeom prst="rightArrow">
            <a:avLst>
              <a:gd name="adj1" fmla="val 50000"/>
              <a:gd name="adj2" fmla="val 62609"/>
            </a:avLst>
          </a:prstGeom>
          <a:solidFill>
            <a:srgbClr val="FF0000"/>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808000"/>
            </a:extrusionClr>
          </a:sp3d>
        </p:spPr>
        <p:txBody>
          <a:bodyPr>
            <a:flatTx/>
          </a:bodyPr>
          <a:lstStyle/>
          <a:p>
            <a:pPr algn="ctr"/>
            <a:r>
              <a:rPr lang="es-MX" altLang="es-ES" sz="1400" b="1">
                <a:solidFill>
                  <a:srgbClr val="FFFFFF"/>
                </a:solidFill>
              </a:rPr>
              <a:t>SUSTENTA</a:t>
            </a:r>
          </a:p>
        </p:txBody>
      </p:sp>
      <p:sp>
        <p:nvSpPr>
          <p:cNvPr id="19461" name="AutoShape 5"/>
          <p:cNvSpPr>
            <a:spLocks noChangeArrowheads="1"/>
          </p:cNvSpPr>
          <p:nvPr/>
        </p:nvSpPr>
        <p:spPr bwMode="auto">
          <a:xfrm flipH="1" flipV="1">
            <a:off x="1524000" y="2362200"/>
            <a:ext cx="1006475" cy="639763"/>
          </a:xfrm>
          <a:custGeom>
            <a:avLst/>
            <a:gdLst>
              <a:gd name="T0" fmla="*/ 2147483646 w 21600"/>
              <a:gd name="T1" fmla="*/ 0 h 21600"/>
              <a:gd name="T2" fmla="*/ 2147483646 w 21600"/>
              <a:gd name="T3" fmla="*/ 2147483646 h 21600"/>
              <a:gd name="T4" fmla="*/ 0 w 21600"/>
              <a:gd name="T5" fmla="*/ 2147483646 h 21600"/>
              <a:gd name="T6" fmla="*/ 2147483646 w 21600"/>
              <a:gd name="T7" fmla="*/ 2147483646 h 21600"/>
              <a:gd name="T8" fmla="*/ 2147483646 w 21600"/>
              <a:gd name="T9" fmla="*/ 2147483646 h 21600"/>
              <a:gd name="T10" fmla="*/ 2147483646 w 21600"/>
              <a:gd name="T11" fmla="*/ 2147483646 h 21600"/>
              <a:gd name="T12" fmla="*/ 17694720 60000 65536"/>
              <a:gd name="T13" fmla="*/ 11796480 60000 65536"/>
              <a:gd name="T14" fmla="*/ 11796480 60000 65536"/>
              <a:gd name="T15" fmla="*/ 5898240 60000 65536"/>
              <a:gd name="T16" fmla="*/ 0 60000 65536"/>
              <a:gd name="T17" fmla="*/ 0 60000 65536"/>
              <a:gd name="T18" fmla="*/ 0 w 21600"/>
              <a:gd name="T19" fmla="*/ 14400 h 21600"/>
              <a:gd name="T20" fmla="*/ 18514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9" y="0"/>
                </a:moveTo>
                <a:lnTo>
                  <a:pt x="9257" y="7200"/>
                </a:lnTo>
                <a:lnTo>
                  <a:pt x="12343" y="7200"/>
                </a:lnTo>
                <a:lnTo>
                  <a:pt x="12343" y="14400"/>
                </a:lnTo>
                <a:lnTo>
                  <a:pt x="0" y="14400"/>
                </a:lnTo>
                <a:lnTo>
                  <a:pt x="0" y="21600"/>
                </a:lnTo>
                <a:lnTo>
                  <a:pt x="18514" y="21600"/>
                </a:lnTo>
                <a:lnTo>
                  <a:pt x="18514" y="7200"/>
                </a:lnTo>
                <a:lnTo>
                  <a:pt x="21600" y="7200"/>
                </a:lnTo>
                <a:lnTo>
                  <a:pt x="15429" y="0"/>
                </a:lnTo>
                <a:close/>
              </a:path>
            </a:pathLst>
          </a:custGeom>
          <a:solidFill>
            <a:srgbClr val="FF0000"/>
          </a:solidFill>
          <a:ln w="9525">
            <a:round/>
            <a:headEnd/>
            <a:tailEnd/>
          </a:ln>
          <a:scene3d>
            <a:camera prst="legacyObliqueTopRight"/>
            <a:lightRig rig="legacyFlat3" dir="b"/>
          </a:scene3d>
          <a:sp3d extrusionH="430200" prstMaterial="legacyMatte">
            <a:bevelT w="13500" h="13500" prst="angle"/>
            <a:bevelB w="13500" h="13500" prst="angle"/>
            <a:extrusionClr>
              <a:srgbClr val="808000"/>
            </a:extrusionClr>
          </a:sp3d>
        </p:spPr>
        <p:txBody>
          <a:bodyPr>
            <a:flatTx/>
          </a:bodyPr>
          <a:lstStyle/>
          <a:p>
            <a:endParaRPr lang="es-ES"/>
          </a:p>
        </p:txBody>
      </p:sp>
      <p:sp>
        <p:nvSpPr>
          <p:cNvPr id="19462" name="Text Box 6"/>
          <p:cNvSpPr txBox="1">
            <a:spLocks noChangeArrowheads="1"/>
          </p:cNvSpPr>
          <p:nvPr/>
        </p:nvSpPr>
        <p:spPr bwMode="auto">
          <a:xfrm>
            <a:off x="2560638" y="2286000"/>
            <a:ext cx="2239962" cy="533400"/>
          </a:xfrm>
          <a:prstGeom prst="rect">
            <a:avLst/>
          </a:prstGeom>
          <a:solidFill>
            <a:srgbClr val="FFFF00"/>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FFFF00"/>
            </a:extrusionClr>
          </a:sp3d>
        </p:spPr>
        <p:txBody>
          <a:bodyPr>
            <a:flatTx/>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r>
              <a:rPr lang="es-MX" altLang="es-ES" sz="1800" b="1"/>
              <a:t>SOSTENIBILIDAD</a:t>
            </a:r>
          </a:p>
        </p:txBody>
      </p:sp>
      <p:sp>
        <p:nvSpPr>
          <p:cNvPr id="19463" name="Text Box 7"/>
          <p:cNvSpPr txBox="1">
            <a:spLocks noChangeArrowheads="1"/>
          </p:cNvSpPr>
          <p:nvPr/>
        </p:nvSpPr>
        <p:spPr bwMode="auto">
          <a:xfrm>
            <a:off x="685800" y="228600"/>
            <a:ext cx="3932238" cy="381000"/>
          </a:xfrm>
          <a:prstGeom prst="rect">
            <a:avLst/>
          </a:prstGeom>
          <a:solidFill>
            <a:srgbClr val="FFFF00"/>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808000"/>
            </a:extrusionClr>
          </a:sp3d>
        </p:spPr>
        <p:txBody>
          <a:bodyPr>
            <a:flatTx/>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algn="ctr"/>
            <a:r>
              <a:rPr lang="es-MX" altLang="es-ES" sz="1800" b="1"/>
              <a:t>DESARROLLO SOSTENIBLE</a:t>
            </a:r>
          </a:p>
        </p:txBody>
      </p:sp>
      <p:sp>
        <p:nvSpPr>
          <p:cNvPr id="19464" name="Text Box 9"/>
          <p:cNvSpPr txBox="1">
            <a:spLocks noChangeArrowheads="1"/>
          </p:cNvSpPr>
          <p:nvPr/>
        </p:nvSpPr>
        <p:spPr bwMode="auto">
          <a:xfrm>
            <a:off x="1006475" y="4191000"/>
            <a:ext cx="7525965" cy="2478360"/>
          </a:xfrm>
          <a:prstGeom prst="rect">
            <a:avLst/>
          </a:prstGeom>
          <a:solidFill>
            <a:srgbClr val="FFFFFF"/>
          </a:solidFill>
          <a:ln w="9525">
            <a:solidFill>
              <a:srgbClr val="000000"/>
            </a:solidFill>
            <a:miter lim="800000"/>
            <a:headEnd/>
            <a:tailEnd/>
          </a:ln>
          <a:effectLst>
            <a:outerShdw dist="143684" dir="8100000" algn="ctr" rotWithShape="0">
              <a:srgbClr val="333333"/>
            </a:outerShdw>
          </a:effec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pt-BR" sz="1600" dirty="0"/>
              <a:t>Como modelo de </a:t>
            </a:r>
            <a:r>
              <a:rPr lang="pt-BR" sz="1600" dirty="0" err="1"/>
              <a:t>desarrollo</a:t>
            </a:r>
            <a:r>
              <a:rPr lang="pt-BR" sz="1600" dirty="0"/>
              <a:t> </a:t>
            </a:r>
            <a:r>
              <a:rPr lang="pt-BR" sz="1600" dirty="0" smtClean="0"/>
              <a:t>contemplaria:</a:t>
            </a:r>
            <a:endParaRPr lang="pt-BR" sz="1600" dirty="0"/>
          </a:p>
          <a:p>
            <a:pPr algn="just">
              <a:buFont typeface="Symbol" pitchFamily="18" charset="2"/>
              <a:buChar char="·"/>
            </a:pPr>
            <a:r>
              <a:rPr lang="es-ES" sz="1600" dirty="0"/>
              <a:t>El mejoramiento de la calidad de la vida humana en la que las personas desarrollen sus potencialidades y puedan llevar una vida digna y de realización. </a:t>
            </a:r>
          </a:p>
          <a:p>
            <a:pPr algn="just">
              <a:buFont typeface="Symbol" pitchFamily="18" charset="2"/>
              <a:buChar char="·"/>
            </a:pPr>
            <a:r>
              <a:rPr lang="es-ES" sz="1600" dirty="0"/>
              <a:t>El respeto hacia otras formas de existencia y a la vida en todas sus manifestaciones basado en la responsabilidad personal. </a:t>
            </a:r>
          </a:p>
          <a:p>
            <a:pPr algn="just">
              <a:buFont typeface="Symbol" pitchFamily="18" charset="2"/>
              <a:buChar char="·"/>
            </a:pPr>
            <a:r>
              <a:rPr lang="es-ES" sz="1600" dirty="0"/>
              <a:t>La utilización sostenible de los recursos naturales y la preservación de los condiciones que permiten a los ecosistemas renovarse a si mismos. </a:t>
            </a:r>
          </a:p>
          <a:p>
            <a:pPr algn="just">
              <a:buFont typeface="Symbol" pitchFamily="18" charset="2"/>
              <a:buChar char="·"/>
            </a:pPr>
            <a:r>
              <a:rPr lang="es-ES" sz="1600" dirty="0"/>
              <a:t>El respeto a la diversidad cultural.</a:t>
            </a:r>
          </a:p>
          <a:p>
            <a:pPr algn="just">
              <a:buFont typeface="Symbol" pitchFamily="18" charset="2"/>
              <a:buChar char="·"/>
            </a:pPr>
            <a:r>
              <a:rPr lang="es-ES" sz="1600" dirty="0"/>
              <a:t>La responsabilidad intergeneracional con el desarrollo sostenible.</a:t>
            </a:r>
          </a:p>
          <a:p>
            <a:endParaRPr lang="es-ES" dirty="0"/>
          </a:p>
        </p:txBody>
      </p:sp>
      <p:sp>
        <p:nvSpPr>
          <p:cNvPr id="19465" name="Text Box 10"/>
          <p:cNvSpPr txBox="1">
            <a:spLocks noChangeArrowheads="1"/>
          </p:cNvSpPr>
          <p:nvPr/>
        </p:nvSpPr>
        <p:spPr bwMode="auto">
          <a:xfrm>
            <a:off x="4297363" y="2971800"/>
            <a:ext cx="2789237" cy="1066800"/>
          </a:xfrm>
          <a:prstGeom prst="rect">
            <a:avLst/>
          </a:prstGeom>
          <a:solidFill>
            <a:srgbClr val="FFFF99"/>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FFFF99"/>
            </a:extrusionClr>
          </a:sp3d>
        </p:spPr>
        <p:txBody>
          <a:bodyPr>
            <a:flatTx/>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r>
              <a:rPr lang="es-ES" altLang="es-ES" sz="1400" b="1" dirty="0">
                <a:solidFill>
                  <a:srgbClr val="000000"/>
                </a:solidFill>
              </a:rPr>
              <a:t>al bienestar social, </a:t>
            </a:r>
          </a:p>
          <a:p>
            <a:r>
              <a:rPr lang="es-ES" altLang="es-ES" sz="1400" b="1" dirty="0">
                <a:solidFill>
                  <a:srgbClr val="000000"/>
                </a:solidFill>
              </a:rPr>
              <a:t>el progreso económico, </a:t>
            </a:r>
          </a:p>
          <a:p>
            <a:r>
              <a:rPr lang="es-ES" altLang="es-ES" sz="1400" b="1" dirty="0">
                <a:solidFill>
                  <a:srgbClr val="000000"/>
                </a:solidFill>
              </a:rPr>
              <a:t>el enriquecimiento cultural  </a:t>
            </a:r>
            <a:r>
              <a:rPr lang="pt-BR" altLang="es-ES" sz="1400" b="1" dirty="0"/>
              <a:t>y </a:t>
            </a:r>
            <a:r>
              <a:rPr lang="pt-BR" altLang="es-ES" sz="1400" b="1" dirty="0" err="1"/>
              <a:t>el</a:t>
            </a:r>
            <a:r>
              <a:rPr lang="pt-BR" altLang="es-ES" sz="1400" b="1" dirty="0"/>
              <a:t> </a:t>
            </a:r>
            <a:r>
              <a:rPr lang="pt-BR" altLang="es-ES" sz="1400" b="1" dirty="0" err="1"/>
              <a:t>crecimiento</a:t>
            </a:r>
            <a:r>
              <a:rPr lang="pt-BR" altLang="es-ES" sz="1400" b="1" dirty="0"/>
              <a:t> </a:t>
            </a:r>
            <a:r>
              <a:rPr lang="pt-BR" altLang="es-ES" sz="1400" b="1" dirty="0" err="1"/>
              <a:t>personal</a:t>
            </a:r>
            <a:r>
              <a:rPr lang="pt-BR" altLang="es-ES" sz="1400" b="1" dirty="0"/>
              <a:t>.</a:t>
            </a:r>
          </a:p>
        </p:txBody>
      </p:sp>
      <p:sp>
        <p:nvSpPr>
          <p:cNvPr id="19466" name="Text Box 12"/>
          <p:cNvSpPr txBox="1">
            <a:spLocks noChangeArrowheads="1"/>
          </p:cNvSpPr>
          <p:nvPr/>
        </p:nvSpPr>
        <p:spPr bwMode="auto">
          <a:xfrm>
            <a:off x="4800600" y="0"/>
            <a:ext cx="43434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eaLnBrk="1" hangingPunct="1">
              <a:spcBef>
                <a:spcPct val="50000"/>
              </a:spcBef>
            </a:pPr>
            <a:r>
              <a:rPr lang="es-ES_tradnl" altLang="es-ES" sz="1800" b="1"/>
              <a:t>Se estableció en 1992  Cumbre de Río</a:t>
            </a:r>
            <a:r>
              <a:rPr lang="es-ES_tradnl" altLang="es-ES" sz="1800"/>
              <a:t> </a:t>
            </a:r>
            <a:endParaRPr lang="es-ES" altLang="es-ES" sz="1800"/>
          </a:p>
        </p:txBody>
      </p:sp>
    </p:spTree>
    <p:extLst>
      <p:ext uri="{BB962C8B-B14F-4D97-AF65-F5344CB8AC3E}">
        <p14:creationId xmlns:p14="http://schemas.microsoft.com/office/powerpoint/2010/main" val="192993589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1 Rectángulo"/>
          <p:cNvSpPr>
            <a:spLocks noChangeArrowheads="1"/>
          </p:cNvSpPr>
          <p:nvPr/>
        </p:nvSpPr>
        <p:spPr bwMode="auto">
          <a:xfrm>
            <a:off x="395536" y="620687"/>
            <a:ext cx="8290284" cy="24006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eaLnBrk="1" hangingPunct="1">
              <a:lnSpc>
                <a:spcPct val="150000"/>
              </a:lnSpc>
            </a:pPr>
            <a:r>
              <a:rPr lang="es-ES_tradnl" altLang="es-ES" sz="2000" dirty="0"/>
              <a:t>El 25 de septiembre de 2015, los líderes mundiales adoptaron un conjunto de objetivos globales para erradicar la pobreza, proteger el planeta y asegurar la prosperidad para todos como parte de una </a:t>
            </a:r>
            <a:r>
              <a:rPr lang="es-ES_tradnl" altLang="es-ES" sz="2000" u="sng" dirty="0">
                <a:hlinkClick r:id="rId2"/>
              </a:rPr>
              <a:t>nueva agenda de desarrollo sostenible</a:t>
            </a:r>
            <a:r>
              <a:rPr lang="es-ES_tradnl" altLang="es-ES" sz="2000" dirty="0"/>
              <a:t>. Cada objetivo tiene metas específicas que deben </a:t>
            </a:r>
            <a:r>
              <a:rPr lang="es-ES_tradnl" altLang="es-ES" sz="2000" dirty="0" smtClean="0"/>
              <a:t>alcanzarse hasta el 2030.</a:t>
            </a:r>
            <a:endParaRPr lang="es-ES_tradnl" altLang="es-ES" sz="2000" dirty="0"/>
          </a:p>
        </p:txBody>
      </p:sp>
      <p:sp>
        <p:nvSpPr>
          <p:cNvPr id="22531" name="2 Rectángulo"/>
          <p:cNvSpPr>
            <a:spLocks noChangeArrowheads="1"/>
          </p:cNvSpPr>
          <p:nvPr/>
        </p:nvSpPr>
        <p:spPr bwMode="auto">
          <a:xfrm>
            <a:off x="971600" y="4293096"/>
            <a:ext cx="7466620"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eaLnBrk="1" hangingPunct="1">
              <a:lnSpc>
                <a:spcPct val="150000"/>
              </a:lnSpc>
            </a:pPr>
            <a:r>
              <a:rPr lang="es-ES_tradnl" altLang="es-ES" sz="2400" dirty="0"/>
              <a:t>Para alcanzar estas metas, todo el mundo tiene que hacer su parte: los gobiernos, el sector privado, la sociedad civil y personas  individualmente</a:t>
            </a:r>
          </a:p>
        </p:txBody>
      </p:sp>
      <p:sp>
        <p:nvSpPr>
          <p:cNvPr id="22532" name="3 Rectángulo"/>
          <p:cNvSpPr>
            <a:spLocks noChangeArrowheads="1"/>
          </p:cNvSpPr>
          <p:nvPr/>
        </p:nvSpPr>
        <p:spPr bwMode="auto">
          <a:xfrm>
            <a:off x="1287147" y="3475037"/>
            <a:ext cx="683552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es-ES_tradnl" altLang="es-ES" sz="2800" b="1" dirty="0"/>
              <a:t>17 Objetivos del Desarrollo Sostenible </a:t>
            </a:r>
            <a:endParaRPr lang="es-ES_tradnl" altLang="es-ES" sz="2800" dirty="0"/>
          </a:p>
        </p:txBody>
      </p:sp>
    </p:spTree>
    <p:extLst>
      <p:ext uri="{BB962C8B-B14F-4D97-AF65-F5344CB8AC3E}">
        <p14:creationId xmlns:p14="http://schemas.microsoft.com/office/powerpoint/2010/main" val="425861575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395536" y="332656"/>
            <a:ext cx="8439472" cy="982439"/>
          </a:xfrm>
        </p:spPr>
        <p:txBody>
          <a:bodyPr>
            <a:normAutofit/>
          </a:bodyPr>
          <a:lstStyle/>
          <a:p>
            <a:pPr eaLnBrk="1" hangingPunct="1"/>
            <a:r>
              <a:rPr lang="es-ES_tradnl" altLang="es-ES" sz="3200" b="1" dirty="0" smtClean="0"/>
              <a:t>Objetivos del Desarrollo Sostenible  (</a:t>
            </a:r>
            <a:r>
              <a:rPr lang="es-ES_tradnl" altLang="es-ES" sz="3200" b="1" dirty="0" err="1" smtClean="0"/>
              <a:t>ODS</a:t>
            </a:r>
            <a:r>
              <a:rPr lang="es-ES_tradnl" altLang="es-ES" sz="3200" b="1" dirty="0" smtClean="0"/>
              <a:t>)</a:t>
            </a:r>
            <a:endParaRPr lang="es-ES" altLang="es-ES" sz="3200" b="1" dirty="0" smtClean="0"/>
          </a:p>
        </p:txBody>
      </p:sp>
      <p:sp>
        <p:nvSpPr>
          <p:cNvPr id="23555" name="Rectangle 3"/>
          <p:cNvSpPr>
            <a:spLocks noGrp="1" noChangeArrowheads="1"/>
          </p:cNvSpPr>
          <p:nvPr>
            <p:ph type="body" idx="1"/>
          </p:nvPr>
        </p:nvSpPr>
        <p:spPr>
          <a:xfrm>
            <a:off x="304800" y="1412776"/>
            <a:ext cx="8650288" cy="4896544"/>
          </a:xfrm>
        </p:spPr>
        <p:txBody>
          <a:bodyPr>
            <a:normAutofit fontScale="77500" lnSpcReduction="20000"/>
          </a:bodyPr>
          <a:lstStyle/>
          <a:p>
            <a:pPr eaLnBrk="1" hangingPunct="1">
              <a:lnSpc>
                <a:spcPct val="150000"/>
              </a:lnSpc>
            </a:pPr>
            <a:r>
              <a:rPr lang="es-ES_tradnl" altLang="es-ES" sz="3400" dirty="0" smtClean="0"/>
              <a:t>Entraron en vigor en 2016 </a:t>
            </a:r>
          </a:p>
          <a:p>
            <a:pPr eaLnBrk="1" hangingPunct="1">
              <a:lnSpc>
                <a:spcPct val="150000"/>
              </a:lnSpc>
            </a:pPr>
            <a:r>
              <a:rPr lang="es-ES_tradnl" altLang="es-ES" sz="3400" dirty="0" smtClean="0"/>
              <a:t>Conforman la Agenda 2030</a:t>
            </a:r>
          </a:p>
          <a:p>
            <a:pPr eaLnBrk="1" hangingPunct="1">
              <a:lnSpc>
                <a:spcPct val="150000"/>
              </a:lnSpc>
              <a:buFont typeface="Wingdings" pitchFamily="2" charset="2"/>
              <a:buNone/>
            </a:pPr>
            <a:r>
              <a:rPr lang="es-ES_tradnl" altLang="es-ES" sz="3400" dirty="0" smtClean="0"/>
              <a:t>              17 objetivos y 169 metas</a:t>
            </a:r>
          </a:p>
          <a:p>
            <a:pPr eaLnBrk="1" hangingPunct="1">
              <a:lnSpc>
                <a:spcPct val="150000"/>
              </a:lnSpc>
            </a:pPr>
            <a:r>
              <a:rPr lang="es-ES_tradnl" altLang="es-ES" sz="3400" dirty="0" smtClean="0"/>
              <a:t>Hace fuerte hincapié en las desigualdades y la discriminación</a:t>
            </a:r>
          </a:p>
          <a:p>
            <a:pPr eaLnBrk="1" hangingPunct="1">
              <a:lnSpc>
                <a:spcPct val="150000"/>
              </a:lnSpc>
            </a:pPr>
            <a:r>
              <a:rPr lang="es-ES_tradnl" altLang="es-ES" sz="3400" dirty="0" smtClean="0"/>
              <a:t>Es para todo el planeta</a:t>
            </a:r>
          </a:p>
          <a:p>
            <a:pPr eaLnBrk="1" hangingPunct="1">
              <a:lnSpc>
                <a:spcPct val="150000"/>
              </a:lnSpc>
            </a:pPr>
            <a:r>
              <a:rPr lang="es-ES_tradnl" altLang="es-ES" sz="3400" dirty="0" smtClean="0"/>
              <a:t>Fuerte a nivel local y promueve la colaboración entre países.</a:t>
            </a:r>
          </a:p>
          <a:p>
            <a:pPr eaLnBrk="1" hangingPunct="1"/>
            <a:endParaRPr lang="es-ES" altLang="es-ES" dirty="0" smtClean="0"/>
          </a:p>
        </p:txBody>
      </p:sp>
    </p:spTree>
    <p:extLst>
      <p:ext uri="{BB962C8B-B14F-4D97-AF65-F5344CB8AC3E}">
        <p14:creationId xmlns:p14="http://schemas.microsoft.com/office/powerpoint/2010/main" val="257019167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a:spLocks noGrp="1" noChangeArrowheads="1"/>
          </p:cNvSpPr>
          <p:nvPr>
            <p:ph type="title"/>
          </p:nvPr>
        </p:nvSpPr>
        <p:spPr>
          <a:xfrm>
            <a:off x="395536" y="332656"/>
            <a:ext cx="8439472" cy="982439"/>
          </a:xfrm>
        </p:spPr>
        <p:txBody>
          <a:bodyPr>
            <a:normAutofit/>
          </a:bodyPr>
          <a:lstStyle/>
          <a:p>
            <a:pPr eaLnBrk="1" hangingPunct="1"/>
            <a:r>
              <a:rPr lang="es-ES_tradnl" altLang="es-ES" sz="3200" b="1" dirty="0" smtClean="0"/>
              <a:t>Objetivos del Desarrollo Sostenible  (</a:t>
            </a:r>
            <a:r>
              <a:rPr lang="es-ES_tradnl" altLang="es-ES" sz="3200" b="1" dirty="0" err="1" smtClean="0"/>
              <a:t>ODS</a:t>
            </a:r>
            <a:r>
              <a:rPr lang="es-ES_tradnl" altLang="es-ES" sz="3200" b="1" dirty="0" smtClean="0"/>
              <a:t>)</a:t>
            </a:r>
            <a:endParaRPr lang="es-ES" altLang="es-ES" sz="3200" b="1" dirty="0" smtClean="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1412776"/>
            <a:ext cx="8136904" cy="50071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5278209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8" name="Picture 3" descr="E:\Yoli\Educa ambiental\Objetivos des sostenible 20130\sdgs-insert-es-0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966"/>
            <a:ext cx="9144000" cy="68550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8344375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1 Título"/>
          <p:cNvSpPr>
            <a:spLocks noGrp="1"/>
          </p:cNvSpPr>
          <p:nvPr>
            <p:ph type="title"/>
          </p:nvPr>
        </p:nvSpPr>
        <p:spPr/>
        <p:txBody>
          <a:bodyPr/>
          <a:lstStyle/>
          <a:p>
            <a:pPr eaLnBrk="1" hangingPunct="1"/>
            <a:endParaRPr lang="es-ES_tradnl" altLang="es-ES" smtClean="0"/>
          </a:p>
        </p:txBody>
      </p:sp>
      <p:pic>
        <p:nvPicPr>
          <p:cNvPr id="27651" name="Picture 5" descr="C:\$Recycle.Bin\S-1-5-21-4254603586-55814590-2776494210-1000\$RFGU76R.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noFill/>
        </p:spPr>
      </p:pic>
    </p:spTree>
    <p:extLst>
      <p:ext uri="{BB962C8B-B14F-4D97-AF65-F5344CB8AC3E}">
        <p14:creationId xmlns:p14="http://schemas.microsoft.com/office/powerpoint/2010/main" val="37955189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6" name="Picture 2" descr="E:\Yoli\Educa ambiental\Objetivos des sostenible 20130\RTEmagicC_Agenda2030_new_image_02.pn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980728"/>
            <a:ext cx="84582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7029271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9442" name="Text Box 2"/>
          <p:cNvSpPr txBox="1">
            <a:spLocks noChangeArrowheads="1"/>
          </p:cNvSpPr>
          <p:nvPr/>
        </p:nvSpPr>
        <p:spPr bwMode="auto">
          <a:xfrm>
            <a:off x="838200" y="212725"/>
            <a:ext cx="4343400" cy="1555750"/>
          </a:xfrm>
          <a:prstGeom prst="rect">
            <a:avLst/>
          </a:prstGeom>
          <a:noFill/>
          <a:ln>
            <a:noFill/>
          </a:ln>
          <a:effectLst/>
          <a:extLst/>
        </p:spPr>
        <p:txBody>
          <a:bodyPr anchor="ctr">
            <a:spAutoFit/>
          </a:bodyPr>
          <a:lstStyle/>
          <a:p>
            <a:pPr algn="ctr">
              <a:spcBef>
                <a:spcPct val="50000"/>
              </a:spcBef>
              <a:defRPr/>
            </a:pPr>
            <a:r>
              <a:rPr lang="es-ES_tradnl" sz="9600" b="1" i="1">
                <a:solidFill>
                  <a:srgbClr val="FF0000"/>
                </a:solidFill>
                <a:effectLst>
                  <a:outerShdw blurRad="38100" dist="38100" dir="2700000" algn="tl">
                    <a:srgbClr val="C0C0C0"/>
                  </a:outerShdw>
                </a:effectLst>
                <a:latin typeface="Verdana" pitchFamily="34" charset="0"/>
              </a:rPr>
              <a:t>CUBA</a:t>
            </a:r>
            <a:endParaRPr lang="es-ES_tradnl" sz="1400" b="1">
              <a:solidFill>
                <a:srgbClr val="FF0000"/>
              </a:solidFill>
              <a:latin typeface="Verdana" pitchFamily="34" charset="0"/>
            </a:endParaRPr>
          </a:p>
        </p:txBody>
      </p:sp>
      <p:sp>
        <p:nvSpPr>
          <p:cNvPr id="29699" name="Rectangle 3"/>
          <p:cNvSpPr>
            <a:spLocks noChangeArrowheads="1"/>
          </p:cNvSpPr>
          <p:nvPr/>
        </p:nvSpPr>
        <p:spPr bwMode="auto">
          <a:xfrm>
            <a:off x="3886200" y="4419600"/>
            <a:ext cx="5029200" cy="2057400"/>
          </a:xfrm>
          <a:prstGeom prst="rect">
            <a:avLst/>
          </a:prstGeom>
          <a:noFill/>
          <a:ln>
            <a:noFill/>
          </a:ln>
          <a:effectLst>
            <a:outerShdw dist="35921" dir="2700000" algn="ctr" rotWithShape="0">
              <a:schemeClr val="accent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eaLnBrk="1" hangingPunct="1"/>
            <a:r>
              <a:rPr lang="en-US" sz="3000" b="1" i="1"/>
              <a:t>HACIA UN DESARROLLO SOSTENIBLE</a:t>
            </a:r>
            <a:endParaRPr lang="es-ES_tradnl" sz="3000" b="1" i="1"/>
          </a:p>
        </p:txBody>
      </p:sp>
      <p:graphicFrame>
        <p:nvGraphicFramePr>
          <p:cNvPr id="29700" name="Object 4"/>
          <p:cNvGraphicFramePr>
            <a:graphicFrameLocks noChangeAspect="1"/>
          </p:cNvGraphicFramePr>
          <p:nvPr/>
        </p:nvGraphicFramePr>
        <p:xfrm>
          <a:off x="0" y="1676400"/>
          <a:ext cx="5562600" cy="4887913"/>
        </p:xfrm>
        <a:graphic>
          <a:graphicData uri="http://schemas.openxmlformats.org/presentationml/2006/ole">
            <mc:AlternateContent xmlns:mc="http://schemas.openxmlformats.org/markup-compatibility/2006">
              <mc:Choice xmlns:v="urn:schemas-microsoft-com:vml" Requires="v">
                <p:oleObj spid="_x0000_s2114" name="Fotografía de Photo Editor" r:id="rId4" imgW="4476190" imgH="3933333" progId="MSPhotoEd.3">
                  <p:embed/>
                </p:oleObj>
              </mc:Choice>
              <mc:Fallback>
                <p:oleObj name="Fotografía de Photo Editor" r:id="rId4" imgW="4476190" imgH="3933333" progId="MSPhotoEd.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1676400"/>
                        <a:ext cx="5562600" cy="4887913"/>
                      </a:xfrm>
                      <a:prstGeom prst="rect">
                        <a:avLst/>
                      </a:prstGeom>
                      <a:noFill/>
                      <a:ln>
                        <a:noFill/>
                      </a:ln>
                      <a:effectLst/>
                      <a:extLst>
                        <a:ext uri="{909E8E84-426E-40DD-AFC4-6F175D3DCCD1}">
                          <a14:hiddenFill xmlns:a14="http://schemas.microsoft.com/office/drawing/2010/main">
                            <a:solidFill>
                              <a:schemeClr val="tx2">
                                <a:alpha val="50195"/>
                              </a:schemeClr>
                            </a:solidFill>
                          </a14:hiddenFill>
                        </a:ext>
                        <a:ext uri="{91240B29-F687-4F45-9708-019B960494DF}">
                          <a14:hiddenLine xmlns:a14="http://schemas.microsoft.com/office/drawing/2010/main" w="12700">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29701" name="Picture 5" descr="cubaCb"/>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7235825" y="282575"/>
            <a:ext cx="1657350" cy="154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36225074"/>
      </p:ext>
    </p:extLst>
  </p:cSld>
  <p:clrMapOvr>
    <a:masterClrMapping/>
  </p:clrMapOvr>
  <p:transition spd="slow">
    <p:zo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179512" y="274638"/>
            <a:ext cx="8784976" cy="922114"/>
          </a:xfrm>
        </p:spPr>
        <p:txBody>
          <a:bodyPr>
            <a:normAutofit/>
          </a:bodyPr>
          <a:lstStyle/>
          <a:p>
            <a:pPr eaLnBrk="1" hangingPunct="1">
              <a:lnSpc>
                <a:spcPct val="150000"/>
              </a:lnSpc>
            </a:pPr>
            <a:r>
              <a:rPr lang="es-ES_tradnl" altLang="es-ES" sz="3200" b="1" dirty="0" smtClean="0">
                <a:solidFill>
                  <a:srgbClr val="0000FF"/>
                </a:solidFill>
              </a:rPr>
              <a:t>Documentos que rigen la política ambiental</a:t>
            </a:r>
            <a:endParaRPr lang="es-ES" altLang="es-ES" sz="3200" b="1" dirty="0" smtClean="0">
              <a:solidFill>
                <a:srgbClr val="0000FF"/>
              </a:solidFill>
            </a:endParaRPr>
          </a:p>
        </p:txBody>
      </p:sp>
      <p:sp>
        <p:nvSpPr>
          <p:cNvPr id="31747" name="Rectangle 3"/>
          <p:cNvSpPr>
            <a:spLocks noGrp="1" noChangeArrowheads="1"/>
          </p:cNvSpPr>
          <p:nvPr>
            <p:ph type="body" idx="1"/>
          </p:nvPr>
        </p:nvSpPr>
        <p:spPr>
          <a:xfrm>
            <a:off x="395536" y="1268760"/>
            <a:ext cx="8496944" cy="5400600"/>
          </a:xfrm>
        </p:spPr>
        <p:txBody>
          <a:bodyPr>
            <a:normAutofit fontScale="47500" lnSpcReduction="20000"/>
          </a:bodyPr>
          <a:lstStyle/>
          <a:p>
            <a:pPr algn="just" eaLnBrk="1" hangingPunct="1">
              <a:lnSpc>
                <a:spcPct val="160000"/>
              </a:lnSpc>
            </a:pPr>
            <a:r>
              <a:rPr lang="es-ES_tradnl" altLang="es-ES" sz="4600" dirty="0" smtClean="0"/>
              <a:t>Ley 81 del Medio Ambiente 1997</a:t>
            </a:r>
            <a:r>
              <a:rPr lang="es-ES_tradnl" altLang="es-ES" sz="4600" dirty="0" smtClean="0"/>
              <a:t>.</a:t>
            </a:r>
          </a:p>
          <a:p>
            <a:pPr algn="just" eaLnBrk="1" hangingPunct="1">
              <a:lnSpc>
                <a:spcPct val="160000"/>
              </a:lnSpc>
            </a:pPr>
            <a:r>
              <a:rPr lang="es-ES_tradnl" altLang="es-ES" sz="4600" dirty="0" smtClean="0"/>
              <a:t>Ley 150</a:t>
            </a:r>
            <a:r>
              <a:rPr lang="es-ES_tradnl" altLang="es-ES" sz="4600" dirty="0" smtClean="0">
                <a:latin typeface="Arial"/>
                <a:cs typeface="Arial"/>
              </a:rPr>
              <a:t>/2022  "Sistema de Recursos Naturales y el Medio Ambiente"</a:t>
            </a:r>
            <a:endParaRPr lang="es-ES_tradnl" altLang="es-ES" sz="4600" dirty="0" smtClean="0"/>
          </a:p>
          <a:p>
            <a:pPr algn="just" eaLnBrk="1" hangingPunct="1">
              <a:lnSpc>
                <a:spcPct val="160000"/>
              </a:lnSpc>
            </a:pPr>
            <a:r>
              <a:rPr lang="es-ES_tradnl" altLang="es-ES" sz="4600" dirty="0" smtClean="0"/>
              <a:t>Estrategia Ambiental Nacional (1997, 2007-2010, 2011-2015, </a:t>
            </a:r>
            <a:r>
              <a:rPr lang="es-ES_tradnl" altLang="es-ES" sz="4600" dirty="0" smtClean="0"/>
              <a:t>2016-2020, 2021-2026)</a:t>
            </a:r>
            <a:endParaRPr lang="es-ES_tradnl" altLang="es-ES" sz="4600" dirty="0" smtClean="0"/>
          </a:p>
          <a:p>
            <a:pPr algn="just" eaLnBrk="1" hangingPunct="1">
              <a:lnSpc>
                <a:spcPct val="160000"/>
              </a:lnSpc>
            </a:pPr>
            <a:r>
              <a:rPr lang="es-ES_tradnl" altLang="es-ES" sz="4600" dirty="0" smtClean="0"/>
              <a:t>Lineamientos del </a:t>
            </a:r>
            <a:r>
              <a:rPr lang="es-ES_tradnl" altLang="es-ES" sz="4600" dirty="0" smtClean="0"/>
              <a:t>8vo </a:t>
            </a:r>
            <a:r>
              <a:rPr lang="es-ES_tradnl" altLang="es-ES" sz="4600" dirty="0" smtClean="0"/>
              <a:t>Congreso del PCC.</a:t>
            </a:r>
          </a:p>
          <a:p>
            <a:pPr algn="just" eaLnBrk="1" hangingPunct="1">
              <a:lnSpc>
                <a:spcPct val="160000"/>
              </a:lnSpc>
            </a:pPr>
            <a:r>
              <a:rPr lang="es-ES_tradnl" altLang="es-ES" sz="4600" dirty="0" smtClean="0"/>
              <a:t>Capítulo V ”Política de Ciencia, Tecnología y Medio Ambiente”</a:t>
            </a:r>
          </a:p>
          <a:p>
            <a:pPr algn="just" eaLnBrk="1" hangingPunct="1">
              <a:lnSpc>
                <a:spcPct val="160000"/>
              </a:lnSpc>
            </a:pPr>
            <a:r>
              <a:rPr lang="es-ES_tradnl" altLang="es-ES" sz="4600" dirty="0" smtClean="0"/>
              <a:t>Estrategia Nacional de Educación Ambiental (1997, 2010-2015)</a:t>
            </a:r>
          </a:p>
          <a:p>
            <a:pPr algn="just" eaLnBrk="1" hangingPunct="1">
              <a:lnSpc>
                <a:spcPct val="160000"/>
              </a:lnSpc>
            </a:pPr>
            <a:r>
              <a:rPr lang="es-ES_tradnl" altLang="es-ES" sz="4600" dirty="0" smtClean="0"/>
              <a:t>Programa Nacional de Educación ambiental </a:t>
            </a:r>
            <a:r>
              <a:rPr lang="es-ES_tradnl" altLang="es-ES" sz="4600" dirty="0" smtClean="0"/>
              <a:t>2016-2020, 2021-2030</a:t>
            </a:r>
            <a:endParaRPr lang="es-ES_tradnl" altLang="es-ES" sz="4600" dirty="0" smtClean="0"/>
          </a:p>
          <a:p>
            <a:pPr eaLnBrk="1" hangingPunct="1">
              <a:lnSpc>
                <a:spcPct val="90000"/>
              </a:lnSpc>
              <a:buFont typeface="Wingdings" pitchFamily="2" charset="2"/>
              <a:buNone/>
            </a:pPr>
            <a:endParaRPr lang="es-ES_tradnl" altLang="es-ES" dirty="0" smtClean="0"/>
          </a:p>
        </p:txBody>
      </p:sp>
    </p:spTree>
    <p:extLst>
      <p:ext uri="{BB962C8B-B14F-4D97-AF65-F5344CB8AC3E}">
        <p14:creationId xmlns:p14="http://schemas.microsoft.com/office/powerpoint/2010/main" val="415347776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ext Box 2"/>
          <p:cNvSpPr txBox="1">
            <a:spLocks noChangeArrowheads="1"/>
          </p:cNvSpPr>
          <p:nvPr/>
        </p:nvSpPr>
        <p:spPr bwMode="auto">
          <a:xfrm>
            <a:off x="519113" y="2219325"/>
            <a:ext cx="184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eaLnBrk="1" hangingPunct="1"/>
            <a:endParaRPr lang="es-ES_tradnl" altLang="es-ES" sz="1800">
              <a:cs typeface="Arial" charset="0"/>
            </a:endParaRPr>
          </a:p>
        </p:txBody>
      </p:sp>
      <p:sp>
        <p:nvSpPr>
          <p:cNvPr id="233475" name="Text Box 3"/>
          <p:cNvSpPr txBox="1">
            <a:spLocks noChangeArrowheads="1"/>
          </p:cNvSpPr>
          <p:nvPr/>
        </p:nvSpPr>
        <p:spPr bwMode="auto">
          <a:xfrm>
            <a:off x="0" y="0"/>
            <a:ext cx="9144000" cy="641350"/>
          </a:xfrm>
          <a:prstGeom prst="rect">
            <a:avLst/>
          </a:prstGeom>
          <a:noFill/>
          <a:ln w="9525">
            <a:noFill/>
            <a:miter lim="800000"/>
            <a:headEnd/>
            <a:tailEnd/>
          </a:ln>
          <a:effectLst/>
        </p:spPr>
        <p:txBody>
          <a:bodyPr>
            <a:spAutoFit/>
          </a:bodyPr>
          <a:lstStyle/>
          <a:p>
            <a:pPr algn="ctr" eaLnBrk="1" fontAlgn="auto" hangingPunct="1">
              <a:spcBef>
                <a:spcPct val="50000"/>
              </a:spcBef>
              <a:spcAft>
                <a:spcPts val="0"/>
              </a:spcAft>
              <a:defRPr/>
            </a:pPr>
            <a:r>
              <a:rPr lang="es-ES" sz="3600" b="1" dirty="0">
                <a:solidFill>
                  <a:srgbClr val="FF9900"/>
                </a:solidFill>
                <a:effectLst>
                  <a:outerShdw blurRad="38100" dist="38100" dir="2700000" algn="tl">
                    <a:srgbClr val="000000"/>
                  </a:outerShdw>
                </a:effectLst>
              </a:rPr>
              <a:t>Cuba y el Desarrollo Sostenible</a:t>
            </a:r>
            <a:endParaRPr lang="en-US" sz="3600" b="1" dirty="0">
              <a:solidFill>
                <a:srgbClr val="FF9900"/>
              </a:solidFill>
              <a:effectLst>
                <a:outerShdw blurRad="38100" dist="38100" dir="2700000" algn="tl">
                  <a:srgbClr val="000000"/>
                </a:outerShdw>
              </a:effectLst>
            </a:endParaRPr>
          </a:p>
        </p:txBody>
      </p:sp>
      <p:sp>
        <p:nvSpPr>
          <p:cNvPr id="32772" name="Text Box 4"/>
          <p:cNvSpPr txBox="1">
            <a:spLocks noChangeArrowheads="1"/>
          </p:cNvSpPr>
          <p:nvPr/>
        </p:nvSpPr>
        <p:spPr bwMode="auto">
          <a:xfrm>
            <a:off x="468313" y="1341438"/>
            <a:ext cx="842486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eaLnBrk="1" hangingPunct="1">
              <a:spcBef>
                <a:spcPct val="50000"/>
              </a:spcBef>
            </a:pPr>
            <a:endParaRPr lang="es-ES_tradnl" altLang="es-ES" sz="1800">
              <a:cs typeface="Arial" charset="0"/>
            </a:endParaRPr>
          </a:p>
        </p:txBody>
      </p:sp>
      <p:sp>
        <p:nvSpPr>
          <p:cNvPr id="32773" name="Text Box 5"/>
          <p:cNvSpPr txBox="1">
            <a:spLocks noChangeArrowheads="1"/>
          </p:cNvSpPr>
          <p:nvPr/>
        </p:nvSpPr>
        <p:spPr bwMode="auto">
          <a:xfrm>
            <a:off x="447675" y="2651125"/>
            <a:ext cx="184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eaLnBrk="1" hangingPunct="1"/>
            <a:endParaRPr lang="es-ES_tradnl" altLang="es-ES" sz="1800">
              <a:cs typeface="Arial" charset="0"/>
            </a:endParaRPr>
          </a:p>
        </p:txBody>
      </p:sp>
      <p:sp>
        <p:nvSpPr>
          <p:cNvPr id="32774" name="Text Box 6"/>
          <p:cNvSpPr txBox="1">
            <a:spLocks noChangeArrowheads="1"/>
          </p:cNvSpPr>
          <p:nvPr/>
        </p:nvSpPr>
        <p:spPr bwMode="auto">
          <a:xfrm>
            <a:off x="663575" y="164306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eaLnBrk="1" hangingPunct="1"/>
            <a:endParaRPr lang="es-ES_tradnl" altLang="es-ES" sz="1800">
              <a:cs typeface="Arial" charset="0"/>
            </a:endParaRPr>
          </a:p>
        </p:txBody>
      </p:sp>
      <p:sp>
        <p:nvSpPr>
          <p:cNvPr id="32775" name="Rectangle 7"/>
          <p:cNvSpPr>
            <a:spLocks noChangeArrowheads="1"/>
          </p:cNvSpPr>
          <p:nvPr/>
        </p:nvSpPr>
        <p:spPr bwMode="auto">
          <a:xfrm>
            <a:off x="0" y="849313"/>
            <a:ext cx="9144000" cy="6237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p>
            <a:pPr marL="342900" indent="-342900" eaLnBrk="1" hangingPunct="1">
              <a:spcBef>
                <a:spcPct val="20000"/>
              </a:spcBef>
              <a:buFontTx/>
              <a:buChar char="•"/>
            </a:pPr>
            <a:endParaRPr lang="es-ES_tradnl" altLang="es-ES" sz="3000" b="1">
              <a:solidFill>
                <a:schemeClr val="bg1"/>
              </a:solidFill>
              <a:cs typeface="Arial" charset="0"/>
            </a:endParaRPr>
          </a:p>
        </p:txBody>
      </p:sp>
      <p:graphicFrame>
        <p:nvGraphicFramePr>
          <p:cNvPr id="264250" name="Group 58"/>
          <p:cNvGraphicFramePr>
            <a:graphicFrameLocks noGrp="1"/>
          </p:cNvGraphicFramePr>
          <p:nvPr/>
        </p:nvGraphicFramePr>
        <p:xfrm>
          <a:off x="250825" y="692150"/>
          <a:ext cx="8796338" cy="5984875"/>
        </p:xfrm>
        <a:graphic>
          <a:graphicData uri="http://schemas.openxmlformats.org/drawingml/2006/table">
            <a:tbl>
              <a:tblPr/>
              <a:tblGrid>
                <a:gridCol w="4465638">
                  <a:extLst>
                    <a:ext uri="{9D8B030D-6E8A-4147-A177-3AD203B41FA5}">
                      <a16:colId xmlns:a16="http://schemas.microsoft.com/office/drawing/2014/main" xmlns="" val="20000"/>
                    </a:ext>
                  </a:extLst>
                </a:gridCol>
                <a:gridCol w="2016125">
                  <a:extLst>
                    <a:ext uri="{9D8B030D-6E8A-4147-A177-3AD203B41FA5}">
                      <a16:colId xmlns:a16="http://schemas.microsoft.com/office/drawing/2014/main" xmlns="" val="20001"/>
                    </a:ext>
                  </a:extLst>
                </a:gridCol>
                <a:gridCol w="2314575">
                  <a:extLst>
                    <a:ext uri="{9D8B030D-6E8A-4147-A177-3AD203B41FA5}">
                      <a16:colId xmlns:a16="http://schemas.microsoft.com/office/drawing/2014/main" xmlns="" val="20002"/>
                    </a:ext>
                  </a:extLst>
                </a:gridCol>
              </a:tblGrid>
              <a:tr h="518187">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s-ES" sz="2800" b="1" i="0" u="none" strike="noStrike" cap="none" normalizeH="0" baseline="0" smtClean="0">
                          <a:ln>
                            <a:noFill/>
                          </a:ln>
                          <a:solidFill>
                            <a:srgbClr val="FF9900"/>
                          </a:solidFill>
                          <a:effectLst>
                            <a:outerShdw blurRad="38100" dist="38100" dir="2700000" algn="tl">
                              <a:srgbClr val="C0C0C0"/>
                            </a:outerShdw>
                          </a:effectLst>
                          <a:latin typeface="Tahoma" pitchFamily="34" charset="0"/>
                          <a:cs typeface="Arial" charset="0"/>
                        </a:rPr>
                        <a:t>Indicadores</a:t>
                      </a:r>
                    </a:p>
                  </a:txBody>
                  <a:tcPr marT="45722" marB="45722"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s-ES" sz="2800" b="1" i="0" u="none" strike="noStrike" cap="none" normalizeH="0" baseline="0" smtClean="0">
                          <a:ln>
                            <a:noFill/>
                          </a:ln>
                          <a:solidFill>
                            <a:srgbClr val="FF9900"/>
                          </a:solidFill>
                          <a:effectLst>
                            <a:outerShdw blurRad="38100" dist="38100" dir="2700000" algn="tl">
                              <a:srgbClr val="C0C0C0"/>
                            </a:outerShdw>
                          </a:effectLst>
                          <a:latin typeface="Tahoma" pitchFamily="34" charset="0"/>
                          <a:cs typeface="Arial" charset="0"/>
                        </a:rPr>
                        <a:t>1959</a:t>
                      </a:r>
                    </a:p>
                  </a:txBody>
                  <a:tcPr marT="45722" marB="45722"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s-ES" sz="2800" b="1" i="0" u="none" strike="noStrike" cap="none" normalizeH="0" baseline="0" smtClean="0">
                          <a:ln>
                            <a:noFill/>
                          </a:ln>
                          <a:solidFill>
                            <a:srgbClr val="FF9900"/>
                          </a:solidFill>
                          <a:effectLst>
                            <a:outerShdw blurRad="38100" dist="38100" dir="2700000" algn="tl">
                              <a:srgbClr val="C0C0C0"/>
                            </a:outerShdw>
                          </a:effectLst>
                          <a:latin typeface="Tahoma" pitchFamily="34" charset="0"/>
                          <a:cs typeface="Arial" charset="0"/>
                        </a:rPr>
                        <a:t>2010</a:t>
                      </a:r>
                    </a:p>
                  </a:txBody>
                  <a:tcPr marT="45722" marB="45722"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0"/>
                  </a:ext>
                </a:extLst>
              </a:tr>
              <a:tr h="515965">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s-ES" sz="2400" b="1" i="0" u="none" strike="noStrike" cap="none" normalizeH="0" baseline="0" smtClean="0">
                          <a:ln>
                            <a:noFill/>
                          </a:ln>
                          <a:solidFill>
                            <a:schemeClr val="tx1"/>
                          </a:solidFill>
                          <a:effectLst/>
                          <a:latin typeface="Tahoma" pitchFamily="34" charset="0"/>
                          <a:cs typeface="Arial" charset="0"/>
                        </a:rPr>
                        <a:t>Superficie boscosa</a:t>
                      </a:r>
                    </a:p>
                  </a:txBody>
                  <a:tcPr marT="45722" marB="45722"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s-ES" sz="2400" b="1" i="0" u="none" strike="noStrike" cap="none" normalizeH="0" baseline="0" smtClean="0">
                          <a:ln>
                            <a:noFill/>
                          </a:ln>
                          <a:solidFill>
                            <a:schemeClr val="tx1"/>
                          </a:solidFill>
                          <a:effectLst/>
                          <a:latin typeface="Tahoma" pitchFamily="34" charset="0"/>
                          <a:cs typeface="Arial" charset="0"/>
                        </a:rPr>
                        <a:t>14 %</a:t>
                      </a:r>
                    </a:p>
                  </a:txBody>
                  <a:tcPr marT="45722" marB="45722"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s-ES" sz="2400" b="1" i="0" u="none" strike="noStrike" cap="none" normalizeH="0" baseline="0" smtClean="0">
                          <a:ln>
                            <a:noFill/>
                          </a:ln>
                          <a:solidFill>
                            <a:schemeClr val="tx1"/>
                          </a:solidFill>
                          <a:effectLst/>
                          <a:latin typeface="Tahoma" pitchFamily="34" charset="0"/>
                          <a:cs typeface="Arial" charset="0"/>
                        </a:rPr>
                        <a:t>25,6 %</a:t>
                      </a:r>
                    </a:p>
                  </a:txBody>
                  <a:tcPr marT="45722" marB="45722"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r h="515965">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s-ES" sz="2400" b="1" i="0" u="none" strike="noStrike" cap="none" normalizeH="0" baseline="0" smtClean="0">
                          <a:ln>
                            <a:noFill/>
                          </a:ln>
                          <a:solidFill>
                            <a:schemeClr val="tx1"/>
                          </a:solidFill>
                          <a:effectLst/>
                          <a:latin typeface="Tahoma" pitchFamily="34" charset="0"/>
                          <a:cs typeface="Arial" charset="0"/>
                        </a:rPr>
                        <a:t>Suelos degradados</a:t>
                      </a:r>
                    </a:p>
                  </a:txBody>
                  <a:tcPr marT="45722" marB="45722"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s-ES" sz="2400" b="1" i="0" u="none" strike="noStrike" cap="none" normalizeH="0" baseline="0" smtClean="0">
                          <a:ln>
                            <a:noFill/>
                          </a:ln>
                          <a:solidFill>
                            <a:schemeClr val="tx1"/>
                          </a:solidFill>
                          <a:effectLst/>
                          <a:latin typeface="Tahoma" pitchFamily="34" charset="0"/>
                          <a:cs typeface="Arial" charset="0"/>
                        </a:rPr>
                        <a:t>80 %</a:t>
                      </a:r>
                    </a:p>
                  </a:txBody>
                  <a:tcPr marT="45722" marB="45722"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s-ES" sz="2400" b="1" i="0" u="none" strike="noStrike" cap="none" normalizeH="0" baseline="0" smtClean="0">
                          <a:ln>
                            <a:noFill/>
                          </a:ln>
                          <a:solidFill>
                            <a:schemeClr val="tx1"/>
                          </a:solidFill>
                          <a:effectLst/>
                          <a:latin typeface="Tahoma" pitchFamily="34" charset="0"/>
                          <a:cs typeface="Arial" charset="0"/>
                        </a:rPr>
                        <a:t>65 %</a:t>
                      </a:r>
                    </a:p>
                  </a:txBody>
                  <a:tcPr marT="45722" marB="45722"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2"/>
                  </a:ext>
                </a:extLst>
              </a:tr>
              <a:tr h="515965">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s-ES" sz="2400" b="1" i="0" u="none" strike="noStrike" cap="none" normalizeH="0" baseline="0" smtClean="0">
                          <a:ln>
                            <a:noFill/>
                          </a:ln>
                          <a:solidFill>
                            <a:schemeClr val="tx1"/>
                          </a:solidFill>
                          <a:effectLst/>
                          <a:latin typeface="Tahoma" pitchFamily="34" charset="0"/>
                          <a:cs typeface="Arial" charset="0"/>
                        </a:rPr>
                        <a:t>Capacidad de embalse</a:t>
                      </a:r>
                    </a:p>
                  </a:txBody>
                  <a:tcPr marT="45722" marB="45722"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s-ES" sz="2400" b="1" i="0" u="none" strike="noStrike" cap="none" normalizeH="0" baseline="0" smtClean="0">
                          <a:ln>
                            <a:noFill/>
                          </a:ln>
                          <a:solidFill>
                            <a:schemeClr val="tx1"/>
                          </a:solidFill>
                          <a:effectLst/>
                          <a:latin typeface="Tahoma" pitchFamily="34" charset="0"/>
                          <a:cs typeface="Arial" charset="0"/>
                        </a:rPr>
                        <a:t>48 MM m</a:t>
                      </a:r>
                      <a:r>
                        <a:rPr kumimoji="0" lang="es-ES" sz="2400" b="1" i="0" u="none" strike="noStrike" cap="none" normalizeH="0" baseline="30000" smtClean="0">
                          <a:ln>
                            <a:noFill/>
                          </a:ln>
                          <a:solidFill>
                            <a:schemeClr val="tx1"/>
                          </a:solidFill>
                          <a:effectLst/>
                          <a:latin typeface="Tahoma" pitchFamily="34" charset="0"/>
                          <a:cs typeface="Arial" charset="0"/>
                        </a:rPr>
                        <a:t>3</a:t>
                      </a:r>
                      <a:endParaRPr kumimoji="0" lang="es-ES" sz="2400" b="1" i="0" u="none" strike="noStrike" cap="none" normalizeH="0" baseline="0" smtClean="0">
                        <a:ln>
                          <a:noFill/>
                        </a:ln>
                        <a:solidFill>
                          <a:schemeClr val="tx1"/>
                        </a:solidFill>
                        <a:effectLst/>
                        <a:latin typeface="Tahoma" pitchFamily="34" charset="0"/>
                        <a:cs typeface="Arial" charset="0"/>
                      </a:endParaRPr>
                    </a:p>
                  </a:txBody>
                  <a:tcPr marT="45722" marB="45722"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s-ES" sz="2400" b="1" i="0" u="none" strike="noStrike" cap="none" normalizeH="0" baseline="0" smtClean="0">
                          <a:ln>
                            <a:noFill/>
                          </a:ln>
                          <a:solidFill>
                            <a:schemeClr val="tx1"/>
                          </a:solidFill>
                          <a:effectLst/>
                          <a:latin typeface="Tahoma" pitchFamily="34" charset="0"/>
                          <a:cs typeface="Arial" charset="0"/>
                        </a:rPr>
                        <a:t>9200 MM m</a:t>
                      </a:r>
                      <a:r>
                        <a:rPr kumimoji="0" lang="es-ES" sz="2400" b="1" i="0" u="none" strike="noStrike" cap="none" normalizeH="0" baseline="30000" smtClean="0">
                          <a:ln>
                            <a:noFill/>
                          </a:ln>
                          <a:solidFill>
                            <a:schemeClr val="tx1"/>
                          </a:solidFill>
                          <a:effectLst/>
                          <a:latin typeface="Tahoma" pitchFamily="34" charset="0"/>
                          <a:cs typeface="Arial" charset="0"/>
                        </a:rPr>
                        <a:t>3</a:t>
                      </a:r>
                      <a:endParaRPr kumimoji="0" lang="es-ES" sz="2400" b="1" i="0" u="none" strike="noStrike" cap="none" normalizeH="0" baseline="0" smtClean="0">
                        <a:ln>
                          <a:noFill/>
                        </a:ln>
                        <a:solidFill>
                          <a:schemeClr val="tx1"/>
                        </a:solidFill>
                        <a:effectLst/>
                        <a:latin typeface="Tahoma" pitchFamily="34" charset="0"/>
                        <a:cs typeface="Arial" charset="0"/>
                      </a:endParaRPr>
                    </a:p>
                  </a:txBody>
                  <a:tcPr marT="45722" marB="45722"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3"/>
                  </a:ext>
                </a:extLst>
              </a:tr>
              <a:tr h="515965">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s-ES" sz="2400" b="1" i="0" u="none" strike="noStrike" cap="none" normalizeH="0" baseline="0" smtClean="0">
                          <a:ln>
                            <a:noFill/>
                          </a:ln>
                          <a:solidFill>
                            <a:schemeClr val="tx1"/>
                          </a:solidFill>
                          <a:effectLst/>
                          <a:latin typeface="Tahoma" pitchFamily="34" charset="0"/>
                          <a:cs typeface="Arial" charset="0"/>
                        </a:rPr>
                        <a:t>Población con agua potable</a:t>
                      </a:r>
                    </a:p>
                  </a:txBody>
                  <a:tcPr marT="45722" marB="45722"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s-ES" sz="2400" b="1" i="0" u="none" strike="noStrike" cap="none" normalizeH="0" baseline="0" smtClean="0">
                          <a:ln>
                            <a:noFill/>
                          </a:ln>
                          <a:solidFill>
                            <a:schemeClr val="tx1"/>
                          </a:solidFill>
                          <a:effectLst/>
                          <a:latin typeface="Tahoma" pitchFamily="34" charset="0"/>
                          <a:cs typeface="Arial" charset="0"/>
                        </a:rPr>
                        <a:t>64 %</a:t>
                      </a:r>
                    </a:p>
                  </a:txBody>
                  <a:tcPr marT="45722" marB="45722"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s-ES" sz="2400" b="1" i="0" u="none" strike="noStrike" cap="none" normalizeH="0" baseline="0" smtClean="0">
                          <a:ln>
                            <a:noFill/>
                          </a:ln>
                          <a:solidFill>
                            <a:schemeClr val="tx1"/>
                          </a:solidFill>
                          <a:effectLst/>
                          <a:latin typeface="Tahoma" pitchFamily="34" charset="0"/>
                          <a:cs typeface="Arial" charset="0"/>
                        </a:rPr>
                        <a:t>96 %</a:t>
                      </a:r>
                    </a:p>
                  </a:txBody>
                  <a:tcPr marT="45722" marB="45722"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4"/>
                  </a:ext>
                </a:extLst>
              </a:tr>
              <a:tr h="515965">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s-ES" sz="2400" b="1" i="0" u="none" strike="noStrike" cap="none" normalizeH="0" baseline="0" smtClean="0">
                          <a:ln>
                            <a:noFill/>
                          </a:ln>
                          <a:solidFill>
                            <a:schemeClr val="tx1"/>
                          </a:solidFill>
                          <a:effectLst/>
                          <a:latin typeface="Tahoma" pitchFamily="34" charset="0"/>
                          <a:cs typeface="Arial" charset="0"/>
                        </a:rPr>
                        <a:t>Población con saneamiento</a:t>
                      </a:r>
                    </a:p>
                  </a:txBody>
                  <a:tcPr marT="45722" marB="45722"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s-ES" sz="2400" b="1" i="0" u="none" strike="noStrike" cap="none" normalizeH="0" baseline="0" smtClean="0">
                          <a:ln>
                            <a:noFill/>
                          </a:ln>
                          <a:solidFill>
                            <a:schemeClr val="tx1"/>
                          </a:solidFill>
                          <a:effectLst/>
                          <a:latin typeface="Tahoma" pitchFamily="34" charset="0"/>
                          <a:cs typeface="Arial" charset="0"/>
                        </a:rPr>
                        <a:t>28 %</a:t>
                      </a:r>
                    </a:p>
                  </a:txBody>
                  <a:tcPr marT="45722" marB="45722"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s-ES" sz="2400" b="1" i="0" u="none" strike="noStrike" cap="none" normalizeH="0" baseline="0" smtClean="0">
                          <a:ln>
                            <a:noFill/>
                          </a:ln>
                          <a:solidFill>
                            <a:schemeClr val="tx1"/>
                          </a:solidFill>
                          <a:effectLst/>
                          <a:latin typeface="Tahoma" pitchFamily="34" charset="0"/>
                          <a:cs typeface="Arial" charset="0"/>
                        </a:rPr>
                        <a:t>95 %</a:t>
                      </a:r>
                    </a:p>
                  </a:txBody>
                  <a:tcPr marT="45722" marB="45722"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5"/>
                  </a:ext>
                </a:extLst>
              </a:tr>
              <a:tr h="515965">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s-ES" sz="2400" b="1" i="0" u="none" strike="noStrike" cap="none" normalizeH="0" baseline="0" smtClean="0">
                          <a:ln>
                            <a:noFill/>
                          </a:ln>
                          <a:solidFill>
                            <a:schemeClr val="tx1"/>
                          </a:solidFill>
                          <a:effectLst/>
                          <a:latin typeface="Tahoma" pitchFamily="34" charset="0"/>
                          <a:cs typeface="Arial" charset="0"/>
                        </a:rPr>
                        <a:t>Población con electricidad</a:t>
                      </a:r>
                    </a:p>
                  </a:txBody>
                  <a:tcPr marT="45722" marB="45722"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s-ES" sz="2400" b="1" i="0" u="none" strike="noStrike" cap="none" normalizeH="0" baseline="0" smtClean="0">
                          <a:ln>
                            <a:noFill/>
                          </a:ln>
                          <a:solidFill>
                            <a:schemeClr val="tx1"/>
                          </a:solidFill>
                          <a:effectLst/>
                          <a:latin typeface="Tahoma" pitchFamily="34" charset="0"/>
                          <a:cs typeface="Arial" charset="0"/>
                        </a:rPr>
                        <a:t>56 %</a:t>
                      </a:r>
                    </a:p>
                  </a:txBody>
                  <a:tcPr marT="45722" marB="45722"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s-ES" sz="2400" b="1" i="0" u="none" strike="noStrike" cap="none" normalizeH="0" baseline="0" smtClean="0">
                          <a:ln>
                            <a:noFill/>
                          </a:ln>
                          <a:solidFill>
                            <a:schemeClr val="tx1"/>
                          </a:solidFill>
                          <a:effectLst/>
                          <a:latin typeface="Tahoma" pitchFamily="34" charset="0"/>
                          <a:cs typeface="Arial" charset="0"/>
                        </a:rPr>
                        <a:t>96 %</a:t>
                      </a:r>
                    </a:p>
                  </a:txBody>
                  <a:tcPr marT="45722" marB="45722"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6"/>
                  </a:ext>
                </a:extLst>
              </a:tr>
              <a:tr h="515965">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s-ES" sz="2400" b="1" i="0" u="none" strike="noStrike" cap="none" normalizeH="0" baseline="0" smtClean="0">
                          <a:ln>
                            <a:noFill/>
                          </a:ln>
                          <a:solidFill>
                            <a:schemeClr val="tx1"/>
                          </a:solidFill>
                          <a:effectLst/>
                          <a:latin typeface="Tahoma" pitchFamily="34" charset="0"/>
                          <a:cs typeface="Arial" charset="0"/>
                        </a:rPr>
                        <a:t>Mortalidad infantil </a:t>
                      </a:r>
                      <a:r>
                        <a:rPr kumimoji="0" lang="es-ES" sz="2400" b="1" i="0" u="none" strike="noStrike" cap="none" normalizeH="0" baseline="0" smtClean="0">
                          <a:ln>
                            <a:noFill/>
                          </a:ln>
                          <a:solidFill>
                            <a:schemeClr val="tx1"/>
                          </a:solidFill>
                          <a:effectLst/>
                          <a:latin typeface="Tahoma" pitchFamily="34" charset="0"/>
                          <a:cs typeface="Tahoma" pitchFamily="34" charset="0"/>
                        </a:rPr>
                        <a:t>&lt; 1 año</a:t>
                      </a:r>
                      <a:endParaRPr kumimoji="0" lang="es-ES" sz="2400" b="1" i="0" u="none" strike="noStrike" cap="none" normalizeH="0" baseline="0" smtClean="0">
                        <a:ln>
                          <a:noFill/>
                        </a:ln>
                        <a:solidFill>
                          <a:schemeClr val="tx1"/>
                        </a:solidFill>
                        <a:effectLst/>
                        <a:latin typeface="Tahoma" pitchFamily="34" charset="0"/>
                        <a:cs typeface="Arial" charset="0"/>
                      </a:endParaRPr>
                    </a:p>
                  </a:txBody>
                  <a:tcPr marT="45722" marB="45722"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s-ES" sz="2400" b="1" i="0" u="none" strike="noStrike" cap="none" normalizeH="0" baseline="0" smtClean="0">
                          <a:ln>
                            <a:noFill/>
                          </a:ln>
                          <a:solidFill>
                            <a:schemeClr val="tx1"/>
                          </a:solidFill>
                          <a:effectLst/>
                          <a:latin typeface="Tahoma" pitchFamily="34" charset="0"/>
                          <a:cs typeface="Arial" charset="0"/>
                        </a:rPr>
                        <a:t>+ 60/1000</a:t>
                      </a:r>
                    </a:p>
                  </a:txBody>
                  <a:tcPr marT="45722" marB="45722"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s-ES" sz="2400" b="1" i="0" u="none" strike="noStrike" cap="none" normalizeH="0" baseline="0" smtClean="0">
                          <a:ln>
                            <a:noFill/>
                          </a:ln>
                          <a:solidFill>
                            <a:schemeClr val="tx1"/>
                          </a:solidFill>
                          <a:effectLst/>
                          <a:latin typeface="Tahoma" pitchFamily="34" charset="0"/>
                          <a:cs typeface="Arial" charset="0"/>
                        </a:rPr>
                        <a:t>4,5/1000</a:t>
                      </a:r>
                    </a:p>
                  </a:txBody>
                  <a:tcPr marT="45722" marB="45722"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7"/>
                  </a:ext>
                </a:extLst>
              </a:tr>
              <a:tr h="515965">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s-ES" sz="2400" b="1" i="0" u="none" strike="noStrike" cap="none" normalizeH="0" baseline="0" smtClean="0">
                          <a:ln>
                            <a:noFill/>
                          </a:ln>
                          <a:solidFill>
                            <a:schemeClr val="tx1"/>
                          </a:solidFill>
                          <a:effectLst/>
                          <a:latin typeface="Tahoma" pitchFamily="34" charset="0"/>
                          <a:cs typeface="Arial" charset="0"/>
                        </a:rPr>
                        <a:t>Esperanza de vida al nacer</a:t>
                      </a:r>
                    </a:p>
                  </a:txBody>
                  <a:tcPr marT="45722" marB="45722"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s-ES" sz="2400" b="1" i="0" u="none" strike="noStrike" cap="none" normalizeH="0" baseline="0" smtClean="0">
                          <a:ln>
                            <a:noFill/>
                          </a:ln>
                          <a:solidFill>
                            <a:schemeClr val="tx1"/>
                          </a:solidFill>
                          <a:effectLst/>
                          <a:latin typeface="Tahoma" pitchFamily="34" charset="0"/>
                          <a:cs typeface="Arial" charset="0"/>
                        </a:rPr>
                        <a:t>61 años</a:t>
                      </a:r>
                    </a:p>
                  </a:txBody>
                  <a:tcPr marT="45722" marB="45722"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s-ES" sz="2400" b="1" i="0" u="none" strike="noStrike" cap="none" normalizeH="0" baseline="0" smtClean="0">
                          <a:ln>
                            <a:noFill/>
                          </a:ln>
                          <a:solidFill>
                            <a:schemeClr val="tx1"/>
                          </a:solidFill>
                          <a:effectLst/>
                          <a:latin typeface="Tahoma" pitchFamily="34" charset="0"/>
                          <a:cs typeface="Arial" charset="0"/>
                        </a:rPr>
                        <a:t>78 años</a:t>
                      </a:r>
                    </a:p>
                  </a:txBody>
                  <a:tcPr marT="45722" marB="45722"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8"/>
                  </a:ext>
                </a:extLst>
              </a:tr>
              <a:tr h="515965">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s-ES" sz="2400" b="1" i="0" u="none" strike="noStrike" cap="none" normalizeH="0" baseline="0" smtClean="0">
                          <a:ln>
                            <a:noFill/>
                          </a:ln>
                          <a:solidFill>
                            <a:schemeClr val="tx1"/>
                          </a:solidFill>
                          <a:effectLst/>
                          <a:latin typeface="Tahoma" pitchFamily="34" charset="0"/>
                          <a:cs typeface="Arial" charset="0"/>
                        </a:rPr>
                        <a:t>Analfabetismo</a:t>
                      </a:r>
                    </a:p>
                  </a:txBody>
                  <a:tcPr marT="45722" marB="45722"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s-ES" sz="2400" b="1" i="0" u="none" strike="noStrike" cap="none" normalizeH="0" baseline="0" smtClean="0">
                          <a:ln>
                            <a:noFill/>
                          </a:ln>
                          <a:solidFill>
                            <a:schemeClr val="tx1"/>
                          </a:solidFill>
                          <a:effectLst/>
                          <a:latin typeface="Tahoma" pitchFamily="34" charset="0"/>
                          <a:cs typeface="Arial" charset="0"/>
                        </a:rPr>
                        <a:t>+ 1 Millón</a:t>
                      </a:r>
                    </a:p>
                  </a:txBody>
                  <a:tcPr marT="45722" marB="45722"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s-ES" sz="2400" b="1" i="0" u="none" strike="noStrike" cap="none" normalizeH="0" baseline="0" smtClean="0">
                          <a:ln>
                            <a:noFill/>
                          </a:ln>
                          <a:solidFill>
                            <a:schemeClr val="tx1"/>
                          </a:solidFill>
                          <a:effectLst/>
                          <a:latin typeface="Tahoma" pitchFamily="34" charset="0"/>
                          <a:cs typeface="Arial" charset="0"/>
                        </a:rPr>
                        <a:t>Residual</a:t>
                      </a:r>
                    </a:p>
                  </a:txBody>
                  <a:tcPr marT="45722" marB="45722"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9"/>
                  </a:ext>
                </a:extLst>
              </a:tr>
              <a:tr h="823003">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s-ES" sz="2400" b="1" i="0" u="none" strike="noStrike" cap="none" normalizeH="0" baseline="0" smtClean="0">
                          <a:ln>
                            <a:noFill/>
                          </a:ln>
                          <a:solidFill>
                            <a:schemeClr val="tx1"/>
                          </a:solidFill>
                          <a:effectLst/>
                          <a:latin typeface="Tahoma" pitchFamily="34" charset="0"/>
                          <a:cs typeface="Arial" charset="0"/>
                        </a:rPr>
                        <a:t>Tasa escolarización primaria</a:t>
                      </a:r>
                    </a:p>
                  </a:txBody>
                  <a:tcPr marT="45722" marB="45722"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s-ES" sz="2400" b="1" i="0" u="none" strike="noStrike" cap="none" normalizeH="0" baseline="0" smtClean="0">
                          <a:ln>
                            <a:noFill/>
                          </a:ln>
                          <a:solidFill>
                            <a:schemeClr val="tx1"/>
                          </a:solidFill>
                          <a:effectLst/>
                          <a:latin typeface="Tahoma" pitchFamily="34" charset="0"/>
                          <a:cs typeface="Arial" charset="0"/>
                        </a:rPr>
                        <a:t>600 mil niños s/esc</a:t>
                      </a:r>
                    </a:p>
                  </a:txBody>
                  <a:tcPr marT="45722" marB="45722"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s-ES" sz="2400" b="1" i="0" u="none" strike="noStrike" cap="none" normalizeH="0" baseline="0" smtClean="0">
                          <a:ln>
                            <a:noFill/>
                          </a:ln>
                          <a:solidFill>
                            <a:schemeClr val="tx1"/>
                          </a:solidFill>
                          <a:effectLst/>
                          <a:latin typeface="Tahoma" pitchFamily="34" charset="0"/>
                          <a:cs typeface="Arial" charset="0"/>
                        </a:rPr>
                        <a:t>99,4 %</a:t>
                      </a:r>
                    </a:p>
                  </a:txBody>
                  <a:tcPr marT="45722" marB="45722"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10"/>
                  </a:ext>
                </a:extLst>
              </a:tr>
            </a:tbl>
          </a:graphicData>
        </a:graphic>
      </p:graphicFrame>
    </p:spTree>
    <p:extLst>
      <p:ext uri="{BB962C8B-B14F-4D97-AF65-F5344CB8AC3E}">
        <p14:creationId xmlns:p14="http://schemas.microsoft.com/office/powerpoint/2010/main" val="44668374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233475"/>
                                        </p:tgtEl>
                                        <p:attrNameLst>
                                          <p:attrName>style.visibility</p:attrName>
                                        </p:attrNameLst>
                                      </p:cBhvr>
                                      <p:to>
                                        <p:strVal val="visible"/>
                                      </p:to>
                                    </p:set>
                                  </p:childTnLst>
                                </p:cTn>
                              </p:par>
                            </p:childTnLst>
                          </p:cTn>
                        </p:par>
                        <p:par>
                          <p:cTn id="7" fill="hold" nodeType="afterGroup">
                            <p:stCondLst>
                              <p:cond delay="500"/>
                            </p:stCondLst>
                            <p:childTnLst>
                              <p:par>
                                <p:cTn id="8" presetID="23" presetClass="entr" presetSubtype="16" fill="hold" nodeType="afterEffect">
                                  <p:stCondLst>
                                    <p:cond delay="0"/>
                                  </p:stCondLst>
                                  <p:childTnLst>
                                    <p:set>
                                      <p:cBhvr>
                                        <p:cTn id="9" dur="1" fill="hold">
                                          <p:stCondLst>
                                            <p:cond delay="0"/>
                                          </p:stCondLst>
                                        </p:cTn>
                                        <p:tgtEl>
                                          <p:spTgt spid="264250"/>
                                        </p:tgtEl>
                                        <p:attrNameLst>
                                          <p:attrName>style.visibility</p:attrName>
                                        </p:attrNameLst>
                                      </p:cBhvr>
                                      <p:to>
                                        <p:strVal val="visible"/>
                                      </p:to>
                                    </p:set>
                                    <p:anim calcmode="lin" valueType="num">
                                      <p:cBhvr>
                                        <p:cTn id="10" dur="500" fill="hold"/>
                                        <p:tgtEl>
                                          <p:spTgt spid="264250"/>
                                        </p:tgtEl>
                                        <p:attrNameLst>
                                          <p:attrName>ppt_w</p:attrName>
                                        </p:attrNameLst>
                                      </p:cBhvr>
                                      <p:tavLst>
                                        <p:tav tm="0">
                                          <p:val>
                                            <p:fltVal val="0"/>
                                          </p:val>
                                        </p:tav>
                                        <p:tav tm="100000">
                                          <p:val>
                                            <p:strVal val="#ppt_w"/>
                                          </p:val>
                                        </p:tav>
                                      </p:tavLst>
                                    </p:anim>
                                    <p:anim calcmode="lin" valueType="num">
                                      <p:cBhvr>
                                        <p:cTn id="11" dur="500" fill="hold"/>
                                        <p:tgtEl>
                                          <p:spTgt spid="26425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3475" grpId="0" autoUpdateAnimBg="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620" y="260648"/>
            <a:ext cx="8708860" cy="62646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9562899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83802"/>
            <a:ext cx="8928992" cy="67741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4738322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818" name="Object 2"/>
          <p:cNvGraphicFramePr>
            <a:graphicFrameLocks noChangeAspect="1"/>
          </p:cNvGraphicFramePr>
          <p:nvPr/>
        </p:nvGraphicFramePr>
        <p:xfrm>
          <a:off x="0" y="0"/>
          <a:ext cx="9144000" cy="6543675"/>
        </p:xfrm>
        <a:graphic>
          <a:graphicData uri="http://schemas.openxmlformats.org/presentationml/2006/ole">
            <mc:AlternateContent xmlns:mc="http://schemas.openxmlformats.org/markup-compatibility/2006">
              <mc:Choice xmlns:v="urn:schemas-microsoft-com:vml" Requires="v">
                <p:oleObj spid="_x0000_s3138" name="Imagen de mapa de bits" r:id="rId3" imgW="5830114" imgH="4172532" progId="Paint.Picture">
                  <p:embed/>
                </p:oleObj>
              </mc:Choice>
              <mc:Fallback>
                <p:oleObj name="Imagen de mapa de bits" r:id="rId3" imgW="5830114" imgH="4172532" progId="Paint.Picture">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6543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34819" name="Text Box 3"/>
          <p:cNvSpPr txBox="1">
            <a:spLocks noChangeArrowheads="1"/>
          </p:cNvSpPr>
          <p:nvPr/>
        </p:nvSpPr>
        <p:spPr bwMode="auto">
          <a:xfrm>
            <a:off x="250825" y="0"/>
            <a:ext cx="82073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algn="ctr" eaLnBrk="1" hangingPunct="1"/>
            <a:r>
              <a:rPr lang="es-ES" altLang="es-ES" sz="2400" b="1" u="sng">
                <a:latin typeface="Times New Roman" pitchFamily="18" charset="0"/>
              </a:rPr>
              <a:t>EVOLUCIÓN DEL PLANETA TIERRA</a:t>
            </a:r>
          </a:p>
        </p:txBody>
      </p:sp>
      <p:sp>
        <p:nvSpPr>
          <p:cNvPr id="34820" name="Text Box 4"/>
          <p:cNvSpPr txBox="1">
            <a:spLocks noChangeArrowheads="1"/>
          </p:cNvSpPr>
          <p:nvPr/>
        </p:nvSpPr>
        <p:spPr bwMode="auto">
          <a:xfrm>
            <a:off x="3657600" y="609600"/>
            <a:ext cx="4572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eaLnBrk="1" hangingPunct="1"/>
            <a:r>
              <a:rPr lang="es-ES" altLang="es-ES" sz="1800">
                <a:solidFill>
                  <a:srgbClr val="000099"/>
                </a:solidFill>
                <a:latin typeface="Times New Roman" pitchFamily="18" charset="0"/>
              </a:rPr>
              <a:t>Homo Sapiens COMO PORTADOR MATERIAL DE LA FORMA SOCIAL DE LA MATERIA</a:t>
            </a:r>
          </a:p>
        </p:txBody>
      </p:sp>
    </p:spTree>
    <p:extLst>
      <p:ext uri="{BB962C8B-B14F-4D97-AF65-F5344CB8AC3E}">
        <p14:creationId xmlns:p14="http://schemas.microsoft.com/office/powerpoint/2010/main" val="130863301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842" name="Object 2"/>
          <p:cNvGraphicFramePr>
            <a:graphicFrameLocks noChangeAspect="1"/>
          </p:cNvGraphicFramePr>
          <p:nvPr/>
        </p:nvGraphicFramePr>
        <p:xfrm>
          <a:off x="304800" y="0"/>
          <a:ext cx="8316913" cy="5949950"/>
        </p:xfrm>
        <a:graphic>
          <a:graphicData uri="http://schemas.openxmlformats.org/presentationml/2006/ole">
            <mc:AlternateContent xmlns:mc="http://schemas.openxmlformats.org/markup-compatibility/2006">
              <mc:Choice xmlns:v="urn:schemas-microsoft-com:vml" Requires="v">
                <p:oleObj spid="_x0000_s4162" name="Imagen de mapa de bits" r:id="rId3" imgW="5830114" imgH="4172532" progId="Paint.Picture">
                  <p:embed/>
                </p:oleObj>
              </mc:Choice>
              <mc:Fallback>
                <p:oleObj name="Imagen de mapa de bits" r:id="rId3" imgW="5830114" imgH="4172532" progId="Paint.Picture">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800" y="0"/>
                        <a:ext cx="8316913" cy="5949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35843" name="Oval 3"/>
          <p:cNvSpPr>
            <a:spLocks noChangeArrowheads="1"/>
          </p:cNvSpPr>
          <p:nvPr/>
        </p:nvSpPr>
        <p:spPr bwMode="auto">
          <a:xfrm>
            <a:off x="4716463" y="4868863"/>
            <a:ext cx="647700" cy="576262"/>
          </a:xfrm>
          <a:prstGeom prst="ellipse">
            <a:avLst/>
          </a:prstGeom>
          <a:solidFill>
            <a:schemeClr val="accent1"/>
          </a:solidFill>
          <a:ln w="9525">
            <a:solidFill>
              <a:schemeClr val="tx1"/>
            </a:solidFill>
            <a:miter lim="800000"/>
            <a:headEnd/>
            <a:tailEnd/>
          </a:ln>
        </p:spPr>
        <p:txBody>
          <a:bodyPr wrap="none" anchor="ctr"/>
          <a:lstStyle/>
          <a:p>
            <a:pPr eaLnBrk="1" hangingPunct="1"/>
            <a:endParaRPr lang="es-ES_tradnl" altLang="es-ES"/>
          </a:p>
        </p:txBody>
      </p:sp>
      <p:sp>
        <p:nvSpPr>
          <p:cNvPr id="35844" name="Oval 4"/>
          <p:cNvSpPr>
            <a:spLocks noChangeArrowheads="1"/>
          </p:cNvSpPr>
          <p:nvPr/>
        </p:nvSpPr>
        <p:spPr bwMode="auto">
          <a:xfrm>
            <a:off x="5219700" y="4868863"/>
            <a:ext cx="647700" cy="576262"/>
          </a:xfrm>
          <a:prstGeom prst="ellipse">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eaLnBrk="1" hangingPunct="1"/>
            <a:endParaRPr lang="es-ES_tradnl" altLang="es-ES"/>
          </a:p>
        </p:txBody>
      </p:sp>
      <p:sp>
        <p:nvSpPr>
          <p:cNvPr id="35845" name="Oval 5"/>
          <p:cNvSpPr>
            <a:spLocks noChangeArrowheads="1"/>
          </p:cNvSpPr>
          <p:nvPr/>
        </p:nvSpPr>
        <p:spPr bwMode="auto">
          <a:xfrm rot="194382">
            <a:off x="5508625" y="3787775"/>
            <a:ext cx="639763" cy="574675"/>
          </a:xfrm>
          <a:prstGeom prst="ellipse">
            <a:avLst/>
          </a:prstGeom>
          <a:solidFill>
            <a:schemeClr val="accent1"/>
          </a:solidFill>
          <a:ln w="9525">
            <a:solidFill>
              <a:schemeClr val="tx1"/>
            </a:solidFill>
            <a:miter lim="800000"/>
            <a:headEnd/>
            <a:tailEnd/>
          </a:ln>
        </p:spPr>
        <p:txBody>
          <a:bodyPr wrap="none" anchor="ctr"/>
          <a:lstStyle/>
          <a:p>
            <a:pPr algn="ctr" eaLnBrk="1" hangingPunct="1"/>
            <a:endParaRPr lang="es-ES_tradnl" altLang="es-ES" b="1"/>
          </a:p>
        </p:txBody>
      </p:sp>
      <p:sp>
        <p:nvSpPr>
          <p:cNvPr id="35846" name="Oval 6"/>
          <p:cNvSpPr>
            <a:spLocks noChangeArrowheads="1"/>
          </p:cNvSpPr>
          <p:nvPr/>
        </p:nvSpPr>
        <p:spPr bwMode="auto">
          <a:xfrm>
            <a:off x="5867400" y="3789363"/>
            <a:ext cx="647700" cy="576262"/>
          </a:xfrm>
          <a:prstGeom prst="ellipse">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algn="ctr" eaLnBrk="1" hangingPunct="1"/>
            <a:endParaRPr lang="es-ES_tradnl" altLang="es-ES">
              <a:solidFill>
                <a:srgbClr val="000000"/>
              </a:solidFill>
              <a:latin typeface="Times New Roman" pitchFamily="18" charset="0"/>
            </a:endParaRPr>
          </a:p>
        </p:txBody>
      </p:sp>
      <p:sp>
        <p:nvSpPr>
          <p:cNvPr id="35847" name="Oval 7"/>
          <p:cNvSpPr>
            <a:spLocks noChangeArrowheads="1"/>
          </p:cNvSpPr>
          <p:nvPr/>
        </p:nvSpPr>
        <p:spPr bwMode="auto">
          <a:xfrm>
            <a:off x="5867400" y="1700213"/>
            <a:ext cx="647700" cy="576262"/>
          </a:xfrm>
          <a:prstGeom prst="ellipse">
            <a:avLst/>
          </a:prstGeom>
          <a:solidFill>
            <a:schemeClr val="accent1"/>
          </a:solidFill>
          <a:ln w="9525">
            <a:solidFill>
              <a:schemeClr val="tx1"/>
            </a:solidFill>
            <a:miter lim="800000"/>
            <a:headEnd/>
            <a:tailEnd/>
          </a:ln>
        </p:spPr>
        <p:txBody>
          <a:bodyPr wrap="none" anchor="ctr"/>
          <a:lstStyle/>
          <a:p>
            <a:pPr algn="ctr" eaLnBrk="1" hangingPunct="1"/>
            <a:r>
              <a:rPr lang="es-ES" altLang="es-ES" sz="2400">
                <a:latin typeface="Times New Roman" pitchFamily="18" charset="0"/>
              </a:rPr>
              <a:t>    </a:t>
            </a:r>
            <a:r>
              <a:rPr lang="es-ES" altLang="es-ES" sz="2400" b="1">
                <a:solidFill>
                  <a:srgbClr val="000000"/>
                </a:solidFill>
                <a:latin typeface="Times New Roman" pitchFamily="18" charset="0"/>
              </a:rPr>
              <a:t>S</a:t>
            </a:r>
          </a:p>
        </p:txBody>
      </p:sp>
      <p:sp>
        <p:nvSpPr>
          <p:cNvPr id="35848" name="Oval 8"/>
          <p:cNvSpPr>
            <a:spLocks noChangeArrowheads="1"/>
          </p:cNvSpPr>
          <p:nvPr/>
        </p:nvSpPr>
        <p:spPr bwMode="auto">
          <a:xfrm>
            <a:off x="6084888" y="1700213"/>
            <a:ext cx="647700" cy="576262"/>
          </a:xfrm>
          <a:prstGeom prst="ellipse">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eaLnBrk="1" hangingPunct="1"/>
            <a:endParaRPr lang="es-ES_tradnl" altLang="es-ES"/>
          </a:p>
        </p:txBody>
      </p:sp>
      <p:sp>
        <p:nvSpPr>
          <p:cNvPr id="35849" name="Oval 9"/>
          <p:cNvSpPr>
            <a:spLocks noChangeArrowheads="1"/>
          </p:cNvSpPr>
          <p:nvPr/>
        </p:nvSpPr>
        <p:spPr bwMode="auto">
          <a:xfrm>
            <a:off x="323850" y="260350"/>
            <a:ext cx="1295400" cy="1296988"/>
          </a:xfrm>
          <a:prstGeom prst="ellipse">
            <a:avLst/>
          </a:prstGeom>
          <a:solidFill>
            <a:schemeClr val="accent1"/>
          </a:solidFill>
          <a:ln w="9525">
            <a:solidFill>
              <a:schemeClr val="tx1"/>
            </a:solidFill>
            <a:miter lim="800000"/>
            <a:headEnd/>
            <a:tailEnd/>
          </a:ln>
        </p:spPr>
        <p:txBody>
          <a:bodyPr wrap="none" anchor="ctr"/>
          <a:lstStyle/>
          <a:p>
            <a:pPr algn="ctr" eaLnBrk="1" hangingPunct="1"/>
            <a:r>
              <a:rPr lang="es-ES" altLang="es-ES" sz="4400" b="1">
                <a:solidFill>
                  <a:srgbClr val="000000"/>
                </a:solidFill>
                <a:latin typeface="Times New Roman" pitchFamily="18" charset="0"/>
              </a:rPr>
              <a:t>S</a:t>
            </a:r>
          </a:p>
        </p:txBody>
      </p:sp>
      <p:sp>
        <p:nvSpPr>
          <p:cNvPr id="35850" name="Oval 10"/>
          <p:cNvSpPr>
            <a:spLocks noChangeArrowheads="1"/>
          </p:cNvSpPr>
          <p:nvPr/>
        </p:nvSpPr>
        <p:spPr bwMode="auto">
          <a:xfrm>
            <a:off x="457200" y="228600"/>
            <a:ext cx="1295400" cy="1296988"/>
          </a:xfrm>
          <a:prstGeom prst="ellipse">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eaLnBrk="1" hangingPunct="1"/>
            <a:endParaRPr lang="es-ES_tradnl" altLang="es-ES"/>
          </a:p>
        </p:txBody>
      </p:sp>
      <p:sp>
        <p:nvSpPr>
          <p:cNvPr id="35851" name="Text Box 11"/>
          <p:cNvSpPr txBox="1">
            <a:spLocks noChangeArrowheads="1"/>
          </p:cNvSpPr>
          <p:nvPr/>
        </p:nvSpPr>
        <p:spPr bwMode="auto">
          <a:xfrm>
            <a:off x="5487988" y="4889500"/>
            <a:ext cx="35401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eaLnBrk="1" hangingPunct="1"/>
            <a:r>
              <a:rPr lang="es-ES" altLang="es-ES" sz="2400" b="1">
                <a:solidFill>
                  <a:srgbClr val="000000"/>
                </a:solidFill>
                <a:latin typeface="Times New Roman" pitchFamily="18" charset="0"/>
              </a:rPr>
              <a:t>S</a:t>
            </a:r>
          </a:p>
        </p:txBody>
      </p:sp>
      <p:sp>
        <p:nvSpPr>
          <p:cNvPr id="35852" name="Text Box 12"/>
          <p:cNvSpPr txBox="1">
            <a:spLocks noChangeArrowheads="1"/>
          </p:cNvSpPr>
          <p:nvPr/>
        </p:nvSpPr>
        <p:spPr bwMode="auto">
          <a:xfrm>
            <a:off x="6064250" y="3810000"/>
            <a:ext cx="3540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eaLnBrk="1" hangingPunct="1"/>
            <a:r>
              <a:rPr lang="es-ES" altLang="es-ES" sz="2400" b="1">
                <a:solidFill>
                  <a:srgbClr val="000000"/>
                </a:solidFill>
                <a:latin typeface="Times New Roman" pitchFamily="18" charset="0"/>
              </a:rPr>
              <a:t>S</a:t>
            </a:r>
          </a:p>
        </p:txBody>
      </p:sp>
      <p:sp>
        <p:nvSpPr>
          <p:cNvPr id="35853" name="Text Box 13"/>
          <p:cNvSpPr txBox="1">
            <a:spLocks noChangeArrowheads="1"/>
          </p:cNvSpPr>
          <p:nvPr/>
        </p:nvSpPr>
        <p:spPr bwMode="auto">
          <a:xfrm>
            <a:off x="0" y="6096000"/>
            <a:ext cx="93726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eaLnBrk="1" hangingPunct="1"/>
            <a:r>
              <a:rPr lang="es-ES" altLang="es-ES" sz="2800" b="1">
                <a:latin typeface="Times New Roman" pitchFamily="18" charset="0"/>
              </a:rPr>
              <a:t>              Evolución histórica de la la interacción N-S</a:t>
            </a:r>
          </a:p>
        </p:txBody>
      </p:sp>
      <p:sp>
        <p:nvSpPr>
          <p:cNvPr id="35854" name="Rectangle 14"/>
          <p:cNvSpPr>
            <a:spLocks noChangeArrowheads="1"/>
          </p:cNvSpPr>
          <p:nvPr/>
        </p:nvSpPr>
        <p:spPr bwMode="auto">
          <a:xfrm>
            <a:off x="914400" y="5791200"/>
            <a:ext cx="7329488" cy="1066800"/>
          </a:xfrm>
          <a:prstGeom prst="rect">
            <a:avLst/>
          </a:prstGeom>
          <a:noFill/>
          <a:ln w="9525">
            <a:solidFill>
              <a:srgbClr val="FF33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eaLnBrk="1" hangingPunct="1"/>
            <a:endParaRPr lang="es-ES_tradnl" altLang="es-ES"/>
          </a:p>
        </p:txBody>
      </p:sp>
      <p:sp>
        <p:nvSpPr>
          <p:cNvPr id="35855" name="Text Box 15"/>
          <p:cNvSpPr txBox="1">
            <a:spLocks noChangeArrowheads="1"/>
          </p:cNvSpPr>
          <p:nvPr/>
        </p:nvSpPr>
        <p:spPr bwMode="auto">
          <a:xfrm>
            <a:off x="4876800" y="4953000"/>
            <a:ext cx="2444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eaLnBrk="1" hangingPunct="1">
              <a:spcBef>
                <a:spcPct val="50000"/>
              </a:spcBef>
            </a:pPr>
            <a:r>
              <a:rPr lang="es-ES_tradnl" altLang="es-ES" sz="1800" b="1"/>
              <a:t>N</a:t>
            </a:r>
            <a:endParaRPr lang="es-ES" altLang="es-ES" sz="1800" b="1"/>
          </a:p>
        </p:txBody>
      </p:sp>
      <p:sp>
        <p:nvSpPr>
          <p:cNvPr id="35856" name="Rectangle 16"/>
          <p:cNvSpPr>
            <a:spLocks noChangeArrowheads="1"/>
          </p:cNvSpPr>
          <p:nvPr/>
        </p:nvSpPr>
        <p:spPr bwMode="auto">
          <a:xfrm>
            <a:off x="5562600" y="3886200"/>
            <a:ext cx="341313"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es-ES_tradnl" altLang="es-ES" b="1"/>
              <a:t>N</a:t>
            </a:r>
            <a:endParaRPr lang="es-ES" altLang="es-ES" b="1"/>
          </a:p>
        </p:txBody>
      </p:sp>
    </p:spTree>
    <p:extLst>
      <p:ext uri="{BB962C8B-B14F-4D97-AF65-F5344CB8AC3E}">
        <p14:creationId xmlns:p14="http://schemas.microsoft.com/office/powerpoint/2010/main" val="412626920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1412776"/>
            <a:ext cx="8229600" cy="4968552"/>
          </a:xfrm>
        </p:spPr>
        <p:txBody>
          <a:bodyPr>
            <a:normAutofit fontScale="85000" lnSpcReduction="20000"/>
          </a:bodyPr>
          <a:lstStyle/>
          <a:p>
            <a:pPr marL="0" indent="0" algn="just">
              <a:lnSpc>
                <a:spcPct val="160000"/>
              </a:lnSpc>
              <a:buNone/>
            </a:pPr>
            <a:r>
              <a:rPr lang="es-ES" sz="3000" dirty="0"/>
              <a:t>En el reloj geológico ideal en el cada hora representa 200 millones de años, representa que transcurrieron:</a:t>
            </a:r>
          </a:p>
          <a:p>
            <a:pPr algn="just">
              <a:lnSpc>
                <a:spcPct val="160000"/>
              </a:lnSpc>
              <a:buFont typeface="Wingdings" pitchFamily="2" charset="2"/>
              <a:buChar char="§"/>
            </a:pPr>
            <a:r>
              <a:rPr lang="es-ES" sz="3000" dirty="0"/>
              <a:t>Más de 20 horas desde el origen planeta hasta el Precámbrico.</a:t>
            </a:r>
          </a:p>
          <a:p>
            <a:pPr algn="just">
              <a:lnSpc>
                <a:spcPct val="160000"/>
              </a:lnSpc>
              <a:buFont typeface="Wingdings" pitchFamily="2" charset="2"/>
              <a:buChar char="§"/>
            </a:pPr>
            <a:r>
              <a:rPr lang="es-ES" sz="3000" dirty="0"/>
              <a:t>A las 8:30 p.m. empezó el Paleozoico</a:t>
            </a:r>
          </a:p>
          <a:p>
            <a:pPr algn="just">
              <a:lnSpc>
                <a:spcPct val="160000"/>
              </a:lnSpc>
              <a:buFont typeface="Wingdings" pitchFamily="2" charset="2"/>
              <a:buChar char="§"/>
            </a:pPr>
            <a:r>
              <a:rPr lang="es-ES" sz="3000" dirty="0"/>
              <a:t>A las 10:30 p.m. el Mesozoico y duró 1 hora</a:t>
            </a:r>
          </a:p>
          <a:p>
            <a:pPr algn="just">
              <a:lnSpc>
                <a:spcPct val="160000"/>
              </a:lnSpc>
              <a:buFont typeface="Wingdings" pitchFamily="2" charset="2"/>
              <a:buChar char="§"/>
            </a:pPr>
            <a:r>
              <a:rPr lang="es-ES" sz="3000" dirty="0"/>
              <a:t>En los últimos 20 segundos empezó el cuaternario</a:t>
            </a:r>
          </a:p>
          <a:p>
            <a:pPr algn="just">
              <a:lnSpc>
                <a:spcPct val="160000"/>
              </a:lnSpc>
              <a:buFont typeface="Wingdings" pitchFamily="2" charset="2"/>
              <a:buChar char="§"/>
            </a:pPr>
            <a:r>
              <a:rPr lang="es-ES" sz="3000" dirty="0"/>
              <a:t>A las </a:t>
            </a:r>
            <a:r>
              <a:rPr lang="es-ES" sz="3000" dirty="0">
                <a:solidFill>
                  <a:srgbClr val="FF0000"/>
                </a:solidFill>
              </a:rPr>
              <a:t>11:59:50</a:t>
            </a:r>
            <a:r>
              <a:rPr lang="es-ES" sz="3000" dirty="0"/>
              <a:t> p.m. surgió el hombre.</a:t>
            </a:r>
          </a:p>
          <a:p>
            <a:pPr marL="0" indent="0" algn="just">
              <a:buNone/>
            </a:pPr>
            <a:endParaRPr lang="es-ES" dirty="0"/>
          </a:p>
        </p:txBody>
      </p:sp>
      <p:sp>
        <p:nvSpPr>
          <p:cNvPr id="4" name="1 Título"/>
          <p:cNvSpPr>
            <a:spLocks noGrp="1"/>
          </p:cNvSpPr>
          <p:nvPr>
            <p:ph type="title"/>
          </p:nvPr>
        </p:nvSpPr>
        <p:spPr>
          <a:xfrm>
            <a:off x="457200" y="274638"/>
            <a:ext cx="8229600" cy="922114"/>
          </a:xfrm>
        </p:spPr>
        <p:txBody>
          <a:bodyPr/>
          <a:lstStyle/>
          <a:p>
            <a:r>
              <a:rPr lang="es-ES" b="1" dirty="0" smtClean="0"/>
              <a:t>El  reloj geológico</a:t>
            </a:r>
          </a:p>
        </p:txBody>
      </p:sp>
    </p:spTree>
    <p:extLst>
      <p:ext uri="{BB962C8B-B14F-4D97-AF65-F5344CB8AC3E}">
        <p14:creationId xmlns:p14="http://schemas.microsoft.com/office/powerpoint/2010/main" val="142951792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pPr eaLnBrk="1" hangingPunct="1"/>
            <a:r>
              <a:rPr lang="es-ES" altLang="es-ES" b="1" smtClean="0"/>
              <a:t>Huella ecológica</a:t>
            </a:r>
            <a:endParaRPr lang="es-ES_tradnl" altLang="es-ES" b="1" smtClean="0"/>
          </a:p>
        </p:txBody>
      </p:sp>
      <p:sp>
        <p:nvSpPr>
          <p:cNvPr id="36867" name="Rectangle 3"/>
          <p:cNvSpPr>
            <a:spLocks noGrp="1" noChangeArrowheads="1"/>
          </p:cNvSpPr>
          <p:nvPr>
            <p:ph type="body" idx="1"/>
          </p:nvPr>
        </p:nvSpPr>
        <p:spPr>
          <a:xfrm>
            <a:off x="467544" y="1556792"/>
            <a:ext cx="8219256" cy="4536504"/>
          </a:xfrm>
        </p:spPr>
        <p:txBody>
          <a:bodyPr>
            <a:noAutofit/>
          </a:bodyPr>
          <a:lstStyle/>
          <a:p>
            <a:pPr algn="just" eaLnBrk="1" hangingPunct="1">
              <a:lnSpc>
                <a:spcPct val="150000"/>
              </a:lnSpc>
            </a:pPr>
            <a:r>
              <a:rPr lang="es-ES" altLang="es-ES" sz="2600" dirty="0" smtClean="0"/>
              <a:t>Representa el área de tierra o agua ecológicamente productivos que se requiere para generar los recursos necesarios y además para asimilar los residuos producidos por cada población.</a:t>
            </a:r>
          </a:p>
          <a:p>
            <a:pPr algn="just" eaLnBrk="1" hangingPunct="1">
              <a:lnSpc>
                <a:spcPct val="150000"/>
              </a:lnSpc>
            </a:pPr>
            <a:r>
              <a:rPr lang="es-ES" altLang="es-ES" sz="2600" dirty="0" smtClean="0"/>
              <a:t>Determinada de acuerdo a su modo de vida, de forma indefinida.</a:t>
            </a:r>
            <a:r>
              <a:rPr lang="es-ES_tradnl" altLang="es-ES" sz="2600" dirty="0" smtClean="0"/>
              <a:t> </a:t>
            </a:r>
          </a:p>
          <a:p>
            <a:pPr algn="just" eaLnBrk="1" hangingPunct="1">
              <a:lnSpc>
                <a:spcPct val="150000"/>
              </a:lnSpc>
            </a:pPr>
            <a:r>
              <a:rPr lang="es-ES_tradnl" altLang="es-ES" sz="2600" dirty="0" smtClean="0"/>
              <a:t>Indicador de </a:t>
            </a:r>
            <a:r>
              <a:rPr lang="es-ES_tradnl" altLang="es-ES" sz="2600" dirty="0" smtClean="0">
                <a:solidFill>
                  <a:schemeClr val="hlink"/>
                </a:solidFill>
              </a:rPr>
              <a:t>sostenibilidad</a:t>
            </a:r>
          </a:p>
        </p:txBody>
      </p:sp>
    </p:spTree>
    <p:extLst>
      <p:ext uri="{BB962C8B-B14F-4D97-AF65-F5344CB8AC3E}">
        <p14:creationId xmlns:p14="http://schemas.microsoft.com/office/powerpoint/2010/main" val="272284956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pPr eaLnBrk="1" hangingPunct="1"/>
            <a:r>
              <a:rPr lang="es-ES" altLang="es-ES" b="1" smtClean="0"/>
              <a:t>Huella ecológica</a:t>
            </a:r>
            <a:endParaRPr lang="es-ES_tradnl" altLang="es-ES" b="1" smtClean="0"/>
          </a:p>
        </p:txBody>
      </p:sp>
      <p:sp>
        <p:nvSpPr>
          <p:cNvPr id="37891" name="Rectangle 3"/>
          <p:cNvSpPr>
            <a:spLocks noGrp="1" noChangeArrowheads="1"/>
          </p:cNvSpPr>
          <p:nvPr>
            <p:ph type="body" idx="1"/>
          </p:nvPr>
        </p:nvSpPr>
        <p:spPr>
          <a:xfrm>
            <a:off x="467544" y="1268760"/>
            <a:ext cx="8280920" cy="4800600"/>
          </a:xfrm>
        </p:spPr>
        <p:txBody>
          <a:bodyPr>
            <a:normAutofit/>
          </a:bodyPr>
          <a:lstStyle/>
          <a:p>
            <a:pPr algn="just" eaLnBrk="1" hangingPunct="1">
              <a:lnSpc>
                <a:spcPct val="150000"/>
              </a:lnSpc>
            </a:pPr>
            <a:r>
              <a:rPr lang="es-ES" altLang="es-ES" sz="2800" dirty="0" smtClean="0"/>
              <a:t> Desde un punto de vista global, se ha estimado en </a:t>
            </a:r>
            <a:r>
              <a:rPr lang="es-ES" altLang="es-ES" sz="2800" dirty="0" smtClean="0">
                <a:solidFill>
                  <a:schemeClr val="hlink"/>
                </a:solidFill>
              </a:rPr>
              <a:t>1,8 ha</a:t>
            </a:r>
            <a:r>
              <a:rPr lang="es-ES_tradnl" altLang="es-ES" sz="2800" dirty="0" smtClean="0"/>
              <a:t>.</a:t>
            </a:r>
            <a:endParaRPr lang="es-ES" altLang="es-ES" sz="2800" dirty="0" smtClean="0"/>
          </a:p>
          <a:p>
            <a:pPr algn="just" eaLnBrk="1" hangingPunct="1">
              <a:lnSpc>
                <a:spcPct val="150000"/>
              </a:lnSpc>
            </a:pPr>
            <a:r>
              <a:rPr lang="es-ES" altLang="es-ES" sz="2800" dirty="0" smtClean="0"/>
              <a:t>Con los datos de </a:t>
            </a:r>
            <a:r>
              <a:rPr lang="es-ES" altLang="es-ES" sz="2800" dirty="0" smtClean="0">
                <a:solidFill>
                  <a:schemeClr val="bg2"/>
                </a:solidFill>
                <a:hlinkClick r:id="rId2" tooltip="2005"/>
              </a:rPr>
              <a:t>2005</a:t>
            </a:r>
            <a:r>
              <a:rPr lang="es-ES" altLang="es-ES" sz="2800" dirty="0" smtClean="0">
                <a:solidFill>
                  <a:schemeClr val="bg2"/>
                </a:solidFill>
              </a:rPr>
              <a:t>,</a:t>
            </a:r>
            <a:r>
              <a:rPr lang="es-ES" altLang="es-ES" sz="2800" dirty="0" smtClean="0"/>
              <a:t> el consumo medio por habitante y año es de </a:t>
            </a:r>
            <a:r>
              <a:rPr lang="es-ES" altLang="es-ES" sz="2800" b="1" dirty="0" smtClean="0">
                <a:solidFill>
                  <a:schemeClr val="hlink"/>
                </a:solidFill>
              </a:rPr>
              <a:t>2,7 ha</a:t>
            </a:r>
            <a:r>
              <a:rPr lang="es-ES" altLang="es-ES" sz="2800" b="1" dirty="0" smtClean="0"/>
              <a:t>.</a:t>
            </a:r>
          </a:p>
          <a:p>
            <a:pPr algn="just" eaLnBrk="1" hangingPunct="1">
              <a:lnSpc>
                <a:spcPct val="150000"/>
              </a:lnSpc>
            </a:pPr>
            <a:r>
              <a:rPr lang="es-ES" altLang="es-ES" sz="2800" dirty="0" smtClean="0">
                <a:solidFill>
                  <a:srgbClr val="FF0000"/>
                </a:solidFill>
              </a:rPr>
              <a:t>Por lo que a nivel global, estamos consumiendo más recursos y generando más residuos de los que el planeta puede generar y admitir.</a:t>
            </a:r>
            <a:r>
              <a:rPr lang="es-ES_tradnl" altLang="es-ES" sz="2800" dirty="0" smtClean="0">
                <a:solidFill>
                  <a:srgbClr val="FF0000"/>
                </a:solidFill>
              </a:rPr>
              <a:t> </a:t>
            </a:r>
          </a:p>
        </p:txBody>
      </p:sp>
    </p:spTree>
    <p:extLst>
      <p:ext uri="{BB962C8B-B14F-4D97-AF65-F5344CB8AC3E}">
        <p14:creationId xmlns:p14="http://schemas.microsoft.com/office/powerpoint/2010/main" val="188205982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1 Imag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381000"/>
            <a:ext cx="8686800" cy="601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15" name="2 Image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29400" y="990600"/>
            <a:ext cx="1828800"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 Box 4"/>
          <p:cNvSpPr txBox="1">
            <a:spLocks noChangeArrowheads="1"/>
          </p:cNvSpPr>
          <p:nvPr/>
        </p:nvSpPr>
        <p:spPr bwMode="auto">
          <a:xfrm>
            <a:off x="2895600" y="4117975"/>
            <a:ext cx="5543550" cy="1216025"/>
          </a:xfrm>
          <a:prstGeom prst="rect">
            <a:avLst/>
          </a:prstGeom>
          <a:solidFill>
            <a:schemeClr val="accent2"/>
          </a:solidFill>
          <a:ln w="28575">
            <a:solidFill>
              <a:schemeClr val="tx1"/>
            </a:solidFill>
            <a:miter lim="800000"/>
            <a:headEnd/>
            <a:tailEnd/>
          </a:ln>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algn="ctr" eaLnBrk="1" hangingPunct="1">
              <a:spcBef>
                <a:spcPct val="50000"/>
              </a:spcBef>
            </a:pPr>
            <a:r>
              <a:rPr lang="es-ES" altLang="es-ES" sz="2400" b="1" dirty="0">
                <a:solidFill>
                  <a:schemeClr val="bg1"/>
                </a:solidFill>
                <a:cs typeface="Arial" charset="0"/>
              </a:rPr>
              <a:t>En 2030, la humanidad necesitaría el doble de los recursos que la Tierra puede producir.</a:t>
            </a:r>
          </a:p>
        </p:txBody>
      </p:sp>
    </p:spTree>
    <p:extLst>
      <p:ext uri="{BB962C8B-B14F-4D97-AF65-F5344CB8AC3E}">
        <p14:creationId xmlns:p14="http://schemas.microsoft.com/office/powerpoint/2010/main" val="377219690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autoUpdateAnimBg="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3 Imagen" descr="Caric_Maykel_09.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3975" y="68263"/>
            <a:ext cx="9090025" cy="671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45505218"/>
      </p:ext>
    </p:extLst>
  </p:cSld>
  <p:clrMapOvr>
    <a:masterClrMapping/>
  </p:clrMapOvr>
  <p:transition spd="slow"/>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34" y="116632"/>
            <a:ext cx="8991562" cy="66247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6834532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62" name="Rectangle 2"/>
          <p:cNvSpPr>
            <a:spLocks noChangeArrowheads="1"/>
          </p:cNvSpPr>
          <p:nvPr/>
        </p:nvSpPr>
        <p:spPr bwMode="auto">
          <a:xfrm>
            <a:off x="304800" y="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eaLnBrk="1" hangingPunct="1"/>
            <a:r>
              <a:rPr lang="en-GB" altLang="es-ES" sz="3500" b="1">
                <a:solidFill>
                  <a:schemeClr val="bg1"/>
                </a:solidFill>
                <a:latin typeface="Times New Roman" pitchFamily="18" charset="0"/>
                <a:cs typeface="Arial" charset="0"/>
              </a:rPr>
              <a:t>Title</a:t>
            </a:r>
            <a:endParaRPr lang="en-US" altLang="es-ES" sz="3500" b="1">
              <a:solidFill>
                <a:schemeClr val="bg1"/>
              </a:solidFill>
              <a:latin typeface="Times New Roman" pitchFamily="18" charset="0"/>
              <a:cs typeface="Arial" charset="0"/>
            </a:endParaRPr>
          </a:p>
        </p:txBody>
      </p:sp>
      <p:sp>
        <p:nvSpPr>
          <p:cNvPr id="40963" name="Rectangle 3"/>
          <p:cNvSpPr>
            <a:spLocks noChangeArrowheads="1"/>
          </p:cNvSpPr>
          <p:nvPr/>
        </p:nvSpPr>
        <p:spPr bwMode="auto">
          <a:xfrm>
            <a:off x="304800" y="990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eaLnBrk="1" hangingPunct="1"/>
            <a:r>
              <a:rPr lang="en-GB" altLang="es-ES" sz="3000" b="1">
                <a:solidFill>
                  <a:schemeClr val="bg1"/>
                </a:solidFill>
                <a:latin typeface="Times New Roman" pitchFamily="18" charset="0"/>
                <a:cs typeface="Arial" charset="0"/>
              </a:rPr>
              <a:t>Body text</a:t>
            </a:r>
            <a:endParaRPr lang="en-US" altLang="es-ES" sz="3000" b="1">
              <a:solidFill>
                <a:schemeClr val="bg1"/>
              </a:solidFill>
              <a:latin typeface="Times New Roman" pitchFamily="18" charset="0"/>
              <a:cs typeface="Arial" charset="0"/>
            </a:endParaRPr>
          </a:p>
        </p:txBody>
      </p:sp>
      <p:graphicFrame>
        <p:nvGraphicFramePr>
          <p:cNvPr id="40964" name="Object 2"/>
          <p:cNvGraphicFramePr>
            <a:graphicFrameLocks noChangeAspect="1"/>
          </p:cNvGraphicFramePr>
          <p:nvPr/>
        </p:nvGraphicFramePr>
        <p:xfrm>
          <a:off x="0" y="0"/>
          <a:ext cx="9144000" cy="6858000"/>
        </p:xfrm>
        <a:graphic>
          <a:graphicData uri="http://schemas.openxmlformats.org/presentationml/2006/ole">
            <mc:AlternateContent xmlns:mc="http://schemas.openxmlformats.org/markup-compatibility/2006">
              <mc:Choice xmlns:v="urn:schemas-microsoft-com:vml" Requires="v">
                <p:oleObj spid="_x0000_s5186" name="Image" r:id="rId4" imgW="5957317" imgH="4463415" progId="Photoshop.Image.5">
                  <p:embed/>
                </p:oleObj>
              </mc:Choice>
              <mc:Fallback>
                <p:oleObj name="Image" r:id="rId4" imgW="5957317" imgH="4463415" progId="Photoshop.Image.5">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98309" name="Picture 5" descr="Gyde_biosphere_globes"/>
          <p:cNvPicPr>
            <a:picLocks noChangeAspect="1" noChangeArrowheads="1"/>
          </p:cNvPicPr>
          <p:nvPr/>
        </p:nvPicPr>
        <p:blipFill>
          <a:blip r:embed="rId6">
            <a:clrChange>
              <a:clrFrom>
                <a:srgbClr val="000000"/>
              </a:clrFrom>
              <a:clrTo>
                <a:srgbClr val="000000">
                  <a:alpha val="0"/>
                </a:srgbClr>
              </a:clrTo>
            </a:clrChange>
            <a:extLst>
              <a:ext uri="{28A0092B-C50C-407E-A947-70E740481C1C}">
                <a14:useLocalDpi xmlns:a14="http://schemas.microsoft.com/office/drawing/2010/main" val="0"/>
              </a:ext>
            </a:extLst>
          </a:blip>
          <a:srcRect/>
          <a:stretch>
            <a:fillRect/>
          </a:stretch>
        </p:blipFill>
        <p:spPr bwMode="auto">
          <a:xfrm>
            <a:off x="0" y="0"/>
            <a:ext cx="5324475" cy="670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66" name="Rectangle 6"/>
          <p:cNvSpPr>
            <a:spLocks noGrp="1" noChangeArrowheads="1"/>
          </p:cNvSpPr>
          <p:nvPr>
            <p:ph type="title" idx="4294967295"/>
          </p:nvPr>
        </p:nvSpPr>
        <p:spPr>
          <a:xfrm>
            <a:off x="2286000" y="76200"/>
            <a:ext cx="5816600" cy="1143000"/>
          </a:xfrm>
        </p:spPr>
        <p:txBody>
          <a:bodyPr/>
          <a:lstStyle/>
          <a:p>
            <a:pPr eaLnBrk="1" hangingPunct="1"/>
            <a:r>
              <a:rPr lang="en-US" altLang="es-ES" sz="2600" b="1" smtClean="0">
                <a:solidFill>
                  <a:srgbClr val="FF9933"/>
                </a:solidFill>
              </a:rPr>
              <a:t>La contracción de la biosfera </a:t>
            </a:r>
            <a:br>
              <a:rPr lang="en-US" altLang="es-ES" sz="2600" b="1" smtClean="0">
                <a:solidFill>
                  <a:srgbClr val="FF9933"/>
                </a:solidFill>
              </a:rPr>
            </a:br>
            <a:r>
              <a:rPr lang="en-US" altLang="es-ES" sz="2600" b="1" smtClean="0">
                <a:solidFill>
                  <a:srgbClr val="FF9933"/>
                </a:solidFill>
              </a:rPr>
              <a:t>                </a:t>
            </a:r>
            <a:r>
              <a:rPr lang="en-US" altLang="es-ES" sz="2800" b="1" smtClean="0">
                <a:solidFill>
                  <a:srgbClr val="FF9933"/>
                </a:solidFill>
              </a:rPr>
              <a:t>1900-2000</a:t>
            </a:r>
            <a:r>
              <a:rPr lang="en-US" altLang="es-ES" sz="2800" b="1" smtClean="0">
                <a:solidFill>
                  <a:srgbClr val="ECAE00"/>
                </a:solidFill>
              </a:rPr>
              <a:t> </a:t>
            </a:r>
          </a:p>
        </p:txBody>
      </p:sp>
      <p:sp>
        <p:nvSpPr>
          <p:cNvPr id="98311" name="Text Box 7"/>
          <p:cNvSpPr txBox="1">
            <a:spLocks noChangeArrowheads="1"/>
          </p:cNvSpPr>
          <p:nvPr/>
        </p:nvSpPr>
        <p:spPr bwMode="auto">
          <a:xfrm>
            <a:off x="3505200" y="1814513"/>
            <a:ext cx="5105400" cy="822325"/>
          </a:xfrm>
          <a:prstGeom prst="rect">
            <a:avLst/>
          </a:prstGeom>
          <a:noFill/>
          <a:ln w="9525">
            <a:noFill/>
            <a:miter lim="800000"/>
            <a:headEnd/>
            <a:tailEnd/>
          </a:ln>
          <a:effectLst/>
        </p:spPr>
        <p:txBody>
          <a:bodyPr>
            <a:spAutoFit/>
          </a:bodyPr>
          <a:lstStyle/>
          <a:p>
            <a:pPr algn="ctr" eaLnBrk="1" fontAlgn="auto" hangingPunct="1">
              <a:spcBef>
                <a:spcPct val="50000"/>
              </a:spcBef>
              <a:spcAft>
                <a:spcPts val="0"/>
              </a:spcAft>
              <a:defRPr/>
            </a:pPr>
            <a:r>
              <a:rPr lang="en-US" sz="2400" b="1">
                <a:solidFill>
                  <a:schemeClr val="bg1"/>
                </a:solidFill>
                <a:effectLst>
                  <a:outerShdw blurRad="38100" dist="38100" dir="2700000" algn="tl">
                    <a:srgbClr val="C0C0C0"/>
                  </a:outerShdw>
                </a:effectLst>
                <a:latin typeface="+mn-lt"/>
              </a:rPr>
              <a:t>LA TIERRA ES EL ÚNICO HOGAR QUE TENEMOS.</a:t>
            </a:r>
          </a:p>
        </p:txBody>
      </p:sp>
      <p:sp>
        <p:nvSpPr>
          <p:cNvPr id="98312" name="Text Box 8"/>
          <p:cNvSpPr txBox="1">
            <a:spLocks noChangeArrowheads="1"/>
          </p:cNvSpPr>
          <p:nvPr/>
        </p:nvSpPr>
        <p:spPr bwMode="auto">
          <a:xfrm>
            <a:off x="4140200" y="3175000"/>
            <a:ext cx="4248150" cy="176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algn="ctr" eaLnBrk="1" hangingPunct="1">
              <a:spcBef>
                <a:spcPct val="50000"/>
              </a:spcBef>
            </a:pPr>
            <a:r>
              <a:rPr lang="es-ES" altLang="es-ES" sz="2200" b="1">
                <a:solidFill>
                  <a:schemeClr val="bg1"/>
                </a:solidFill>
                <a:latin typeface="Times New Roman" pitchFamily="18" charset="0"/>
                <a:cs typeface="Arial" charset="0"/>
              </a:rPr>
              <a:t>Cada nueva persona que se añade a nuestra creciente población, produce un decrecimiento en nuestro espacio vital.</a:t>
            </a:r>
          </a:p>
        </p:txBody>
      </p:sp>
      <p:sp>
        <p:nvSpPr>
          <p:cNvPr id="98313" name="Text Box 9"/>
          <p:cNvSpPr txBox="1">
            <a:spLocks noChangeArrowheads="1"/>
          </p:cNvSpPr>
          <p:nvPr/>
        </p:nvSpPr>
        <p:spPr bwMode="auto">
          <a:xfrm>
            <a:off x="179388" y="4652963"/>
            <a:ext cx="1981200" cy="155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eaLnBrk="1" hangingPunct="1">
              <a:spcBef>
                <a:spcPct val="50000"/>
              </a:spcBef>
            </a:pPr>
            <a:r>
              <a:rPr lang="es-ES" altLang="es-ES" sz="2400" b="1">
                <a:solidFill>
                  <a:srgbClr val="FF9933"/>
                </a:solidFill>
                <a:latin typeface="Times New Roman" pitchFamily="18" charset="0"/>
                <a:cs typeface="Arial" charset="0"/>
              </a:rPr>
              <a:t>Superficie de tierra en hectáreas por persona</a:t>
            </a:r>
          </a:p>
        </p:txBody>
      </p:sp>
      <p:sp>
        <p:nvSpPr>
          <p:cNvPr id="98314" name="Text Box 10"/>
          <p:cNvSpPr txBox="1">
            <a:spLocks noChangeArrowheads="1"/>
          </p:cNvSpPr>
          <p:nvPr/>
        </p:nvSpPr>
        <p:spPr bwMode="auto">
          <a:xfrm>
            <a:off x="5580063" y="5300663"/>
            <a:ext cx="3313112" cy="495300"/>
          </a:xfrm>
          <a:prstGeom prst="rect">
            <a:avLst/>
          </a:prstGeom>
          <a:noFill/>
          <a:ln w="38100">
            <a:solidFill>
              <a:srgbClr val="FF9933"/>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algn="ctr" eaLnBrk="1" hangingPunct="1">
              <a:spcBef>
                <a:spcPct val="50000"/>
              </a:spcBef>
            </a:pPr>
            <a:r>
              <a:rPr lang="es-ES" altLang="es-ES" sz="2400" b="1">
                <a:solidFill>
                  <a:srgbClr val="FF9933"/>
                </a:solidFill>
                <a:cs typeface="Arial" charset="0"/>
              </a:rPr>
              <a:t>2050</a:t>
            </a:r>
            <a:r>
              <a:rPr lang="es-ES" altLang="es-ES" sz="2400" b="1">
                <a:solidFill>
                  <a:srgbClr val="FFCC00"/>
                </a:solidFill>
                <a:cs typeface="Arial" charset="0"/>
              </a:rPr>
              <a:t> 		</a:t>
            </a:r>
            <a:r>
              <a:rPr lang="es-ES" altLang="es-ES" sz="2400" b="1">
                <a:solidFill>
                  <a:srgbClr val="FF9933"/>
                </a:solidFill>
                <a:cs typeface="Arial" charset="0"/>
              </a:rPr>
              <a:t>1,43 ha</a:t>
            </a:r>
          </a:p>
        </p:txBody>
      </p:sp>
      <p:sp>
        <p:nvSpPr>
          <p:cNvPr id="98315" name="AutoShape 11"/>
          <p:cNvSpPr>
            <a:spLocks noChangeArrowheads="1"/>
          </p:cNvSpPr>
          <p:nvPr/>
        </p:nvSpPr>
        <p:spPr bwMode="auto">
          <a:xfrm>
            <a:off x="6732588" y="5445125"/>
            <a:ext cx="647700" cy="144463"/>
          </a:xfrm>
          <a:custGeom>
            <a:avLst/>
            <a:gdLst>
              <a:gd name="T0" fmla="*/ 2147483646 w 21600"/>
              <a:gd name="T1" fmla="*/ 0 h 21600"/>
              <a:gd name="T2" fmla="*/ 0 w 21600"/>
              <a:gd name="T3" fmla="*/ 2147483646 h 21600"/>
              <a:gd name="T4" fmla="*/ 2147483646 w 21600"/>
              <a:gd name="T5" fmla="*/ 2147483646 h 21600"/>
              <a:gd name="T6" fmla="*/ 2147483646 w 21600"/>
              <a:gd name="T7" fmla="*/ 2147483646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bg1"/>
          </a:solidFill>
          <a:ln w="9525">
            <a:solidFill>
              <a:schemeClr val="tx1"/>
            </a:solidFill>
            <a:miter lim="800000"/>
            <a:headEnd/>
            <a:tailEnd/>
          </a:ln>
        </p:spPr>
        <p:txBody>
          <a:bodyPr wrap="none" anchor="ctr"/>
          <a:lstStyle/>
          <a:p>
            <a:endParaRPr lang="es-ES"/>
          </a:p>
        </p:txBody>
      </p:sp>
    </p:spTree>
    <p:extLst>
      <p:ext uri="{BB962C8B-B14F-4D97-AF65-F5344CB8AC3E}">
        <p14:creationId xmlns:p14="http://schemas.microsoft.com/office/powerpoint/2010/main" val="212147746"/>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nodeType="withEffect">
                                  <p:stCondLst>
                                    <p:cond delay="0"/>
                                  </p:stCondLst>
                                  <p:childTnLst>
                                    <p:set>
                                      <p:cBhvr>
                                        <p:cTn id="6" dur="1" fill="hold">
                                          <p:stCondLst>
                                            <p:cond delay="0"/>
                                          </p:stCondLst>
                                        </p:cTn>
                                        <p:tgtEl>
                                          <p:spTgt spid="98309"/>
                                        </p:tgtEl>
                                        <p:attrNameLst>
                                          <p:attrName>style.visibility</p:attrName>
                                        </p:attrNameLst>
                                      </p:cBhvr>
                                      <p:to>
                                        <p:strVal val="visible"/>
                                      </p:to>
                                    </p:set>
                                    <p:anim calcmode="lin" valueType="num">
                                      <p:cBhvr additive="base">
                                        <p:cTn id="7" dur="2000" fill="hold"/>
                                        <p:tgtEl>
                                          <p:spTgt spid="98309"/>
                                        </p:tgtEl>
                                        <p:attrNameLst>
                                          <p:attrName>ppt_x</p:attrName>
                                        </p:attrNameLst>
                                      </p:cBhvr>
                                      <p:tavLst>
                                        <p:tav tm="0">
                                          <p:val>
                                            <p:strVal val="0-#ppt_w/2"/>
                                          </p:val>
                                        </p:tav>
                                        <p:tav tm="100000">
                                          <p:val>
                                            <p:strVal val="#ppt_x"/>
                                          </p:val>
                                        </p:tav>
                                      </p:tavLst>
                                    </p:anim>
                                    <p:anim calcmode="lin" valueType="num">
                                      <p:cBhvr additive="base">
                                        <p:cTn id="8" dur="2000" fill="hold"/>
                                        <p:tgtEl>
                                          <p:spTgt spid="98309"/>
                                        </p:tgtEl>
                                        <p:attrNameLst>
                                          <p:attrName>ppt_y</p:attrName>
                                        </p:attrNameLst>
                                      </p:cBhvr>
                                      <p:tavLst>
                                        <p:tav tm="0">
                                          <p:val>
                                            <p:strVal val="0-#ppt_h/2"/>
                                          </p:val>
                                        </p:tav>
                                        <p:tav tm="100000">
                                          <p:val>
                                            <p:strVal val="#ppt_y"/>
                                          </p:val>
                                        </p:tav>
                                      </p:tavLst>
                                    </p:anim>
                                  </p:childTnLst>
                                </p:cTn>
                              </p:par>
                            </p:childTnLst>
                          </p:cTn>
                        </p:par>
                        <p:par>
                          <p:cTn id="9" fill="hold" nodeType="afterGroup">
                            <p:stCondLst>
                              <p:cond delay="2000"/>
                            </p:stCondLst>
                            <p:childTnLst>
                              <p:par>
                                <p:cTn id="10" presetID="4" presetClass="entr" presetSubtype="32" fill="hold" grpId="0" nodeType="afterEffect">
                                  <p:stCondLst>
                                    <p:cond delay="0"/>
                                  </p:stCondLst>
                                  <p:childTnLst>
                                    <p:set>
                                      <p:cBhvr>
                                        <p:cTn id="11" dur="1" fill="hold">
                                          <p:stCondLst>
                                            <p:cond delay="0"/>
                                          </p:stCondLst>
                                        </p:cTn>
                                        <p:tgtEl>
                                          <p:spTgt spid="98313"/>
                                        </p:tgtEl>
                                        <p:attrNameLst>
                                          <p:attrName>style.visibility</p:attrName>
                                        </p:attrNameLst>
                                      </p:cBhvr>
                                      <p:to>
                                        <p:strVal val="visible"/>
                                      </p:to>
                                    </p:set>
                                    <p:animEffect transition="in" filter="box(out)">
                                      <p:cBhvr>
                                        <p:cTn id="12" dur="1000"/>
                                        <p:tgtEl>
                                          <p:spTgt spid="98313"/>
                                        </p:tgtEl>
                                      </p:cBhvr>
                                    </p:animEffect>
                                  </p:childTnLst>
                                </p:cTn>
                              </p:par>
                            </p:childTnLst>
                          </p:cTn>
                        </p:par>
                        <p:par>
                          <p:cTn id="13" fill="hold" nodeType="afterGroup">
                            <p:stCondLst>
                              <p:cond delay="3000"/>
                            </p:stCondLst>
                            <p:childTnLst>
                              <p:par>
                                <p:cTn id="14" presetID="10" presetClass="entr" presetSubtype="0" fill="hold" grpId="0" nodeType="afterEffect">
                                  <p:stCondLst>
                                    <p:cond delay="0"/>
                                  </p:stCondLst>
                                  <p:childTnLst>
                                    <p:set>
                                      <p:cBhvr>
                                        <p:cTn id="15" dur="1" fill="hold">
                                          <p:stCondLst>
                                            <p:cond delay="0"/>
                                          </p:stCondLst>
                                        </p:cTn>
                                        <p:tgtEl>
                                          <p:spTgt spid="98312"/>
                                        </p:tgtEl>
                                        <p:attrNameLst>
                                          <p:attrName>style.visibility</p:attrName>
                                        </p:attrNameLst>
                                      </p:cBhvr>
                                      <p:to>
                                        <p:strVal val="visible"/>
                                      </p:to>
                                    </p:set>
                                    <p:animEffect transition="in" filter="fade">
                                      <p:cBhvr>
                                        <p:cTn id="16" dur="1000"/>
                                        <p:tgtEl>
                                          <p:spTgt spid="98312"/>
                                        </p:tgtEl>
                                      </p:cBhvr>
                                    </p:animEffect>
                                  </p:childTnLst>
                                </p:cTn>
                              </p:par>
                            </p:childTnLst>
                          </p:cTn>
                        </p:par>
                        <p:par>
                          <p:cTn id="17" fill="hold" nodeType="afterGroup">
                            <p:stCondLst>
                              <p:cond delay="4000"/>
                            </p:stCondLst>
                            <p:childTnLst>
                              <p:par>
                                <p:cTn id="18" presetID="23" presetClass="entr" presetSubtype="528" fill="hold" grpId="0" nodeType="afterEffect">
                                  <p:stCondLst>
                                    <p:cond delay="0"/>
                                  </p:stCondLst>
                                  <p:childTnLst>
                                    <p:set>
                                      <p:cBhvr>
                                        <p:cTn id="19" dur="1" fill="hold">
                                          <p:stCondLst>
                                            <p:cond delay="0"/>
                                          </p:stCondLst>
                                        </p:cTn>
                                        <p:tgtEl>
                                          <p:spTgt spid="98311"/>
                                        </p:tgtEl>
                                        <p:attrNameLst>
                                          <p:attrName>style.visibility</p:attrName>
                                        </p:attrNameLst>
                                      </p:cBhvr>
                                      <p:to>
                                        <p:strVal val="visible"/>
                                      </p:to>
                                    </p:set>
                                    <p:anim calcmode="lin" valueType="num">
                                      <p:cBhvr>
                                        <p:cTn id="20" dur="1000" fill="hold"/>
                                        <p:tgtEl>
                                          <p:spTgt spid="98311"/>
                                        </p:tgtEl>
                                        <p:attrNameLst>
                                          <p:attrName>ppt_w</p:attrName>
                                        </p:attrNameLst>
                                      </p:cBhvr>
                                      <p:tavLst>
                                        <p:tav tm="0">
                                          <p:val>
                                            <p:fltVal val="0"/>
                                          </p:val>
                                        </p:tav>
                                        <p:tav tm="100000">
                                          <p:val>
                                            <p:strVal val="#ppt_w"/>
                                          </p:val>
                                        </p:tav>
                                      </p:tavLst>
                                    </p:anim>
                                    <p:anim calcmode="lin" valueType="num">
                                      <p:cBhvr>
                                        <p:cTn id="21" dur="1000" fill="hold"/>
                                        <p:tgtEl>
                                          <p:spTgt spid="98311"/>
                                        </p:tgtEl>
                                        <p:attrNameLst>
                                          <p:attrName>ppt_h</p:attrName>
                                        </p:attrNameLst>
                                      </p:cBhvr>
                                      <p:tavLst>
                                        <p:tav tm="0">
                                          <p:val>
                                            <p:fltVal val="0"/>
                                          </p:val>
                                        </p:tav>
                                        <p:tav tm="100000">
                                          <p:val>
                                            <p:strVal val="#ppt_h"/>
                                          </p:val>
                                        </p:tav>
                                      </p:tavLst>
                                    </p:anim>
                                    <p:anim calcmode="lin" valueType="num">
                                      <p:cBhvr>
                                        <p:cTn id="22" dur="1000" fill="hold"/>
                                        <p:tgtEl>
                                          <p:spTgt spid="98311"/>
                                        </p:tgtEl>
                                        <p:attrNameLst>
                                          <p:attrName>ppt_x</p:attrName>
                                        </p:attrNameLst>
                                      </p:cBhvr>
                                      <p:tavLst>
                                        <p:tav tm="0">
                                          <p:val>
                                            <p:fltVal val="0.5"/>
                                          </p:val>
                                        </p:tav>
                                        <p:tav tm="100000">
                                          <p:val>
                                            <p:strVal val="#ppt_x"/>
                                          </p:val>
                                        </p:tav>
                                      </p:tavLst>
                                    </p:anim>
                                    <p:anim calcmode="lin" valueType="num">
                                      <p:cBhvr>
                                        <p:cTn id="23" dur="1000" fill="hold"/>
                                        <p:tgtEl>
                                          <p:spTgt spid="98311"/>
                                        </p:tgtEl>
                                        <p:attrNameLst>
                                          <p:attrName>ppt_y</p:attrName>
                                        </p:attrNameLst>
                                      </p:cBhvr>
                                      <p:tavLst>
                                        <p:tav tm="0">
                                          <p:val>
                                            <p:fltVal val="0.5"/>
                                          </p:val>
                                        </p:tav>
                                        <p:tav tm="100000">
                                          <p:val>
                                            <p:strVal val="#ppt_y"/>
                                          </p:val>
                                        </p:tav>
                                      </p:tavLst>
                                    </p:anim>
                                  </p:childTnLst>
                                </p:cTn>
                              </p:par>
                            </p:childTnLst>
                          </p:cTn>
                        </p:par>
                        <p:par>
                          <p:cTn id="24" fill="hold" nodeType="afterGroup">
                            <p:stCondLst>
                              <p:cond delay="5000"/>
                            </p:stCondLst>
                            <p:childTnLst>
                              <p:par>
                                <p:cTn id="25" presetID="23" presetClass="entr" presetSubtype="528" fill="hold" grpId="0" nodeType="afterEffect">
                                  <p:stCondLst>
                                    <p:cond delay="0"/>
                                  </p:stCondLst>
                                  <p:childTnLst>
                                    <p:set>
                                      <p:cBhvr>
                                        <p:cTn id="26" dur="1" fill="hold">
                                          <p:stCondLst>
                                            <p:cond delay="0"/>
                                          </p:stCondLst>
                                        </p:cTn>
                                        <p:tgtEl>
                                          <p:spTgt spid="98314"/>
                                        </p:tgtEl>
                                        <p:attrNameLst>
                                          <p:attrName>style.visibility</p:attrName>
                                        </p:attrNameLst>
                                      </p:cBhvr>
                                      <p:to>
                                        <p:strVal val="visible"/>
                                      </p:to>
                                    </p:set>
                                    <p:anim calcmode="lin" valueType="num">
                                      <p:cBhvr>
                                        <p:cTn id="27" dur="1000" fill="hold"/>
                                        <p:tgtEl>
                                          <p:spTgt spid="98314"/>
                                        </p:tgtEl>
                                        <p:attrNameLst>
                                          <p:attrName>ppt_w</p:attrName>
                                        </p:attrNameLst>
                                      </p:cBhvr>
                                      <p:tavLst>
                                        <p:tav tm="0">
                                          <p:val>
                                            <p:fltVal val="0"/>
                                          </p:val>
                                        </p:tav>
                                        <p:tav tm="100000">
                                          <p:val>
                                            <p:strVal val="#ppt_w"/>
                                          </p:val>
                                        </p:tav>
                                      </p:tavLst>
                                    </p:anim>
                                    <p:anim calcmode="lin" valueType="num">
                                      <p:cBhvr>
                                        <p:cTn id="28" dur="1000" fill="hold"/>
                                        <p:tgtEl>
                                          <p:spTgt spid="98314"/>
                                        </p:tgtEl>
                                        <p:attrNameLst>
                                          <p:attrName>ppt_h</p:attrName>
                                        </p:attrNameLst>
                                      </p:cBhvr>
                                      <p:tavLst>
                                        <p:tav tm="0">
                                          <p:val>
                                            <p:fltVal val="0"/>
                                          </p:val>
                                        </p:tav>
                                        <p:tav tm="100000">
                                          <p:val>
                                            <p:strVal val="#ppt_h"/>
                                          </p:val>
                                        </p:tav>
                                      </p:tavLst>
                                    </p:anim>
                                    <p:anim calcmode="lin" valueType="num">
                                      <p:cBhvr>
                                        <p:cTn id="29" dur="1000" fill="hold"/>
                                        <p:tgtEl>
                                          <p:spTgt spid="98314"/>
                                        </p:tgtEl>
                                        <p:attrNameLst>
                                          <p:attrName>ppt_x</p:attrName>
                                        </p:attrNameLst>
                                      </p:cBhvr>
                                      <p:tavLst>
                                        <p:tav tm="0">
                                          <p:val>
                                            <p:fltVal val="0.5"/>
                                          </p:val>
                                        </p:tav>
                                        <p:tav tm="100000">
                                          <p:val>
                                            <p:strVal val="#ppt_x"/>
                                          </p:val>
                                        </p:tav>
                                      </p:tavLst>
                                    </p:anim>
                                    <p:anim calcmode="lin" valueType="num">
                                      <p:cBhvr>
                                        <p:cTn id="30" dur="1000" fill="hold"/>
                                        <p:tgtEl>
                                          <p:spTgt spid="98314"/>
                                        </p:tgtEl>
                                        <p:attrNameLst>
                                          <p:attrName>ppt_y</p:attrName>
                                        </p:attrNameLst>
                                      </p:cBhvr>
                                      <p:tavLst>
                                        <p:tav tm="0">
                                          <p:val>
                                            <p:fltVal val="0.5"/>
                                          </p:val>
                                        </p:tav>
                                        <p:tav tm="100000">
                                          <p:val>
                                            <p:strVal val="#ppt_y"/>
                                          </p:val>
                                        </p:tav>
                                      </p:tavLst>
                                    </p:anim>
                                  </p:childTnLst>
                                </p:cTn>
                              </p:par>
                              <p:par>
                                <p:cTn id="31" presetID="23" presetClass="entr" presetSubtype="528" fill="hold" grpId="0" nodeType="withEffect">
                                  <p:stCondLst>
                                    <p:cond delay="0"/>
                                  </p:stCondLst>
                                  <p:childTnLst>
                                    <p:set>
                                      <p:cBhvr>
                                        <p:cTn id="32" dur="1" fill="hold">
                                          <p:stCondLst>
                                            <p:cond delay="0"/>
                                          </p:stCondLst>
                                        </p:cTn>
                                        <p:tgtEl>
                                          <p:spTgt spid="98315"/>
                                        </p:tgtEl>
                                        <p:attrNameLst>
                                          <p:attrName>style.visibility</p:attrName>
                                        </p:attrNameLst>
                                      </p:cBhvr>
                                      <p:to>
                                        <p:strVal val="visible"/>
                                      </p:to>
                                    </p:set>
                                    <p:anim calcmode="lin" valueType="num">
                                      <p:cBhvr>
                                        <p:cTn id="33" dur="1000" fill="hold"/>
                                        <p:tgtEl>
                                          <p:spTgt spid="98315"/>
                                        </p:tgtEl>
                                        <p:attrNameLst>
                                          <p:attrName>ppt_w</p:attrName>
                                        </p:attrNameLst>
                                      </p:cBhvr>
                                      <p:tavLst>
                                        <p:tav tm="0">
                                          <p:val>
                                            <p:fltVal val="0"/>
                                          </p:val>
                                        </p:tav>
                                        <p:tav tm="100000">
                                          <p:val>
                                            <p:strVal val="#ppt_w"/>
                                          </p:val>
                                        </p:tav>
                                      </p:tavLst>
                                    </p:anim>
                                    <p:anim calcmode="lin" valueType="num">
                                      <p:cBhvr>
                                        <p:cTn id="34" dur="1000" fill="hold"/>
                                        <p:tgtEl>
                                          <p:spTgt spid="98315"/>
                                        </p:tgtEl>
                                        <p:attrNameLst>
                                          <p:attrName>ppt_h</p:attrName>
                                        </p:attrNameLst>
                                      </p:cBhvr>
                                      <p:tavLst>
                                        <p:tav tm="0">
                                          <p:val>
                                            <p:fltVal val="0"/>
                                          </p:val>
                                        </p:tav>
                                        <p:tav tm="100000">
                                          <p:val>
                                            <p:strVal val="#ppt_h"/>
                                          </p:val>
                                        </p:tav>
                                      </p:tavLst>
                                    </p:anim>
                                    <p:anim calcmode="lin" valueType="num">
                                      <p:cBhvr>
                                        <p:cTn id="35" dur="1000" fill="hold"/>
                                        <p:tgtEl>
                                          <p:spTgt spid="98315"/>
                                        </p:tgtEl>
                                        <p:attrNameLst>
                                          <p:attrName>ppt_x</p:attrName>
                                        </p:attrNameLst>
                                      </p:cBhvr>
                                      <p:tavLst>
                                        <p:tav tm="0">
                                          <p:val>
                                            <p:fltVal val="0.5"/>
                                          </p:val>
                                        </p:tav>
                                        <p:tav tm="100000">
                                          <p:val>
                                            <p:strVal val="#ppt_x"/>
                                          </p:val>
                                        </p:tav>
                                      </p:tavLst>
                                    </p:anim>
                                    <p:anim calcmode="lin" valueType="num">
                                      <p:cBhvr>
                                        <p:cTn id="36" dur="1000" fill="hold"/>
                                        <p:tgtEl>
                                          <p:spTgt spid="98315"/>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311" grpId="0"/>
      <p:bldP spid="98312" grpId="0"/>
      <p:bldP spid="98313" grpId="0"/>
      <p:bldP spid="98314" grpId="0" animBg="1"/>
      <p:bldP spid="98315"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1"/>
          <p:cNvSpPr>
            <a:spLocks noGrp="1" noChangeArrowheads="1"/>
          </p:cNvSpPr>
          <p:nvPr>
            <p:ph type="body" sz="half" idx="4294967295"/>
          </p:nvPr>
        </p:nvSpPr>
        <p:spPr>
          <a:xfrm>
            <a:off x="-36513" y="260350"/>
            <a:ext cx="8856663" cy="1684338"/>
          </a:xfrm>
        </p:spPr>
        <p:txBody>
          <a:bodyPr lIns="90000" tIns="46800" rIns="90000" bIns="46800"/>
          <a:lstStyle/>
          <a:p>
            <a:pPr algn="just" defTabSz="449263" eaLnBrk="1" hangingPunct="1">
              <a:lnSpc>
                <a:spcPct val="150000"/>
              </a:lnSpc>
              <a:buFontTx/>
              <a:buNone/>
              <a:tabLst>
                <a:tab pos="912813" algn="l"/>
                <a:tab pos="1827213" algn="l"/>
                <a:tab pos="2741613" algn="l"/>
                <a:tab pos="3656013" algn="l"/>
                <a:tab pos="4570413" algn="l"/>
                <a:tab pos="5484813" algn="l"/>
                <a:tab pos="6399213" algn="l"/>
                <a:tab pos="7313613" algn="l"/>
                <a:tab pos="8228013" algn="l"/>
                <a:tab pos="9142413" algn="l"/>
                <a:tab pos="10056813" algn="l"/>
              </a:tabLst>
            </a:pPr>
            <a:r>
              <a:rPr lang="es-MX" altLang="es-ES" sz="2400" b="1" dirty="0" smtClean="0">
                <a:solidFill>
                  <a:srgbClr val="000066"/>
                </a:solidFill>
                <a:cs typeface="Arial" charset="0"/>
              </a:rPr>
              <a:t>	En el año 2008 el consumo humano de los recursos de la tierra sobrepasó en un 30% la capacidad de regenerarlos</a:t>
            </a:r>
          </a:p>
        </p:txBody>
      </p:sp>
      <p:graphicFrame>
        <p:nvGraphicFramePr>
          <p:cNvPr id="43011" name="Object 3"/>
          <p:cNvGraphicFramePr>
            <a:graphicFrameLocks noGrp="1" noChangeAspect="1"/>
          </p:cNvGraphicFramePr>
          <p:nvPr>
            <p:ph sz="half" idx="4294967295"/>
          </p:nvPr>
        </p:nvGraphicFramePr>
        <p:xfrm>
          <a:off x="214313" y="1295400"/>
          <a:ext cx="8680450" cy="5299075"/>
        </p:xfrm>
        <a:graphic>
          <a:graphicData uri="http://schemas.openxmlformats.org/presentationml/2006/ole">
            <mc:AlternateContent xmlns:mc="http://schemas.openxmlformats.org/markup-compatibility/2006">
              <mc:Choice xmlns:v="urn:schemas-microsoft-com:vml" Requires="v">
                <p:oleObj spid="_x0000_s6210" name="Fotografía de Photo Editor" r:id="rId4" imgW="7447619" imgH="4552381" progId="MSPhotoEd.3">
                  <p:embed/>
                </p:oleObj>
              </mc:Choice>
              <mc:Fallback>
                <p:oleObj name="Fotografía de Photo Editor" r:id="rId4" imgW="7447619" imgH="4552381" progId="MSPhotoEd.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4313" y="1295400"/>
                        <a:ext cx="8680450" cy="5299075"/>
                      </a:xfrm>
                      <a:prstGeom prst="rect">
                        <a:avLst/>
                      </a:prstGeom>
                      <a:noFill/>
                      <a:ln>
                        <a:noFill/>
                      </a:ln>
                      <a:effectLst/>
                      <a:extLst>
                        <a:ext uri="{909E8E84-426E-40DD-AFC4-6F175D3DCCD1}">
                          <a14:hiddenFill xmlns:a14="http://schemas.microsoft.com/office/drawing/2010/main">
                            <a:solidFill>
                              <a:srgbClr val="00B8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4239597971"/>
      </p:ext>
    </p:extLst>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xfrm>
            <a:off x="457200" y="274638"/>
            <a:ext cx="8229600" cy="994122"/>
          </a:xfrm>
        </p:spPr>
        <p:txBody>
          <a:bodyPr/>
          <a:lstStyle/>
          <a:p>
            <a:pPr eaLnBrk="1" hangingPunct="1"/>
            <a:r>
              <a:rPr lang="es-ES" altLang="es-ES" b="1" dirty="0" smtClean="0"/>
              <a:t>Huella ecológica 2007</a:t>
            </a:r>
          </a:p>
        </p:txBody>
      </p:sp>
      <p:pic>
        <p:nvPicPr>
          <p:cNvPr id="45060" name="Picture 5" descr="800px-World_map_of_countries_by_ecological_footprint_(200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1628800"/>
            <a:ext cx="8915400" cy="522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72256684"/>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E:\geo\images\Americas.jpg"/>
          <p:cNvPicPr>
            <a:picLocks noChangeAspect="1" noChangeArrowheads="1"/>
          </p:cNvPicPr>
          <p:nvPr/>
        </p:nvPicPr>
        <p:blipFill>
          <a:blip r:embed="rId2">
            <a:clrChange>
              <a:clrFrom>
                <a:srgbClr val="FCFCFC"/>
              </a:clrFrom>
              <a:clrTo>
                <a:srgbClr val="FCFCFC">
                  <a:alpha val="0"/>
                </a:srgbClr>
              </a:clrTo>
            </a:clrChange>
            <a:extLst>
              <a:ext uri="{28A0092B-C50C-407E-A947-70E740481C1C}">
                <a14:useLocalDpi xmlns:a14="http://schemas.microsoft.com/office/drawing/2010/main" val="0"/>
              </a:ext>
            </a:extLst>
          </a:blip>
          <a:srcRect/>
          <a:stretch>
            <a:fillRect/>
          </a:stretch>
        </p:blipFill>
        <p:spPr bwMode="auto">
          <a:xfrm>
            <a:off x="381000" y="1714500"/>
            <a:ext cx="4152900" cy="415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2 CuadroTexto"/>
          <p:cNvSpPr txBox="1">
            <a:spLocks noChangeArrowheads="1"/>
          </p:cNvSpPr>
          <p:nvPr/>
        </p:nvSpPr>
        <p:spPr bwMode="auto">
          <a:xfrm>
            <a:off x="4716016" y="1251793"/>
            <a:ext cx="4427984" cy="507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eaLnBrk="1" hangingPunct="1">
              <a:lnSpc>
                <a:spcPct val="150000"/>
              </a:lnSpc>
              <a:buFontTx/>
              <a:buChar char="•"/>
            </a:pPr>
            <a:r>
              <a:rPr lang="es-ES_tradnl" altLang="es-ES" sz="2400" b="1" dirty="0">
                <a:solidFill>
                  <a:schemeClr val="bg1"/>
                </a:solidFill>
                <a:cs typeface="Arial" charset="0"/>
              </a:rPr>
              <a:t> </a:t>
            </a:r>
            <a:r>
              <a:rPr lang="es-ES_tradnl" altLang="es-ES" sz="2400" b="1" dirty="0">
                <a:cs typeface="Arial" charset="0"/>
              </a:rPr>
              <a:t>Reservas acuíferas agotadas.</a:t>
            </a:r>
          </a:p>
          <a:p>
            <a:pPr eaLnBrk="1" hangingPunct="1">
              <a:lnSpc>
                <a:spcPct val="150000"/>
              </a:lnSpc>
              <a:buFontTx/>
              <a:buChar char="•"/>
            </a:pPr>
            <a:r>
              <a:rPr lang="es-ES_tradnl" altLang="es-ES" sz="2400" dirty="0">
                <a:cs typeface="Arial" charset="0"/>
              </a:rPr>
              <a:t> Suelos degradados.</a:t>
            </a:r>
          </a:p>
          <a:p>
            <a:pPr eaLnBrk="1" hangingPunct="1">
              <a:lnSpc>
                <a:spcPct val="150000"/>
              </a:lnSpc>
              <a:buFontTx/>
              <a:buChar char="•"/>
            </a:pPr>
            <a:r>
              <a:rPr lang="es-ES_tradnl" altLang="es-ES" sz="2400" dirty="0">
                <a:cs typeface="Arial" charset="0"/>
              </a:rPr>
              <a:t> Bosques que se reducen.</a:t>
            </a:r>
          </a:p>
          <a:p>
            <a:pPr eaLnBrk="1" hangingPunct="1">
              <a:lnSpc>
                <a:spcPct val="150000"/>
              </a:lnSpc>
              <a:buFontTx/>
              <a:buChar char="•"/>
            </a:pPr>
            <a:r>
              <a:rPr lang="es-ES_tradnl" altLang="es-ES" sz="2400" dirty="0">
                <a:cs typeface="Arial" charset="0"/>
              </a:rPr>
              <a:t> Desiertos que se expanden.</a:t>
            </a:r>
          </a:p>
          <a:p>
            <a:pPr eaLnBrk="1" hangingPunct="1">
              <a:lnSpc>
                <a:spcPct val="150000"/>
              </a:lnSpc>
              <a:buFontTx/>
              <a:buChar char="•"/>
            </a:pPr>
            <a:r>
              <a:rPr lang="es-ES_tradnl" altLang="es-ES" sz="2400" dirty="0">
                <a:cs typeface="Arial" charset="0"/>
              </a:rPr>
              <a:t> Hielos que se funden.</a:t>
            </a:r>
          </a:p>
          <a:p>
            <a:pPr eaLnBrk="1" hangingPunct="1">
              <a:lnSpc>
                <a:spcPct val="150000"/>
              </a:lnSpc>
              <a:buFontTx/>
              <a:buChar char="•"/>
            </a:pPr>
            <a:r>
              <a:rPr lang="es-ES_tradnl" altLang="es-ES" sz="2400" dirty="0">
                <a:cs typeface="Arial" charset="0"/>
              </a:rPr>
              <a:t> Especies que desaparecen.</a:t>
            </a:r>
          </a:p>
          <a:p>
            <a:pPr eaLnBrk="1" hangingPunct="1">
              <a:lnSpc>
                <a:spcPct val="150000"/>
              </a:lnSpc>
              <a:buFontTx/>
              <a:buChar char="•"/>
            </a:pPr>
            <a:r>
              <a:rPr lang="es-ES_tradnl" altLang="es-ES" sz="2400" dirty="0">
                <a:cs typeface="Arial" charset="0"/>
              </a:rPr>
              <a:t> Barreras coralinas que agonizan.</a:t>
            </a:r>
          </a:p>
        </p:txBody>
      </p:sp>
      <p:sp>
        <p:nvSpPr>
          <p:cNvPr id="4" name="3 CuadroTexto"/>
          <p:cNvSpPr txBox="1">
            <a:spLocks noChangeArrowheads="1"/>
          </p:cNvSpPr>
          <p:nvPr/>
        </p:nvSpPr>
        <p:spPr bwMode="auto">
          <a:xfrm>
            <a:off x="152400" y="228600"/>
            <a:ext cx="4876800" cy="12887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algn="ctr" eaLnBrk="1" hangingPunct="1">
              <a:lnSpc>
                <a:spcPct val="150000"/>
              </a:lnSpc>
            </a:pPr>
            <a:r>
              <a:rPr lang="es-ES_tradnl" altLang="es-ES" sz="1800" b="1" dirty="0">
                <a:cs typeface="Arial" charset="0"/>
              </a:rPr>
              <a:t>MANIFESTACIONES DE UNA CIVILIZACIÓN QUE EXIGE A LA TIERRA MÁS DE LO QUE ÉSTA PUEDE DAR:</a:t>
            </a:r>
            <a:endParaRPr lang="es-ES" altLang="es-ES" sz="1800" dirty="0">
              <a:latin typeface="Times New Roman" pitchFamily="18" charset="0"/>
              <a:cs typeface="Arial" charset="0"/>
            </a:endParaRPr>
          </a:p>
        </p:txBody>
      </p:sp>
    </p:spTree>
    <p:extLst>
      <p:ext uri="{BB962C8B-B14F-4D97-AF65-F5344CB8AC3E}">
        <p14:creationId xmlns:p14="http://schemas.microsoft.com/office/powerpoint/2010/main" val="75059838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0-#ppt_w/2"/>
                                          </p:val>
                                        </p:tav>
                                        <p:tav tm="100000">
                                          <p:val>
                                            <p:strVal val="#ppt_x"/>
                                          </p:val>
                                        </p:tav>
                                      </p:tavLst>
                                    </p:anim>
                                    <p:anim calcmode="lin" valueType="num">
                                      <p:cBhvr additive="base">
                                        <p:cTn id="8" dur="1000" fill="hold"/>
                                        <p:tgtEl>
                                          <p:spTgt spid="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1000"/>
                            </p:stCondLst>
                            <p:childTnLst>
                              <p:par>
                                <p:cTn id="10" presetID="31" presetClass="entr" presetSubtype="0" fill="hold" nodeType="afterEffect">
                                  <p:stCondLst>
                                    <p:cond delay="0"/>
                                  </p:stCondLst>
                                  <p:iterate type="lt">
                                    <p:tmPct val="5000"/>
                                  </p:iterate>
                                  <p:childTnLst>
                                    <p:set>
                                      <p:cBhvr>
                                        <p:cTn id="11" dur="1" fill="hold">
                                          <p:stCondLst>
                                            <p:cond delay="0"/>
                                          </p:stCondLst>
                                        </p:cTn>
                                        <p:tgtEl>
                                          <p:spTgt spid="10242"/>
                                        </p:tgtEl>
                                        <p:attrNameLst>
                                          <p:attrName>style.visibility</p:attrName>
                                        </p:attrNameLst>
                                      </p:cBhvr>
                                      <p:to>
                                        <p:strVal val="visible"/>
                                      </p:to>
                                    </p:set>
                                    <p:anim calcmode="lin" valueType="num">
                                      <p:cBhvr>
                                        <p:cTn id="12" dur="2000" fill="hold"/>
                                        <p:tgtEl>
                                          <p:spTgt spid="10242"/>
                                        </p:tgtEl>
                                        <p:attrNameLst>
                                          <p:attrName>ppt_w</p:attrName>
                                        </p:attrNameLst>
                                      </p:cBhvr>
                                      <p:tavLst>
                                        <p:tav tm="0">
                                          <p:val>
                                            <p:fltVal val="0"/>
                                          </p:val>
                                        </p:tav>
                                        <p:tav tm="100000">
                                          <p:val>
                                            <p:strVal val="#ppt_w"/>
                                          </p:val>
                                        </p:tav>
                                      </p:tavLst>
                                    </p:anim>
                                    <p:anim calcmode="lin" valueType="num">
                                      <p:cBhvr>
                                        <p:cTn id="13" dur="2000" fill="hold"/>
                                        <p:tgtEl>
                                          <p:spTgt spid="10242"/>
                                        </p:tgtEl>
                                        <p:attrNameLst>
                                          <p:attrName>ppt_h</p:attrName>
                                        </p:attrNameLst>
                                      </p:cBhvr>
                                      <p:tavLst>
                                        <p:tav tm="0">
                                          <p:val>
                                            <p:fltVal val="0"/>
                                          </p:val>
                                        </p:tav>
                                        <p:tav tm="100000">
                                          <p:val>
                                            <p:strVal val="#ppt_h"/>
                                          </p:val>
                                        </p:tav>
                                      </p:tavLst>
                                    </p:anim>
                                    <p:anim calcmode="lin" valueType="num">
                                      <p:cBhvr>
                                        <p:cTn id="14" dur="2000" fill="hold"/>
                                        <p:tgtEl>
                                          <p:spTgt spid="10242"/>
                                        </p:tgtEl>
                                        <p:attrNameLst>
                                          <p:attrName>style.rotation</p:attrName>
                                        </p:attrNameLst>
                                      </p:cBhvr>
                                      <p:tavLst>
                                        <p:tav tm="0">
                                          <p:val>
                                            <p:fltVal val="90"/>
                                          </p:val>
                                        </p:tav>
                                        <p:tav tm="100000">
                                          <p:val>
                                            <p:fltVal val="0"/>
                                          </p:val>
                                        </p:tav>
                                      </p:tavLst>
                                    </p:anim>
                                    <p:animEffect transition="in" filter="fade">
                                      <p:cBhvr>
                                        <p:cTn id="15" dur="2000"/>
                                        <p:tgtEl>
                                          <p:spTgt spid="10242"/>
                                        </p:tgtEl>
                                      </p:cBhvr>
                                    </p:animEffect>
                                  </p:childTnLst>
                                </p:cTn>
                              </p:par>
                              <p:par>
                                <p:cTn id="16" presetID="23" presetClass="entr" presetSubtype="528" fill="hold" grpId="0"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2000" fill="hold"/>
                                        <p:tgtEl>
                                          <p:spTgt spid="3"/>
                                        </p:tgtEl>
                                        <p:attrNameLst>
                                          <p:attrName>ppt_w</p:attrName>
                                        </p:attrNameLst>
                                      </p:cBhvr>
                                      <p:tavLst>
                                        <p:tav tm="0">
                                          <p:val>
                                            <p:fltVal val="0"/>
                                          </p:val>
                                        </p:tav>
                                        <p:tav tm="100000">
                                          <p:val>
                                            <p:strVal val="#ppt_w"/>
                                          </p:val>
                                        </p:tav>
                                      </p:tavLst>
                                    </p:anim>
                                    <p:anim calcmode="lin" valueType="num">
                                      <p:cBhvr>
                                        <p:cTn id="19" dur="2000" fill="hold"/>
                                        <p:tgtEl>
                                          <p:spTgt spid="3"/>
                                        </p:tgtEl>
                                        <p:attrNameLst>
                                          <p:attrName>ppt_h</p:attrName>
                                        </p:attrNameLst>
                                      </p:cBhvr>
                                      <p:tavLst>
                                        <p:tav tm="0">
                                          <p:val>
                                            <p:fltVal val="0"/>
                                          </p:val>
                                        </p:tav>
                                        <p:tav tm="100000">
                                          <p:val>
                                            <p:strVal val="#ppt_h"/>
                                          </p:val>
                                        </p:tav>
                                      </p:tavLst>
                                    </p:anim>
                                    <p:anim calcmode="lin" valueType="num">
                                      <p:cBhvr>
                                        <p:cTn id="20" dur="2000" fill="hold"/>
                                        <p:tgtEl>
                                          <p:spTgt spid="3"/>
                                        </p:tgtEl>
                                        <p:attrNameLst>
                                          <p:attrName>ppt_x</p:attrName>
                                        </p:attrNameLst>
                                      </p:cBhvr>
                                      <p:tavLst>
                                        <p:tav tm="0">
                                          <p:val>
                                            <p:fltVal val="0.5"/>
                                          </p:val>
                                        </p:tav>
                                        <p:tav tm="100000">
                                          <p:val>
                                            <p:strVal val="#ppt_x"/>
                                          </p:val>
                                        </p:tav>
                                      </p:tavLst>
                                    </p:anim>
                                    <p:anim calcmode="lin" valueType="num">
                                      <p:cBhvr>
                                        <p:cTn id="21" dur="2000" fill="hold"/>
                                        <p:tgtEl>
                                          <p:spTgt spid="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4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73730" name="Picture 2" descr="Leriam Jiménez Echevarría 2 CUB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2400" y="228600"/>
            <a:ext cx="4524375" cy="640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3731" name="AutoShape 3"/>
          <p:cNvSpPr>
            <a:spLocks noChangeArrowheads="1"/>
          </p:cNvSpPr>
          <p:nvPr/>
        </p:nvSpPr>
        <p:spPr bwMode="auto">
          <a:xfrm>
            <a:off x="3886200" y="0"/>
            <a:ext cx="5410200" cy="6705600"/>
          </a:xfrm>
          <a:prstGeom prst="irregularSeal1">
            <a:avLst/>
          </a:prstGeom>
          <a:solidFill>
            <a:srgbClr val="FF0000"/>
          </a:solidFill>
          <a:ln w="38100">
            <a:solidFill>
              <a:srgbClr val="FF0000"/>
            </a:solidFill>
            <a:miter lim="800000"/>
            <a:headEnd/>
            <a:tailEnd/>
          </a:ln>
        </p:spPr>
        <p:txBody>
          <a:bodyPr wrap="none" anchor="ctr"/>
          <a:lstStyle/>
          <a:p>
            <a:pPr eaLnBrk="1" hangingPunct="1"/>
            <a:endParaRPr lang="es-ES_tradnl" altLang="es-ES">
              <a:cs typeface="Arial" charset="0"/>
            </a:endParaRPr>
          </a:p>
        </p:txBody>
      </p:sp>
      <p:sp>
        <p:nvSpPr>
          <p:cNvPr id="73732" name="Text Box 4"/>
          <p:cNvSpPr txBox="1">
            <a:spLocks noChangeArrowheads="1"/>
          </p:cNvSpPr>
          <p:nvPr/>
        </p:nvSpPr>
        <p:spPr bwMode="auto">
          <a:xfrm>
            <a:off x="4724400" y="1484313"/>
            <a:ext cx="3733800" cy="3506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eaLnBrk="1" hangingPunct="1">
              <a:spcBef>
                <a:spcPct val="50000"/>
              </a:spcBef>
            </a:pPr>
            <a:r>
              <a:rPr lang="es-ES" altLang="es-ES" sz="2800" b="1">
                <a:cs typeface="Arial" charset="0"/>
              </a:rPr>
              <a:t> </a:t>
            </a:r>
            <a:r>
              <a:rPr lang="es-ES" altLang="es-ES" b="1">
                <a:cs typeface="Arial" charset="0"/>
              </a:rPr>
              <a:t>ENERGÉTICA</a:t>
            </a:r>
          </a:p>
          <a:p>
            <a:pPr eaLnBrk="1" hangingPunct="1">
              <a:spcBef>
                <a:spcPct val="50000"/>
              </a:spcBef>
            </a:pPr>
            <a:r>
              <a:rPr lang="es-ES" altLang="es-ES" b="1">
                <a:cs typeface="Arial" charset="0"/>
              </a:rPr>
              <a:t> ALIMENTARIA</a:t>
            </a:r>
          </a:p>
          <a:p>
            <a:pPr eaLnBrk="1" hangingPunct="1">
              <a:spcBef>
                <a:spcPct val="50000"/>
              </a:spcBef>
            </a:pPr>
            <a:r>
              <a:rPr lang="es-ES" altLang="es-ES" b="1">
                <a:cs typeface="Arial" charset="0"/>
              </a:rPr>
              <a:t> AMBIENTAL</a:t>
            </a:r>
          </a:p>
          <a:p>
            <a:pPr eaLnBrk="1" hangingPunct="1">
              <a:spcBef>
                <a:spcPct val="50000"/>
              </a:spcBef>
            </a:pPr>
            <a:r>
              <a:rPr lang="es-ES" altLang="es-ES" b="1">
                <a:cs typeface="Arial" charset="0"/>
              </a:rPr>
              <a:t>FINANCIERA</a:t>
            </a:r>
          </a:p>
          <a:p>
            <a:pPr eaLnBrk="1" hangingPunct="1">
              <a:spcBef>
                <a:spcPct val="50000"/>
              </a:spcBef>
            </a:pPr>
            <a:r>
              <a:rPr lang="es-ES" altLang="es-ES" b="1">
                <a:cs typeface="Arial" charset="0"/>
              </a:rPr>
              <a:t>ECONÓMICA</a:t>
            </a:r>
          </a:p>
        </p:txBody>
      </p:sp>
      <p:sp>
        <p:nvSpPr>
          <p:cNvPr id="73733" name="Text Box 5"/>
          <p:cNvSpPr txBox="1">
            <a:spLocks noChangeArrowheads="1"/>
          </p:cNvSpPr>
          <p:nvPr/>
        </p:nvSpPr>
        <p:spPr bwMode="auto">
          <a:xfrm>
            <a:off x="4800600" y="304800"/>
            <a:ext cx="4191000" cy="64770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eaLnBrk="1" hangingPunct="1">
              <a:spcBef>
                <a:spcPct val="50000"/>
              </a:spcBef>
            </a:pPr>
            <a:r>
              <a:rPr lang="es-ES" altLang="es-ES" sz="2800" b="1">
                <a:cs typeface="Arial" charset="0"/>
              </a:rPr>
              <a:t>CRISIS EN LA </a:t>
            </a:r>
            <a:r>
              <a:rPr lang="es-ES" altLang="es-ES" sz="3400" b="1">
                <a:cs typeface="Arial" charset="0"/>
              </a:rPr>
              <a:t>T</a:t>
            </a:r>
            <a:r>
              <a:rPr lang="es-ES" altLang="es-ES" sz="2800" b="1">
                <a:cs typeface="Arial" charset="0"/>
              </a:rPr>
              <a:t>IERRA</a:t>
            </a:r>
          </a:p>
        </p:txBody>
      </p:sp>
    </p:spTree>
    <p:extLst>
      <p:ext uri="{BB962C8B-B14F-4D97-AF65-F5344CB8AC3E}">
        <p14:creationId xmlns:p14="http://schemas.microsoft.com/office/powerpoint/2010/main" val="145471409"/>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73730"/>
                                        </p:tgtEl>
                                        <p:attrNameLst>
                                          <p:attrName>style.visibility</p:attrName>
                                        </p:attrNameLst>
                                      </p:cBhvr>
                                      <p:to>
                                        <p:strVal val="visible"/>
                                      </p:to>
                                    </p:set>
                                    <p:animEffect transition="in" filter="fade">
                                      <p:cBhvr>
                                        <p:cTn id="7" dur="3000"/>
                                        <p:tgtEl>
                                          <p:spTgt spid="73730"/>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73733"/>
                                        </p:tgtEl>
                                        <p:attrNameLst>
                                          <p:attrName>style.visibility</p:attrName>
                                        </p:attrNameLst>
                                      </p:cBhvr>
                                      <p:to>
                                        <p:strVal val="visible"/>
                                      </p:to>
                                    </p:set>
                                    <p:anim calcmode="lin" valueType="num">
                                      <p:cBhvr>
                                        <p:cTn id="10" dur="1000" fill="hold"/>
                                        <p:tgtEl>
                                          <p:spTgt spid="73733"/>
                                        </p:tgtEl>
                                        <p:attrNameLst>
                                          <p:attrName>ppt_w</p:attrName>
                                        </p:attrNameLst>
                                      </p:cBhvr>
                                      <p:tavLst>
                                        <p:tav tm="0">
                                          <p:val>
                                            <p:fltVal val="0"/>
                                          </p:val>
                                        </p:tav>
                                        <p:tav tm="100000">
                                          <p:val>
                                            <p:strVal val="#ppt_w"/>
                                          </p:val>
                                        </p:tav>
                                      </p:tavLst>
                                    </p:anim>
                                    <p:anim calcmode="lin" valueType="num">
                                      <p:cBhvr>
                                        <p:cTn id="11" dur="1000" fill="hold"/>
                                        <p:tgtEl>
                                          <p:spTgt spid="73733"/>
                                        </p:tgtEl>
                                        <p:attrNameLst>
                                          <p:attrName>ppt_h</p:attrName>
                                        </p:attrNameLst>
                                      </p:cBhvr>
                                      <p:tavLst>
                                        <p:tav tm="0">
                                          <p:val>
                                            <p:fltVal val="0"/>
                                          </p:val>
                                        </p:tav>
                                        <p:tav tm="100000">
                                          <p:val>
                                            <p:strVal val="#ppt_h"/>
                                          </p:val>
                                        </p:tav>
                                      </p:tavLst>
                                    </p:anim>
                                    <p:anim calcmode="lin" valueType="num">
                                      <p:cBhvr>
                                        <p:cTn id="12" dur="1000" fill="hold"/>
                                        <p:tgtEl>
                                          <p:spTgt spid="73733"/>
                                        </p:tgtEl>
                                        <p:attrNameLst>
                                          <p:attrName>ppt_x</p:attrName>
                                        </p:attrNameLst>
                                      </p:cBhvr>
                                      <p:tavLst>
                                        <p:tav tm="0">
                                          <p:val>
                                            <p:fltVal val="0.5"/>
                                          </p:val>
                                        </p:tav>
                                        <p:tav tm="100000">
                                          <p:val>
                                            <p:strVal val="#ppt_x"/>
                                          </p:val>
                                        </p:tav>
                                      </p:tavLst>
                                    </p:anim>
                                    <p:anim calcmode="lin" valueType="num">
                                      <p:cBhvr>
                                        <p:cTn id="13" dur="1000" fill="hold"/>
                                        <p:tgtEl>
                                          <p:spTgt spid="73733"/>
                                        </p:tgtEl>
                                        <p:attrNameLst>
                                          <p:attrName>ppt_y</p:attrName>
                                        </p:attrNameLst>
                                      </p:cBhvr>
                                      <p:tavLst>
                                        <p:tav tm="0">
                                          <p:val>
                                            <p:fltVal val="0.5"/>
                                          </p:val>
                                        </p:tav>
                                        <p:tav tm="100000">
                                          <p:val>
                                            <p:strVal val="#ppt_y"/>
                                          </p:val>
                                        </p:tav>
                                      </p:tavLst>
                                    </p:anim>
                                  </p:childTnLst>
                                </p:cTn>
                              </p:par>
                            </p:childTnLst>
                          </p:cTn>
                        </p:par>
                        <p:par>
                          <p:cTn id="14" fill="hold" nodeType="afterGroup">
                            <p:stCondLst>
                              <p:cond delay="3000"/>
                            </p:stCondLst>
                            <p:childTnLst>
                              <p:par>
                                <p:cTn id="15" presetID="9" presetClass="entr" presetSubtype="0" fill="hold" grpId="0" nodeType="afterEffect">
                                  <p:stCondLst>
                                    <p:cond delay="0"/>
                                  </p:stCondLst>
                                  <p:childTnLst>
                                    <p:set>
                                      <p:cBhvr>
                                        <p:cTn id="16" dur="1" fill="hold">
                                          <p:stCondLst>
                                            <p:cond delay="0"/>
                                          </p:stCondLst>
                                        </p:cTn>
                                        <p:tgtEl>
                                          <p:spTgt spid="73731"/>
                                        </p:tgtEl>
                                        <p:attrNameLst>
                                          <p:attrName>style.visibility</p:attrName>
                                        </p:attrNameLst>
                                      </p:cBhvr>
                                      <p:to>
                                        <p:strVal val="visible"/>
                                      </p:to>
                                    </p:set>
                                    <p:animEffect transition="in" filter="dissolve">
                                      <p:cBhvr>
                                        <p:cTn id="17" dur="1000"/>
                                        <p:tgtEl>
                                          <p:spTgt spid="73731"/>
                                        </p:tgtEl>
                                      </p:cBhvr>
                                    </p:animEffect>
                                  </p:childTnLst>
                                </p:cTn>
                              </p:par>
                              <p:par>
                                <p:cTn id="18" presetID="39" presetClass="entr" presetSubtype="0" accel="100000" fill="hold" grpId="0" nodeType="withEffect">
                                  <p:stCondLst>
                                    <p:cond delay="0"/>
                                  </p:stCondLst>
                                  <p:childTnLst>
                                    <p:set>
                                      <p:cBhvr>
                                        <p:cTn id="19" dur="1" fill="hold">
                                          <p:stCondLst>
                                            <p:cond delay="0"/>
                                          </p:stCondLst>
                                        </p:cTn>
                                        <p:tgtEl>
                                          <p:spTgt spid="73732"/>
                                        </p:tgtEl>
                                        <p:attrNameLst>
                                          <p:attrName>style.visibility</p:attrName>
                                        </p:attrNameLst>
                                      </p:cBhvr>
                                      <p:to>
                                        <p:strVal val="visible"/>
                                      </p:to>
                                    </p:set>
                                    <p:anim calcmode="lin" valueType="num">
                                      <p:cBhvr>
                                        <p:cTn id="20" dur="1000" fill="hold"/>
                                        <p:tgtEl>
                                          <p:spTgt spid="73732"/>
                                        </p:tgtEl>
                                        <p:attrNameLst>
                                          <p:attrName>ppt_h</p:attrName>
                                        </p:attrNameLst>
                                      </p:cBhvr>
                                      <p:tavLst>
                                        <p:tav tm="0">
                                          <p:val>
                                            <p:strVal val="#ppt_h/20"/>
                                          </p:val>
                                        </p:tav>
                                        <p:tav tm="50000">
                                          <p:val>
                                            <p:strVal val="#ppt_h/20"/>
                                          </p:val>
                                        </p:tav>
                                        <p:tav tm="100000">
                                          <p:val>
                                            <p:strVal val="#ppt_h"/>
                                          </p:val>
                                        </p:tav>
                                      </p:tavLst>
                                    </p:anim>
                                    <p:anim calcmode="lin" valueType="num">
                                      <p:cBhvr>
                                        <p:cTn id="21" dur="1000" fill="hold"/>
                                        <p:tgtEl>
                                          <p:spTgt spid="73732"/>
                                        </p:tgtEl>
                                        <p:attrNameLst>
                                          <p:attrName>ppt_w</p:attrName>
                                        </p:attrNameLst>
                                      </p:cBhvr>
                                      <p:tavLst>
                                        <p:tav tm="0">
                                          <p:val>
                                            <p:strVal val="#ppt_w+.3"/>
                                          </p:val>
                                        </p:tav>
                                        <p:tav tm="50000">
                                          <p:val>
                                            <p:strVal val="#ppt_w+.3"/>
                                          </p:val>
                                        </p:tav>
                                        <p:tav tm="100000">
                                          <p:val>
                                            <p:strVal val="#ppt_w"/>
                                          </p:val>
                                        </p:tav>
                                      </p:tavLst>
                                    </p:anim>
                                    <p:anim calcmode="lin" valueType="num">
                                      <p:cBhvr>
                                        <p:cTn id="22" dur="1000" fill="hold"/>
                                        <p:tgtEl>
                                          <p:spTgt spid="73732"/>
                                        </p:tgtEl>
                                        <p:attrNameLst>
                                          <p:attrName>ppt_x</p:attrName>
                                        </p:attrNameLst>
                                      </p:cBhvr>
                                      <p:tavLst>
                                        <p:tav tm="0">
                                          <p:val>
                                            <p:strVal val="#ppt_x-.3"/>
                                          </p:val>
                                        </p:tav>
                                        <p:tav tm="50000">
                                          <p:val>
                                            <p:strVal val="#ppt_x"/>
                                          </p:val>
                                        </p:tav>
                                        <p:tav tm="100000">
                                          <p:val>
                                            <p:strVal val="#ppt_x"/>
                                          </p:val>
                                        </p:tav>
                                      </p:tavLst>
                                    </p:anim>
                                    <p:anim calcmode="lin" valueType="num">
                                      <p:cBhvr>
                                        <p:cTn id="23" dur="1000" fill="hold"/>
                                        <p:tgtEl>
                                          <p:spTgt spid="737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1" grpId="0" animBg="1"/>
      <p:bldP spid="73732" grpId="0"/>
      <p:bldP spid="73733"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4" name="Rectangle 4"/>
          <p:cNvSpPr>
            <a:spLocks noChangeArrowheads="1"/>
          </p:cNvSpPr>
          <p:nvPr/>
        </p:nvSpPr>
        <p:spPr bwMode="auto">
          <a:xfrm>
            <a:off x="395288" y="0"/>
            <a:ext cx="8229600" cy="1139825"/>
          </a:xfrm>
          <a:prstGeom prst="rect">
            <a:avLst/>
          </a:prstGeom>
          <a:noFill/>
          <a:ln w="9525">
            <a:noFill/>
            <a:miter lim="800000"/>
            <a:headEnd/>
            <a:tailEnd/>
          </a:ln>
          <a:effectLst/>
        </p:spPr>
        <p:txBody>
          <a:bodyPr anchor="ctr" anchorCtr="1"/>
          <a:lstStyle/>
          <a:p>
            <a:pPr eaLnBrk="1" hangingPunct="1">
              <a:defRPr/>
            </a:pPr>
            <a:r>
              <a:rPr lang="es-ES" sz="3600" b="1">
                <a:solidFill>
                  <a:schemeClr val="hlink"/>
                </a:solidFill>
                <a:effectLst>
                  <a:outerShdw blurRad="38100" dist="38100" dir="2700000" algn="tl">
                    <a:srgbClr val="000000"/>
                  </a:outerShdw>
                </a:effectLst>
                <a:latin typeface="Tahoma" pitchFamily="34" charset="0"/>
              </a:rPr>
              <a:t>HUELLA ECOLÓGICA</a:t>
            </a:r>
            <a:r>
              <a:rPr lang="es-ES" sz="3600">
                <a:solidFill>
                  <a:schemeClr val="tx2"/>
                </a:solidFill>
                <a:effectLst>
                  <a:outerShdw blurRad="38100" dist="38100" dir="2700000" algn="tl">
                    <a:srgbClr val="000000"/>
                  </a:outerShdw>
                </a:effectLst>
                <a:latin typeface="Tahoma" pitchFamily="34" charset="0"/>
              </a:rPr>
              <a:t> </a:t>
            </a:r>
          </a:p>
        </p:txBody>
      </p:sp>
      <p:graphicFrame>
        <p:nvGraphicFramePr>
          <p:cNvPr id="28709" name="Group 37"/>
          <p:cNvGraphicFramePr>
            <a:graphicFrameLocks noGrp="1"/>
          </p:cNvGraphicFramePr>
          <p:nvPr/>
        </p:nvGraphicFramePr>
        <p:xfrm>
          <a:off x="539750" y="1268413"/>
          <a:ext cx="8229600" cy="5089890"/>
        </p:xfrm>
        <a:graphic>
          <a:graphicData uri="http://schemas.openxmlformats.org/drawingml/2006/table">
            <a:tbl>
              <a:tblPr/>
              <a:tblGrid>
                <a:gridCol w="4114800">
                  <a:extLst>
                    <a:ext uri="{9D8B030D-6E8A-4147-A177-3AD203B41FA5}">
                      <a16:colId xmlns:a16="http://schemas.microsoft.com/office/drawing/2014/main" xmlns="" val="20000"/>
                    </a:ext>
                  </a:extLst>
                </a:gridCol>
                <a:gridCol w="4114800">
                  <a:extLst>
                    <a:ext uri="{9D8B030D-6E8A-4147-A177-3AD203B41FA5}">
                      <a16:colId xmlns:a16="http://schemas.microsoft.com/office/drawing/2014/main" xmlns="" val="20001"/>
                    </a:ext>
                  </a:extLst>
                </a:gridCol>
              </a:tblGrid>
              <a:tr h="51809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ES" sz="2800" b="0" i="0" u="none" strike="noStrike" cap="none" normalizeH="0" baseline="0" smtClean="0">
                          <a:ln>
                            <a:noFill/>
                          </a:ln>
                          <a:solidFill>
                            <a:schemeClr val="accent2"/>
                          </a:solidFill>
                          <a:effectLst>
                            <a:outerShdw blurRad="38100" dist="38100" dir="2700000" algn="tl">
                              <a:srgbClr val="C0C0C0"/>
                            </a:outerShdw>
                          </a:effectLst>
                          <a:latin typeface="Arial" charset="0"/>
                        </a:rPr>
                        <a:t>Regiones y países</a:t>
                      </a:r>
                    </a:p>
                  </a:txBody>
                  <a:tcPr marT="45705" marB="4570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 sz="2800" b="0" i="0" u="none" strike="noStrike" cap="none" normalizeH="0" baseline="0" smtClean="0">
                          <a:ln>
                            <a:noFill/>
                          </a:ln>
                          <a:solidFill>
                            <a:schemeClr val="accent2"/>
                          </a:solidFill>
                          <a:effectLst>
                            <a:outerShdw blurRad="38100" dist="38100" dir="2700000" algn="tl">
                              <a:srgbClr val="C0C0C0"/>
                            </a:outerShdw>
                          </a:effectLst>
                          <a:latin typeface="Arial" charset="0"/>
                        </a:rPr>
                        <a:t>Hectáreas globales pc</a:t>
                      </a:r>
                    </a:p>
                  </a:txBody>
                  <a:tcPr marT="45705" marB="4570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0"/>
                  </a:ext>
                </a:extLst>
              </a:tr>
              <a:tr h="518094">
                <a:tc>
                  <a:txBody>
                    <a:bodyPr/>
                    <a:lstStyle/>
                    <a:p>
                      <a:pPr marL="0" marR="0" lvl="0" indent="0" algn="l" defTabSz="914400" rtl="0" eaLnBrk="1" fontAlgn="base" latinLnBrk="0" hangingPunct="1">
                        <a:lnSpc>
                          <a:spcPct val="100000"/>
                        </a:lnSpc>
                        <a:spcBef>
                          <a:spcPct val="20000"/>
                        </a:spcBef>
                        <a:spcAft>
                          <a:spcPct val="0"/>
                        </a:spcAft>
                        <a:buClrTx/>
                        <a:buSzPct val="50000"/>
                        <a:buFontTx/>
                        <a:buChar char="•"/>
                        <a:tabLst/>
                      </a:pPr>
                      <a:r>
                        <a:rPr kumimoji="0" lang="es-ES" sz="2800" b="0" i="0" u="none" strike="noStrike" cap="none" normalizeH="0" baseline="0" smtClean="0">
                          <a:ln>
                            <a:noFill/>
                          </a:ln>
                          <a:solidFill>
                            <a:srgbClr val="FF0066"/>
                          </a:solidFill>
                          <a:effectLst>
                            <a:outerShdw blurRad="38100" dist="38100" dir="2700000" algn="tl">
                              <a:srgbClr val="C0C0C0"/>
                            </a:outerShdw>
                          </a:effectLst>
                          <a:latin typeface="Arial" charset="0"/>
                        </a:rPr>
                        <a:t> África</a:t>
                      </a:r>
                    </a:p>
                  </a:txBody>
                  <a:tcPr marT="45705" marB="4570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 sz="2800" b="0" i="0" u="none" strike="noStrike" cap="none" normalizeH="0" baseline="0" smtClean="0">
                          <a:ln>
                            <a:noFill/>
                          </a:ln>
                          <a:solidFill>
                            <a:srgbClr val="FF0066"/>
                          </a:solidFill>
                          <a:effectLst>
                            <a:outerShdw blurRad="38100" dist="38100" dir="2700000" algn="tl">
                              <a:srgbClr val="C0C0C0"/>
                            </a:outerShdw>
                          </a:effectLst>
                          <a:latin typeface="Arial" charset="0"/>
                        </a:rPr>
                        <a:t>1.4</a:t>
                      </a:r>
                    </a:p>
                  </a:txBody>
                  <a:tcPr marT="45705" marB="4570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r h="944777">
                <a:tc>
                  <a:txBody>
                    <a:bodyPr/>
                    <a:lstStyle/>
                    <a:p>
                      <a:pPr marL="0" marR="0" lvl="0" indent="0" algn="l" defTabSz="914400" rtl="0" eaLnBrk="1" fontAlgn="base" latinLnBrk="0" hangingPunct="1">
                        <a:lnSpc>
                          <a:spcPct val="100000"/>
                        </a:lnSpc>
                        <a:spcBef>
                          <a:spcPct val="20000"/>
                        </a:spcBef>
                        <a:spcAft>
                          <a:spcPct val="0"/>
                        </a:spcAft>
                        <a:buClrTx/>
                        <a:buSzPct val="50000"/>
                        <a:buFontTx/>
                        <a:buChar char="•"/>
                        <a:tabLst/>
                      </a:pPr>
                      <a:r>
                        <a:rPr kumimoji="0" lang="es-ES" sz="2800" b="0" i="0" u="none" strike="noStrike" cap="none" normalizeH="0" baseline="0" smtClean="0">
                          <a:ln>
                            <a:noFill/>
                          </a:ln>
                          <a:solidFill>
                            <a:schemeClr val="tx1"/>
                          </a:solidFill>
                          <a:effectLst>
                            <a:outerShdw blurRad="38100" dist="38100" dir="2700000" algn="tl">
                              <a:srgbClr val="C0C0C0"/>
                            </a:outerShdw>
                          </a:effectLst>
                          <a:latin typeface="Arial" charset="0"/>
                        </a:rPr>
                        <a:t> América Latina y Caribe</a:t>
                      </a:r>
                    </a:p>
                  </a:txBody>
                  <a:tcPr marT="45705" marB="4570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 sz="2800" b="0" i="0" u="none" strike="noStrike" cap="none" normalizeH="0" baseline="0" smtClean="0">
                          <a:ln>
                            <a:noFill/>
                          </a:ln>
                          <a:solidFill>
                            <a:schemeClr val="tx1"/>
                          </a:solidFill>
                          <a:effectLst>
                            <a:outerShdw blurRad="38100" dist="38100" dir="2700000" algn="tl">
                              <a:srgbClr val="C0C0C0"/>
                            </a:outerShdw>
                          </a:effectLst>
                          <a:latin typeface="Arial" charset="0"/>
                        </a:rPr>
                        <a:t>2.4</a:t>
                      </a:r>
                    </a:p>
                  </a:txBody>
                  <a:tcPr marT="45705" marB="4570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2"/>
                  </a:ext>
                </a:extLst>
              </a:tr>
              <a:tr h="518094">
                <a:tc>
                  <a:txBody>
                    <a:bodyPr/>
                    <a:lstStyle/>
                    <a:p>
                      <a:pPr marL="0" marR="0" lvl="0" indent="0" algn="l" defTabSz="914400" rtl="0" eaLnBrk="1" fontAlgn="base" latinLnBrk="0" hangingPunct="1">
                        <a:lnSpc>
                          <a:spcPct val="100000"/>
                        </a:lnSpc>
                        <a:spcBef>
                          <a:spcPct val="20000"/>
                        </a:spcBef>
                        <a:spcAft>
                          <a:spcPct val="0"/>
                        </a:spcAft>
                        <a:buClrTx/>
                        <a:buSzPct val="50000"/>
                        <a:buFontTx/>
                        <a:buChar char="•"/>
                        <a:tabLst/>
                      </a:pPr>
                      <a:r>
                        <a:rPr kumimoji="0" lang="es-ES" sz="2800" b="0" i="0" u="none" strike="noStrike" cap="none" normalizeH="0" baseline="0" smtClean="0">
                          <a:ln>
                            <a:noFill/>
                          </a:ln>
                          <a:solidFill>
                            <a:schemeClr val="tx1"/>
                          </a:solidFill>
                          <a:effectLst>
                            <a:outerShdw blurRad="38100" dist="38100" dir="2700000" algn="tl">
                              <a:srgbClr val="C0C0C0"/>
                            </a:outerShdw>
                          </a:effectLst>
                          <a:latin typeface="Arial" charset="0"/>
                        </a:rPr>
                        <a:t> Asia- Pacífico</a:t>
                      </a:r>
                    </a:p>
                  </a:txBody>
                  <a:tcPr marT="45705" marB="4570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 sz="2800" b="0" i="0" u="none" strike="noStrike" cap="none" normalizeH="0" baseline="0" smtClean="0">
                          <a:ln>
                            <a:noFill/>
                          </a:ln>
                          <a:solidFill>
                            <a:schemeClr val="tx1"/>
                          </a:solidFill>
                          <a:effectLst>
                            <a:outerShdw blurRad="38100" dist="38100" dir="2700000" algn="tl">
                              <a:srgbClr val="C0C0C0"/>
                            </a:outerShdw>
                          </a:effectLst>
                          <a:latin typeface="Arial" charset="0"/>
                        </a:rPr>
                        <a:t>1.6</a:t>
                      </a:r>
                    </a:p>
                  </a:txBody>
                  <a:tcPr marT="45705" marB="4570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3"/>
                  </a:ext>
                </a:extLst>
              </a:tr>
              <a:tr h="51809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ES" sz="2800" b="0" i="0" u="none" strike="noStrike" cap="none" normalizeH="0" baseline="0" smtClean="0">
                          <a:ln>
                            <a:noFill/>
                          </a:ln>
                          <a:solidFill>
                            <a:srgbClr val="FF0066"/>
                          </a:solidFill>
                          <a:effectLst>
                            <a:outerShdw blurRad="38100" dist="38100" dir="2700000" algn="tl">
                              <a:srgbClr val="C0C0C0"/>
                            </a:outerShdw>
                          </a:effectLst>
                          <a:latin typeface="Arial" charset="0"/>
                        </a:rPr>
                        <a:t> - Japón</a:t>
                      </a:r>
                    </a:p>
                  </a:txBody>
                  <a:tcPr marT="45705" marB="4570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 sz="2800" b="0" i="0" u="none" strike="noStrike" cap="none" normalizeH="0" baseline="0" smtClean="0">
                          <a:ln>
                            <a:noFill/>
                          </a:ln>
                          <a:solidFill>
                            <a:srgbClr val="FF0066"/>
                          </a:solidFill>
                          <a:effectLst>
                            <a:outerShdw blurRad="38100" dist="38100" dir="2700000" algn="tl">
                              <a:srgbClr val="C0C0C0"/>
                            </a:outerShdw>
                          </a:effectLst>
                          <a:latin typeface="Arial" charset="0"/>
                        </a:rPr>
                        <a:t>4.9</a:t>
                      </a:r>
                    </a:p>
                  </a:txBody>
                  <a:tcPr marT="45705" marB="4570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4"/>
                  </a:ext>
                </a:extLst>
              </a:tr>
              <a:tr h="51809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ES" sz="2800" b="0" i="0" u="none" strike="noStrike" cap="none" normalizeH="0" baseline="0" smtClean="0">
                          <a:ln>
                            <a:noFill/>
                          </a:ln>
                          <a:solidFill>
                            <a:schemeClr val="tx1"/>
                          </a:solidFill>
                          <a:effectLst>
                            <a:outerShdw blurRad="38100" dist="38100" dir="2700000" algn="tl">
                              <a:srgbClr val="C0C0C0"/>
                            </a:outerShdw>
                          </a:effectLst>
                          <a:latin typeface="Arial" charset="0"/>
                        </a:rPr>
                        <a:t> - China</a:t>
                      </a:r>
                    </a:p>
                  </a:txBody>
                  <a:tcPr marT="45705" marB="4570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 sz="2800" b="0" i="0" u="none" strike="noStrike" cap="none" normalizeH="0" baseline="0" smtClean="0">
                          <a:ln>
                            <a:noFill/>
                          </a:ln>
                          <a:solidFill>
                            <a:schemeClr val="tx1"/>
                          </a:solidFill>
                          <a:effectLst>
                            <a:outerShdw blurRad="38100" dist="38100" dir="2700000" algn="tl">
                              <a:srgbClr val="C0C0C0"/>
                            </a:outerShdw>
                          </a:effectLst>
                          <a:latin typeface="Arial" charset="0"/>
                        </a:rPr>
                        <a:t>2.1</a:t>
                      </a:r>
                    </a:p>
                  </a:txBody>
                  <a:tcPr marT="45705" marB="4570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5"/>
                  </a:ext>
                </a:extLst>
              </a:tr>
              <a:tr h="51809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ES" sz="2800" b="0" i="0" u="none" strike="noStrike" cap="none" normalizeH="0" baseline="0" smtClean="0">
                          <a:ln>
                            <a:noFill/>
                          </a:ln>
                          <a:solidFill>
                            <a:schemeClr val="tx1"/>
                          </a:solidFill>
                          <a:effectLst>
                            <a:outerShdw blurRad="38100" dist="38100" dir="2700000" algn="tl">
                              <a:srgbClr val="C0C0C0"/>
                            </a:outerShdw>
                          </a:effectLst>
                          <a:latin typeface="Arial" charset="0"/>
                        </a:rPr>
                        <a:t> - India</a:t>
                      </a:r>
                    </a:p>
                  </a:txBody>
                  <a:tcPr marT="45705" marB="4570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 sz="2800" b="0" i="0" u="none" strike="noStrike" cap="none" normalizeH="0" baseline="0" smtClean="0">
                          <a:ln>
                            <a:noFill/>
                          </a:ln>
                          <a:solidFill>
                            <a:schemeClr val="tx1"/>
                          </a:solidFill>
                          <a:effectLst>
                            <a:outerShdw blurRad="38100" dist="38100" dir="2700000" algn="tl">
                              <a:srgbClr val="C0C0C0"/>
                            </a:outerShdw>
                          </a:effectLst>
                          <a:latin typeface="Arial" charset="0"/>
                        </a:rPr>
                        <a:t>0.9</a:t>
                      </a:r>
                    </a:p>
                  </a:txBody>
                  <a:tcPr marT="45705" marB="4570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6"/>
                  </a:ext>
                </a:extLst>
              </a:tr>
              <a:tr h="518094">
                <a:tc>
                  <a:txBody>
                    <a:bodyPr/>
                    <a:lstStyle/>
                    <a:p>
                      <a:pPr marL="0" marR="0" lvl="0" indent="0" algn="l" defTabSz="914400" rtl="0" eaLnBrk="1" fontAlgn="base" latinLnBrk="0" hangingPunct="1">
                        <a:lnSpc>
                          <a:spcPct val="100000"/>
                        </a:lnSpc>
                        <a:spcBef>
                          <a:spcPct val="20000"/>
                        </a:spcBef>
                        <a:spcAft>
                          <a:spcPct val="0"/>
                        </a:spcAft>
                        <a:buClrTx/>
                        <a:buSzPct val="50000"/>
                        <a:buFontTx/>
                        <a:buChar char="•"/>
                        <a:tabLst/>
                      </a:pPr>
                      <a:r>
                        <a:rPr kumimoji="0" lang="es-ES" sz="2800" b="0" i="0" u="none" strike="noStrike" cap="none" normalizeH="0" baseline="0" smtClean="0">
                          <a:ln>
                            <a:noFill/>
                          </a:ln>
                          <a:solidFill>
                            <a:srgbClr val="FF0066"/>
                          </a:solidFill>
                          <a:effectLst>
                            <a:outerShdw blurRad="38100" dist="38100" dir="2700000" algn="tl">
                              <a:srgbClr val="C0C0C0"/>
                            </a:outerShdw>
                          </a:effectLst>
                          <a:latin typeface="Arial" charset="0"/>
                        </a:rPr>
                        <a:t> EE.UU.</a:t>
                      </a:r>
                    </a:p>
                  </a:txBody>
                  <a:tcPr marT="45705" marB="4570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 sz="2800" b="0" i="0" u="none" strike="noStrike" cap="none" normalizeH="0" baseline="0" smtClean="0">
                          <a:ln>
                            <a:noFill/>
                          </a:ln>
                          <a:solidFill>
                            <a:srgbClr val="FF0066"/>
                          </a:solidFill>
                          <a:effectLst>
                            <a:outerShdw blurRad="38100" dist="38100" dir="2700000" algn="tl">
                              <a:srgbClr val="C0C0C0"/>
                            </a:outerShdw>
                          </a:effectLst>
                          <a:latin typeface="Arial" charset="0"/>
                        </a:rPr>
                        <a:t>9.4</a:t>
                      </a:r>
                    </a:p>
                  </a:txBody>
                  <a:tcPr marT="45705" marB="4570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7"/>
                  </a:ext>
                </a:extLst>
              </a:tr>
              <a:tr h="518094">
                <a:tc>
                  <a:txBody>
                    <a:bodyPr/>
                    <a:lstStyle/>
                    <a:p>
                      <a:pPr marL="0" marR="0" lvl="0" indent="0" algn="l" defTabSz="914400" rtl="0" eaLnBrk="1" fontAlgn="base" latinLnBrk="0" hangingPunct="1">
                        <a:lnSpc>
                          <a:spcPct val="100000"/>
                        </a:lnSpc>
                        <a:spcBef>
                          <a:spcPct val="20000"/>
                        </a:spcBef>
                        <a:spcAft>
                          <a:spcPct val="0"/>
                        </a:spcAft>
                        <a:buClrTx/>
                        <a:buSzPct val="50000"/>
                        <a:buFontTx/>
                        <a:buChar char="•"/>
                        <a:tabLst/>
                      </a:pPr>
                      <a:r>
                        <a:rPr kumimoji="0" lang="es-ES" sz="2800" b="0" i="0" u="none" strike="noStrike" cap="none" normalizeH="0" baseline="0" smtClean="0">
                          <a:ln>
                            <a:noFill/>
                          </a:ln>
                          <a:solidFill>
                            <a:schemeClr val="tx1"/>
                          </a:solidFill>
                          <a:effectLst>
                            <a:outerShdw blurRad="38100" dist="38100" dir="2700000" algn="tl">
                              <a:srgbClr val="C0C0C0"/>
                            </a:outerShdw>
                          </a:effectLst>
                          <a:latin typeface="Arial" charset="0"/>
                        </a:rPr>
                        <a:t> Unión Europea</a:t>
                      </a:r>
                    </a:p>
                  </a:txBody>
                  <a:tcPr marT="45705" marB="4570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 sz="2800" b="0" i="0" u="none" strike="noStrike" cap="none" normalizeH="0" baseline="0" smtClean="0">
                          <a:ln>
                            <a:noFill/>
                          </a:ln>
                          <a:solidFill>
                            <a:schemeClr val="tx1"/>
                          </a:solidFill>
                          <a:effectLst>
                            <a:outerShdw blurRad="38100" dist="38100" dir="2700000" algn="tl">
                              <a:srgbClr val="C0C0C0"/>
                            </a:outerShdw>
                          </a:effectLst>
                          <a:latin typeface="Arial" charset="0"/>
                        </a:rPr>
                        <a:t>4.7</a:t>
                      </a:r>
                    </a:p>
                  </a:txBody>
                  <a:tcPr marT="45705" marB="4570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8"/>
                  </a:ext>
                </a:extLst>
              </a:tr>
            </a:tbl>
          </a:graphicData>
        </a:graphic>
      </p:graphicFrame>
      <p:sp>
        <p:nvSpPr>
          <p:cNvPr id="49188" name="Text Box 37"/>
          <p:cNvSpPr txBox="1">
            <a:spLocks noChangeArrowheads="1"/>
          </p:cNvSpPr>
          <p:nvPr/>
        </p:nvSpPr>
        <p:spPr bwMode="auto">
          <a:xfrm>
            <a:off x="611188" y="6308725"/>
            <a:ext cx="53784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3200">
                <a:solidFill>
                  <a:schemeClr val="tx1"/>
                </a:solidFill>
                <a:latin typeface="Arial" charset="0"/>
              </a:defRPr>
            </a:lvl1pPr>
            <a:lvl2pPr>
              <a:defRPr sz="2800">
                <a:solidFill>
                  <a:schemeClr val="tx1"/>
                </a:solidFill>
                <a:latin typeface="Arial" charset="0"/>
              </a:defRPr>
            </a:lvl2pPr>
            <a:lvl3pPr>
              <a:defRPr sz="24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eaLnBrk="1" hangingPunct="1"/>
            <a:r>
              <a:rPr lang="es-ES" altLang="es-ES" sz="1800" b="1"/>
              <a:t>FUENTE: WWF. INFORME PLANETA VIVO 2008.</a:t>
            </a:r>
          </a:p>
        </p:txBody>
      </p:sp>
    </p:spTree>
    <p:extLst>
      <p:ext uri="{BB962C8B-B14F-4D97-AF65-F5344CB8AC3E}">
        <p14:creationId xmlns:p14="http://schemas.microsoft.com/office/powerpoint/2010/main" val="4127099137"/>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34" y="116632"/>
            <a:ext cx="8991562" cy="66247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4081810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188640"/>
            <a:ext cx="8856984" cy="64807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2903717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ChangeArrowheads="1"/>
          </p:cNvSpPr>
          <p:nvPr/>
        </p:nvSpPr>
        <p:spPr bwMode="auto">
          <a:xfrm>
            <a:off x="609600" y="609600"/>
            <a:ext cx="7772400" cy="1323975"/>
          </a:xfrm>
          <a:prstGeom prst="rect">
            <a:avLst/>
          </a:prstGeom>
          <a:solidFill>
            <a:srgbClr val="0000FF"/>
          </a:solidFill>
          <a:ln w="9525">
            <a:miter lim="800000"/>
            <a:headEnd/>
            <a:tailEnd/>
          </a:ln>
          <a:scene3d>
            <a:camera prst="legacyPerspectiveBottom">
              <a:rot lat="21299979" lon="0" rev="0"/>
            </a:camera>
            <a:lightRig rig="legacyFlat3" dir="t"/>
          </a:scene3d>
          <a:sp3d extrusionH="121893000" prstMaterial="legacyMatte">
            <a:bevelT w="13500" h="13500" prst="angle"/>
            <a:bevelB w="13500" h="13500" prst="angle"/>
            <a:extrusionClr>
              <a:srgbClr val="0000FF"/>
            </a:extrusionClr>
          </a:sp3d>
        </p:spPr>
        <p:txBody>
          <a:bodyPr>
            <a:spAutoFit/>
            <a:flatTx/>
          </a:bodyPr>
          <a:lstStyle/>
          <a:p>
            <a:pPr algn="ctr" fontAlgn="base">
              <a:spcBef>
                <a:spcPct val="50000"/>
              </a:spcBef>
              <a:spcAft>
                <a:spcPct val="0"/>
              </a:spcAft>
            </a:pPr>
            <a:r>
              <a:rPr lang="es-ES_tradnl" sz="3200" b="1" smtClean="0">
                <a:solidFill>
                  <a:srgbClr val="FFFFFF"/>
                </a:solidFill>
                <a:latin typeface="Arial" charset="0"/>
              </a:rPr>
              <a:t>Desafíos para la Educación en el</a:t>
            </a:r>
          </a:p>
          <a:p>
            <a:pPr algn="ctr" fontAlgn="base">
              <a:spcBef>
                <a:spcPct val="50000"/>
              </a:spcBef>
              <a:spcAft>
                <a:spcPct val="0"/>
              </a:spcAft>
            </a:pPr>
            <a:r>
              <a:rPr lang="es-ES_tradnl" sz="3200" b="1" smtClean="0">
                <a:solidFill>
                  <a:srgbClr val="FFFFFF"/>
                </a:solidFill>
                <a:latin typeface="Arial" charset="0"/>
              </a:rPr>
              <a:t> siglo XXI</a:t>
            </a:r>
          </a:p>
        </p:txBody>
      </p:sp>
      <p:grpSp>
        <p:nvGrpSpPr>
          <p:cNvPr id="2" name="Group 3"/>
          <p:cNvGrpSpPr>
            <a:grpSpLocks/>
          </p:cNvGrpSpPr>
          <p:nvPr/>
        </p:nvGrpSpPr>
        <p:grpSpPr bwMode="auto">
          <a:xfrm>
            <a:off x="609600" y="2330450"/>
            <a:ext cx="7543800" cy="2003425"/>
            <a:chOff x="240" y="1267"/>
            <a:chExt cx="4752" cy="1262"/>
          </a:xfrm>
        </p:grpSpPr>
        <p:sp>
          <p:nvSpPr>
            <p:cNvPr id="15365" name="Text Box 4"/>
            <p:cNvSpPr txBox="1">
              <a:spLocks noChangeArrowheads="1"/>
            </p:cNvSpPr>
            <p:nvPr/>
          </p:nvSpPr>
          <p:spPr bwMode="auto">
            <a:xfrm>
              <a:off x="336" y="1267"/>
              <a:ext cx="4656" cy="327"/>
            </a:xfrm>
            <a:prstGeom prst="rect">
              <a:avLst/>
            </a:prstGeom>
            <a:solidFill>
              <a:srgbClr val="CC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Tahoma" pitchFamily="34" charset="0"/>
                </a:defRPr>
              </a:lvl1pPr>
              <a:lvl2pPr marL="742950" indent="-285750" eaLnBrk="0" hangingPunct="0">
                <a:defRPr sz="1600">
                  <a:solidFill>
                    <a:schemeClr val="tx1"/>
                  </a:solidFill>
                  <a:latin typeface="Tahoma" pitchFamily="34" charset="0"/>
                </a:defRPr>
              </a:lvl2pPr>
              <a:lvl3pPr marL="1143000" indent="-228600" eaLnBrk="0" hangingPunct="0">
                <a:defRPr sz="1600">
                  <a:solidFill>
                    <a:schemeClr val="tx1"/>
                  </a:solidFill>
                  <a:latin typeface="Tahoma" pitchFamily="34" charset="0"/>
                </a:defRPr>
              </a:lvl3pPr>
              <a:lvl4pPr marL="1600200" indent="-228600" eaLnBrk="0" hangingPunct="0">
                <a:defRPr sz="1600">
                  <a:solidFill>
                    <a:schemeClr val="tx1"/>
                  </a:solidFill>
                  <a:latin typeface="Tahoma" pitchFamily="34" charset="0"/>
                </a:defRPr>
              </a:lvl4pPr>
              <a:lvl5pPr marL="2057400" indent="-228600" eaLnBrk="0" hangingPunct="0">
                <a:defRPr sz="1600">
                  <a:solidFill>
                    <a:schemeClr val="tx1"/>
                  </a:solidFill>
                  <a:latin typeface="Tahoma" pitchFamily="34" charset="0"/>
                </a:defRPr>
              </a:lvl5pPr>
              <a:lvl6pPr marL="2514600" indent="-228600" eaLnBrk="0" fontAlgn="base" hangingPunct="0">
                <a:spcBef>
                  <a:spcPct val="0"/>
                </a:spcBef>
                <a:spcAft>
                  <a:spcPct val="0"/>
                </a:spcAft>
                <a:defRPr sz="1600">
                  <a:solidFill>
                    <a:schemeClr val="tx1"/>
                  </a:solidFill>
                  <a:latin typeface="Tahoma" pitchFamily="34" charset="0"/>
                </a:defRPr>
              </a:lvl6pPr>
              <a:lvl7pPr marL="2971800" indent="-228600" eaLnBrk="0" fontAlgn="base" hangingPunct="0">
                <a:spcBef>
                  <a:spcPct val="0"/>
                </a:spcBef>
                <a:spcAft>
                  <a:spcPct val="0"/>
                </a:spcAft>
                <a:defRPr sz="1600">
                  <a:solidFill>
                    <a:schemeClr val="tx1"/>
                  </a:solidFill>
                  <a:latin typeface="Tahoma" pitchFamily="34" charset="0"/>
                </a:defRPr>
              </a:lvl7pPr>
              <a:lvl8pPr marL="3429000" indent="-228600" eaLnBrk="0" fontAlgn="base" hangingPunct="0">
                <a:spcBef>
                  <a:spcPct val="0"/>
                </a:spcBef>
                <a:spcAft>
                  <a:spcPct val="0"/>
                </a:spcAft>
                <a:defRPr sz="1600">
                  <a:solidFill>
                    <a:schemeClr val="tx1"/>
                  </a:solidFill>
                  <a:latin typeface="Tahoma" pitchFamily="34" charset="0"/>
                </a:defRPr>
              </a:lvl8pPr>
              <a:lvl9pPr marL="3886200" indent="-228600" eaLnBrk="0" fontAlgn="base" hangingPunct="0">
                <a:spcBef>
                  <a:spcPct val="0"/>
                </a:spcBef>
                <a:spcAft>
                  <a:spcPct val="0"/>
                </a:spcAft>
                <a:defRPr sz="1600">
                  <a:solidFill>
                    <a:schemeClr val="tx1"/>
                  </a:solidFill>
                  <a:latin typeface="Tahoma" pitchFamily="34" charset="0"/>
                </a:defRPr>
              </a:lvl9pPr>
            </a:lstStyle>
            <a:p>
              <a:pPr eaLnBrk="1" fontAlgn="base" hangingPunct="1">
                <a:spcBef>
                  <a:spcPct val="50000"/>
                </a:spcBef>
                <a:spcAft>
                  <a:spcPct val="0"/>
                </a:spcAft>
              </a:pPr>
              <a:r>
                <a:rPr lang="es-ES_tradnl" sz="2800" b="1" smtClean="0">
                  <a:solidFill>
                    <a:srgbClr val="333399"/>
                  </a:solidFill>
                  <a:latin typeface="Arial" charset="0"/>
                </a:rPr>
                <a:t>Educación para la Paz</a:t>
              </a:r>
            </a:p>
          </p:txBody>
        </p:sp>
        <p:sp>
          <p:nvSpPr>
            <p:cNvPr id="15366" name="Text Box 5"/>
            <p:cNvSpPr txBox="1">
              <a:spLocks noChangeArrowheads="1"/>
            </p:cNvSpPr>
            <p:nvPr/>
          </p:nvSpPr>
          <p:spPr bwMode="auto">
            <a:xfrm>
              <a:off x="240" y="1765"/>
              <a:ext cx="4656" cy="327"/>
            </a:xfrm>
            <a:prstGeom prst="rect">
              <a:avLst/>
            </a:prstGeom>
            <a:solidFill>
              <a:srgbClr val="66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Tahoma" pitchFamily="34" charset="0"/>
                </a:defRPr>
              </a:lvl1pPr>
              <a:lvl2pPr marL="742950" indent="-285750" eaLnBrk="0" hangingPunct="0">
                <a:defRPr sz="1600">
                  <a:solidFill>
                    <a:schemeClr val="tx1"/>
                  </a:solidFill>
                  <a:latin typeface="Tahoma" pitchFamily="34" charset="0"/>
                </a:defRPr>
              </a:lvl2pPr>
              <a:lvl3pPr marL="1143000" indent="-228600" eaLnBrk="0" hangingPunct="0">
                <a:defRPr sz="1600">
                  <a:solidFill>
                    <a:schemeClr val="tx1"/>
                  </a:solidFill>
                  <a:latin typeface="Tahoma" pitchFamily="34" charset="0"/>
                </a:defRPr>
              </a:lvl3pPr>
              <a:lvl4pPr marL="1600200" indent="-228600" eaLnBrk="0" hangingPunct="0">
                <a:defRPr sz="1600">
                  <a:solidFill>
                    <a:schemeClr val="tx1"/>
                  </a:solidFill>
                  <a:latin typeface="Tahoma" pitchFamily="34" charset="0"/>
                </a:defRPr>
              </a:lvl4pPr>
              <a:lvl5pPr marL="2057400" indent="-228600" eaLnBrk="0" hangingPunct="0">
                <a:defRPr sz="1600">
                  <a:solidFill>
                    <a:schemeClr val="tx1"/>
                  </a:solidFill>
                  <a:latin typeface="Tahoma" pitchFamily="34" charset="0"/>
                </a:defRPr>
              </a:lvl5pPr>
              <a:lvl6pPr marL="2514600" indent="-228600" eaLnBrk="0" fontAlgn="base" hangingPunct="0">
                <a:spcBef>
                  <a:spcPct val="0"/>
                </a:spcBef>
                <a:spcAft>
                  <a:spcPct val="0"/>
                </a:spcAft>
                <a:defRPr sz="1600">
                  <a:solidFill>
                    <a:schemeClr val="tx1"/>
                  </a:solidFill>
                  <a:latin typeface="Tahoma" pitchFamily="34" charset="0"/>
                </a:defRPr>
              </a:lvl6pPr>
              <a:lvl7pPr marL="2971800" indent="-228600" eaLnBrk="0" fontAlgn="base" hangingPunct="0">
                <a:spcBef>
                  <a:spcPct val="0"/>
                </a:spcBef>
                <a:spcAft>
                  <a:spcPct val="0"/>
                </a:spcAft>
                <a:defRPr sz="1600">
                  <a:solidFill>
                    <a:schemeClr val="tx1"/>
                  </a:solidFill>
                  <a:latin typeface="Tahoma" pitchFamily="34" charset="0"/>
                </a:defRPr>
              </a:lvl7pPr>
              <a:lvl8pPr marL="3429000" indent="-228600" eaLnBrk="0" fontAlgn="base" hangingPunct="0">
                <a:spcBef>
                  <a:spcPct val="0"/>
                </a:spcBef>
                <a:spcAft>
                  <a:spcPct val="0"/>
                </a:spcAft>
                <a:defRPr sz="1600">
                  <a:solidFill>
                    <a:schemeClr val="tx1"/>
                  </a:solidFill>
                  <a:latin typeface="Tahoma" pitchFamily="34" charset="0"/>
                </a:defRPr>
              </a:lvl8pPr>
              <a:lvl9pPr marL="3886200" indent="-228600" eaLnBrk="0" fontAlgn="base" hangingPunct="0">
                <a:spcBef>
                  <a:spcPct val="0"/>
                </a:spcBef>
                <a:spcAft>
                  <a:spcPct val="0"/>
                </a:spcAft>
                <a:defRPr sz="1600">
                  <a:solidFill>
                    <a:schemeClr val="tx1"/>
                  </a:solidFill>
                  <a:latin typeface="Tahoma" pitchFamily="34" charset="0"/>
                </a:defRPr>
              </a:lvl9pPr>
            </a:lstStyle>
            <a:p>
              <a:pPr eaLnBrk="1" fontAlgn="base" hangingPunct="1">
                <a:spcBef>
                  <a:spcPct val="50000"/>
                </a:spcBef>
                <a:spcAft>
                  <a:spcPct val="0"/>
                </a:spcAft>
              </a:pPr>
              <a:r>
                <a:rPr lang="es-ES_tradnl" sz="2800" b="1" smtClean="0">
                  <a:solidFill>
                    <a:srgbClr val="333399"/>
                  </a:solidFill>
                  <a:latin typeface="Arial" charset="0"/>
                </a:rPr>
                <a:t>Educación para la Democracia</a:t>
              </a:r>
            </a:p>
          </p:txBody>
        </p:sp>
        <p:sp>
          <p:nvSpPr>
            <p:cNvPr id="15367" name="Text Box 6"/>
            <p:cNvSpPr txBox="1">
              <a:spLocks noChangeArrowheads="1"/>
            </p:cNvSpPr>
            <p:nvPr/>
          </p:nvSpPr>
          <p:spPr bwMode="auto">
            <a:xfrm>
              <a:off x="336" y="2199"/>
              <a:ext cx="4560" cy="330"/>
            </a:xfrm>
            <a:prstGeom prst="rect">
              <a:avLst/>
            </a:prstGeom>
            <a:solidFill>
              <a:srgbClr val="00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Tahoma" pitchFamily="34" charset="0"/>
                </a:defRPr>
              </a:lvl1pPr>
              <a:lvl2pPr marL="742950" indent="-285750" eaLnBrk="0" hangingPunct="0">
                <a:defRPr sz="1600">
                  <a:solidFill>
                    <a:schemeClr val="tx1"/>
                  </a:solidFill>
                  <a:latin typeface="Tahoma" pitchFamily="34" charset="0"/>
                </a:defRPr>
              </a:lvl2pPr>
              <a:lvl3pPr marL="1143000" indent="-228600" eaLnBrk="0" hangingPunct="0">
                <a:defRPr sz="1600">
                  <a:solidFill>
                    <a:schemeClr val="tx1"/>
                  </a:solidFill>
                  <a:latin typeface="Tahoma" pitchFamily="34" charset="0"/>
                </a:defRPr>
              </a:lvl3pPr>
              <a:lvl4pPr marL="1600200" indent="-228600" eaLnBrk="0" hangingPunct="0">
                <a:defRPr sz="1600">
                  <a:solidFill>
                    <a:schemeClr val="tx1"/>
                  </a:solidFill>
                  <a:latin typeface="Tahoma" pitchFamily="34" charset="0"/>
                </a:defRPr>
              </a:lvl4pPr>
              <a:lvl5pPr marL="2057400" indent="-228600" eaLnBrk="0" hangingPunct="0">
                <a:defRPr sz="1600">
                  <a:solidFill>
                    <a:schemeClr val="tx1"/>
                  </a:solidFill>
                  <a:latin typeface="Tahoma" pitchFamily="34" charset="0"/>
                </a:defRPr>
              </a:lvl5pPr>
              <a:lvl6pPr marL="2514600" indent="-228600" eaLnBrk="0" fontAlgn="base" hangingPunct="0">
                <a:spcBef>
                  <a:spcPct val="0"/>
                </a:spcBef>
                <a:spcAft>
                  <a:spcPct val="0"/>
                </a:spcAft>
                <a:defRPr sz="1600">
                  <a:solidFill>
                    <a:schemeClr val="tx1"/>
                  </a:solidFill>
                  <a:latin typeface="Tahoma" pitchFamily="34" charset="0"/>
                </a:defRPr>
              </a:lvl6pPr>
              <a:lvl7pPr marL="2971800" indent="-228600" eaLnBrk="0" fontAlgn="base" hangingPunct="0">
                <a:spcBef>
                  <a:spcPct val="0"/>
                </a:spcBef>
                <a:spcAft>
                  <a:spcPct val="0"/>
                </a:spcAft>
                <a:defRPr sz="1600">
                  <a:solidFill>
                    <a:schemeClr val="tx1"/>
                  </a:solidFill>
                  <a:latin typeface="Tahoma" pitchFamily="34" charset="0"/>
                </a:defRPr>
              </a:lvl7pPr>
              <a:lvl8pPr marL="3429000" indent="-228600" eaLnBrk="0" fontAlgn="base" hangingPunct="0">
                <a:spcBef>
                  <a:spcPct val="0"/>
                </a:spcBef>
                <a:spcAft>
                  <a:spcPct val="0"/>
                </a:spcAft>
                <a:defRPr sz="1600">
                  <a:solidFill>
                    <a:schemeClr val="tx1"/>
                  </a:solidFill>
                  <a:latin typeface="Tahoma" pitchFamily="34" charset="0"/>
                </a:defRPr>
              </a:lvl8pPr>
              <a:lvl9pPr marL="3886200" indent="-228600" eaLnBrk="0" fontAlgn="base" hangingPunct="0">
                <a:spcBef>
                  <a:spcPct val="0"/>
                </a:spcBef>
                <a:spcAft>
                  <a:spcPct val="0"/>
                </a:spcAft>
                <a:defRPr sz="1600">
                  <a:solidFill>
                    <a:schemeClr val="tx1"/>
                  </a:solidFill>
                  <a:latin typeface="Tahoma" pitchFamily="34" charset="0"/>
                </a:defRPr>
              </a:lvl9pPr>
            </a:lstStyle>
            <a:p>
              <a:pPr eaLnBrk="1" fontAlgn="base" hangingPunct="1">
                <a:spcBef>
                  <a:spcPct val="50000"/>
                </a:spcBef>
                <a:spcAft>
                  <a:spcPct val="0"/>
                </a:spcAft>
              </a:pPr>
              <a:r>
                <a:rPr lang="es-ES_tradnl" sz="2800" b="1" smtClean="0">
                  <a:solidFill>
                    <a:srgbClr val="FF0000"/>
                  </a:solidFill>
                  <a:latin typeface="Arial" charset="0"/>
                </a:rPr>
                <a:t>Educación para el Desarrollo Sostenible</a:t>
              </a:r>
            </a:p>
          </p:txBody>
        </p:sp>
      </p:grpSp>
      <p:sp>
        <p:nvSpPr>
          <p:cNvPr id="71687" name="Text Box 7"/>
          <p:cNvSpPr txBox="1">
            <a:spLocks noChangeArrowheads="1"/>
          </p:cNvSpPr>
          <p:nvPr/>
        </p:nvSpPr>
        <p:spPr bwMode="auto">
          <a:xfrm>
            <a:off x="2057400" y="5375275"/>
            <a:ext cx="6858000" cy="124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Tahoma" pitchFamily="34" charset="0"/>
              </a:defRPr>
            </a:lvl1pPr>
            <a:lvl2pPr marL="742950" indent="-285750" eaLnBrk="0" hangingPunct="0">
              <a:defRPr sz="1600">
                <a:solidFill>
                  <a:schemeClr val="tx1"/>
                </a:solidFill>
                <a:latin typeface="Tahoma" pitchFamily="34" charset="0"/>
              </a:defRPr>
            </a:lvl2pPr>
            <a:lvl3pPr marL="1143000" indent="-228600" eaLnBrk="0" hangingPunct="0">
              <a:defRPr sz="1600">
                <a:solidFill>
                  <a:schemeClr val="tx1"/>
                </a:solidFill>
                <a:latin typeface="Tahoma" pitchFamily="34" charset="0"/>
              </a:defRPr>
            </a:lvl3pPr>
            <a:lvl4pPr eaLnBrk="0" hangingPunct="0">
              <a:defRPr sz="1600">
                <a:solidFill>
                  <a:schemeClr val="tx1"/>
                </a:solidFill>
                <a:latin typeface="Tahoma" pitchFamily="34" charset="0"/>
              </a:defRPr>
            </a:lvl4pPr>
            <a:lvl5pPr marL="2057400" indent="-228600" eaLnBrk="0" hangingPunct="0">
              <a:defRPr sz="1600">
                <a:solidFill>
                  <a:schemeClr val="tx1"/>
                </a:solidFill>
                <a:latin typeface="Tahoma" pitchFamily="34" charset="0"/>
              </a:defRPr>
            </a:lvl5pPr>
            <a:lvl6pPr marL="2514600" indent="-228600" eaLnBrk="0" fontAlgn="base" hangingPunct="0">
              <a:spcBef>
                <a:spcPct val="0"/>
              </a:spcBef>
              <a:spcAft>
                <a:spcPct val="0"/>
              </a:spcAft>
              <a:defRPr sz="1600">
                <a:solidFill>
                  <a:schemeClr val="tx1"/>
                </a:solidFill>
                <a:latin typeface="Tahoma" pitchFamily="34" charset="0"/>
              </a:defRPr>
            </a:lvl6pPr>
            <a:lvl7pPr marL="2971800" indent="-228600" eaLnBrk="0" fontAlgn="base" hangingPunct="0">
              <a:spcBef>
                <a:spcPct val="0"/>
              </a:spcBef>
              <a:spcAft>
                <a:spcPct val="0"/>
              </a:spcAft>
              <a:defRPr sz="1600">
                <a:solidFill>
                  <a:schemeClr val="tx1"/>
                </a:solidFill>
                <a:latin typeface="Tahoma" pitchFamily="34" charset="0"/>
              </a:defRPr>
            </a:lvl7pPr>
            <a:lvl8pPr marL="3429000" indent="-228600" eaLnBrk="0" fontAlgn="base" hangingPunct="0">
              <a:spcBef>
                <a:spcPct val="0"/>
              </a:spcBef>
              <a:spcAft>
                <a:spcPct val="0"/>
              </a:spcAft>
              <a:defRPr sz="1600">
                <a:solidFill>
                  <a:schemeClr val="tx1"/>
                </a:solidFill>
                <a:latin typeface="Tahoma" pitchFamily="34" charset="0"/>
              </a:defRPr>
            </a:lvl8pPr>
            <a:lvl9pPr marL="3886200" indent="-228600" eaLnBrk="0" fontAlgn="base" hangingPunct="0">
              <a:spcBef>
                <a:spcPct val="0"/>
              </a:spcBef>
              <a:spcAft>
                <a:spcPct val="0"/>
              </a:spcAft>
              <a:defRPr sz="1600">
                <a:solidFill>
                  <a:schemeClr val="tx1"/>
                </a:solidFill>
                <a:latin typeface="Tahoma" pitchFamily="34" charset="0"/>
              </a:defRPr>
            </a:lvl9pPr>
          </a:lstStyle>
          <a:p>
            <a:pPr lvl="3" algn="just" eaLnBrk="1" fontAlgn="base" hangingPunct="1">
              <a:spcBef>
                <a:spcPct val="0"/>
              </a:spcBef>
              <a:spcAft>
                <a:spcPct val="0"/>
              </a:spcAft>
            </a:pPr>
            <a:r>
              <a:rPr lang="es-ES" sz="1800" b="1" smtClean="0">
                <a:solidFill>
                  <a:srgbClr val="1C1C1C"/>
                </a:solidFill>
                <a:latin typeface="Arial" charset="0"/>
              </a:rPr>
              <a:t>Delors, J. La educación encierra un tesoro. Informe a la UNESCO de la Comisión para la educación del siglo XXI. 1996</a:t>
            </a:r>
          </a:p>
          <a:p>
            <a:pPr eaLnBrk="1" fontAlgn="base" hangingPunct="1">
              <a:spcBef>
                <a:spcPct val="50000"/>
              </a:spcBef>
              <a:spcAft>
                <a:spcPct val="0"/>
              </a:spcAft>
            </a:pPr>
            <a:endParaRPr lang="es-ES_tradnl" sz="1400" b="1" smtClean="0">
              <a:solidFill>
                <a:srgbClr val="EAEAEA"/>
              </a:solidFill>
              <a:latin typeface="Verdana" pitchFamily="34" charset="0"/>
            </a:endParaRPr>
          </a:p>
        </p:txBody>
      </p:sp>
    </p:spTree>
    <p:extLst>
      <p:ext uri="{BB962C8B-B14F-4D97-AF65-F5344CB8AC3E}">
        <p14:creationId xmlns:p14="http://schemas.microsoft.com/office/powerpoint/2010/main" val="1055803070"/>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528" fill="hold" grpId="0" nodeType="afterEffect">
                                  <p:stCondLst>
                                    <p:cond delay="0"/>
                                  </p:stCondLst>
                                  <p:childTnLst>
                                    <p:set>
                                      <p:cBhvr>
                                        <p:cTn id="6" dur="1" fill="hold">
                                          <p:stCondLst>
                                            <p:cond delay="0"/>
                                          </p:stCondLst>
                                        </p:cTn>
                                        <p:tgtEl>
                                          <p:spTgt spid="71682"/>
                                        </p:tgtEl>
                                        <p:attrNameLst>
                                          <p:attrName>style.visibility</p:attrName>
                                        </p:attrNameLst>
                                      </p:cBhvr>
                                      <p:to>
                                        <p:strVal val="visible"/>
                                      </p:to>
                                    </p:set>
                                    <p:anim calcmode="lin" valueType="num">
                                      <p:cBhvr>
                                        <p:cTn id="7" dur="500" fill="hold"/>
                                        <p:tgtEl>
                                          <p:spTgt spid="71682"/>
                                        </p:tgtEl>
                                        <p:attrNameLst>
                                          <p:attrName>ppt_w</p:attrName>
                                        </p:attrNameLst>
                                      </p:cBhvr>
                                      <p:tavLst>
                                        <p:tav tm="0">
                                          <p:val>
                                            <p:fltVal val="0"/>
                                          </p:val>
                                        </p:tav>
                                        <p:tav tm="100000">
                                          <p:val>
                                            <p:strVal val="#ppt_w"/>
                                          </p:val>
                                        </p:tav>
                                      </p:tavLst>
                                    </p:anim>
                                    <p:anim calcmode="lin" valueType="num">
                                      <p:cBhvr>
                                        <p:cTn id="8" dur="500" fill="hold"/>
                                        <p:tgtEl>
                                          <p:spTgt spid="71682"/>
                                        </p:tgtEl>
                                        <p:attrNameLst>
                                          <p:attrName>ppt_h</p:attrName>
                                        </p:attrNameLst>
                                      </p:cBhvr>
                                      <p:tavLst>
                                        <p:tav tm="0">
                                          <p:val>
                                            <p:fltVal val="0"/>
                                          </p:val>
                                        </p:tav>
                                        <p:tav tm="100000">
                                          <p:val>
                                            <p:strVal val="#ppt_h"/>
                                          </p:val>
                                        </p:tav>
                                      </p:tavLst>
                                    </p:anim>
                                    <p:anim calcmode="lin" valueType="num">
                                      <p:cBhvr>
                                        <p:cTn id="9" dur="500" fill="hold"/>
                                        <p:tgtEl>
                                          <p:spTgt spid="71682"/>
                                        </p:tgtEl>
                                        <p:attrNameLst>
                                          <p:attrName>ppt_x</p:attrName>
                                        </p:attrNameLst>
                                      </p:cBhvr>
                                      <p:tavLst>
                                        <p:tav tm="0">
                                          <p:val>
                                            <p:fltVal val="0.5"/>
                                          </p:val>
                                        </p:tav>
                                        <p:tav tm="100000">
                                          <p:val>
                                            <p:strVal val="#ppt_x"/>
                                          </p:val>
                                        </p:tav>
                                      </p:tavLst>
                                    </p:anim>
                                    <p:anim calcmode="lin" valueType="num">
                                      <p:cBhvr>
                                        <p:cTn id="10" dur="500" fill="hold"/>
                                        <p:tgtEl>
                                          <p:spTgt spid="71682"/>
                                        </p:tgtEl>
                                        <p:attrNameLst>
                                          <p:attrName>ppt_y</p:attrName>
                                        </p:attrNameLst>
                                      </p:cBhvr>
                                      <p:tavLst>
                                        <p:tav tm="0">
                                          <p:val>
                                            <p:fltVal val="0.5"/>
                                          </p:val>
                                        </p:tav>
                                        <p:tav tm="100000">
                                          <p:val>
                                            <p:strVal val="#ppt_y"/>
                                          </p:val>
                                        </p:tav>
                                      </p:tavLst>
                                    </p:anim>
                                  </p:childTnLst>
                                </p:cTn>
                              </p:par>
                            </p:childTnLst>
                          </p:cTn>
                        </p:par>
                        <p:par>
                          <p:cTn id="11" fill="hold" nodeType="afterGroup">
                            <p:stCondLst>
                              <p:cond delay="500"/>
                            </p:stCondLst>
                            <p:childTnLst>
                              <p:par>
                                <p:cTn id="12" presetID="1" presetClass="entr" presetSubtype="0" fill="hold" nodeType="afterEffect">
                                  <p:stCondLst>
                                    <p:cond delay="500"/>
                                  </p:stCondLst>
                                  <p:childTnLst>
                                    <p:set>
                                      <p:cBhvr>
                                        <p:cTn id="13" dur="1" fill="hold">
                                          <p:stCondLst>
                                            <p:cond delay="499"/>
                                          </p:stCondLst>
                                        </p:cTn>
                                        <p:tgtEl>
                                          <p:spTgt spid="2"/>
                                        </p:tgtEl>
                                        <p:attrNameLst>
                                          <p:attrName>style.visibility</p:attrName>
                                        </p:attrNameLst>
                                      </p:cBhvr>
                                      <p:to>
                                        <p:strVal val="visible"/>
                                      </p:to>
                                    </p:set>
                                  </p:childTnLst>
                                </p:cTn>
                              </p:par>
                            </p:childTnLst>
                          </p:cTn>
                        </p:par>
                        <p:par>
                          <p:cTn id="14" fill="hold" nodeType="afterGroup">
                            <p:stCondLst>
                              <p:cond delay="1500"/>
                            </p:stCondLst>
                            <p:childTnLst>
                              <p:par>
                                <p:cTn id="15" presetID="1" presetClass="entr" presetSubtype="0" fill="hold" grpId="0" nodeType="afterEffect">
                                  <p:stCondLst>
                                    <p:cond delay="1000"/>
                                  </p:stCondLst>
                                  <p:childTnLst>
                                    <p:set>
                                      <p:cBhvr>
                                        <p:cTn id="16" dur="1" fill="hold">
                                          <p:stCondLst>
                                            <p:cond delay="499"/>
                                          </p:stCondLst>
                                        </p:cTn>
                                        <p:tgtEl>
                                          <p:spTgt spid="7168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682" grpId="0" animBg="1" autoUpdateAnimBg="0"/>
      <p:bldP spid="71687" grpId="0" autoUpdateAnimBg="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1916832"/>
            <a:ext cx="8229600" cy="3629000"/>
          </a:xfrm>
        </p:spPr>
        <p:txBody>
          <a:bodyPr>
            <a:normAutofit/>
          </a:bodyPr>
          <a:lstStyle/>
          <a:p>
            <a:pPr marL="514350" indent="-514350" algn="just">
              <a:lnSpc>
                <a:spcPct val="150000"/>
              </a:lnSpc>
              <a:buFont typeface="+mj-lt"/>
              <a:buAutoNum type="arabicPeriod"/>
            </a:pPr>
            <a:r>
              <a:rPr lang="es-ES" sz="2800" dirty="0"/>
              <a:t>Observar video Discurso de Fidel </a:t>
            </a:r>
            <a:r>
              <a:rPr lang="es-ES" sz="2800" dirty="0" smtClean="0"/>
              <a:t>en Cumbre </a:t>
            </a:r>
            <a:r>
              <a:rPr lang="es-ES" sz="2800" dirty="0"/>
              <a:t>de Río y anotar </a:t>
            </a:r>
            <a:r>
              <a:rPr lang="es-ES" sz="2800" dirty="0" smtClean="0"/>
              <a:t>problemas ambientales </a:t>
            </a:r>
            <a:r>
              <a:rPr lang="es-ES" sz="2800" dirty="0"/>
              <a:t>que menciona.</a:t>
            </a:r>
          </a:p>
          <a:p>
            <a:pPr marL="514350" indent="-514350" algn="just">
              <a:lnSpc>
                <a:spcPct val="150000"/>
              </a:lnSpc>
              <a:buFont typeface="+mj-lt"/>
              <a:buAutoNum type="arabicPeriod"/>
            </a:pPr>
            <a:r>
              <a:rPr lang="es-ES" sz="2800" dirty="0" smtClean="0"/>
              <a:t>Clasificar </a:t>
            </a:r>
            <a:r>
              <a:rPr lang="es-ES" sz="2800" dirty="0"/>
              <a:t>estos problemas en función </a:t>
            </a:r>
            <a:r>
              <a:rPr lang="es-ES" sz="2800" dirty="0" smtClean="0"/>
              <a:t>de los </a:t>
            </a:r>
            <a:r>
              <a:rPr lang="es-ES" sz="2800" dirty="0"/>
              <a:t>componentes del medio ambiente </a:t>
            </a:r>
            <a:r>
              <a:rPr lang="es-ES" sz="2800" dirty="0" smtClean="0"/>
              <a:t>que afectan.</a:t>
            </a:r>
            <a:endParaRPr lang="es-ES" sz="2800" dirty="0"/>
          </a:p>
        </p:txBody>
      </p:sp>
      <p:sp>
        <p:nvSpPr>
          <p:cNvPr id="4" name="1 Título"/>
          <p:cNvSpPr>
            <a:spLocks noGrp="1"/>
          </p:cNvSpPr>
          <p:nvPr>
            <p:ph type="title"/>
          </p:nvPr>
        </p:nvSpPr>
        <p:spPr>
          <a:xfrm>
            <a:off x="1043608" y="548680"/>
            <a:ext cx="7056784" cy="994122"/>
          </a:xfrm>
        </p:spPr>
        <p:txBody>
          <a:bodyPr>
            <a:normAutofit/>
          </a:bodyPr>
          <a:lstStyle/>
          <a:p>
            <a:r>
              <a:rPr lang="es-ES" sz="3600" b="1" dirty="0" smtClean="0"/>
              <a:t>ESTUDIO INDEPENDIENTE</a:t>
            </a:r>
            <a:endParaRPr lang="es-ES" sz="3600" b="1" dirty="0"/>
          </a:p>
        </p:txBody>
      </p:sp>
    </p:spTree>
    <p:extLst>
      <p:ext uri="{BB962C8B-B14F-4D97-AF65-F5344CB8AC3E}">
        <p14:creationId xmlns:p14="http://schemas.microsoft.com/office/powerpoint/2010/main" val="1034619245"/>
      </p:ext>
    </p:extLst>
  </p:cSld>
  <p:clrMapOvr>
    <a:masterClrMapping/>
  </p:clrMapOvr>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lásico de Office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ezclas">
  <a:themeElements>
    <a:clrScheme name="Mezclas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Mezclas">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ezclas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Mezclas 2">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Mezclas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Mezclas 4">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
      <a:clrScheme name="Mezclas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Mezclas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211</TotalTime>
  <Words>2421</Words>
  <Application>Microsoft Office PowerPoint</Application>
  <PresentationFormat>Presentación en pantalla (4:3)</PresentationFormat>
  <Paragraphs>233</Paragraphs>
  <Slides>51</Slides>
  <Notes>6</Notes>
  <HiddenSlides>0</HiddenSlides>
  <MMClips>0</MMClips>
  <ScaleCrop>false</ScaleCrop>
  <HeadingPairs>
    <vt:vector size="6" baseType="variant">
      <vt:variant>
        <vt:lpstr>Tema</vt:lpstr>
      </vt:variant>
      <vt:variant>
        <vt:i4>2</vt:i4>
      </vt:variant>
      <vt:variant>
        <vt:lpstr>Servidores OLE incrustados</vt:lpstr>
      </vt:variant>
      <vt:variant>
        <vt:i4>3</vt:i4>
      </vt:variant>
      <vt:variant>
        <vt:lpstr>Títulos de diapositiva</vt:lpstr>
      </vt:variant>
      <vt:variant>
        <vt:i4>51</vt:i4>
      </vt:variant>
    </vt:vector>
  </HeadingPairs>
  <TitlesOfParts>
    <vt:vector size="56" baseType="lpstr">
      <vt:lpstr>Tema de Office</vt:lpstr>
      <vt:lpstr>Mezclas</vt:lpstr>
      <vt:lpstr>Fotografía de Photo Editor</vt:lpstr>
      <vt:lpstr>Imagen de mapa de bits</vt:lpstr>
      <vt:lpstr>Image</vt:lpstr>
      <vt:lpstr>Presentación de PowerPoint</vt:lpstr>
      <vt:lpstr>PLAN TEMÁTICO</vt:lpstr>
      <vt:lpstr>Tema 1. Medio ambiente y desarrollo sostenible.</vt:lpstr>
      <vt:lpstr>Presentación de PowerPoint</vt:lpstr>
      <vt:lpstr>Medio Ambiente</vt:lpstr>
      <vt:lpstr>Sistema de Recursos Naturales y  Medio Ambiente</vt:lpstr>
      <vt:lpstr>Presentación de PowerPoint</vt:lpstr>
      <vt:lpstr> </vt:lpstr>
      <vt:lpstr>Presentación de PowerPoint</vt:lpstr>
      <vt:lpstr> Educación Ambiental</vt:lpstr>
      <vt:lpstr> Educación Ambiental</vt:lpstr>
      <vt:lpstr>En el sistema de educación </vt:lpstr>
      <vt:lpstr>Participación ciudadana </vt:lpstr>
      <vt:lpstr>Gestión Ambiental </vt:lpstr>
      <vt:lpstr>Presentación de PowerPoint</vt:lpstr>
      <vt:lpstr>Sostenibilidad </vt:lpstr>
      <vt:lpstr>Desarrollo Sostenible </vt:lpstr>
      <vt:lpstr>Desarrollo Sostenible </vt:lpstr>
      <vt:lpstr>Presentación de PowerPoint</vt:lpstr>
      <vt:lpstr>Presentación de PowerPoint</vt:lpstr>
      <vt:lpstr>Presentación de PowerPoint</vt:lpstr>
      <vt:lpstr>Presentación de PowerPoint</vt:lpstr>
      <vt:lpstr>Presentación de PowerPoint</vt:lpstr>
      <vt:lpstr>Objetivos del Desarrollo Sostenible  (ODS)</vt:lpstr>
      <vt:lpstr>Objetivos del Desarrollo Sostenible  (ODS)</vt:lpstr>
      <vt:lpstr>Presentación de PowerPoint</vt:lpstr>
      <vt:lpstr>Presentación de PowerPoint</vt:lpstr>
      <vt:lpstr>Presentación de PowerPoint</vt:lpstr>
      <vt:lpstr>Presentación de PowerPoint</vt:lpstr>
      <vt:lpstr>Documentos que rigen la política ambiental</vt:lpstr>
      <vt:lpstr>Presentación de PowerPoint</vt:lpstr>
      <vt:lpstr>Presentación de PowerPoint</vt:lpstr>
      <vt:lpstr>Presentación de PowerPoint</vt:lpstr>
      <vt:lpstr>Presentación de PowerPoint</vt:lpstr>
      <vt:lpstr>Presentación de PowerPoint</vt:lpstr>
      <vt:lpstr>El  reloj geológico</vt:lpstr>
      <vt:lpstr>Huella ecológica</vt:lpstr>
      <vt:lpstr>Huella ecológica</vt:lpstr>
      <vt:lpstr>Presentación de PowerPoint</vt:lpstr>
      <vt:lpstr>Presentación de PowerPoint</vt:lpstr>
      <vt:lpstr>Presentación de PowerPoint</vt:lpstr>
      <vt:lpstr>La contracción de la biosfera                  1900-2000 </vt:lpstr>
      <vt:lpstr>Presentación de PowerPoint</vt:lpstr>
      <vt:lpstr>Huella ecológica 2007</vt:lpstr>
      <vt:lpstr>Presentación de PowerPoint</vt:lpstr>
      <vt:lpstr>Presentación de PowerPoint</vt:lpstr>
      <vt:lpstr>Presentación de PowerPoint</vt:lpstr>
      <vt:lpstr>Presentación de PowerPoint</vt:lpstr>
      <vt:lpstr>Presentación de PowerPoint</vt:lpstr>
      <vt:lpstr>Presentación de PowerPoint</vt:lpstr>
      <vt:lpstr>ESTUDIO INDEPENDIENTE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Luis Daniel</dc:creator>
  <cp:lastModifiedBy>Luis Daniel</cp:lastModifiedBy>
  <cp:revision>68</cp:revision>
  <dcterms:created xsi:type="dcterms:W3CDTF">2023-09-14T22:53:52Z</dcterms:created>
  <dcterms:modified xsi:type="dcterms:W3CDTF">2026-02-23T07:33:45Z</dcterms:modified>
</cp:coreProperties>
</file>