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D2D-19FE-416C-A06F-6587E40768E5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717E-21A6-4454-9756-8C5A99D8E7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3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D2D-19FE-416C-A06F-6587E40768E5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717E-21A6-4454-9756-8C5A99D8E7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28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D2D-19FE-416C-A06F-6587E40768E5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717E-21A6-4454-9756-8C5A99D8E7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61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D2D-19FE-416C-A06F-6587E40768E5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717E-21A6-4454-9756-8C5A99D8E7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44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D2D-19FE-416C-A06F-6587E40768E5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717E-21A6-4454-9756-8C5A99D8E7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19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D2D-19FE-416C-A06F-6587E40768E5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717E-21A6-4454-9756-8C5A99D8E7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D2D-19FE-416C-A06F-6587E40768E5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717E-21A6-4454-9756-8C5A99D8E7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221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D2D-19FE-416C-A06F-6587E40768E5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717E-21A6-4454-9756-8C5A99D8E7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7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D2D-19FE-416C-A06F-6587E40768E5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717E-21A6-4454-9756-8C5A99D8E7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35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D2D-19FE-416C-A06F-6587E40768E5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717E-21A6-4454-9756-8C5A99D8E7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22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D2D-19FE-416C-A06F-6587E40768E5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717E-21A6-4454-9756-8C5A99D8E7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63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7AD2D-19FE-416C-A06F-6587E40768E5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717E-21A6-4454-9756-8C5A99D8E7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45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es-ES" dirty="0" smtClean="0"/>
              <a:t>BIOGEOGRAFÍA</a:t>
            </a:r>
            <a:br>
              <a:rPr lang="es-ES" dirty="0" smtClean="0"/>
            </a:br>
            <a:r>
              <a:rPr lang="es-ES" dirty="0" smtClean="0"/>
              <a:t>Carrera de Biología</a:t>
            </a:r>
            <a:br>
              <a:rPr lang="es-ES" dirty="0" smtClean="0"/>
            </a:br>
            <a:r>
              <a:rPr lang="es-ES" dirty="0" smtClean="0"/>
              <a:t>5to año</a:t>
            </a:r>
            <a:br>
              <a:rPr lang="es-ES" dirty="0" smtClean="0"/>
            </a:br>
            <a:r>
              <a:rPr lang="es-ES" dirty="0" smtClean="0"/>
              <a:t>CPE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0960" y="4404678"/>
            <a:ext cx="9144000" cy="1655762"/>
          </a:xfrm>
        </p:spPr>
        <p:txBody>
          <a:bodyPr/>
          <a:lstStyle/>
          <a:p>
            <a:pPr algn="just"/>
            <a:r>
              <a:rPr lang="es-ES" dirty="0" smtClean="0"/>
              <a:t>PROFESORA: MSC. MAYTÉ VALDÉS DÍAZ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70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Tema 3: Influencia de los factores ecológicos en los organismos vivientes 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70998"/>
            <a:ext cx="9144000" cy="1655762"/>
          </a:xfrm>
        </p:spPr>
        <p:txBody>
          <a:bodyPr/>
          <a:lstStyle/>
          <a:p>
            <a:pPr algn="just"/>
            <a:r>
              <a:rPr lang="es-ES" dirty="0" smtClean="0"/>
              <a:t>Clase 1 : Clasificación de los organismos según las variaciones que soportan de los diferentes factores ecológicos. Adaptaciones fisiológicas y morfológicas de los organismos a condiciones extremas. Influencia de la temperatura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078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 smtClean="0"/>
              <a:t>Analizar la influencia de los factores ecológicos y climáticos en las características y distribución de los seres vivos.</a:t>
            </a:r>
          </a:p>
          <a:p>
            <a:pPr algn="just"/>
            <a:r>
              <a:rPr lang="es-ES" sz="3200" dirty="0" smtClean="0"/>
              <a:t>Explicar las adaptaciones morfológicas y fisiológicas que poseen los seres vivos ante las condiciones ambientales extremas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5695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2923" y="472757"/>
            <a:ext cx="10515600" cy="5049203"/>
          </a:xfrm>
        </p:spPr>
        <p:txBody>
          <a:bodyPr>
            <a:normAutofit/>
          </a:bodyPr>
          <a:lstStyle/>
          <a:p>
            <a:pPr algn="just"/>
            <a:r>
              <a:rPr lang="es-ES" sz="3200" smtClean="0"/>
              <a:t>Un ser vivo u organismo es un sistema autorregulado de materia viva que intercambia constantemente energía e información con el medio ambiente, lo cual permite su desarrollo individual y la reproducción. </a:t>
            </a:r>
          </a:p>
          <a:p>
            <a:pPr algn="just"/>
            <a:r>
              <a:rPr lang="es-ES" sz="3200" smtClean="0"/>
              <a:t>Incluye tanto a los organismos unicelulares como a los pluricelulares, los cuales a su vez están constituidos por células pero que varían atendiendo a su complejidad, tamaño, y requerimientos energéticos 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50" y="4303057"/>
            <a:ext cx="1849920" cy="182032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27711" y="6147170"/>
            <a:ext cx="3345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Paramecio, ejemplo de </a:t>
            </a:r>
            <a:r>
              <a:rPr lang="es-ES" dirty="0" smtClean="0"/>
              <a:t>organismo</a:t>
            </a:r>
          </a:p>
          <a:p>
            <a:r>
              <a:rPr lang="es-ES" dirty="0" smtClean="0"/>
              <a:t> </a:t>
            </a:r>
            <a:r>
              <a:rPr lang="es-ES" dirty="0"/>
              <a:t>formado por una única célula.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2" r="66440" b="15979"/>
          <a:stretch/>
        </p:blipFill>
        <p:spPr>
          <a:xfrm>
            <a:off x="8490666" y="4416016"/>
            <a:ext cx="1798206" cy="17311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98" y="4419116"/>
            <a:ext cx="1770896" cy="17042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84" y="4389123"/>
            <a:ext cx="1535542" cy="175804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372088" y="6285669"/>
            <a:ext cx="625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Hongo, árbol y cangrejo, ejemplos de organismos pluricelulares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70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763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influencia de los factores ecológicos y climáticos en las características y distribución de los seres vivos.</a:t>
            </a:r>
            <a:br>
              <a:rPr lang="es-ES" b="1" dirty="0"/>
            </a:b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Los seres vivos pueden ser estudiados a muchos niveles diferentes: químico, celular, tejido, individuo, población, comunidad, ecosistema y biosfera. La ecología plantea una visión integradora de los seres vivos con el medio ambiente, considerando la interacción de los distintos organismos entre sí y con el medio físico, así como los factores que afectan a su distribución y abundancia. El medio ambiente incluye tanto los factores físicos (factores abióticos) locales, tales como el clima y la geología, como los demás organismos que comparten el mismo hábitat (factores bióticos).</a:t>
            </a:r>
          </a:p>
        </p:txBody>
      </p:sp>
    </p:spTree>
    <p:extLst>
      <p:ext uri="{BB962C8B-B14F-4D97-AF65-F5344CB8AC3E}">
        <p14:creationId xmlns:p14="http://schemas.microsoft.com/office/powerpoint/2010/main" val="32158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Biosfera en su interacción con el resto de las esferas de la envoltura geográfica</a:t>
            </a:r>
            <a:endParaRPr lang="es-ES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84" y="1900929"/>
            <a:ext cx="7735712" cy="4351338"/>
          </a:xfrm>
        </p:spPr>
      </p:pic>
      <p:sp>
        <p:nvSpPr>
          <p:cNvPr id="5" name="CuadroTexto 4"/>
          <p:cNvSpPr txBox="1"/>
          <p:nvPr/>
        </p:nvSpPr>
        <p:spPr>
          <a:xfrm>
            <a:off x="6096000" y="6368527"/>
            <a:ext cx="399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Fig</a:t>
            </a:r>
            <a:r>
              <a:rPr lang="es-ES" dirty="0" smtClean="0"/>
              <a:t> 5. Libro de texto de Biología 12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20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¿Cómo influye el medio ambiente en la distribución de los seres vivos?</a:t>
            </a:r>
            <a:endParaRPr lang="es-ES" b="1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00774" cy="320895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Los </a:t>
            </a:r>
            <a:r>
              <a:rPr lang="es-ES" dirty="0" smtClean="0"/>
              <a:t>procariotas </a:t>
            </a:r>
            <a:r>
              <a:rPr lang="es-ES" dirty="0"/>
              <a:t>son pequeños y sencillos: esto les otorgó la posibilidad de una alta velocidad de crecimiento y reproducción, por lo que alcanzan altos tamaños poblacionales en poco tiempo, que les permite ocupar nichos ecológicos efímeros, con fluctuaciones dramáticas de nutrientes.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Los eucariotas, </a:t>
            </a:r>
            <a:r>
              <a:rPr lang="es-ES" dirty="0"/>
              <a:t>más complejos y de mayor tamaño, poseen un crecimiento y reproducción más lentos, pero han desarrollado la ventaja de ser competitivos en ambientes estables con recursos limitantes.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99" y="3829723"/>
            <a:ext cx="3479202" cy="28991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64" y="5034579"/>
            <a:ext cx="3106046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7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416</Words>
  <Application>Microsoft Office PowerPoint</Application>
  <PresentationFormat>Panorámica</PresentationFormat>
  <Paragraphs>20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BIOGEOGRAFÍA Carrera de Biología 5to año CPE</vt:lpstr>
      <vt:lpstr>Tema 3: Influencia de los factores ecológicos en los organismos vivientes  </vt:lpstr>
      <vt:lpstr>Objetivo: </vt:lpstr>
      <vt:lpstr> </vt:lpstr>
      <vt:lpstr>influencia de los factores ecológicos y climáticos en las características y distribución de los seres vivos. </vt:lpstr>
      <vt:lpstr>Biosfera en su interacción con el resto de las esferas de la envoltura geográfica</vt:lpstr>
      <vt:lpstr>¿Cómo influye el medio ambiente en la distribución de los seres vivos?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BIOGEOGRAFÍA Carrera de Biología 5to año CPE</dc:title>
  <dc:creator>HOKA</dc:creator>
  <cp:lastModifiedBy>HOKA</cp:lastModifiedBy>
  <cp:revision>5</cp:revision>
  <dcterms:created xsi:type="dcterms:W3CDTF">2021-11-08T14:11:30Z</dcterms:created>
  <dcterms:modified xsi:type="dcterms:W3CDTF">2021-11-08T15:40:08Z</dcterms:modified>
</cp:coreProperties>
</file>