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906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9087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9157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247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233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261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909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041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277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912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310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4E130-A743-4425-8ADB-46C0F46148C9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BBF5-3059-4CCC-9B7E-DF61E282FF4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707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4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53621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83044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39265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7525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47298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46089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33210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141800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2</cp:revision>
  <dcterms:created xsi:type="dcterms:W3CDTF">2025-11-05T06:51:00Z</dcterms:created>
  <dcterms:modified xsi:type="dcterms:W3CDTF">2025-11-05T07:05:23Z</dcterms:modified>
</cp:coreProperties>
</file>