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06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087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15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247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3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261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909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041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277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12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310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4E130-A743-4425-8ADB-46C0F46148C9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BBF5-3059-4CCC-9B7E-DF61E282FF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07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4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53621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18304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3926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7525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4729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4608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3321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14180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Rodolfo</dc:creator>
  <cp:lastModifiedBy>Rodolfo</cp:lastModifiedBy>
  <cp:revision>2</cp:revision>
  <dcterms:created xsi:type="dcterms:W3CDTF">2025-11-05T06:51:00Z</dcterms:created>
  <dcterms:modified xsi:type="dcterms:W3CDTF">2025-11-05T07:05:23Z</dcterms:modified>
</cp:coreProperties>
</file>