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41.xml"/>
  <Override ContentType="application/vnd.openxmlformats-officedocument.presentationml.notesSlide+xml" PartName="/ppt/notesSlides/notesSlide14.xml"/>
  <Override ContentType="application/vnd.openxmlformats-officedocument.presentationml.notesSlide+xml" PartName="/ppt/notesSlides/notesSlide25.xml"/>
  <Override ContentType="application/vnd.openxmlformats-officedocument.presentationml.notesSlide+xml" PartName="/ppt/notesSlides/notesSlide15.xml"/>
  <Override ContentType="application/vnd.openxmlformats-officedocument.presentationml.notesSlide+xml" PartName="/ppt/notesSlides/notesSlide22.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1.xml"/>
  <Override ContentType="application/vnd.openxmlformats-officedocument.presentationml.notesSlide+xml" PartName="/ppt/notesSlides/notesSlide19.xml"/>
  <Override ContentType="application/vnd.openxmlformats-officedocument.presentationml.notesSlide+xml" PartName="/ppt/notesSlides/notesSlide8.xml"/>
  <Override ContentType="application/vnd.openxmlformats-officedocument.presentationml.notesSlide+xml" PartName="/ppt/notesSlides/notesSlide31.xml"/>
  <Override ContentType="application/vnd.openxmlformats-officedocument.presentationml.notesSlide+xml" PartName="/ppt/notesSlides/notesSlide33.xml"/>
  <Override ContentType="application/vnd.openxmlformats-officedocument.presentationml.notesSlide+xml" PartName="/ppt/notesSlides/notesSlide5.xml"/>
  <Override ContentType="application/vnd.openxmlformats-officedocument.presentationml.notesSlide+xml" PartName="/ppt/notesSlides/notesSlide9.xml"/>
  <Override ContentType="application/vnd.openxmlformats-officedocument.presentationml.notesSlide+xml" PartName="/ppt/notesSlides/notesSlide11.xml"/>
  <Override ContentType="application/vnd.openxmlformats-officedocument.presentationml.notesSlide+xml" PartName="/ppt/notesSlides/notesSlide39.xml"/>
  <Override ContentType="application/vnd.openxmlformats-officedocument.presentationml.notesSlide+xml" PartName="/ppt/notesSlides/notesSlide23.xml"/>
  <Override ContentType="application/vnd.openxmlformats-officedocument.presentationml.notesSlide+xml" PartName="/ppt/notesSlides/notesSlide40.xml"/>
  <Override ContentType="application/vnd.openxmlformats-officedocument.presentationml.notesSlide+xml" PartName="/ppt/notesSlides/notesSlide27.xml"/>
  <Override ContentType="application/vnd.openxmlformats-officedocument.presentationml.notesSlide+xml" PartName="/ppt/notesSlides/notesSlide24.xml"/>
  <Override ContentType="application/vnd.openxmlformats-officedocument.presentationml.notesSlide+xml" PartName="/ppt/notesSlides/notesSlide30.xml"/>
  <Override ContentType="application/vnd.openxmlformats-officedocument.presentationml.notesSlide+xml" PartName="/ppt/notesSlides/notesSlide21.xml"/>
  <Override ContentType="application/vnd.openxmlformats-officedocument.presentationml.notesSlide+xml" PartName="/ppt/notesSlides/notesSlide35.xml"/>
  <Override ContentType="application/vnd.openxmlformats-officedocument.presentationml.notesSlide+xml" PartName="/ppt/notesSlides/notesSlide38.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6.xml"/>
  <Override ContentType="application/vnd.openxmlformats-officedocument.presentationml.notesSlide+xml" PartName="/ppt/notesSlides/notesSlide32.xml"/>
  <Override ContentType="application/vnd.openxmlformats-officedocument.presentationml.notesSlide+xml" PartName="/ppt/notesSlides/notesSlide37.xml"/>
  <Override ContentType="application/vnd.openxmlformats-officedocument.presentationml.notesSlide+xml" PartName="/ppt/notesSlides/notesSlide2.xml"/>
  <Override ContentType="application/vnd.openxmlformats-officedocument.presentationml.notesSlide+xml" PartName="/ppt/notesSlides/notesSlide6.xml"/>
  <Override ContentType="application/vnd.openxmlformats-officedocument.presentationml.notesSlide+xml" PartName="/ppt/notesSlides/notesSlide18.xml"/>
  <Override ContentType="application/vnd.openxmlformats-officedocument.presentationml.notesSlide+xml" PartName="/ppt/notesSlides/notesSlide28.xml"/>
  <Override ContentType="application/vnd.openxmlformats-officedocument.presentationml.notesSlide+xml" PartName="/ppt/notesSlides/notesSlide34.xml"/>
  <Override ContentType="application/vnd.openxmlformats-officedocument.presentationml.notesSlide+xml" PartName="/ppt/notesSlides/notesSlide7.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0.xml"/>
  <Override ContentType="application/vnd.openxmlformats-officedocument.presentationml.notesSlide+xml" PartName="/ppt/notesSlides/notesSlide20.xml"/>
  <Override ContentType="application/vnd.openxmlformats-officedocument.presentationml.notesSlide+xml" PartName="/ppt/notesSlides/notesSlide4.xml"/>
  <Override ContentType="application/vnd.openxmlformats-officedocument.presentationml.notesSlide+xml" PartName="/ppt/notesSlides/notesSlide17.xml"/>
  <Override ContentType="application/vnd.openxmlformats-officedocument.presentationml.notesSlide+xml" PartName="/ppt/notesSlides/notesSlide26.xml"/>
  <Override ContentType="application/vnd.openxmlformats-officedocument.theme+xml" PartName="/ppt/theme/theme5.xml"/>
  <Override ContentType="application/vnd.openxmlformats-officedocument.theme+xml" PartName="/ppt/theme/theme2.xml"/>
  <Override ContentType="application/vnd.openxmlformats-officedocument.theme+xml" PartName="/ppt/theme/theme1.xml"/>
  <Override ContentType="application/vnd.openxmlformats-officedocument.theme+xml" PartName="/ppt/theme/theme3.xml"/>
  <Override ContentType="application/vnd.openxmlformats-officedocument.theme+xml" PartName="/ppt/theme/theme4.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viewProps+xml" PartName="/ppt/viewProps.xml"/>
  <Override ContentType="application/vnd.openxmlformats-officedocument.presentationml.notesMaster+xml" PartName="/ppt/notesMasters/notesMaster1.xml"/>
  <Override ContentType="application/vnd.openxmlformats-officedocument.presentationml.slideLayout+xml" PartName="/ppt/slideLayouts/slideLayout3.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4.xml"/>
  <Override ContentType="application/vnd.openxmlformats-officedocument.presentationml.slideLayout+xml" PartName="/ppt/slideLayouts/slideLayout9.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xml" PartName="/ppt/slides/slide34.xml"/>
  <Override ContentType="application/vnd.openxmlformats-officedocument.presentationml.slide+xml" PartName="/ppt/slides/slide10.xml"/>
  <Override ContentType="application/vnd.openxmlformats-officedocument.presentationml.slide+xml" PartName="/ppt/slides/slide8.xml"/>
  <Override ContentType="application/vnd.openxmlformats-officedocument.presentationml.slide+xml" PartName="/ppt/slides/slide16.xml"/>
  <Override ContentType="application/vnd.openxmlformats-officedocument.presentationml.slide+xml" PartName="/ppt/slides/slide13.xml"/>
  <Override ContentType="application/vnd.openxmlformats-officedocument.presentationml.slide+xml" PartName="/ppt/slides/slide27.xml"/>
  <Override ContentType="application/vnd.openxmlformats-officedocument.presentationml.slide+xml" PartName="/ppt/slides/slide39.xml"/>
  <Override ContentType="application/vnd.openxmlformats-officedocument.presentationml.slide+xml" PartName="/ppt/slides/slide38.xml"/>
  <Override ContentType="application/vnd.openxmlformats-officedocument.presentationml.slide+xml" PartName="/ppt/slides/slide23.xml"/>
  <Override ContentType="application/vnd.openxmlformats-officedocument.presentationml.slide+xml" PartName="/ppt/slides/slide19.xml"/>
  <Override ContentType="application/vnd.openxmlformats-officedocument.presentationml.slide+xml" PartName="/ppt/slides/slide30.xml"/>
  <Override ContentType="application/vnd.openxmlformats-officedocument.presentationml.slide+xml" PartName="/ppt/slides/slide5.xml"/>
  <Override ContentType="application/vnd.openxmlformats-officedocument.presentationml.slide+xml" PartName="/ppt/slides/slide25.xml"/>
  <Override ContentType="application/vnd.openxmlformats-officedocument.presentationml.slide+xml" PartName="/ppt/slides/slide2.xml"/>
  <Override ContentType="application/vnd.openxmlformats-officedocument.presentationml.slide+xml" PartName="/ppt/slides/slide33.xml"/>
  <Override ContentType="application/vnd.openxmlformats-officedocument.presentationml.slide+xml" PartName="/ppt/slides/slide31.xml"/>
  <Override ContentType="application/vnd.openxmlformats-officedocument.presentationml.slide+xml" PartName="/ppt/slides/slide29.xml"/>
  <Override ContentType="application/vnd.openxmlformats-officedocument.presentationml.slide+xml" PartName="/ppt/slides/slide37.xml"/>
  <Override ContentType="application/vnd.openxmlformats-officedocument.presentationml.slide+xml" PartName="/ppt/slides/slide3.xml"/>
  <Override ContentType="application/vnd.openxmlformats-officedocument.presentationml.slide+xml" PartName="/ppt/slides/slide11.xml"/>
  <Override ContentType="application/vnd.openxmlformats-officedocument.presentationml.slide+xml" PartName="/ppt/slides/slide4.xml"/>
  <Override ContentType="application/vnd.openxmlformats-officedocument.presentationml.slide+xml" PartName="/ppt/slides/slide14.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22.xml"/>
  <Override ContentType="application/vnd.openxmlformats-officedocument.presentationml.slide+xml" PartName="/ppt/slides/slide28.xml"/>
  <Override ContentType="application/vnd.openxmlformats-officedocument.presentationml.slide+xml" PartName="/ppt/slides/slide32.xml"/>
  <Override ContentType="application/vnd.openxmlformats-officedocument.presentationml.slide+xml" PartName="/ppt/slides/slide26.xml"/>
  <Override ContentType="application/vnd.openxmlformats-officedocument.presentationml.slide+xml" PartName="/ppt/slides/slide15.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6.xml"/>
  <Override ContentType="application/vnd.openxmlformats-officedocument.presentationml.slide+xml" PartName="/ppt/slides/slide20.xml"/>
  <Override ContentType="application/vnd.openxmlformats-officedocument.presentationml.slide+xml" PartName="/ppt/slides/slide42.xml"/>
  <Override ContentType="application/vnd.openxmlformats-officedocument.presentationml.slide+xml" PartName="/ppt/slides/slide1.xml"/>
  <Override ContentType="application/vnd.openxmlformats-officedocument.presentationml.slide+xml" PartName="/ppt/slides/slide24.xml"/>
  <Override ContentType="application/vnd.openxmlformats-officedocument.presentationml.slide+xml" PartName="/ppt/slides/slide12.xml"/>
  <Override ContentType="application/vnd.openxmlformats-officedocument.presentationml.slide+xml" PartName="/ppt/slides/slide40.xml"/>
  <Override ContentType="application/vnd.openxmlformats-officedocument.presentationml.slide+xml" PartName="/ppt/slides/slide9.xml"/>
  <Override ContentType="application/vnd.openxmlformats-officedocument.presentationml.slide+xml" PartName="/ppt/slides/slide21.xml"/>
  <Override ContentType="application/vnd.openxmlformats-officedocument.presentationml.presentation.main+xml" PartName="/ppt/presentation.xml"/>
  <Override ContentType="application/vnd.openxmlformats-officedocument.presentationml.presProps+xml" PartName="/ppt/pres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 id="2147483660" r:id="rId5"/>
    <p:sldMasterId id="2147483661" r:id="rId6"/>
    <p:sldMasterId id="2147483662"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6" r:id="rId49"/>
    <p:sldId id="297" r:id="rId5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2" Type="http://schemas.openxmlformats.org/officeDocument/2006/relationships/slide" Target="slides/slide4.xml"/><Relationship Id="rId50" Type="http://schemas.openxmlformats.org/officeDocument/2006/relationships/slide" Target="slides/slide42.xml"/><Relationship Id="rId38" Type="http://schemas.openxmlformats.org/officeDocument/2006/relationships/slide" Target="slides/slide30.xml"/><Relationship Id="rId15" Type="http://schemas.openxmlformats.org/officeDocument/2006/relationships/slide" Target="slides/slide7.xml"/><Relationship Id="rId46" Type="http://schemas.openxmlformats.org/officeDocument/2006/relationships/slide" Target="slides/slide38.xml"/><Relationship Id="rId25" Type="http://schemas.openxmlformats.org/officeDocument/2006/relationships/slide" Target="slides/slide17.xml"/><Relationship Id="rId29" Type="http://schemas.openxmlformats.org/officeDocument/2006/relationships/slide" Target="slides/slide21.xml"/><Relationship Id="rId13" Type="http://schemas.openxmlformats.org/officeDocument/2006/relationships/slide" Target="slides/slide5.xml"/><Relationship Id="rId8" Type="http://schemas.openxmlformats.org/officeDocument/2006/relationships/notesMaster" Target="notesMasters/notesMaster1.xml"/><Relationship Id="rId35" Type="http://schemas.openxmlformats.org/officeDocument/2006/relationships/slide" Target="slides/slide27.xml"/><Relationship Id="rId4" Type="http://schemas.openxmlformats.org/officeDocument/2006/relationships/slideMaster" Target="slideMasters/slideMaster1.xml"/><Relationship Id="rId42" Type="http://schemas.openxmlformats.org/officeDocument/2006/relationships/slide" Target="slides/slide34.xml"/><Relationship Id="rId9" Type="http://schemas.openxmlformats.org/officeDocument/2006/relationships/slide" Target="slides/slide1.xml"/><Relationship Id="rId31" Type="http://schemas.openxmlformats.org/officeDocument/2006/relationships/slide" Target="slides/slide23.xml"/><Relationship Id="rId48" Type="http://schemas.openxmlformats.org/officeDocument/2006/relationships/slide" Target="slides/slide40.xml"/><Relationship Id="rId43" Type="http://schemas.openxmlformats.org/officeDocument/2006/relationships/slide" Target="slides/slide35.xml"/><Relationship Id="rId33" Type="http://schemas.openxmlformats.org/officeDocument/2006/relationships/slide" Target="slides/slide25.xml"/><Relationship Id="rId44" Type="http://schemas.openxmlformats.org/officeDocument/2006/relationships/slide" Target="slides/slide36.xml"/><Relationship Id="rId5" Type="http://schemas.openxmlformats.org/officeDocument/2006/relationships/slideMaster" Target="slideMasters/slideMaster2.xml"/><Relationship Id="rId24" Type="http://schemas.openxmlformats.org/officeDocument/2006/relationships/slide" Target="slides/slide16.xml"/><Relationship Id="rId36" Type="http://schemas.openxmlformats.org/officeDocument/2006/relationships/slide" Target="slides/slide28.xml"/><Relationship Id="rId23" Type="http://schemas.openxmlformats.org/officeDocument/2006/relationships/slide" Target="slides/slide15.xml"/><Relationship Id="rId2" Type="http://schemas.openxmlformats.org/officeDocument/2006/relationships/viewProps" Target="viewProps.xml"/><Relationship Id="rId45" Type="http://schemas.openxmlformats.org/officeDocument/2006/relationships/slide" Target="slides/slide37.xml"/><Relationship Id="rId6" Type="http://schemas.openxmlformats.org/officeDocument/2006/relationships/slideMaster" Target="slideMasters/slideMaster3.xml"/><Relationship Id="rId41" Type="http://schemas.openxmlformats.org/officeDocument/2006/relationships/slide" Target="slides/slide33.xml"/><Relationship Id="rId40" Type="http://schemas.openxmlformats.org/officeDocument/2006/relationships/slide" Target="slides/slide32.xml"/><Relationship Id="rId16" Type="http://schemas.openxmlformats.org/officeDocument/2006/relationships/slide" Target="slides/slide8.xml"/><Relationship Id="rId28" Type="http://schemas.openxmlformats.org/officeDocument/2006/relationships/slide" Target="slides/slide20.xml"/><Relationship Id="rId20" Type="http://schemas.openxmlformats.org/officeDocument/2006/relationships/slide" Target="slides/slide12.xml"/><Relationship Id="rId39" Type="http://schemas.openxmlformats.org/officeDocument/2006/relationships/slide" Target="slides/slide31.xml"/><Relationship Id="rId11" Type="http://schemas.openxmlformats.org/officeDocument/2006/relationships/slide" Target="slides/slide3.xml"/><Relationship Id="rId14" Type="http://schemas.openxmlformats.org/officeDocument/2006/relationships/slide" Target="slides/slide6.xml"/><Relationship Id="rId7" Type="http://schemas.openxmlformats.org/officeDocument/2006/relationships/slideMaster" Target="slideMasters/slideMaster4.xml"/><Relationship Id="rId27" Type="http://schemas.openxmlformats.org/officeDocument/2006/relationships/slide" Target="slides/slide19.xml"/><Relationship Id="rId34" Type="http://schemas.openxmlformats.org/officeDocument/2006/relationships/slide" Target="slides/slide26.xml"/><Relationship Id="rId22" Type="http://schemas.openxmlformats.org/officeDocument/2006/relationships/slide" Target="slides/slide14.xml"/><Relationship Id="rId1" Type="http://schemas.openxmlformats.org/officeDocument/2006/relationships/theme" Target="theme/theme1.xml"/><Relationship Id="rId18" Type="http://schemas.openxmlformats.org/officeDocument/2006/relationships/slide" Target="slides/slide10.xml"/><Relationship Id="rId30" Type="http://schemas.openxmlformats.org/officeDocument/2006/relationships/slide" Target="slides/slide22.xml"/><Relationship Id="rId26" Type="http://schemas.openxmlformats.org/officeDocument/2006/relationships/slide" Target="slides/slide18.xml"/><Relationship Id="rId49" Type="http://schemas.openxmlformats.org/officeDocument/2006/relationships/slide" Target="slides/slide41.xml"/><Relationship Id="rId21" Type="http://schemas.openxmlformats.org/officeDocument/2006/relationships/slide" Target="slides/slide13.xml"/><Relationship Id="rId10" Type="http://schemas.openxmlformats.org/officeDocument/2006/relationships/slide" Target="slides/slide2.xml"/><Relationship Id="rId32" Type="http://schemas.openxmlformats.org/officeDocument/2006/relationships/slide" Target="slides/slide24.xml"/><Relationship Id="rId19" Type="http://schemas.openxmlformats.org/officeDocument/2006/relationships/slide" Target="slides/slide11.xml"/><Relationship Id="rId17" Type="http://schemas.openxmlformats.org/officeDocument/2006/relationships/slide" Target="slides/slide9.xml"/><Relationship Id="rId3" Type="http://schemas.openxmlformats.org/officeDocument/2006/relationships/presProps" Target="presProps.xml"/><Relationship Id="rId37" Type="http://schemas.openxmlformats.org/officeDocument/2006/relationships/slide" Target="slides/slide29.xml"/><Relationship Id="rId47" Type="http://schemas.openxmlformats.org/officeDocument/2006/relationships/slide" Target="slides/slide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6" name="Google Shape;196;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8" name="Google Shape;208;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4" name="Google Shape;214;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0" name="Google Shape;220;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3" name="Google Shape;233;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9" name="Google Shape;239;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5" name="Google Shape;245;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1" name="Google Shape;251;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0" name="Google Shape;270;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7" name="Google Shape;277;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3" name="Google Shape;283;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0" name="Google Shape;290;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6" name="Google Shape;296;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2" name="Google Shape;302;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9" name="Google Shape;309;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6" name="Google Shape;316;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2" name="Google Shape;322;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8" name="Google Shape;328;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4" name="Google Shape;334;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6" name="Google Shape;346;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9" name="Google Shape;359;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5" name="Google Shape;365;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2" name="Google Shape;372;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8" name="Google Shape;378;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4" name="Google Shape;384;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20" name="Shape 20"/>
        <p:cNvGrpSpPr/>
        <p:nvPr/>
      </p:nvGrpSpPr>
      <p:grpSpPr>
        <a:xfrm>
          <a:off x="0" y="0"/>
          <a:ext cx="0" cy="0"/>
          <a:chOff x="0" y="0"/>
          <a:chExt cx="0" cy="0"/>
        </a:xfrm>
      </p:grpSpPr>
      <p:sp>
        <p:nvSpPr>
          <p:cNvPr id="21" name="Google Shape;21;p2"/>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2" name="Google Shape;22;p2"/>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3" name="Google Shape;23;p2"/>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98" name="Shape 98"/>
        <p:cNvGrpSpPr/>
        <p:nvPr/>
      </p:nvGrpSpPr>
      <p:grpSpPr>
        <a:xfrm>
          <a:off x="0" y="0"/>
          <a:ext cx="0" cy="0"/>
          <a:chOff x="0" y="0"/>
          <a:chExt cx="0" cy="0"/>
        </a:xfrm>
      </p:grpSpPr>
      <p:sp>
        <p:nvSpPr>
          <p:cNvPr id="99" name="Google Shape;99;p13"/>
          <p:cNvSpPr txBox="1"/>
          <p:nvPr>
            <p:ph type="title"/>
          </p:nvPr>
        </p:nvSpPr>
        <p:spPr>
          <a:xfrm>
            <a:off x="530352" y="1316736"/>
            <a:ext cx="7772400" cy="1362600"/>
          </a:xfrm>
          <a:prstGeom prst="rect">
            <a:avLst/>
          </a:prstGeom>
          <a:noFill/>
          <a:ln>
            <a:noFill/>
          </a:ln>
        </p:spPr>
        <p:txBody>
          <a:bodyPr anchorCtr="0" anchor="b" bIns="0" lIns="0" spcFirstLastPara="1" rIns="0" wrap="square" tIns="0">
            <a:noAutofit/>
          </a:bodyPr>
          <a:lstStyle>
            <a:lvl1pPr lvl="0" rtl="0" algn="l">
              <a:spcBef>
                <a:spcPts val="0"/>
              </a:spcBef>
              <a:spcAft>
                <a:spcPts val="0"/>
              </a:spcAft>
              <a:buClr>
                <a:srgbClr val="4AE3AC"/>
              </a:buClr>
              <a:buSzPts val="5600"/>
              <a:buFont typeface="Calibri"/>
              <a:buNone/>
              <a:defRPr b="1" sz="5600" cap="none">
                <a:solidFill>
                  <a:srgbClr val="4AE3AC"/>
                </a:solidFill>
                <a:effectLst>
                  <a:outerShdw blurRad="38100" rotWithShape="0" algn="tl" dir="5400000" dist="25400">
                    <a:srgbClr val="000000">
                      <a:alpha val="43000"/>
                    </a:srgbClr>
                  </a:outerShdw>
                </a:effectLst>
                <a:latin typeface="Calibri"/>
                <a:ea typeface="Calibri"/>
                <a:cs typeface="Calibri"/>
                <a:sym typeface="Calibri"/>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00" name="Google Shape;100;p13"/>
          <p:cNvSpPr txBox="1"/>
          <p:nvPr>
            <p:ph idx="1" type="body"/>
          </p:nvPr>
        </p:nvSpPr>
        <p:spPr>
          <a:xfrm>
            <a:off x="530352" y="2704664"/>
            <a:ext cx="7772400" cy="1509600"/>
          </a:xfrm>
          <a:prstGeom prst="rect">
            <a:avLst/>
          </a:prstGeom>
          <a:noFill/>
          <a:ln>
            <a:noFill/>
          </a:ln>
        </p:spPr>
        <p:txBody>
          <a:bodyPr anchorCtr="0" anchor="t" bIns="45700" lIns="45700" spcFirstLastPara="1" rIns="45700" wrap="square" tIns="45700">
            <a:noAutofit/>
          </a:bodyPr>
          <a:lstStyle>
            <a:lvl1pPr indent="-228600" lvl="0" marL="457200" rtl="0" algn="l">
              <a:spcBef>
                <a:spcPts val="440"/>
              </a:spcBef>
              <a:spcAft>
                <a:spcPts val="0"/>
              </a:spcAft>
              <a:buSzPts val="2090"/>
              <a:buNone/>
              <a:defRPr sz="2200">
                <a:solidFill>
                  <a:schemeClr val="lt1"/>
                </a:solidFill>
              </a:defRPr>
            </a:lvl1pPr>
            <a:lvl2pPr indent="-228600" lvl="1" marL="914400" rtl="0" algn="l">
              <a:spcBef>
                <a:spcPts val="360"/>
              </a:spcBef>
              <a:spcAft>
                <a:spcPts val="0"/>
              </a:spcAft>
              <a:buSzPts val="1530"/>
              <a:buNone/>
              <a:defRPr sz="1800">
                <a:solidFill>
                  <a:schemeClr val="lt1"/>
                </a:solidFill>
              </a:defRPr>
            </a:lvl2pPr>
            <a:lvl3pPr indent="-228600" lvl="2" marL="1371600" rtl="0" algn="l">
              <a:spcBef>
                <a:spcPts val="320"/>
              </a:spcBef>
              <a:spcAft>
                <a:spcPts val="0"/>
              </a:spcAft>
              <a:buSzPts val="1120"/>
              <a:buNone/>
              <a:defRPr sz="1600">
                <a:solidFill>
                  <a:schemeClr val="lt1"/>
                </a:solidFill>
              </a:defRPr>
            </a:lvl3pPr>
            <a:lvl4pPr indent="-228600" lvl="3" marL="1828800" rtl="0" algn="l">
              <a:spcBef>
                <a:spcPts val="280"/>
              </a:spcBef>
              <a:spcAft>
                <a:spcPts val="0"/>
              </a:spcAft>
              <a:buSzPts val="910"/>
              <a:buNone/>
              <a:defRPr sz="1400">
                <a:solidFill>
                  <a:schemeClr val="lt1"/>
                </a:solidFill>
              </a:defRPr>
            </a:lvl4pPr>
            <a:lvl5pPr indent="-228600" lvl="4" marL="2286000" rtl="0" algn="l">
              <a:spcBef>
                <a:spcPts val="280"/>
              </a:spcBef>
              <a:spcAft>
                <a:spcPts val="0"/>
              </a:spcAft>
              <a:buSzPts val="910"/>
              <a:buNone/>
              <a:defRPr sz="1400">
                <a:solidFill>
                  <a:schemeClr val="lt1"/>
                </a:solidFill>
              </a:defRPr>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101" name="Google Shape;101;p13"/>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2" name="Google Shape;102;p13"/>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03" name="Google Shape;103;p13"/>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1pPr>
            <a:lvl2pPr indent="0" lvl="1"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2pPr>
            <a:lvl3pPr indent="0" lvl="2"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3pPr>
            <a:lvl4pPr indent="0" lvl="3"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4pPr>
            <a:lvl5pPr indent="0" lvl="4"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5pPr>
            <a:lvl6pPr indent="0" lvl="5"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6pPr>
            <a:lvl7pPr indent="0" lvl="6"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7pPr>
            <a:lvl8pPr indent="0" lvl="7"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8pPr>
            <a:lvl9pPr indent="0" lvl="8"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119" name="Shape 119"/>
        <p:cNvGrpSpPr/>
        <p:nvPr/>
      </p:nvGrpSpPr>
      <p:grpSpPr>
        <a:xfrm>
          <a:off x="0" y="0"/>
          <a:ext cx="0" cy="0"/>
          <a:chOff x="0" y="0"/>
          <a:chExt cx="0" cy="0"/>
        </a:xfrm>
      </p:grpSpPr>
      <p:sp>
        <p:nvSpPr>
          <p:cNvPr id="120" name="Google Shape;120;p15"/>
          <p:cNvSpPr txBox="1"/>
          <p:nvPr>
            <p:ph type="title"/>
          </p:nvPr>
        </p:nvSpPr>
        <p:spPr>
          <a:xfrm>
            <a:off x="609600" y="1176996"/>
            <a:ext cx="2212800" cy="1582500"/>
          </a:xfrm>
          <a:prstGeom prst="rect">
            <a:avLst/>
          </a:prstGeom>
          <a:noFill/>
          <a:ln>
            <a:noFill/>
          </a:ln>
        </p:spPr>
        <p:txBody>
          <a:bodyPr anchorCtr="0" anchor="b" bIns="45700" lIns="45700" spcFirstLastPara="1" rIns="45700" wrap="square" tIns="45700">
            <a:noAutofit/>
          </a:bodyPr>
          <a:lstStyle>
            <a:lvl1pPr lvl="0" rtl="0" algn="l">
              <a:spcBef>
                <a:spcPts val="0"/>
              </a:spcBef>
              <a:spcAft>
                <a:spcPts val="0"/>
              </a:spcAft>
              <a:buClr>
                <a:schemeClr val="dk2"/>
              </a:buClr>
              <a:buSzPts val="2000"/>
              <a:buFont typeface="Calibri"/>
              <a:buNone/>
              <a:defRPr b="1" sz="2000">
                <a:solidFill>
                  <a:schemeClr val="dk2"/>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21" name="Google Shape;121;p15"/>
          <p:cNvSpPr txBox="1"/>
          <p:nvPr>
            <p:ph idx="1" type="body"/>
          </p:nvPr>
        </p:nvSpPr>
        <p:spPr>
          <a:xfrm>
            <a:off x="609600" y="2828785"/>
            <a:ext cx="2209800" cy="2179200"/>
          </a:xfrm>
          <a:prstGeom prst="rect">
            <a:avLst/>
          </a:prstGeom>
          <a:noFill/>
          <a:ln>
            <a:noFill/>
          </a:ln>
        </p:spPr>
        <p:txBody>
          <a:bodyPr anchorCtr="0" anchor="t" bIns="45700" lIns="64000" spcFirstLastPara="1" rIns="45700" wrap="square" tIns="45700">
            <a:noAutofit/>
          </a:bodyPr>
          <a:lstStyle>
            <a:lvl1pPr indent="-228600" lvl="0" marL="457200" rtl="0" algn="l">
              <a:spcBef>
                <a:spcPts val="250"/>
              </a:spcBef>
              <a:spcAft>
                <a:spcPts val="0"/>
              </a:spcAft>
              <a:buSzPts val="1235"/>
              <a:buFont typeface="Constantia"/>
              <a:buNone/>
              <a:defRPr sz="1300"/>
            </a:lvl1pPr>
            <a:lvl2pPr indent="-293369" lvl="1" marL="914400" rtl="0" algn="l">
              <a:spcBef>
                <a:spcPts val="240"/>
              </a:spcBef>
              <a:spcAft>
                <a:spcPts val="0"/>
              </a:spcAft>
              <a:buSzPts val="1020"/>
              <a:buChar char="⚫"/>
              <a:defRPr sz="1200"/>
            </a:lvl2pPr>
            <a:lvl3pPr indent="-273050" lvl="2" marL="1371600" rtl="0" algn="l">
              <a:spcBef>
                <a:spcPts val="200"/>
              </a:spcBef>
              <a:spcAft>
                <a:spcPts val="0"/>
              </a:spcAft>
              <a:buSzPts val="700"/>
              <a:buChar char="⚫"/>
              <a:defRPr sz="1000"/>
            </a:lvl3pPr>
            <a:lvl4pPr indent="-265747" lvl="3" marL="1828800" rtl="0" algn="l">
              <a:spcBef>
                <a:spcPts val="180"/>
              </a:spcBef>
              <a:spcAft>
                <a:spcPts val="0"/>
              </a:spcAft>
              <a:buSzPts val="585"/>
              <a:buChar char="⚫"/>
              <a:defRPr sz="900"/>
            </a:lvl4pPr>
            <a:lvl5pPr indent="-265747" lvl="4" marL="2286000" rtl="0" algn="l">
              <a:spcBef>
                <a:spcPts val="180"/>
              </a:spcBef>
              <a:spcAft>
                <a:spcPts val="0"/>
              </a:spcAft>
              <a:buSzPts val="585"/>
              <a:buChar char="⚫"/>
              <a:defRPr sz="9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122" name="Google Shape;122;p15"/>
          <p:cNvSpPr/>
          <p:nvPr>
            <p:ph idx="2" type="pic"/>
          </p:nvPr>
        </p:nvSpPr>
        <p:spPr>
          <a:xfrm rot="420022">
            <a:off x="3485831" y="1199543"/>
            <a:ext cx="4617824" cy="3931997"/>
          </a:xfrm>
          <a:prstGeom prst="rect">
            <a:avLst/>
          </a:prstGeom>
          <a:solidFill>
            <a:schemeClr val="lt2"/>
          </a:solidFill>
          <a:ln cap="rnd" cmpd="sng" w="9525">
            <a:solidFill>
              <a:srgbClr val="C0C0C0"/>
            </a:solidFill>
            <a:prstDash val="solid"/>
            <a:round/>
            <a:headEnd len="sm" w="sm" type="none"/>
            <a:tailEnd len="sm" w="sm" type="none"/>
          </a:ln>
        </p:spPr>
      </p:sp>
      <p:sp>
        <p:nvSpPr>
          <p:cNvPr id="123" name="Google Shape;123;p15"/>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4" name="Google Shape;124;p15"/>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25" name="Google Shape;125;p15"/>
          <p:cNvSpPr txBox="1"/>
          <p:nvPr>
            <p:ph idx="12" type="sldNum"/>
          </p:nvPr>
        </p:nvSpPr>
        <p:spPr>
          <a:xfrm>
            <a:off x="8077200" y="6356350"/>
            <a:ext cx="6096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4" name="Shape 24"/>
        <p:cNvGrpSpPr/>
        <p:nvPr/>
      </p:nvGrpSpPr>
      <p:grpSpPr>
        <a:xfrm>
          <a:off x="0" y="0"/>
          <a:ext cx="0" cy="0"/>
          <a:chOff x="0" y="0"/>
          <a:chExt cx="0" cy="0"/>
        </a:xfrm>
      </p:grpSpPr>
      <p:sp>
        <p:nvSpPr>
          <p:cNvPr id="25" name="Google Shape;25;p3"/>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6" name="Google Shape;26;p3"/>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37185" lvl="0" marL="457200" rtl="0" algn="l">
              <a:spcBef>
                <a:spcPts val="360"/>
              </a:spcBef>
              <a:spcAft>
                <a:spcPts val="0"/>
              </a:spcAft>
              <a:buSzPts val="1710"/>
              <a:buChar char="⚫"/>
              <a:defRPr/>
            </a:lvl1pPr>
            <a:lvl2pPr indent="-325755" lvl="1" marL="914400" rtl="0" algn="l">
              <a:spcBef>
                <a:spcPts val="360"/>
              </a:spcBef>
              <a:spcAft>
                <a:spcPts val="0"/>
              </a:spcAft>
              <a:buSzPts val="1530"/>
              <a:buChar char="⚫"/>
              <a:defRPr/>
            </a:lvl2pPr>
            <a:lvl3pPr indent="-308610" lvl="2" marL="1371600" rtl="0" algn="l">
              <a:spcBef>
                <a:spcPts val="360"/>
              </a:spcBef>
              <a:spcAft>
                <a:spcPts val="0"/>
              </a:spcAft>
              <a:buSzPts val="1260"/>
              <a:buChar char="⚫"/>
              <a:defRPr/>
            </a:lvl3pPr>
            <a:lvl4pPr indent="-302894" lvl="3" marL="1828800" rtl="0" algn="l">
              <a:spcBef>
                <a:spcPts val="360"/>
              </a:spcBef>
              <a:spcAft>
                <a:spcPts val="0"/>
              </a:spcAft>
              <a:buSzPts val="1170"/>
              <a:buChar char="⚫"/>
              <a:defRPr/>
            </a:lvl4pPr>
            <a:lvl5pPr indent="-302895" lvl="4" marL="2286000" rtl="0" algn="l">
              <a:spcBef>
                <a:spcPts val="360"/>
              </a:spcBef>
              <a:spcAft>
                <a:spcPts val="0"/>
              </a:spcAft>
              <a:buSzPts val="1170"/>
              <a:buChar char="⚫"/>
              <a:defRPr/>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27" name="Google Shape;27;p3"/>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8" name="Google Shape;28;p3"/>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9" name="Google Shape;29;p3"/>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30" name="Shape 30"/>
        <p:cNvGrpSpPr/>
        <p:nvPr/>
      </p:nvGrpSpPr>
      <p:grpSpPr>
        <a:xfrm>
          <a:off x="0" y="0"/>
          <a:ext cx="0" cy="0"/>
          <a:chOff x="0" y="0"/>
          <a:chExt cx="0" cy="0"/>
        </a:xfrm>
      </p:grpSpPr>
      <p:sp>
        <p:nvSpPr>
          <p:cNvPr id="31" name="Google Shape;31;p4"/>
          <p:cNvSpPr txBox="1"/>
          <p:nvPr>
            <p:ph type="title"/>
          </p:nvPr>
        </p:nvSpPr>
        <p:spPr>
          <a:xfrm rot="5400000">
            <a:off x="5052150" y="2491651"/>
            <a:ext cx="5211900" cy="20574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2" name="Google Shape;32;p4"/>
          <p:cNvSpPr txBox="1"/>
          <p:nvPr>
            <p:ph idx="1" type="body"/>
          </p:nvPr>
        </p:nvSpPr>
        <p:spPr>
          <a:xfrm rot="5400000">
            <a:off x="861150" y="510451"/>
            <a:ext cx="5211900" cy="6019800"/>
          </a:xfrm>
          <a:prstGeom prst="rect">
            <a:avLst/>
          </a:prstGeom>
          <a:noFill/>
          <a:ln>
            <a:noFill/>
          </a:ln>
        </p:spPr>
        <p:txBody>
          <a:bodyPr anchorCtr="0" anchor="t" bIns="45700" lIns="91425" spcFirstLastPara="1" rIns="91425" wrap="square" tIns="45700">
            <a:noAutofit/>
          </a:bodyPr>
          <a:lstStyle>
            <a:lvl1pPr indent="-337185" lvl="0" marL="457200" rtl="0" algn="l">
              <a:spcBef>
                <a:spcPts val="360"/>
              </a:spcBef>
              <a:spcAft>
                <a:spcPts val="0"/>
              </a:spcAft>
              <a:buSzPts val="1710"/>
              <a:buChar char="⚫"/>
              <a:defRPr/>
            </a:lvl1pPr>
            <a:lvl2pPr indent="-325755" lvl="1" marL="914400" rtl="0" algn="l">
              <a:spcBef>
                <a:spcPts val="360"/>
              </a:spcBef>
              <a:spcAft>
                <a:spcPts val="0"/>
              </a:spcAft>
              <a:buSzPts val="1530"/>
              <a:buChar char="⚫"/>
              <a:defRPr/>
            </a:lvl2pPr>
            <a:lvl3pPr indent="-308610" lvl="2" marL="1371600" rtl="0" algn="l">
              <a:spcBef>
                <a:spcPts val="360"/>
              </a:spcBef>
              <a:spcAft>
                <a:spcPts val="0"/>
              </a:spcAft>
              <a:buSzPts val="1260"/>
              <a:buChar char="⚫"/>
              <a:defRPr/>
            </a:lvl3pPr>
            <a:lvl4pPr indent="-302894" lvl="3" marL="1828800" rtl="0" algn="l">
              <a:spcBef>
                <a:spcPts val="360"/>
              </a:spcBef>
              <a:spcAft>
                <a:spcPts val="0"/>
              </a:spcAft>
              <a:buSzPts val="1170"/>
              <a:buChar char="⚫"/>
              <a:defRPr/>
            </a:lvl4pPr>
            <a:lvl5pPr indent="-302895" lvl="4" marL="2286000" rtl="0" algn="l">
              <a:spcBef>
                <a:spcPts val="360"/>
              </a:spcBef>
              <a:spcAft>
                <a:spcPts val="0"/>
              </a:spcAft>
              <a:buSzPts val="1170"/>
              <a:buChar char="⚫"/>
              <a:defRPr/>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33" name="Google Shape;33;p4"/>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4" name="Google Shape;34;p4"/>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5" name="Google Shape;35;p4"/>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36" name="Shape 36"/>
        <p:cNvGrpSpPr/>
        <p:nvPr/>
      </p:nvGrpSpPr>
      <p:grpSpPr>
        <a:xfrm>
          <a:off x="0" y="0"/>
          <a:ext cx="0" cy="0"/>
          <a:chOff x="0" y="0"/>
          <a:chExt cx="0" cy="0"/>
        </a:xfrm>
      </p:grpSpPr>
      <p:sp>
        <p:nvSpPr>
          <p:cNvPr id="37" name="Google Shape;37;p5"/>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8" name="Google Shape;38;p5"/>
          <p:cNvSpPr txBox="1"/>
          <p:nvPr>
            <p:ph idx="1" type="body"/>
          </p:nvPr>
        </p:nvSpPr>
        <p:spPr>
          <a:xfrm rot="5400000">
            <a:off x="2377350" y="15012"/>
            <a:ext cx="4389300" cy="8229600"/>
          </a:xfrm>
          <a:prstGeom prst="rect">
            <a:avLst/>
          </a:prstGeom>
          <a:noFill/>
          <a:ln>
            <a:noFill/>
          </a:ln>
        </p:spPr>
        <p:txBody>
          <a:bodyPr anchorCtr="0" anchor="t" bIns="45700" lIns="91425" spcFirstLastPara="1" rIns="91425" wrap="square" tIns="45700">
            <a:noAutofit/>
          </a:bodyPr>
          <a:lstStyle>
            <a:lvl1pPr indent="-337185" lvl="0" marL="457200" rtl="0" algn="l">
              <a:spcBef>
                <a:spcPts val="360"/>
              </a:spcBef>
              <a:spcAft>
                <a:spcPts val="0"/>
              </a:spcAft>
              <a:buSzPts val="1710"/>
              <a:buChar char="⚫"/>
              <a:defRPr/>
            </a:lvl1pPr>
            <a:lvl2pPr indent="-325755" lvl="1" marL="914400" rtl="0" algn="l">
              <a:spcBef>
                <a:spcPts val="360"/>
              </a:spcBef>
              <a:spcAft>
                <a:spcPts val="0"/>
              </a:spcAft>
              <a:buSzPts val="1530"/>
              <a:buChar char="⚫"/>
              <a:defRPr/>
            </a:lvl2pPr>
            <a:lvl3pPr indent="-308610" lvl="2" marL="1371600" rtl="0" algn="l">
              <a:spcBef>
                <a:spcPts val="360"/>
              </a:spcBef>
              <a:spcAft>
                <a:spcPts val="0"/>
              </a:spcAft>
              <a:buSzPts val="1260"/>
              <a:buChar char="⚫"/>
              <a:defRPr/>
            </a:lvl3pPr>
            <a:lvl4pPr indent="-302894" lvl="3" marL="1828800" rtl="0" algn="l">
              <a:spcBef>
                <a:spcPts val="360"/>
              </a:spcBef>
              <a:spcAft>
                <a:spcPts val="0"/>
              </a:spcAft>
              <a:buSzPts val="1170"/>
              <a:buChar char="⚫"/>
              <a:defRPr/>
            </a:lvl4pPr>
            <a:lvl5pPr indent="-302895" lvl="4" marL="2286000" rtl="0" algn="l">
              <a:spcBef>
                <a:spcPts val="360"/>
              </a:spcBef>
              <a:spcAft>
                <a:spcPts val="0"/>
              </a:spcAft>
              <a:buSzPts val="1170"/>
              <a:buChar char="⚫"/>
              <a:defRPr/>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39" name="Google Shape;39;p5"/>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0" name="Google Shape;40;p5"/>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1" name="Google Shape;41;p5"/>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42" name="Shape 42"/>
        <p:cNvGrpSpPr/>
        <p:nvPr/>
      </p:nvGrpSpPr>
      <p:grpSpPr>
        <a:xfrm>
          <a:off x="0" y="0"/>
          <a:ext cx="0" cy="0"/>
          <a:chOff x="0" y="0"/>
          <a:chExt cx="0" cy="0"/>
        </a:xfrm>
      </p:grpSpPr>
      <p:sp>
        <p:nvSpPr>
          <p:cNvPr id="43" name="Google Shape;43;p6"/>
          <p:cNvSpPr txBox="1"/>
          <p:nvPr>
            <p:ph type="title"/>
          </p:nvPr>
        </p:nvSpPr>
        <p:spPr>
          <a:xfrm>
            <a:off x="685800" y="514352"/>
            <a:ext cx="2743200" cy="11622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Clr>
                <a:schemeClr val="dk2"/>
              </a:buClr>
              <a:buSzPts val="2600"/>
              <a:buFont typeface="Calibri"/>
              <a:buNone/>
              <a:defRPr b="0" sz="2600">
                <a:solidFill>
                  <a:schemeClr val="dk2"/>
                </a:solidFill>
                <a:latin typeface="Calibri"/>
                <a:ea typeface="Calibri"/>
                <a:cs typeface="Calibri"/>
                <a:sym typeface="Calibri"/>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44" name="Google Shape;44;p6"/>
          <p:cNvSpPr txBox="1"/>
          <p:nvPr>
            <p:ph idx="1" type="body"/>
          </p:nvPr>
        </p:nvSpPr>
        <p:spPr>
          <a:xfrm>
            <a:off x="685800" y="1676400"/>
            <a:ext cx="2743200" cy="4572000"/>
          </a:xfrm>
          <a:prstGeom prst="rect">
            <a:avLst/>
          </a:prstGeom>
          <a:noFill/>
          <a:ln>
            <a:noFill/>
          </a:ln>
        </p:spPr>
        <p:txBody>
          <a:bodyPr anchorCtr="0" anchor="t" bIns="45700" lIns="18275" spcFirstLastPara="1" rIns="18275" wrap="square" tIns="45700">
            <a:noAutofit/>
          </a:bodyPr>
          <a:lstStyle>
            <a:lvl1pPr indent="-228600" lvl="0" marL="457200" rtl="0" algn="l">
              <a:spcBef>
                <a:spcPts val="280"/>
              </a:spcBef>
              <a:spcAft>
                <a:spcPts val="0"/>
              </a:spcAft>
              <a:buSzPts val="1330"/>
              <a:buNone/>
              <a:defRPr sz="1400"/>
            </a:lvl1pPr>
            <a:lvl2pPr indent="-228600" lvl="1" marL="914400" rtl="0" algn="l">
              <a:spcBef>
                <a:spcPts val="240"/>
              </a:spcBef>
              <a:spcAft>
                <a:spcPts val="0"/>
              </a:spcAft>
              <a:buSzPts val="1020"/>
              <a:buNone/>
              <a:defRPr sz="1200"/>
            </a:lvl2pPr>
            <a:lvl3pPr indent="-228600" lvl="2" marL="1371600" rtl="0" algn="l">
              <a:spcBef>
                <a:spcPts val="200"/>
              </a:spcBef>
              <a:spcAft>
                <a:spcPts val="0"/>
              </a:spcAft>
              <a:buSzPts val="700"/>
              <a:buNone/>
              <a:defRPr sz="1000"/>
            </a:lvl3pPr>
            <a:lvl4pPr indent="-228600" lvl="3" marL="1828800" rtl="0" algn="l">
              <a:spcBef>
                <a:spcPts val="180"/>
              </a:spcBef>
              <a:spcAft>
                <a:spcPts val="0"/>
              </a:spcAft>
              <a:buSzPts val="585"/>
              <a:buNone/>
              <a:defRPr sz="900"/>
            </a:lvl4pPr>
            <a:lvl5pPr indent="-228600" lvl="4" marL="2286000" rtl="0" algn="l">
              <a:spcBef>
                <a:spcPts val="180"/>
              </a:spcBef>
              <a:spcAft>
                <a:spcPts val="0"/>
              </a:spcAft>
              <a:buSzPts val="585"/>
              <a:buNone/>
              <a:defRPr sz="9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45" name="Google Shape;45;p6"/>
          <p:cNvSpPr txBox="1"/>
          <p:nvPr>
            <p:ph idx="2" type="body"/>
          </p:nvPr>
        </p:nvSpPr>
        <p:spPr>
          <a:xfrm>
            <a:off x="3575050" y="1676400"/>
            <a:ext cx="5111700" cy="4572000"/>
          </a:xfrm>
          <a:prstGeom prst="rect">
            <a:avLst/>
          </a:prstGeom>
          <a:noFill/>
          <a:ln>
            <a:noFill/>
          </a:ln>
        </p:spPr>
        <p:txBody>
          <a:bodyPr anchorCtr="0" anchor="t" bIns="45700" lIns="91425" spcFirstLastPara="1" rIns="91425" wrap="square" tIns="0">
            <a:noAutofit/>
          </a:bodyPr>
          <a:lstStyle>
            <a:lvl1pPr indent="-397510" lvl="0" marL="457200" rtl="0" algn="l">
              <a:spcBef>
                <a:spcPts val="560"/>
              </a:spcBef>
              <a:spcAft>
                <a:spcPts val="0"/>
              </a:spcAft>
              <a:buSzPts val="2660"/>
              <a:buChar char="⚫"/>
              <a:defRPr sz="2800"/>
            </a:lvl1pPr>
            <a:lvl2pPr indent="-368935" lvl="1" marL="914400" rtl="0" algn="l">
              <a:spcBef>
                <a:spcPts val="520"/>
              </a:spcBef>
              <a:spcAft>
                <a:spcPts val="0"/>
              </a:spcAft>
              <a:buSzPts val="2210"/>
              <a:buChar char="⚫"/>
              <a:defRPr sz="2600"/>
            </a:lvl2pPr>
            <a:lvl3pPr indent="-335280" lvl="2" marL="1371600" rtl="0" algn="l">
              <a:spcBef>
                <a:spcPts val="480"/>
              </a:spcBef>
              <a:spcAft>
                <a:spcPts val="0"/>
              </a:spcAft>
              <a:buSzPts val="1680"/>
              <a:buChar char="⚫"/>
              <a:defRPr sz="2400"/>
            </a:lvl3pPr>
            <a:lvl4pPr indent="-311150" lvl="3" marL="1828800" rtl="0" algn="l">
              <a:spcBef>
                <a:spcPts val="400"/>
              </a:spcBef>
              <a:spcAft>
                <a:spcPts val="0"/>
              </a:spcAft>
              <a:buSzPts val="1300"/>
              <a:buChar char="⚫"/>
              <a:defRPr sz="2000"/>
            </a:lvl4pPr>
            <a:lvl5pPr indent="-302895" lvl="4" marL="2286000" rtl="0" algn="l">
              <a:spcBef>
                <a:spcPts val="360"/>
              </a:spcBef>
              <a:spcAft>
                <a:spcPts val="0"/>
              </a:spcAft>
              <a:buSzPts val="1170"/>
              <a:buChar char="⚫"/>
              <a:defRPr sz="18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46" name="Google Shape;46;p6"/>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7" name="Google Shape;47;p6"/>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8" name="Google Shape;48;p6"/>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ólo el título"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457200" y="704088"/>
            <a:ext cx="8305800" cy="1143000"/>
          </a:xfrm>
          <a:prstGeom prst="rect">
            <a:avLst/>
          </a:prstGeom>
          <a:noFill/>
          <a:ln>
            <a:noFill/>
          </a:ln>
        </p:spPr>
        <p:txBody>
          <a:bodyPr anchorCtr="0" anchor="b" bIns="0" lIns="0" spcFirstLastPara="1" rIns="0" wrap="square" tIns="45700">
            <a:normAutofit/>
          </a:bodyPr>
          <a:lstStyle>
            <a:lvl1pPr lvl="0" rtl="0" algn="l">
              <a:spcBef>
                <a:spcPts val="0"/>
              </a:spcBef>
              <a:spcAft>
                <a:spcPts val="0"/>
              </a:spcAft>
              <a:buClr>
                <a:schemeClr val="dk2"/>
              </a:buClr>
              <a:buSzPts val="5000"/>
              <a:buFont typeface="Calibri"/>
              <a:buNone/>
              <a:defRPr b="0" sz="5000">
                <a:solidFill>
                  <a:schemeClr val="dk2"/>
                </a:solidFill>
                <a:latin typeface="Calibri"/>
                <a:ea typeface="Calibri"/>
                <a:cs typeface="Calibri"/>
                <a:sym typeface="Calibri"/>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1" name="Google Shape;51;p7"/>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2" name="Google Shape;52;p7"/>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3" name="Google Shape;53;p7"/>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54" name="Shape 54"/>
        <p:cNvGrpSpPr/>
        <p:nvPr/>
      </p:nvGrpSpPr>
      <p:grpSpPr>
        <a:xfrm>
          <a:off x="0" y="0"/>
          <a:ext cx="0" cy="0"/>
          <a:chOff x="0" y="0"/>
          <a:chExt cx="0" cy="0"/>
        </a:xfrm>
      </p:grpSpPr>
      <p:sp>
        <p:nvSpPr>
          <p:cNvPr id="55" name="Google Shape;55;p8"/>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6" name="Google Shape;56;p8"/>
          <p:cNvSpPr txBox="1"/>
          <p:nvPr>
            <p:ph idx="1" type="body"/>
          </p:nvPr>
        </p:nvSpPr>
        <p:spPr>
          <a:xfrm>
            <a:off x="457200" y="1855248"/>
            <a:ext cx="4040100" cy="659400"/>
          </a:xfrm>
          <a:prstGeom prst="rect">
            <a:avLst/>
          </a:prstGeom>
          <a:noFill/>
          <a:ln>
            <a:noFill/>
          </a:ln>
        </p:spPr>
        <p:txBody>
          <a:bodyPr anchorCtr="0" anchor="ctr" bIns="0" lIns="45700" spcFirstLastPara="1" rIns="45700" wrap="square" tIns="0">
            <a:noAutofit/>
          </a:bodyPr>
          <a:lstStyle>
            <a:lvl1pPr indent="-228600" lvl="0" marL="457200" rtl="0" algn="l">
              <a:spcBef>
                <a:spcPts val="480"/>
              </a:spcBef>
              <a:spcAft>
                <a:spcPts val="0"/>
              </a:spcAft>
              <a:buSzPts val="2280"/>
              <a:buNone/>
              <a:defRPr b="1" sz="2400" cap="none">
                <a:solidFill>
                  <a:schemeClr val="dk2"/>
                </a:solidFill>
              </a:defRPr>
            </a:lvl1pPr>
            <a:lvl2pPr indent="-228600" lvl="1" marL="914400" rtl="0" algn="l">
              <a:spcBef>
                <a:spcPts val="400"/>
              </a:spcBef>
              <a:spcAft>
                <a:spcPts val="0"/>
              </a:spcAft>
              <a:buSzPts val="1700"/>
              <a:buNone/>
              <a:defRPr b="1" sz="2000"/>
            </a:lvl2pPr>
            <a:lvl3pPr indent="-228600" lvl="2" marL="1371600" rtl="0" algn="l">
              <a:spcBef>
                <a:spcPts val="360"/>
              </a:spcBef>
              <a:spcAft>
                <a:spcPts val="0"/>
              </a:spcAft>
              <a:buSzPts val="1260"/>
              <a:buNone/>
              <a:defRPr b="1" sz="1800"/>
            </a:lvl3pPr>
            <a:lvl4pPr indent="-228600" lvl="3" marL="1828800" rtl="0" algn="l">
              <a:spcBef>
                <a:spcPts val="320"/>
              </a:spcBef>
              <a:spcAft>
                <a:spcPts val="0"/>
              </a:spcAft>
              <a:buSzPts val="1040"/>
              <a:buNone/>
              <a:defRPr b="1" sz="1600"/>
            </a:lvl4pPr>
            <a:lvl5pPr indent="-228600" lvl="4" marL="2286000" rtl="0" algn="l">
              <a:spcBef>
                <a:spcPts val="320"/>
              </a:spcBef>
              <a:spcAft>
                <a:spcPts val="0"/>
              </a:spcAft>
              <a:buSzPts val="1040"/>
              <a:buNone/>
              <a:defRPr b="1" sz="16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57" name="Google Shape;57;p8"/>
          <p:cNvSpPr txBox="1"/>
          <p:nvPr>
            <p:ph idx="2" type="body"/>
          </p:nvPr>
        </p:nvSpPr>
        <p:spPr>
          <a:xfrm>
            <a:off x="4645025" y="1859757"/>
            <a:ext cx="4041900" cy="654900"/>
          </a:xfrm>
          <a:prstGeom prst="rect">
            <a:avLst/>
          </a:prstGeom>
          <a:noFill/>
          <a:ln>
            <a:noFill/>
          </a:ln>
        </p:spPr>
        <p:txBody>
          <a:bodyPr anchorCtr="0" anchor="ctr" bIns="0" lIns="45700" spcFirstLastPara="1" rIns="45700" wrap="square" tIns="0">
            <a:noAutofit/>
          </a:bodyPr>
          <a:lstStyle>
            <a:lvl1pPr indent="-228600" lvl="0" marL="457200" rtl="0" algn="l">
              <a:spcBef>
                <a:spcPts val="480"/>
              </a:spcBef>
              <a:spcAft>
                <a:spcPts val="0"/>
              </a:spcAft>
              <a:buSzPts val="2280"/>
              <a:buNone/>
              <a:defRPr b="1" sz="2400" cap="none">
                <a:solidFill>
                  <a:schemeClr val="dk2"/>
                </a:solidFill>
              </a:defRPr>
            </a:lvl1pPr>
            <a:lvl2pPr indent="-228600" lvl="1" marL="914400" rtl="0" algn="l">
              <a:spcBef>
                <a:spcPts val="400"/>
              </a:spcBef>
              <a:spcAft>
                <a:spcPts val="0"/>
              </a:spcAft>
              <a:buSzPts val="1700"/>
              <a:buNone/>
              <a:defRPr b="1" sz="2000"/>
            </a:lvl2pPr>
            <a:lvl3pPr indent="-228600" lvl="2" marL="1371600" rtl="0" algn="l">
              <a:spcBef>
                <a:spcPts val="360"/>
              </a:spcBef>
              <a:spcAft>
                <a:spcPts val="0"/>
              </a:spcAft>
              <a:buSzPts val="1260"/>
              <a:buNone/>
              <a:defRPr b="1" sz="1800"/>
            </a:lvl3pPr>
            <a:lvl4pPr indent="-228600" lvl="3" marL="1828800" rtl="0" algn="l">
              <a:spcBef>
                <a:spcPts val="320"/>
              </a:spcBef>
              <a:spcAft>
                <a:spcPts val="0"/>
              </a:spcAft>
              <a:buSzPts val="1040"/>
              <a:buNone/>
              <a:defRPr b="1" sz="1600"/>
            </a:lvl4pPr>
            <a:lvl5pPr indent="-228600" lvl="4" marL="2286000" rtl="0" algn="l">
              <a:spcBef>
                <a:spcPts val="320"/>
              </a:spcBef>
              <a:spcAft>
                <a:spcPts val="0"/>
              </a:spcAft>
              <a:buSzPts val="1040"/>
              <a:buNone/>
              <a:defRPr b="1" sz="16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58" name="Google Shape;58;p8"/>
          <p:cNvSpPr txBox="1"/>
          <p:nvPr>
            <p:ph idx="3" type="body"/>
          </p:nvPr>
        </p:nvSpPr>
        <p:spPr>
          <a:xfrm>
            <a:off x="457200" y="2514600"/>
            <a:ext cx="4040100" cy="3845700"/>
          </a:xfrm>
          <a:prstGeom prst="rect">
            <a:avLst/>
          </a:prstGeom>
          <a:noFill/>
          <a:ln>
            <a:noFill/>
          </a:ln>
        </p:spPr>
        <p:txBody>
          <a:bodyPr anchorCtr="0" anchor="t" bIns="45700" lIns="91425" spcFirstLastPara="1" rIns="91425" wrap="square" tIns="0">
            <a:noAutofit/>
          </a:bodyPr>
          <a:lstStyle>
            <a:lvl1pPr indent="-361315" lvl="0" marL="457200" rtl="0" algn="l">
              <a:spcBef>
                <a:spcPts val="440"/>
              </a:spcBef>
              <a:spcAft>
                <a:spcPts val="0"/>
              </a:spcAft>
              <a:buSzPts val="2090"/>
              <a:buChar char="⚫"/>
              <a:defRPr sz="2200"/>
            </a:lvl1pPr>
            <a:lvl2pPr indent="-336550" lvl="1" marL="914400" rtl="0" algn="l">
              <a:spcBef>
                <a:spcPts val="400"/>
              </a:spcBef>
              <a:spcAft>
                <a:spcPts val="0"/>
              </a:spcAft>
              <a:buSzPts val="1700"/>
              <a:buChar char="⚫"/>
              <a:defRPr sz="2000"/>
            </a:lvl2pPr>
            <a:lvl3pPr indent="-308610" lvl="2" marL="1371600" rtl="0" algn="l">
              <a:spcBef>
                <a:spcPts val="360"/>
              </a:spcBef>
              <a:spcAft>
                <a:spcPts val="0"/>
              </a:spcAft>
              <a:buSzPts val="1260"/>
              <a:buChar char="⚫"/>
              <a:defRPr sz="1800"/>
            </a:lvl3pPr>
            <a:lvl4pPr indent="-294639" lvl="3" marL="1828800" rtl="0" algn="l">
              <a:spcBef>
                <a:spcPts val="320"/>
              </a:spcBef>
              <a:spcAft>
                <a:spcPts val="0"/>
              </a:spcAft>
              <a:buSzPts val="1040"/>
              <a:buChar char="⚫"/>
              <a:defRPr sz="1600"/>
            </a:lvl4pPr>
            <a:lvl5pPr indent="-294639" lvl="4" marL="2286000" rtl="0" algn="l">
              <a:spcBef>
                <a:spcPts val="320"/>
              </a:spcBef>
              <a:spcAft>
                <a:spcPts val="0"/>
              </a:spcAft>
              <a:buSzPts val="1040"/>
              <a:buChar char="⚫"/>
              <a:defRPr sz="16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59" name="Google Shape;59;p8"/>
          <p:cNvSpPr txBox="1"/>
          <p:nvPr>
            <p:ph idx="4" type="body"/>
          </p:nvPr>
        </p:nvSpPr>
        <p:spPr>
          <a:xfrm>
            <a:off x="4645025" y="2514600"/>
            <a:ext cx="4041900" cy="3845700"/>
          </a:xfrm>
          <a:prstGeom prst="rect">
            <a:avLst/>
          </a:prstGeom>
          <a:noFill/>
          <a:ln>
            <a:noFill/>
          </a:ln>
        </p:spPr>
        <p:txBody>
          <a:bodyPr anchorCtr="0" anchor="t" bIns="45700" lIns="91425" spcFirstLastPara="1" rIns="91425" wrap="square" tIns="0">
            <a:noAutofit/>
          </a:bodyPr>
          <a:lstStyle>
            <a:lvl1pPr indent="-361315" lvl="0" marL="457200" rtl="0" algn="l">
              <a:spcBef>
                <a:spcPts val="440"/>
              </a:spcBef>
              <a:spcAft>
                <a:spcPts val="0"/>
              </a:spcAft>
              <a:buSzPts val="2090"/>
              <a:buChar char="⚫"/>
              <a:defRPr sz="2200"/>
            </a:lvl1pPr>
            <a:lvl2pPr indent="-336550" lvl="1" marL="914400" rtl="0" algn="l">
              <a:spcBef>
                <a:spcPts val="400"/>
              </a:spcBef>
              <a:spcAft>
                <a:spcPts val="0"/>
              </a:spcAft>
              <a:buSzPts val="1700"/>
              <a:buChar char="⚫"/>
              <a:defRPr sz="2000"/>
            </a:lvl2pPr>
            <a:lvl3pPr indent="-308610" lvl="2" marL="1371600" rtl="0" algn="l">
              <a:spcBef>
                <a:spcPts val="360"/>
              </a:spcBef>
              <a:spcAft>
                <a:spcPts val="0"/>
              </a:spcAft>
              <a:buSzPts val="1260"/>
              <a:buChar char="⚫"/>
              <a:defRPr sz="1800"/>
            </a:lvl3pPr>
            <a:lvl4pPr indent="-294639" lvl="3" marL="1828800" rtl="0" algn="l">
              <a:spcBef>
                <a:spcPts val="320"/>
              </a:spcBef>
              <a:spcAft>
                <a:spcPts val="0"/>
              </a:spcAft>
              <a:buSzPts val="1040"/>
              <a:buChar char="⚫"/>
              <a:defRPr sz="1600"/>
            </a:lvl4pPr>
            <a:lvl5pPr indent="-294639" lvl="4" marL="2286000" rtl="0" algn="l">
              <a:spcBef>
                <a:spcPts val="320"/>
              </a:spcBef>
              <a:spcAft>
                <a:spcPts val="0"/>
              </a:spcAft>
              <a:buSzPts val="1040"/>
              <a:buChar char="⚫"/>
              <a:defRPr sz="16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60" name="Google Shape;60;p8"/>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1" name="Google Shape;61;p8"/>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2" name="Google Shape;62;p8"/>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63" name="Shape 63"/>
        <p:cNvGrpSpPr/>
        <p:nvPr/>
      </p:nvGrpSpPr>
      <p:grpSpPr>
        <a:xfrm>
          <a:off x="0" y="0"/>
          <a:ext cx="0" cy="0"/>
          <a:chOff x="0" y="0"/>
          <a:chExt cx="0" cy="0"/>
        </a:xfrm>
      </p:grpSpPr>
      <p:sp>
        <p:nvSpPr>
          <p:cNvPr id="64" name="Google Shape;64;p9"/>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5" name="Google Shape;65;p9"/>
          <p:cNvSpPr txBox="1"/>
          <p:nvPr>
            <p:ph idx="1" type="body"/>
          </p:nvPr>
        </p:nvSpPr>
        <p:spPr>
          <a:xfrm>
            <a:off x="457200" y="1920085"/>
            <a:ext cx="4038600" cy="4434900"/>
          </a:xfrm>
          <a:prstGeom prst="rect">
            <a:avLst/>
          </a:prstGeom>
          <a:noFill/>
          <a:ln>
            <a:noFill/>
          </a:ln>
        </p:spPr>
        <p:txBody>
          <a:bodyPr anchorCtr="0" anchor="t" bIns="45700" lIns="91425" spcFirstLastPara="1" rIns="91425" wrap="square" tIns="45700">
            <a:noAutofit/>
          </a:bodyPr>
          <a:lstStyle>
            <a:lvl1pPr indent="-385445" lvl="0" marL="457200" rtl="0" algn="l">
              <a:spcBef>
                <a:spcPts val="520"/>
              </a:spcBef>
              <a:spcAft>
                <a:spcPts val="0"/>
              </a:spcAft>
              <a:buSzPts val="2470"/>
              <a:buChar char="⚫"/>
              <a:defRPr sz="2600"/>
            </a:lvl1pPr>
            <a:lvl2pPr indent="-358140" lvl="1" marL="914400" rtl="0" algn="l">
              <a:spcBef>
                <a:spcPts val="480"/>
              </a:spcBef>
              <a:spcAft>
                <a:spcPts val="0"/>
              </a:spcAft>
              <a:buSzPts val="2040"/>
              <a:buChar char="⚫"/>
              <a:defRPr sz="2400"/>
            </a:lvl2pPr>
            <a:lvl3pPr indent="-317500" lvl="2" marL="1371600" rtl="0" algn="l">
              <a:spcBef>
                <a:spcPts val="400"/>
              </a:spcBef>
              <a:spcAft>
                <a:spcPts val="0"/>
              </a:spcAft>
              <a:buSzPts val="1400"/>
              <a:buChar char="⚫"/>
              <a:defRPr sz="2000"/>
            </a:lvl3pPr>
            <a:lvl4pPr indent="-302894" lvl="3" marL="1828800" rtl="0" algn="l">
              <a:spcBef>
                <a:spcPts val="360"/>
              </a:spcBef>
              <a:spcAft>
                <a:spcPts val="0"/>
              </a:spcAft>
              <a:buSzPts val="1170"/>
              <a:buChar char="⚫"/>
              <a:defRPr sz="1800"/>
            </a:lvl4pPr>
            <a:lvl5pPr indent="-302895" lvl="4" marL="2286000" rtl="0" algn="l">
              <a:spcBef>
                <a:spcPts val="360"/>
              </a:spcBef>
              <a:spcAft>
                <a:spcPts val="0"/>
              </a:spcAft>
              <a:buSzPts val="1170"/>
              <a:buChar char="⚫"/>
              <a:defRPr sz="18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66" name="Google Shape;66;p9"/>
          <p:cNvSpPr txBox="1"/>
          <p:nvPr>
            <p:ph idx="2" type="body"/>
          </p:nvPr>
        </p:nvSpPr>
        <p:spPr>
          <a:xfrm>
            <a:off x="4648200" y="1920085"/>
            <a:ext cx="4038600" cy="4434900"/>
          </a:xfrm>
          <a:prstGeom prst="rect">
            <a:avLst/>
          </a:prstGeom>
          <a:noFill/>
          <a:ln>
            <a:noFill/>
          </a:ln>
        </p:spPr>
        <p:txBody>
          <a:bodyPr anchorCtr="0" anchor="t" bIns="45700" lIns="91425" spcFirstLastPara="1" rIns="91425" wrap="square" tIns="45700">
            <a:noAutofit/>
          </a:bodyPr>
          <a:lstStyle>
            <a:lvl1pPr indent="-385445" lvl="0" marL="457200" rtl="0" algn="l">
              <a:spcBef>
                <a:spcPts val="520"/>
              </a:spcBef>
              <a:spcAft>
                <a:spcPts val="0"/>
              </a:spcAft>
              <a:buSzPts val="2470"/>
              <a:buChar char="⚫"/>
              <a:defRPr sz="2600"/>
            </a:lvl1pPr>
            <a:lvl2pPr indent="-358140" lvl="1" marL="914400" rtl="0" algn="l">
              <a:spcBef>
                <a:spcPts val="480"/>
              </a:spcBef>
              <a:spcAft>
                <a:spcPts val="0"/>
              </a:spcAft>
              <a:buSzPts val="2040"/>
              <a:buChar char="⚫"/>
              <a:defRPr sz="2400"/>
            </a:lvl2pPr>
            <a:lvl3pPr indent="-317500" lvl="2" marL="1371600" rtl="0" algn="l">
              <a:spcBef>
                <a:spcPts val="400"/>
              </a:spcBef>
              <a:spcAft>
                <a:spcPts val="0"/>
              </a:spcAft>
              <a:buSzPts val="1400"/>
              <a:buChar char="⚫"/>
              <a:defRPr sz="2000"/>
            </a:lvl3pPr>
            <a:lvl4pPr indent="-302894" lvl="3" marL="1828800" rtl="0" algn="l">
              <a:spcBef>
                <a:spcPts val="360"/>
              </a:spcBef>
              <a:spcAft>
                <a:spcPts val="0"/>
              </a:spcAft>
              <a:buSzPts val="1170"/>
              <a:buChar char="⚫"/>
              <a:defRPr sz="1800"/>
            </a:lvl4pPr>
            <a:lvl5pPr indent="-302895" lvl="4" marL="2286000" rtl="0" algn="l">
              <a:spcBef>
                <a:spcPts val="360"/>
              </a:spcBef>
              <a:spcAft>
                <a:spcPts val="0"/>
              </a:spcAft>
              <a:buSzPts val="1170"/>
              <a:buChar char="⚫"/>
              <a:defRPr sz="1800"/>
            </a:lvl5pPr>
            <a:lvl6pPr indent="-320039" lvl="5" marL="2743200" rtl="0" algn="l">
              <a:spcBef>
                <a:spcPts val="360"/>
              </a:spcBef>
              <a:spcAft>
                <a:spcPts val="0"/>
              </a:spcAft>
              <a:buSzPts val="1440"/>
              <a:buChar char="⚫"/>
              <a:defRPr/>
            </a:lvl6pPr>
            <a:lvl7pPr indent="-320039" lvl="6" marL="3200400" rtl="0" algn="l">
              <a:spcBef>
                <a:spcPts val="360"/>
              </a:spcBef>
              <a:spcAft>
                <a:spcPts val="0"/>
              </a:spcAft>
              <a:buSzPts val="1440"/>
              <a:buChar char="⚫"/>
              <a:defRPr/>
            </a:lvl7pPr>
            <a:lvl8pPr indent="-342900" lvl="7" marL="3657600" rtl="0" algn="l">
              <a:spcBef>
                <a:spcPts val="360"/>
              </a:spcBef>
              <a:spcAft>
                <a:spcPts val="0"/>
              </a:spcAft>
              <a:buSzPts val="1800"/>
              <a:buChar char="•"/>
              <a:defRPr/>
            </a:lvl8pPr>
            <a:lvl9pPr indent="-342900" lvl="8" marL="4114800" rtl="0" algn="l">
              <a:spcBef>
                <a:spcPts val="360"/>
              </a:spcBef>
              <a:spcAft>
                <a:spcPts val="0"/>
              </a:spcAft>
              <a:buSzPts val="1800"/>
              <a:buChar char="•"/>
              <a:defRPr/>
            </a:lvl9pPr>
          </a:lstStyle>
          <a:p/>
        </p:txBody>
      </p:sp>
      <p:sp>
        <p:nvSpPr>
          <p:cNvPr id="67" name="Google Shape;67;p9"/>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8" name="Google Shape;68;p9"/>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9" name="Google Shape;69;p9"/>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81" name="Shape 81"/>
        <p:cNvGrpSpPr/>
        <p:nvPr/>
      </p:nvGrpSpPr>
      <p:grpSpPr>
        <a:xfrm>
          <a:off x="0" y="0"/>
          <a:ext cx="0" cy="0"/>
          <a:chOff x="0" y="0"/>
          <a:chExt cx="0" cy="0"/>
        </a:xfrm>
      </p:grpSpPr>
      <p:sp>
        <p:nvSpPr>
          <p:cNvPr id="82" name="Google Shape;82;p11"/>
          <p:cNvSpPr txBox="1"/>
          <p:nvPr>
            <p:ph type="ctrTitle"/>
          </p:nvPr>
        </p:nvSpPr>
        <p:spPr>
          <a:xfrm>
            <a:off x="533400" y="1371600"/>
            <a:ext cx="7851600" cy="1828800"/>
          </a:xfrm>
          <a:prstGeom prst="rect">
            <a:avLst/>
          </a:prstGeom>
          <a:noFill/>
          <a:ln>
            <a:noFill/>
          </a:ln>
        </p:spPr>
        <p:txBody>
          <a:bodyPr anchorCtr="0" anchor="b" bIns="0" lIns="0" spcFirstLastPara="1" rIns="18275" wrap="square" tIns="0">
            <a:normAutofit/>
          </a:bodyPr>
          <a:lstStyle>
            <a:lvl1pPr lvl="0" rtl="0" algn="r">
              <a:spcBef>
                <a:spcPts val="0"/>
              </a:spcBef>
              <a:spcAft>
                <a:spcPts val="0"/>
              </a:spcAft>
              <a:buClr>
                <a:srgbClr val="4CE0EA"/>
              </a:buClr>
              <a:buSzPts val="5600"/>
              <a:buFont typeface="Calibri"/>
              <a:buNone/>
              <a:defRPr b="1" sz="5600">
                <a:solidFill>
                  <a:srgbClr val="4CE0EA"/>
                </a:solidFill>
                <a:effectLst>
                  <a:outerShdw blurRad="38100" rotWithShape="0" algn="tl" dir="5400000" dist="25400">
                    <a:srgbClr val="000000">
                      <a:alpha val="43000"/>
                    </a:srgbClr>
                  </a:outerShdw>
                </a:effectLst>
                <a:latin typeface="Calibri"/>
                <a:ea typeface="Calibri"/>
                <a:cs typeface="Calibri"/>
                <a:sym typeface="Calibri"/>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3" name="Google Shape;83;p11"/>
          <p:cNvSpPr txBox="1"/>
          <p:nvPr>
            <p:ph idx="1" type="subTitle"/>
          </p:nvPr>
        </p:nvSpPr>
        <p:spPr>
          <a:xfrm>
            <a:off x="533400" y="3228536"/>
            <a:ext cx="7854600" cy="1752600"/>
          </a:xfrm>
          <a:prstGeom prst="rect">
            <a:avLst/>
          </a:prstGeom>
          <a:noFill/>
          <a:ln>
            <a:noFill/>
          </a:ln>
        </p:spPr>
        <p:txBody>
          <a:bodyPr anchorCtr="0" anchor="t" bIns="45700" lIns="0" spcFirstLastPara="1" rIns="18275" wrap="square" tIns="45700">
            <a:noAutofit/>
          </a:bodyPr>
          <a:lstStyle>
            <a:lvl1pPr lvl="0" marR="45720" rtl="0" algn="r">
              <a:spcBef>
                <a:spcPts val="520"/>
              </a:spcBef>
              <a:spcAft>
                <a:spcPts val="0"/>
              </a:spcAft>
              <a:buSzPts val="2470"/>
              <a:buNone/>
              <a:defRPr>
                <a:solidFill>
                  <a:schemeClr val="lt1"/>
                </a:solidFill>
              </a:defRPr>
            </a:lvl1pPr>
            <a:lvl2pPr lvl="1" rtl="0" algn="ctr">
              <a:spcBef>
                <a:spcPts val="360"/>
              </a:spcBef>
              <a:spcAft>
                <a:spcPts val="0"/>
              </a:spcAft>
              <a:buSzPts val="1530"/>
              <a:buNone/>
              <a:defRPr/>
            </a:lvl2pPr>
            <a:lvl3pPr lvl="2" rtl="0" algn="ctr">
              <a:spcBef>
                <a:spcPts val="360"/>
              </a:spcBef>
              <a:spcAft>
                <a:spcPts val="0"/>
              </a:spcAft>
              <a:buSzPts val="1260"/>
              <a:buNone/>
              <a:defRPr/>
            </a:lvl3pPr>
            <a:lvl4pPr lvl="3" rtl="0" algn="ctr">
              <a:spcBef>
                <a:spcPts val="360"/>
              </a:spcBef>
              <a:spcAft>
                <a:spcPts val="0"/>
              </a:spcAft>
              <a:buSzPts val="1170"/>
              <a:buNone/>
              <a:defRPr/>
            </a:lvl4pPr>
            <a:lvl5pPr lvl="4" rtl="0" algn="ctr">
              <a:spcBef>
                <a:spcPts val="360"/>
              </a:spcBef>
              <a:spcAft>
                <a:spcPts val="0"/>
              </a:spcAft>
              <a:buSzPts val="1170"/>
              <a:buNone/>
              <a:defRPr/>
            </a:lvl5pPr>
            <a:lvl6pPr lvl="5" rtl="0" algn="ctr">
              <a:spcBef>
                <a:spcPts val="360"/>
              </a:spcBef>
              <a:spcAft>
                <a:spcPts val="0"/>
              </a:spcAft>
              <a:buSzPts val="1440"/>
              <a:buNone/>
              <a:defRPr/>
            </a:lvl6pPr>
            <a:lvl7pPr lvl="6" rtl="0" algn="ctr">
              <a:spcBef>
                <a:spcPts val="360"/>
              </a:spcBef>
              <a:spcAft>
                <a:spcPts val="0"/>
              </a:spcAft>
              <a:buSzPts val="1440"/>
              <a:buNone/>
              <a:defRPr/>
            </a:lvl7pPr>
            <a:lvl8pPr lvl="7" rtl="0" algn="ctr">
              <a:spcBef>
                <a:spcPts val="360"/>
              </a:spcBef>
              <a:spcAft>
                <a:spcPts val="0"/>
              </a:spcAft>
              <a:buSzPts val="1800"/>
              <a:buNone/>
              <a:defRPr/>
            </a:lvl8pPr>
            <a:lvl9pPr lvl="8" rtl="0" algn="ctr">
              <a:spcBef>
                <a:spcPts val="360"/>
              </a:spcBef>
              <a:spcAft>
                <a:spcPts val="0"/>
              </a:spcAft>
              <a:buSzPts val="1800"/>
              <a:buNone/>
              <a:defRPr/>
            </a:lvl9pPr>
          </a:lstStyle>
          <a:p/>
        </p:txBody>
      </p:sp>
      <p:sp>
        <p:nvSpPr>
          <p:cNvPr id="84" name="Google Shape;84;p11"/>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5" name="Google Shape;85;p11"/>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86" name="Google Shape;86;p11"/>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1pPr>
            <a:lvl2pPr indent="0" lvl="1"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2pPr>
            <a:lvl3pPr indent="0" lvl="2"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3pPr>
            <a:lvl4pPr indent="0" lvl="3"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4pPr>
            <a:lvl5pPr indent="0" lvl="4"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5pPr>
            <a:lvl6pPr indent="0" lvl="5"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6pPr>
            <a:lvl7pPr indent="0" lvl="6"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7pPr>
            <a:lvl8pPr indent="0" lvl="7"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8pPr>
            <a:lvl9pPr indent="0" lvl="8"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slideLayout" Target="../slideLayouts/slideLayout2.xml"/><Relationship Id="rId5" Type="http://schemas.openxmlformats.org/officeDocument/2006/relationships/slideLayout" Target="../slideLayouts/slideLayout5.xml"/><Relationship Id="rId8" Type="http://schemas.openxmlformats.org/officeDocument/2006/relationships/slideLayout" Target="../slideLayouts/slideLayout8.xml"/><Relationship Id="rId4" Type="http://schemas.openxmlformats.org/officeDocument/2006/relationships/slideLayout" Target="../slideLayouts/slideLayout4.xml"/><Relationship Id="rId9" Type="http://schemas.openxmlformats.org/officeDocument/2006/relationships/theme" Target="../theme/theme1.xml"/><Relationship Id="rId3" Type="http://schemas.openxmlformats.org/officeDocument/2006/relationships/slideLayout" Target="../slideLayouts/slideLayout3.xml"/><Relationship Id="rId6" Type="http://schemas.openxmlformats.org/officeDocument/2006/relationships/slideLayout" Target="../slideLayouts/slideLayout6.xml"/><Relationship Id="rId7" Type="http://schemas.openxmlformats.org/officeDocument/2006/relationships/slideLayout" Target="../slideLayouts/slideLayout7.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0.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53251D"/>
        </a:solidFill>
      </p:bgPr>
    </p:bg>
    <p:spTree>
      <p:nvGrpSpPr>
        <p:cNvPr id="9" name="Shape 9"/>
        <p:cNvGrpSpPr/>
        <p:nvPr/>
      </p:nvGrpSpPr>
      <p:grpSpPr>
        <a:xfrm>
          <a:off x="0" y="0"/>
          <a:ext cx="0" cy="0"/>
          <a:chOff x="0" y="0"/>
          <a:chExt cx="0" cy="0"/>
        </a:xfrm>
      </p:grpSpPr>
      <p:sp>
        <p:nvSpPr>
          <p:cNvPr id="10" name="Google Shape;10;p1"/>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 name="Google Shape;11;p1"/>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 name="Google Shape;12;p1"/>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9pPr>
          </a:lstStyle>
          <a:p/>
        </p:txBody>
      </p:sp>
      <p:sp>
        <p:nvSpPr>
          <p:cNvPr id="13" name="Google Shape;13;p1"/>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14" name="Google Shape;14;p1"/>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 name="Google Shape;15;p1"/>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1"/>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grpSp>
        <p:nvGrpSpPr>
          <p:cNvPr id="17" name="Google Shape;17;p1"/>
          <p:cNvGrpSpPr/>
          <p:nvPr/>
        </p:nvGrpSpPr>
        <p:grpSpPr>
          <a:xfrm>
            <a:off x="-29327" y="-14802"/>
            <a:ext cx="9198252" cy="1083761"/>
            <a:chOff x="-29322" y="-1965"/>
            <a:chExt cx="9198252" cy="1086259"/>
          </a:xfrm>
        </p:grpSpPr>
        <p:sp>
          <p:nvSpPr>
            <p:cNvPr id="18" name="Google Shape;18;p1"/>
            <p:cNvSpPr/>
            <p:nvPr/>
          </p:nvSpPr>
          <p:spPr>
            <a:xfrm rot="-164306">
              <a:off x="-19045" y="216553"/>
              <a:ext cx="9163052" cy="649223"/>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9" name="Google Shape;19;p1"/>
            <p:cNvSpPr/>
            <p:nvPr/>
          </p:nvSpPr>
          <p:spPr>
            <a:xfrm rot="-164306">
              <a:off x="-14309" y="290005"/>
              <a:ext cx="9175809" cy="530353"/>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53251D"/>
        </a:solidFill>
      </p:bgPr>
    </p:bg>
    <p:spTree>
      <p:nvGrpSpPr>
        <p:cNvPr id="70" name="Shape 70"/>
        <p:cNvGrpSpPr/>
        <p:nvPr/>
      </p:nvGrpSpPr>
      <p:grpSpPr>
        <a:xfrm>
          <a:off x="0" y="0"/>
          <a:ext cx="0" cy="0"/>
          <a:chOff x="0" y="0"/>
          <a:chExt cx="0" cy="0"/>
        </a:xfrm>
      </p:grpSpPr>
      <p:sp>
        <p:nvSpPr>
          <p:cNvPr id="71" name="Google Shape;71;p10"/>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72" name="Google Shape;72;p10"/>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grpSp>
        <p:nvGrpSpPr>
          <p:cNvPr id="73" name="Google Shape;73;p10"/>
          <p:cNvGrpSpPr/>
          <p:nvPr/>
        </p:nvGrpSpPr>
        <p:grpSpPr>
          <a:xfrm>
            <a:off x="-29327" y="-14802"/>
            <a:ext cx="9198252" cy="1083761"/>
            <a:chOff x="-29322" y="-1965"/>
            <a:chExt cx="9198252" cy="1086259"/>
          </a:xfrm>
        </p:grpSpPr>
        <p:sp>
          <p:nvSpPr>
            <p:cNvPr id="74" name="Google Shape;74;p10"/>
            <p:cNvSpPr/>
            <p:nvPr/>
          </p:nvSpPr>
          <p:spPr>
            <a:xfrm rot="-164306">
              <a:off x="-19045" y="216553"/>
              <a:ext cx="9163052" cy="649223"/>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75" name="Google Shape;75;p10"/>
            <p:cNvSpPr/>
            <p:nvPr/>
          </p:nvSpPr>
          <p:spPr>
            <a:xfrm rot="-164306">
              <a:off x="-14309" y="290005"/>
              <a:ext cx="9175809" cy="530353"/>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grpSp>
      <p:sp>
        <p:nvSpPr>
          <p:cNvPr id="76" name="Google Shape;76;p10"/>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9pPr>
          </a:lstStyle>
          <a:p/>
        </p:txBody>
      </p:sp>
      <p:sp>
        <p:nvSpPr>
          <p:cNvPr id="77" name="Google Shape;77;p10"/>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lt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lt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lt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lt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lt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lt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lt1"/>
                </a:solidFill>
                <a:latin typeface="Constantia"/>
                <a:ea typeface="Constantia"/>
                <a:cs typeface="Constantia"/>
                <a:sym typeface="Constantia"/>
              </a:defRPr>
            </a:lvl7pPr>
            <a:lvl8pPr indent="-330200" lvl="7" marL="3657600" marR="0" rtl="0" algn="l">
              <a:spcBef>
                <a:spcPts val="320"/>
              </a:spcBef>
              <a:spcAft>
                <a:spcPts val="0"/>
              </a:spcAft>
              <a:buClr>
                <a:schemeClr val="lt2"/>
              </a:buClr>
              <a:buSzPts val="1600"/>
              <a:buFont typeface="Constantia"/>
              <a:buChar char="•"/>
              <a:defRPr b="0" i="0" sz="1600" u="none" cap="none" strike="noStrike">
                <a:solidFill>
                  <a:schemeClr val="lt1"/>
                </a:solidFill>
                <a:latin typeface="Constantia"/>
                <a:ea typeface="Constantia"/>
                <a:cs typeface="Constantia"/>
                <a:sym typeface="Constantia"/>
              </a:defRPr>
            </a:lvl8pPr>
            <a:lvl9pPr indent="-317500" lvl="8" marL="4114800" marR="0" rtl="0" algn="l">
              <a:spcBef>
                <a:spcPts val="280"/>
              </a:spcBef>
              <a:spcAft>
                <a:spcPts val="0"/>
              </a:spcAft>
              <a:buClr>
                <a:schemeClr val="lt2"/>
              </a:buClr>
              <a:buSzPts val="1400"/>
              <a:buFont typeface="Constantia"/>
              <a:buChar char="•"/>
              <a:defRPr b="0" i="0" sz="1400" u="none" cap="none" strike="noStrike">
                <a:solidFill>
                  <a:schemeClr val="lt1"/>
                </a:solidFill>
                <a:latin typeface="Constantia"/>
                <a:ea typeface="Constantia"/>
                <a:cs typeface="Constantia"/>
                <a:sym typeface="Constantia"/>
              </a:defRPr>
            </a:lvl9pPr>
          </a:lstStyle>
          <a:p/>
        </p:txBody>
      </p:sp>
      <p:sp>
        <p:nvSpPr>
          <p:cNvPr id="78" name="Google Shape;78;p10"/>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79" name="Google Shape;79;p10"/>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80" name="Google Shape;80;p10"/>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1pPr>
            <a:lvl2pPr indent="0" lvl="1"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2pPr>
            <a:lvl3pPr indent="0" lvl="2"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3pPr>
            <a:lvl4pPr indent="0" lvl="3"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4pPr>
            <a:lvl5pPr indent="0" lvl="4"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5pPr>
            <a:lvl6pPr indent="0" lvl="5"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6pPr>
            <a:lvl7pPr indent="0" lvl="6"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7pPr>
            <a:lvl8pPr indent="0" lvl="7"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8pPr>
            <a:lvl9pPr indent="0" lvl="8"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6"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53251D"/>
        </a:solidFill>
      </p:bgPr>
    </p:bg>
    <p:spTree>
      <p:nvGrpSpPr>
        <p:cNvPr id="87" name="Shape 87"/>
        <p:cNvGrpSpPr/>
        <p:nvPr/>
      </p:nvGrpSpPr>
      <p:grpSpPr>
        <a:xfrm>
          <a:off x="0" y="0"/>
          <a:ext cx="0" cy="0"/>
          <a:chOff x="0" y="0"/>
          <a:chExt cx="0" cy="0"/>
        </a:xfrm>
      </p:grpSpPr>
      <p:sp>
        <p:nvSpPr>
          <p:cNvPr id="88" name="Google Shape;88;p12"/>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89" name="Google Shape;89;p12"/>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grpSp>
        <p:nvGrpSpPr>
          <p:cNvPr id="90" name="Google Shape;90;p12"/>
          <p:cNvGrpSpPr/>
          <p:nvPr/>
        </p:nvGrpSpPr>
        <p:grpSpPr>
          <a:xfrm>
            <a:off x="-29327" y="-14802"/>
            <a:ext cx="9198252" cy="1083761"/>
            <a:chOff x="-29322" y="-1965"/>
            <a:chExt cx="9198252" cy="1086259"/>
          </a:xfrm>
        </p:grpSpPr>
        <p:sp>
          <p:nvSpPr>
            <p:cNvPr id="91" name="Google Shape;91;p12"/>
            <p:cNvSpPr/>
            <p:nvPr/>
          </p:nvSpPr>
          <p:spPr>
            <a:xfrm rot="-164306">
              <a:off x="-19045" y="216553"/>
              <a:ext cx="9163052" cy="649223"/>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2" name="Google Shape;92;p12"/>
            <p:cNvSpPr/>
            <p:nvPr/>
          </p:nvSpPr>
          <p:spPr>
            <a:xfrm rot="-164306">
              <a:off x="-14309" y="290005"/>
              <a:ext cx="9175809" cy="530353"/>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grpSp>
      <p:sp>
        <p:nvSpPr>
          <p:cNvPr id="93" name="Google Shape;93;p12"/>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lt2"/>
                </a:solidFill>
                <a:latin typeface="Calibri"/>
                <a:ea typeface="Calibri"/>
                <a:cs typeface="Calibri"/>
                <a:sym typeface="Calibri"/>
              </a:defRPr>
            </a:lvl9pPr>
          </a:lstStyle>
          <a:p/>
        </p:txBody>
      </p:sp>
      <p:sp>
        <p:nvSpPr>
          <p:cNvPr id="94" name="Google Shape;94;p12"/>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lt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lt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lt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lt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lt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lt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lt1"/>
                </a:solidFill>
                <a:latin typeface="Constantia"/>
                <a:ea typeface="Constantia"/>
                <a:cs typeface="Constantia"/>
                <a:sym typeface="Constantia"/>
              </a:defRPr>
            </a:lvl7pPr>
            <a:lvl8pPr indent="-330200" lvl="7" marL="3657600" marR="0" rtl="0" algn="l">
              <a:spcBef>
                <a:spcPts val="320"/>
              </a:spcBef>
              <a:spcAft>
                <a:spcPts val="0"/>
              </a:spcAft>
              <a:buClr>
                <a:schemeClr val="lt2"/>
              </a:buClr>
              <a:buSzPts val="1600"/>
              <a:buFont typeface="Constantia"/>
              <a:buChar char="•"/>
              <a:defRPr b="0" i="0" sz="1600" u="none" cap="none" strike="noStrike">
                <a:solidFill>
                  <a:schemeClr val="lt1"/>
                </a:solidFill>
                <a:latin typeface="Constantia"/>
                <a:ea typeface="Constantia"/>
                <a:cs typeface="Constantia"/>
                <a:sym typeface="Constantia"/>
              </a:defRPr>
            </a:lvl8pPr>
            <a:lvl9pPr indent="-317500" lvl="8" marL="4114800" marR="0" rtl="0" algn="l">
              <a:spcBef>
                <a:spcPts val="280"/>
              </a:spcBef>
              <a:spcAft>
                <a:spcPts val="0"/>
              </a:spcAft>
              <a:buClr>
                <a:schemeClr val="lt2"/>
              </a:buClr>
              <a:buSzPts val="1400"/>
              <a:buFont typeface="Constantia"/>
              <a:buChar char="•"/>
              <a:defRPr b="0" i="0" sz="1400" u="none" cap="none" strike="noStrike">
                <a:solidFill>
                  <a:schemeClr val="lt1"/>
                </a:solidFill>
                <a:latin typeface="Constantia"/>
                <a:ea typeface="Constantia"/>
                <a:cs typeface="Constantia"/>
                <a:sym typeface="Constantia"/>
              </a:defRPr>
            </a:lvl9pPr>
          </a:lstStyle>
          <a:p/>
        </p:txBody>
      </p:sp>
      <p:sp>
        <p:nvSpPr>
          <p:cNvPr id="95" name="Google Shape;95;p12"/>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96" name="Google Shape;96;p12"/>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97" name="Google Shape;97;p12"/>
          <p:cNvSpPr txBox="1"/>
          <p:nvPr>
            <p:ph idx="12" type="sldNum"/>
          </p:nvPr>
        </p:nvSpPr>
        <p:spPr>
          <a:xfrm>
            <a:off x="7924800" y="6356350"/>
            <a:ext cx="7620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1pPr>
            <a:lvl2pPr indent="0" lvl="1"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2pPr>
            <a:lvl3pPr indent="0" lvl="2"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3pPr>
            <a:lvl4pPr indent="0" lvl="3"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4pPr>
            <a:lvl5pPr indent="0" lvl="4"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5pPr>
            <a:lvl6pPr indent="0" lvl="5"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6pPr>
            <a:lvl7pPr indent="0" lvl="6"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7pPr>
            <a:lvl8pPr indent="0" lvl="7"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8pPr>
            <a:lvl9pPr indent="0" lvl="8" marL="0" marR="0" rtl="0" algn="r">
              <a:lnSpc>
                <a:spcPct val="100000"/>
              </a:lnSpc>
              <a:spcBef>
                <a:spcPts val="0"/>
              </a:spcBef>
              <a:spcAft>
                <a:spcPts val="0"/>
              </a:spcAft>
              <a:buClr>
                <a:srgbClr val="D1EAEE"/>
              </a:buClr>
              <a:buSzPts val="1200"/>
              <a:buFont typeface="Arial"/>
              <a:buNone/>
              <a:defRPr b="0" i="0" sz="1200" u="none">
                <a:solidFill>
                  <a:srgbClr val="D1EAEE"/>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7"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53251D"/>
        </a:solidFill>
      </p:bgPr>
    </p:bg>
    <p:spTree>
      <p:nvGrpSpPr>
        <p:cNvPr id="104" name="Shape 104"/>
        <p:cNvGrpSpPr/>
        <p:nvPr/>
      </p:nvGrpSpPr>
      <p:grpSpPr>
        <a:xfrm>
          <a:off x="0" y="0"/>
          <a:ext cx="0" cy="0"/>
          <a:chOff x="0" y="0"/>
          <a:chExt cx="0" cy="0"/>
        </a:xfrm>
      </p:grpSpPr>
      <p:sp>
        <p:nvSpPr>
          <p:cNvPr id="105" name="Google Shape;105;p14"/>
          <p:cNvSpPr/>
          <p:nvPr/>
        </p:nvSpPr>
        <p:spPr>
          <a:xfrm>
            <a:off x="-9525" y="-7937"/>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 name="Google Shape;106;p14"/>
          <p:cNvSpPr/>
          <p:nvPr/>
        </p:nvSpPr>
        <p:spPr>
          <a:xfrm>
            <a:off x="4381500" y="-7937"/>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07" name="Google Shape;107;p14"/>
          <p:cNvGrpSpPr/>
          <p:nvPr/>
        </p:nvGrpSpPr>
        <p:grpSpPr>
          <a:xfrm>
            <a:off x="-29327" y="-14802"/>
            <a:ext cx="9198252" cy="1083761"/>
            <a:chOff x="-29322" y="-1965"/>
            <a:chExt cx="9198252" cy="1086259"/>
          </a:xfrm>
        </p:grpSpPr>
        <p:sp>
          <p:nvSpPr>
            <p:cNvPr id="108" name="Google Shape;108;p14"/>
            <p:cNvSpPr/>
            <p:nvPr/>
          </p:nvSpPr>
          <p:spPr>
            <a:xfrm rot="-164306">
              <a:off x="-19045" y="216553"/>
              <a:ext cx="9163052" cy="649223"/>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9" name="Google Shape;109;p14"/>
            <p:cNvSpPr/>
            <p:nvPr/>
          </p:nvSpPr>
          <p:spPr>
            <a:xfrm rot="-164306">
              <a:off x="-14309" y="290005"/>
              <a:ext cx="9175809" cy="530353"/>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grpSp>
      <p:sp>
        <p:nvSpPr>
          <p:cNvPr id="110" name="Google Shape;110;p14"/>
          <p:cNvSpPr/>
          <p:nvPr/>
        </p:nvSpPr>
        <p:spPr>
          <a:xfrm flipH="1" rot="-10377829">
            <a:off x="3166569" y="1109764"/>
            <a:ext cx="5257964" cy="4114929"/>
          </a:xfrm>
          <a:custGeom>
            <a:rect b="b" l="l" r="r" t="t"/>
            <a:pathLst>
              <a:path extrusionOk="0" h="4114800" w="5257800">
                <a:moveTo>
                  <a:pt x="0" y="0"/>
                </a:moveTo>
                <a:lnTo>
                  <a:pt x="5107774" y="0"/>
                </a:lnTo>
                <a:lnTo>
                  <a:pt x="5257800" y="150026"/>
                </a:lnTo>
                <a:lnTo>
                  <a:pt x="5257800" y="4114800"/>
                </a:lnTo>
                <a:lnTo>
                  <a:pt x="0" y="4114800"/>
                </a:lnTo>
                <a:lnTo>
                  <a:pt x="0" y="0"/>
                </a:lnTo>
                <a:lnTo>
                  <a:pt x="0" y="0"/>
                </a:lnTo>
                <a:close/>
              </a:path>
            </a:pathLst>
          </a:custGeom>
          <a:solidFill>
            <a:srgbClr val="FFFFFF"/>
          </a:solidFill>
          <a:ln cap="rnd" cmpd="sng" w="9525">
            <a:solidFill>
              <a:srgbClr val="C0C0C0"/>
            </a:solidFill>
            <a:prstDash val="solid"/>
            <a:miter lim="800000"/>
            <a:headEnd len="sm" w="sm" type="none"/>
            <a:tailEnd len="sm" w="sm" type="none"/>
          </a:ln>
          <a:effectLst>
            <a:outerShdw blurRad="63500" sx="98500" kx="98636" dir="7500041" dist="38499" sy="100080">
              <a:srgbClr val="000000">
                <a:alpha val="2471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1" name="Google Shape;111;p14"/>
          <p:cNvSpPr/>
          <p:nvPr/>
        </p:nvSpPr>
        <p:spPr>
          <a:xfrm flipH="1" rot="-10381539">
            <a:off x="8004149" y="5359289"/>
            <a:ext cx="155652" cy="155652"/>
          </a:xfrm>
          <a:prstGeom prst="rtTriangle">
            <a:avLst/>
          </a:prstGeom>
          <a:solidFill>
            <a:srgbClr val="FFFFFF"/>
          </a:solidFill>
          <a:ln cap="flat" cmpd="sng" w="12700">
            <a:solidFill>
              <a:srgbClr val="FFFFFF"/>
            </a:solidFill>
            <a:prstDash val="solid"/>
            <a:bevel/>
            <a:headEnd len="sm" w="sm" type="none"/>
            <a:tailEnd len="sm" w="sm" type="none"/>
          </a:ln>
          <a:effectLst>
            <a:outerShdw blurRad="63500" dir="12899787" dist="6350">
              <a:srgbClr val="000000">
                <a:alpha val="4667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2" name="Google Shape;112;p14"/>
          <p:cNvSpPr/>
          <p:nvPr/>
        </p:nvSpPr>
        <p:spPr>
          <a:xfrm flipH="1" rot="10800000">
            <a:off x="-9525" y="5816600"/>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F">
                  <a:alpha val="44705"/>
                </a:srgbClr>
              </a:gs>
              <a:gs pos="100000">
                <a:srgbClr val="00EBF8">
                  <a:alpha val="54901"/>
                </a:srgbClr>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3" name="Google Shape;113;p14"/>
          <p:cNvSpPr/>
          <p:nvPr/>
        </p:nvSpPr>
        <p:spPr>
          <a:xfrm flipH="1" rot="10800000">
            <a:off x="4381500" y="6219825"/>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DB6"/>
              </a:gs>
              <a:gs pos="80000">
                <a:srgbClr val="009BE5"/>
              </a:gs>
              <a:gs pos="100000">
                <a:srgbClr val="009BE5"/>
              </a:gs>
            </a:gsLst>
            <a:lin ang="5400012"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4" name="Google Shape;114;p14"/>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1pPr>
            <a:lvl2pPr lvl="1"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2pPr>
            <a:lvl3pPr lvl="2"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3pPr>
            <a:lvl4pPr lvl="3"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4pPr>
            <a:lvl5pPr lvl="4"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5pPr>
            <a:lvl6pPr lvl="5"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6pPr>
            <a:lvl7pPr lvl="6"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7pPr>
            <a:lvl8pPr lvl="7"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8pPr>
            <a:lvl9pPr lvl="8" marR="0" rtl="0" algn="l">
              <a:spcBef>
                <a:spcPts val="0"/>
              </a:spcBef>
              <a:spcAft>
                <a:spcPts val="0"/>
              </a:spcAft>
              <a:buSzPts val="1400"/>
              <a:buNone/>
              <a:defRPr b="0" i="0" sz="5000" u="none" cap="none" strike="noStrike">
                <a:solidFill>
                  <a:schemeClr val="dk2"/>
                </a:solidFill>
                <a:latin typeface="Calibri"/>
                <a:ea typeface="Calibri"/>
                <a:cs typeface="Calibri"/>
                <a:sym typeface="Calibri"/>
              </a:defRPr>
            </a:lvl9pPr>
          </a:lstStyle>
          <a:p/>
        </p:txBody>
      </p:sp>
      <p:sp>
        <p:nvSpPr>
          <p:cNvPr id="115" name="Google Shape;115;p14"/>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rgbClr val="0BD0D9"/>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rgbClr val="0BD0D9"/>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rgbClr val="10CF9B"/>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116" name="Google Shape;116;p14"/>
          <p:cNvSpPr txBox="1"/>
          <p:nvPr>
            <p:ph idx="10" type="dt"/>
          </p:nvPr>
        </p:nvSpPr>
        <p:spPr>
          <a:xfrm>
            <a:off x="457200" y="6356350"/>
            <a:ext cx="21336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7" name="Google Shape;117;p14"/>
          <p:cNvSpPr txBox="1"/>
          <p:nvPr>
            <p:ph idx="11" type="ftr"/>
          </p:nvPr>
        </p:nvSpPr>
        <p:spPr>
          <a:xfrm>
            <a:off x="2667000" y="6356350"/>
            <a:ext cx="33528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8" name="Google Shape;118;p14"/>
          <p:cNvSpPr txBox="1"/>
          <p:nvPr>
            <p:ph idx="12" type="sldNum"/>
          </p:nvPr>
        </p:nvSpPr>
        <p:spPr>
          <a:xfrm>
            <a:off x="8077200" y="6356350"/>
            <a:ext cx="609600" cy="365100"/>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1pPr>
            <a:lvl2pPr indent="0" lvl="1"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2pPr>
            <a:lvl3pPr indent="0" lvl="2"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3pPr>
            <a:lvl4pPr indent="0" lvl="3"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4pPr>
            <a:lvl5pPr indent="0" lvl="4"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5pPr>
            <a:lvl6pPr indent="0" lvl="5"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6pPr>
            <a:lvl7pPr indent="0" lvl="6"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7pPr>
            <a:lvl8pPr indent="0" lvl="7"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8pPr>
            <a:lvl9pPr indent="0" lvl="8" marL="0" marR="0" rtl="0" algn="r">
              <a:lnSpc>
                <a:spcPct val="100000"/>
              </a:lnSpc>
              <a:spcBef>
                <a:spcPts val="0"/>
              </a:spcBef>
              <a:spcAft>
                <a:spcPts val="0"/>
              </a:spcAft>
              <a:buClr>
                <a:srgbClr val="045C75"/>
              </a:buClr>
              <a:buSzPts val="1200"/>
              <a:buFont typeface="Arial"/>
              <a:buNone/>
              <a:defRPr b="0" i="0" sz="1200" u="none">
                <a:solidFill>
                  <a:srgbClr val="045C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4" Type="http://schemas.openxmlformats.org/officeDocument/2006/relationships/hyperlink" Target="http://www.governance.com/" TargetMode="External"/><Relationship Id="rId3" Type="http://schemas.openxmlformats.org/officeDocument/2006/relationships/hyperlink" Target="http://www.governance.co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6"/>
          <p:cNvSpPr txBox="1"/>
          <p:nvPr>
            <p:ph idx="4294967295" type="body"/>
          </p:nvPr>
        </p:nvSpPr>
        <p:spPr>
          <a:xfrm>
            <a:off x="1258887" y="908050"/>
            <a:ext cx="6527700" cy="5113200"/>
          </a:xfrm>
          <a:prstGeom prst="rect">
            <a:avLst/>
          </a:prstGeom>
          <a:noFill/>
          <a:ln>
            <a:noFill/>
          </a:ln>
        </p:spPr>
        <p:txBody>
          <a:bodyPr anchorCtr="0" anchor="t" bIns="45700" lIns="91425" spcFirstLastPara="1" rIns="91425" wrap="square" tIns="45700">
            <a:noAutofit/>
          </a:bodyPr>
          <a:lstStyle/>
          <a:p>
            <a:pPr indent="-273050" lvl="0" marL="273050" marR="0" rtl="0" algn="ctr">
              <a:lnSpc>
                <a:spcPct val="100000"/>
              </a:lnSpc>
              <a:spcBef>
                <a:spcPts val="0"/>
              </a:spcBef>
              <a:spcAft>
                <a:spcPts val="0"/>
              </a:spcAft>
              <a:buClr>
                <a:srgbClr val="0BD0D9"/>
              </a:buClr>
              <a:buSzPts val="3800"/>
              <a:buFont typeface="Noto Sans Symbols"/>
              <a:buNone/>
            </a:pPr>
            <a:r>
              <a:rPr b="1" i="0" lang="en-US" sz="4000" u="none" cap="none" strike="noStrike">
                <a:solidFill>
                  <a:schemeClr val="lt1"/>
                </a:solidFill>
                <a:latin typeface="Constantia"/>
                <a:ea typeface="Constantia"/>
                <a:cs typeface="Constantia"/>
                <a:sym typeface="Constantia"/>
              </a:rPr>
              <a:t>Tema III</a:t>
            </a:r>
            <a:endParaRPr b="1" i="0" sz="5400" u="none" cap="none" strike="noStrike">
              <a:solidFill>
                <a:schemeClr val="lt1"/>
              </a:solidFill>
              <a:latin typeface="Constantia"/>
              <a:ea typeface="Constantia"/>
              <a:cs typeface="Constantia"/>
              <a:sym typeface="Constantia"/>
            </a:endParaRPr>
          </a:p>
          <a:p>
            <a:pPr indent="-273050" lvl="0" marL="273050" marR="0" rtl="0" algn="ctr">
              <a:lnSpc>
                <a:spcPct val="100000"/>
              </a:lnSpc>
              <a:spcBef>
                <a:spcPts val="720"/>
              </a:spcBef>
              <a:spcAft>
                <a:spcPts val="0"/>
              </a:spcAft>
              <a:buClr>
                <a:srgbClr val="0BD0D9"/>
              </a:buClr>
              <a:buSzPts val="3420"/>
              <a:buFont typeface="Noto Sans Symbols"/>
              <a:buNone/>
            </a:pPr>
            <a:r>
              <a:rPr b="1" i="0" lang="en-US" sz="3600" u="none" cap="none" strike="noStrike">
                <a:solidFill>
                  <a:schemeClr val="lt1"/>
                </a:solidFill>
                <a:latin typeface="Constantia"/>
                <a:ea typeface="Constantia"/>
                <a:cs typeface="Constantia"/>
                <a:sym typeface="Constantia"/>
              </a:rPr>
              <a:t>Teoría de la Gobernabilidad </a:t>
            </a:r>
            <a:r>
              <a:rPr b="1" i="0" lang="en-US" sz="2000" u="none" cap="none" strike="noStrike">
                <a:solidFill>
                  <a:schemeClr val="lt1"/>
                </a:solidFill>
                <a:latin typeface="Constantia"/>
                <a:ea typeface="Constantia"/>
                <a:cs typeface="Constantia"/>
                <a:sym typeface="Constantia"/>
              </a:rPr>
              <a:t> </a:t>
            </a:r>
            <a:endParaRPr/>
          </a:p>
          <a:p>
            <a:pPr indent="-273050" lvl="0" marL="273050" marR="0" rtl="0" algn="ctr">
              <a:lnSpc>
                <a:spcPct val="100000"/>
              </a:lnSpc>
              <a:spcBef>
                <a:spcPts val="400"/>
              </a:spcBef>
              <a:spcAft>
                <a:spcPts val="0"/>
              </a:spcAft>
              <a:buClr>
                <a:srgbClr val="0BD0D9"/>
              </a:buClr>
              <a:buSzPts val="1900"/>
              <a:buFont typeface="Noto Sans Symbols"/>
              <a:buNone/>
            </a:pPr>
            <a:r>
              <a:t/>
            </a:r>
            <a:endParaRPr b="1" i="0" sz="2000" u="none" cap="none" strike="noStrike">
              <a:solidFill>
                <a:schemeClr val="lt1"/>
              </a:solidFill>
              <a:latin typeface="Constantia"/>
              <a:ea typeface="Constantia"/>
              <a:cs typeface="Constantia"/>
              <a:sym typeface="Constantia"/>
            </a:endParaRPr>
          </a:p>
          <a:p>
            <a:pPr indent="-273050" lvl="0" marL="273050" marR="0" rtl="0" algn="ctr">
              <a:lnSpc>
                <a:spcPct val="100000"/>
              </a:lnSpc>
              <a:spcBef>
                <a:spcPts val="400"/>
              </a:spcBef>
              <a:spcAft>
                <a:spcPts val="0"/>
              </a:spcAft>
              <a:buClr>
                <a:srgbClr val="0BD0D9"/>
              </a:buClr>
              <a:buSzPts val="1900"/>
              <a:buFont typeface="Noto Sans Symbols"/>
              <a:buNone/>
            </a:pPr>
            <a:r>
              <a:rPr b="1" i="0" lang="en-US" sz="2000" u="none" cap="none" strike="noStrike">
                <a:solidFill>
                  <a:schemeClr val="lt1"/>
                </a:solidFill>
                <a:latin typeface="Constantia"/>
                <a:ea typeface="Constantia"/>
                <a:cs typeface="Constantia"/>
                <a:sym typeface="Constantia"/>
              </a:rPr>
              <a:t>Dra. Mirtha A. del Rio </a:t>
            </a:r>
            <a:endParaRPr/>
          </a:p>
          <a:p>
            <a:pPr indent="-273050" lvl="0" marL="273050" marR="0" rtl="0" algn="ctr">
              <a:lnSpc>
                <a:spcPct val="100000"/>
              </a:lnSpc>
              <a:spcBef>
                <a:spcPts val="400"/>
              </a:spcBef>
              <a:spcAft>
                <a:spcPts val="0"/>
              </a:spcAft>
              <a:buClr>
                <a:srgbClr val="0BD0D9"/>
              </a:buClr>
              <a:buSzPts val="1900"/>
              <a:buFont typeface="Noto Sans Symbols"/>
              <a:buNone/>
            </a:pPr>
            <a:r>
              <a:rPr b="1" i="0" lang="en-US" sz="2000" u="none" cap="none" strike="noStrike">
                <a:solidFill>
                  <a:schemeClr val="lt1"/>
                </a:solidFill>
                <a:latin typeface="Constantia"/>
                <a:ea typeface="Constantia"/>
                <a:cs typeface="Constantia"/>
                <a:sym typeface="Constantia"/>
              </a:rPr>
              <a:t>2022</a:t>
            </a:r>
            <a:endParaRPr/>
          </a:p>
        </p:txBody>
      </p:sp>
      <p:sp>
        <p:nvSpPr>
          <p:cNvPr id="131" name="Google Shape;131;p1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5"/>
          <p:cNvSpPr txBox="1"/>
          <p:nvPr>
            <p:ph idx="1" type="body"/>
          </p:nvPr>
        </p:nvSpPr>
        <p:spPr>
          <a:xfrm>
            <a:off x="395287" y="1143000"/>
            <a:ext cx="8320200" cy="4806900"/>
          </a:xfrm>
          <a:prstGeom prst="rect">
            <a:avLst/>
          </a:prstGeom>
          <a:noFill/>
          <a:ln>
            <a:noFill/>
          </a:ln>
        </p:spPr>
        <p:txBody>
          <a:bodyPr anchorCtr="0" anchor="t" bIns="45700" lIns="91425" spcFirstLastPara="1" rIns="91425" wrap="square" tIns="45700">
            <a:noAutofit/>
          </a:bodyPr>
          <a:lstStyle/>
          <a:p>
            <a:pPr indent="-198755" lvl="0" marL="355600" marR="0" rtl="0" algn="l">
              <a:lnSpc>
                <a:spcPct val="100000"/>
              </a:lnSpc>
              <a:spcBef>
                <a:spcPts val="0"/>
              </a:spcBef>
              <a:spcAft>
                <a:spcPts val="0"/>
              </a:spcAft>
              <a:buClr>
                <a:srgbClr val="0BD0D9"/>
              </a:buClr>
              <a:buSzPts val="2470"/>
              <a:buFont typeface="Noto Sans Symbols"/>
              <a:buNone/>
            </a:pPr>
            <a:r>
              <a:t/>
            </a:r>
            <a:endParaRPr b="0" i="0" sz="2600" u="none">
              <a:solidFill>
                <a:schemeClr val="lt1"/>
              </a:solidFill>
              <a:latin typeface="Constantia"/>
              <a:ea typeface="Constantia"/>
              <a:cs typeface="Constantia"/>
              <a:sym typeface="Constantia"/>
            </a:endParaRPr>
          </a:p>
          <a:p>
            <a:pPr indent="-355600" lvl="0" marL="355600" marR="0" rtl="0" algn="l">
              <a:lnSpc>
                <a:spcPct val="100000"/>
              </a:lnSpc>
              <a:spcBef>
                <a:spcPts val="560"/>
              </a:spcBef>
              <a:spcAft>
                <a:spcPts val="0"/>
              </a:spcAft>
              <a:buClr>
                <a:srgbClr val="0BD0D9"/>
              </a:buClr>
              <a:buSzPts val="2470"/>
              <a:buFont typeface="Noto Sans Symbols"/>
              <a:buNone/>
            </a:pPr>
            <a:r>
              <a:rPr b="0" i="0" lang="en-US" sz="2600" u="none">
                <a:solidFill>
                  <a:schemeClr val="lt1"/>
                </a:solidFill>
                <a:latin typeface="Constantia"/>
                <a:ea typeface="Constantia"/>
                <a:cs typeface="Constantia"/>
                <a:sym typeface="Constantia"/>
              </a:rPr>
              <a:t>  </a:t>
            </a:r>
            <a:r>
              <a:rPr b="0" i="0" lang="en-US" sz="2800" u="none">
                <a:solidFill>
                  <a:schemeClr val="lt1"/>
                </a:solidFill>
                <a:latin typeface="Constantia"/>
                <a:ea typeface="Constantia"/>
                <a:cs typeface="Constantia"/>
                <a:sym typeface="Constantia"/>
              </a:rPr>
              <a:t>  Afirman que la gobernabilidad implica</a:t>
            </a:r>
            <a:r>
              <a:rPr b="0" i="1" lang="en-US" sz="2800" u="none">
                <a:solidFill>
                  <a:schemeClr val="lt1"/>
                </a:solidFill>
                <a:latin typeface="Constantia"/>
                <a:ea typeface="Constantia"/>
                <a:cs typeface="Constantia"/>
                <a:sym typeface="Constantia"/>
              </a:rPr>
              <a:t> </a:t>
            </a:r>
            <a:r>
              <a:rPr b="0" i="1" lang="en-US" sz="2800" u="sng">
                <a:solidFill>
                  <a:schemeClr val="lt1"/>
                </a:solidFill>
                <a:latin typeface="Constantia"/>
                <a:ea typeface="Constantia"/>
                <a:cs typeface="Constantia"/>
                <a:sym typeface="Constantia"/>
              </a:rPr>
              <a:t>estabilidad política de las instituciones</a:t>
            </a:r>
            <a:r>
              <a:rPr b="0" i="1" lang="en-US" sz="2800" u="none">
                <a:solidFill>
                  <a:schemeClr val="lt1"/>
                </a:solidFill>
                <a:latin typeface="Constantia"/>
                <a:ea typeface="Constantia"/>
                <a:cs typeface="Constantia"/>
                <a:sym typeface="Constantia"/>
              </a:rPr>
              <a:t> </a:t>
            </a:r>
            <a:r>
              <a:rPr b="0" i="0" lang="en-US" sz="2800" u="none">
                <a:solidFill>
                  <a:schemeClr val="lt1"/>
                </a:solidFill>
                <a:latin typeface="Constantia"/>
                <a:ea typeface="Constantia"/>
                <a:cs typeface="Constantia"/>
                <a:sym typeface="Constantia"/>
              </a:rPr>
              <a:t>democráticas y de los gobiernos; </a:t>
            </a:r>
            <a:r>
              <a:rPr b="0" i="1" lang="en-US" sz="2800" u="sng">
                <a:solidFill>
                  <a:schemeClr val="lt1"/>
                </a:solidFill>
                <a:latin typeface="Constantia"/>
                <a:ea typeface="Constantia"/>
                <a:cs typeface="Constantia"/>
                <a:sym typeface="Constantia"/>
              </a:rPr>
              <a:t>capacidad de las instituciones políticas</a:t>
            </a:r>
            <a:r>
              <a:rPr b="0" i="1" lang="en-US" sz="2800" u="none">
                <a:solidFill>
                  <a:schemeClr val="lt1"/>
                </a:solidFill>
                <a:latin typeface="Constantia"/>
                <a:ea typeface="Constantia"/>
                <a:cs typeface="Constantia"/>
                <a:sym typeface="Constantia"/>
              </a:rPr>
              <a:t> y sociales </a:t>
            </a:r>
            <a:r>
              <a:rPr b="0" i="0" lang="en-US" sz="2800" u="none">
                <a:solidFill>
                  <a:schemeClr val="lt1"/>
                </a:solidFill>
                <a:latin typeface="Constantia"/>
                <a:ea typeface="Constantia"/>
                <a:cs typeface="Constantia"/>
                <a:sym typeface="Constantia"/>
              </a:rPr>
              <a:t>para, por un lado, agregar y articular intereses, y por otro, regular y resolver los conflictos de intereses.</a:t>
            </a:r>
            <a:endParaRPr/>
          </a:p>
          <a:p>
            <a:pPr indent="-355600" lvl="0" marL="35560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A largo plazo significa la capacidad de los gobiernos para </a:t>
            </a:r>
            <a:r>
              <a:rPr b="0" i="1" lang="en-US" sz="2800" u="none">
                <a:solidFill>
                  <a:schemeClr val="lt1"/>
                </a:solidFill>
                <a:latin typeface="Constantia"/>
                <a:ea typeface="Constantia"/>
                <a:cs typeface="Constantia"/>
                <a:sym typeface="Constantia"/>
              </a:rPr>
              <a:t>conducir los procesos </a:t>
            </a:r>
            <a:r>
              <a:rPr b="0" i="0" lang="en-US" sz="2800" u="none">
                <a:solidFill>
                  <a:schemeClr val="lt1"/>
                </a:solidFill>
                <a:latin typeface="Constantia"/>
                <a:ea typeface="Constantia"/>
                <a:cs typeface="Constantia"/>
                <a:sym typeface="Constantia"/>
              </a:rPr>
              <a:t>y actores sociales hacia el </a:t>
            </a:r>
            <a:r>
              <a:rPr b="0" i="1" lang="en-US" sz="2800" u="none">
                <a:solidFill>
                  <a:schemeClr val="lt1"/>
                </a:solidFill>
                <a:latin typeface="Constantia"/>
                <a:ea typeface="Constantia"/>
                <a:cs typeface="Constantia"/>
                <a:sym typeface="Constantia"/>
              </a:rPr>
              <a:t>desarrollo</a:t>
            </a:r>
            <a:r>
              <a:rPr b="0" i="0" lang="en-US" sz="2800" u="none">
                <a:solidFill>
                  <a:schemeClr val="lt1"/>
                </a:solidFill>
                <a:latin typeface="Constantia"/>
                <a:ea typeface="Constantia"/>
                <a:cs typeface="Constantia"/>
                <a:sym typeface="Constantia"/>
              </a:rPr>
              <a:t>, la </a:t>
            </a:r>
            <a:r>
              <a:rPr b="0" i="1" lang="en-US" sz="2800" u="none">
                <a:solidFill>
                  <a:schemeClr val="lt1"/>
                </a:solidFill>
                <a:latin typeface="Constantia"/>
                <a:ea typeface="Constantia"/>
                <a:cs typeface="Constantia"/>
                <a:sym typeface="Constantia"/>
              </a:rPr>
              <a:t>equidad</a:t>
            </a:r>
            <a:r>
              <a:rPr b="0" i="0" lang="en-US" sz="2800" u="none">
                <a:solidFill>
                  <a:schemeClr val="lt1"/>
                </a:solidFill>
                <a:latin typeface="Constantia"/>
                <a:ea typeface="Constantia"/>
                <a:cs typeface="Constantia"/>
                <a:sym typeface="Constantia"/>
              </a:rPr>
              <a:t> y la </a:t>
            </a:r>
            <a:r>
              <a:rPr b="0" i="1" lang="en-US" sz="2800" u="none">
                <a:solidFill>
                  <a:schemeClr val="lt1"/>
                </a:solidFill>
                <a:latin typeface="Constantia"/>
                <a:ea typeface="Constantia"/>
                <a:cs typeface="Constantia"/>
                <a:sym typeface="Constantia"/>
              </a:rPr>
              <a:t>consolidación</a:t>
            </a:r>
            <a:r>
              <a:rPr b="0" i="0" lang="en-US" sz="2800" u="none">
                <a:solidFill>
                  <a:schemeClr val="lt1"/>
                </a:solidFill>
                <a:latin typeface="Constantia"/>
                <a:ea typeface="Constantia"/>
                <a:cs typeface="Constantia"/>
                <a:sym typeface="Constantia"/>
              </a:rPr>
              <a:t> de las instituciones democráticas</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187" name="Google Shape;187;p25"/>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6"/>
          <p:cNvSpPr txBox="1"/>
          <p:nvPr>
            <p:ph idx="1" type="body"/>
          </p:nvPr>
        </p:nvSpPr>
        <p:spPr>
          <a:xfrm>
            <a:off x="611187" y="1125537"/>
            <a:ext cx="8075700" cy="5199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470"/>
              <a:buFont typeface="Noto Sans Symbols"/>
              <a:buNone/>
            </a:pPr>
            <a:r>
              <a:rPr b="0" i="0" lang="en-US" sz="2600" u="none">
                <a:solidFill>
                  <a:schemeClr val="lt1"/>
                </a:solidFill>
                <a:latin typeface="Constantia"/>
                <a:ea typeface="Constantia"/>
                <a:cs typeface="Constantia"/>
                <a:sym typeface="Constantia"/>
              </a:rPr>
              <a:t>Para estos autores son requisitos de la gobernabilidad:</a:t>
            </a:r>
            <a:endParaRPr/>
          </a:p>
          <a:p>
            <a:pPr indent="0" lvl="0" marL="0" marR="0" rtl="0" algn="l">
              <a:lnSpc>
                <a:spcPct val="100000"/>
              </a:lnSpc>
              <a:spcBef>
                <a:spcPts val="520"/>
              </a:spcBef>
              <a:spcAft>
                <a:spcPts val="0"/>
              </a:spcAft>
              <a:buClr>
                <a:srgbClr val="0BD0D9"/>
              </a:buClr>
              <a:buSzPts val="2470"/>
              <a:buFont typeface="Noto Sans Symbols"/>
              <a:buNone/>
            </a:pPr>
            <a:r>
              <a:t/>
            </a:r>
            <a:endParaRPr b="0" i="0" sz="2600" u="none">
              <a:solidFill>
                <a:schemeClr val="lt1"/>
              </a:solidFill>
              <a:latin typeface="Constantia"/>
              <a:ea typeface="Constantia"/>
              <a:cs typeface="Constantia"/>
              <a:sym typeface="Constantia"/>
            </a:endParaRPr>
          </a:p>
          <a:p>
            <a:pPr indent="0" lvl="0" marL="0" marR="0" rtl="0" algn="l">
              <a:lnSpc>
                <a:spcPct val="100000"/>
              </a:lnSpc>
              <a:spcBef>
                <a:spcPts val="520"/>
              </a:spcBef>
              <a:spcAft>
                <a:spcPts val="0"/>
              </a:spcAft>
              <a:buClr>
                <a:srgbClr val="0BD0D9"/>
              </a:buClr>
              <a:buSzPts val="2470"/>
              <a:buFont typeface="Noto Sans Symbols"/>
              <a:buNone/>
            </a:pPr>
            <a:r>
              <a:rPr b="0" i="0" lang="en-US" sz="2600" u="none">
                <a:solidFill>
                  <a:schemeClr val="lt1"/>
                </a:solidFill>
                <a:latin typeface="Constantia"/>
                <a:ea typeface="Constantia"/>
                <a:cs typeface="Constantia"/>
                <a:sym typeface="Constantia"/>
              </a:rPr>
              <a:t>a) Que los órganos y actores políticos que toman decisiones y formulan políticas sean vistos por la ciudadanía como sus legítimos representantes (legitimidad y consenso)</a:t>
            </a:r>
            <a:endParaRPr/>
          </a:p>
          <a:p>
            <a:pPr indent="0" lvl="0" marL="0" marR="0" rtl="0" algn="l">
              <a:lnSpc>
                <a:spcPct val="100000"/>
              </a:lnSpc>
              <a:spcBef>
                <a:spcPts val="520"/>
              </a:spcBef>
              <a:spcAft>
                <a:spcPts val="0"/>
              </a:spcAft>
              <a:buClr>
                <a:srgbClr val="0BD0D9"/>
              </a:buClr>
              <a:buSzPts val="2470"/>
              <a:buFont typeface="Noto Sans Symbols"/>
              <a:buNone/>
            </a:pPr>
            <a:r>
              <a:rPr b="0" i="0" lang="en-US" sz="2600" u="none">
                <a:solidFill>
                  <a:schemeClr val="lt1"/>
                </a:solidFill>
                <a:latin typeface="Constantia"/>
                <a:ea typeface="Constantia"/>
                <a:cs typeface="Constantia"/>
                <a:sym typeface="Constantia"/>
              </a:rPr>
              <a:t>b) Existencia de canales institucionales que permitan satisfacer las demandas de participación social (participación)</a:t>
            </a:r>
            <a:endParaRPr/>
          </a:p>
        </p:txBody>
      </p:sp>
      <p:sp>
        <p:nvSpPr>
          <p:cNvPr id="193" name="Google Shape;193;p2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7"/>
          <p:cNvSpPr txBox="1"/>
          <p:nvPr>
            <p:ph idx="1" type="body"/>
          </p:nvPr>
        </p:nvSpPr>
        <p:spPr>
          <a:xfrm>
            <a:off x="539750" y="1412875"/>
            <a:ext cx="8229600" cy="43893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c) Eficacia de las políticas públicas y la conducción política de manera tal que las decisiones den respuesta a las demandas sociales (eficiencia gubernamental)</a:t>
            </a:r>
            <a:endParaRPr/>
          </a:p>
          <a:p>
            <a:pPr indent="0" lvl="0" marL="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d) Aceptación y concreción práctica de valores morales que le sirven de sustento: tolerancia, no violencia, libertad, igualdad y solidaridad, integrados en una cultura cívica democrática.</a:t>
            </a:r>
            <a:endParaRPr/>
          </a:p>
        </p:txBody>
      </p:sp>
      <p:sp>
        <p:nvSpPr>
          <p:cNvPr id="199" name="Google Shape;199;p2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8"/>
          <p:cNvSpPr txBox="1"/>
          <p:nvPr>
            <p:ph idx="1" type="body"/>
          </p:nvPr>
        </p:nvSpPr>
        <p:spPr>
          <a:xfrm>
            <a:off x="611187" y="1341437"/>
            <a:ext cx="8075700" cy="41037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None/>
            </a:pPr>
            <a:r>
              <a:rPr b="0" i="0" lang="en-US" sz="2600" u="none">
                <a:solidFill>
                  <a:schemeClr val="lt1"/>
                </a:solidFill>
                <a:latin typeface="Constantia"/>
                <a:ea typeface="Constantia"/>
                <a:cs typeface="Constantia"/>
                <a:sym typeface="Constantia"/>
              </a:rPr>
              <a:t>   </a:t>
            </a:r>
            <a:r>
              <a:rPr b="1" i="0" lang="en-US" sz="3200" u="none">
                <a:solidFill>
                  <a:schemeClr val="lt1"/>
                </a:solidFill>
                <a:latin typeface="Constantia"/>
                <a:ea typeface="Constantia"/>
                <a:cs typeface="Constantia"/>
                <a:sym typeface="Constantia"/>
              </a:rPr>
              <a:t>Gilberto Calderón</a:t>
            </a:r>
            <a:r>
              <a:rPr b="0" i="0" lang="en-US" sz="3200" u="none">
                <a:solidFill>
                  <a:schemeClr val="lt1"/>
                </a:solidFill>
                <a:latin typeface="Constantia"/>
                <a:ea typeface="Constantia"/>
                <a:cs typeface="Constantia"/>
                <a:sym typeface="Constantia"/>
              </a:rPr>
              <a:t>: la gobernabilidad depende de la </a:t>
            </a:r>
            <a:r>
              <a:rPr b="0" i="0" lang="en-US" sz="3200" u="sng">
                <a:solidFill>
                  <a:schemeClr val="lt1"/>
                </a:solidFill>
                <a:latin typeface="Constantia"/>
                <a:ea typeface="Constantia"/>
                <a:cs typeface="Constantia"/>
                <a:sym typeface="Constantia"/>
              </a:rPr>
              <a:t>capacidad de la maquinaria gubernamental</a:t>
            </a:r>
            <a:r>
              <a:rPr b="0" i="0" lang="en-US" sz="3200" u="none">
                <a:solidFill>
                  <a:schemeClr val="lt1"/>
                </a:solidFill>
                <a:latin typeface="Constantia"/>
                <a:ea typeface="Constantia"/>
                <a:cs typeface="Constantia"/>
                <a:sym typeface="Constantia"/>
              </a:rPr>
              <a:t> para producir y ejecutar decisiones políticas </a:t>
            </a:r>
            <a:r>
              <a:rPr b="0" i="0" lang="en-US" sz="3200" u="sng">
                <a:solidFill>
                  <a:schemeClr val="lt1"/>
                </a:solidFill>
                <a:latin typeface="Constantia"/>
                <a:ea typeface="Constantia"/>
                <a:cs typeface="Constantia"/>
                <a:sym typeface="Constantia"/>
              </a:rPr>
              <a:t>para responder a las demandas</a:t>
            </a:r>
            <a:r>
              <a:rPr b="0" i="0" lang="en-US" sz="3200" u="none">
                <a:solidFill>
                  <a:schemeClr val="lt1"/>
                </a:solidFill>
                <a:latin typeface="Constantia"/>
                <a:ea typeface="Constantia"/>
                <a:cs typeface="Constantia"/>
                <a:sym typeface="Constantia"/>
              </a:rPr>
              <a:t> y problemas de los gobernados.</a:t>
            </a:r>
            <a:endParaRPr/>
          </a:p>
        </p:txBody>
      </p:sp>
      <p:sp>
        <p:nvSpPr>
          <p:cNvPr id="205" name="Google Shape;205;p28"/>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9"/>
          <p:cNvSpPr txBox="1"/>
          <p:nvPr>
            <p:ph idx="1" type="body"/>
          </p:nvPr>
        </p:nvSpPr>
        <p:spPr>
          <a:xfrm>
            <a:off x="468312" y="1052512"/>
            <a:ext cx="8253300" cy="4464000"/>
          </a:xfrm>
          <a:prstGeom prst="rect">
            <a:avLst/>
          </a:prstGeom>
          <a:noFill/>
          <a:ln>
            <a:noFill/>
          </a:ln>
        </p:spPr>
        <p:txBody>
          <a:bodyPr anchorCtr="0" anchor="t" bIns="45700" lIns="91425" spcFirstLastPara="1" rIns="91425" wrap="square" tIns="45700">
            <a:noAutofit/>
          </a:bodyPr>
          <a:lstStyle/>
          <a:p>
            <a:pPr indent="-355600" lvl="0" marL="355600" marR="0" rtl="0" algn="l">
              <a:lnSpc>
                <a:spcPct val="100000"/>
              </a:lnSpc>
              <a:spcBef>
                <a:spcPts val="0"/>
              </a:spcBef>
              <a:spcAft>
                <a:spcPts val="0"/>
              </a:spcAft>
              <a:buClr>
                <a:srgbClr val="0BD0D9"/>
              </a:buClr>
              <a:buSzPts val="3040"/>
              <a:buFont typeface="Noto Sans Symbols"/>
              <a:buNone/>
            </a:pPr>
            <a:r>
              <a:rPr b="0" i="0" lang="en-US" sz="3200" u="none">
                <a:solidFill>
                  <a:schemeClr val="lt1"/>
                </a:solidFill>
                <a:latin typeface="Constantia"/>
                <a:ea typeface="Constantia"/>
                <a:cs typeface="Constantia"/>
                <a:sym typeface="Constantia"/>
              </a:rPr>
              <a:t>    </a:t>
            </a:r>
            <a:r>
              <a:rPr b="1" i="0" lang="en-US" sz="3200" u="none">
                <a:solidFill>
                  <a:schemeClr val="lt1"/>
                </a:solidFill>
                <a:latin typeface="Constantia"/>
                <a:ea typeface="Constantia"/>
                <a:cs typeface="Constantia"/>
                <a:sym typeface="Constantia"/>
              </a:rPr>
              <a:t>M. Alcántara</a:t>
            </a:r>
            <a:r>
              <a:rPr b="0" i="0" lang="en-US" sz="3200" u="none">
                <a:solidFill>
                  <a:schemeClr val="lt1"/>
                </a:solidFill>
                <a:latin typeface="Constantia"/>
                <a:ea typeface="Constantia"/>
                <a:cs typeface="Constantia"/>
                <a:sym typeface="Constantia"/>
              </a:rPr>
              <a:t>: el significado de la gobernabilidad radica en la </a:t>
            </a:r>
            <a:r>
              <a:rPr b="0" i="1" lang="en-US" sz="3200" u="none">
                <a:solidFill>
                  <a:schemeClr val="lt1"/>
                </a:solidFill>
                <a:latin typeface="Constantia"/>
                <a:ea typeface="Constantia"/>
                <a:cs typeface="Constantia"/>
                <a:sym typeface="Constantia"/>
              </a:rPr>
              <a:t>creación de consenso</a:t>
            </a:r>
            <a:r>
              <a:rPr b="0" i="0" lang="en-US" sz="3200" u="none">
                <a:solidFill>
                  <a:schemeClr val="lt1"/>
                </a:solidFill>
                <a:latin typeface="Constantia"/>
                <a:ea typeface="Constantia"/>
                <a:cs typeface="Constantia"/>
                <a:sym typeface="Constantia"/>
              </a:rPr>
              <a:t> para llevar  a cabo un programa en un escenario donde están en juego diversos intereses; implica la creación de estructuras de autoridad en distintos niveles de la sociedad dentro y fuera del Estado para armonizar dichos intereses.</a:t>
            </a:r>
            <a:endParaRPr/>
          </a:p>
          <a:p>
            <a:pPr indent="-80010" lvl="0" marL="273050" marR="0" rtl="0" algn="l">
              <a:spcBef>
                <a:spcPts val="640"/>
              </a:spcBef>
              <a:spcAft>
                <a:spcPts val="0"/>
              </a:spcAft>
              <a:buClr>
                <a:srgbClr val="0BD0D9"/>
              </a:buClr>
              <a:buSzPts val="3040"/>
              <a:buFont typeface="Noto Sans Symbols"/>
              <a:buNone/>
            </a:pPr>
            <a:r>
              <a:t/>
            </a:r>
            <a:endParaRPr b="0" i="0" sz="3200" u="none">
              <a:solidFill>
                <a:schemeClr val="lt1"/>
              </a:solidFill>
              <a:latin typeface="Constantia"/>
              <a:ea typeface="Constantia"/>
              <a:cs typeface="Constantia"/>
              <a:sym typeface="Constantia"/>
            </a:endParaRPr>
          </a:p>
        </p:txBody>
      </p:sp>
      <p:sp>
        <p:nvSpPr>
          <p:cNvPr id="211" name="Google Shape;211;p29"/>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0"/>
          <p:cNvSpPr txBox="1"/>
          <p:nvPr>
            <p:ph idx="1" type="body"/>
          </p:nvPr>
        </p:nvSpPr>
        <p:spPr>
          <a:xfrm>
            <a:off x="468312" y="1935162"/>
            <a:ext cx="8218500" cy="3726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3420"/>
              <a:buFont typeface="Noto Sans Symbols"/>
              <a:buNone/>
            </a:pPr>
            <a:r>
              <a:rPr b="1" i="0" lang="en-US" sz="3600" u="none">
                <a:solidFill>
                  <a:srgbClr val="FFFFFF"/>
                </a:solidFill>
                <a:latin typeface="Constantia"/>
                <a:ea typeface="Constantia"/>
                <a:cs typeface="Constantia"/>
                <a:sym typeface="Constantia"/>
              </a:rPr>
              <a:t>Antonio Camou</a:t>
            </a:r>
            <a:r>
              <a:rPr b="0" i="0" lang="en-US" sz="3600" u="none">
                <a:solidFill>
                  <a:srgbClr val="FFFFFF"/>
                </a:solidFill>
                <a:latin typeface="Constantia"/>
                <a:ea typeface="Constantia"/>
                <a:cs typeface="Constantia"/>
                <a:sym typeface="Constantia"/>
              </a:rPr>
              <a:t>:  la gobernabilidad se entiende como un estado de </a:t>
            </a:r>
            <a:r>
              <a:rPr b="0" i="0" lang="en-US" sz="3600" u="sng">
                <a:solidFill>
                  <a:srgbClr val="FFFFFF"/>
                </a:solidFill>
                <a:latin typeface="Constantia"/>
                <a:ea typeface="Constantia"/>
                <a:cs typeface="Constantia"/>
                <a:sym typeface="Constantia"/>
              </a:rPr>
              <a:t>equilibrio dinámico </a:t>
            </a:r>
            <a:r>
              <a:rPr b="0" i="0" lang="en-US" sz="3600" u="none">
                <a:solidFill>
                  <a:srgbClr val="FFFFFF"/>
                </a:solidFill>
                <a:latin typeface="Constantia"/>
                <a:ea typeface="Constantia"/>
                <a:cs typeface="Constantia"/>
                <a:sym typeface="Constantia"/>
              </a:rPr>
              <a:t>entre </a:t>
            </a:r>
            <a:r>
              <a:rPr b="0" i="0" lang="en-US" sz="3600" u="sng">
                <a:solidFill>
                  <a:srgbClr val="FFFFFF"/>
                </a:solidFill>
                <a:latin typeface="Constantia"/>
                <a:ea typeface="Constantia"/>
                <a:cs typeface="Constantia"/>
                <a:sym typeface="Constantia"/>
              </a:rPr>
              <a:t>demandas sociales </a:t>
            </a:r>
            <a:r>
              <a:rPr b="0" i="0" lang="en-US" sz="3600" u="none">
                <a:solidFill>
                  <a:srgbClr val="FFFFFF"/>
                </a:solidFill>
                <a:latin typeface="Constantia"/>
                <a:ea typeface="Constantia"/>
                <a:cs typeface="Constantia"/>
                <a:sym typeface="Constantia"/>
              </a:rPr>
              <a:t>y </a:t>
            </a:r>
            <a:r>
              <a:rPr b="0" i="0" lang="en-US" sz="3600" u="sng">
                <a:solidFill>
                  <a:srgbClr val="FFFFFF"/>
                </a:solidFill>
                <a:latin typeface="Constantia"/>
                <a:ea typeface="Constantia"/>
                <a:cs typeface="Constantia"/>
                <a:sym typeface="Constantia"/>
              </a:rPr>
              <a:t>capacidad de respuesta </a:t>
            </a:r>
            <a:r>
              <a:rPr b="0" i="0" lang="en-US" sz="3600" u="none">
                <a:solidFill>
                  <a:srgbClr val="FFFFFF"/>
                </a:solidFill>
                <a:latin typeface="Constantia"/>
                <a:ea typeface="Constantia"/>
                <a:cs typeface="Constantia"/>
                <a:sym typeface="Constantia"/>
              </a:rPr>
              <a:t>gubernamental.</a:t>
            </a:r>
            <a:endParaRPr/>
          </a:p>
          <a:p>
            <a:pPr indent="0" lvl="0" marL="0" marR="0" rtl="0" algn="l">
              <a:lnSpc>
                <a:spcPct val="100000"/>
              </a:lnSpc>
              <a:spcBef>
                <a:spcPts val="720"/>
              </a:spcBef>
              <a:spcAft>
                <a:spcPts val="0"/>
              </a:spcAft>
              <a:buClr>
                <a:srgbClr val="0BD0D9"/>
              </a:buClr>
              <a:buSzPts val="3420"/>
              <a:buFont typeface="Noto Sans Symbols"/>
              <a:buNone/>
            </a:pPr>
            <a:r>
              <a:rPr b="0" i="0" lang="en-US" sz="3600" u="none">
                <a:solidFill>
                  <a:srgbClr val="FFFFFF"/>
                </a:solidFill>
                <a:latin typeface="Constantia"/>
                <a:ea typeface="Constantia"/>
                <a:cs typeface="Constantia"/>
                <a:sym typeface="Constantia"/>
              </a:rPr>
              <a:t>   </a:t>
            </a:r>
            <a:endParaRPr/>
          </a:p>
        </p:txBody>
      </p:sp>
      <p:sp>
        <p:nvSpPr>
          <p:cNvPr id="217" name="Google Shape;217;p30"/>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1"/>
          <p:cNvSpPr txBox="1"/>
          <p:nvPr>
            <p:ph idx="1" type="body"/>
          </p:nvPr>
        </p:nvSpPr>
        <p:spPr>
          <a:xfrm>
            <a:off x="250825" y="476250"/>
            <a:ext cx="8679000" cy="5310300"/>
          </a:xfrm>
          <a:prstGeom prst="rect">
            <a:avLst/>
          </a:prstGeom>
          <a:noFill/>
          <a:ln>
            <a:noFill/>
          </a:ln>
        </p:spPr>
        <p:txBody>
          <a:bodyPr anchorCtr="0" anchor="t" bIns="45700" lIns="91425" spcFirstLastPara="1" rIns="91425" wrap="square" tIns="45700">
            <a:noAutofit/>
          </a:bodyPr>
          <a:lstStyle/>
          <a:p>
            <a:pPr indent="-355600" lvl="0" marL="355600" marR="0" rtl="0" algn="l">
              <a:lnSpc>
                <a:spcPct val="100000"/>
              </a:lnSpc>
              <a:spcBef>
                <a:spcPts val="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   </a:t>
            </a:r>
            <a:r>
              <a:rPr b="1" i="0" lang="en-US" sz="2400" u="none">
                <a:solidFill>
                  <a:schemeClr val="lt1"/>
                </a:solidFill>
                <a:latin typeface="Constantia"/>
                <a:ea typeface="Constantia"/>
                <a:cs typeface="Constantia"/>
                <a:sym typeface="Constantia"/>
              </a:rPr>
              <a:t>Pedro M. Martínez</a:t>
            </a:r>
            <a:r>
              <a:rPr b="0" i="0" lang="en-US" sz="2400" u="none">
                <a:solidFill>
                  <a:schemeClr val="lt1"/>
                </a:solidFill>
                <a:latin typeface="Constantia"/>
                <a:ea typeface="Constantia"/>
                <a:cs typeface="Constantia"/>
                <a:sym typeface="Constantia"/>
              </a:rPr>
              <a:t>: la gobernabilidad se da cuando existe </a:t>
            </a:r>
            <a:r>
              <a:rPr b="0" i="1" lang="en-US" sz="2400" u="none">
                <a:solidFill>
                  <a:schemeClr val="lt1"/>
                </a:solidFill>
                <a:latin typeface="Constantia"/>
                <a:ea typeface="Constantia"/>
                <a:cs typeface="Constantia"/>
                <a:sym typeface="Constantia"/>
              </a:rPr>
              <a:t>calidad</a:t>
            </a:r>
            <a:r>
              <a:rPr b="0" i="0" lang="en-US" sz="2400" u="none">
                <a:solidFill>
                  <a:schemeClr val="lt1"/>
                </a:solidFill>
                <a:latin typeface="Constantia"/>
                <a:ea typeface="Constantia"/>
                <a:cs typeface="Constantia"/>
                <a:sym typeface="Constantia"/>
              </a:rPr>
              <a:t> en el desempeño gubernamental, considerando las siguientes dimensiones: </a:t>
            </a:r>
            <a:endParaRPr/>
          </a:p>
          <a:p>
            <a:pPr indent="-355600" lvl="0" marL="355600" marR="0" rtl="0" algn="l">
              <a:lnSpc>
                <a:spcPct val="100000"/>
              </a:lnSpc>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a:p>
            <a:pPr indent="-355600" lvl="0" marL="35560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1) la capacidad de adoptar oportunamente las decisiones y desafíos que exigen una respuesta gubernamental; </a:t>
            </a:r>
            <a:endParaRPr/>
          </a:p>
          <a:p>
            <a:pPr indent="-355600" lvl="0" marL="35560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2) la efectividad de esas decisiones (obligación y acatamiento); </a:t>
            </a:r>
            <a:endParaRPr/>
          </a:p>
          <a:p>
            <a:pPr indent="-355600" lvl="0" marL="35560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3) su aceptación social (conformidad, congruencia y armonía con intereses y anhelos de los diferentes grupos); </a:t>
            </a:r>
            <a:endParaRPr/>
          </a:p>
          <a:p>
            <a:pPr indent="-355600" lvl="0" marL="35560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4) la eficacia de esas decisiones; </a:t>
            </a:r>
            <a:endParaRPr/>
          </a:p>
          <a:p>
            <a:pPr indent="-355600" lvl="0" marL="35560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5) la coherencia de esas decisiones (ausencia de efectos contradictorios).</a:t>
            </a:r>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p:txBody>
      </p:sp>
      <p:sp>
        <p:nvSpPr>
          <p:cNvPr id="223" name="Google Shape;223;p31"/>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2"/>
          <p:cNvSpPr txBox="1"/>
          <p:nvPr>
            <p:ph type="title"/>
          </p:nvPr>
        </p:nvSpPr>
        <p:spPr>
          <a:xfrm>
            <a:off x="539750" y="333375"/>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rgbClr val="FFFFFF"/>
              </a:buClr>
              <a:buSzPts val="2400"/>
              <a:buFont typeface="Calibri"/>
              <a:buNone/>
            </a:pPr>
            <a:r>
              <a:rPr b="0" i="0" lang="en-US" sz="2400" u="sng">
                <a:solidFill>
                  <a:srgbClr val="FFFFFF"/>
                </a:solidFill>
                <a:latin typeface="Calibri"/>
                <a:ea typeface="Calibri"/>
                <a:cs typeface="Calibri"/>
                <a:sym typeface="Calibri"/>
              </a:rPr>
              <a:t>Para los analistas del Instituto Internacional de gobernabilidad, el nivel de esta depende de dos factores fundamentales</a:t>
            </a:r>
            <a:r>
              <a:rPr b="0" i="0" lang="en-US" sz="2400" u="none">
                <a:solidFill>
                  <a:srgbClr val="FFFFFF"/>
                </a:solidFill>
                <a:latin typeface="Calibri"/>
                <a:ea typeface="Calibri"/>
                <a:cs typeface="Calibri"/>
                <a:sym typeface="Calibri"/>
              </a:rPr>
              <a:t>:</a:t>
            </a:r>
            <a:endParaRPr/>
          </a:p>
        </p:txBody>
      </p:sp>
      <p:sp>
        <p:nvSpPr>
          <p:cNvPr id="229" name="Google Shape;229;p32"/>
          <p:cNvSpPr txBox="1"/>
          <p:nvPr>
            <p:ph idx="1" type="body"/>
          </p:nvPr>
        </p:nvSpPr>
        <p:spPr>
          <a:xfrm>
            <a:off x="468312" y="1773237"/>
            <a:ext cx="8218500" cy="45513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470"/>
              <a:buFont typeface="Noto Sans Symbols"/>
              <a:buNone/>
            </a:pPr>
            <a:r>
              <a:rPr b="0" i="0" lang="en-US" sz="2600" u="none">
                <a:solidFill>
                  <a:srgbClr val="FFFFFF"/>
                </a:solidFill>
                <a:latin typeface="Constantia"/>
                <a:ea typeface="Constantia"/>
                <a:cs typeface="Constantia"/>
                <a:sym typeface="Constantia"/>
              </a:rPr>
              <a:t>1.-) La calidad del sistema institucional existente,</a:t>
            </a:r>
            <a:endParaRPr/>
          </a:p>
          <a:p>
            <a:pPr indent="0" lvl="0" marL="0" marR="0" rtl="0" algn="l">
              <a:lnSpc>
                <a:spcPct val="100000"/>
              </a:lnSpc>
              <a:spcBef>
                <a:spcPts val="520"/>
              </a:spcBef>
              <a:spcAft>
                <a:spcPts val="0"/>
              </a:spcAft>
              <a:buClr>
                <a:srgbClr val="0BD0D9"/>
              </a:buClr>
              <a:buSzPts val="2470"/>
              <a:buFont typeface="Noto Sans Symbols"/>
              <a:buNone/>
            </a:pPr>
            <a:r>
              <a:rPr b="0" i="0" lang="en-US" sz="2600" u="none">
                <a:solidFill>
                  <a:srgbClr val="FFFFFF"/>
                </a:solidFill>
                <a:latin typeface="Constantia"/>
                <a:ea typeface="Constantia"/>
                <a:cs typeface="Constantia"/>
                <a:sym typeface="Constantia"/>
              </a:rPr>
              <a:t>2.-) Las capacidades de gobernación de los actores sociales.</a:t>
            </a:r>
            <a:endParaRPr/>
          </a:p>
          <a:p>
            <a:pPr indent="0" lvl="0" marL="0" marR="0" rtl="0" algn="l">
              <a:lnSpc>
                <a:spcPct val="100000"/>
              </a:lnSpc>
              <a:spcBef>
                <a:spcPts val="520"/>
              </a:spcBef>
              <a:spcAft>
                <a:spcPts val="0"/>
              </a:spcAft>
              <a:buClr>
                <a:srgbClr val="0BD0D9"/>
              </a:buClr>
              <a:buSzPts val="2470"/>
              <a:buFont typeface="Noto Sans Symbols"/>
              <a:buNone/>
            </a:pPr>
            <a:r>
              <a:t/>
            </a:r>
            <a:endParaRPr b="0" i="0" sz="2600" u="none">
              <a:solidFill>
                <a:srgbClr val="FFFFFF"/>
              </a:solidFill>
              <a:latin typeface="Constantia"/>
              <a:ea typeface="Constantia"/>
              <a:cs typeface="Constantia"/>
              <a:sym typeface="Constantia"/>
            </a:endParaRPr>
          </a:p>
          <a:p>
            <a:pPr indent="0" lvl="0" marL="0" marR="0" rtl="0" algn="l">
              <a:lnSpc>
                <a:spcPct val="100000"/>
              </a:lnSpc>
              <a:spcBef>
                <a:spcPts val="520"/>
              </a:spcBef>
              <a:spcAft>
                <a:spcPts val="0"/>
              </a:spcAft>
              <a:buClr>
                <a:srgbClr val="0BD0D9"/>
              </a:buClr>
              <a:buSzPts val="2470"/>
              <a:buFont typeface="Noto Sans Symbols"/>
              <a:buNone/>
            </a:pPr>
            <a:r>
              <a:rPr b="0" i="0" lang="en-US" sz="2600" u="none">
                <a:solidFill>
                  <a:srgbClr val="FFFFFF"/>
                </a:solidFill>
                <a:latin typeface="Constantia"/>
                <a:ea typeface="Constantia"/>
                <a:cs typeface="Constantia"/>
                <a:sym typeface="Constantia"/>
              </a:rPr>
              <a:t>Ambos pudieran medirse a partir de indicadores como: opinión ciudadana respecto al régimen político; cultura y participación política; confianza en las instituciones; percepción ciudadana sobre los principales problemas, etc.</a:t>
            </a:r>
            <a:endParaRPr/>
          </a:p>
        </p:txBody>
      </p:sp>
      <p:sp>
        <p:nvSpPr>
          <p:cNvPr id="230" name="Google Shape;230;p32"/>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3"/>
          <p:cNvSpPr txBox="1"/>
          <p:nvPr>
            <p:ph idx="1" type="body"/>
          </p:nvPr>
        </p:nvSpPr>
        <p:spPr>
          <a:xfrm>
            <a:off x="611187" y="1935162"/>
            <a:ext cx="8075700" cy="35814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None/>
            </a:pPr>
            <a:r>
              <a:rPr b="0" i="0" lang="en-US" sz="2600" u="none">
                <a:solidFill>
                  <a:schemeClr val="lt1"/>
                </a:solidFill>
                <a:latin typeface="Constantia"/>
                <a:ea typeface="Constantia"/>
                <a:cs typeface="Constantia"/>
                <a:sym typeface="Constantia"/>
              </a:rPr>
              <a:t>  Para  </a:t>
            </a:r>
            <a:r>
              <a:rPr b="1" i="0" lang="en-US" sz="3600" u="none">
                <a:solidFill>
                  <a:schemeClr val="lt1"/>
                </a:solidFill>
                <a:latin typeface="Constantia"/>
                <a:ea typeface="Constantia"/>
                <a:cs typeface="Constantia"/>
                <a:sym typeface="Constantia"/>
              </a:rPr>
              <a:t>Daniel Filmus</a:t>
            </a:r>
            <a:r>
              <a:rPr b="0" i="0" lang="en-US" sz="3600" u="none">
                <a:solidFill>
                  <a:schemeClr val="lt1"/>
                </a:solidFill>
                <a:latin typeface="Constantia"/>
                <a:ea typeface="Constantia"/>
                <a:cs typeface="Constantia"/>
                <a:sym typeface="Constantia"/>
              </a:rPr>
              <a:t>: </a:t>
            </a:r>
            <a:r>
              <a:rPr b="0" i="1" lang="en-US" sz="3600" u="sng">
                <a:solidFill>
                  <a:schemeClr val="lt1"/>
                </a:solidFill>
                <a:latin typeface="Constantia"/>
                <a:ea typeface="Constantia"/>
                <a:cs typeface="Constantia"/>
                <a:sym typeface="Constantia"/>
              </a:rPr>
              <a:t>eficiencia</a:t>
            </a:r>
            <a:r>
              <a:rPr b="0" i="0" lang="en-US" sz="3600" u="sng">
                <a:solidFill>
                  <a:schemeClr val="lt1"/>
                </a:solidFill>
                <a:latin typeface="Constantia"/>
                <a:ea typeface="Constantia"/>
                <a:cs typeface="Constantia"/>
                <a:sym typeface="Constantia"/>
              </a:rPr>
              <a:t>, </a:t>
            </a:r>
            <a:r>
              <a:rPr b="0" i="1" lang="en-US" sz="3600" u="sng">
                <a:solidFill>
                  <a:schemeClr val="lt1"/>
                </a:solidFill>
                <a:latin typeface="Constantia"/>
                <a:ea typeface="Constantia"/>
                <a:cs typeface="Constantia"/>
                <a:sym typeface="Constantia"/>
              </a:rPr>
              <a:t>legitimación</a:t>
            </a:r>
            <a:r>
              <a:rPr b="0" i="0" lang="en-US" sz="3600" u="sng">
                <a:solidFill>
                  <a:schemeClr val="lt1"/>
                </a:solidFill>
                <a:latin typeface="Constantia"/>
                <a:ea typeface="Constantia"/>
                <a:cs typeface="Constantia"/>
                <a:sym typeface="Constantia"/>
              </a:rPr>
              <a:t> y </a:t>
            </a:r>
            <a:r>
              <a:rPr b="0" i="1" lang="en-US" sz="3600" u="sng">
                <a:solidFill>
                  <a:schemeClr val="lt1"/>
                </a:solidFill>
                <a:latin typeface="Constantia"/>
                <a:ea typeface="Constantia"/>
                <a:cs typeface="Constantia"/>
                <a:sym typeface="Constantia"/>
              </a:rPr>
              <a:t>participación</a:t>
            </a:r>
            <a:r>
              <a:rPr b="0" i="0" lang="en-US" sz="3600" u="none">
                <a:solidFill>
                  <a:schemeClr val="lt1"/>
                </a:solidFill>
                <a:latin typeface="Constantia"/>
                <a:ea typeface="Constantia"/>
                <a:cs typeface="Constantia"/>
                <a:sym typeface="Constantia"/>
              </a:rPr>
              <a:t> son los tres pivotes sobre los que se asienta la gobernabilidad de los sistemas políticos.</a:t>
            </a:r>
            <a:endParaRPr/>
          </a:p>
        </p:txBody>
      </p:sp>
      <p:sp>
        <p:nvSpPr>
          <p:cNvPr id="236" name="Google Shape;236;p33"/>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34"/>
          <p:cNvSpPr txBox="1"/>
          <p:nvPr>
            <p:ph idx="1" type="body"/>
          </p:nvPr>
        </p:nvSpPr>
        <p:spPr>
          <a:xfrm>
            <a:off x="684212" y="1341437"/>
            <a:ext cx="8002500" cy="43197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3040"/>
              <a:buFont typeface="Noto Sans Symbols"/>
              <a:buNone/>
            </a:pPr>
            <a:r>
              <a:rPr b="0" i="1" lang="en-US" sz="3200" u="none">
                <a:solidFill>
                  <a:schemeClr val="lt1"/>
                </a:solidFill>
                <a:latin typeface="Constantia"/>
                <a:ea typeface="Constantia"/>
                <a:cs typeface="Constantia"/>
                <a:sym typeface="Constantia"/>
              </a:rPr>
              <a:t>   </a:t>
            </a:r>
            <a:r>
              <a:rPr b="0" i="1" lang="en-US" sz="3200" u="sng">
                <a:solidFill>
                  <a:schemeClr val="lt1"/>
                </a:solidFill>
                <a:latin typeface="Constantia"/>
                <a:ea typeface="Constantia"/>
                <a:cs typeface="Constantia"/>
                <a:sym typeface="Constantia"/>
              </a:rPr>
              <a:t>Eficiencia</a:t>
            </a:r>
            <a:r>
              <a:rPr b="1" i="0" lang="en-US" sz="3200" u="none">
                <a:solidFill>
                  <a:schemeClr val="lt1"/>
                </a:solidFill>
                <a:latin typeface="Constantia"/>
                <a:ea typeface="Constantia"/>
                <a:cs typeface="Constantia"/>
                <a:sym typeface="Constantia"/>
              </a:rPr>
              <a:t>:</a:t>
            </a:r>
            <a:r>
              <a:rPr b="0" i="0" lang="en-US" sz="3200" u="none">
                <a:solidFill>
                  <a:schemeClr val="lt1"/>
                </a:solidFill>
                <a:latin typeface="Constantia"/>
                <a:ea typeface="Constantia"/>
                <a:cs typeface="Constantia"/>
                <a:sym typeface="Constantia"/>
              </a:rPr>
              <a:t> grado de efectividad y eficacia de las instituciones gubernamentales para dar respuesta a las demandas sociales, o sea, la capacidad de estas instituciones para convertir las demandas sociales en políticas públicas. </a:t>
            </a:r>
            <a:r>
              <a:rPr b="0" i="0" lang="en-US" sz="2600" u="none">
                <a:solidFill>
                  <a:schemeClr val="lt1"/>
                </a:solidFill>
                <a:latin typeface="Constantia"/>
                <a:ea typeface="Constantia"/>
                <a:cs typeface="Constantia"/>
                <a:sym typeface="Constantia"/>
              </a:rPr>
              <a:t>(eficiencia gubernamental/respuesta satisfactoria a demandas/uso racional y eficiente de recursos materiales y humanos, etc.)</a:t>
            </a:r>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lt1"/>
              </a:solidFill>
              <a:latin typeface="Constantia"/>
              <a:ea typeface="Constantia"/>
              <a:cs typeface="Constantia"/>
              <a:sym typeface="Constantia"/>
            </a:endParaRPr>
          </a:p>
        </p:txBody>
      </p:sp>
      <p:sp>
        <p:nvSpPr>
          <p:cNvPr id="242" name="Google Shape;242;p34"/>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7"/>
          <p:cNvSpPr txBox="1"/>
          <p:nvPr>
            <p:ph idx="1" type="body"/>
          </p:nvPr>
        </p:nvSpPr>
        <p:spPr>
          <a:xfrm>
            <a:off x="468312" y="1268412"/>
            <a:ext cx="8218500" cy="50562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BD0D9"/>
              </a:buClr>
              <a:buSzPts val="3040"/>
              <a:buFont typeface="Noto Sans Symbols"/>
              <a:buNone/>
            </a:pPr>
            <a:r>
              <a:rPr b="0" i="0" lang="en-US" sz="3200" u="none" cap="none" strike="noStrike">
                <a:solidFill>
                  <a:srgbClr val="FFFFFF"/>
                </a:solidFill>
                <a:latin typeface="Constantia"/>
                <a:ea typeface="Constantia"/>
                <a:cs typeface="Constantia"/>
                <a:sym typeface="Constantia"/>
              </a:rPr>
              <a:t>Objetivo:</a:t>
            </a:r>
            <a:endParaRPr/>
          </a:p>
          <a:p>
            <a:pPr indent="0" lvl="0" marL="0" marR="0" rtl="0" algn="l">
              <a:lnSpc>
                <a:spcPct val="100000"/>
              </a:lnSpc>
              <a:spcBef>
                <a:spcPts val="640"/>
              </a:spcBef>
              <a:spcAft>
                <a:spcPts val="0"/>
              </a:spcAft>
              <a:buClr>
                <a:srgbClr val="0BD0D9"/>
              </a:buClr>
              <a:buSzPts val="3040"/>
              <a:buFont typeface="Noto Sans Symbols"/>
              <a:buNone/>
            </a:pPr>
            <a:r>
              <a:rPr b="0" i="0" lang="en-US" sz="3200" u="none" cap="none" strike="noStrike">
                <a:solidFill>
                  <a:srgbClr val="FFFFFF"/>
                </a:solidFill>
                <a:latin typeface="Constantia"/>
                <a:ea typeface="Constantia"/>
                <a:cs typeface="Constantia"/>
                <a:sym typeface="Constantia"/>
              </a:rPr>
              <a:t>Reflexionar sobre el debate teórico respecto a  la gobernabilidad y sus peculiaridades en Cuba.</a:t>
            </a:r>
            <a:endParaRPr/>
          </a:p>
          <a:p>
            <a:pPr indent="-80010" lvl="0" marL="273050" marR="0" rtl="0" algn="l">
              <a:spcBef>
                <a:spcPts val="640"/>
              </a:spcBef>
              <a:spcAft>
                <a:spcPts val="0"/>
              </a:spcAft>
              <a:buClr>
                <a:srgbClr val="0BD0D9"/>
              </a:buClr>
              <a:buSzPts val="3040"/>
              <a:buFont typeface="Noto Sans Symbols"/>
              <a:buNone/>
            </a:pPr>
            <a:r>
              <a:t/>
            </a:r>
            <a:endParaRPr b="0" i="0" sz="3200" u="none">
              <a:solidFill>
                <a:srgbClr val="FFFFFF"/>
              </a:solidFill>
              <a:latin typeface="Constantia"/>
              <a:ea typeface="Constantia"/>
              <a:cs typeface="Constantia"/>
              <a:sym typeface="Constantia"/>
            </a:endParaRPr>
          </a:p>
        </p:txBody>
      </p:sp>
      <p:sp>
        <p:nvSpPr>
          <p:cNvPr id="137" name="Google Shape;137;p1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35"/>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3040"/>
              <a:buFont typeface="Noto Sans Symbols"/>
              <a:buNone/>
            </a:pPr>
            <a:r>
              <a:rPr b="0" i="0" lang="en-US" sz="3200" u="none">
                <a:solidFill>
                  <a:schemeClr val="dk1"/>
                </a:solidFill>
                <a:latin typeface="Constantia"/>
                <a:ea typeface="Constantia"/>
                <a:cs typeface="Constantia"/>
                <a:sym typeface="Constantia"/>
              </a:rPr>
              <a:t>   </a:t>
            </a:r>
            <a:r>
              <a:rPr b="1" i="1" lang="en-US" sz="3200" u="sng">
                <a:solidFill>
                  <a:schemeClr val="lt1"/>
                </a:solidFill>
                <a:latin typeface="Constantia"/>
                <a:ea typeface="Constantia"/>
                <a:cs typeface="Constantia"/>
                <a:sym typeface="Constantia"/>
              </a:rPr>
              <a:t>Legitimación</a:t>
            </a:r>
            <a:r>
              <a:rPr b="0" i="0" lang="en-US" sz="3200" u="none">
                <a:solidFill>
                  <a:schemeClr val="lt1"/>
                </a:solidFill>
                <a:latin typeface="Constantia"/>
                <a:ea typeface="Constantia"/>
                <a:cs typeface="Constantia"/>
                <a:sym typeface="Constantia"/>
              </a:rPr>
              <a:t>: niveles de credibilidad y consenso alrededor del sistema político y del régimen político en general. Capacidad de los gobiernos para generar aceptación alrededor de su proyecto político, social y económico. La ciudadanía apoya, acepta y respeta el orden político de manera voluntaria.</a:t>
            </a:r>
            <a:endParaRPr/>
          </a:p>
          <a:p>
            <a:pPr indent="-80010" lvl="0" marL="273050" marR="0" rtl="0" algn="l">
              <a:spcBef>
                <a:spcPts val="640"/>
              </a:spcBef>
              <a:spcAft>
                <a:spcPts val="0"/>
              </a:spcAft>
              <a:buClr>
                <a:srgbClr val="0BD0D9"/>
              </a:buClr>
              <a:buSzPts val="3040"/>
              <a:buFont typeface="Noto Sans Symbols"/>
              <a:buNone/>
            </a:pPr>
            <a:r>
              <a:t/>
            </a:r>
            <a:endParaRPr b="0" i="0" sz="3200" u="none">
              <a:solidFill>
                <a:schemeClr val="lt1"/>
              </a:solidFill>
              <a:latin typeface="Constantia"/>
              <a:ea typeface="Constantia"/>
              <a:cs typeface="Constantia"/>
              <a:sym typeface="Constantia"/>
            </a:endParaRPr>
          </a:p>
        </p:txBody>
      </p:sp>
      <p:sp>
        <p:nvSpPr>
          <p:cNvPr id="248" name="Google Shape;248;p35"/>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36"/>
          <p:cNvSpPr txBox="1"/>
          <p:nvPr>
            <p:ph idx="1" type="body"/>
          </p:nvPr>
        </p:nvSpPr>
        <p:spPr>
          <a:xfrm>
            <a:off x="468312" y="692150"/>
            <a:ext cx="8218500" cy="56325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None/>
            </a:pPr>
            <a:r>
              <a:rPr b="0" i="1" lang="en-US" sz="2400" u="none">
                <a:solidFill>
                  <a:schemeClr val="dk1"/>
                </a:solidFill>
                <a:latin typeface="Constantia"/>
                <a:ea typeface="Constantia"/>
                <a:cs typeface="Constantia"/>
                <a:sym typeface="Constantia"/>
              </a:rPr>
              <a:t>   </a:t>
            </a:r>
            <a:r>
              <a:rPr b="0" i="1" lang="en-US" sz="2800" u="sng">
                <a:solidFill>
                  <a:schemeClr val="lt1"/>
                </a:solidFill>
                <a:latin typeface="Constantia"/>
                <a:ea typeface="Constantia"/>
                <a:cs typeface="Constantia"/>
                <a:sym typeface="Constantia"/>
              </a:rPr>
              <a:t>P</a:t>
            </a:r>
            <a:r>
              <a:rPr b="1" i="1" lang="en-US" sz="2800" u="sng">
                <a:solidFill>
                  <a:schemeClr val="lt1"/>
                </a:solidFill>
                <a:latin typeface="Constantia"/>
                <a:ea typeface="Constantia"/>
                <a:cs typeface="Constantia"/>
                <a:sym typeface="Constantia"/>
              </a:rPr>
              <a:t>articipación</a:t>
            </a:r>
            <a:r>
              <a:rPr b="1" i="0" lang="en-US" sz="2800" u="none">
                <a:solidFill>
                  <a:schemeClr val="lt1"/>
                </a:solidFill>
                <a:latin typeface="Constantia"/>
                <a:ea typeface="Constantia"/>
                <a:cs typeface="Constantia"/>
                <a:sym typeface="Constantia"/>
              </a:rPr>
              <a:t>: </a:t>
            </a:r>
            <a:r>
              <a:rPr b="0" i="0" lang="en-US" sz="2800" u="none">
                <a:solidFill>
                  <a:schemeClr val="lt1"/>
                </a:solidFill>
                <a:latin typeface="Constantia"/>
                <a:ea typeface="Constantia"/>
                <a:cs typeface="Constantia"/>
                <a:sym typeface="Constantia"/>
              </a:rPr>
              <a:t>intervención directa de los ciudadanos en el ejercicio del poder, (toma de decisiones; formulación de políticas públicas y su ejecución; control sobre los representantes, etc.)</a:t>
            </a:r>
            <a:endParaRPr/>
          </a:p>
          <a:p>
            <a:pPr indent="-273050" lvl="0" marL="273050" marR="0" rtl="0" algn="l">
              <a:lnSpc>
                <a:spcPct val="100000"/>
              </a:lnSpc>
              <a:spcBef>
                <a:spcPts val="560"/>
              </a:spcBef>
              <a:spcAft>
                <a:spcPts val="0"/>
              </a:spcAft>
              <a:buClr>
                <a:srgbClr val="0BD0D9"/>
              </a:buClr>
              <a:buSzPts val="2660"/>
              <a:buFont typeface="Noto Sans Symbols"/>
              <a:buNone/>
            </a:pPr>
            <a:r>
              <a:rPr b="0" i="0" lang="en-US" sz="2800" u="none">
                <a:solidFill>
                  <a:schemeClr val="lt1"/>
                </a:solidFill>
                <a:latin typeface="Times New Roman"/>
                <a:ea typeface="Times New Roman"/>
                <a:cs typeface="Times New Roman"/>
                <a:sym typeface="Times New Roman"/>
              </a:rPr>
              <a:t>Esta exige:</a:t>
            </a:r>
            <a:endParaRPr/>
          </a:p>
          <a:p>
            <a:pPr indent="-273050" lvl="0" marL="273050" marR="0" rtl="0" algn="l">
              <a:lnSpc>
                <a:spcPct val="100000"/>
              </a:lnSpc>
              <a:spcBef>
                <a:spcPts val="560"/>
              </a:spcBef>
              <a:spcAft>
                <a:spcPts val="0"/>
              </a:spcAft>
              <a:buClr>
                <a:srgbClr val="0BD0D9"/>
              </a:buClr>
              <a:buSzPts val="2660"/>
              <a:buFont typeface="Calibri"/>
              <a:buAutoNum type="arabicPeriod"/>
            </a:pPr>
            <a:r>
              <a:rPr b="0" i="0" lang="en-US" sz="2800" u="none">
                <a:solidFill>
                  <a:schemeClr val="lt1"/>
                </a:solidFill>
                <a:latin typeface="Times New Roman"/>
                <a:ea typeface="Times New Roman"/>
                <a:cs typeface="Times New Roman"/>
                <a:sym typeface="Times New Roman"/>
              </a:rPr>
              <a:t>Un marco jurídico que regule sus formas, vías y mecanismos,</a:t>
            </a:r>
            <a:endParaRPr/>
          </a:p>
          <a:p>
            <a:pPr indent="-273050" lvl="0" marL="273050" marR="0" rtl="0" algn="l">
              <a:lnSpc>
                <a:spcPct val="100000"/>
              </a:lnSpc>
              <a:spcBef>
                <a:spcPts val="560"/>
              </a:spcBef>
              <a:spcAft>
                <a:spcPts val="0"/>
              </a:spcAft>
              <a:buClr>
                <a:srgbClr val="0BD0D9"/>
              </a:buClr>
              <a:buSzPts val="2660"/>
              <a:buFont typeface="Calibri"/>
              <a:buAutoNum type="arabicPeriod"/>
            </a:pPr>
            <a:r>
              <a:rPr b="0" i="0" lang="en-US" sz="2800" u="none">
                <a:solidFill>
                  <a:schemeClr val="lt1"/>
                </a:solidFill>
                <a:latin typeface="Times New Roman"/>
                <a:ea typeface="Times New Roman"/>
                <a:cs typeface="Times New Roman"/>
                <a:sym typeface="Times New Roman"/>
              </a:rPr>
              <a:t>Espacios institucionales,</a:t>
            </a:r>
            <a:endParaRPr/>
          </a:p>
          <a:p>
            <a:pPr indent="-273050" lvl="0" marL="273050" marR="0" rtl="0" algn="l">
              <a:lnSpc>
                <a:spcPct val="100000"/>
              </a:lnSpc>
              <a:spcBef>
                <a:spcPts val="560"/>
              </a:spcBef>
              <a:spcAft>
                <a:spcPts val="0"/>
              </a:spcAft>
              <a:buClr>
                <a:srgbClr val="0BD0D9"/>
              </a:buClr>
              <a:buSzPts val="2660"/>
              <a:buFont typeface="Calibri"/>
              <a:buAutoNum type="arabicPeriod"/>
            </a:pPr>
            <a:r>
              <a:rPr b="0" i="0" lang="en-US" sz="2800" u="none">
                <a:solidFill>
                  <a:schemeClr val="lt1"/>
                </a:solidFill>
                <a:latin typeface="Times New Roman"/>
                <a:ea typeface="Times New Roman"/>
                <a:cs typeface="Times New Roman"/>
                <a:sym typeface="Times New Roman"/>
              </a:rPr>
              <a:t>Una estrategia que exprese la voluntad política de que exista participación,</a:t>
            </a:r>
            <a:endParaRPr/>
          </a:p>
          <a:p>
            <a:pPr indent="-273050" lvl="0" marL="273050" marR="0" rtl="0" algn="l">
              <a:lnSpc>
                <a:spcPct val="100000"/>
              </a:lnSpc>
              <a:spcBef>
                <a:spcPts val="560"/>
              </a:spcBef>
              <a:spcAft>
                <a:spcPts val="0"/>
              </a:spcAft>
              <a:buClr>
                <a:srgbClr val="0BD0D9"/>
              </a:buClr>
              <a:buSzPts val="2660"/>
              <a:buFont typeface="Calibri"/>
              <a:buAutoNum type="arabicPeriod"/>
            </a:pPr>
            <a:r>
              <a:rPr b="0" i="0" lang="en-US" sz="2800" u="none">
                <a:solidFill>
                  <a:schemeClr val="lt1"/>
                </a:solidFill>
                <a:latin typeface="Times New Roman"/>
                <a:ea typeface="Times New Roman"/>
                <a:cs typeface="Times New Roman"/>
                <a:sym typeface="Times New Roman"/>
              </a:rPr>
              <a:t>La formación de una cultura política y de participación en los ciudadanos.</a:t>
            </a:r>
            <a:endParaRPr/>
          </a:p>
          <a:p>
            <a:pPr indent="-273050" lvl="0" marL="273050" marR="0" rtl="0" algn="l">
              <a:lnSpc>
                <a:spcPct val="100000"/>
              </a:lnSpc>
              <a:spcBef>
                <a:spcPts val="640"/>
              </a:spcBef>
              <a:spcAft>
                <a:spcPts val="0"/>
              </a:spcAft>
              <a:buClr>
                <a:srgbClr val="0BD0D9"/>
              </a:buClr>
              <a:buSzPts val="3040"/>
              <a:buFont typeface="Noto Sans Symbols"/>
              <a:buNone/>
            </a:pPr>
            <a:r>
              <a:t/>
            </a:r>
            <a:endParaRPr b="0" i="0" sz="3200" u="none">
              <a:solidFill>
                <a:schemeClr val="lt1"/>
              </a:solidFill>
              <a:latin typeface="Constantia"/>
              <a:ea typeface="Constantia"/>
              <a:cs typeface="Constantia"/>
              <a:sym typeface="Constantia"/>
            </a:endParaRPr>
          </a:p>
          <a:p>
            <a:pPr indent="-80010" lvl="0" marL="273050" marR="0" rtl="0" algn="l">
              <a:spcBef>
                <a:spcPts val="640"/>
              </a:spcBef>
              <a:spcAft>
                <a:spcPts val="0"/>
              </a:spcAft>
              <a:buClr>
                <a:srgbClr val="0BD0D9"/>
              </a:buClr>
              <a:buSzPts val="3040"/>
              <a:buFont typeface="Noto Sans Symbols"/>
              <a:buNone/>
            </a:pPr>
            <a:r>
              <a:t/>
            </a:r>
            <a:endParaRPr b="0" i="0" sz="3200" u="none">
              <a:solidFill>
                <a:schemeClr val="lt1"/>
              </a:solidFill>
              <a:latin typeface="Constantia"/>
              <a:ea typeface="Constantia"/>
              <a:cs typeface="Constantia"/>
              <a:sym typeface="Constantia"/>
            </a:endParaRPr>
          </a:p>
        </p:txBody>
      </p:sp>
      <p:sp>
        <p:nvSpPr>
          <p:cNvPr id="254" name="Google Shape;254;p3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7"/>
          <p:cNvSpPr txBox="1"/>
          <p:nvPr>
            <p:ph idx="1" type="body"/>
          </p:nvPr>
        </p:nvSpPr>
        <p:spPr>
          <a:xfrm>
            <a:off x="179387" y="1125537"/>
            <a:ext cx="8750400" cy="5018100"/>
          </a:xfrm>
          <a:prstGeom prst="rect">
            <a:avLst/>
          </a:prstGeom>
          <a:noFill/>
          <a:ln>
            <a:noFill/>
          </a:ln>
        </p:spPr>
        <p:txBody>
          <a:bodyPr anchorCtr="0" anchor="t" bIns="45700" lIns="91425" spcFirstLastPara="1" rIns="91425" wrap="square" tIns="45700">
            <a:normAutofit/>
          </a:bodyPr>
          <a:lstStyle/>
          <a:p>
            <a:pPr indent="-273050" lvl="0" marL="273050" marR="0" rtl="0" algn="l">
              <a:lnSpc>
                <a:spcPct val="90000"/>
              </a:lnSpc>
              <a:spcBef>
                <a:spcPts val="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  En general puede apreciarse que la gobernabilidad es abordada desde varios aspectos:</a:t>
            </a:r>
            <a:endParaRPr/>
          </a:p>
          <a:p>
            <a:pPr indent="-273050" lvl="0" marL="273050" marR="0" rtl="0" algn="l">
              <a:lnSpc>
                <a:spcPct val="9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	a) el grado de eficiencia de las instituciones gubernamentales para dar respuesta a las demandas sociales;</a:t>
            </a:r>
            <a:endParaRPr/>
          </a:p>
          <a:p>
            <a:pPr indent="-273050" lvl="0" marL="273050" marR="0" rtl="0" algn="l">
              <a:lnSpc>
                <a:spcPct val="9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	b) los niveles de legitimidad y consenso alrededor del sistema político y del régimen socio-económico y político en general; </a:t>
            </a:r>
            <a:endParaRPr/>
          </a:p>
          <a:p>
            <a:pPr indent="-273050" lvl="0" marL="273050" marR="0" rtl="0" algn="l">
              <a:lnSpc>
                <a:spcPct val="9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	c) los niveles de participación de los ciudadanos en los procesos decisorios.</a:t>
            </a:r>
            <a:endParaRPr/>
          </a:p>
          <a:p>
            <a:pPr indent="-273050" lvl="0" marL="273050" marR="0" rtl="0" algn="l">
              <a:lnSpc>
                <a:spcPct val="90000"/>
              </a:lnSpc>
              <a:spcBef>
                <a:spcPts val="56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  d) la estabilidad social y política.</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260" name="Google Shape;260;p3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38"/>
          <p:cNvSpPr txBox="1"/>
          <p:nvPr>
            <p:ph type="title"/>
          </p:nvPr>
        </p:nvSpPr>
        <p:spPr>
          <a:xfrm>
            <a:off x="468312" y="4762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rgbClr val="FFFFFF"/>
              </a:buClr>
              <a:buSzPts val="4000"/>
              <a:buFont typeface="Calibri"/>
              <a:buNone/>
            </a:pPr>
            <a:r>
              <a:rPr b="0" i="0" lang="en-US" sz="4000" u="none">
                <a:solidFill>
                  <a:srgbClr val="FFFFFF"/>
                </a:solidFill>
                <a:latin typeface="Calibri"/>
                <a:ea typeface="Calibri"/>
                <a:cs typeface="Calibri"/>
                <a:sym typeface="Calibri"/>
              </a:rPr>
              <a:t>La gobernabilidad en Cuba</a:t>
            </a:r>
            <a:endParaRPr/>
          </a:p>
        </p:txBody>
      </p:sp>
      <p:sp>
        <p:nvSpPr>
          <p:cNvPr id="266" name="Google Shape;266;p38"/>
          <p:cNvSpPr txBox="1"/>
          <p:nvPr>
            <p:ph idx="1" type="body"/>
          </p:nvPr>
        </p:nvSpPr>
        <p:spPr>
          <a:xfrm>
            <a:off x="323850" y="1844675"/>
            <a:ext cx="8363100" cy="4479900"/>
          </a:xfrm>
          <a:prstGeom prst="rect">
            <a:avLst/>
          </a:prstGeom>
          <a:noFill/>
          <a:ln>
            <a:noFill/>
          </a:ln>
        </p:spPr>
        <p:txBody>
          <a:bodyPr anchorCtr="0" anchor="t" bIns="45700" lIns="91425" spcFirstLastPara="1" rIns="91425" wrap="square" tIns="45700">
            <a:noAutofit/>
          </a:bodyPr>
          <a:lstStyle/>
          <a:p>
            <a:pPr indent="-273050" lvl="0" marL="273050" marR="0" rtl="0" algn="just">
              <a:lnSpc>
                <a:spcPct val="100000"/>
              </a:lnSpc>
              <a:spcBef>
                <a:spcPts val="0"/>
              </a:spcBef>
              <a:spcAft>
                <a:spcPts val="0"/>
              </a:spcAft>
              <a:buClr>
                <a:srgbClr val="0BD0D9"/>
              </a:buClr>
              <a:buSzPts val="2470"/>
              <a:buFont typeface="Noto Sans Symbols"/>
              <a:buChar char="⚫"/>
            </a:pPr>
            <a:r>
              <a:rPr b="0" i="0" lang="en-US" sz="2600" u="none">
                <a:solidFill>
                  <a:schemeClr val="dk1"/>
                </a:solidFill>
                <a:latin typeface="Constantia"/>
                <a:ea typeface="Constantia"/>
                <a:cs typeface="Constantia"/>
                <a:sym typeface="Constantia"/>
              </a:rPr>
              <a:t> </a:t>
            </a:r>
            <a:r>
              <a:rPr b="0" i="0" lang="en-US" sz="2400" u="none">
                <a:solidFill>
                  <a:srgbClr val="FFFFFF"/>
                </a:solidFill>
                <a:latin typeface="Constantia"/>
                <a:ea typeface="Constantia"/>
                <a:cs typeface="Constantia"/>
                <a:sym typeface="Constantia"/>
              </a:rPr>
              <a:t>se enmarca en un </a:t>
            </a:r>
            <a:r>
              <a:rPr b="0" i="0" lang="en-US" sz="2400" u="sng">
                <a:solidFill>
                  <a:srgbClr val="FFFFFF"/>
                </a:solidFill>
                <a:latin typeface="Constantia"/>
                <a:ea typeface="Constantia"/>
                <a:cs typeface="Constantia"/>
                <a:sym typeface="Constantia"/>
              </a:rPr>
              <a:t>proyecto socialista </a:t>
            </a:r>
            <a:r>
              <a:rPr b="0" i="0" lang="en-US" sz="2400" u="none">
                <a:solidFill>
                  <a:srgbClr val="FFFFFF"/>
                </a:solidFill>
                <a:latin typeface="Constantia"/>
                <a:ea typeface="Constantia"/>
                <a:cs typeface="Constantia"/>
                <a:sym typeface="Constantia"/>
              </a:rPr>
              <a:t>en condiciones de </a:t>
            </a:r>
            <a:r>
              <a:rPr b="0" i="0" lang="en-US" sz="2400" u="sng">
                <a:solidFill>
                  <a:srgbClr val="FFFFFF"/>
                </a:solidFill>
                <a:latin typeface="Constantia"/>
                <a:ea typeface="Constantia"/>
                <a:cs typeface="Constantia"/>
                <a:sym typeface="Constantia"/>
              </a:rPr>
              <a:t> subdesarrollado </a:t>
            </a:r>
            <a:r>
              <a:rPr b="0" i="0" lang="en-US" sz="2400" u="none">
                <a:solidFill>
                  <a:srgbClr val="FFFFFF"/>
                </a:solidFill>
                <a:latin typeface="Constantia"/>
                <a:ea typeface="Constantia"/>
                <a:cs typeface="Constantia"/>
                <a:sym typeface="Constantia"/>
              </a:rPr>
              <a:t>y sometido a un </a:t>
            </a:r>
            <a:r>
              <a:rPr b="0" i="0" lang="en-US" sz="2400" u="sng">
                <a:solidFill>
                  <a:srgbClr val="FFFFFF"/>
                </a:solidFill>
                <a:latin typeface="Constantia"/>
                <a:ea typeface="Constantia"/>
                <a:cs typeface="Constantia"/>
                <a:sym typeface="Constantia"/>
              </a:rPr>
              <a:t>bloqueo económico </a:t>
            </a:r>
            <a:r>
              <a:rPr b="0" i="0" lang="en-US" sz="2400" u="none">
                <a:solidFill>
                  <a:srgbClr val="FFFFFF"/>
                </a:solidFill>
                <a:latin typeface="Constantia"/>
                <a:ea typeface="Constantia"/>
                <a:cs typeface="Constantia"/>
                <a:sym typeface="Constantia"/>
              </a:rPr>
              <a:t>durante 60 años.</a:t>
            </a:r>
            <a:endParaRPr/>
          </a:p>
          <a:p>
            <a:pPr indent="-273050" lvl="0" marL="273050" marR="0" rtl="0" algn="just">
              <a:lnSpc>
                <a:spcPct val="100000"/>
              </a:lnSpc>
              <a:spcBef>
                <a:spcPts val="480"/>
              </a:spcBef>
              <a:spcAft>
                <a:spcPts val="0"/>
              </a:spcAft>
              <a:buClr>
                <a:srgbClr val="0BD0D9"/>
              </a:buClr>
              <a:buSzPts val="2280"/>
              <a:buFont typeface="Noto Sans Symbols"/>
              <a:buChar char="⚫"/>
            </a:pPr>
            <a:r>
              <a:rPr b="0" i="0" lang="en-US" sz="2400" u="none">
                <a:solidFill>
                  <a:srgbClr val="FFFFFF"/>
                </a:solidFill>
                <a:latin typeface="Constantia"/>
                <a:ea typeface="Constantia"/>
                <a:cs typeface="Constantia"/>
                <a:sym typeface="Constantia"/>
              </a:rPr>
              <a:t>Supone el mantenimiento de la soberanía nacional; la capacidad de las instituciones gubernamentales para dar respuesta a las demandas y necesidades de la población; mantenimiento del consenso respecto al sistema socialista; la ampliación de la participación popular en el ejercicio del poder (eficiencia, legitimidad, participación)</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rgbClr val="FFFFFF"/>
                </a:solidFill>
                <a:latin typeface="Constantia"/>
                <a:ea typeface="Constantia"/>
                <a:cs typeface="Constantia"/>
                <a:sym typeface="Constantia"/>
              </a:rPr>
              <a:t>Se requiere fortalecer la </a:t>
            </a:r>
            <a:r>
              <a:rPr b="0" i="1" lang="en-US" sz="2400" u="none">
                <a:solidFill>
                  <a:srgbClr val="FFFFFF"/>
                </a:solidFill>
                <a:latin typeface="Constantia"/>
                <a:ea typeface="Constantia"/>
                <a:cs typeface="Constantia"/>
                <a:sym typeface="Constantia"/>
              </a:rPr>
              <a:t>gobernabilidad local </a:t>
            </a:r>
            <a:r>
              <a:rPr b="0" i="0" lang="en-US" sz="2400" u="none">
                <a:solidFill>
                  <a:srgbClr val="FFFFFF"/>
                </a:solidFill>
                <a:latin typeface="Constantia"/>
                <a:ea typeface="Constantia"/>
                <a:cs typeface="Constantia"/>
                <a:sym typeface="Constantia"/>
              </a:rPr>
              <a:t>en el marco de municipios con autonomía.</a:t>
            </a:r>
            <a:endParaRPr b="0" i="0" sz="2400" u="none">
              <a:solidFill>
                <a:schemeClr val="dk1"/>
              </a:solidFill>
              <a:latin typeface="Constantia"/>
              <a:ea typeface="Constantia"/>
              <a:cs typeface="Constantia"/>
              <a:sym typeface="Constantia"/>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dk1"/>
              </a:solidFill>
              <a:latin typeface="Constantia"/>
              <a:ea typeface="Constantia"/>
              <a:cs typeface="Constantia"/>
              <a:sym typeface="Constantia"/>
            </a:endParaRPr>
          </a:p>
        </p:txBody>
      </p:sp>
      <p:sp>
        <p:nvSpPr>
          <p:cNvPr id="267" name="Google Shape;267;p38"/>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39"/>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rgbClr val="FFFFFF"/>
              </a:buClr>
              <a:buSzPts val="3600"/>
              <a:buFont typeface="Calibri"/>
              <a:buNone/>
            </a:pPr>
            <a:r>
              <a:rPr b="0" i="0" lang="en-US" sz="3600" u="none">
                <a:solidFill>
                  <a:srgbClr val="FFFFFF"/>
                </a:solidFill>
                <a:latin typeface="Calibri"/>
                <a:ea typeface="Calibri"/>
                <a:cs typeface="Calibri"/>
                <a:sym typeface="Calibri"/>
              </a:rPr>
              <a:t>¿Por qué es importante la gobernabilidad en el ámbito municipal?</a:t>
            </a:r>
            <a:endParaRPr/>
          </a:p>
        </p:txBody>
      </p:sp>
      <p:sp>
        <p:nvSpPr>
          <p:cNvPr id="273" name="Google Shape;273;p39"/>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470"/>
              <a:buFont typeface="Noto Sans Symbols"/>
              <a:buNone/>
            </a:pPr>
            <a:r>
              <a:rPr b="0" i="0" lang="en-US" sz="2600" u="none">
                <a:solidFill>
                  <a:srgbClr val="FFFFFF"/>
                </a:solidFill>
                <a:latin typeface="Constantia"/>
                <a:ea typeface="Constantia"/>
                <a:cs typeface="Constantia"/>
                <a:sym typeface="Constantia"/>
              </a:rPr>
              <a:t>Es en el municipio donde:</a:t>
            </a:r>
            <a:endParaRPr/>
          </a:p>
          <a:p>
            <a:pPr indent="-156845" lvl="0" marL="0" marR="0" rtl="0" algn="l">
              <a:lnSpc>
                <a:spcPct val="100000"/>
              </a:lnSpc>
              <a:spcBef>
                <a:spcPts val="520"/>
              </a:spcBef>
              <a:spcAft>
                <a:spcPts val="0"/>
              </a:spcAft>
              <a:buClr>
                <a:srgbClr val="0BD0D9"/>
              </a:buClr>
              <a:buSzPts val="2470"/>
              <a:buFont typeface="Noto Sans Symbols"/>
              <a:buChar char="⚫"/>
            </a:pPr>
            <a:r>
              <a:rPr b="0" i="0" lang="en-US" sz="2600" u="none">
                <a:solidFill>
                  <a:srgbClr val="FFFFFF"/>
                </a:solidFill>
                <a:latin typeface="Constantia"/>
                <a:ea typeface="Constantia"/>
                <a:cs typeface="Constantia"/>
                <a:sym typeface="Constantia"/>
              </a:rPr>
              <a:t>transcurre la vida cotidiana de las personas, donde se manifiestan sus necesidades y demandas más inmediatas (intereses locales);</a:t>
            </a:r>
            <a:endParaRPr/>
          </a:p>
          <a:p>
            <a:pPr indent="-156845" lvl="0" marL="0" marR="0" rtl="0" algn="l">
              <a:lnSpc>
                <a:spcPct val="100000"/>
              </a:lnSpc>
              <a:spcBef>
                <a:spcPts val="520"/>
              </a:spcBef>
              <a:spcAft>
                <a:spcPts val="0"/>
              </a:spcAft>
              <a:buClr>
                <a:srgbClr val="0BD0D9"/>
              </a:buClr>
              <a:buSzPts val="2470"/>
              <a:buFont typeface="Noto Sans Symbols"/>
              <a:buChar char="⚫"/>
            </a:pPr>
            <a:r>
              <a:rPr b="0" i="0" lang="en-US" sz="2600" u="none">
                <a:solidFill>
                  <a:srgbClr val="FFFFFF"/>
                </a:solidFill>
                <a:latin typeface="Constantia"/>
                <a:ea typeface="Constantia"/>
                <a:cs typeface="Constantia"/>
                <a:sym typeface="Constantia"/>
              </a:rPr>
              <a:t>pueden ser captadas de manera directa las necesidades y demandas más perentorias de la población, a través de los mecanismos de captación de demandas que operan a ese nivel;</a:t>
            </a:r>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rgbClr val="FFFFFF"/>
              </a:solidFill>
              <a:latin typeface="Constantia"/>
              <a:ea typeface="Constantia"/>
              <a:cs typeface="Constantia"/>
              <a:sym typeface="Constantia"/>
            </a:endParaRPr>
          </a:p>
        </p:txBody>
      </p:sp>
      <p:sp>
        <p:nvSpPr>
          <p:cNvPr id="274" name="Google Shape;274;p39"/>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40"/>
          <p:cNvSpPr txBox="1"/>
          <p:nvPr>
            <p:ph idx="1" type="body"/>
          </p:nvPr>
        </p:nvSpPr>
        <p:spPr>
          <a:xfrm>
            <a:off x="395287" y="1412875"/>
            <a:ext cx="8291400" cy="4911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rgbClr val="FFFFFF"/>
                </a:solidFill>
                <a:latin typeface="Constantia"/>
                <a:ea typeface="Constantia"/>
                <a:cs typeface="Constantia"/>
                <a:sym typeface="Constantia"/>
              </a:rPr>
              <a:t>radican las instancias de gobierno más cercanas a la base, encargadas de tomar decisiones que deben dirigirse a la satisfacción de tales necesidades y demandas;</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rgbClr val="FFFFFF"/>
                </a:solidFill>
                <a:latin typeface="Constantia"/>
                <a:ea typeface="Constantia"/>
                <a:cs typeface="Constantia"/>
                <a:sym typeface="Constantia"/>
              </a:rPr>
              <a:t>operan gran cantidad de entidades, dependencias administrativas, etc., encargadas de ofertar bienes y servicios destinados a satisfacer dichas necesidades;</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rgbClr val="FFFFFF"/>
                </a:solidFill>
                <a:latin typeface="Constantia"/>
                <a:ea typeface="Constantia"/>
                <a:cs typeface="Constantia"/>
                <a:sym typeface="Constantia"/>
              </a:rPr>
              <a:t>son más viables las formas de participación popular directa y donde se puede ejercer un control directo sobre la gestión de gobierno (rendición de cuentas, control, fiscalización)</a:t>
            </a:r>
            <a:endParaRPr/>
          </a:p>
          <a:p>
            <a:pPr indent="-273050" lvl="0" marL="273050" marR="0" rtl="0" algn="l">
              <a:lnSpc>
                <a:spcPct val="100000"/>
              </a:lnSpc>
              <a:spcBef>
                <a:spcPts val="520"/>
              </a:spcBef>
              <a:spcAft>
                <a:spcPts val="0"/>
              </a:spcAft>
              <a:buClr>
                <a:srgbClr val="0BD0D9"/>
              </a:buClr>
              <a:buSzPts val="2470"/>
              <a:buFont typeface="Noto Sans Symbols"/>
              <a:buNone/>
            </a:pPr>
            <a:r>
              <a:rPr b="0" i="0" lang="en-US" sz="2600" u="none">
                <a:solidFill>
                  <a:srgbClr val="FFFFFF"/>
                </a:solidFill>
                <a:latin typeface="Constantia"/>
                <a:ea typeface="Constantia"/>
                <a:cs typeface="Constantia"/>
                <a:sym typeface="Constantia"/>
              </a:rPr>
              <a:t> </a:t>
            </a:r>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rgbClr val="FFFFFF"/>
              </a:solidFill>
              <a:latin typeface="Constantia"/>
              <a:ea typeface="Constantia"/>
              <a:cs typeface="Constantia"/>
              <a:sym typeface="Constantia"/>
            </a:endParaRPr>
          </a:p>
        </p:txBody>
      </p:sp>
      <p:sp>
        <p:nvSpPr>
          <p:cNvPr id="280" name="Google Shape;280;p40"/>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41"/>
          <p:cNvSpPr txBox="1"/>
          <p:nvPr>
            <p:ph type="title"/>
          </p:nvPr>
        </p:nvSpPr>
        <p:spPr>
          <a:xfrm>
            <a:off x="457200" y="333375"/>
            <a:ext cx="8229600" cy="12954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dk2"/>
              </a:buClr>
              <a:buSzPts val="3600"/>
              <a:buFont typeface="Calibri"/>
              <a:buNone/>
            </a:pPr>
            <a:br>
              <a:rPr b="0" i="0" lang="en-US" sz="3600" u="none">
                <a:solidFill>
                  <a:schemeClr val="dk2"/>
                </a:solidFill>
                <a:latin typeface="Calibri"/>
                <a:ea typeface="Calibri"/>
                <a:cs typeface="Calibri"/>
                <a:sym typeface="Calibri"/>
              </a:rPr>
            </a:br>
            <a:br>
              <a:rPr b="0" i="0" lang="en-US" sz="3600" u="none">
                <a:solidFill>
                  <a:schemeClr val="dk2"/>
                </a:solidFill>
                <a:latin typeface="Calibri"/>
                <a:ea typeface="Calibri"/>
                <a:cs typeface="Calibri"/>
                <a:sym typeface="Calibri"/>
              </a:rPr>
            </a:br>
            <a:br>
              <a:rPr b="0" i="0" lang="en-US" sz="3600" u="none">
                <a:solidFill>
                  <a:schemeClr val="dk2"/>
                </a:solidFill>
                <a:latin typeface="Calibri"/>
                <a:ea typeface="Calibri"/>
                <a:cs typeface="Calibri"/>
                <a:sym typeface="Calibri"/>
              </a:rPr>
            </a:br>
            <a:br>
              <a:rPr b="0" i="0" lang="en-US" sz="3600" u="none">
                <a:solidFill>
                  <a:schemeClr val="dk2"/>
                </a:solidFill>
                <a:latin typeface="Calibri"/>
                <a:ea typeface="Calibri"/>
                <a:cs typeface="Calibri"/>
                <a:sym typeface="Calibri"/>
              </a:rPr>
            </a:br>
            <a:r>
              <a:rPr b="0" i="0" lang="en-US" sz="3200" u="none">
                <a:solidFill>
                  <a:schemeClr val="lt1"/>
                </a:solidFill>
                <a:latin typeface="Calibri"/>
                <a:ea typeface="Calibri"/>
                <a:cs typeface="Calibri"/>
                <a:sym typeface="Calibri"/>
              </a:rPr>
              <a:t>Insuficiencias que afectan la gobernabilidad en Cuba:</a:t>
            </a:r>
            <a:br>
              <a:rPr b="0" i="0" lang="en-US" sz="2000" u="none">
                <a:solidFill>
                  <a:schemeClr val="lt1"/>
                </a:solidFill>
                <a:latin typeface="Calibri"/>
                <a:ea typeface="Calibri"/>
                <a:cs typeface="Calibri"/>
                <a:sym typeface="Calibri"/>
              </a:rPr>
            </a:br>
            <a:endParaRPr/>
          </a:p>
        </p:txBody>
      </p:sp>
      <p:sp>
        <p:nvSpPr>
          <p:cNvPr id="286" name="Google Shape;286;p41"/>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660"/>
              <a:buFont typeface="Noto Sans Symbols"/>
              <a:buChar char="✔"/>
            </a:pPr>
            <a:r>
              <a:rPr b="0" i="0" lang="en-US" sz="2800" u="none">
                <a:solidFill>
                  <a:schemeClr val="lt1"/>
                </a:solidFill>
                <a:latin typeface="Times New Roman"/>
                <a:ea typeface="Times New Roman"/>
                <a:cs typeface="Times New Roman"/>
                <a:sym typeface="Times New Roman"/>
              </a:rPr>
              <a:t>Alta centralización y burocratización de la autoridad y de las funciones de las diversas instituciones.</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Times New Roman"/>
                <a:ea typeface="Times New Roman"/>
                <a:cs typeface="Times New Roman"/>
                <a:sym typeface="Times New Roman"/>
              </a:rPr>
              <a:t>Debilidades en la participación ciudadana que se ha centrado más en el planteamiento de demandas que en la toma de decisiones. </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Times New Roman"/>
                <a:ea typeface="Times New Roman"/>
                <a:cs typeface="Times New Roman"/>
                <a:sym typeface="Times New Roman"/>
              </a:rPr>
              <a:t>Insuficientes avances en la descentralización y racionalización en las instituciones del sistema político y económico.</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Times New Roman"/>
              <a:ea typeface="Times New Roman"/>
              <a:cs typeface="Times New Roman"/>
              <a:sym typeface="Times New Roman"/>
            </a:endParaRPr>
          </a:p>
        </p:txBody>
      </p:sp>
      <p:sp>
        <p:nvSpPr>
          <p:cNvPr id="287" name="Google Shape;287;p41"/>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42"/>
          <p:cNvSpPr txBox="1"/>
          <p:nvPr>
            <p:ph idx="1" type="body"/>
          </p:nvPr>
        </p:nvSpPr>
        <p:spPr>
          <a:xfrm>
            <a:off x="468312" y="1935162"/>
            <a:ext cx="8218500" cy="4086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chemeClr val="lt1"/>
                </a:solidFill>
                <a:latin typeface="Times New Roman"/>
                <a:ea typeface="Times New Roman"/>
                <a:cs typeface="Times New Roman"/>
                <a:sym typeface="Times New Roman"/>
              </a:rPr>
              <a:t>Crecimiento de la corrupción, particularmente en instancias económicas y en la Administración pública.</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Times New Roman"/>
                <a:ea typeface="Times New Roman"/>
                <a:cs typeface="Times New Roman"/>
                <a:sym typeface="Times New Roman"/>
              </a:rPr>
              <a:t>Divorcio e incongruencias entre el comportamiento real de las instituciones, sus sujetos y actores y las normas jurídicas que los regula.</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Times New Roman"/>
                <a:ea typeface="Times New Roman"/>
                <a:cs typeface="Times New Roman"/>
                <a:sym typeface="Times New Roman"/>
              </a:rPr>
              <a:t>Predominio del sistema político sobre el resto de los sistemas (económico, jurídico, cultural, etc.) que afecta la autonomía relativa de estos al ser suplantadas sus funciones por el primero.</a:t>
            </a:r>
            <a:endParaRPr/>
          </a:p>
          <a:p>
            <a:pPr indent="-116204" lvl="0" marL="273050" marR="0" rtl="0" algn="l">
              <a:lnSpc>
                <a:spcPct val="100000"/>
              </a:lnSpc>
              <a:spcBef>
                <a:spcPts val="520"/>
              </a:spcBef>
              <a:spcAft>
                <a:spcPts val="0"/>
              </a:spcAft>
              <a:buClr>
                <a:srgbClr val="0BD0D9"/>
              </a:buClr>
              <a:buSzPts val="2470"/>
              <a:buFont typeface="Noto Sans Symbols"/>
              <a:buNone/>
            </a:pPr>
            <a:r>
              <a:t/>
            </a:r>
            <a:endParaRPr b="0" i="0" sz="2600" u="none">
              <a:solidFill>
                <a:schemeClr val="lt1"/>
              </a:solidFill>
              <a:latin typeface="Times New Roman"/>
              <a:ea typeface="Times New Roman"/>
              <a:cs typeface="Times New Roman"/>
              <a:sym typeface="Times New Roman"/>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lt1"/>
              </a:solidFill>
              <a:latin typeface="Times New Roman"/>
              <a:ea typeface="Times New Roman"/>
              <a:cs typeface="Times New Roman"/>
              <a:sym typeface="Times New Roman"/>
            </a:endParaRPr>
          </a:p>
        </p:txBody>
      </p:sp>
      <p:sp>
        <p:nvSpPr>
          <p:cNvPr id="293" name="Google Shape;293;p42"/>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43"/>
          <p:cNvSpPr txBox="1"/>
          <p:nvPr>
            <p:ph idx="1" type="body"/>
          </p:nvPr>
        </p:nvSpPr>
        <p:spPr>
          <a:xfrm>
            <a:off x="684212" y="1935162"/>
            <a:ext cx="8002500" cy="3438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chemeClr val="lt1"/>
                </a:solidFill>
                <a:latin typeface="Times New Roman"/>
                <a:ea typeface="Times New Roman"/>
                <a:cs typeface="Times New Roman"/>
                <a:sym typeface="Times New Roman"/>
              </a:rPr>
              <a:t>El corrimiento de funciones o suplantación de funciones entre las instituciones que limitan el ejercicio de aquellas funciones que le son atribuidas, lo cual produce una hipertrofia del SP, debilitando el papel de sus instituciones (ej.: confusión sobre el papel del Estado y el PCC)  </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Times New Roman"/>
                <a:ea typeface="Times New Roman"/>
                <a:cs typeface="Times New Roman"/>
                <a:sym typeface="Times New Roman"/>
              </a:rPr>
              <a:t>Debilidades en la implementación de la autonomía municipal.</a:t>
            </a:r>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lt1"/>
              </a:solidFill>
              <a:latin typeface="Times New Roman"/>
              <a:ea typeface="Times New Roman"/>
              <a:cs typeface="Times New Roman"/>
              <a:sym typeface="Times New Roman"/>
            </a:endParaRPr>
          </a:p>
        </p:txBody>
      </p:sp>
      <p:sp>
        <p:nvSpPr>
          <p:cNvPr id="299" name="Google Shape;299;p43"/>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44"/>
          <p:cNvSpPr txBox="1"/>
          <p:nvPr>
            <p:ph type="title"/>
          </p:nvPr>
        </p:nvSpPr>
        <p:spPr>
          <a:xfrm>
            <a:off x="457200" y="620712"/>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dk2"/>
              </a:buClr>
              <a:buSzPts val="3200"/>
              <a:buFont typeface="Times New Roman"/>
              <a:buNone/>
            </a:pPr>
            <a:br>
              <a:rPr b="0" i="0" lang="en-US" sz="3200" u="sng">
                <a:solidFill>
                  <a:schemeClr val="dk2"/>
                </a:solidFill>
                <a:latin typeface="Times New Roman"/>
                <a:ea typeface="Times New Roman"/>
                <a:cs typeface="Times New Roman"/>
                <a:sym typeface="Times New Roman"/>
              </a:rPr>
            </a:br>
            <a:br>
              <a:rPr b="0" i="0" lang="en-US" sz="3200" u="sng">
                <a:solidFill>
                  <a:schemeClr val="dk2"/>
                </a:solidFill>
                <a:latin typeface="Times New Roman"/>
                <a:ea typeface="Times New Roman"/>
                <a:cs typeface="Times New Roman"/>
                <a:sym typeface="Times New Roman"/>
              </a:rPr>
            </a:br>
            <a:br>
              <a:rPr b="0" i="0" lang="en-US" sz="3200" u="sng">
                <a:solidFill>
                  <a:schemeClr val="dk2"/>
                </a:solidFill>
                <a:latin typeface="Times New Roman"/>
                <a:ea typeface="Times New Roman"/>
                <a:cs typeface="Times New Roman"/>
                <a:sym typeface="Times New Roman"/>
              </a:rPr>
            </a:br>
            <a:r>
              <a:rPr b="0" i="0" lang="en-US" sz="3200" u="none">
                <a:solidFill>
                  <a:schemeClr val="lt1"/>
                </a:solidFill>
                <a:latin typeface="Times New Roman"/>
                <a:ea typeface="Times New Roman"/>
                <a:cs typeface="Times New Roman"/>
                <a:sym typeface="Times New Roman"/>
              </a:rPr>
              <a:t>Contexto actual de la gobernabilidad en Cuba</a:t>
            </a:r>
            <a:endParaRPr/>
          </a:p>
        </p:txBody>
      </p:sp>
      <p:sp>
        <p:nvSpPr>
          <p:cNvPr id="305" name="Google Shape;305;p44"/>
          <p:cNvSpPr txBox="1"/>
          <p:nvPr>
            <p:ph idx="1" type="body"/>
          </p:nvPr>
        </p:nvSpPr>
        <p:spPr>
          <a:xfrm>
            <a:off x="457200" y="1935162"/>
            <a:ext cx="8229600" cy="45894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chemeClr val="dk1"/>
                </a:solidFill>
                <a:latin typeface="Times New Roman"/>
                <a:ea typeface="Times New Roman"/>
                <a:cs typeface="Times New Roman"/>
                <a:sym typeface="Times New Roman"/>
              </a:rPr>
              <a:t> </a:t>
            </a:r>
            <a:r>
              <a:rPr b="0" i="0" lang="en-US" sz="2800" u="none">
                <a:solidFill>
                  <a:schemeClr val="lt1"/>
                </a:solidFill>
                <a:latin typeface="Times New Roman"/>
                <a:ea typeface="Times New Roman"/>
                <a:cs typeface="Times New Roman"/>
                <a:sym typeface="Times New Roman"/>
              </a:rPr>
              <a:t>Aprobación de documentos políticos que fundamentan el modelo de socialismo a que se aspira (VI, VII y VIII Congresos del PCC)</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Times New Roman"/>
                <a:ea typeface="Times New Roman"/>
                <a:cs typeface="Times New Roman"/>
                <a:sym typeface="Times New Roman"/>
              </a:rPr>
              <a:t>Aprobación de la nueva Constitución.</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Times New Roman"/>
                <a:ea typeface="Times New Roman"/>
                <a:cs typeface="Times New Roman"/>
                <a:sym typeface="Times New Roman"/>
              </a:rPr>
              <a:t>Recrudecimiento del bloqueo norteamericano y su política agresiva.</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Times New Roman"/>
                <a:ea typeface="Times New Roman"/>
                <a:cs typeface="Times New Roman"/>
                <a:sym typeface="Times New Roman"/>
              </a:rPr>
              <a:t>Recrudecimiento de la crisis económica con posterioridad a la pandemia de Covid-19, con impacto en el consenso y en la vida política en el país.</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Times New Roman"/>
              <a:ea typeface="Times New Roman"/>
              <a:cs typeface="Times New Roman"/>
              <a:sym typeface="Times New Roman"/>
            </a:endParaRPr>
          </a:p>
        </p:txBody>
      </p:sp>
      <p:sp>
        <p:nvSpPr>
          <p:cNvPr id="306" name="Google Shape;306;p44"/>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8"/>
          <p:cNvSpPr txBox="1"/>
          <p:nvPr>
            <p:ph type="title"/>
          </p:nvPr>
        </p:nvSpPr>
        <p:spPr>
          <a:xfrm>
            <a:off x="400050" y="1196975"/>
            <a:ext cx="8440800" cy="10794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5000"/>
              <a:buFont typeface="Calibri"/>
              <a:buNone/>
            </a:pPr>
            <a:r>
              <a:rPr b="0" i="0" lang="en-US" sz="5000" u="none">
                <a:solidFill>
                  <a:schemeClr val="lt1"/>
                </a:solidFill>
                <a:latin typeface="Calibri"/>
                <a:ea typeface="Calibri"/>
                <a:cs typeface="Calibri"/>
                <a:sym typeface="Calibri"/>
              </a:rPr>
              <a:t>Sistema de conocimientos</a:t>
            </a:r>
            <a:endParaRPr/>
          </a:p>
        </p:txBody>
      </p:sp>
      <p:sp>
        <p:nvSpPr>
          <p:cNvPr id="143" name="Google Shape;143;p18"/>
          <p:cNvSpPr txBox="1"/>
          <p:nvPr>
            <p:ph idx="1" type="body"/>
          </p:nvPr>
        </p:nvSpPr>
        <p:spPr>
          <a:xfrm>
            <a:off x="400050" y="3197225"/>
            <a:ext cx="8286900" cy="2092200"/>
          </a:xfrm>
          <a:prstGeom prst="rect">
            <a:avLst/>
          </a:prstGeom>
          <a:noFill/>
          <a:ln>
            <a:noFill/>
          </a:ln>
        </p:spPr>
        <p:txBody>
          <a:bodyPr anchorCtr="0" anchor="ctr" bIns="45700" lIns="91425" spcFirstLastPara="1" rIns="91425" wrap="square" tIns="45700">
            <a:spAutoFit/>
          </a:bodyPr>
          <a:lstStyle/>
          <a:p>
            <a:pPr indent="-514350" lvl="0" marL="514350" marR="0" rtl="0" algn="l">
              <a:lnSpc>
                <a:spcPct val="100000"/>
              </a:lnSpc>
              <a:spcBef>
                <a:spcPts val="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Diversidad de enfoques sobre gobernabilidad en la teoría contemporánea. La gobernabilidad democrática. Ejes de la gobernabilidad. Peculiaridades y retos de la gobernabilidad  en Cuba. Constitución de 2019.</a:t>
            </a:r>
            <a:endParaRPr/>
          </a:p>
        </p:txBody>
      </p:sp>
      <p:sp>
        <p:nvSpPr>
          <p:cNvPr id="144" name="Google Shape;144;p18"/>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45"/>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2800"/>
              <a:buFont typeface="Calibri"/>
              <a:buNone/>
            </a:pPr>
            <a:r>
              <a:rPr b="0" i="0" lang="en-US" sz="2800" u="none">
                <a:solidFill>
                  <a:schemeClr val="lt1"/>
                </a:solidFill>
                <a:latin typeface="Calibri"/>
                <a:ea typeface="Calibri"/>
                <a:cs typeface="Calibri"/>
                <a:sym typeface="Calibri"/>
              </a:rPr>
              <a:t>Novedades de la Constitución respecto a la gobernabilidad en sus tres ejes fundamentales</a:t>
            </a:r>
            <a:endParaRPr/>
          </a:p>
        </p:txBody>
      </p:sp>
      <p:sp>
        <p:nvSpPr>
          <p:cNvPr id="312" name="Google Shape;312;p45"/>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470"/>
              <a:buFont typeface="Noto Sans Symbols"/>
              <a:buNone/>
            </a:pPr>
            <a:r>
              <a:rPr b="0" i="0" lang="en-US" sz="2600" u="sng">
                <a:solidFill>
                  <a:schemeClr val="lt1"/>
                </a:solidFill>
                <a:latin typeface="Constantia"/>
                <a:ea typeface="Constantia"/>
                <a:cs typeface="Constantia"/>
                <a:sym typeface="Constantia"/>
              </a:rPr>
              <a:t>Eficiencia</a:t>
            </a:r>
            <a:r>
              <a:rPr b="0" i="0" lang="en-US" sz="2600" u="none">
                <a:solidFill>
                  <a:schemeClr val="lt1"/>
                </a:solidFill>
                <a:latin typeface="Constantia"/>
                <a:ea typeface="Constantia"/>
                <a:cs typeface="Constantia"/>
                <a:sym typeface="Constantia"/>
              </a:rPr>
              <a:t> </a:t>
            </a:r>
            <a:r>
              <a:rPr b="0" i="0" lang="en-US" sz="2600" u="sng">
                <a:solidFill>
                  <a:schemeClr val="lt1"/>
                </a:solidFill>
                <a:latin typeface="Constantia"/>
                <a:ea typeface="Constantia"/>
                <a:cs typeface="Constantia"/>
                <a:sym typeface="Constantia"/>
              </a:rPr>
              <a:t>gubernamental:</a:t>
            </a:r>
            <a:endParaRPr/>
          </a:p>
          <a:p>
            <a:pPr indent="-156845" lvl="0" marL="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Reconocimiento del mercado y su regulación por el Estado (art. 18)</a:t>
            </a:r>
            <a:endParaRPr/>
          </a:p>
          <a:p>
            <a:pPr indent="-156845" lvl="0" marL="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Reconocimiento de la planificación socialista como componente central del sistema de dirección del desarrollo económico y social (art. 19)</a:t>
            </a:r>
            <a:endParaRPr/>
          </a:p>
          <a:p>
            <a:pPr indent="-156845" lvl="0" marL="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Reconocimiento de la ciencia, la tecnología y la innovación como elementos imprescindibles para el desarrollo económico y social. (art. 21)</a:t>
            </a:r>
            <a:endParaRPr/>
          </a:p>
          <a:p>
            <a:pPr indent="0" lvl="0" marL="0" marR="0" rtl="0" algn="l">
              <a:lnSpc>
                <a:spcPct val="100000"/>
              </a:lnSpc>
              <a:spcBef>
                <a:spcPts val="520"/>
              </a:spcBef>
              <a:spcAft>
                <a:spcPts val="0"/>
              </a:spcAft>
              <a:buClr>
                <a:srgbClr val="0BD0D9"/>
              </a:buClr>
              <a:buSzPts val="2470"/>
              <a:buFont typeface="Noto Sans Symbols"/>
              <a:buNone/>
            </a:pPr>
            <a:r>
              <a:t/>
            </a:r>
            <a:endParaRPr b="0" i="0" sz="2600" u="none">
              <a:solidFill>
                <a:schemeClr val="dk1"/>
              </a:solidFill>
              <a:latin typeface="Constantia"/>
              <a:ea typeface="Constantia"/>
              <a:cs typeface="Constantia"/>
              <a:sym typeface="Constantia"/>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dk1"/>
              </a:solidFill>
              <a:latin typeface="Constantia"/>
              <a:ea typeface="Constantia"/>
              <a:cs typeface="Constantia"/>
              <a:sym typeface="Constantia"/>
            </a:endParaRPr>
          </a:p>
        </p:txBody>
      </p:sp>
      <p:sp>
        <p:nvSpPr>
          <p:cNvPr id="313" name="Google Shape;313;p45"/>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46"/>
          <p:cNvSpPr txBox="1"/>
          <p:nvPr>
            <p:ph idx="1" type="body"/>
          </p:nvPr>
        </p:nvSpPr>
        <p:spPr>
          <a:xfrm>
            <a:off x="468312" y="1268412"/>
            <a:ext cx="8218500" cy="50562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Diversificación de las formas de propiedad, entre las que resalta la privada con un papel complementario en la economía (art. 22 d)</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 que las entidades empresariales estatales responden de sus obligaciones con su patrimonio, y que el Estado no responde de tales obligaciones, ni dichas entidades responden de las obligaciones contraídas por el Estado (art. 26)</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 la empresa estatal socialista como sujeto principal de la economía nacional, que cuenta con autonomía en su administración y gestión y cumple responsabilidades sociales. (art. 27)</a:t>
            </a:r>
            <a:endParaRPr/>
          </a:p>
        </p:txBody>
      </p:sp>
      <p:sp>
        <p:nvSpPr>
          <p:cNvPr id="319" name="Google Shape;319;p4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47"/>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Reconocimiento de la inversión extranjera como elemento importante para el desarrollo económico del país, la cual debe ser promovida y garantizada por el Estado ( 28)</a:t>
            </a:r>
            <a:endParaRPr/>
          </a:p>
          <a:p>
            <a:pPr indent="-273050" lvl="0" marL="27305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Reconocimiento de la autonomía municipal (art. 168 y 169)</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325" name="Google Shape;325;p4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48"/>
          <p:cNvSpPr txBox="1"/>
          <p:nvPr>
            <p:ph idx="1" type="body"/>
          </p:nvPr>
        </p:nvSpPr>
        <p:spPr>
          <a:xfrm>
            <a:off x="468312" y="981075"/>
            <a:ext cx="8218500" cy="5343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280"/>
              <a:buFont typeface="Noto Sans Symbols"/>
              <a:buNone/>
            </a:pPr>
            <a:r>
              <a:rPr b="0" i="0" lang="en-US" sz="2400" u="sng">
                <a:solidFill>
                  <a:schemeClr val="lt1"/>
                </a:solidFill>
                <a:latin typeface="Constantia"/>
                <a:ea typeface="Constantia"/>
                <a:cs typeface="Constantia"/>
                <a:sym typeface="Constantia"/>
              </a:rPr>
              <a:t>Legitimidad:</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El carácter democrático y participativo del proceso de reforma constitucional (consulta popular y referendo)</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Definición del Estado como un Estado socialista de Derecho y justicia social (Art. 1)</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del carácter democrático del PCC y su estrecha vinculación con el pueblo (art. 5)</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Principios de supremacía constitucional  y de legalidad (arts. 7 y 9)</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La obligación de los órganos del Estado y sus agentes de  respetar, atender y dar respuesta al pueblo, sometiéndose a su control (art. 10)</a:t>
            </a:r>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p:txBody>
      </p:sp>
      <p:sp>
        <p:nvSpPr>
          <p:cNvPr id="331" name="Google Shape;331;p48"/>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49"/>
          <p:cNvSpPr txBox="1"/>
          <p:nvPr>
            <p:ph idx="1" type="body"/>
          </p:nvPr>
        </p:nvSpPr>
        <p:spPr>
          <a:xfrm>
            <a:off x="539750" y="1268412"/>
            <a:ext cx="8147100" cy="50562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 garantías jurisdiccionales de los derechos (capítulo VI)</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Publicidad de las disposiciones normativas en la Gaceta Oficial de la República (art. 165)</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La regulación en Ley del procedimiento para la elaboración, publicación y entrada en vigor de las disposiciones normativas.</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del derecho de los ciudadanos a proponer reformas a la Constitución (art. 226 f)</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El establecimiento de límites en el número de mandatos del Presidente y Vicepresidente de la República. (art. 126 y 129)</a:t>
            </a:r>
            <a:endParaRPr/>
          </a:p>
        </p:txBody>
      </p:sp>
      <p:sp>
        <p:nvSpPr>
          <p:cNvPr id="337" name="Google Shape;337;p49"/>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sp>
        <p:nvSpPr>
          <p:cNvPr id="342" name="Google Shape;342;p50"/>
          <p:cNvSpPr txBox="1"/>
          <p:nvPr>
            <p:ph idx="1" type="body"/>
          </p:nvPr>
        </p:nvSpPr>
        <p:spPr>
          <a:xfrm>
            <a:off x="468312" y="981075"/>
            <a:ext cx="8218500" cy="5343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 la transparencia gubernamental (art. 101 h)</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Una mayor separación de funciones de los órganos del Estado (separación del jefe de Estado y jefe de gobierno (art. 125 y 140);  la no integración del CE por miembros del CM, las máximas autoridades de los órganos judiciales, electorales y de control estatal (art. 121)</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 un órgano estatal de control (CGR) cuya misión fundamental es velar por la correcta y transparente administración de los fondos públicos (art. 160)</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 la autonomía municipal (art. 168 y 169)</a:t>
            </a:r>
            <a:endParaRPr/>
          </a:p>
        </p:txBody>
      </p:sp>
      <p:sp>
        <p:nvSpPr>
          <p:cNvPr id="343" name="Google Shape;343;p50"/>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51"/>
          <p:cNvSpPr txBox="1"/>
          <p:nvPr>
            <p:ph idx="1" type="body"/>
          </p:nvPr>
        </p:nvSpPr>
        <p:spPr>
          <a:xfrm>
            <a:off x="395287" y="836612"/>
            <a:ext cx="8291400" cy="5487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280"/>
              <a:buFont typeface="Noto Sans Symbols"/>
              <a:buNone/>
            </a:pPr>
            <a:r>
              <a:rPr b="0" i="0" lang="en-US" sz="2400" u="sng">
                <a:solidFill>
                  <a:schemeClr val="lt1"/>
                </a:solidFill>
                <a:latin typeface="Constantia"/>
                <a:ea typeface="Constantia"/>
                <a:cs typeface="Constantia"/>
                <a:sym typeface="Constantia"/>
              </a:rPr>
              <a:t>Participación:</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expreso del derecho de participación política de los ciudadanos (art. 80)</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 garantías a los derechos de petición y participación local (art. 200)</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Establecimiento de condiciones que favorecen la participación (derecho a la información; transparencia gubernamental (art. 53 y  101 h)</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del derecho de participación de los trabajadores y colectivos laborares en los procesos de planificación, regulación, gestión y control de  la economía (art. 20)</a:t>
            </a:r>
            <a:endParaRPr/>
          </a:p>
          <a:p>
            <a:pPr indent="-144780" lvl="0" marL="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Reconocimiento del derecho de participación de las personas en la vida cultural y artística de la nación (art. 79)</a:t>
            </a:r>
            <a:endParaRPr/>
          </a:p>
          <a:p>
            <a:pPr indent="0" lvl="0" marL="0" marR="0" rtl="0" algn="l">
              <a:lnSpc>
                <a:spcPct val="100000"/>
              </a:lnSpc>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Constantia"/>
              <a:ea typeface="Constantia"/>
              <a:cs typeface="Constantia"/>
              <a:sym typeface="Constantia"/>
            </a:endParaRPr>
          </a:p>
        </p:txBody>
      </p:sp>
      <p:sp>
        <p:nvSpPr>
          <p:cNvPr id="349" name="Google Shape;349;p51"/>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52"/>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3600"/>
              <a:buFont typeface="Calibri"/>
              <a:buNone/>
            </a:pPr>
            <a:r>
              <a:rPr b="0" i="0" lang="en-US" sz="3600" u="none">
                <a:solidFill>
                  <a:schemeClr val="lt1"/>
                </a:solidFill>
                <a:latin typeface="Calibri"/>
                <a:ea typeface="Calibri"/>
                <a:cs typeface="Calibri"/>
                <a:sym typeface="Calibri"/>
              </a:rPr>
              <a:t>Retos de la gobernabilidad en Cuba</a:t>
            </a:r>
            <a:endParaRPr/>
          </a:p>
        </p:txBody>
      </p:sp>
      <p:sp>
        <p:nvSpPr>
          <p:cNvPr id="355" name="Google Shape;355;p52"/>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90000"/>
              </a:lnSpc>
              <a:spcBef>
                <a:spcPts val="0"/>
              </a:spcBef>
              <a:spcAft>
                <a:spcPts val="0"/>
              </a:spcAft>
              <a:buClr>
                <a:srgbClr val="0BD0D9"/>
              </a:buClr>
              <a:buSzPts val="2280"/>
              <a:buFont typeface="Noto Sans Symbols"/>
              <a:buChar char="⚫"/>
            </a:pPr>
            <a:r>
              <a:rPr b="0" i="0" lang="en-US" sz="2400" u="none">
                <a:solidFill>
                  <a:schemeClr val="lt1"/>
                </a:solidFill>
                <a:latin typeface="Times New Roman"/>
                <a:ea typeface="Times New Roman"/>
                <a:cs typeface="Times New Roman"/>
                <a:sym typeface="Times New Roman"/>
              </a:rPr>
              <a:t>Mantenimiento del consenso alrededor del proyecto socialista y de la estabilidad política y social en circunstancias de aguda crisis económica.</a:t>
            </a:r>
            <a:endParaRPr/>
          </a:p>
          <a:p>
            <a:pPr indent="-273050" lvl="0" marL="273050" marR="0" rtl="0" algn="l">
              <a:lnSpc>
                <a:spcPct val="90000"/>
              </a:lnSpc>
              <a:spcBef>
                <a:spcPts val="480"/>
              </a:spcBef>
              <a:spcAft>
                <a:spcPts val="0"/>
              </a:spcAft>
              <a:buClr>
                <a:srgbClr val="0BD0D9"/>
              </a:buClr>
              <a:buSzPts val="2280"/>
              <a:buFont typeface="Noto Sans Symbols"/>
              <a:buChar char="⚫"/>
            </a:pPr>
            <a:r>
              <a:rPr b="0" i="0" lang="en-US" sz="2400" u="none">
                <a:solidFill>
                  <a:schemeClr val="lt1"/>
                </a:solidFill>
                <a:latin typeface="Times New Roman"/>
                <a:ea typeface="Times New Roman"/>
                <a:cs typeface="Times New Roman"/>
                <a:sym typeface="Times New Roman"/>
              </a:rPr>
              <a:t>Incremento de la capacidad del gobierno a todas las instancias para dar respuesta eficaz a las demandas y necesidades de la ciudadanía, lo cual está relacionado con la capacidad del Estado y la sociedad en su conjunto para resolver los problemas económicos.</a:t>
            </a:r>
            <a:endParaRPr/>
          </a:p>
          <a:p>
            <a:pPr indent="-273050" lvl="0" marL="273050" marR="0" rtl="0" algn="l">
              <a:lnSpc>
                <a:spcPct val="90000"/>
              </a:lnSpc>
              <a:spcBef>
                <a:spcPts val="480"/>
              </a:spcBef>
              <a:spcAft>
                <a:spcPts val="0"/>
              </a:spcAft>
              <a:buClr>
                <a:srgbClr val="0BD0D9"/>
              </a:buClr>
              <a:buSzPts val="2280"/>
              <a:buFont typeface="Noto Sans Symbols"/>
              <a:buChar char="⚫"/>
            </a:pPr>
            <a:r>
              <a:rPr b="0" i="0" lang="en-US" sz="2400" u="none">
                <a:solidFill>
                  <a:schemeClr val="lt1"/>
                </a:solidFill>
                <a:latin typeface="Times New Roman"/>
                <a:ea typeface="Times New Roman"/>
                <a:cs typeface="Times New Roman"/>
                <a:sym typeface="Times New Roman"/>
              </a:rPr>
              <a:t>Fortalecimiento de las instituciones y organizaciones del sistema político de forma tal que respondan eficazmente a los intereses y necesidades de los sectores que representan.</a:t>
            </a:r>
            <a:endParaRPr/>
          </a:p>
          <a:p>
            <a:pPr indent="-128270" lvl="0" marL="273050" marR="0" rtl="0" algn="l">
              <a:spcBef>
                <a:spcPts val="480"/>
              </a:spcBef>
              <a:spcAft>
                <a:spcPts val="0"/>
              </a:spcAft>
              <a:buClr>
                <a:srgbClr val="0BD0D9"/>
              </a:buClr>
              <a:buSzPts val="2280"/>
              <a:buFont typeface="Noto Sans Symbols"/>
              <a:buNone/>
            </a:pPr>
            <a:r>
              <a:t/>
            </a:r>
            <a:endParaRPr b="0" i="0" sz="2400" u="none">
              <a:solidFill>
                <a:schemeClr val="lt1"/>
              </a:solidFill>
              <a:latin typeface="Times New Roman"/>
              <a:ea typeface="Times New Roman"/>
              <a:cs typeface="Times New Roman"/>
              <a:sym typeface="Times New Roman"/>
            </a:endParaRPr>
          </a:p>
        </p:txBody>
      </p:sp>
      <p:sp>
        <p:nvSpPr>
          <p:cNvPr id="356" name="Google Shape;356;p52"/>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5">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53"/>
          <p:cNvSpPr txBox="1"/>
          <p:nvPr>
            <p:ph idx="1" type="body"/>
          </p:nvPr>
        </p:nvSpPr>
        <p:spPr>
          <a:xfrm>
            <a:off x="395287" y="1196975"/>
            <a:ext cx="8291400" cy="5127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none">
                <a:solidFill>
                  <a:schemeClr val="lt1"/>
                </a:solidFill>
                <a:latin typeface="Times New Roman"/>
                <a:ea typeface="Times New Roman"/>
                <a:cs typeface="Times New Roman"/>
                <a:sym typeface="Times New Roman"/>
              </a:rPr>
              <a:t>Implementación eficaz de la autonomía municipal en pos de la satisfacción de las necesidades de la población y el desarrollo local;</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Times New Roman"/>
                <a:ea typeface="Times New Roman"/>
                <a:cs typeface="Times New Roman"/>
                <a:sym typeface="Times New Roman"/>
              </a:rPr>
              <a:t>Incremento y profundización de la participación de los ciudadanos en los procesos decisorios en todas las instancias de poder, en especial en el ámbito municipal descentralizado. </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Times New Roman"/>
                <a:ea typeface="Times New Roman"/>
                <a:cs typeface="Times New Roman"/>
                <a:sym typeface="Times New Roman"/>
              </a:rPr>
              <a:t>Superación de las limitaciones en la cultura participativa ciudadana.</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Times New Roman"/>
                <a:ea typeface="Times New Roman"/>
                <a:cs typeface="Times New Roman"/>
                <a:sym typeface="Times New Roman"/>
              </a:rPr>
              <a:t>Continuidad del proyecto socialista sobre la base del logro de la prosperidad, la igualdad y la sostenibilidad a corto plazo.</a:t>
            </a:r>
            <a:endParaRPr/>
          </a:p>
          <a:p>
            <a:pPr indent="-273050" lvl="0" marL="273050" marR="0" rtl="0" algn="l">
              <a:lnSpc>
                <a:spcPct val="100000"/>
              </a:lnSpc>
              <a:spcBef>
                <a:spcPts val="520"/>
              </a:spcBef>
              <a:spcAft>
                <a:spcPts val="0"/>
              </a:spcAft>
              <a:buClr>
                <a:srgbClr val="0BD0D9"/>
              </a:buClr>
              <a:buSzPts val="2470"/>
              <a:buFont typeface="Noto Sans Symbols"/>
              <a:buNone/>
            </a:pPr>
            <a:r>
              <a:t/>
            </a:r>
            <a:endParaRPr b="0" i="0" sz="2600" u="none">
              <a:solidFill>
                <a:schemeClr val="lt1"/>
              </a:solidFill>
              <a:latin typeface="Times New Roman"/>
              <a:ea typeface="Times New Roman"/>
              <a:cs typeface="Times New Roman"/>
              <a:sym typeface="Times New Roman"/>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lt1"/>
              </a:solidFill>
              <a:latin typeface="Times New Roman"/>
              <a:ea typeface="Times New Roman"/>
              <a:cs typeface="Times New Roman"/>
              <a:sym typeface="Times New Roman"/>
            </a:endParaRPr>
          </a:p>
        </p:txBody>
      </p:sp>
      <p:sp>
        <p:nvSpPr>
          <p:cNvPr id="362" name="Google Shape;362;p53"/>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61">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54"/>
          <p:cNvSpPr txBox="1"/>
          <p:nvPr>
            <p:ph type="title"/>
          </p:nvPr>
        </p:nvSpPr>
        <p:spPr>
          <a:xfrm>
            <a:off x="357187" y="274637"/>
            <a:ext cx="8358300" cy="9399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4000"/>
              <a:buFont typeface="Calibri"/>
              <a:buNone/>
            </a:pPr>
            <a:r>
              <a:rPr b="0" i="0" lang="en-US" sz="4000" u="none">
                <a:solidFill>
                  <a:schemeClr val="lt1"/>
                </a:solidFill>
                <a:latin typeface="Calibri"/>
                <a:ea typeface="Calibri"/>
                <a:cs typeface="Calibri"/>
                <a:sym typeface="Calibri"/>
              </a:rPr>
              <a:t>Bibliografía</a:t>
            </a:r>
            <a:endParaRPr/>
          </a:p>
        </p:txBody>
      </p:sp>
      <p:sp>
        <p:nvSpPr>
          <p:cNvPr id="368" name="Google Shape;368;p54"/>
          <p:cNvSpPr txBox="1"/>
          <p:nvPr>
            <p:ph idx="1" type="body"/>
          </p:nvPr>
        </p:nvSpPr>
        <p:spPr>
          <a:xfrm>
            <a:off x="357187" y="1500187"/>
            <a:ext cx="8358300" cy="5000700"/>
          </a:xfrm>
          <a:prstGeom prst="rect">
            <a:avLst/>
          </a:prstGeom>
          <a:noFill/>
          <a:ln>
            <a:noFill/>
          </a:ln>
        </p:spPr>
        <p:txBody>
          <a:bodyPr anchorCtr="0" anchor="t" bIns="45700" lIns="91425" spcFirstLastPara="1" rIns="91425" wrap="square" tIns="45700">
            <a:normAutofit/>
          </a:bodyPr>
          <a:lstStyle/>
          <a:p>
            <a:pPr indent="-273050" lvl="0" marL="273050" marR="0" rtl="0" algn="l">
              <a:lnSpc>
                <a:spcPct val="90000"/>
              </a:lnSpc>
              <a:spcBef>
                <a:spcPts val="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Alcántara, M. (1994): "De la gobernabilidad en América Latina hoy". </a:t>
            </a:r>
            <a:r>
              <a:rPr b="0" i="1" lang="en-US" sz="2800" u="none">
                <a:solidFill>
                  <a:schemeClr val="lt1"/>
                </a:solidFill>
                <a:latin typeface="Constantia"/>
                <a:ea typeface="Constantia"/>
                <a:cs typeface="Constantia"/>
                <a:sym typeface="Constantia"/>
              </a:rPr>
              <a:t>Revista de Ciencias Sociales #8</a:t>
            </a:r>
            <a:r>
              <a:rPr b="0" i="0" lang="en-US" sz="2800" u="none">
                <a:solidFill>
                  <a:schemeClr val="lt1"/>
                </a:solidFill>
                <a:latin typeface="Constantia"/>
                <a:ea typeface="Constantia"/>
                <a:cs typeface="Constantia"/>
                <a:sym typeface="Constantia"/>
              </a:rPr>
              <a:t>, junio, Salamanca, España.</a:t>
            </a:r>
            <a:endParaRPr/>
          </a:p>
          <a:p>
            <a:pPr indent="-273050" lvl="0" marL="273050" marR="0" rtl="0" algn="l">
              <a:lnSpc>
                <a:spcPct val="9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Alonso Freyre, Joaquín (2010): </a:t>
            </a:r>
            <a:r>
              <a:rPr b="0" i="1" lang="en-US" sz="2800" u="none">
                <a:solidFill>
                  <a:schemeClr val="lt1"/>
                </a:solidFill>
                <a:latin typeface="Constantia"/>
                <a:ea typeface="Constantia"/>
                <a:cs typeface="Constantia"/>
                <a:sym typeface="Constantia"/>
              </a:rPr>
              <a:t>Liderazgo y gobernabilidad. Sujeción y emancipación humana</a:t>
            </a:r>
            <a:r>
              <a:rPr b="0" i="0" lang="en-US" sz="2800" u="none">
                <a:solidFill>
                  <a:schemeClr val="lt1"/>
                </a:solidFill>
                <a:latin typeface="Constantia"/>
                <a:ea typeface="Constantia"/>
                <a:cs typeface="Constantia"/>
                <a:sym typeface="Constantia"/>
              </a:rPr>
              <a:t>. Maestría en Desarrollo Comunitario. Folleto. CEC-UCLV, Santa Clara.</a:t>
            </a:r>
            <a:endParaRPr/>
          </a:p>
          <a:p>
            <a:pPr indent="-273050" lvl="0" marL="273050" marR="0" rtl="0" algn="l">
              <a:lnSpc>
                <a:spcPct val="9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Alonso Freyre, J.; Del Río Hernández, Mirtha A. (2009): </a:t>
            </a:r>
            <a:r>
              <a:rPr b="0" i="1" lang="en-US" sz="2800" u="none">
                <a:solidFill>
                  <a:schemeClr val="lt1"/>
                </a:solidFill>
                <a:latin typeface="Constantia"/>
                <a:ea typeface="Constantia"/>
                <a:cs typeface="Constantia"/>
                <a:sym typeface="Constantia"/>
              </a:rPr>
              <a:t>La gobernabilidad local en Cuba: una visión desde el Derecho</a:t>
            </a:r>
            <a:r>
              <a:rPr b="0" i="0" lang="en-US" sz="2800" u="none">
                <a:solidFill>
                  <a:schemeClr val="lt1"/>
                </a:solidFill>
                <a:latin typeface="Constantia"/>
                <a:ea typeface="Constantia"/>
                <a:cs typeface="Constantia"/>
                <a:sym typeface="Constantia"/>
              </a:rPr>
              <a:t>. En Panorama de la ciencia del Derecho en Cuba. Editorial Lleonard Muntaner. Palma de Mallorca. </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369" name="Google Shape;369;p54"/>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9"/>
          <p:cNvSpPr txBox="1"/>
          <p:nvPr>
            <p:ph type="title"/>
          </p:nvPr>
        </p:nvSpPr>
        <p:spPr>
          <a:xfrm>
            <a:off x="457200" y="704850"/>
            <a:ext cx="8229600" cy="1143000"/>
          </a:xfrm>
          <a:prstGeom prst="rect">
            <a:avLst/>
          </a:prstGeom>
          <a:noFill/>
          <a:ln>
            <a:noFill/>
          </a:ln>
        </p:spPr>
        <p:txBody>
          <a:bodyPr anchorCtr="0" anchor="b" bIns="0" lIns="0" spcFirstLastPara="1" rIns="0" wrap="square" tIns="45700">
            <a:noAutofit/>
          </a:bodyPr>
          <a:lstStyle/>
          <a:p>
            <a:pPr indent="0" lvl="0" marL="0" rtl="0" algn="l">
              <a:lnSpc>
                <a:spcPct val="100000"/>
              </a:lnSpc>
              <a:spcBef>
                <a:spcPts val="0"/>
              </a:spcBef>
              <a:spcAft>
                <a:spcPts val="0"/>
              </a:spcAft>
              <a:buClr>
                <a:schemeClr val="lt1"/>
              </a:buClr>
              <a:buSzPts val="5000"/>
              <a:buFont typeface="Calibri"/>
              <a:buNone/>
            </a:pPr>
            <a:r>
              <a:rPr b="0" i="0" lang="en-US" sz="5000" u="none">
                <a:solidFill>
                  <a:schemeClr val="lt1"/>
                </a:solidFill>
                <a:latin typeface="Calibri"/>
                <a:ea typeface="Calibri"/>
                <a:cs typeface="Calibri"/>
                <a:sym typeface="Calibri"/>
              </a:rPr>
              <a:t>Gobernabilidad</a:t>
            </a:r>
            <a:endParaRPr/>
          </a:p>
        </p:txBody>
      </p:sp>
      <p:sp>
        <p:nvSpPr>
          <p:cNvPr id="150" name="Google Shape;150;p19"/>
          <p:cNvSpPr txBox="1"/>
          <p:nvPr>
            <p:ph idx="1" type="body"/>
          </p:nvPr>
        </p:nvSpPr>
        <p:spPr>
          <a:xfrm>
            <a:off x="457200" y="193516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El término surge en la década de los 70 (XX) en occidente ligado a la crisis de las democracias representativas y del Estado benefactor (Comisión Trilateral- 1973. Gobernabilidad </a:t>
            </a:r>
            <a:r>
              <a:rPr b="0" i="1" lang="en-US" sz="2600" u="none">
                <a:solidFill>
                  <a:schemeClr val="lt1"/>
                </a:solidFill>
                <a:latin typeface="Constantia"/>
                <a:ea typeface="Constantia"/>
                <a:cs typeface="Constantia"/>
                <a:sym typeface="Constantia"/>
              </a:rPr>
              <a:t>vs</a:t>
            </a:r>
            <a:r>
              <a:rPr b="0" i="0" lang="en-US" sz="2600" u="none">
                <a:solidFill>
                  <a:schemeClr val="lt1"/>
                </a:solidFill>
                <a:latin typeface="Constantia"/>
                <a:ea typeface="Constantia"/>
                <a:cs typeface="Constantia"/>
                <a:sym typeface="Constantia"/>
              </a:rPr>
              <a:t> democracia)</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En América Latina el debate surge en los 80 (caída de las dictaduras militares y tránsito a regímenes democráticos)</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En Cuba se introduce el término en los 90.</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No hay una definición clara ni universalmente aceptada.</a:t>
            </a:r>
            <a:endParaRPr/>
          </a:p>
        </p:txBody>
      </p:sp>
      <p:sp>
        <p:nvSpPr>
          <p:cNvPr id="151" name="Google Shape;151;p19"/>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5"/>
          <p:cNvSpPr txBox="1"/>
          <p:nvPr>
            <p:ph idx="1" type="body"/>
          </p:nvPr>
        </p:nvSpPr>
        <p:spPr>
          <a:xfrm>
            <a:off x="395287" y="1125537"/>
            <a:ext cx="8291400" cy="51990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None/>
            </a:pPr>
            <a:r>
              <a:rPr b="0" i="0" lang="en-US" sz="2400" u="none">
                <a:solidFill>
                  <a:srgbClr val="F2F2F2"/>
                </a:solidFill>
                <a:latin typeface="Constantia"/>
                <a:ea typeface="Constantia"/>
                <a:cs typeface="Constantia"/>
                <a:sym typeface="Constantia"/>
              </a:rPr>
              <a:t>BOBBIO, Norberto; MATTEUCCI, N.; PASQUINO, G.: </a:t>
            </a:r>
            <a:r>
              <a:rPr b="0" i="1" lang="en-US" sz="2400" u="none">
                <a:solidFill>
                  <a:srgbClr val="F2F2F2"/>
                </a:solidFill>
                <a:latin typeface="Constantia"/>
                <a:ea typeface="Constantia"/>
                <a:cs typeface="Constantia"/>
                <a:sym typeface="Constantia"/>
              </a:rPr>
              <a:t>Diccionario de Política</a:t>
            </a:r>
            <a:r>
              <a:rPr b="0" i="0" lang="en-US" sz="2400" u="none">
                <a:solidFill>
                  <a:srgbClr val="F2F2F2"/>
                </a:solidFill>
                <a:latin typeface="Constantia"/>
                <a:ea typeface="Constantia"/>
                <a:cs typeface="Constantia"/>
                <a:sym typeface="Constantia"/>
              </a:rPr>
              <a:t>. Siglo Veintiuno editores. México. 1994.</a:t>
            </a:r>
            <a:endParaRPr/>
          </a:p>
          <a:p>
            <a:pPr indent="-273050" lvl="0" marL="273050" marR="0" rtl="0" algn="l">
              <a:lnSpc>
                <a:spcPct val="100000"/>
              </a:lnSpc>
              <a:spcBef>
                <a:spcPts val="480"/>
              </a:spcBef>
              <a:spcAft>
                <a:spcPts val="0"/>
              </a:spcAft>
              <a:buClr>
                <a:srgbClr val="0BD0D9"/>
              </a:buClr>
              <a:buSzPts val="2280"/>
              <a:buFont typeface="Noto Sans Symbols"/>
              <a:buNone/>
            </a:pPr>
            <a:r>
              <a:rPr b="0" i="0" lang="en-US" sz="2400" u="none">
                <a:solidFill>
                  <a:schemeClr val="lt1"/>
                </a:solidFill>
                <a:latin typeface="Constantia"/>
                <a:ea typeface="Constantia"/>
                <a:cs typeface="Constantia"/>
                <a:sym typeface="Constantia"/>
              </a:rPr>
              <a:t>Camou, Antonio (1996): </a:t>
            </a:r>
            <a:r>
              <a:rPr b="0" i="1" lang="en-US" sz="2400" u="none">
                <a:solidFill>
                  <a:schemeClr val="lt1"/>
                </a:solidFill>
                <a:latin typeface="Constantia"/>
                <a:ea typeface="Constantia"/>
                <a:cs typeface="Constantia"/>
                <a:sym typeface="Constantia"/>
              </a:rPr>
              <a:t>Gobernabilidad y Democracia</a:t>
            </a:r>
            <a:r>
              <a:rPr b="0" i="0" lang="en-US" sz="2400" u="none">
                <a:solidFill>
                  <a:schemeClr val="lt1"/>
                </a:solidFill>
                <a:latin typeface="Constantia"/>
                <a:ea typeface="Constantia"/>
                <a:cs typeface="Constantia"/>
                <a:sym typeface="Constantia"/>
              </a:rPr>
              <a:t>. Instituto Federal electoral. Cuarta edición diciembre de 2001. México.</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De Puelles, M.; Urzúa, R.: </a:t>
            </a:r>
            <a:r>
              <a:rPr b="0" i="1" lang="en-US" sz="2400" u="none">
                <a:solidFill>
                  <a:schemeClr val="lt1"/>
                </a:solidFill>
                <a:latin typeface="Constantia"/>
                <a:ea typeface="Constantia"/>
                <a:cs typeface="Constantia"/>
                <a:sym typeface="Constantia"/>
              </a:rPr>
              <a:t>Gobernabilidad democrática y gobernabilidad en los sistemas educativos</a:t>
            </a:r>
            <a:r>
              <a:rPr b="0" i="0" lang="en-US" sz="2400" u="none">
                <a:solidFill>
                  <a:schemeClr val="lt1"/>
                </a:solidFill>
                <a:latin typeface="Constantia"/>
                <a:ea typeface="Constantia"/>
                <a:cs typeface="Constantia"/>
                <a:sym typeface="Constantia"/>
              </a:rPr>
              <a:t>.</a:t>
            </a:r>
            <a:r>
              <a:rPr b="0" i="0" lang="en-US" sz="2400" u="sng">
                <a:solidFill>
                  <a:schemeClr val="hlink"/>
                </a:solidFill>
                <a:latin typeface="Constantia"/>
                <a:ea typeface="Constantia"/>
                <a:cs typeface="Constantia"/>
                <a:sym typeface="Constantia"/>
                <a:hlinkClick r:id="rId3"/>
              </a:rPr>
              <a:t> www.governance.com</a:t>
            </a:r>
            <a:r>
              <a:rPr b="0" i="0" lang="en-US" sz="2400" u="none">
                <a:solidFill>
                  <a:schemeClr val="lt1"/>
                </a:solidFill>
                <a:latin typeface="Constantia"/>
                <a:ea typeface="Constantia"/>
                <a:cs typeface="Constantia"/>
                <a:sym typeface="Constantia"/>
              </a:rPr>
              <a:t> </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Filmus, Daniel: “Educación y gobernabilidad democrática” en </a:t>
            </a:r>
            <a:r>
              <a:rPr b="0" i="1" lang="en-US" sz="2400" u="none">
                <a:solidFill>
                  <a:schemeClr val="lt1"/>
                </a:solidFill>
                <a:latin typeface="Constantia"/>
                <a:ea typeface="Constantia"/>
                <a:cs typeface="Constantia"/>
                <a:sym typeface="Constantia"/>
              </a:rPr>
              <a:t>Introducción a la Revista Iberoamericana de educación</a:t>
            </a:r>
            <a:r>
              <a:rPr b="0" i="0" lang="en-US" sz="2400" u="none">
                <a:solidFill>
                  <a:schemeClr val="lt1"/>
                </a:solidFill>
                <a:latin typeface="Constantia"/>
                <a:ea typeface="Constantia"/>
                <a:cs typeface="Constantia"/>
                <a:sym typeface="Constantia"/>
              </a:rPr>
              <a:t>. No. 12. </a:t>
            </a:r>
            <a:r>
              <a:rPr b="0" i="0" lang="en-US" sz="2400" u="sng">
                <a:solidFill>
                  <a:schemeClr val="hlink"/>
                </a:solidFill>
                <a:latin typeface="Constantia"/>
                <a:ea typeface="Constantia"/>
                <a:cs typeface="Constantia"/>
                <a:sym typeface="Constantia"/>
                <a:hlinkClick r:id="rId4"/>
              </a:rPr>
              <a:t>www.governance.com</a:t>
            </a:r>
            <a:r>
              <a:rPr b="0" i="0" lang="en-US" sz="2400" u="none">
                <a:solidFill>
                  <a:schemeClr val="dk1"/>
                </a:solidFill>
                <a:latin typeface="Constantia"/>
                <a:ea typeface="Constantia"/>
                <a:cs typeface="Constantia"/>
                <a:sym typeface="Constantia"/>
              </a:rPr>
              <a:t> </a:t>
            </a:r>
            <a:endParaRPr/>
          </a:p>
          <a:p>
            <a:pPr indent="-273050" lvl="0" marL="273050" marR="0" rtl="0" algn="l">
              <a:lnSpc>
                <a:spcPct val="100000"/>
              </a:lnSpc>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a:p>
            <a:pPr indent="-273050" lvl="0" marL="273050" marR="0" rtl="0" algn="l">
              <a:lnSpc>
                <a:spcPct val="100000"/>
              </a:lnSpc>
              <a:spcBef>
                <a:spcPts val="560"/>
              </a:spcBef>
              <a:spcAft>
                <a:spcPts val="0"/>
              </a:spcAft>
              <a:buClr>
                <a:srgbClr val="0BD0D9"/>
              </a:buClr>
              <a:buSzPts val="2660"/>
              <a:buFont typeface="Noto Sans Symbols"/>
              <a:buNone/>
            </a:pPr>
            <a:r>
              <a:t/>
            </a:r>
            <a:endParaRPr b="0" i="0" sz="2800" u="none">
              <a:solidFill>
                <a:schemeClr val="dk1"/>
              </a:solidFill>
              <a:latin typeface="Constantia"/>
              <a:ea typeface="Constantia"/>
              <a:cs typeface="Constantia"/>
              <a:sym typeface="Constantia"/>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dk1"/>
              </a:solidFill>
              <a:latin typeface="Constantia"/>
              <a:ea typeface="Constantia"/>
              <a:cs typeface="Constantia"/>
              <a:sym typeface="Constantia"/>
            </a:endParaRPr>
          </a:p>
        </p:txBody>
      </p:sp>
      <p:sp>
        <p:nvSpPr>
          <p:cNvPr id="375" name="Google Shape;375;p55"/>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6"/>
          <p:cNvSpPr txBox="1"/>
          <p:nvPr>
            <p:ph idx="1" type="body"/>
          </p:nvPr>
        </p:nvSpPr>
        <p:spPr>
          <a:xfrm>
            <a:off x="468312" y="1125537"/>
            <a:ext cx="8229600" cy="46767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García Brigos, Jesús (1996): G</a:t>
            </a:r>
            <a:r>
              <a:rPr b="0" i="1" lang="en-US" sz="2400" u="none">
                <a:solidFill>
                  <a:schemeClr val="lt1"/>
                </a:solidFill>
                <a:latin typeface="Constantia"/>
                <a:ea typeface="Constantia"/>
                <a:cs typeface="Constantia"/>
                <a:sym typeface="Constantia"/>
              </a:rPr>
              <a:t>obernabilidad y democracia: los órganos del poder popular en Cuba. </a:t>
            </a:r>
            <a:r>
              <a:rPr b="0" i="0" lang="en-US" sz="2400" u="none">
                <a:solidFill>
                  <a:schemeClr val="lt1"/>
                </a:solidFill>
                <a:latin typeface="Constantia"/>
                <a:ea typeface="Constantia"/>
                <a:cs typeface="Constantia"/>
                <a:sym typeface="Constantia"/>
              </a:rPr>
              <a:t>Informe de Investigación Instituto de Filosofía. La Habana. </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______ (1992): “Gobernar en el socialismo. Notas para un debate necesario”. En: </a:t>
            </a:r>
            <a:r>
              <a:rPr b="0" i="1" lang="en-US" sz="2400" u="none">
                <a:solidFill>
                  <a:schemeClr val="lt1"/>
                </a:solidFill>
                <a:latin typeface="Constantia"/>
                <a:ea typeface="Constantia"/>
                <a:cs typeface="Constantia"/>
                <a:sym typeface="Constantia"/>
              </a:rPr>
              <a:t>Ciencia política: indagaciones desde Cuba</a:t>
            </a:r>
            <a:r>
              <a:rPr b="0" i="0" lang="en-US" sz="2400" u="none">
                <a:solidFill>
                  <a:schemeClr val="lt1"/>
                </a:solidFill>
                <a:latin typeface="Constantia"/>
                <a:ea typeface="Constantia"/>
                <a:cs typeface="Constantia"/>
                <a:sym typeface="Constantia"/>
              </a:rPr>
              <a:t>. La Habana.</a:t>
            </a:r>
            <a:endParaRPr/>
          </a:p>
          <a:p>
            <a:pPr indent="-273050" lvl="0" marL="273050" marR="0" rtl="0" algn="l">
              <a:lnSpc>
                <a:spcPct val="100000"/>
              </a:lnSpc>
              <a:spcBef>
                <a:spcPts val="480"/>
              </a:spcBef>
              <a:spcAft>
                <a:spcPts val="0"/>
              </a:spcAft>
              <a:buClr>
                <a:srgbClr val="0BD0D9"/>
              </a:buClr>
              <a:buSzPts val="2280"/>
              <a:buFont typeface="Noto Sans Symbols"/>
              <a:buChar char="⚫"/>
            </a:pPr>
            <a:r>
              <a:rPr b="0" i="0" lang="en-US" sz="2400" u="none">
                <a:solidFill>
                  <a:schemeClr val="lt1"/>
                </a:solidFill>
                <a:latin typeface="Constantia"/>
                <a:ea typeface="Constantia"/>
                <a:cs typeface="Constantia"/>
                <a:sym typeface="Constantia"/>
              </a:rPr>
              <a:t>Nohlen, Dieter (1996): </a:t>
            </a:r>
            <a:r>
              <a:rPr b="0" i="1" lang="en-US" sz="2400" u="none">
                <a:solidFill>
                  <a:schemeClr val="lt1"/>
                </a:solidFill>
                <a:latin typeface="Constantia"/>
                <a:ea typeface="Constantia"/>
                <a:cs typeface="Constantia"/>
                <a:sym typeface="Constantia"/>
              </a:rPr>
              <a:t>Democracia, transición y gobernabilidad en </a:t>
            </a:r>
            <a:r>
              <a:rPr b="0" i="0" lang="en-US" sz="2400" u="none">
                <a:solidFill>
                  <a:schemeClr val="lt1"/>
                </a:solidFill>
                <a:latin typeface="Constantia"/>
                <a:ea typeface="Constantia"/>
                <a:cs typeface="Constantia"/>
                <a:sym typeface="Constantia"/>
              </a:rPr>
              <a:t>Valadés, Diego; Gutiérrez Rivas, Rodrigo (2001): Democracia y Gobernabilidad. Memoria al IV Congreso Nacional de Derecho Constitucional. Tomo II. Instituto de Investigaciones Jurídicas. UNAM. México.</a:t>
            </a:r>
            <a:endParaRPr/>
          </a:p>
          <a:p>
            <a:pPr indent="-273050" lvl="0" marL="273050" marR="0" rtl="0" algn="l">
              <a:lnSpc>
                <a:spcPct val="100000"/>
              </a:lnSpc>
              <a:spcBef>
                <a:spcPts val="520"/>
              </a:spcBef>
              <a:spcAft>
                <a:spcPts val="0"/>
              </a:spcAft>
              <a:buClr>
                <a:srgbClr val="0BD0D9"/>
              </a:buClr>
              <a:buSzPts val="2470"/>
              <a:buFont typeface="Noto Sans Symbols"/>
              <a:buNone/>
            </a:pPr>
            <a:r>
              <a:t/>
            </a:r>
            <a:endParaRPr b="0" i="0" sz="2600" u="none">
              <a:solidFill>
                <a:schemeClr val="lt1"/>
              </a:solidFill>
              <a:latin typeface="Constantia"/>
              <a:ea typeface="Constantia"/>
              <a:cs typeface="Constantia"/>
              <a:sym typeface="Constantia"/>
            </a:endParaRPr>
          </a:p>
          <a:p>
            <a:pPr indent="-273050" lvl="0" marL="273050" marR="0" rtl="0" algn="l">
              <a:lnSpc>
                <a:spcPct val="100000"/>
              </a:lnSpc>
              <a:spcBef>
                <a:spcPts val="520"/>
              </a:spcBef>
              <a:spcAft>
                <a:spcPts val="0"/>
              </a:spcAft>
              <a:buClr>
                <a:srgbClr val="0BD0D9"/>
              </a:buClr>
              <a:buSzPts val="2470"/>
              <a:buFont typeface="Noto Sans Symbols"/>
              <a:buNone/>
            </a:pPr>
            <a:r>
              <a:t/>
            </a:r>
            <a:endParaRPr b="0" i="0" sz="2600" u="none">
              <a:solidFill>
                <a:schemeClr val="dk1"/>
              </a:solidFill>
              <a:latin typeface="Constantia"/>
              <a:ea typeface="Constantia"/>
              <a:cs typeface="Constantia"/>
              <a:sym typeface="Constantia"/>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dk1"/>
              </a:solidFill>
              <a:latin typeface="Constantia"/>
              <a:ea typeface="Constantia"/>
              <a:cs typeface="Constantia"/>
              <a:sym typeface="Constantia"/>
            </a:endParaRPr>
          </a:p>
        </p:txBody>
      </p:sp>
      <p:sp>
        <p:nvSpPr>
          <p:cNvPr id="381" name="Google Shape;381;p56"/>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57"/>
          <p:cNvSpPr txBox="1"/>
          <p:nvPr>
            <p:ph idx="1" type="body"/>
          </p:nvPr>
        </p:nvSpPr>
        <p:spPr>
          <a:xfrm>
            <a:off x="301625" y="1989137"/>
            <a:ext cx="8004300" cy="25020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BD0D9"/>
              </a:buClr>
              <a:buSzPts val="5130"/>
              <a:buFont typeface="Noto Sans Symbols"/>
              <a:buNone/>
            </a:pPr>
            <a:r>
              <a:t/>
            </a:r>
            <a:endParaRPr b="0" i="0" sz="5400" u="none">
              <a:solidFill>
                <a:srgbClr val="F2F2F2"/>
              </a:solidFill>
              <a:latin typeface="Constantia"/>
              <a:ea typeface="Constantia"/>
              <a:cs typeface="Constantia"/>
              <a:sym typeface="Constantia"/>
            </a:endParaRPr>
          </a:p>
          <a:p>
            <a:pPr indent="0" lvl="0" marL="0" marR="0" rtl="0" algn="ctr">
              <a:lnSpc>
                <a:spcPct val="100000"/>
              </a:lnSpc>
              <a:spcBef>
                <a:spcPts val="1080"/>
              </a:spcBef>
              <a:spcAft>
                <a:spcPts val="0"/>
              </a:spcAft>
              <a:buClr>
                <a:srgbClr val="0BD0D9"/>
              </a:buClr>
              <a:buSzPts val="5130"/>
              <a:buFont typeface="Noto Sans Symbols"/>
              <a:buNone/>
            </a:pPr>
            <a:r>
              <a:rPr b="0" i="0" lang="en-US" sz="5400" u="none">
                <a:solidFill>
                  <a:srgbClr val="F2F2F2"/>
                </a:solidFill>
                <a:latin typeface="Constantia"/>
                <a:ea typeface="Constantia"/>
                <a:cs typeface="Constantia"/>
                <a:sym typeface="Constantia"/>
              </a:rPr>
              <a:t>Fin</a:t>
            </a:r>
            <a:endParaRPr/>
          </a:p>
        </p:txBody>
      </p:sp>
      <p:sp>
        <p:nvSpPr>
          <p:cNvPr id="387" name="Google Shape;387;p57"/>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0"/>
          <p:cNvSpPr txBox="1"/>
          <p:nvPr>
            <p:ph idx="1" type="body"/>
          </p:nvPr>
        </p:nvSpPr>
        <p:spPr>
          <a:xfrm>
            <a:off x="457200" y="1557337"/>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3040"/>
              <a:buFont typeface="Noto Sans Symbols"/>
              <a:buChar char="⚫"/>
            </a:pPr>
            <a:r>
              <a:rPr b="0" i="0" lang="en-US" sz="3200" u="none">
                <a:solidFill>
                  <a:schemeClr val="lt1"/>
                </a:solidFill>
                <a:latin typeface="Constantia"/>
                <a:ea typeface="Constantia"/>
                <a:cs typeface="Constantia"/>
                <a:sym typeface="Constantia"/>
              </a:rPr>
              <a:t>La gobernabilidad se concreta específicamente en el funcionamiento del Estado, aunque se relaciona con la sociedad en su conjunto.</a:t>
            </a:r>
            <a:endParaRPr/>
          </a:p>
          <a:p>
            <a:pPr indent="-273050" lvl="0" marL="273050" marR="0" rtl="0" algn="l">
              <a:lnSpc>
                <a:spcPct val="100000"/>
              </a:lnSpc>
              <a:spcBef>
                <a:spcPts val="640"/>
              </a:spcBef>
              <a:spcAft>
                <a:spcPts val="0"/>
              </a:spcAft>
              <a:buClr>
                <a:srgbClr val="0BD0D9"/>
              </a:buClr>
              <a:buSzPts val="3040"/>
              <a:buFont typeface="Noto Sans Symbols"/>
              <a:buChar char="⚫"/>
            </a:pPr>
            <a:r>
              <a:rPr b="0" i="0" lang="en-US" sz="3200" u="none">
                <a:solidFill>
                  <a:schemeClr val="lt1"/>
                </a:solidFill>
                <a:latin typeface="Constantia"/>
                <a:ea typeface="Constantia"/>
                <a:cs typeface="Constantia"/>
                <a:sym typeface="Constantia"/>
              </a:rPr>
              <a:t>Se define  en sentido amplio como </a:t>
            </a:r>
            <a:r>
              <a:rPr b="0" i="1" lang="en-US" sz="3200" u="none">
                <a:solidFill>
                  <a:schemeClr val="lt1"/>
                </a:solidFill>
                <a:latin typeface="Constantia"/>
                <a:ea typeface="Constantia"/>
                <a:cs typeface="Constantia"/>
                <a:sym typeface="Constantia"/>
              </a:rPr>
              <a:t>la capacidad de los gobiernos para ejercer el poder político de forma continuada.</a:t>
            </a:r>
            <a:endParaRPr/>
          </a:p>
        </p:txBody>
      </p:sp>
      <p:sp>
        <p:nvSpPr>
          <p:cNvPr id="157" name="Google Shape;157;p20"/>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1"/>
          <p:cNvSpPr txBox="1"/>
          <p:nvPr>
            <p:ph idx="1" type="body"/>
          </p:nvPr>
        </p:nvSpPr>
        <p:spPr>
          <a:xfrm>
            <a:off x="395287" y="1196975"/>
            <a:ext cx="8291400" cy="51276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En las primeras definiciones:</a:t>
            </a:r>
            <a:endParaRPr/>
          </a:p>
          <a:p>
            <a:pPr indent="-168910" lvl="0" marL="0" marR="0" rtl="0" algn="l">
              <a:lnSpc>
                <a:spcPct val="90000"/>
              </a:lnSpc>
              <a:spcBef>
                <a:spcPts val="560"/>
              </a:spcBef>
              <a:spcAft>
                <a:spcPts val="0"/>
              </a:spcAft>
              <a:buClr>
                <a:srgbClr val="0BD0D9"/>
              </a:buClr>
              <a:buSzPts val="2660"/>
              <a:buFont typeface="Arial"/>
              <a:buChar char="•"/>
            </a:pPr>
            <a:r>
              <a:rPr b="0" i="0" lang="en-US" sz="2800" u="sng">
                <a:solidFill>
                  <a:schemeClr val="lt1"/>
                </a:solidFill>
                <a:latin typeface="Constantia"/>
                <a:ea typeface="Constantia"/>
                <a:cs typeface="Constantia"/>
                <a:sym typeface="Constantia"/>
              </a:rPr>
              <a:t>Gobernabilidad </a:t>
            </a:r>
            <a:r>
              <a:rPr b="0" i="0" lang="en-US" sz="2800" u="none">
                <a:solidFill>
                  <a:schemeClr val="lt1"/>
                </a:solidFill>
                <a:latin typeface="Constantia"/>
                <a:ea typeface="Constantia"/>
                <a:cs typeface="Constantia"/>
                <a:sym typeface="Constantia"/>
              </a:rPr>
              <a:t>e </a:t>
            </a:r>
            <a:r>
              <a:rPr b="0" i="0" lang="en-US" sz="2800" u="sng">
                <a:solidFill>
                  <a:schemeClr val="lt1"/>
                </a:solidFill>
                <a:latin typeface="Constantia"/>
                <a:ea typeface="Constantia"/>
                <a:cs typeface="Constantia"/>
                <a:sym typeface="Constantia"/>
              </a:rPr>
              <a:t>ingobernabilidad</a:t>
            </a:r>
            <a:r>
              <a:rPr b="0" i="0" lang="en-US" sz="2800" u="none">
                <a:solidFill>
                  <a:schemeClr val="lt1"/>
                </a:solidFill>
                <a:latin typeface="Constantia"/>
                <a:ea typeface="Constantia"/>
                <a:cs typeface="Constantia"/>
                <a:sym typeface="Constantia"/>
              </a:rPr>
              <a:t> fueron empleados para referirse al fenómeno de la estabilidad social y política.</a:t>
            </a:r>
            <a:endParaRPr/>
          </a:p>
          <a:p>
            <a:pPr indent="-168910" lvl="0" marL="0" marR="0" rtl="0" algn="l">
              <a:lnSpc>
                <a:spcPct val="90000"/>
              </a:lnSpc>
              <a:spcBef>
                <a:spcPts val="560"/>
              </a:spcBef>
              <a:spcAft>
                <a:spcPts val="0"/>
              </a:spcAft>
              <a:buClr>
                <a:srgbClr val="0BD0D9"/>
              </a:buClr>
              <a:buSzPts val="2660"/>
              <a:buFont typeface="Arial"/>
              <a:buChar char="•"/>
            </a:pPr>
            <a:r>
              <a:rPr b="0" i="0" lang="en-US" sz="2800" u="none">
                <a:solidFill>
                  <a:schemeClr val="lt1"/>
                </a:solidFill>
                <a:latin typeface="Constantia"/>
                <a:ea typeface="Constantia"/>
                <a:cs typeface="Constantia"/>
                <a:sym typeface="Constantia"/>
              </a:rPr>
              <a:t>La g</a:t>
            </a:r>
            <a:r>
              <a:rPr b="0" i="0" lang="en-US" sz="2800" u="sng">
                <a:solidFill>
                  <a:schemeClr val="lt1"/>
                </a:solidFill>
                <a:latin typeface="Constantia"/>
                <a:ea typeface="Constantia"/>
                <a:cs typeface="Constantia"/>
                <a:sym typeface="Constantia"/>
              </a:rPr>
              <a:t>obernabilidad</a:t>
            </a:r>
            <a:r>
              <a:rPr b="0" i="0" lang="en-US" sz="2800" u="none">
                <a:solidFill>
                  <a:schemeClr val="lt1"/>
                </a:solidFill>
                <a:latin typeface="Constantia"/>
                <a:ea typeface="Constantia"/>
                <a:cs typeface="Constantia"/>
                <a:sym typeface="Constantia"/>
              </a:rPr>
              <a:t> hacía referencia al control político institucional sobre la sociedad y su transformación, mientras la  </a:t>
            </a:r>
            <a:r>
              <a:rPr b="0" i="0" lang="en-US" sz="2800" u="sng">
                <a:solidFill>
                  <a:schemeClr val="lt1"/>
                </a:solidFill>
                <a:latin typeface="Constantia"/>
                <a:ea typeface="Constantia"/>
                <a:cs typeface="Constantia"/>
                <a:sym typeface="Constantia"/>
              </a:rPr>
              <a:t>ingobernabilidad</a:t>
            </a:r>
            <a:r>
              <a:rPr b="0" i="0" lang="en-US" sz="2800" u="none">
                <a:solidFill>
                  <a:schemeClr val="lt1"/>
                </a:solidFill>
                <a:latin typeface="Constantia"/>
                <a:ea typeface="Constantia"/>
                <a:cs typeface="Constantia"/>
                <a:sym typeface="Constantia"/>
              </a:rPr>
              <a:t> hacía referencia a la pérdida de control de los gobernantes sobre los gobernados.</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163" name="Google Shape;163;p21"/>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2"/>
          <p:cNvSpPr txBox="1"/>
          <p:nvPr>
            <p:ph idx="1" type="body"/>
          </p:nvPr>
        </p:nvSpPr>
        <p:spPr>
          <a:xfrm>
            <a:off x="468312" y="1412875"/>
            <a:ext cx="8218500" cy="49116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En sus orígenes, el debate se centró en las crisis de gobernabilidad  (ingobernabilidad) y sobre las fórmulas para hacer más eficiente la dominación.</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Posteriormente se extendió a cómo hacer más democráticas y sostenibles las sociedades y sus sistemas políticos (gobernabilidad democrática).</a:t>
            </a:r>
            <a:endParaRPr/>
          </a:p>
          <a:p>
            <a:pPr indent="-273050" lvl="0" marL="273050" marR="0" rtl="0" algn="l">
              <a:lnSpc>
                <a:spcPct val="100000"/>
              </a:lnSpc>
              <a:spcBef>
                <a:spcPts val="520"/>
              </a:spcBef>
              <a:spcAft>
                <a:spcPts val="0"/>
              </a:spcAft>
              <a:buClr>
                <a:srgbClr val="0BD0D9"/>
              </a:buClr>
              <a:buSzPts val="2470"/>
              <a:buFont typeface="Noto Sans Symbols"/>
              <a:buChar char="⚫"/>
            </a:pPr>
            <a:r>
              <a:rPr b="0" i="0" lang="en-US" sz="2600" u="none">
                <a:solidFill>
                  <a:schemeClr val="lt1"/>
                </a:solidFill>
                <a:latin typeface="Constantia"/>
                <a:ea typeface="Constantia"/>
                <a:cs typeface="Constantia"/>
                <a:sym typeface="Constantia"/>
              </a:rPr>
              <a:t>Es preciso diferenciar entre la situación en que un sistema muestra incapacidad "para resolver una o varias tareas," de aquella en que "es incapaz de cumplir sus funciones originales y debe sufrir una transformación profunda”.</a:t>
            </a:r>
            <a:endParaRPr/>
          </a:p>
          <a:p>
            <a:pPr indent="-116204" lvl="0" marL="273050" marR="0" rtl="0" algn="l">
              <a:spcBef>
                <a:spcPts val="520"/>
              </a:spcBef>
              <a:spcAft>
                <a:spcPts val="0"/>
              </a:spcAft>
              <a:buClr>
                <a:srgbClr val="0BD0D9"/>
              </a:buClr>
              <a:buSzPts val="2470"/>
              <a:buFont typeface="Noto Sans Symbols"/>
              <a:buNone/>
            </a:pPr>
            <a:r>
              <a:t/>
            </a:r>
            <a:endParaRPr b="0" i="0" sz="2600" u="none">
              <a:solidFill>
                <a:schemeClr val="lt1"/>
              </a:solidFill>
              <a:latin typeface="Constantia"/>
              <a:ea typeface="Constantia"/>
              <a:cs typeface="Constantia"/>
              <a:sym typeface="Constantia"/>
            </a:endParaRPr>
          </a:p>
        </p:txBody>
      </p:sp>
      <p:sp>
        <p:nvSpPr>
          <p:cNvPr id="169" name="Google Shape;169;p22"/>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3"/>
          <p:cNvSpPr txBox="1"/>
          <p:nvPr>
            <p:ph idx="1" type="body"/>
          </p:nvPr>
        </p:nvSpPr>
        <p:spPr>
          <a:xfrm>
            <a:off x="468312" y="1714500"/>
            <a:ext cx="8247000" cy="4017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BD0D9"/>
              </a:buClr>
              <a:buSzPts val="2660"/>
              <a:buFont typeface="Noto Sans Symbols"/>
              <a:buNone/>
            </a:pPr>
            <a:r>
              <a:rPr b="0" i="0" lang="en-US" sz="2800" u="none">
                <a:solidFill>
                  <a:schemeClr val="lt1"/>
                </a:solidFill>
                <a:latin typeface="Constantia"/>
                <a:ea typeface="Constantia"/>
                <a:cs typeface="Constantia"/>
                <a:sym typeface="Constantia"/>
              </a:rPr>
              <a:t>En América Latina varios autores abordan el tema de la </a:t>
            </a:r>
            <a:r>
              <a:rPr b="0" i="1" lang="en-US" sz="2800" u="none">
                <a:solidFill>
                  <a:schemeClr val="lt1"/>
                </a:solidFill>
                <a:latin typeface="Constantia"/>
                <a:ea typeface="Constantia"/>
                <a:cs typeface="Constantia"/>
                <a:sym typeface="Constantia"/>
              </a:rPr>
              <a:t>gobernabilidad democrática </a:t>
            </a:r>
            <a:r>
              <a:rPr b="0" i="0" lang="en-US" sz="2800" u="none">
                <a:solidFill>
                  <a:schemeClr val="lt1"/>
                </a:solidFill>
                <a:latin typeface="Constantia"/>
                <a:ea typeface="Constantia"/>
                <a:cs typeface="Constantia"/>
                <a:sym typeface="Constantia"/>
              </a:rPr>
              <a:t>y valoran no solo las </a:t>
            </a:r>
            <a:r>
              <a:rPr b="0" i="0" lang="en-US" sz="2800" u="sng">
                <a:solidFill>
                  <a:schemeClr val="lt1"/>
                </a:solidFill>
                <a:latin typeface="Constantia"/>
                <a:ea typeface="Constantia"/>
                <a:cs typeface="Constantia"/>
                <a:sym typeface="Constantia"/>
              </a:rPr>
              <a:t>acciones gubernamentales</a:t>
            </a:r>
            <a:r>
              <a:rPr b="0" i="0" lang="en-US" sz="2800" u="none">
                <a:solidFill>
                  <a:schemeClr val="lt1"/>
                </a:solidFill>
                <a:latin typeface="Constantia"/>
                <a:ea typeface="Constantia"/>
                <a:cs typeface="Constantia"/>
                <a:sym typeface="Constantia"/>
              </a:rPr>
              <a:t>, sino que además incluyen  valoraciones sobre:</a:t>
            </a:r>
            <a:endParaRPr/>
          </a:p>
          <a:p>
            <a:pPr indent="-168910" lvl="0" marL="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 el estado de las </a:t>
            </a:r>
            <a:r>
              <a:rPr b="0" i="0" lang="en-US" sz="2800" u="sng">
                <a:solidFill>
                  <a:schemeClr val="lt1"/>
                </a:solidFill>
                <a:latin typeface="Constantia"/>
                <a:ea typeface="Constantia"/>
                <a:cs typeface="Constantia"/>
                <a:sym typeface="Constantia"/>
              </a:rPr>
              <a:t>instituciones sociales ;</a:t>
            </a:r>
            <a:r>
              <a:rPr b="0" i="0" lang="en-US" sz="2800" u="none">
                <a:solidFill>
                  <a:schemeClr val="lt1"/>
                </a:solidFill>
                <a:latin typeface="Constantia"/>
                <a:ea typeface="Constantia"/>
                <a:cs typeface="Constantia"/>
                <a:sym typeface="Constantia"/>
              </a:rPr>
              <a:t> y </a:t>
            </a:r>
            <a:endParaRPr/>
          </a:p>
          <a:p>
            <a:pPr indent="-168910" lvl="0" marL="0" marR="0" rtl="0" algn="l">
              <a:lnSpc>
                <a:spcPct val="100000"/>
              </a:lnSpc>
              <a:spcBef>
                <a:spcPts val="560"/>
              </a:spcBef>
              <a:spcAft>
                <a:spcPts val="0"/>
              </a:spcAft>
              <a:buClr>
                <a:srgbClr val="0BD0D9"/>
              </a:buClr>
              <a:buSzPts val="2660"/>
              <a:buFont typeface="Noto Sans Symbols"/>
              <a:buChar char="⚫"/>
            </a:pPr>
            <a:r>
              <a:rPr b="0" i="0" lang="en-US" sz="2800" u="none">
                <a:solidFill>
                  <a:schemeClr val="lt1"/>
                </a:solidFill>
                <a:latin typeface="Constantia"/>
                <a:ea typeface="Constantia"/>
                <a:cs typeface="Constantia"/>
                <a:sym typeface="Constantia"/>
              </a:rPr>
              <a:t>el vínculo entre las </a:t>
            </a:r>
            <a:r>
              <a:rPr b="0" i="0" lang="en-US" sz="2800" u="sng">
                <a:solidFill>
                  <a:schemeClr val="lt1"/>
                </a:solidFill>
                <a:latin typeface="Constantia"/>
                <a:ea typeface="Constantia"/>
                <a:cs typeface="Constantia"/>
                <a:sym typeface="Constantia"/>
              </a:rPr>
              <a:t>instituciones del Estado y entre este y la sociedad civil</a:t>
            </a:r>
            <a:r>
              <a:rPr b="0" i="0" lang="en-US" sz="2800" u="none">
                <a:solidFill>
                  <a:schemeClr val="lt1"/>
                </a:solidFill>
                <a:latin typeface="Constantia"/>
                <a:ea typeface="Constantia"/>
                <a:cs typeface="Constantia"/>
                <a:sym typeface="Constantia"/>
              </a:rPr>
              <a:t> (Gobernanza)</a:t>
            </a:r>
            <a:endParaRPr/>
          </a:p>
          <a:p>
            <a:pPr indent="-104140" lvl="0" marL="273050" marR="0" rtl="0" algn="l">
              <a:spcBef>
                <a:spcPts val="560"/>
              </a:spcBef>
              <a:spcAft>
                <a:spcPts val="0"/>
              </a:spcAft>
              <a:buClr>
                <a:srgbClr val="0BD0D9"/>
              </a:buClr>
              <a:buSzPts val="2660"/>
              <a:buFont typeface="Noto Sans Symbols"/>
              <a:buNone/>
            </a:pPr>
            <a:r>
              <a:t/>
            </a:r>
            <a:endParaRPr b="0" i="0" sz="2800" u="none">
              <a:solidFill>
                <a:schemeClr val="lt1"/>
              </a:solidFill>
              <a:latin typeface="Constantia"/>
              <a:ea typeface="Constantia"/>
              <a:cs typeface="Constantia"/>
              <a:sym typeface="Constantia"/>
            </a:endParaRPr>
          </a:p>
        </p:txBody>
      </p:sp>
      <p:sp>
        <p:nvSpPr>
          <p:cNvPr id="175" name="Google Shape;175;p23"/>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4"/>
          <p:cNvSpPr txBox="1"/>
          <p:nvPr>
            <p:ph idx="1" type="body"/>
          </p:nvPr>
        </p:nvSpPr>
        <p:spPr>
          <a:xfrm>
            <a:off x="428625" y="1357312"/>
            <a:ext cx="8229600" cy="4389300"/>
          </a:xfrm>
          <a:prstGeom prst="rect">
            <a:avLst/>
          </a:prstGeom>
          <a:noFill/>
          <a:ln>
            <a:noFill/>
          </a:ln>
        </p:spPr>
        <p:txBody>
          <a:bodyPr anchorCtr="0" anchor="t" bIns="45700" lIns="91425" spcFirstLastPara="1" rIns="91425" wrap="square" tIns="45700">
            <a:noAutofit/>
          </a:bodyPr>
          <a:lstStyle/>
          <a:p>
            <a:pPr indent="-273050" lvl="0" marL="273050" marR="0" rtl="0" algn="l">
              <a:lnSpc>
                <a:spcPct val="100000"/>
              </a:lnSpc>
              <a:spcBef>
                <a:spcPts val="0"/>
              </a:spcBef>
              <a:spcAft>
                <a:spcPts val="0"/>
              </a:spcAft>
              <a:buClr>
                <a:srgbClr val="0BD0D9"/>
              </a:buClr>
              <a:buSzPts val="3800"/>
              <a:buFont typeface="Noto Sans Symbols"/>
              <a:buNone/>
            </a:pPr>
            <a:r>
              <a:rPr b="0" i="0" lang="en-US" sz="4000" u="none">
                <a:solidFill>
                  <a:schemeClr val="lt1"/>
                </a:solidFill>
                <a:latin typeface="Constantia"/>
                <a:ea typeface="Constantia"/>
                <a:cs typeface="Constantia"/>
                <a:sym typeface="Constantia"/>
              </a:rPr>
              <a:t>  Principales definiciones en América Latina:</a:t>
            </a:r>
            <a:endParaRPr/>
          </a:p>
          <a:p>
            <a:pPr indent="-116204" lvl="0" marL="273050" marR="0" rtl="0" algn="l">
              <a:lnSpc>
                <a:spcPct val="100000"/>
              </a:lnSpc>
              <a:spcBef>
                <a:spcPts val="520"/>
              </a:spcBef>
              <a:spcAft>
                <a:spcPts val="0"/>
              </a:spcAft>
              <a:buClr>
                <a:srgbClr val="0BD0D9"/>
              </a:buClr>
              <a:buSzPts val="2470"/>
              <a:buFont typeface="Noto Sans Symbols"/>
              <a:buNone/>
            </a:pPr>
            <a:r>
              <a:t/>
            </a:r>
            <a:endParaRPr b="0" i="0" sz="2600" u="none">
              <a:solidFill>
                <a:schemeClr val="lt1"/>
              </a:solidFill>
              <a:latin typeface="Constantia"/>
              <a:ea typeface="Constantia"/>
              <a:cs typeface="Constantia"/>
              <a:sym typeface="Constantia"/>
            </a:endParaRPr>
          </a:p>
          <a:p>
            <a:pPr indent="-273050" lvl="0" marL="273050" marR="0" rtl="0" algn="l">
              <a:lnSpc>
                <a:spcPct val="100000"/>
              </a:lnSpc>
              <a:spcBef>
                <a:spcPts val="560"/>
              </a:spcBef>
              <a:spcAft>
                <a:spcPts val="0"/>
              </a:spcAft>
              <a:buClr>
                <a:srgbClr val="0BD0D9"/>
              </a:buClr>
              <a:buSzPts val="2470"/>
              <a:buFont typeface="Noto Sans Symbols"/>
              <a:buNone/>
            </a:pPr>
            <a:r>
              <a:rPr b="0" i="0" lang="en-US" sz="2600" u="none">
                <a:solidFill>
                  <a:schemeClr val="lt1"/>
                </a:solidFill>
                <a:latin typeface="Constantia"/>
                <a:ea typeface="Constantia"/>
                <a:cs typeface="Constantia"/>
                <a:sym typeface="Constantia"/>
              </a:rPr>
              <a:t>   </a:t>
            </a:r>
            <a:r>
              <a:rPr b="1" i="0" lang="en-US" sz="2800" u="none">
                <a:solidFill>
                  <a:schemeClr val="lt1"/>
                </a:solidFill>
                <a:latin typeface="Constantia"/>
                <a:ea typeface="Constantia"/>
                <a:cs typeface="Constantia"/>
                <a:sym typeface="Constantia"/>
              </a:rPr>
              <a:t>Manuel de Puelles y Raúl Urzúa</a:t>
            </a:r>
            <a:r>
              <a:rPr b="0" i="0" lang="en-US" sz="2800" u="none">
                <a:solidFill>
                  <a:schemeClr val="lt1"/>
                </a:solidFill>
                <a:latin typeface="Constantia"/>
                <a:ea typeface="Constantia"/>
                <a:cs typeface="Constantia"/>
                <a:sym typeface="Constantia"/>
              </a:rPr>
              <a:t>: una democracia es gobernable  cuando los gobernantes toman y ejecutan decisiones que son </a:t>
            </a:r>
            <a:r>
              <a:rPr b="0" i="0" lang="en-US" sz="2800" u="sng">
                <a:solidFill>
                  <a:schemeClr val="lt1"/>
                </a:solidFill>
                <a:latin typeface="Constantia"/>
                <a:ea typeface="Constantia"/>
                <a:cs typeface="Constantia"/>
                <a:sym typeface="Constantia"/>
              </a:rPr>
              <a:t>aceptadas por la ciudadanía sin que esta pretenda cambiar el régimen,</a:t>
            </a:r>
            <a:r>
              <a:rPr b="0" i="0" lang="en-US" sz="2800" u="none">
                <a:solidFill>
                  <a:schemeClr val="lt1"/>
                </a:solidFill>
                <a:latin typeface="Constantia"/>
                <a:ea typeface="Constantia"/>
                <a:cs typeface="Constantia"/>
                <a:sym typeface="Constantia"/>
              </a:rPr>
              <a:t> aún cuando tales decisiones la afecten.</a:t>
            </a:r>
            <a:endParaRPr/>
          </a:p>
        </p:txBody>
      </p:sp>
      <p:sp>
        <p:nvSpPr>
          <p:cNvPr id="181" name="Google Shape;181;p24"/>
          <p:cNvSpPr txBox="1"/>
          <p:nvPr/>
        </p:nvSpPr>
        <p:spPr>
          <a:xfrm>
            <a:off x="7924800" y="6356350"/>
            <a:ext cx="762000" cy="365100"/>
          </a:xfrm>
          <a:prstGeom prst="rect">
            <a:avLst/>
          </a:prstGeom>
          <a:noFill/>
          <a:ln>
            <a:noFill/>
          </a:ln>
        </p:spPr>
        <p:txBody>
          <a:bodyPr anchorCtr="0" anchor="b" bIns="0" lIns="0" spcFirstLastPara="1" rIns="0" wrap="square" tIns="0">
            <a:noAutofit/>
          </a:bodyPr>
          <a:lstStyle/>
          <a:p>
            <a:pPr indent="0" lvl="0" marL="0" marR="0" rtl="0" algn="r">
              <a:lnSpc>
                <a:spcPct val="100000"/>
              </a:lnSpc>
              <a:spcBef>
                <a:spcPts val="0"/>
              </a:spcBef>
              <a:spcAft>
                <a:spcPts val="0"/>
              </a:spcAft>
              <a:buClr>
                <a:srgbClr val="045C75"/>
              </a:buClr>
              <a:buSzPts val="1200"/>
              <a:buFont typeface="Arial"/>
              <a:buNone/>
            </a:pPr>
            <a:fld id="{00000000-1234-1234-1234-123412341234}" type="slidenum">
              <a:rPr b="0" i="0" lang="en-US" sz="1200" u="none">
                <a:solidFill>
                  <a:srgbClr val="045C75"/>
                </a:solidFill>
                <a:latin typeface="Arial"/>
                <a:ea typeface="Arial"/>
                <a:cs typeface="Arial"/>
                <a:sym typeface="Arial"/>
              </a:rPr>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Flujo">
  <a:themeElements>
    <a:clrScheme name="Personalizado 1">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Flujo">
  <a:themeElements>
    <a:clrScheme name="Personalizado 1">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3_Flujo">
  <a:themeElements>
    <a:clrScheme name="Personalizado 1">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2_Flujo">
  <a:themeElements>
    <a:clrScheme name="Personalizado 1">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