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8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4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0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3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2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0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1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2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36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2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632502" y="909719"/>
            <a:ext cx="8434617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ARTEMISA “JULIO DÍAZ GONZÁLEZ”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199193" y="5573012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  Profesora Titular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477" y="3570805"/>
            <a:ext cx="1686923" cy="137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299" y="410673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929033" y="3349087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4" y="10440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3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20320"/>
            <a:ext cx="12192000" cy="670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15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65213" y="-12215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445390" y="44625"/>
            <a:ext cx="5643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1er TALLER DE INVESTIGACIÓN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1005C649-D849-4D52-8A43-98C943B1F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551" y="2055095"/>
            <a:ext cx="2023662" cy="207373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275818" y="1412240"/>
            <a:ext cx="7813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latin typeface="Franklin Gothic Medium" panose="020B0603020102020204" pitchFamily="34" charset="0"/>
              </a:rPr>
              <a:t>Objetivos:</a:t>
            </a:r>
          </a:p>
          <a:p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Identificar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un posible tema de investigación teniendo en cuenta las líneas de investigación de la FCS.</a:t>
            </a:r>
          </a:p>
          <a:p>
            <a:pPr algn="just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s-MX" sz="2800" b="1" dirty="0" smtClean="0">
                <a:latin typeface="Franklin Gothic Medium" panose="020B0603020102020204" pitchFamily="34" charset="0"/>
              </a:rPr>
              <a:t>Desarrollar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habilidades de comunicación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 investigaciones en curso a partir de infografías.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5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34329" y="2675866"/>
            <a:ext cx="6350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32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Representación</a:t>
            </a:r>
            <a:r>
              <a:rPr lang="es-MX" sz="3200" dirty="0" smtClean="0">
                <a:latin typeface="Franklin Gothic Medium" panose="020B0603020102020204" pitchFamily="34" charset="0"/>
              </a:rPr>
              <a:t> visual de información.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3200" dirty="0" smtClean="0">
                <a:latin typeface="Franklin Gothic Medium" panose="020B0603020102020204" pitchFamily="34" charset="0"/>
              </a:rPr>
              <a:t>Incluye texto, imágenes, iconos y otros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3200" dirty="0" smtClean="0">
                <a:latin typeface="Franklin Gothic Medium" panose="020B0603020102020204" pitchFamily="34" charset="0"/>
              </a:rPr>
              <a:t>Todo organizado para comunicar un </a:t>
            </a:r>
            <a:r>
              <a:rPr lang="es-MX" sz="32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mensaje en un vistazo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>
              <a:latin typeface="Franklin Gothic Medium" panose="020B06030201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16000" y="1155221"/>
            <a:ext cx="47160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Medium" panose="020B0603020102020204" pitchFamily="34" charset="0"/>
              </a:rPr>
              <a:t>INFOGRAFÍAS</a:t>
            </a:r>
            <a:endParaRPr lang="es-E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6" name="6 Rectángulo"/>
          <p:cNvSpPr/>
          <p:nvPr/>
        </p:nvSpPr>
        <p:spPr>
          <a:xfrm>
            <a:off x="0" y="-20320"/>
            <a:ext cx="12192000" cy="670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67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65213" y="-42695"/>
            <a:ext cx="779651" cy="69845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" r="3928"/>
          <a:stretch/>
        </p:blipFill>
        <p:spPr>
          <a:xfrm>
            <a:off x="7061200" y="650240"/>
            <a:ext cx="4866640" cy="601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12192000" cy="670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1" y="-34527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65213" y="-12215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445390" y="44625"/>
            <a:ext cx="5643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1er TALLER DE INVESTIGACIÓN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1005C649-D849-4D52-8A43-98C943B1F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187175"/>
            <a:ext cx="2023662" cy="2073735"/>
          </a:xfrm>
          <a:prstGeom prst="rect">
            <a:avLst/>
          </a:prstGeom>
        </p:spPr>
      </p:pic>
      <p:sp>
        <p:nvSpPr>
          <p:cNvPr id="11" name="1 CuadroTexto">
            <a:extLst>
              <a:ext uri="{FF2B5EF4-FFF2-40B4-BE49-F238E27FC236}">
                <a16:creationId xmlns:a16="http://schemas.microsoft.com/office/drawing/2014/main" id="{8BCB746A-40C8-4C23-AFDE-DE74672D2CCA}"/>
              </a:ext>
            </a:extLst>
          </p:cNvPr>
          <p:cNvSpPr txBox="1"/>
          <p:nvPr/>
        </p:nvSpPr>
        <p:spPr>
          <a:xfrm>
            <a:off x="1483360" y="959520"/>
            <a:ext cx="936112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Propuesta de investigación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 smtClean="0">
                <a:latin typeface="Franklin Gothic Medium" pitchFamily="34" charset="0"/>
              </a:rPr>
              <a:t>Tutor </a:t>
            </a:r>
            <a:endParaRPr lang="es-ES" sz="3200" b="1" dirty="0">
              <a:latin typeface="Franklin Gothic Medium" pitchFamily="34" charset="0"/>
            </a:endParaRP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Normativo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Teórico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Práctico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 La contradicción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 </a:t>
            </a:r>
            <a:r>
              <a:rPr lang="es-ES" sz="3200" b="1" dirty="0" smtClean="0">
                <a:latin typeface="Franklin Gothic Medium" pitchFamily="34" charset="0"/>
              </a:rPr>
              <a:t> </a:t>
            </a:r>
            <a:r>
              <a:rPr lang="es-ES" sz="3200" b="1" dirty="0">
                <a:latin typeface="Franklin Gothic Medium" pitchFamily="34" charset="0"/>
              </a:rPr>
              <a:t>Problema de investigación.</a:t>
            </a:r>
          </a:p>
          <a:p>
            <a:pPr algn="ctr">
              <a:spcAft>
                <a:spcPts val="600"/>
              </a:spcAft>
            </a:pPr>
            <a:endParaRPr lang="es-ES" sz="3200" b="1" dirty="0">
              <a:latin typeface="Franklin Gothic Medium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Presentarlo desde la explicación de una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infografía</a:t>
            </a:r>
            <a:r>
              <a:rPr lang="es-ES" sz="3200" b="1" dirty="0">
                <a:latin typeface="Franklin Gothic Medium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999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41" y="1634207"/>
            <a:ext cx="2081267" cy="179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2476168" y="4333241"/>
            <a:ext cx="7750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HASTA EL PRÓXIMO ENCUENTRO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065" y="1567543"/>
            <a:ext cx="2020372" cy="194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8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133</Words>
  <Application>Microsoft Office PowerPoint</Application>
  <PresentationFormat>Panorámica</PresentationFormat>
  <Paragraphs>27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Franklin Gothic Medium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8</cp:revision>
  <dcterms:created xsi:type="dcterms:W3CDTF">2024-10-18T00:30:58Z</dcterms:created>
  <dcterms:modified xsi:type="dcterms:W3CDTF">2026-03-06T20:10:37Z</dcterms:modified>
</cp:coreProperties>
</file>