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F55B4-2E20-4335-87E2-31165184A86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86A54F3-9A28-4AEB-A4ED-D03ACFF539BB}">
      <dgm:prSet phldrT="[Texto]" custT="1"/>
      <dgm:spPr/>
      <dgm:t>
        <a:bodyPr/>
        <a:lstStyle/>
        <a:p>
          <a:r>
            <a:rPr lang="es-ES_trad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Esquemas</a:t>
          </a:r>
          <a:endParaRPr lang="es-ES" sz="1800" dirty="0"/>
        </a:p>
      </dgm:t>
    </dgm:pt>
    <dgm:pt modelId="{837AA59A-E410-4112-AA84-A8B95A2E1123}" type="parTrans" cxnId="{D3F5B727-1AF1-4B6A-BF2B-E583C02E6180}">
      <dgm:prSet/>
      <dgm:spPr/>
      <dgm:t>
        <a:bodyPr/>
        <a:lstStyle/>
        <a:p>
          <a:endParaRPr lang="es-ES" sz="1800"/>
        </a:p>
      </dgm:t>
    </dgm:pt>
    <dgm:pt modelId="{8841FC52-E99F-437B-8EE1-7EB07325FA59}" type="sibTrans" cxnId="{D3F5B727-1AF1-4B6A-BF2B-E583C02E6180}">
      <dgm:prSet/>
      <dgm:spPr/>
      <dgm:t>
        <a:bodyPr/>
        <a:lstStyle/>
        <a:p>
          <a:endParaRPr lang="es-ES" sz="1800"/>
        </a:p>
      </dgm:t>
    </dgm:pt>
    <dgm:pt modelId="{D61D29F8-1B0B-4CC7-B4D5-6E488052AFCC}">
      <dgm:prSet phldrT="[Texto]" custT="1"/>
      <dgm:spPr/>
      <dgm:t>
        <a:bodyPr/>
        <a:lstStyle/>
        <a:p>
          <a:r>
            <a:rPr lang="es-ES_tradn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Organigramas</a:t>
          </a:r>
          <a:endParaRPr lang="es-ES" sz="1600" dirty="0"/>
        </a:p>
      </dgm:t>
    </dgm:pt>
    <dgm:pt modelId="{BC3DCDF1-B9FA-472E-B445-93B00794BBBA}" type="parTrans" cxnId="{9EB941E2-C770-4839-A88D-D41A27199660}">
      <dgm:prSet/>
      <dgm:spPr/>
      <dgm:t>
        <a:bodyPr/>
        <a:lstStyle/>
        <a:p>
          <a:endParaRPr lang="es-ES" sz="1800"/>
        </a:p>
      </dgm:t>
    </dgm:pt>
    <dgm:pt modelId="{7F8C1B1B-CA60-4135-8D7A-1B9182A57D0D}" type="sibTrans" cxnId="{9EB941E2-C770-4839-A88D-D41A27199660}">
      <dgm:prSet/>
      <dgm:spPr/>
      <dgm:t>
        <a:bodyPr/>
        <a:lstStyle/>
        <a:p>
          <a:endParaRPr lang="es-ES" sz="1800"/>
        </a:p>
      </dgm:t>
    </dgm:pt>
    <dgm:pt modelId="{B628AC1C-70C7-4B2C-B6BA-66CDEB0746C1}">
      <dgm:prSet phldrT="[Texto]" custT="1"/>
      <dgm:spPr/>
      <dgm:t>
        <a:bodyPr/>
        <a:lstStyle/>
        <a:p>
          <a:r>
            <a:rPr lang="es-ES_trad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Mapas de ideas o semánticos</a:t>
          </a:r>
          <a:endParaRPr lang="es-ES" sz="1800" dirty="0"/>
        </a:p>
      </dgm:t>
    </dgm:pt>
    <dgm:pt modelId="{5EECFA9D-FF8D-4B09-8545-9939CB70B4BC}" type="parTrans" cxnId="{B341BFF3-A45F-4611-88D4-3E644822859A}">
      <dgm:prSet/>
      <dgm:spPr/>
      <dgm:t>
        <a:bodyPr/>
        <a:lstStyle/>
        <a:p>
          <a:endParaRPr lang="es-ES" sz="1800"/>
        </a:p>
      </dgm:t>
    </dgm:pt>
    <dgm:pt modelId="{785CB91D-793E-408B-90CC-548066113777}" type="sibTrans" cxnId="{B341BFF3-A45F-4611-88D4-3E644822859A}">
      <dgm:prSet/>
      <dgm:spPr/>
      <dgm:t>
        <a:bodyPr/>
        <a:lstStyle/>
        <a:p>
          <a:endParaRPr lang="es-ES" sz="1800"/>
        </a:p>
      </dgm:t>
    </dgm:pt>
    <dgm:pt modelId="{7816ABD8-2D23-40C0-9BD2-73D8BA4DFE83}">
      <dgm:prSet phldrT="[Texto]" custT="1"/>
      <dgm:spPr/>
      <dgm:t>
        <a:bodyPr/>
        <a:lstStyle/>
        <a:p>
          <a:r>
            <a:rPr lang="es-ES_tradn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Mapas de conocimientos</a:t>
          </a:r>
          <a:endParaRPr lang="es-ES" sz="1600" dirty="0"/>
        </a:p>
      </dgm:t>
    </dgm:pt>
    <dgm:pt modelId="{8EF920FA-4355-4D87-80D8-9BAA7512B1E2}" type="parTrans" cxnId="{5DA061FA-1AFC-41B3-842D-526E7721FC3C}">
      <dgm:prSet/>
      <dgm:spPr/>
      <dgm:t>
        <a:bodyPr/>
        <a:lstStyle/>
        <a:p>
          <a:endParaRPr lang="es-ES" sz="1800"/>
        </a:p>
      </dgm:t>
    </dgm:pt>
    <dgm:pt modelId="{75D5161E-0A95-4A58-B1FC-633942D16BD2}" type="sibTrans" cxnId="{5DA061FA-1AFC-41B3-842D-526E7721FC3C}">
      <dgm:prSet/>
      <dgm:spPr/>
      <dgm:t>
        <a:bodyPr/>
        <a:lstStyle/>
        <a:p>
          <a:endParaRPr lang="es-ES" sz="1800"/>
        </a:p>
      </dgm:t>
    </dgm:pt>
    <dgm:pt modelId="{C5BC4430-F30F-4A75-91F8-BFF9445B58F4}">
      <dgm:prSet phldrT="[Texto]" custT="1"/>
      <dgm:spPr/>
      <dgm:t>
        <a:bodyPr/>
        <a:lstStyle/>
        <a:p>
          <a:r>
            <a:rPr lang="es-ES_trad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Gráficos perta</a:t>
          </a:r>
          <a:endParaRPr lang="es-ES" sz="1800" dirty="0"/>
        </a:p>
      </dgm:t>
    </dgm:pt>
    <dgm:pt modelId="{69181505-5C61-4C4C-A1C7-2C55EB1580D5}" type="parTrans" cxnId="{2632DF05-8ED4-4D0F-AAAA-95786D839E89}">
      <dgm:prSet/>
      <dgm:spPr/>
      <dgm:t>
        <a:bodyPr/>
        <a:lstStyle/>
        <a:p>
          <a:endParaRPr lang="es-ES" sz="1800"/>
        </a:p>
      </dgm:t>
    </dgm:pt>
    <dgm:pt modelId="{8CA4487F-31FB-43DE-8B0E-2086C60C7857}" type="sibTrans" cxnId="{2632DF05-8ED4-4D0F-AAAA-95786D839E89}">
      <dgm:prSet/>
      <dgm:spPr/>
      <dgm:t>
        <a:bodyPr/>
        <a:lstStyle/>
        <a:p>
          <a:endParaRPr lang="es-ES" sz="1800"/>
        </a:p>
      </dgm:t>
    </dgm:pt>
    <dgm:pt modelId="{BE94C7F3-C9F0-422C-9BD0-FE4377D17AB8}">
      <dgm:prSet phldrT="[Texto]" custT="1"/>
      <dgm:spPr/>
      <dgm:t>
        <a:bodyPr/>
        <a:lstStyle/>
        <a:p>
          <a:r>
            <a:rPr lang="es-ES_tradnl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Matriz DAFO</a:t>
          </a:r>
          <a:endParaRPr lang="es-ES" sz="1800" dirty="0"/>
        </a:p>
      </dgm:t>
    </dgm:pt>
    <dgm:pt modelId="{BF9F26EF-3FB2-4378-8C43-494B8704E8E7}" type="parTrans" cxnId="{D29C1F81-E889-4517-B464-EAEAF36FC0EF}">
      <dgm:prSet/>
      <dgm:spPr/>
      <dgm:t>
        <a:bodyPr/>
        <a:lstStyle/>
        <a:p>
          <a:endParaRPr lang="es-ES" sz="1800"/>
        </a:p>
      </dgm:t>
    </dgm:pt>
    <dgm:pt modelId="{9A192E53-0733-47FB-B60E-727B36484DF7}" type="sibTrans" cxnId="{D29C1F81-E889-4517-B464-EAEAF36FC0EF}">
      <dgm:prSet/>
      <dgm:spPr/>
      <dgm:t>
        <a:bodyPr/>
        <a:lstStyle/>
        <a:p>
          <a:endParaRPr lang="es-ES" sz="1800"/>
        </a:p>
      </dgm:t>
    </dgm:pt>
    <dgm:pt modelId="{E3FC531D-6868-4477-8794-F19C1A430687}">
      <dgm:prSet phldrT="[Texto]" custT="1"/>
      <dgm:spPr/>
      <dgm:t>
        <a:bodyPr/>
        <a:lstStyle/>
        <a:p>
          <a:r>
            <a:rPr lang="es-ES_trad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Mapa conceptual</a:t>
          </a:r>
          <a:endParaRPr lang="es-ES" sz="1800" dirty="0"/>
        </a:p>
      </dgm:t>
    </dgm:pt>
    <dgm:pt modelId="{2F4FFAAC-BD4A-4393-A570-712AE619C991}" type="parTrans" cxnId="{58756DB7-EAA5-4D4B-82E3-8D3655C9AAE0}">
      <dgm:prSet/>
      <dgm:spPr/>
      <dgm:t>
        <a:bodyPr/>
        <a:lstStyle/>
        <a:p>
          <a:endParaRPr lang="es-ES" sz="1800"/>
        </a:p>
      </dgm:t>
    </dgm:pt>
    <dgm:pt modelId="{FCC9F9A0-42B8-47BB-961E-A55C3A57B65C}" type="sibTrans" cxnId="{58756DB7-EAA5-4D4B-82E3-8D3655C9AAE0}">
      <dgm:prSet/>
      <dgm:spPr/>
      <dgm:t>
        <a:bodyPr/>
        <a:lstStyle/>
        <a:p>
          <a:endParaRPr lang="es-ES" sz="1800"/>
        </a:p>
      </dgm:t>
    </dgm:pt>
    <dgm:pt modelId="{A7B0D2AD-2B9C-4753-8EBD-E09CE2B21809}" type="pres">
      <dgm:prSet presAssocID="{4D3F55B4-2E20-4335-87E2-31165184A86C}" presName="linearFlow" presStyleCnt="0">
        <dgm:presLayoutVars>
          <dgm:dir/>
          <dgm:resizeHandles val="exact"/>
        </dgm:presLayoutVars>
      </dgm:prSet>
      <dgm:spPr/>
    </dgm:pt>
    <dgm:pt modelId="{BC66421F-5B75-4050-B721-C32261548B77}" type="pres">
      <dgm:prSet presAssocID="{486A54F3-9A28-4AEB-A4ED-D03ACFF539BB}" presName="composite" presStyleCnt="0"/>
      <dgm:spPr/>
    </dgm:pt>
    <dgm:pt modelId="{E13B75EA-D31B-47D0-A181-1708857159AD}" type="pres">
      <dgm:prSet presAssocID="{486A54F3-9A28-4AEB-A4ED-D03ACFF539BB}" presName="imgShp" presStyleLbl="fgImgPlace1" presStyleIdx="0" presStyleCnt="7"/>
      <dgm:spPr/>
    </dgm:pt>
    <dgm:pt modelId="{03267EF0-846A-42DE-A505-F9D5E654CF9E}" type="pres">
      <dgm:prSet presAssocID="{486A54F3-9A28-4AEB-A4ED-D03ACFF539BB}" presName="txShp" presStyleLbl="node1" presStyleIdx="0" presStyleCnt="7">
        <dgm:presLayoutVars>
          <dgm:bulletEnabled val="1"/>
        </dgm:presLayoutVars>
      </dgm:prSet>
      <dgm:spPr/>
    </dgm:pt>
    <dgm:pt modelId="{7260F427-9976-48F3-AB2A-634FF6E621F8}" type="pres">
      <dgm:prSet presAssocID="{8841FC52-E99F-437B-8EE1-7EB07325FA59}" presName="spacing" presStyleCnt="0"/>
      <dgm:spPr/>
    </dgm:pt>
    <dgm:pt modelId="{970339CD-21D0-47B6-A76A-2A11B3EF5535}" type="pres">
      <dgm:prSet presAssocID="{D61D29F8-1B0B-4CC7-B4D5-6E488052AFCC}" presName="composite" presStyleCnt="0"/>
      <dgm:spPr/>
    </dgm:pt>
    <dgm:pt modelId="{8BB40B6C-939B-4D52-9573-F3080B59C58D}" type="pres">
      <dgm:prSet presAssocID="{D61D29F8-1B0B-4CC7-B4D5-6E488052AFCC}" presName="imgShp" presStyleLbl="fgImgPlace1" presStyleIdx="1" presStyleCnt="7"/>
      <dgm:spPr/>
    </dgm:pt>
    <dgm:pt modelId="{81D7511B-022C-4C27-B321-6EE473F97276}" type="pres">
      <dgm:prSet presAssocID="{D61D29F8-1B0B-4CC7-B4D5-6E488052AFCC}" presName="txShp" presStyleLbl="node1" presStyleIdx="1" presStyleCnt="7">
        <dgm:presLayoutVars>
          <dgm:bulletEnabled val="1"/>
        </dgm:presLayoutVars>
      </dgm:prSet>
      <dgm:spPr/>
    </dgm:pt>
    <dgm:pt modelId="{956DAC30-C453-49B2-A429-B0B43856B1B7}" type="pres">
      <dgm:prSet presAssocID="{7F8C1B1B-CA60-4135-8D7A-1B9182A57D0D}" presName="spacing" presStyleCnt="0"/>
      <dgm:spPr/>
    </dgm:pt>
    <dgm:pt modelId="{03AB4E26-0533-44EA-B859-94302712D95E}" type="pres">
      <dgm:prSet presAssocID="{B628AC1C-70C7-4B2C-B6BA-66CDEB0746C1}" presName="composite" presStyleCnt="0"/>
      <dgm:spPr/>
    </dgm:pt>
    <dgm:pt modelId="{BB2C8A89-A393-4FAD-9C7E-EA5F3D7A090E}" type="pres">
      <dgm:prSet presAssocID="{B628AC1C-70C7-4B2C-B6BA-66CDEB0746C1}" presName="imgShp" presStyleLbl="fgImgPlace1" presStyleIdx="2" presStyleCnt="7"/>
      <dgm:spPr/>
    </dgm:pt>
    <dgm:pt modelId="{A1EAF808-49D3-4382-97C6-881FCE2F0759}" type="pres">
      <dgm:prSet presAssocID="{B628AC1C-70C7-4B2C-B6BA-66CDEB0746C1}" presName="txShp" presStyleLbl="node1" presStyleIdx="2" presStyleCnt="7">
        <dgm:presLayoutVars>
          <dgm:bulletEnabled val="1"/>
        </dgm:presLayoutVars>
      </dgm:prSet>
      <dgm:spPr/>
    </dgm:pt>
    <dgm:pt modelId="{43E7A1A1-220D-4F0B-8678-3FECA36FB179}" type="pres">
      <dgm:prSet presAssocID="{785CB91D-793E-408B-90CC-548066113777}" presName="spacing" presStyleCnt="0"/>
      <dgm:spPr/>
    </dgm:pt>
    <dgm:pt modelId="{857FFDCD-B2B3-40A4-9D51-9DA095457FC4}" type="pres">
      <dgm:prSet presAssocID="{7816ABD8-2D23-40C0-9BD2-73D8BA4DFE83}" presName="composite" presStyleCnt="0"/>
      <dgm:spPr/>
    </dgm:pt>
    <dgm:pt modelId="{7CE6EC4D-EF33-4E6C-834E-808F12C0BB7E}" type="pres">
      <dgm:prSet presAssocID="{7816ABD8-2D23-40C0-9BD2-73D8BA4DFE83}" presName="imgShp" presStyleLbl="fgImgPlace1" presStyleIdx="3" presStyleCnt="7"/>
      <dgm:spPr/>
    </dgm:pt>
    <dgm:pt modelId="{034A1D17-787C-440B-BB72-FFB019A110EB}" type="pres">
      <dgm:prSet presAssocID="{7816ABD8-2D23-40C0-9BD2-73D8BA4DFE83}" presName="txShp" presStyleLbl="node1" presStyleIdx="3" presStyleCnt="7">
        <dgm:presLayoutVars>
          <dgm:bulletEnabled val="1"/>
        </dgm:presLayoutVars>
      </dgm:prSet>
      <dgm:spPr/>
    </dgm:pt>
    <dgm:pt modelId="{FFC9FF95-1F20-4527-964A-4FBEA8DF29B3}" type="pres">
      <dgm:prSet presAssocID="{75D5161E-0A95-4A58-B1FC-633942D16BD2}" presName="spacing" presStyleCnt="0"/>
      <dgm:spPr/>
    </dgm:pt>
    <dgm:pt modelId="{9A02C76A-5A45-4C53-8082-CA0C3BB20BEB}" type="pres">
      <dgm:prSet presAssocID="{C5BC4430-F30F-4A75-91F8-BFF9445B58F4}" presName="composite" presStyleCnt="0"/>
      <dgm:spPr/>
    </dgm:pt>
    <dgm:pt modelId="{20268EA1-8F25-4849-A999-BF1F070522A7}" type="pres">
      <dgm:prSet presAssocID="{C5BC4430-F30F-4A75-91F8-BFF9445B58F4}" presName="imgShp" presStyleLbl="fgImgPlace1" presStyleIdx="4" presStyleCnt="7"/>
      <dgm:spPr/>
    </dgm:pt>
    <dgm:pt modelId="{4B06C9DA-2E45-4A84-99D7-2E0288AFF293}" type="pres">
      <dgm:prSet presAssocID="{C5BC4430-F30F-4A75-91F8-BFF9445B58F4}" presName="txShp" presStyleLbl="node1" presStyleIdx="4" presStyleCnt="7">
        <dgm:presLayoutVars>
          <dgm:bulletEnabled val="1"/>
        </dgm:presLayoutVars>
      </dgm:prSet>
      <dgm:spPr/>
    </dgm:pt>
    <dgm:pt modelId="{70629CB9-17B8-4110-B799-D1F3890E99EB}" type="pres">
      <dgm:prSet presAssocID="{8CA4487F-31FB-43DE-8B0E-2086C60C7857}" presName="spacing" presStyleCnt="0"/>
      <dgm:spPr/>
    </dgm:pt>
    <dgm:pt modelId="{FB1F4F51-4B18-427A-A50A-31E45F66A767}" type="pres">
      <dgm:prSet presAssocID="{BE94C7F3-C9F0-422C-9BD0-FE4377D17AB8}" presName="composite" presStyleCnt="0"/>
      <dgm:spPr/>
    </dgm:pt>
    <dgm:pt modelId="{8D4C0D63-5E49-4188-BAFD-BC4594B13052}" type="pres">
      <dgm:prSet presAssocID="{BE94C7F3-C9F0-422C-9BD0-FE4377D17AB8}" presName="imgShp" presStyleLbl="fgImgPlace1" presStyleIdx="5" presStyleCnt="7"/>
      <dgm:spPr/>
    </dgm:pt>
    <dgm:pt modelId="{3A1AEA2D-170A-4DC2-95E7-994385ADC51E}" type="pres">
      <dgm:prSet presAssocID="{BE94C7F3-C9F0-422C-9BD0-FE4377D17AB8}" presName="txShp" presStyleLbl="node1" presStyleIdx="5" presStyleCnt="7">
        <dgm:presLayoutVars>
          <dgm:bulletEnabled val="1"/>
        </dgm:presLayoutVars>
      </dgm:prSet>
      <dgm:spPr/>
    </dgm:pt>
    <dgm:pt modelId="{67C36879-DB04-41E2-AAA4-7A9DFFDC6A4A}" type="pres">
      <dgm:prSet presAssocID="{9A192E53-0733-47FB-B60E-727B36484DF7}" presName="spacing" presStyleCnt="0"/>
      <dgm:spPr/>
    </dgm:pt>
    <dgm:pt modelId="{8E892B26-383D-47DC-898E-4436B687FF63}" type="pres">
      <dgm:prSet presAssocID="{E3FC531D-6868-4477-8794-F19C1A430687}" presName="composite" presStyleCnt="0"/>
      <dgm:spPr/>
    </dgm:pt>
    <dgm:pt modelId="{5EF80F59-D8E8-4B1C-AAD1-86762ABF7203}" type="pres">
      <dgm:prSet presAssocID="{E3FC531D-6868-4477-8794-F19C1A430687}" presName="imgShp" presStyleLbl="fgImgPlace1" presStyleIdx="6" presStyleCnt="7"/>
      <dgm:spPr/>
    </dgm:pt>
    <dgm:pt modelId="{EA3ED8D7-6F47-4762-811E-5E7AD304FB15}" type="pres">
      <dgm:prSet presAssocID="{E3FC531D-6868-4477-8794-F19C1A430687}" presName="txShp" presStyleLbl="node1" presStyleIdx="6" presStyleCnt="7">
        <dgm:presLayoutVars>
          <dgm:bulletEnabled val="1"/>
        </dgm:presLayoutVars>
      </dgm:prSet>
      <dgm:spPr/>
    </dgm:pt>
  </dgm:ptLst>
  <dgm:cxnLst>
    <dgm:cxn modelId="{2632DF05-8ED4-4D0F-AAAA-95786D839E89}" srcId="{4D3F55B4-2E20-4335-87E2-31165184A86C}" destId="{C5BC4430-F30F-4A75-91F8-BFF9445B58F4}" srcOrd="4" destOrd="0" parTransId="{69181505-5C61-4C4C-A1C7-2C55EB1580D5}" sibTransId="{8CA4487F-31FB-43DE-8B0E-2086C60C7857}"/>
    <dgm:cxn modelId="{862BCC1E-3599-4F60-89D4-4007354FB199}" type="presOf" srcId="{BE94C7F3-C9F0-422C-9BD0-FE4377D17AB8}" destId="{3A1AEA2D-170A-4DC2-95E7-994385ADC51E}" srcOrd="0" destOrd="0" presId="urn:microsoft.com/office/officeart/2005/8/layout/vList3"/>
    <dgm:cxn modelId="{D3F5B727-1AF1-4B6A-BF2B-E583C02E6180}" srcId="{4D3F55B4-2E20-4335-87E2-31165184A86C}" destId="{486A54F3-9A28-4AEB-A4ED-D03ACFF539BB}" srcOrd="0" destOrd="0" parTransId="{837AA59A-E410-4112-AA84-A8B95A2E1123}" sibTransId="{8841FC52-E99F-437B-8EE1-7EB07325FA59}"/>
    <dgm:cxn modelId="{81B08730-EDCA-4299-A9F3-6ACB429EDA61}" type="presOf" srcId="{C5BC4430-F30F-4A75-91F8-BFF9445B58F4}" destId="{4B06C9DA-2E45-4A84-99D7-2E0288AFF293}" srcOrd="0" destOrd="0" presId="urn:microsoft.com/office/officeart/2005/8/layout/vList3"/>
    <dgm:cxn modelId="{D54E186F-3297-43D9-98ED-6A867D1C9BD4}" type="presOf" srcId="{486A54F3-9A28-4AEB-A4ED-D03ACFF539BB}" destId="{03267EF0-846A-42DE-A505-F9D5E654CF9E}" srcOrd="0" destOrd="0" presId="urn:microsoft.com/office/officeart/2005/8/layout/vList3"/>
    <dgm:cxn modelId="{403E2E73-0459-4DE8-A998-68D90A443A51}" type="presOf" srcId="{4D3F55B4-2E20-4335-87E2-31165184A86C}" destId="{A7B0D2AD-2B9C-4753-8EBD-E09CE2B21809}" srcOrd="0" destOrd="0" presId="urn:microsoft.com/office/officeart/2005/8/layout/vList3"/>
    <dgm:cxn modelId="{D29C1F81-E889-4517-B464-EAEAF36FC0EF}" srcId="{4D3F55B4-2E20-4335-87E2-31165184A86C}" destId="{BE94C7F3-C9F0-422C-9BD0-FE4377D17AB8}" srcOrd="5" destOrd="0" parTransId="{BF9F26EF-3FB2-4378-8C43-494B8704E8E7}" sibTransId="{9A192E53-0733-47FB-B60E-727B36484DF7}"/>
    <dgm:cxn modelId="{FF8CA29E-608D-4E49-A783-86F68A012056}" type="presOf" srcId="{B628AC1C-70C7-4B2C-B6BA-66CDEB0746C1}" destId="{A1EAF808-49D3-4382-97C6-881FCE2F0759}" srcOrd="0" destOrd="0" presId="urn:microsoft.com/office/officeart/2005/8/layout/vList3"/>
    <dgm:cxn modelId="{E0C511A4-54EB-4B52-8F36-C46CE6D8B477}" type="presOf" srcId="{7816ABD8-2D23-40C0-9BD2-73D8BA4DFE83}" destId="{034A1D17-787C-440B-BB72-FFB019A110EB}" srcOrd="0" destOrd="0" presId="urn:microsoft.com/office/officeart/2005/8/layout/vList3"/>
    <dgm:cxn modelId="{58756DB7-EAA5-4D4B-82E3-8D3655C9AAE0}" srcId="{4D3F55B4-2E20-4335-87E2-31165184A86C}" destId="{E3FC531D-6868-4477-8794-F19C1A430687}" srcOrd="6" destOrd="0" parTransId="{2F4FFAAC-BD4A-4393-A570-712AE619C991}" sibTransId="{FCC9F9A0-42B8-47BB-961E-A55C3A57B65C}"/>
    <dgm:cxn modelId="{6100DFCB-BF1D-466F-BAF1-6AE80CFE54E4}" type="presOf" srcId="{D61D29F8-1B0B-4CC7-B4D5-6E488052AFCC}" destId="{81D7511B-022C-4C27-B321-6EE473F97276}" srcOrd="0" destOrd="0" presId="urn:microsoft.com/office/officeart/2005/8/layout/vList3"/>
    <dgm:cxn modelId="{3B7B22CE-7173-4221-83EF-BE70CBBD85FA}" type="presOf" srcId="{E3FC531D-6868-4477-8794-F19C1A430687}" destId="{EA3ED8D7-6F47-4762-811E-5E7AD304FB15}" srcOrd="0" destOrd="0" presId="urn:microsoft.com/office/officeart/2005/8/layout/vList3"/>
    <dgm:cxn modelId="{9EB941E2-C770-4839-A88D-D41A27199660}" srcId="{4D3F55B4-2E20-4335-87E2-31165184A86C}" destId="{D61D29F8-1B0B-4CC7-B4D5-6E488052AFCC}" srcOrd="1" destOrd="0" parTransId="{BC3DCDF1-B9FA-472E-B445-93B00794BBBA}" sibTransId="{7F8C1B1B-CA60-4135-8D7A-1B9182A57D0D}"/>
    <dgm:cxn modelId="{B341BFF3-A45F-4611-88D4-3E644822859A}" srcId="{4D3F55B4-2E20-4335-87E2-31165184A86C}" destId="{B628AC1C-70C7-4B2C-B6BA-66CDEB0746C1}" srcOrd="2" destOrd="0" parTransId="{5EECFA9D-FF8D-4B09-8545-9939CB70B4BC}" sibTransId="{785CB91D-793E-408B-90CC-548066113777}"/>
    <dgm:cxn modelId="{5DA061FA-1AFC-41B3-842D-526E7721FC3C}" srcId="{4D3F55B4-2E20-4335-87E2-31165184A86C}" destId="{7816ABD8-2D23-40C0-9BD2-73D8BA4DFE83}" srcOrd="3" destOrd="0" parTransId="{8EF920FA-4355-4D87-80D8-9BAA7512B1E2}" sibTransId="{75D5161E-0A95-4A58-B1FC-633942D16BD2}"/>
    <dgm:cxn modelId="{B99780D2-6CE7-4D9B-8851-086B87281C14}" type="presParOf" srcId="{A7B0D2AD-2B9C-4753-8EBD-E09CE2B21809}" destId="{BC66421F-5B75-4050-B721-C32261548B77}" srcOrd="0" destOrd="0" presId="urn:microsoft.com/office/officeart/2005/8/layout/vList3"/>
    <dgm:cxn modelId="{C08FB94E-1A17-4137-AC24-7A26F57E5A9C}" type="presParOf" srcId="{BC66421F-5B75-4050-B721-C32261548B77}" destId="{E13B75EA-D31B-47D0-A181-1708857159AD}" srcOrd="0" destOrd="0" presId="urn:microsoft.com/office/officeart/2005/8/layout/vList3"/>
    <dgm:cxn modelId="{96554D0A-7B2D-421A-8720-F5C5F6CD5C67}" type="presParOf" srcId="{BC66421F-5B75-4050-B721-C32261548B77}" destId="{03267EF0-846A-42DE-A505-F9D5E654CF9E}" srcOrd="1" destOrd="0" presId="urn:microsoft.com/office/officeart/2005/8/layout/vList3"/>
    <dgm:cxn modelId="{0683C511-9D5F-4EC0-A692-D7834A03A3D0}" type="presParOf" srcId="{A7B0D2AD-2B9C-4753-8EBD-E09CE2B21809}" destId="{7260F427-9976-48F3-AB2A-634FF6E621F8}" srcOrd="1" destOrd="0" presId="urn:microsoft.com/office/officeart/2005/8/layout/vList3"/>
    <dgm:cxn modelId="{A7EBADF2-46FC-4F37-80DC-6AD13C57C64C}" type="presParOf" srcId="{A7B0D2AD-2B9C-4753-8EBD-E09CE2B21809}" destId="{970339CD-21D0-47B6-A76A-2A11B3EF5535}" srcOrd="2" destOrd="0" presId="urn:microsoft.com/office/officeart/2005/8/layout/vList3"/>
    <dgm:cxn modelId="{AA7A29EC-AEB5-4BBF-A2DF-363844029CB1}" type="presParOf" srcId="{970339CD-21D0-47B6-A76A-2A11B3EF5535}" destId="{8BB40B6C-939B-4D52-9573-F3080B59C58D}" srcOrd="0" destOrd="0" presId="urn:microsoft.com/office/officeart/2005/8/layout/vList3"/>
    <dgm:cxn modelId="{DE7C0984-5BDF-409D-9A65-944DEC4DB6C7}" type="presParOf" srcId="{970339CD-21D0-47B6-A76A-2A11B3EF5535}" destId="{81D7511B-022C-4C27-B321-6EE473F97276}" srcOrd="1" destOrd="0" presId="urn:microsoft.com/office/officeart/2005/8/layout/vList3"/>
    <dgm:cxn modelId="{E73BB15B-E12B-4D8B-A982-AC0E97C51854}" type="presParOf" srcId="{A7B0D2AD-2B9C-4753-8EBD-E09CE2B21809}" destId="{956DAC30-C453-49B2-A429-B0B43856B1B7}" srcOrd="3" destOrd="0" presId="urn:microsoft.com/office/officeart/2005/8/layout/vList3"/>
    <dgm:cxn modelId="{6078BBF3-5C0C-4FAA-AD1B-D478012AA3C5}" type="presParOf" srcId="{A7B0D2AD-2B9C-4753-8EBD-E09CE2B21809}" destId="{03AB4E26-0533-44EA-B859-94302712D95E}" srcOrd="4" destOrd="0" presId="urn:microsoft.com/office/officeart/2005/8/layout/vList3"/>
    <dgm:cxn modelId="{D4F5A4D3-0F32-4F32-8599-82CBC5FF7B10}" type="presParOf" srcId="{03AB4E26-0533-44EA-B859-94302712D95E}" destId="{BB2C8A89-A393-4FAD-9C7E-EA5F3D7A090E}" srcOrd="0" destOrd="0" presId="urn:microsoft.com/office/officeart/2005/8/layout/vList3"/>
    <dgm:cxn modelId="{3A592E6D-4EEF-4F58-86E7-D5866CCAE6D1}" type="presParOf" srcId="{03AB4E26-0533-44EA-B859-94302712D95E}" destId="{A1EAF808-49D3-4382-97C6-881FCE2F0759}" srcOrd="1" destOrd="0" presId="urn:microsoft.com/office/officeart/2005/8/layout/vList3"/>
    <dgm:cxn modelId="{4E4CB8AF-CE73-41F7-A693-36F8BFA25EEB}" type="presParOf" srcId="{A7B0D2AD-2B9C-4753-8EBD-E09CE2B21809}" destId="{43E7A1A1-220D-4F0B-8678-3FECA36FB179}" srcOrd="5" destOrd="0" presId="urn:microsoft.com/office/officeart/2005/8/layout/vList3"/>
    <dgm:cxn modelId="{8F70507D-FE7C-4F90-BF50-467CA7D92E2C}" type="presParOf" srcId="{A7B0D2AD-2B9C-4753-8EBD-E09CE2B21809}" destId="{857FFDCD-B2B3-40A4-9D51-9DA095457FC4}" srcOrd="6" destOrd="0" presId="urn:microsoft.com/office/officeart/2005/8/layout/vList3"/>
    <dgm:cxn modelId="{EFA9FA26-75E1-4928-AAE7-6A196BA2FA47}" type="presParOf" srcId="{857FFDCD-B2B3-40A4-9D51-9DA095457FC4}" destId="{7CE6EC4D-EF33-4E6C-834E-808F12C0BB7E}" srcOrd="0" destOrd="0" presId="urn:microsoft.com/office/officeart/2005/8/layout/vList3"/>
    <dgm:cxn modelId="{0306C7CC-9885-48B0-AF9D-49802281EBD3}" type="presParOf" srcId="{857FFDCD-B2B3-40A4-9D51-9DA095457FC4}" destId="{034A1D17-787C-440B-BB72-FFB019A110EB}" srcOrd="1" destOrd="0" presId="urn:microsoft.com/office/officeart/2005/8/layout/vList3"/>
    <dgm:cxn modelId="{FB870A0F-7BF4-4020-B3D2-B363ED900B8C}" type="presParOf" srcId="{A7B0D2AD-2B9C-4753-8EBD-E09CE2B21809}" destId="{FFC9FF95-1F20-4527-964A-4FBEA8DF29B3}" srcOrd="7" destOrd="0" presId="urn:microsoft.com/office/officeart/2005/8/layout/vList3"/>
    <dgm:cxn modelId="{9765D228-E457-470F-9EAD-AD5F19336173}" type="presParOf" srcId="{A7B0D2AD-2B9C-4753-8EBD-E09CE2B21809}" destId="{9A02C76A-5A45-4C53-8082-CA0C3BB20BEB}" srcOrd="8" destOrd="0" presId="urn:microsoft.com/office/officeart/2005/8/layout/vList3"/>
    <dgm:cxn modelId="{06C0DAB7-76A3-49CD-962E-D80E86A35D14}" type="presParOf" srcId="{9A02C76A-5A45-4C53-8082-CA0C3BB20BEB}" destId="{20268EA1-8F25-4849-A999-BF1F070522A7}" srcOrd="0" destOrd="0" presId="urn:microsoft.com/office/officeart/2005/8/layout/vList3"/>
    <dgm:cxn modelId="{1E8FA188-E28D-49AA-86A8-4418EE0E11AE}" type="presParOf" srcId="{9A02C76A-5A45-4C53-8082-CA0C3BB20BEB}" destId="{4B06C9DA-2E45-4A84-99D7-2E0288AFF293}" srcOrd="1" destOrd="0" presId="urn:microsoft.com/office/officeart/2005/8/layout/vList3"/>
    <dgm:cxn modelId="{48CCFC67-BD5C-47EC-8BF0-B19A11BEBA65}" type="presParOf" srcId="{A7B0D2AD-2B9C-4753-8EBD-E09CE2B21809}" destId="{70629CB9-17B8-4110-B799-D1F3890E99EB}" srcOrd="9" destOrd="0" presId="urn:microsoft.com/office/officeart/2005/8/layout/vList3"/>
    <dgm:cxn modelId="{A085B522-DED9-4AB3-A77E-54B350177C74}" type="presParOf" srcId="{A7B0D2AD-2B9C-4753-8EBD-E09CE2B21809}" destId="{FB1F4F51-4B18-427A-A50A-31E45F66A767}" srcOrd="10" destOrd="0" presId="urn:microsoft.com/office/officeart/2005/8/layout/vList3"/>
    <dgm:cxn modelId="{F5AB1E86-4CC8-4A1B-AA57-89ADCD6C25B3}" type="presParOf" srcId="{FB1F4F51-4B18-427A-A50A-31E45F66A767}" destId="{8D4C0D63-5E49-4188-BAFD-BC4594B13052}" srcOrd="0" destOrd="0" presId="urn:microsoft.com/office/officeart/2005/8/layout/vList3"/>
    <dgm:cxn modelId="{63AA2705-017F-4A37-9B13-438E1EBF1326}" type="presParOf" srcId="{FB1F4F51-4B18-427A-A50A-31E45F66A767}" destId="{3A1AEA2D-170A-4DC2-95E7-994385ADC51E}" srcOrd="1" destOrd="0" presId="urn:microsoft.com/office/officeart/2005/8/layout/vList3"/>
    <dgm:cxn modelId="{7D3300CC-A7E5-410B-A974-D0A508A6F448}" type="presParOf" srcId="{A7B0D2AD-2B9C-4753-8EBD-E09CE2B21809}" destId="{67C36879-DB04-41E2-AAA4-7A9DFFDC6A4A}" srcOrd="11" destOrd="0" presId="urn:microsoft.com/office/officeart/2005/8/layout/vList3"/>
    <dgm:cxn modelId="{85876B99-FB5F-4C57-88B4-8DB48BEC8860}" type="presParOf" srcId="{A7B0D2AD-2B9C-4753-8EBD-E09CE2B21809}" destId="{8E892B26-383D-47DC-898E-4436B687FF63}" srcOrd="12" destOrd="0" presId="urn:microsoft.com/office/officeart/2005/8/layout/vList3"/>
    <dgm:cxn modelId="{F27AF0E9-4658-473D-A350-32F1AA762E50}" type="presParOf" srcId="{8E892B26-383D-47DC-898E-4436B687FF63}" destId="{5EF80F59-D8E8-4B1C-AAD1-86762ABF7203}" srcOrd="0" destOrd="0" presId="urn:microsoft.com/office/officeart/2005/8/layout/vList3"/>
    <dgm:cxn modelId="{E1079EDE-D9BD-472A-9940-D584CEB1D5C8}" type="presParOf" srcId="{8E892B26-383D-47DC-898E-4436B687FF63}" destId="{EA3ED8D7-6F47-4762-811E-5E7AD304FB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67EF0-846A-42DE-A505-F9D5E654CF9E}">
      <dsp:nvSpPr>
        <dsp:cNvPr id="0" name=""/>
        <dsp:cNvSpPr/>
      </dsp:nvSpPr>
      <dsp:spPr>
        <a:xfrm rot="10800000">
          <a:off x="2108024" y="1546"/>
          <a:ext cx="7704263" cy="6699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Esquemas</a:t>
          </a:r>
          <a:endParaRPr lang="es-ES" sz="1800" kern="1200" dirty="0"/>
        </a:p>
      </dsp:txBody>
      <dsp:txXfrm rot="10800000">
        <a:off x="2275500" y="1546"/>
        <a:ext cx="7536787" cy="669905"/>
      </dsp:txXfrm>
    </dsp:sp>
    <dsp:sp modelId="{E13B75EA-D31B-47D0-A181-1708857159AD}">
      <dsp:nvSpPr>
        <dsp:cNvPr id="0" name=""/>
        <dsp:cNvSpPr/>
      </dsp:nvSpPr>
      <dsp:spPr>
        <a:xfrm>
          <a:off x="1773071" y="1546"/>
          <a:ext cx="669905" cy="66990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7511B-022C-4C27-B321-6EE473F97276}">
      <dsp:nvSpPr>
        <dsp:cNvPr id="0" name=""/>
        <dsp:cNvSpPr/>
      </dsp:nvSpPr>
      <dsp:spPr>
        <a:xfrm rot="10800000">
          <a:off x="2108024" y="871424"/>
          <a:ext cx="7704263" cy="6699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Organigramas</a:t>
          </a:r>
          <a:endParaRPr lang="es-ES" sz="1600" kern="1200" dirty="0"/>
        </a:p>
      </dsp:txBody>
      <dsp:txXfrm rot="10800000">
        <a:off x="2275500" y="871424"/>
        <a:ext cx="7536787" cy="669905"/>
      </dsp:txXfrm>
    </dsp:sp>
    <dsp:sp modelId="{8BB40B6C-939B-4D52-9573-F3080B59C58D}">
      <dsp:nvSpPr>
        <dsp:cNvPr id="0" name=""/>
        <dsp:cNvSpPr/>
      </dsp:nvSpPr>
      <dsp:spPr>
        <a:xfrm>
          <a:off x="1773071" y="871424"/>
          <a:ext cx="669905" cy="6699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AF808-49D3-4382-97C6-881FCE2F0759}">
      <dsp:nvSpPr>
        <dsp:cNvPr id="0" name=""/>
        <dsp:cNvSpPr/>
      </dsp:nvSpPr>
      <dsp:spPr>
        <a:xfrm rot="10800000">
          <a:off x="2108024" y="1741302"/>
          <a:ext cx="7704263" cy="66990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Mapas de ideas o semánticos</a:t>
          </a:r>
          <a:endParaRPr lang="es-ES" sz="1800" kern="1200" dirty="0"/>
        </a:p>
      </dsp:txBody>
      <dsp:txXfrm rot="10800000">
        <a:off x="2275500" y="1741302"/>
        <a:ext cx="7536787" cy="669905"/>
      </dsp:txXfrm>
    </dsp:sp>
    <dsp:sp modelId="{BB2C8A89-A393-4FAD-9C7E-EA5F3D7A090E}">
      <dsp:nvSpPr>
        <dsp:cNvPr id="0" name=""/>
        <dsp:cNvSpPr/>
      </dsp:nvSpPr>
      <dsp:spPr>
        <a:xfrm>
          <a:off x="1773071" y="1741302"/>
          <a:ext cx="669905" cy="66990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A1D17-787C-440B-BB72-FFB019A110EB}">
      <dsp:nvSpPr>
        <dsp:cNvPr id="0" name=""/>
        <dsp:cNvSpPr/>
      </dsp:nvSpPr>
      <dsp:spPr>
        <a:xfrm rot="10800000">
          <a:off x="2108024" y="2611180"/>
          <a:ext cx="7704263" cy="66990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Mapas de conocimientos</a:t>
          </a:r>
          <a:endParaRPr lang="es-ES" sz="1600" kern="1200" dirty="0"/>
        </a:p>
      </dsp:txBody>
      <dsp:txXfrm rot="10800000">
        <a:off x="2275500" y="2611180"/>
        <a:ext cx="7536787" cy="669905"/>
      </dsp:txXfrm>
    </dsp:sp>
    <dsp:sp modelId="{7CE6EC4D-EF33-4E6C-834E-808F12C0BB7E}">
      <dsp:nvSpPr>
        <dsp:cNvPr id="0" name=""/>
        <dsp:cNvSpPr/>
      </dsp:nvSpPr>
      <dsp:spPr>
        <a:xfrm>
          <a:off x="1773071" y="2611180"/>
          <a:ext cx="669905" cy="66990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6C9DA-2E45-4A84-99D7-2E0288AFF293}">
      <dsp:nvSpPr>
        <dsp:cNvPr id="0" name=""/>
        <dsp:cNvSpPr/>
      </dsp:nvSpPr>
      <dsp:spPr>
        <a:xfrm rot="10800000">
          <a:off x="2108024" y="3481057"/>
          <a:ext cx="7704263" cy="66990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Gráficos perta</a:t>
          </a:r>
          <a:endParaRPr lang="es-ES" sz="1800" kern="1200" dirty="0"/>
        </a:p>
      </dsp:txBody>
      <dsp:txXfrm rot="10800000">
        <a:off x="2275500" y="3481057"/>
        <a:ext cx="7536787" cy="669905"/>
      </dsp:txXfrm>
    </dsp:sp>
    <dsp:sp modelId="{20268EA1-8F25-4849-A999-BF1F070522A7}">
      <dsp:nvSpPr>
        <dsp:cNvPr id="0" name=""/>
        <dsp:cNvSpPr/>
      </dsp:nvSpPr>
      <dsp:spPr>
        <a:xfrm>
          <a:off x="1773071" y="3481057"/>
          <a:ext cx="669905" cy="66990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AEA2D-170A-4DC2-95E7-994385ADC51E}">
      <dsp:nvSpPr>
        <dsp:cNvPr id="0" name=""/>
        <dsp:cNvSpPr/>
      </dsp:nvSpPr>
      <dsp:spPr>
        <a:xfrm rot="10800000">
          <a:off x="2108024" y="4350935"/>
          <a:ext cx="7704263" cy="6699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Matriz DAFO</a:t>
          </a:r>
          <a:endParaRPr lang="es-ES" sz="1800" kern="1200" dirty="0"/>
        </a:p>
      </dsp:txBody>
      <dsp:txXfrm rot="10800000">
        <a:off x="2275500" y="4350935"/>
        <a:ext cx="7536787" cy="669905"/>
      </dsp:txXfrm>
    </dsp:sp>
    <dsp:sp modelId="{8D4C0D63-5E49-4188-BAFD-BC4594B13052}">
      <dsp:nvSpPr>
        <dsp:cNvPr id="0" name=""/>
        <dsp:cNvSpPr/>
      </dsp:nvSpPr>
      <dsp:spPr>
        <a:xfrm>
          <a:off x="1773071" y="4350935"/>
          <a:ext cx="669905" cy="66990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ED8D7-6F47-4762-811E-5E7AD304FB15}">
      <dsp:nvSpPr>
        <dsp:cNvPr id="0" name=""/>
        <dsp:cNvSpPr/>
      </dsp:nvSpPr>
      <dsp:spPr>
        <a:xfrm rot="10800000">
          <a:off x="2108024" y="5220813"/>
          <a:ext cx="7704263" cy="6699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Mapa conceptual</a:t>
          </a:r>
          <a:endParaRPr lang="es-ES" sz="1800" kern="1200" dirty="0"/>
        </a:p>
      </dsp:txBody>
      <dsp:txXfrm rot="10800000">
        <a:off x="2275500" y="5220813"/>
        <a:ext cx="7536787" cy="669905"/>
      </dsp:txXfrm>
    </dsp:sp>
    <dsp:sp modelId="{5EF80F59-D8E8-4B1C-AAD1-86762ABF7203}">
      <dsp:nvSpPr>
        <dsp:cNvPr id="0" name=""/>
        <dsp:cNvSpPr/>
      </dsp:nvSpPr>
      <dsp:spPr>
        <a:xfrm>
          <a:off x="1773071" y="5220813"/>
          <a:ext cx="669905" cy="6699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D5F7-FE9E-4136-9A3A-2802AF6E44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61CE-517E-4D57-A7E2-48E76D560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9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D79418-37EB-4378-AD22-89DBB000B0D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12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0817-AEE0-40D6-8D49-41C69FDDA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BA8E38-0811-4F41-8D0B-A8F2D0D52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334B-E586-4FCE-A1E4-F40D06CA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FD39C-C580-412A-B97E-2102CD43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EAF34-25DE-4BF7-8576-B668D598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47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EDE88-26DE-459D-97CF-375CA91A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1B15F8-5BF3-44EC-BB32-E18DF3E08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170D59-2FF1-4A34-92B2-7EBE048E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BC39A-9A68-420B-8F53-70674CE1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83B20-EB58-4256-BF7B-D5ADB5D4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87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D1543E-AAE3-49C0-B9E3-D67A54F8F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FD73A-A1CE-4881-8C7A-772D5501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53FA0-8ACE-4260-89BB-341463E7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6A56A-7F32-4079-BECB-258201FB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BDE80-C75A-439C-B202-830DB173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60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EEB71-454D-400B-9774-97BFDD64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10279F-4475-48EC-966E-666C3879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D97550-415D-4035-8DEC-B640C354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E9AD8-2C39-4148-985A-BC2DA31E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7DFD22-921A-4E63-AF4B-8981F5E4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0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58879-722C-4024-8221-4F28FA7C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AD60B-6A96-4F46-914A-362B1570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311E16-609B-40B3-BE55-37075E65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C427AD-B45B-446F-A9B9-955292EF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848D9-D72A-466B-8728-E22E57CE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13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FE6BD-9FD7-4E28-880B-DB724865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E7DEA-C0CE-4BA1-9288-CF3A4DE58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9FA764-52E6-48EC-BFB3-0CE870FE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80511-EC57-4A23-AA59-6C607DE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D30EAD-C014-406D-8EC2-D762D69A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BC2EDA-E050-48D0-8A14-FB0D67B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493BB-0D2E-4F79-A7CF-B74D471D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56E56-1E06-4E85-9628-952EF93C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029E5F-9C8D-49DC-BBE3-1C9BCBF5A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D7FE49-0885-401A-8F33-6AC86466A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906CB5-7F84-458E-BF2E-5B498A4DD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71967B-6F50-4D32-AF67-F78F21A1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5B400A-3A4E-416B-9EF1-D56B3143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EB50F1-1ECA-4A65-B912-0A1C74D8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22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6A71E-01B2-400E-B757-5DC4F7BC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28F429-960A-408E-A968-B75884F9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A117AF-3988-44B2-BCFE-DFF054AD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F04339-F79B-4126-BEEF-57144545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01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487F46-273F-4F12-A9D6-F03CD98C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7D4649-D189-4C77-8F91-D29EEAE3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48757B-639A-49BE-851C-E7B3293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74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148E5-DFED-4FF1-BC5F-D40A25CD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334B2-5E91-43CD-95EA-1917F141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D2DB72-2A1D-4C22-B647-7D7FC1A92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C0F84-1B82-431C-B7D2-3A495A9B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6F1C70-6C94-43B7-A942-404871B2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947F96-BA2C-4CD5-8B7E-105BBD8D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4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D0462-B952-43F9-AED6-6D523D4C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463A47-C748-4E65-B626-084132B68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A61B02-A416-43EE-B37B-523AA26B0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9C9146-0160-4043-9A77-0343043E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D3A2B9-A5F0-447F-A342-9CA7157D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B9069-A251-41A5-9DD4-17D71AA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7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AC963E-FBBB-49F3-95A8-D44CB143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5C545-167B-4500-8411-A47166FF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B4FD2-5881-4F24-82EF-9FA4C3DBC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9022-7E94-4CAE-9E67-2A0C65C4EA95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1F997-7390-47C8-A503-0F0751B7F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B0E94-1C98-4C3C-9CE2-054E19148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FEFF-3607-416A-8EFD-E9E35071E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2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9" y="5277862"/>
            <a:ext cx="11379201" cy="1117687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ES" sz="3600" dirty="0"/>
              <a:t>Asignatura: Aplicaciones Digitales Educativa I </a:t>
            </a:r>
          </a:p>
          <a:p>
            <a:pPr algn="just" rtl="0"/>
            <a:r>
              <a:rPr lang="es-ES" sz="3600" dirty="0"/>
              <a:t>Profesor: M.Sc. Carlos García Pérez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EE81C8-2409-4856-8097-628510EC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652" y="184578"/>
            <a:ext cx="4856086" cy="17507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1EE74BA-0D96-4963-ACFA-E53A59EFAD4D}"/>
              </a:ext>
            </a:extLst>
          </p:cNvPr>
          <p:cNvSpPr/>
          <p:nvPr/>
        </p:nvSpPr>
        <p:spPr>
          <a:xfrm>
            <a:off x="3191198" y="2497976"/>
            <a:ext cx="58096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Clase # 4 </a:t>
            </a:r>
          </a:p>
        </p:txBody>
      </p:sp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793F-70C2-4543-A2CC-6E926F5B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57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🔍 Métodos para buscar información en un PDF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631521-B7AD-4392-AFFE-77734F506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8" y="1830876"/>
            <a:ext cx="10989758" cy="542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4. Usar software avanzado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Adobe Acrobat Pro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Permite búsquedas por frases exactas, patrones, e incluso dentro de múltiples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PDFs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 la vez.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PDF-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XChange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Editor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Foxit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Reader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También ofrecen funciones de búsqueda avanzada.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6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2B52-665B-4730-A3F1-3609387D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89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100" b="1" dirty="0"/>
              <a:t>Hipervínculos en PDF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B4A941-388D-4783-BB05-63B6062FD71E}"/>
              </a:ext>
            </a:extLst>
          </p:cNvPr>
          <p:cNvSpPr txBox="1"/>
          <p:nvPr/>
        </p:nvSpPr>
        <p:spPr>
          <a:xfrm>
            <a:off x="774576" y="1510787"/>
            <a:ext cx="1075085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dirty="0"/>
              <a:t>Los hipervínculos permiten conectar partes del documento o llevar al lector a contenido externo.</a:t>
            </a:r>
            <a:br>
              <a:rPr lang="es-ES" dirty="0"/>
            </a:b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F92217-39A4-4FE7-A514-A4610E64F8F6}"/>
              </a:ext>
            </a:extLst>
          </p:cNvPr>
          <p:cNvSpPr txBox="1"/>
          <p:nvPr/>
        </p:nvSpPr>
        <p:spPr>
          <a:xfrm>
            <a:off x="838200" y="2293264"/>
            <a:ext cx="4941163" cy="41996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/>
              <a:t>Tipos de hipervínculos: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Internos</a:t>
            </a:r>
            <a:r>
              <a:rPr lang="es-ES" sz="2000" dirty="0"/>
              <a:t>: Saltan a otra página o sección del mismo PDF.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Externos</a:t>
            </a:r>
            <a:r>
              <a:rPr lang="es-ES" sz="2000" dirty="0"/>
              <a:t>: Abren una página web, correo electrónico o archivo externo.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Multimedia</a:t>
            </a:r>
            <a:r>
              <a:rPr lang="es-ES" sz="2000" dirty="0"/>
              <a:t>: Pueden enlazar a videos, audios o formularios interactivos.</a:t>
            </a:r>
          </a:p>
          <a:p>
            <a:pPr algn="just">
              <a:lnSpc>
                <a:spcPct val="150000"/>
              </a:lnSpc>
            </a:pPr>
            <a:endParaRPr lang="es-ES" sz="2000" b="1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BCC807-36CB-4E79-AF01-BACDE28EDAB7}"/>
              </a:ext>
            </a:extLst>
          </p:cNvPr>
          <p:cNvSpPr txBox="1"/>
          <p:nvPr/>
        </p:nvSpPr>
        <p:spPr>
          <a:xfrm>
            <a:off x="6584271" y="2287211"/>
            <a:ext cx="5004787" cy="4467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/>
              <a:t>Cómo se usan: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Se insertan desde editores como </a:t>
            </a:r>
            <a:r>
              <a:rPr lang="es-ES" sz="2400" b="1" dirty="0"/>
              <a:t>Adobe Acrobat Pro</a:t>
            </a:r>
            <a:r>
              <a:rPr lang="es-ES" sz="2400" dirty="0"/>
              <a:t>, </a:t>
            </a:r>
            <a:r>
              <a:rPr lang="es-ES" sz="2400" b="1" dirty="0" err="1"/>
              <a:t>Foxit</a:t>
            </a:r>
            <a:r>
              <a:rPr lang="es-ES" sz="2400" b="1" dirty="0"/>
              <a:t> PDF Editor</a:t>
            </a:r>
            <a:r>
              <a:rPr lang="es-ES" sz="2400" dirty="0"/>
              <a:t>, o herramientas en línea.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Se pueden aplicar a texto, imágenes o botones.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Al hacer clic, el lector es redirigido automáticamente.</a:t>
            </a:r>
          </a:p>
        </p:txBody>
      </p:sp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6C35E28A-B5EF-4135-B02A-2EC0F8E63F9C}"/>
              </a:ext>
            </a:extLst>
          </p:cNvPr>
          <p:cNvSpPr/>
          <p:nvPr/>
        </p:nvSpPr>
        <p:spPr>
          <a:xfrm>
            <a:off x="5902170" y="4091229"/>
            <a:ext cx="559293" cy="30184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12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76B5D-895D-48C5-BA97-187BA0E4D0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err="1"/>
              <a:t>Bookmarks</a:t>
            </a:r>
            <a:r>
              <a:rPr lang="es-ES" dirty="0"/>
              <a:t> (Marcadores)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8B246-3296-4054-A327-9349FDAD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84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Los marcadores son como una tabla de contenido interactiva que aparece en el panel lateral del lector PDF.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17FE39-7ECB-4636-924B-AC08BADACB7C}"/>
              </a:ext>
            </a:extLst>
          </p:cNvPr>
          <p:cNvSpPr txBox="1"/>
          <p:nvPr/>
        </p:nvSpPr>
        <p:spPr>
          <a:xfrm>
            <a:off x="932155" y="2867487"/>
            <a:ext cx="4563123" cy="373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/>
              <a:t>Características: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Permiten </a:t>
            </a:r>
            <a:r>
              <a:rPr lang="es-ES" sz="2000" b="1" dirty="0"/>
              <a:t>navegar rápidamente</a:t>
            </a:r>
            <a:r>
              <a:rPr lang="es-ES" sz="2000" dirty="0"/>
              <a:t> por secciones del documento.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Se pueden organizar en </a:t>
            </a:r>
            <a:r>
              <a:rPr lang="es-ES" sz="2000" b="1" dirty="0"/>
              <a:t>niveles jerárquicos</a:t>
            </a:r>
            <a:r>
              <a:rPr lang="es-ES" sz="2000" dirty="0"/>
              <a:t> (capítulos, subcapítulos).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Son especialmente útiles en documentos largos como manuales, tesis o libros.</a:t>
            </a:r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D3A0D7-1D7D-4396-BA1E-90616B268841}"/>
              </a:ext>
            </a:extLst>
          </p:cNvPr>
          <p:cNvSpPr txBox="1"/>
          <p:nvPr/>
        </p:nvSpPr>
        <p:spPr>
          <a:xfrm>
            <a:off x="6544324" y="2867486"/>
            <a:ext cx="4563123" cy="3737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/>
              <a:t>Cómo se crean: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En editores como Adobe Acrobat, puedes seleccionar texto y convertirlo en marcador.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También se pueden generar automáticamente si el documento tiene estilos de encabezado bien definidos</a:t>
            </a:r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BF20F8AA-FC61-4870-AA2D-67D47AA856DB}"/>
              </a:ext>
            </a:extLst>
          </p:cNvPr>
          <p:cNvSpPr/>
          <p:nvPr/>
        </p:nvSpPr>
        <p:spPr>
          <a:xfrm>
            <a:off x="5816353" y="4439059"/>
            <a:ext cx="559293" cy="30184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10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5475E-6AB7-430D-9F73-1F51F0D2E9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recursos esquemáticos, su importancia. </a:t>
            </a:r>
            <a:endParaRPr lang="es-ES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AD936-5CF6-4AAE-927D-EEDA693E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209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Los </a:t>
            </a:r>
            <a:r>
              <a:rPr lang="es-ES" b="1" dirty="0"/>
              <a:t>recursos esquemáticos</a:t>
            </a:r>
            <a:r>
              <a:rPr lang="es-ES" dirty="0"/>
              <a:t> —como mapas conceptuales, diagramas, tablas, líneas de tiempo y esquemas jerárquicos— son herramientas visuales que organizan la información de forma clara y estructurada. Su importancia en documentos PDF (y en el aprendizaje en general) es enorme. </a:t>
            </a:r>
          </a:p>
        </p:txBody>
      </p:sp>
    </p:spTree>
    <p:extLst>
      <p:ext uri="{BB962C8B-B14F-4D97-AF65-F5344CB8AC3E}">
        <p14:creationId xmlns:p14="http://schemas.microsoft.com/office/powerpoint/2010/main" val="72970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7412-1372-439D-9C10-0A3AC62743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¿Por qué son importantes los recursos esquemáticos?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703F8-A22C-4CE0-BB26-AA589793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419"/>
            <a:ext cx="10515600" cy="440545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Facilitan la comprensión</a:t>
            </a:r>
            <a:r>
              <a:rPr lang="es-ES" dirty="0"/>
              <a:t>: Ayudan a visualizar relaciones entre conceptos, lo que mejora la retención y el entendimiento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Organizan la información</a:t>
            </a:r>
            <a:r>
              <a:rPr lang="es-ES" dirty="0"/>
              <a:t>: Permiten estructurar ideas de forma lógica y jerárquica, ideal para estudiar o presentar temas complejos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Estimulan el pensamiento crítico</a:t>
            </a:r>
            <a:r>
              <a:rPr lang="es-ES" dirty="0"/>
              <a:t>: Al mostrar conexiones y dependencias, invitan al análisis y la reflexión.</a:t>
            </a:r>
          </a:p>
        </p:txBody>
      </p:sp>
    </p:spTree>
    <p:extLst>
      <p:ext uri="{BB962C8B-B14F-4D97-AF65-F5344CB8AC3E}">
        <p14:creationId xmlns:p14="http://schemas.microsoft.com/office/powerpoint/2010/main" val="97187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7412-1372-439D-9C10-0A3AC627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¿Por qué son importantes los recursos esquemáticos?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B3CB1-A561-4EC2-A856-47D7EDF94C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2113042"/>
            <a:ext cx="10762673" cy="3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Mejoran la navegación del documento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En 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PDFs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largos, los esquemas permiten al lector ubicar rápidamente secciones clave.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Favorecen la síntesis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Son útiles para resumir grandes volúmenes de información en poco espacio.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Aumentan la interactividad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En documentos digitales, pueden incluir enlaces, botones o animaciones que enriquecen la experiencia.</a:t>
            </a:r>
          </a:p>
        </p:txBody>
      </p:sp>
    </p:spTree>
    <p:extLst>
      <p:ext uri="{BB962C8B-B14F-4D97-AF65-F5344CB8AC3E}">
        <p14:creationId xmlns:p14="http://schemas.microsoft.com/office/powerpoint/2010/main" val="213125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61FFB-1400-4E90-A4AB-3EC0034E2B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_tradnl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recursos esquemáticos: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E93DBE3-1479-4123-B115-962974C58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871405"/>
              </p:ext>
            </p:extLst>
          </p:nvPr>
        </p:nvGraphicFramePr>
        <p:xfrm>
          <a:off x="355107" y="1819923"/>
          <a:ext cx="11585359" cy="589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76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11F1-CD93-4499-ACA8-AB2E64767D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S_trad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408CD-180D-431C-AF44-9A735C8DB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026"/>
            <a:ext cx="10515600" cy="292392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Un esquema es una representación gráfica o estructurada que organiza ideas, conceptos o información de manera jerárquica y lógica. Sirve para visualizar cómo se relacionan los elementos entre sí y facilita la comprensión, el estudio o la planificación de un tema.</a:t>
            </a:r>
          </a:p>
        </p:txBody>
      </p:sp>
    </p:spTree>
    <p:extLst>
      <p:ext uri="{BB962C8B-B14F-4D97-AF65-F5344CB8AC3E}">
        <p14:creationId xmlns:p14="http://schemas.microsoft.com/office/powerpoint/2010/main" val="239546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38B4A-5CC9-4C8B-8F16-4566EC51A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Tipos comunes de esquemas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EC9970-32E3-4371-A932-2CCE25CA1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0045" y="2179686"/>
            <a:ext cx="10771909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Esquema de llaves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Usa llaves </a:t>
            </a: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Esquema jerárquico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Presenta la información en niveles, desde lo más general a lo más específico.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Esquema de números y letras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Utiliza numeración y letras para ordenar ideas (por ejemplo: I, A, 1).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Mapa conceptual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Conecta conceptos mediante líneas y palabras clave.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Esquema gráfico o visual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Incluye diagramas, tablas o dibujos para representar relaciones.</a:t>
            </a:r>
          </a:p>
        </p:txBody>
      </p:sp>
    </p:spTree>
    <p:extLst>
      <p:ext uri="{BB962C8B-B14F-4D97-AF65-F5344CB8AC3E}">
        <p14:creationId xmlns:p14="http://schemas.microsoft.com/office/powerpoint/2010/main" val="161479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F044B-719A-41B1-8443-6424517218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dirty="0"/>
              <a:t>¿Para qué se usa?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FD027CE-8AB9-40DB-B592-201DB2A4E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2274041"/>
            <a:ext cx="10515599" cy="295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</a:t>
            </a: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resumir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textos o temas complejos.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</a:t>
            </a: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organizar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ideas antes de escribir o exponer.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</a:t>
            </a: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estudiar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forma más eficiente.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</a:t>
            </a: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planificar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proyectos o tareas.</a:t>
            </a:r>
          </a:p>
        </p:txBody>
      </p:sp>
    </p:spTree>
    <p:extLst>
      <p:ext uri="{BB962C8B-B14F-4D97-AF65-F5344CB8AC3E}">
        <p14:creationId xmlns:p14="http://schemas.microsoft.com/office/powerpoint/2010/main" val="353248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04EB2B8-A476-4426-B13B-BA3383DFFAE5}"/>
              </a:ext>
            </a:extLst>
          </p:cNvPr>
          <p:cNvSpPr/>
          <p:nvPr/>
        </p:nvSpPr>
        <p:spPr>
          <a:xfrm>
            <a:off x="941033" y="365125"/>
            <a:ext cx="10412767" cy="146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57B442-F6BA-4B2B-BF19-7335A65B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5F839-C667-4BAC-9546-C2BC4C74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825625"/>
            <a:ext cx="1154097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formato PDF. Navegación y búsqueda de información por un documento PDF. Elaboración de documentos de texto en formato PDF. Uso de hipervínculos y </a:t>
            </a:r>
            <a:r>
              <a:rPr lang="es-ES_tradnl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Bookmakers</a:t>
            </a:r>
            <a:r>
              <a:rPr lang="es-ES_trad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recursos esquemáticos, su importancia. Tipos de recursos esquemáticos: Esquemas, Organigramas, Mapas de ideas o semánticos, Mapas de conocimientos, Gráficos perta, Matriz DAFO, Mapa conceptual, entre otros. Características y utilización en la labor profesional.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B0F4F0-8C7D-48BD-9B38-5AF16FB0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83" y="4841629"/>
            <a:ext cx="19431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503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7649D-F094-4524-8995-7A11EBFE70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Cómo hacer un esquema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2A70A-4FA2-432B-8056-897A7E06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5365"/>
          </a:xfrm>
        </p:spPr>
        <p:txBody>
          <a:bodyPr>
            <a:normAutofit/>
          </a:bodyPr>
          <a:lstStyle/>
          <a:p>
            <a:r>
              <a:rPr lang="es-ES" sz="2400" b="1" dirty="0"/>
              <a:t>1. Abrir Word y crear un nuevo documento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Abre Microsoft Word.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Selecciona “Documento en blanco”.</a:t>
            </a:r>
          </a:p>
          <a:p>
            <a:r>
              <a:rPr lang="es-ES" sz="2400" b="1" dirty="0"/>
              <a:t>2. Activar la vista de esquema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Ve al menú </a:t>
            </a:r>
            <a:r>
              <a:rPr lang="es-ES" sz="2400" b="1" dirty="0"/>
              <a:t>Vista</a:t>
            </a:r>
            <a:r>
              <a:rPr lang="es-ES" sz="2400" dirty="0"/>
              <a:t> en la barra superior.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Haz clic en </a:t>
            </a:r>
            <a:r>
              <a:rPr lang="es-ES" sz="2400" b="1" dirty="0"/>
              <a:t>Esquema</a:t>
            </a:r>
            <a:r>
              <a:rPr lang="es-ES" sz="2400" dirty="0"/>
              <a:t> (puede aparecer como “Vista de esquema”).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Word cambiará a una vista especial para organizar títulos y subtítulos jerárquicamente.</a:t>
            </a:r>
          </a:p>
          <a:p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B928EA-9481-41A4-AD86-3AF145FA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8950"/>
            <a:ext cx="12192000" cy="12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7649D-F094-4524-8995-7A11EBFE70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Cómo hacer un esquema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2A70A-4FA2-432B-8056-897A7E06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5365"/>
          </a:xfrm>
        </p:spPr>
        <p:txBody>
          <a:bodyPr>
            <a:normAutofit/>
          </a:bodyPr>
          <a:lstStyle/>
          <a:p>
            <a:r>
              <a:rPr lang="es-ES" sz="2400" b="1" dirty="0"/>
              <a:t>3. Escribir los puntos del esquema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Comienza escribiendo tu idea principal. Word lo marcará como </a:t>
            </a:r>
            <a:r>
              <a:rPr lang="es-ES" sz="2400" b="1" dirty="0"/>
              <a:t>Nivel 1</a:t>
            </a:r>
            <a:r>
              <a:rPr lang="es-E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Presiona </a:t>
            </a:r>
            <a:r>
              <a:rPr lang="es-ES" sz="2400" b="1" dirty="0" err="1"/>
              <a:t>Enter</a:t>
            </a:r>
            <a:r>
              <a:rPr lang="es-ES" sz="2400" dirty="0"/>
              <a:t> para agregar otro punto.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Usa los botones </a:t>
            </a:r>
            <a:r>
              <a:rPr lang="es-ES" sz="2400" b="1" dirty="0"/>
              <a:t>Subordinar</a:t>
            </a:r>
            <a:r>
              <a:rPr lang="es-ES" sz="2400" dirty="0"/>
              <a:t> o </a:t>
            </a:r>
            <a:r>
              <a:rPr lang="es-ES" sz="2400" b="1" dirty="0"/>
              <a:t>Ascender</a:t>
            </a:r>
            <a:r>
              <a:rPr lang="es-ES" sz="2400" dirty="0"/>
              <a:t> (en la barra de herramientas de esquema) para cambiar el nivel de los puntos: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Nivel 1: Tema principal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Nivel 2: Subtemas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Nivel 3: Detalles o ejemplos</a:t>
            </a:r>
          </a:p>
          <a:p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3ECAA4-CA27-4B36-80F0-EAB4FDCF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0272"/>
            <a:ext cx="12192000" cy="17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8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7649D-F094-4524-8995-7A11EBFE70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Cómo hacer un esquema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2A70A-4FA2-432B-8056-897A7E06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5365"/>
          </a:xfrm>
        </p:spPr>
        <p:txBody>
          <a:bodyPr>
            <a:normAutofit/>
          </a:bodyPr>
          <a:lstStyle/>
          <a:p>
            <a:r>
              <a:rPr lang="es-ES" sz="1600" b="1" dirty="0"/>
              <a:t>4. Organizar jerárquicamente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Puedes mover los puntos hacia arriba o abajo con las flechas.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También puedes arrastrarlos para reordenarlos.</a:t>
            </a:r>
          </a:p>
          <a:p>
            <a:r>
              <a:rPr lang="es-ES" sz="1600" b="1" dirty="0"/>
              <a:t>5. Salir de la vista de esquema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Cuando termines, haz clic en </a:t>
            </a:r>
            <a:r>
              <a:rPr lang="es-ES" sz="1600" b="1" dirty="0"/>
              <a:t>Cerrar vista de esquema</a:t>
            </a:r>
            <a:r>
              <a:rPr lang="es-ES" sz="1600" dirty="0"/>
              <a:t> para volver al documento normal.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Tu esquema se mantendrá con formato de títulos y subtítulos.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9F5B57-E3AB-46E3-9F07-144E98BD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7297"/>
            <a:ext cx="12192000" cy="29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698F7-D5A3-4B0F-B335-4F92FFDC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dirty="0"/>
              <a:t>Que son los Organigramas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AC7CC-8B26-46B1-B9F0-B2329740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Un </a:t>
            </a:r>
            <a:r>
              <a:rPr lang="es-ES" b="1" dirty="0"/>
              <a:t>organigrama</a:t>
            </a:r>
            <a:r>
              <a:rPr lang="es-ES" dirty="0"/>
              <a:t> es una representación gráfica que muestra la estructura interna de una organización, empresa o institución. Sirve para visualizar cómo se distribuyen los cargos, departamentos y funciones, y cómo se relacionan entre sí dentro de una jerarquía</a:t>
            </a:r>
          </a:p>
        </p:txBody>
      </p:sp>
    </p:spTree>
    <p:extLst>
      <p:ext uri="{BB962C8B-B14F-4D97-AF65-F5344CB8AC3E}">
        <p14:creationId xmlns:p14="http://schemas.microsoft.com/office/powerpoint/2010/main" val="45796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EE69B-F832-4E55-9AB9-C19A7EB61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Características principales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3DECBC-4D8A-41E5-92A5-18BF03C6B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Jerarquía</a:t>
            </a:r>
            <a:r>
              <a:rPr lang="es-ES" dirty="0"/>
              <a:t>: Muestra los niveles de autoridad, desde la dirección hasta los empleados.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Departamentos</a:t>
            </a:r>
            <a:r>
              <a:rPr lang="es-ES" dirty="0"/>
              <a:t>: Identifica las áreas funcionales (como finanzas, recursos humanos, producción).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Relaciones</a:t>
            </a:r>
            <a:r>
              <a:rPr lang="es-ES" dirty="0"/>
              <a:t>: Indica quién reporta a quién y cómo fluye la comunicación.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552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6078F-AC17-453A-B088-95C8B23FDB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Tipos de organigramas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D8D4E-B78E-4568-AF5E-5E990AE7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0F0B2B-F2E8-476E-A6A6-89352146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599" cy="49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7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550D6-2BDE-40DC-9DD6-17523B502A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Cómo crear un organigrama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1B255-997B-43A6-B7F4-2D494BC1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1. Abrir Word y crear un nuevo documento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Abre Microsoft Word.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Selecciona “Documento en blanco”.</a:t>
            </a:r>
          </a:p>
          <a:p>
            <a:r>
              <a:rPr lang="es-ES" b="1" dirty="0"/>
              <a:t>2. Insertar un gráfico SmartArt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Ve a la pestaña </a:t>
            </a:r>
            <a:r>
              <a:rPr lang="es-ES" b="1" dirty="0"/>
              <a:t>Insertar</a:t>
            </a:r>
            <a:r>
              <a:rPr lang="es-ES" dirty="0"/>
              <a:t> en la barra superior.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Haz clic en </a:t>
            </a:r>
            <a:r>
              <a:rPr lang="es-ES" b="1" dirty="0"/>
              <a:t>SmartArt</a:t>
            </a:r>
            <a:r>
              <a:rPr lang="es-E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Se abrirá una ventana llamada “Elegir un gráfico SmartArt”.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343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1772D-BA9E-4BE8-BAB8-11BB1C34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CC9EA-05CF-46F7-8DF0-593C71A1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CC258-F612-4ED8-8DA1-192CAE19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20"/>
            <a:ext cx="12192000" cy="69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550D6-2BDE-40DC-9DD6-17523B502A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Cómo crear un organigrama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1B255-997B-43A6-B7F4-2D494BC1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dirty="0"/>
              <a:t>Selecciona el que mejor se adapte a tu necesidad</a:t>
            </a:r>
          </a:p>
        </p:txBody>
      </p:sp>
    </p:spTree>
    <p:extLst>
      <p:ext uri="{BB962C8B-B14F-4D97-AF65-F5344CB8AC3E}">
        <p14:creationId xmlns:p14="http://schemas.microsoft.com/office/powerpoint/2010/main" val="384467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45C74-7CB5-4909-A621-BE28288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284EC-C561-4E37-B1CB-98126F073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C2E06A-281C-438F-AAF5-D79ABDD6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431"/>
            <a:ext cx="12118019" cy="70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F17EF8-6D2C-4A8F-B1E0-66BA6802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58" y="2792660"/>
            <a:ext cx="2763058" cy="378125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F6007-04E7-414C-8981-6748BE7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942" y="2268876"/>
            <a:ext cx="8936115" cy="23202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_tradnl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el formato PDF?</a:t>
            </a:r>
            <a:endParaRPr lang="es-E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772080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25147-2BB3-41C4-8A7F-3BB639EF64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" dirty="0"/>
              <a:t>Mapas de ideas o semánticos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7854F-56E5-46D0-A099-0D6595B72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Un </a:t>
            </a:r>
            <a:r>
              <a:rPr lang="es-ES" b="1" dirty="0"/>
              <a:t>mapa de ideas</a:t>
            </a:r>
            <a:r>
              <a:rPr lang="es-ES" dirty="0"/>
              <a:t> o </a:t>
            </a:r>
            <a:r>
              <a:rPr lang="es-ES" b="1" dirty="0"/>
              <a:t>mapa semántico</a:t>
            </a:r>
            <a:r>
              <a:rPr lang="es-ES" dirty="0"/>
              <a:t> es una herramienta visual que organiza conceptos relacionados alrededor de una idea central, mostrando cómo se conectan entre sí. Es muy útil para estudiar, planificar, enseñar o desarrollar proyectos, especialmente en áreas como educación, informática, comunicación y diseño.</a:t>
            </a:r>
          </a:p>
        </p:txBody>
      </p:sp>
    </p:spTree>
    <p:extLst>
      <p:ext uri="{BB962C8B-B14F-4D97-AF65-F5344CB8AC3E}">
        <p14:creationId xmlns:p14="http://schemas.microsoft.com/office/powerpoint/2010/main" val="614069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68F6-E7AB-4B18-A040-A23045D93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" dirty="0"/>
              <a:t>Pasos para crear un mapa semántico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C370A-B5BC-4835-A11C-B5310944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1. Abrir Word y crear un documento nuevo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Abre Microsoft Word.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Selecciona “Documento en blanco”.</a:t>
            </a:r>
          </a:p>
          <a:p>
            <a:r>
              <a:rPr lang="es-ES" b="1" dirty="0"/>
              <a:t>2. Insertar formas para los conceptos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Ve a la pestaña </a:t>
            </a:r>
            <a:r>
              <a:rPr lang="es-ES" b="1" dirty="0"/>
              <a:t>Insertar → Formas</a:t>
            </a:r>
            <a:r>
              <a:rPr lang="es-E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Elige una figura (como óvalo, rectángulo o nube) para representar cada concepto.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Dibuja la forma en el documento y escribe dentro el concepto.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345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68F6-E7AB-4B18-A040-A23045D93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" dirty="0"/>
              <a:t>Pasos para crear un mapa semántico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C370A-B5BC-4835-A11C-B5310944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3. Agregar el concepto central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Coloca la figura principal en el centro o parte superior.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Escribe el tema principal del mapa semántico.</a:t>
            </a:r>
          </a:p>
          <a:p>
            <a:r>
              <a:rPr lang="es-ES" b="1" dirty="0"/>
              <a:t>4. Agregar conceptos relacionados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Inserta más formas alrededor del concepto central.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Escribe palabras clave o ideas secundarias.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399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68F6-E7AB-4B18-A040-A23045D93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" dirty="0"/>
              <a:t>Pasos para crear un mapa semántico en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C370A-B5BC-4835-A11C-B5310944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/>
              <a:t>5. Conectar los conceptos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Ve a </a:t>
            </a:r>
            <a:r>
              <a:rPr lang="es-ES" b="1" dirty="0"/>
              <a:t>Insertar → Formas → Líneas o Flechas</a:t>
            </a:r>
            <a:r>
              <a:rPr lang="es-E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Dibuja líneas entre los conceptos para mostrar cómo se relacionan.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Puedes usar flechas para indicar dirección o jerarquía.</a:t>
            </a:r>
          </a:p>
          <a:p>
            <a:r>
              <a:rPr lang="es-ES" b="1" dirty="0"/>
              <a:t>6. Personalizar el diseño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Cambia colores, bordes y estilos desde la pestaña </a:t>
            </a:r>
            <a:r>
              <a:rPr lang="es-ES" b="1" dirty="0"/>
              <a:t>Formato</a:t>
            </a:r>
            <a:r>
              <a:rPr lang="es-E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Usa </a:t>
            </a:r>
            <a:r>
              <a:rPr lang="es-ES" b="1" dirty="0"/>
              <a:t>negrita</a:t>
            </a:r>
            <a:r>
              <a:rPr lang="es-ES" dirty="0"/>
              <a:t> o </a:t>
            </a:r>
            <a:r>
              <a:rPr lang="es-ES" b="1" dirty="0"/>
              <a:t>colores</a:t>
            </a:r>
            <a:r>
              <a:rPr lang="es-ES" dirty="0"/>
              <a:t> para destacar ideas importantes.</a:t>
            </a:r>
          </a:p>
          <a:p>
            <a:r>
              <a:rPr lang="es-ES" b="1" dirty="0"/>
              <a:t>7. Guardar o imprimir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Guarda el documento como Word o PDF.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Puedes imprimirlo para usarlo como material de estudio o presentación.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986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BF415D-95B4-4C18-84F5-D0F992FB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" y="213064"/>
            <a:ext cx="11469950" cy="5963899"/>
          </a:xfrm>
        </p:spPr>
      </p:pic>
    </p:spTree>
    <p:extLst>
      <p:ext uri="{BB962C8B-B14F-4D97-AF65-F5344CB8AC3E}">
        <p14:creationId xmlns:p14="http://schemas.microsoft.com/office/powerpoint/2010/main" val="4154189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F66BB-D016-45AE-8E10-D0BA833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/>
              <a:t>Estudio Individual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5541B-F43D-4889-9F30-D4E8B234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Actividad 1: Mapa de conocimiento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Investiga qué es un mapa de conocimiento.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Describe sus características principales.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Elabora un ejemplo sencillo sobre un tema que domines (puede ser tecnología, historia, salud,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Reflexiona: ¿Cómo puede ayudarte un mapa de conocimiento a organizar tus ideas?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5100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F66BB-D016-45AE-8E10-D0BA833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/>
              <a:t>Estudio Individual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5541B-F43D-4889-9F30-D4E8B234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Actividad 2: Diagrama PERT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Investiga qué es un diagrama PERT y para qué se utiliza.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Identifica los elementos que lo componen (tareas, tiempos, dependencias).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Dibuja un diagrama PERT básico para un proyecto personal (por ejemplo: organizar una feria escolar, preparar una presentación,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Reflexiona: ¿Qué ventajas ofrece este tipo de diagrama en la planificación?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4409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F66BB-D016-45AE-8E10-D0BA833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/>
              <a:t>Estudio Individual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5541B-F43D-4889-9F30-D4E8B234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Actividad 3: Matriz DAFO</a:t>
            </a:r>
          </a:p>
          <a:p>
            <a:r>
              <a:rPr lang="es-ES" b="1" dirty="0"/>
              <a:t>Instrucciones: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Investiga qué significa DAFO y qué representa cada letra: Fortalezas, Debilidades, Oportunidades y Amenazas.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Elabora una matriz DAFO sobre ti mismo como estudiante o sobre una idea de negocio.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Reflexiona: ¿Cómo puede ayudarte esta herramienta a tomar decisiones?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031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D654C-A07A-4FAF-8724-6599CE00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46" y="2623667"/>
            <a:ext cx="11327907" cy="1610666"/>
          </a:xfrm>
          <a:solidFill>
            <a:schemeClr val="bg2"/>
          </a:solidFill>
          <a:ln w="57150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Es un tipo de archivo desarrollado por Adobe que se utiliza para presentar documentos de manera consistente en diferentes dispositivos y plataformas.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4DD6D0-4F5B-4567-8D91-8634F0CF9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863" y="5156632"/>
            <a:ext cx="154305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92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1770D-CC65-4137-BC6D-F180D304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3" y="164869"/>
            <a:ext cx="11839113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Características del formato PDF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0C7CEF1-6F6F-423E-B947-A46920D00F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1358" y="1478081"/>
            <a:ext cx="11701142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Portabilidad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Se ve igual en cualquier dispositivo, sin importar el sistema operativo.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Preservación del diseño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Mantiene fuentes, imágenes, márgenes y estilos tal como fueron creados.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Seguridad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Permite agregar contraseñas, restricciones de edición e incluso firmas digitales.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sz="2400" dirty="0">
                <a:latin typeface="Arial" panose="020B0604020202020204" pitchFamily="34" charset="0"/>
              </a:rPr>
              <a:t> 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D14784-6FCB-4251-8267-202CF15F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71" y="3848480"/>
            <a:ext cx="2432481" cy="268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782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1770D-CC65-4137-BC6D-F180D304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3" y="164869"/>
            <a:ext cx="11839113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Características del formato PDF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0C7CEF1-6F6F-423E-B947-A46920D00F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1358" y="1755080"/>
            <a:ext cx="1170114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Compatibilidad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Puede abrirse con múltiples programas como Adobe Acrobat Reader, navegadores web, y apps móviles.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Interactividad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Puede incluir enlaces, botones, formularios rellenables, audio y video.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sz="2400" dirty="0">
                <a:latin typeface="Arial" panose="020B0604020202020204" pitchFamily="34" charset="0"/>
              </a:rPr>
              <a:t> 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63A9DF-183C-47AB-BE23-7900E129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13" y="4065973"/>
            <a:ext cx="2855813" cy="2260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285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793F-70C2-4543-A2CC-6E926F5B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57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🔍 Métodos para buscar información en un PDF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631521-B7AD-4392-AFFE-77734F506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48498"/>
            <a:ext cx="1098975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Usar la función de búsqueda integrada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Atajo de teclado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Presiona </a:t>
            </a:r>
            <a:r>
              <a:rPr kumimoji="0" lang="es-ES" altLang="es-E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F (Windows) o </a:t>
            </a:r>
            <a:r>
              <a:rPr kumimoji="0" lang="es-ES" altLang="es-E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F (Mac).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Qué hace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Abre una barra de búsqueda donde puedes escribir palabras clave.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El visor resaltará todas las coincidencias en el documento.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3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793F-70C2-4543-A2CC-6E926F5B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57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🔍 Métodos para buscar información en un PDF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631521-B7AD-4392-AFFE-77734F506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84142"/>
            <a:ext cx="10989758" cy="542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2. Explorar con el panel de navegación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Muchos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PDFs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tienen una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de contenido interactiva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marcadores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Puedes abrir el panel lateral (en Adobe Acrobat Reader, por ejemplo) para ver secciones y saltar directamente a ellas.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7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793F-70C2-4543-A2CC-6E926F5B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57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/>
              <a:t>🔍 Métodos para buscar información en un PDF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631521-B7AD-4392-AFFE-77734F506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8" y="1893020"/>
            <a:ext cx="10989758" cy="542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3. Buscar por metadatos o etiquetas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Algunos documentos incluyen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etiquetas semánticas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permiten búsquedas más precisas (por ejemplo, títulos, autores, fechas).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Esto es más común en documentos académicos o técnicos bien estructurados.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1801</Words>
  <Application>Microsoft Office PowerPoint</Application>
  <PresentationFormat>Panorámica</PresentationFormat>
  <Paragraphs>173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Temática </vt:lpstr>
      <vt:lpstr>Presentación de PowerPoint</vt:lpstr>
      <vt:lpstr>Presentación de PowerPoint</vt:lpstr>
      <vt:lpstr>Características del formato PDF</vt:lpstr>
      <vt:lpstr>Características del formato PDF</vt:lpstr>
      <vt:lpstr>🔍 Métodos para buscar información en un PDF</vt:lpstr>
      <vt:lpstr>🔍 Métodos para buscar información en un PDF</vt:lpstr>
      <vt:lpstr>🔍 Métodos para buscar información en un PDF</vt:lpstr>
      <vt:lpstr>🔍 Métodos para buscar información en un PDF</vt:lpstr>
      <vt:lpstr>Hipervínculos en PDF</vt:lpstr>
      <vt:lpstr>Bookmarks (Marcadores)</vt:lpstr>
      <vt:lpstr>Los recursos esquemáticos, su importancia. </vt:lpstr>
      <vt:lpstr>¿Por qué son importantes los recursos esquemáticos?</vt:lpstr>
      <vt:lpstr>¿Por qué son importantes los recursos esquemáticos?</vt:lpstr>
      <vt:lpstr>Tipos de recursos esquemáticos:</vt:lpstr>
      <vt:lpstr>Esquemas</vt:lpstr>
      <vt:lpstr>Tipos comunes de esquemas</vt:lpstr>
      <vt:lpstr>¿Para qué se usa?</vt:lpstr>
      <vt:lpstr>Cómo hacer un esquema en Word</vt:lpstr>
      <vt:lpstr>Cómo hacer un esquema en Word</vt:lpstr>
      <vt:lpstr>Cómo hacer un esquema en Word</vt:lpstr>
      <vt:lpstr>Que son los Organigramas</vt:lpstr>
      <vt:lpstr>Características principales</vt:lpstr>
      <vt:lpstr>Tipos de organigramas</vt:lpstr>
      <vt:lpstr>Cómo crear un organigrama en Word</vt:lpstr>
      <vt:lpstr>Presentación de PowerPoint</vt:lpstr>
      <vt:lpstr>Cómo crear un organigrama en Word</vt:lpstr>
      <vt:lpstr>Presentación de PowerPoint</vt:lpstr>
      <vt:lpstr>Mapas de ideas o semánticos</vt:lpstr>
      <vt:lpstr>Pasos para crear un mapa semántico en Word</vt:lpstr>
      <vt:lpstr>Pasos para crear un mapa semántico en Word</vt:lpstr>
      <vt:lpstr>Pasos para crear un mapa semántico en Word</vt:lpstr>
      <vt:lpstr>Presentación de PowerPoint</vt:lpstr>
      <vt:lpstr>Estudio Individual </vt:lpstr>
      <vt:lpstr>Estudio Individual </vt:lpstr>
      <vt:lpstr>Estudio Individual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Carlos</cp:lastModifiedBy>
  <cp:revision>18</cp:revision>
  <dcterms:created xsi:type="dcterms:W3CDTF">2025-10-15T12:30:57Z</dcterms:created>
  <dcterms:modified xsi:type="dcterms:W3CDTF">2025-10-17T15:20:35Z</dcterms:modified>
</cp:coreProperties>
</file>