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615EC-5D33-465D-9123-45D3AD0AE819}" type="datetimeFigureOut">
              <a:rPr lang="es-ES" smtClean="0"/>
              <a:t>12/11/2017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CED6-73A6-476A-A4F1-534F5A8415A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VIDEO FUTURO JOSBEL\DIA DE GUARDIA 15 DE NOV\para revisar\31 octubre 2016\7 interesantes cosas que debes saber sobre el sistema de navegación Galileo, el «GPS» de Europa - Batanga_files\El-fin-de-la-nueva-guerra-fria-Google-y-Facebook-parecen-d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7779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42976" y="1142984"/>
            <a:ext cx="8001024" cy="1714512"/>
          </a:xfrm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INFORMACIÓN GEOGRÁFICA </a:t>
            </a:r>
            <a:endParaRPr lang="es-E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14546" y="4143380"/>
            <a:ext cx="7129490" cy="900122"/>
          </a:xfrm>
        </p:spPr>
        <p:txBody>
          <a:bodyPr/>
          <a:lstStyle/>
          <a:p>
            <a:r>
              <a:rPr lang="es-E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Dr.C Josbel Gómez Torres </a:t>
            </a:r>
            <a:endParaRPr lang="es-E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8" name="Picture 2" descr="C:\VIDEO FUTURO JOSBEL\DIA DE GUARDIA 15 DE NOV\para revisar\31 octubre 2016\02-segunda-clase-un-sig-que-trabaja-con-datos-espaciales-12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 descr="C:\VIDEO FUTURO JOSBEL\DIA DE GUARDIA 15 DE NOV\para revisar\31 octubre 2016\02-segunda-clase-un-sig-que-trabaja-con-datos-espaciales-13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266" name="Picture 2" descr="C:\VIDEO FUTURO JOSBEL\DIA DE GUARDIA 15 DE NOV\para revisar\31 octubre 2016\02-segunda-clase-un-sig-que-trabaja-con-datos-espaciales-14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0" name="Picture 2" descr="C:\VIDEO FUTURO JOSBEL\DIA DE GUARDIA 15 DE NOV\para revisar\31 octubre 2016\02-segunda-clase-un-sig-que-trabaja-con-datos-espaciales-15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314" name="Picture 2" descr="C:\VIDEO FUTURO JOSBEL\DIA DE GUARDIA 15 DE NOV\para revisar\31 octubre 2016\02-segunda-clase-un-sig-que-trabaja-con-datos-espaciales-16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4338" name="Picture 2" descr="C:\VIDEO FUTURO JOSBEL\DIA DE GUARDIA 15 DE NOV\para revisar\31 octubre 2016\02-segunda-clase-un-sig-que-trabaja-con-datos-espaciales-18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5362" name="Picture 2" descr="C:\VIDEO FUTURO JOSBEL\DIA DE GUARDIA 15 DE NOV\para revisar\31 octubre 2016\02-segunda-clase-un-sig-que-trabaja-con-datos-espaciales-19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 descr="C:\VIDEO FUTURO JOSBEL\DIA DE GUARDIA 15 DE NOV\para revisar\31 octubre 2016\02-segunda-clase-un-sig-que-trabaja-con-datos-espaciales-20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9" name="Picture 5" descr="C:\VIDEO FUTURO JOSBEL\DIA DE GUARDIA 15 DE NOV\para revisar\31 octubre 2016\02-segunda-clase-un-sig-que-trabaja-con-datos-espaciales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656" y="0"/>
            <a:ext cx="9146656" cy="6813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plotter</a:t>
            </a:r>
            <a:endParaRPr lang="es-E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2296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Equipos para la captura de datos </a:t>
            </a:r>
            <a:endParaRPr lang="es-E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793516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recursos humanos </a:t>
            </a:r>
            <a:endParaRPr lang="es-E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00240"/>
            <a:ext cx="728068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vectorial </a:t>
            </a:r>
            <a:endParaRPr lang="es-E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922" y="1357298"/>
            <a:ext cx="8625358" cy="529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raster </a:t>
            </a:r>
            <a:endParaRPr lang="es-E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14422"/>
            <a:ext cx="5643602" cy="547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C:\VIDEO FUTURO JOSBEL\DIA DE GUARDIA 15 DE NOV\para revisar\31 octubre 2016\02-segunda-clase-un-sig-que-trabaja-con-datos-espaciales-6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00200"/>
            <a:ext cx="7014687" cy="5266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C:\VIDEO FUTURO JOSBEL\DIA DE GUARDIA 15 DE NOV\para revisar\31 octubre 2016\02-segunda-clase-un-sig-que-trabaja-con-datos-espaciales-7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C:\VIDEO FUTURO JOSBEL\DIA DE GUARDIA 15 DE NOV\para revisar\31 octubre 2016\02-segunda-clase-un-sig-que-trabaja-con-datos-espaciales-8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7410" name="Picture 2" descr="C:\VIDEO FUTURO JOSBEL\DIA DE GUARDIA 15 DE NOV\para revisar\31 octubre 2016\02-segunda-clase-un-sig-que-trabaja-con-datos-espaciales-22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C:\VIDEO FUTURO JOSBEL\DIA DE GUARDIA 15 DE NOV\para revisar\31 octubre 2016\02-segunda-clase-un-sig-que-trabaja-con-datos-espaciales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656" y="0"/>
            <a:ext cx="91466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C:\VIDEO FUTURO JOSBEL\DIA DE GUARDIA 15 DE NOV\para revisar\31 octubre 2016\02-segunda-clase-un-sig-que-trabaja-con-datos-espaciales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22</Words>
  <Application>Microsoft Office PowerPoint</Application>
  <PresentationFormat>Presentación en pantalla (4:3)</PresentationFormat>
  <Paragraphs>7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SISTEMA DE INFORMACIÓN GEOGRÁFICA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plotter</vt:lpstr>
      <vt:lpstr>Equipos para la captura de datos </vt:lpstr>
      <vt:lpstr>Los recursos humanos </vt:lpstr>
      <vt:lpstr>Modelo vectorial </vt:lpstr>
      <vt:lpstr>Modelo raster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DE INFORMACIÓN GEOGRÁFICA</dc:title>
  <dc:creator>videofuturo</dc:creator>
  <cp:lastModifiedBy>videofuturo</cp:lastModifiedBy>
  <cp:revision>8</cp:revision>
  <dcterms:created xsi:type="dcterms:W3CDTF">2017-11-12T23:21:18Z</dcterms:created>
  <dcterms:modified xsi:type="dcterms:W3CDTF">2017-11-13T00:26:45Z</dcterms:modified>
</cp:coreProperties>
</file>