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15EC-5D33-465D-9123-45D3AD0AE81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CED6-73A6-476A-A4F1-534F5A8415A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VIDEO FUTURO JOSBEL\DIA DE GUARDIA 15 DE NOV\para revisar\31 octubre 2016\7 interesantes cosas que debes saber sobre el sistema de navegación Galileo, el «GPS» de Europa - Batanga_files\El-fin-de-la-nueva-guerra-fria-Google-y-Facebook-parecen-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7779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8001024" cy="171451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INFORMACIÓN GEOGRÁFICA 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14546" y="4143380"/>
            <a:ext cx="7129490" cy="900122"/>
          </a:xfrm>
        </p:spPr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Dr.C Josbel Gómez Torres 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C:\VIDEO FUTURO JOSBEL\DIA DE GUARDIA 15 DE NOV\para revisar\31 octubre 2016\02-segunda-clase-un-sig-que-trabaja-con-datos-espaciale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C:\VIDEO FUTURO JOSBEL\DIA DE GUARDIA 15 DE NOV\para revisar\31 octubre 2016\02-segunda-clase-un-sig-que-trabaja-con-datos-espaciale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C:\VIDEO FUTURO JOSBEL\DIA DE GUARDIA 15 DE NOV\para revisar\31 octubre 2016\02-segunda-clase-un-sig-que-trabaja-con-datos-espaciale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C:\VIDEO FUTURO JOSBEL\DIA DE GUARDIA 15 DE NOV\para revisar\31 octubre 2016\02-segunda-clase-un-sig-que-trabaja-con-datos-espaciale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C:\VIDEO FUTURO JOSBEL\DIA DE GUARDIA 15 DE NOV\para revisar\31 octubre 2016\02-segunda-clase-un-sig-que-trabaja-con-datos-espaciale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C:\VIDEO FUTURO JOSBEL\DIA DE GUARDIA 15 DE NOV\para revisar\31 octubre 2016\02-segunda-clase-un-sig-que-trabaja-con-datos-espaciale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C:\VIDEO FUTURO JOSBEL\DIA DE GUARDIA 15 DE NOV\para revisar\31 octubre 2016\02-segunda-clase-un-sig-que-trabaja-con-datos-espaciales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C:\VIDEO FUTURO JOSBEL\DIA DE GUARDIA 15 DE NOV\para revisar\31 octubre 2016\02-segunda-clase-un-sig-que-trabaja-con-datos-espaciales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9" name="Picture 5" descr="C:\VIDEO FUTURO JOSBEL\DIA DE GUARDIA 15 DE NOV\para revisar\31 octubre 2016\02-segunda-clase-un-sig-que-trabaja-con-datos-espaciale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56" y="0"/>
            <a:ext cx="9146656" cy="681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plotter</a:t>
            </a:r>
            <a:endParaRPr lang="es-E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296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Equipos para la captura de datos </a:t>
            </a:r>
            <a:endParaRPr lang="es-E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9351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humanos </a:t>
            </a:r>
            <a:endParaRPr lang="es-E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2806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vectorial </a:t>
            </a:r>
            <a:endParaRPr lang="es-E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922" y="1357298"/>
            <a:ext cx="8625358" cy="529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raster </a:t>
            </a:r>
            <a:endParaRPr lang="es-E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643602" cy="54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VIDEO FUTURO JOSBEL\DIA DE GUARDIA 15 DE NOV\para revisar\31 octubre 2016\02-segunda-clase-un-sig-que-trabaja-con-datos-espaciale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7014687" cy="526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VIDEO FUTURO JOSBEL\DIA DE GUARDIA 15 DE NOV\para revisar\31 octubre 2016\02-segunda-clase-un-sig-que-trabaja-con-datos-espaciale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VIDEO FUTURO JOSBEL\DIA DE GUARDIA 15 DE NOV\para revisar\31 octubre 2016\02-segunda-clase-un-sig-que-trabaja-con-datos-espaciale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C:\VIDEO FUTURO JOSBEL\DIA DE GUARDIA 15 DE NOV\para revisar\31 octubre 2016\02-segunda-clase-un-sig-que-trabaja-con-datos-espaciale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VIDEO FUTURO JOSBEL\DIA DE GUARDIA 15 DE NOV\para revisar\31 octubre 2016\02-segunda-clase-un-sig-que-trabaja-con-datos-espaciale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56" y="0"/>
            <a:ext cx="9146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C:\VIDEO FUTURO JOSBEL\DIA DE GUARDIA 15 DE NOV\para revisar\31 octubre 2016\02-segunda-clase-un-sig-que-trabaja-con-datos-espaciale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</Words>
  <Application>Microsoft Office PowerPoint</Application>
  <PresentationFormat>Presentación en pantalla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SISTEMA DE INFORMACIÓN GEOGRÁFICA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plotter</vt:lpstr>
      <vt:lpstr>Equipos para la captura de datos </vt:lpstr>
      <vt:lpstr>Los recursos humanos </vt:lpstr>
      <vt:lpstr>Modelo vectorial </vt:lpstr>
      <vt:lpstr>Modelo raster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INFORMACIÓN GEOGRÁFICA</dc:title>
  <dc:creator>videofuturo</dc:creator>
  <cp:lastModifiedBy>videofuturo</cp:lastModifiedBy>
  <cp:revision>8</cp:revision>
  <dcterms:created xsi:type="dcterms:W3CDTF">2017-11-12T23:21:18Z</dcterms:created>
  <dcterms:modified xsi:type="dcterms:W3CDTF">2017-11-13T00:26:45Z</dcterms:modified>
</cp:coreProperties>
</file>