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  <p:sldMasterId id="2147483685" r:id="rId2"/>
  </p:sldMasterIdLst>
  <p:notesMasterIdLst>
    <p:notesMasterId r:id="rId30"/>
  </p:notesMasterIdLst>
  <p:sldIdLst>
    <p:sldId id="691" r:id="rId3"/>
    <p:sldId id="684" r:id="rId4"/>
    <p:sldId id="690" r:id="rId5"/>
    <p:sldId id="692" r:id="rId6"/>
    <p:sldId id="630" r:id="rId7"/>
    <p:sldId id="698" r:id="rId8"/>
    <p:sldId id="712" r:id="rId9"/>
    <p:sldId id="717" r:id="rId10"/>
    <p:sldId id="723" r:id="rId11"/>
    <p:sldId id="724" r:id="rId12"/>
    <p:sldId id="696" r:id="rId13"/>
    <p:sldId id="699" r:id="rId14"/>
    <p:sldId id="711" r:id="rId15"/>
    <p:sldId id="715" r:id="rId16"/>
    <p:sldId id="701" r:id="rId17"/>
    <p:sldId id="709" r:id="rId18"/>
    <p:sldId id="703" r:id="rId19"/>
    <p:sldId id="704" r:id="rId20"/>
    <p:sldId id="705" r:id="rId21"/>
    <p:sldId id="710" r:id="rId22"/>
    <p:sldId id="707" r:id="rId23"/>
    <p:sldId id="708" r:id="rId24"/>
    <p:sldId id="722" r:id="rId25"/>
    <p:sldId id="716" r:id="rId26"/>
    <p:sldId id="721" r:id="rId27"/>
    <p:sldId id="720" r:id="rId28"/>
    <p:sldId id="718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mila" initials="Y" lastIdx="1" clrIdx="0">
    <p:extLst>
      <p:ext uri="{19B8F6BF-5375-455C-9EA6-DF929625EA0E}">
        <p15:presenceInfo xmlns:p15="http://schemas.microsoft.com/office/powerpoint/2012/main" xmlns="" userId="Yamila" providerId="None"/>
      </p:ext>
    </p:extLst>
  </p:cmAuthor>
  <p:cmAuthor id="2" name="Experimento" initials="E" lastIdx="1" clrIdx="1">
    <p:extLst>
      <p:ext uri="{19B8F6BF-5375-455C-9EA6-DF929625EA0E}">
        <p15:presenceInfo xmlns:p15="http://schemas.microsoft.com/office/powerpoint/2012/main" xmlns="" userId="Experimento" providerId="None"/>
      </p:ext>
    </p:extLst>
  </p:cmAuthor>
  <p:cmAuthor id="3" name="Administrador" initials="A" lastIdx="4" clrIdx="2">
    <p:extLst>
      <p:ext uri="{19B8F6BF-5375-455C-9EA6-DF929625EA0E}">
        <p15:presenceInfo xmlns:p15="http://schemas.microsoft.com/office/powerpoint/2012/main" xmlns="" userId="Administrad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E1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87" autoAdjust="0"/>
    <p:restoredTop sz="88580" autoAdjust="0"/>
  </p:normalViewPr>
  <p:slideViewPr>
    <p:cSldViewPr>
      <p:cViewPr varScale="1">
        <p:scale>
          <a:sx n="77" d="100"/>
          <a:sy n="77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34424B-86D8-4D9A-B6D3-A61ECDACD7E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93EA967-6227-4C7D-86C3-653CF40EAFB2}" type="pres">
      <dgm:prSet presAssocID="{2534424B-86D8-4D9A-B6D3-A61ECDACD7E0}" presName="CompostProcess" presStyleCnt="0">
        <dgm:presLayoutVars>
          <dgm:dir/>
          <dgm:resizeHandles val="exact"/>
        </dgm:presLayoutVars>
      </dgm:prSet>
      <dgm:spPr/>
    </dgm:pt>
    <dgm:pt modelId="{089FA1D1-FC1D-49C8-92AB-7E95311F1A8F}" type="pres">
      <dgm:prSet presAssocID="{2534424B-86D8-4D9A-B6D3-A61ECDACD7E0}" presName="arrow" presStyleLbl="bgShp" presStyleIdx="0" presStyleCnt="1" custScaleX="117647" custLinFactNeighborY="-1600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F84F6029-405E-4ACD-AF01-8263F1B3EBCE}" type="pres">
      <dgm:prSet presAssocID="{2534424B-86D8-4D9A-B6D3-A61ECDACD7E0}" presName="linearProcess" presStyleCnt="0"/>
      <dgm:spPr/>
    </dgm:pt>
  </dgm:ptLst>
  <dgm:cxnLst>
    <dgm:cxn modelId="{514C7603-3055-49DB-9516-787977F4DA56}" type="presOf" srcId="{2534424B-86D8-4D9A-B6D3-A61ECDACD7E0}" destId="{E93EA967-6227-4C7D-86C3-653CF40EAFB2}" srcOrd="0" destOrd="0" presId="urn:microsoft.com/office/officeart/2005/8/layout/hProcess9"/>
    <dgm:cxn modelId="{B09F5F50-7335-4258-9175-BE3DE68A1043}" type="presParOf" srcId="{E93EA967-6227-4C7D-86C3-653CF40EAFB2}" destId="{089FA1D1-FC1D-49C8-92AB-7E95311F1A8F}" srcOrd="0" destOrd="0" presId="urn:microsoft.com/office/officeart/2005/8/layout/hProcess9"/>
    <dgm:cxn modelId="{45D48D99-B408-4D70-BE7F-DF2236FF3FA5}" type="presParOf" srcId="{E93EA967-6227-4C7D-86C3-653CF40EAFB2}" destId="{F84F6029-405E-4ACD-AF01-8263F1B3EBCE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FC8019-6F4F-476D-8EA3-1C8A67AE62DD}" type="doc">
      <dgm:prSet loTypeId="urn:microsoft.com/office/officeart/2005/8/layout/arrow2" loCatId="process" qsTypeId="urn:microsoft.com/office/officeart/2005/8/quickstyle/simple1" qsCatId="simple" csTypeId="urn:microsoft.com/office/officeart/2005/8/colors/accent3_4" csCatId="accent3" phldr="1"/>
      <dgm:spPr/>
    </dgm:pt>
    <dgm:pt modelId="{93E17555-B964-4A7B-87A5-4F524BD8D631}">
      <dgm:prSet phldrT="[Texto]" custT="1"/>
      <dgm:spPr/>
      <dgm:t>
        <a:bodyPr/>
        <a:lstStyle/>
        <a:p>
          <a:pPr algn="ctr"/>
          <a:r>
            <a:rPr lang="es-ES" sz="2400" dirty="0" smtClean="0">
              <a:latin typeface="Franklin Gothic Medium" pitchFamily="34" charset="0"/>
            </a:rPr>
            <a:t>Referentes curriculares de la región</a:t>
          </a:r>
          <a:endParaRPr lang="es-ES" sz="2400" dirty="0">
            <a:latin typeface="Franklin Gothic Medium" pitchFamily="34" charset="0"/>
          </a:endParaRPr>
        </a:p>
      </dgm:t>
    </dgm:pt>
    <dgm:pt modelId="{6A67FD78-3C67-4BFD-99C0-8659A884AB57}" type="parTrans" cxnId="{C8AB2680-02C7-45A0-8A66-6432735CF79E}">
      <dgm:prSet/>
      <dgm:spPr/>
      <dgm:t>
        <a:bodyPr/>
        <a:lstStyle/>
        <a:p>
          <a:endParaRPr lang="es-ES"/>
        </a:p>
      </dgm:t>
    </dgm:pt>
    <dgm:pt modelId="{8597C561-2224-448E-A720-B6409A924BE2}" type="sibTrans" cxnId="{C8AB2680-02C7-45A0-8A66-6432735CF79E}">
      <dgm:prSet/>
      <dgm:spPr/>
      <dgm:t>
        <a:bodyPr/>
        <a:lstStyle/>
        <a:p>
          <a:endParaRPr lang="es-ES"/>
        </a:p>
      </dgm:t>
    </dgm:pt>
    <dgm:pt modelId="{3A953CF0-B468-46DE-B939-24112CF22B9A}">
      <dgm:prSet phldrT="[Texto]" custT="1"/>
      <dgm:spPr/>
      <dgm:t>
        <a:bodyPr/>
        <a:lstStyle/>
        <a:p>
          <a:pPr algn="ctr"/>
          <a:r>
            <a:rPr lang="es-ES" sz="2400" dirty="0" smtClean="0">
              <a:latin typeface="Franklin Gothic Medium" pitchFamily="34" charset="0"/>
            </a:rPr>
            <a:t>Análisis critico de las áreas de conocimiento y desarrollo</a:t>
          </a:r>
          <a:endParaRPr lang="es-ES" sz="2400" dirty="0">
            <a:latin typeface="Franklin Gothic Medium" pitchFamily="34" charset="0"/>
          </a:endParaRPr>
        </a:p>
      </dgm:t>
    </dgm:pt>
    <dgm:pt modelId="{F20145D0-9B25-49A9-9BC6-44388DF90DFB}" type="parTrans" cxnId="{09F4B318-2E8C-4DAE-B804-27943BA5EBD9}">
      <dgm:prSet/>
      <dgm:spPr/>
      <dgm:t>
        <a:bodyPr/>
        <a:lstStyle/>
        <a:p>
          <a:endParaRPr lang="es-ES"/>
        </a:p>
      </dgm:t>
    </dgm:pt>
    <dgm:pt modelId="{89ACDDE1-C10D-42EF-8AEC-C2A40A482D81}" type="sibTrans" cxnId="{09F4B318-2E8C-4DAE-B804-27943BA5EBD9}">
      <dgm:prSet/>
      <dgm:spPr/>
      <dgm:t>
        <a:bodyPr/>
        <a:lstStyle/>
        <a:p>
          <a:endParaRPr lang="es-ES"/>
        </a:p>
      </dgm:t>
    </dgm:pt>
    <dgm:pt modelId="{8CC46B2C-54AE-4205-B58E-E8C4BF5EF209}">
      <dgm:prSet phldrT="[Texto]" custT="1"/>
      <dgm:spPr/>
      <dgm:t>
        <a:bodyPr/>
        <a:lstStyle/>
        <a:p>
          <a:pPr algn="ctr"/>
          <a:r>
            <a:rPr lang="es-ES" sz="2400" dirty="0" smtClean="0">
              <a:latin typeface="Franklin Gothic Medium" pitchFamily="34" charset="0"/>
            </a:rPr>
            <a:t>Resultados de investigaciones</a:t>
          </a:r>
          <a:endParaRPr lang="es-ES" sz="2400" dirty="0">
            <a:latin typeface="Franklin Gothic Medium" pitchFamily="34" charset="0"/>
          </a:endParaRPr>
        </a:p>
      </dgm:t>
    </dgm:pt>
    <dgm:pt modelId="{778F10CF-0EFC-438B-80B3-AAD7F2C72E1D}" type="parTrans" cxnId="{57B841FF-9B71-4361-A656-AFB720148183}">
      <dgm:prSet/>
      <dgm:spPr/>
      <dgm:t>
        <a:bodyPr/>
        <a:lstStyle/>
        <a:p>
          <a:endParaRPr lang="es-ES"/>
        </a:p>
      </dgm:t>
    </dgm:pt>
    <dgm:pt modelId="{1BC757BF-F56A-4C01-B7F2-3ADE19743A06}" type="sibTrans" cxnId="{57B841FF-9B71-4361-A656-AFB720148183}">
      <dgm:prSet/>
      <dgm:spPr/>
      <dgm:t>
        <a:bodyPr/>
        <a:lstStyle/>
        <a:p>
          <a:endParaRPr lang="es-ES"/>
        </a:p>
      </dgm:t>
    </dgm:pt>
    <dgm:pt modelId="{7502CB39-4E6E-4444-9F05-0B203CC86F7E}" type="pres">
      <dgm:prSet presAssocID="{56FC8019-6F4F-476D-8EA3-1C8A67AE62DD}" presName="arrowDiagram" presStyleCnt="0">
        <dgm:presLayoutVars>
          <dgm:chMax val="5"/>
          <dgm:dir/>
          <dgm:resizeHandles val="exact"/>
        </dgm:presLayoutVars>
      </dgm:prSet>
      <dgm:spPr/>
    </dgm:pt>
    <dgm:pt modelId="{617D8D61-329A-4D44-91DB-ACB7A6468574}" type="pres">
      <dgm:prSet presAssocID="{56FC8019-6F4F-476D-8EA3-1C8A67AE62DD}" presName="arrow" presStyleLbl="bgShp" presStyleIdx="0" presStyleCnt="1" custLinFactNeighborY="5127"/>
      <dgm:spPr>
        <a:gradFill flip="none" rotWithShape="1">
          <a:gsLst>
            <a:gs pos="0">
              <a:srgbClr val="DDEBCF"/>
            </a:gs>
            <a:gs pos="100000">
              <a:srgbClr val="9CB86E"/>
            </a:gs>
            <a:gs pos="0">
              <a:srgbClr val="156B13"/>
            </a:gs>
          </a:gsLst>
          <a:lin ang="16200000" scaled="1"/>
          <a:tileRect/>
        </a:gradFill>
      </dgm:spPr>
    </dgm:pt>
    <dgm:pt modelId="{2A82E427-F406-4AE7-8204-11DE8FF3429F}" type="pres">
      <dgm:prSet presAssocID="{56FC8019-6F4F-476D-8EA3-1C8A67AE62DD}" presName="arrowDiagram3" presStyleCnt="0"/>
      <dgm:spPr/>
    </dgm:pt>
    <dgm:pt modelId="{E1390D4A-BD39-4752-AC5A-96F1B0C32402}" type="pres">
      <dgm:prSet presAssocID="{93E17555-B964-4A7B-87A5-4F524BD8D631}" presName="bullet3a" presStyleLbl="node1" presStyleIdx="0" presStyleCnt="3" custLinFactY="23268" custLinFactNeighborY="100000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</dgm:spPr>
    </dgm:pt>
    <dgm:pt modelId="{63A33EAC-E145-4CEE-AE59-CD3A1822E509}" type="pres">
      <dgm:prSet presAssocID="{93E17555-B964-4A7B-87A5-4F524BD8D631}" presName="textBox3a" presStyleLbl="revTx" presStyleIdx="0" presStyleCnt="3" custLinFactNeighborX="-12467" custLinFactNeighborY="177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B641FE-E1ED-424B-BC13-6FA284FA5343}" type="pres">
      <dgm:prSet presAssocID="{3A953CF0-B468-46DE-B939-24112CF22B9A}" presName="bullet3b" presStyleLbl="node1" presStyleIdx="1" presStyleCnt="3" custLinFactNeighborY="68191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75000"/>
            </a:schemeClr>
          </a:solidFill>
        </a:ln>
      </dgm:spPr>
    </dgm:pt>
    <dgm:pt modelId="{FBA875B1-BB22-410C-A525-FFC310EDBEFF}" type="pres">
      <dgm:prSet presAssocID="{3A953CF0-B468-46DE-B939-24112CF22B9A}" presName="textBox3b" presStyleLbl="revTx" presStyleIdx="1" presStyleCnt="3" custScaleX="127888" custLinFactNeighborX="7776" custLinFactNeighborY="138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A2CF9B-8935-4140-BC8E-9E25ECA62577}" type="pres">
      <dgm:prSet presAssocID="{8CC46B2C-54AE-4205-B58E-E8C4BF5EF209}" presName="bullet3c" presStyleLbl="node1" presStyleIdx="2" presStyleCnt="3" custLinFactNeighborY="49307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75000"/>
            </a:schemeClr>
          </a:solidFill>
        </a:ln>
      </dgm:spPr>
    </dgm:pt>
    <dgm:pt modelId="{55E8E285-2B26-42DD-8578-BCF69E3F4EB1}" type="pres">
      <dgm:prSet presAssocID="{8CC46B2C-54AE-4205-B58E-E8C4BF5EF209}" presName="textBox3c" presStyleLbl="revTx" presStyleIdx="2" presStyleCnt="3" custScaleX="119985" custLinFactNeighborY="121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9F4B318-2E8C-4DAE-B804-27943BA5EBD9}" srcId="{56FC8019-6F4F-476D-8EA3-1C8A67AE62DD}" destId="{3A953CF0-B468-46DE-B939-24112CF22B9A}" srcOrd="1" destOrd="0" parTransId="{F20145D0-9B25-49A9-9BC6-44388DF90DFB}" sibTransId="{89ACDDE1-C10D-42EF-8AEC-C2A40A482D81}"/>
    <dgm:cxn modelId="{7A8594FA-F7D7-444A-BE71-090F64D57907}" type="presOf" srcId="{56FC8019-6F4F-476D-8EA3-1C8A67AE62DD}" destId="{7502CB39-4E6E-4444-9F05-0B203CC86F7E}" srcOrd="0" destOrd="0" presId="urn:microsoft.com/office/officeart/2005/8/layout/arrow2"/>
    <dgm:cxn modelId="{D6DE8D3D-F13C-4C0B-848A-C3EC8A8E30FB}" type="presOf" srcId="{3A953CF0-B468-46DE-B939-24112CF22B9A}" destId="{FBA875B1-BB22-410C-A525-FFC310EDBEFF}" srcOrd="0" destOrd="0" presId="urn:microsoft.com/office/officeart/2005/8/layout/arrow2"/>
    <dgm:cxn modelId="{57B841FF-9B71-4361-A656-AFB720148183}" srcId="{56FC8019-6F4F-476D-8EA3-1C8A67AE62DD}" destId="{8CC46B2C-54AE-4205-B58E-E8C4BF5EF209}" srcOrd="2" destOrd="0" parTransId="{778F10CF-0EFC-438B-80B3-AAD7F2C72E1D}" sibTransId="{1BC757BF-F56A-4C01-B7F2-3ADE19743A06}"/>
    <dgm:cxn modelId="{F058973A-8492-499E-9D7E-D81586939523}" type="presOf" srcId="{8CC46B2C-54AE-4205-B58E-E8C4BF5EF209}" destId="{55E8E285-2B26-42DD-8578-BCF69E3F4EB1}" srcOrd="0" destOrd="0" presId="urn:microsoft.com/office/officeart/2005/8/layout/arrow2"/>
    <dgm:cxn modelId="{F5F731CC-1761-45B8-A6B2-0F6325C1C9E3}" type="presOf" srcId="{93E17555-B964-4A7B-87A5-4F524BD8D631}" destId="{63A33EAC-E145-4CEE-AE59-CD3A1822E509}" srcOrd="0" destOrd="0" presId="urn:microsoft.com/office/officeart/2005/8/layout/arrow2"/>
    <dgm:cxn modelId="{C8AB2680-02C7-45A0-8A66-6432735CF79E}" srcId="{56FC8019-6F4F-476D-8EA3-1C8A67AE62DD}" destId="{93E17555-B964-4A7B-87A5-4F524BD8D631}" srcOrd="0" destOrd="0" parTransId="{6A67FD78-3C67-4BFD-99C0-8659A884AB57}" sibTransId="{8597C561-2224-448E-A720-B6409A924BE2}"/>
    <dgm:cxn modelId="{0BBC89C5-232C-4C0E-8D98-6042B2FE6F45}" type="presParOf" srcId="{7502CB39-4E6E-4444-9F05-0B203CC86F7E}" destId="{617D8D61-329A-4D44-91DB-ACB7A6468574}" srcOrd="0" destOrd="0" presId="urn:microsoft.com/office/officeart/2005/8/layout/arrow2"/>
    <dgm:cxn modelId="{9712DCCB-C73F-468B-9B2F-330393E967B5}" type="presParOf" srcId="{7502CB39-4E6E-4444-9F05-0B203CC86F7E}" destId="{2A82E427-F406-4AE7-8204-11DE8FF3429F}" srcOrd="1" destOrd="0" presId="urn:microsoft.com/office/officeart/2005/8/layout/arrow2"/>
    <dgm:cxn modelId="{57BAF162-F229-4148-A96C-B68978F71FFB}" type="presParOf" srcId="{2A82E427-F406-4AE7-8204-11DE8FF3429F}" destId="{E1390D4A-BD39-4752-AC5A-96F1B0C32402}" srcOrd="0" destOrd="0" presId="urn:microsoft.com/office/officeart/2005/8/layout/arrow2"/>
    <dgm:cxn modelId="{4714EB78-57D3-461E-A0C6-A8B6C13753B7}" type="presParOf" srcId="{2A82E427-F406-4AE7-8204-11DE8FF3429F}" destId="{63A33EAC-E145-4CEE-AE59-CD3A1822E509}" srcOrd="1" destOrd="0" presId="urn:microsoft.com/office/officeart/2005/8/layout/arrow2"/>
    <dgm:cxn modelId="{6F6EED11-79FE-4E35-A32D-98DDEEF64608}" type="presParOf" srcId="{2A82E427-F406-4AE7-8204-11DE8FF3429F}" destId="{66B641FE-E1ED-424B-BC13-6FA284FA5343}" srcOrd="2" destOrd="0" presId="urn:microsoft.com/office/officeart/2005/8/layout/arrow2"/>
    <dgm:cxn modelId="{08BDE6AE-E8F0-4D27-AC5C-00426B8622C5}" type="presParOf" srcId="{2A82E427-F406-4AE7-8204-11DE8FF3429F}" destId="{FBA875B1-BB22-410C-A525-FFC310EDBEFF}" srcOrd="3" destOrd="0" presId="urn:microsoft.com/office/officeart/2005/8/layout/arrow2"/>
    <dgm:cxn modelId="{209CA4DA-0870-454A-A276-897F867251D7}" type="presParOf" srcId="{2A82E427-F406-4AE7-8204-11DE8FF3429F}" destId="{DCA2CF9B-8935-4140-BC8E-9E25ECA62577}" srcOrd="4" destOrd="0" presId="urn:microsoft.com/office/officeart/2005/8/layout/arrow2"/>
    <dgm:cxn modelId="{A782E21F-5E5F-4706-9A6B-BE0B2A178D7B}" type="presParOf" srcId="{2A82E427-F406-4AE7-8204-11DE8FF3429F}" destId="{55E8E285-2B26-42DD-8578-BCF69E3F4EB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EC2446-A28A-476E-8731-7F126C31F373}" type="doc">
      <dgm:prSet loTypeId="urn:microsoft.com/office/officeart/2005/8/layout/arrow6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39831DE4-C2A2-43A3-BBF1-32082F511505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  <a:latin typeface="Franklin Gothic Medium" panose="020B0603020102020204" pitchFamily="34" charset="0"/>
            </a:rPr>
            <a:t>Áreas</a:t>
          </a:r>
          <a:endParaRPr lang="es-ES" dirty="0">
            <a:solidFill>
              <a:schemeClr val="bg1"/>
            </a:solidFill>
            <a:latin typeface="Franklin Gothic Medium" panose="020B0603020102020204" pitchFamily="34" charset="0"/>
          </a:endParaRPr>
        </a:p>
      </dgm:t>
    </dgm:pt>
    <dgm:pt modelId="{8FA5F54E-EF57-4A32-A5D1-F20282F10C83}" type="parTrans" cxnId="{39DE6940-1BC3-42C8-985E-B686957A2A8F}">
      <dgm:prSet/>
      <dgm:spPr/>
      <dgm:t>
        <a:bodyPr/>
        <a:lstStyle/>
        <a:p>
          <a:endParaRPr lang="es-ES"/>
        </a:p>
      </dgm:t>
    </dgm:pt>
    <dgm:pt modelId="{3D3AEE8E-8AEA-4B71-B891-B231C970DF6F}" type="sibTrans" cxnId="{39DE6940-1BC3-42C8-985E-B686957A2A8F}">
      <dgm:prSet/>
      <dgm:spPr/>
      <dgm:t>
        <a:bodyPr/>
        <a:lstStyle/>
        <a:p>
          <a:endParaRPr lang="es-ES"/>
        </a:p>
      </dgm:t>
    </dgm:pt>
    <dgm:pt modelId="{5ED2B32B-B233-4886-A248-225791D88182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  <a:latin typeface="Franklin Gothic Medium" panose="020B0603020102020204" pitchFamily="34" charset="0"/>
            </a:rPr>
            <a:t>Dimensiones</a:t>
          </a:r>
          <a:endParaRPr lang="es-ES" dirty="0">
            <a:solidFill>
              <a:schemeClr val="bg1"/>
            </a:solidFill>
            <a:latin typeface="Franklin Gothic Medium" panose="020B0603020102020204" pitchFamily="34" charset="0"/>
          </a:endParaRPr>
        </a:p>
      </dgm:t>
    </dgm:pt>
    <dgm:pt modelId="{8046E290-CB76-46F9-8342-C5F94CA38B04}" type="parTrans" cxnId="{0C32012E-49BC-4BC1-8FFE-63CCD065884C}">
      <dgm:prSet/>
      <dgm:spPr/>
      <dgm:t>
        <a:bodyPr/>
        <a:lstStyle/>
        <a:p>
          <a:endParaRPr lang="es-ES"/>
        </a:p>
      </dgm:t>
    </dgm:pt>
    <dgm:pt modelId="{6B1AB98B-4005-4E90-BAEF-E541722B308F}" type="sibTrans" cxnId="{0C32012E-49BC-4BC1-8FFE-63CCD065884C}">
      <dgm:prSet/>
      <dgm:spPr/>
      <dgm:t>
        <a:bodyPr/>
        <a:lstStyle/>
        <a:p>
          <a:endParaRPr lang="es-ES"/>
        </a:p>
      </dgm:t>
    </dgm:pt>
    <dgm:pt modelId="{0C5F5D1B-36DB-406B-9AA5-045C89B71AC0}">
      <dgm:prSet/>
      <dgm:spPr/>
      <dgm:t>
        <a:bodyPr/>
        <a:lstStyle/>
        <a:p>
          <a:endParaRPr lang="es-ES"/>
        </a:p>
      </dgm:t>
    </dgm:pt>
    <dgm:pt modelId="{29719D29-0B27-42E7-B2E0-D7DA17573577}" type="parTrans" cxnId="{DA1C67D5-A7AC-431E-A937-89DC42D271D3}">
      <dgm:prSet/>
      <dgm:spPr/>
      <dgm:t>
        <a:bodyPr/>
        <a:lstStyle/>
        <a:p>
          <a:endParaRPr lang="es-ES"/>
        </a:p>
      </dgm:t>
    </dgm:pt>
    <dgm:pt modelId="{EC6C6C2F-C114-4BB4-9327-3C0556D4173F}" type="sibTrans" cxnId="{DA1C67D5-A7AC-431E-A937-89DC42D271D3}">
      <dgm:prSet/>
      <dgm:spPr/>
      <dgm:t>
        <a:bodyPr/>
        <a:lstStyle/>
        <a:p>
          <a:endParaRPr lang="es-ES"/>
        </a:p>
      </dgm:t>
    </dgm:pt>
    <dgm:pt modelId="{2D1BA725-C6F7-42C3-A9A8-23DE1B4F9A5C}" type="pres">
      <dgm:prSet presAssocID="{75EC2446-A28A-476E-8731-7F126C31F37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2E0D2D8-0433-47A3-89B8-15C5E4EB7DF4}" type="pres">
      <dgm:prSet presAssocID="{75EC2446-A28A-476E-8731-7F126C31F373}" presName="ribbon" presStyleLbl="node1" presStyleIdx="0" presStyleCnt="1" custAng="0" custScaleX="85670" custLinFactNeighborY="-29870"/>
      <dgm:spPr>
        <a:solidFill>
          <a:schemeClr val="accent3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es-ES"/>
        </a:p>
      </dgm:t>
    </dgm:pt>
    <dgm:pt modelId="{95410679-0110-436D-99F0-98A5133E2648}" type="pres">
      <dgm:prSet presAssocID="{75EC2446-A28A-476E-8731-7F126C31F373}" presName="leftArrowText" presStyleLbl="node1" presStyleIdx="0" presStyleCnt="1" custAng="0" custLinFactNeighborX="15097" custLinFactNeighborY="-6382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BE9891-ADCB-4C0F-9329-64418EBB84E2}" type="pres">
      <dgm:prSet presAssocID="{75EC2446-A28A-476E-8731-7F126C31F373}" presName="rightArrowText" presStyleLbl="node1" presStyleIdx="0" presStyleCnt="1" custAng="0" custLinFactNeighborX="-3380" custLinFactNeighborY="-6181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176D501-B7F6-4D9C-8B70-E0B863CFFC7C}" type="presOf" srcId="{39831DE4-C2A2-43A3-BBF1-32082F511505}" destId="{95410679-0110-436D-99F0-98A5133E2648}" srcOrd="0" destOrd="0" presId="urn:microsoft.com/office/officeart/2005/8/layout/arrow6"/>
    <dgm:cxn modelId="{0C32012E-49BC-4BC1-8FFE-63CCD065884C}" srcId="{75EC2446-A28A-476E-8731-7F126C31F373}" destId="{5ED2B32B-B233-4886-A248-225791D88182}" srcOrd="1" destOrd="0" parTransId="{8046E290-CB76-46F9-8342-C5F94CA38B04}" sibTransId="{6B1AB98B-4005-4E90-BAEF-E541722B308F}"/>
    <dgm:cxn modelId="{945A3675-B25B-46F5-947C-A199FC3FD6DD}" type="presOf" srcId="{75EC2446-A28A-476E-8731-7F126C31F373}" destId="{2D1BA725-C6F7-42C3-A9A8-23DE1B4F9A5C}" srcOrd="0" destOrd="0" presId="urn:microsoft.com/office/officeart/2005/8/layout/arrow6"/>
    <dgm:cxn modelId="{DA1C67D5-A7AC-431E-A937-89DC42D271D3}" srcId="{75EC2446-A28A-476E-8731-7F126C31F373}" destId="{0C5F5D1B-36DB-406B-9AA5-045C89B71AC0}" srcOrd="2" destOrd="0" parTransId="{29719D29-0B27-42E7-B2E0-D7DA17573577}" sibTransId="{EC6C6C2F-C114-4BB4-9327-3C0556D4173F}"/>
    <dgm:cxn modelId="{39DE6940-1BC3-42C8-985E-B686957A2A8F}" srcId="{75EC2446-A28A-476E-8731-7F126C31F373}" destId="{39831DE4-C2A2-43A3-BBF1-32082F511505}" srcOrd="0" destOrd="0" parTransId="{8FA5F54E-EF57-4A32-A5D1-F20282F10C83}" sibTransId="{3D3AEE8E-8AEA-4B71-B891-B231C970DF6F}"/>
    <dgm:cxn modelId="{2C518304-AB05-4F95-9E12-BE8D3CD6B366}" type="presOf" srcId="{5ED2B32B-B233-4886-A248-225791D88182}" destId="{41BE9891-ADCB-4C0F-9329-64418EBB84E2}" srcOrd="0" destOrd="0" presId="urn:microsoft.com/office/officeart/2005/8/layout/arrow6"/>
    <dgm:cxn modelId="{525B59F1-D33F-4DB8-9A8A-40585405E696}" type="presParOf" srcId="{2D1BA725-C6F7-42C3-A9A8-23DE1B4F9A5C}" destId="{42E0D2D8-0433-47A3-89B8-15C5E4EB7DF4}" srcOrd="0" destOrd="0" presId="urn:microsoft.com/office/officeart/2005/8/layout/arrow6"/>
    <dgm:cxn modelId="{09794AB5-CEF8-4405-8C04-720BF88EE61E}" type="presParOf" srcId="{2D1BA725-C6F7-42C3-A9A8-23DE1B4F9A5C}" destId="{95410679-0110-436D-99F0-98A5133E2648}" srcOrd="1" destOrd="0" presId="urn:microsoft.com/office/officeart/2005/8/layout/arrow6"/>
    <dgm:cxn modelId="{2C539582-7B8C-45EF-9698-5C1D0F450979}" type="presParOf" srcId="{2D1BA725-C6F7-42C3-A9A8-23DE1B4F9A5C}" destId="{41BE9891-ADCB-4C0F-9329-64418EBB84E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EB9A20-C9A7-4732-98F7-EC009FD574A0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9D28C407-FC51-4474-8920-2499744AC5B2}">
      <dgm:prSet phldrT="[Texto]" custT="1"/>
      <dgm:spPr/>
      <dgm:t>
        <a:bodyPr/>
        <a:lstStyle/>
        <a:p>
          <a:pPr algn="just">
            <a:lnSpc>
              <a:spcPct val="114000"/>
            </a:lnSpc>
            <a:spcAft>
              <a:spcPts val="600"/>
            </a:spcAft>
          </a:pPr>
          <a:r>
            <a:rPr lang="es-ES" sz="2000" u="none" dirty="0" smtClean="0">
              <a:latin typeface="Franklin Gothic Demi" pitchFamily="34" charset="0"/>
            </a:rPr>
            <a:t>-</a:t>
          </a:r>
          <a:r>
            <a:rPr lang="es-ES" sz="2000" u="none" dirty="0" smtClean="0">
              <a:latin typeface="Franklin Gothic Medium" panose="020B0603020102020204" pitchFamily="34" charset="0"/>
            </a:rPr>
            <a:t>Los escasos elementos que ofrece la concepción teórica y metodológica, están en correspondencia con el alcance del área.   </a:t>
          </a:r>
        </a:p>
        <a:p>
          <a:pPr algn="just">
            <a:lnSpc>
              <a:spcPct val="114000"/>
            </a:lnSpc>
            <a:spcAft>
              <a:spcPts val="600"/>
            </a:spcAft>
          </a:pPr>
          <a:r>
            <a:rPr lang="es-ES" sz="2000" u="none" dirty="0" smtClean="0">
              <a:latin typeface="Franklin Gothic Medium" panose="020B0603020102020204" pitchFamily="34" charset="0"/>
            </a:rPr>
            <a:t>-Los objetivos expresan la función que ejerce la educadora.</a:t>
          </a:r>
          <a:endParaRPr lang="es-ES" sz="2000" dirty="0">
            <a:latin typeface="Franklin Gothic Medium" panose="020B0603020102020204" pitchFamily="34" charset="0"/>
          </a:endParaRPr>
        </a:p>
      </dgm:t>
    </dgm:pt>
    <dgm:pt modelId="{FD9BF596-D53C-4D96-BE9C-37F33A4E17C2}" type="parTrans" cxnId="{1648302B-EC82-4A8F-9684-189BF93048C2}">
      <dgm:prSet/>
      <dgm:spPr/>
      <dgm:t>
        <a:bodyPr/>
        <a:lstStyle/>
        <a:p>
          <a:endParaRPr lang="es-ES"/>
        </a:p>
      </dgm:t>
    </dgm:pt>
    <dgm:pt modelId="{1A16ECA1-742D-428D-AC49-1C5A74BB1C17}" type="sibTrans" cxnId="{1648302B-EC82-4A8F-9684-189BF93048C2}">
      <dgm:prSet/>
      <dgm:spPr/>
      <dgm:t>
        <a:bodyPr/>
        <a:lstStyle/>
        <a:p>
          <a:endParaRPr lang="es-ES"/>
        </a:p>
      </dgm:t>
    </dgm:pt>
    <dgm:pt modelId="{2D6F2802-DB21-4137-9E59-E01D6C835E19}">
      <dgm:prSet phldrT="[Texto]"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ctr"/>
          <a:r>
            <a:rPr lang="es-ES" sz="2400" b="0" dirty="0" smtClean="0">
              <a:solidFill>
                <a:schemeClr val="bg1"/>
              </a:solidFill>
              <a:latin typeface="Franklin Gothic Medium" panose="020B0603020102020204" pitchFamily="34" charset="0"/>
            </a:rPr>
            <a:t>Social Personal</a:t>
          </a:r>
          <a:endParaRPr lang="es-ES" sz="2400" b="0" dirty="0">
            <a:solidFill>
              <a:schemeClr val="bg1"/>
            </a:solidFill>
            <a:latin typeface="Franklin Gothic Medium" panose="020B0603020102020204" pitchFamily="34" charset="0"/>
          </a:endParaRPr>
        </a:p>
      </dgm:t>
    </dgm:pt>
    <dgm:pt modelId="{92C4ED30-FB58-4815-A9E8-A1D9047B85B0}" type="parTrans" cxnId="{8FA733DB-A735-464A-8B59-CE9951521459}">
      <dgm:prSet/>
      <dgm:spPr/>
      <dgm:t>
        <a:bodyPr/>
        <a:lstStyle/>
        <a:p>
          <a:endParaRPr lang="es-ES"/>
        </a:p>
      </dgm:t>
    </dgm:pt>
    <dgm:pt modelId="{8D80FCB6-7CAC-4C70-A126-0FC37A322BF7}" type="sibTrans" cxnId="{8FA733DB-A735-464A-8B59-CE9951521459}">
      <dgm:prSet/>
      <dgm:spPr/>
      <dgm:t>
        <a:bodyPr/>
        <a:lstStyle/>
        <a:p>
          <a:endParaRPr lang="es-ES"/>
        </a:p>
      </dgm:t>
    </dgm:pt>
    <dgm:pt modelId="{EBEC79E9-E023-4F27-9C1C-81F7093EFD14}">
      <dgm:prSet phldrT="[Texto]" custT="1"/>
      <dgm:spPr/>
      <dgm:t>
        <a:bodyPr/>
        <a:lstStyle/>
        <a:p>
          <a:pPr algn="just">
            <a:lnSpc>
              <a:spcPct val="114000"/>
            </a:lnSpc>
            <a:spcAft>
              <a:spcPts val="0"/>
            </a:spcAft>
          </a:pPr>
          <a:r>
            <a:rPr lang="es-ES" sz="2000" u="none" dirty="0" smtClean="0">
              <a:latin typeface="Franklin Gothic Demi" pitchFamily="34" charset="0"/>
            </a:rPr>
            <a:t>-</a:t>
          </a:r>
          <a:r>
            <a:rPr lang="es-ES" sz="2000" u="none" dirty="0" smtClean="0">
              <a:latin typeface="Franklin Gothic Medium" panose="020B0603020102020204" pitchFamily="34" charset="0"/>
            </a:rPr>
            <a:t>La  concepción teórica y metodológica, se diseño con el objetivo de revelar la trascendencia de la dimensión. </a:t>
          </a:r>
        </a:p>
        <a:p>
          <a:pPr algn="just">
            <a:lnSpc>
              <a:spcPct val="114000"/>
            </a:lnSpc>
            <a:spcAft>
              <a:spcPts val="0"/>
            </a:spcAft>
          </a:pPr>
          <a:r>
            <a:rPr lang="es-ES" sz="2000" u="none" dirty="0" smtClean="0">
              <a:latin typeface="Franklin Gothic Medium" panose="020B0603020102020204" pitchFamily="34" charset="0"/>
            </a:rPr>
            <a:t>-El alcance de los objetivos posibilitan el propósito de la nueva estructuración curricular.</a:t>
          </a:r>
        </a:p>
        <a:p>
          <a:pPr algn="just">
            <a:lnSpc>
              <a:spcPct val="114000"/>
            </a:lnSpc>
            <a:spcAft>
              <a:spcPts val="0"/>
            </a:spcAft>
          </a:pPr>
          <a:r>
            <a:rPr lang="es-ES" sz="2000" u="none" dirty="0" smtClean="0">
              <a:latin typeface="Franklin Gothic Medium" panose="020B0603020102020204" pitchFamily="34" charset="0"/>
            </a:rPr>
            <a:t>-Los  contenidos ofrecen una apertura escalonada de los objetivos de un año de vida a otro, al mismo tiempo que reflejan las crecientes posibilidades del niño. </a:t>
          </a:r>
        </a:p>
        <a:p>
          <a:pPr algn="just">
            <a:lnSpc>
              <a:spcPct val="114000"/>
            </a:lnSpc>
            <a:spcAft>
              <a:spcPts val="0"/>
            </a:spcAft>
          </a:pPr>
          <a:r>
            <a:rPr lang="es-ES" sz="2000" u="none" dirty="0" smtClean="0">
              <a:latin typeface="Franklin Gothic Medium" panose="020B0603020102020204" pitchFamily="34" charset="0"/>
            </a:rPr>
            <a:t>-Se ofrecen sugerencias para el tratamiento didáctico metodológico de cada contenido</a:t>
          </a:r>
          <a:endParaRPr lang="es-ES" sz="2000" u="none" dirty="0">
            <a:latin typeface="Franklin Gothic Medium" panose="020B0603020102020204" pitchFamily="34" charset="0"/>
          </a:endParaRPr>
        </a:p>
      </dgm:t>
    </dgm:pt>
    <dgm:pt modelId="{D9989D71-2CB6-4FD6-BEE2-2DD7DD304DC7}" type="parTrans" cxnId="{5FE756E2-6D5B-4BBF-8C33-128F6D831850}">
      <dgm:prSet/>
      <dgm:spPr/>
      <dgm:t>
        <a:bodyPr/>
        <a:lstStyle/>
        <a:p>
          <a:endParaRPr lang="es-ES"/>
        </a:p>
      </dgm:t>
    </dgm:pt>
    <dgm:pt modelId="{DE7FBAA6-5FBB-4923-94D7-CA7E18A5115D}" type="sibTrans" cxnId="{5FE756E2-6D5B-4BBF-8C33-128F6D831850}">
      <dgm:prSet/>
      <dgm:spPr/>
      <dgm:t>
        <a:bodyPr/>
        <a:lstStyle/>
        <a:p>
          <a:endParaRPr lang="es-ES"/>
        </a:p>
      </dgm:t>
    </dgm:pt>
    <dgm:pt modelId="{C3450D60-F633-4B8B-A6A7-3E2619EAADBE}">
      <dgm:prSet custT="1"/>
      <dgm:spPr/>
      <dgm:t>
        <a:bodyPr/>
        <a:lstStyle/>
        <a:p>
          <a:pPr algn="just">
            <a:lnSpc>
              <a:spcPct val="114000"/>
            </a:lnSpc>
            <a:spcAft>
              <a:spcPts val="600"/>
            </a:spcAft>
          </a:pPr>
          <a:r>
            <a:rPr lang="es-ES" sz="2000" u="none" dirty="0" smtClean="0">
              <a:latin typeface="Franklin Gothic Medium" panose="020B0603020102020204" pitchFamily="34" charset="0"/>
            </a:rPr>
            <a:t>-Los  contenidos solo se declaran en el 6to año de vida.</a:t>
          </a:r>
        </a:p>
        <a:p>
          <a:pPr algn="just">
            <a:lnSpc>
              <a:spcPct val="114000"/>
            </a:lnSpc>
            <a:spcAft>
              <a:spcPts val="600"/>
            </a:spcAft>
          </a:pPr>
          <a:r>
            <a:rPr lang="es-ES" sz="2000" u="none" dirty="0" smtClean="0">
              <a:latin typeface="Franklin Gothic Medium" panose="020B0603020102020204" pitchFamily="34" charset="0"/>
            </a:rPr>
            <a:t>-Se ofrecen orientaciones metodológicas que reflejan de manera irregular el tratamiento de los contenidos.</a:t>
          </a:r>
        </a:p>
      </dgm:t>
    </dgm:pt>
    <dgm:pt modelId="{D2015C08-3ED3-4F7F-8456-49660595BE85}" type="parTrans" cxnId="{943C3E36-ECF0-4F6A-97E0-020D8E788667}">
      <dgm:prSet/>
      <dgm:spPr/>
      <dgm:t>
        <a:bodyPr/>
        <a:lstStyle/>
        <a:p>
          <a:endParaRPr lang="es-ES"/>
        </a:p>
      </dgm:t>
    </dgm:pt>
    <dgm:pt modelId="{9E0C81FD-AFB4-423B-90AD-CF7113871DD9}" type="sibTrans" cxnId="{943C3E36-ECF0-4F6A-97E0-020D8E788667}">
      <dgm:prSet/>
      <dgm:spPr/>
      <dgm:t>
        <a:bodyPr/>
        <a:lstStyle/>
        <a:p>
          <a:endParaRPr lang="es-ES"/>
        </a:p>
      </dgm:t>
    </dgm:pt>
    <dgm:pt modelId="{67A357F6-C6B2-483A-AAB4-A8615FACEB8C}">
      <dgm:prSet phldrT="[Texto]"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ctr"/>
          <a:r>
            <a:rPr lang="es-ES" sz="2400" b="0" dirty="0" smtClean="0">
              <a:solidFill>
                <a:schemeClr val="bg1"/>
              </a:solidFill>
              <a:latin typeface="Franklin Gothic Medium" panose="020B0603020102020204" pitchFamily="34" charset="0"/>
            </a:rPr>
            <a:t>Socio-Moral</a:t>
          </a:r>
          <a:endParaRPr lang="es-ES" sz="2400" b="0" dirty="0">
            <a:solidFill>
              <a:schemeClr val="bg1"/>
            </a:solidFill>
            <a:latin typeface="Franklin Gothic Medium" panose="020B0603020102020204" pitchFamily="34" charset="0"/>
          </a:endParaRPr>
        </a:p>
      </dgm:t>
    </dgm:pt>
    <dgm:pt modelId="{6E7DBB14-DAA2-4776-BCF1-62FF78D2CDB1}" type="sibTrans" cxnId="{5BE1DF00-0A09-46B6-AC32-77706DDD4622}">
      <dgm:prSet/>
      <dgm:spPr/>
      <dgm:t>
        <a:bodyPr/>
        <a:lstStyle/>
        <a:p>
          <a:endParaRPr lang="es-ES"/>
        </a:p>
      </dgm:t>
    </dgm:pt>
    <dgm:pt modelId="{63663521-F1CA-459C-92C2-9988A9BAAA0D}" type="parTrans" cxnId="{5BE1DF00-0A09-46B6-AC32-77706DDD4622}">
      <dgm:prSet/>
      <dgm:spPr/>
      <dgm:t>
        <a:bodyPr/>
        <a:lstStyle/>
        <a:p>
          <a:endParaRPr lang="es-ES"/>
        </a:p>
      </dgm:t>
    </dgm:pt>
    <dgm:pt modelId="{8AF84F88-35AE-4550-9057-7B44FC4679C4}" type="pres">
      <dgm:prSet presAssocID="{3EEB9A20-C9A7-4732-98F7-EC009FD574A0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35B2D80-F26D-4190-9AC3-6F32707E157B}" type="pres">
      <dgm:prSet presAssocID="{3EEB9A20-C9A7-4732-98F7-EC009FD574A0}" presName="Background" presStyleLbl="node1" presStyleIdx="0" presStyleCnt="1" custScaleX="122157" custScaleY="153249" custLinFactNeighborX="237" custLinFactNeighborY="4194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50FCA317-2071-4B7C-B5A9-FE05F3DD30D6}" type="pres">
      <dgm:prSet presAssocID="{3EEB9A20-C9A7-4732-98F7-EC009FD574A0}" presName="Divider" presStyleLbl="callout" presStyleIdx="0" presStyleCnt="1" custScaleY="175930" custLinFactNeighborY="4680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E828E785-65AE-4DC4-86DB-6CEA480DC65C}" type="pres">
      <dgm:prSet presAssocID="{3EEB9A20-C9A7-4732-98F7-EC009FD574A0}" presName="ChildText1" presStyleLbl="revTx" presStyleIdx="0" presStyleCnt="0" custScaleX="134698" custScaleY="168055" custLinFactNeighborX="-9523" custLinFactNeighborY="112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0F4F69-3663-46DD-BC56-B62FEFE24E24}" type="pres">
      <dgm:prSet presAssocID="{3EEB9A20-C9A7-4732-98F7-EC009FD574A0}" presName="ChildText2" presStyleLbl="revTx" presStyleIdx="0" presStyleCnt="0" custScaleX="134698" custScaleY="172215" custLinFactNeighborX="10702" custLinFactNeighborY="114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D32FD3-394A-4FC0-A8FB-73FBCCCCC873}" type="pres">
      <dgm:prSet presAssocID="{3EEB9A20-C9A7-4732-98F7-EC009FD574A0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9A9A4567-1F66-4D37-ABF2-E588A9A2EB4F}" type="pres">
      <dgm:prSet presAssocID="{3EEB9A20-C9A7-4732-98F7-EC009FD574A0}" presName="ParentShape1" presStyleLbl="alignImgPlace1" presStyleIdx="0" presStyleCnt="2" custAng="10800000" custScaleX="70740" custScaleY="55176" custLinFactNeighborX="-17478" custLinFactNeighborY="76678">
        <dgm:presLayoutVars/>
      </dgm:prSet>
      <dgm:spPr/>
      <dgm:t>
        <a:bodyPr/>
        <a:lstStyle/>
        <a:p>
          <a:endParaRPr lang="es-ES"/>
        </a:p>
      </dgm:t>
    </dgm:pt>
    <dgm:pt modelId="{C750D486-13DC-4448-ADFF-7BF3D969CFE6}" type="pres">
      <dgm:prSet presAssocID="{3EEB9A20-C9A7-4732-98F7-EC009FD574A0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9E9933B2-4927-4974-8351-68F4B14D7EFF}" type="pres">
      <dgm:prSet presAssocID="{3EEB9A20-C9A7-4732-98F7-EC009FD574A0}" presName="ParentShape2" presStyleLbl="alignImgPlace1" presStyleIdx="1" presStyleCnt="2" custAng="10800000" custScaleX="59348" custScaleY="60713" custLinFactNeighborX="17478" custLinFactNeighborY="-65347">
        <dgm:presLayoutVars/>
      </dgm:prSet>
      <dgm:spPr/>
      <dgm:t>
        <a:bodyPr/>
        <a:lstStyle/>
        <a:p>
          <a:endParaRPr lang="es-ES"/>
        </a:p>
      </dgm:t>
    </dgm:pt>
  </dgm:ptLst>
  <dgm:cxnLst>
    <dgm:cxn modelId="{3C078E02-6A5A-494E-9336-BFF085993ADA}" type="presOf" srcId="{67A357F6-C6B2-483A-AAB4-A8615FACEB8C}" destId="{9A9A4567-1F66-4D37-ABF2-E588A9A2EB4F}" srcOrd="1" destOrd="0" presId="urn:microsoft.com/office/officeart/2009/3/layout/OpposingIdeas"/>
    <dgm:cxn modelId="{B68772A7-690A-4DCE-885D-C98C153C9E7C}" type="presOf" srcId="{67A357F6-C6B2-483A-AAB4-A8615FACEB8C}" destId="{9BD32FD3-394A-4FC0-A8FB-73FBCCCCC873}" srcOrd="0" destOrd="0" presId="urn:microsoft.com/office/officeart/2009/3/layout/OpposingIdeas"/>
    <dgm:cxn modelId="{04A9AE8A-FF73-475F-9EE4-16AA83C6055D}" type="presOf" srcId="{EBEC79E9-E023-4F27-9C1C-81F7093EFD14}" destId="{B40F4F69-3663-46DD-BC56-B62FEFE24E24}" srcOrd="0" destOrd="0" presId="urn:microsoft.com/office/officeart/2009/3/layout/OpposingIdeas"/>
    <dgm:cxn modelId="{8FC1CF1A-B6ED-43F4-96C5-B55884DB4409}" type="presOf" srcId="{C3450D60-F633-4B8B-A6A7-3E2619EAADBE}" destId="{E828E785-65AE-4DC4-86DB-6CEA480DC65C}" srcOrd="0" destOrd="1" presId="urn:microsoft.com/office/officeart/2009/3/layout/OpposingIdeas"/>
    <dgm:cxn modelId="{21D0F7C5-175D-4B78-B168-A7888F6985EE}" type="presOf" srcId="{3EEB9A20-C9A7-4732-98F7-EC009FD574A0}" destId="{8AF84F88-35AE-4550-9057-7B44FC4679C4}" srcOrd="0" destOrd="0" presId="urn:microsoft.com/office/officeart/2009/3/layout/OpposingIdeas"/>
    <dgm:cxn modelId="{5BE1DF00-0A09-46B6-AC32-77706DDD4622}" srcId="{3EEB9A20-C9A7-4732-98F7-EC009FD574A0}" destId="{67A357F6-C6B2-483A-AAB4-A8615FACEB8C}" srcOrd="0" destOrd="0" parTransId="{63663521-F1CA-459C-92C2-9988A9BAAA0D}" sibTransId="{6E7DBB14-DAA2-4776-BCF1-62FF78D2CDB1}"/>
    <dgm:cxn modelId="{8FA733DB-A735-464A-8B59-CE9951521459}" srcId="{3EEB9A20-C9A7-4732-98F7-EC009FD574A0}" destId="{2D6F2802-DB21-4137-9E59-E01D6C835E19}" srcOrd="1" destOrd="0" parTransId="{92C4ED30-FB58-4815-A9E8-A1D9047B85B0}" sibTransId="{8D80FCB6-7CAC-4C70-A126-0FC37A322BF7}"/>
    <dgm:cxn modelId="{1648302B-EC82-4A8F-9684-189BF93048C2}" srcId="{67A357F6-C6B2-483A-AAB4-A8615FACEB8C}" destId="{9D28C407-FC51-4474-8920-2499744AC5B2}" srcOrd="0" destOrd="0" parTransId="{FD9BF596-D53C-4D96-BE9C-37F33A4E17C2}" sibTransId="{1A16ECA1-742D-428D-AC49-1C5A74BB1C17}"/>
    <dgm:cxn modelId="{5FE756E2-6D5B-4BBF-8C33-128F6D831850}" srcId="{2D6F2802-DB21-4137-9E59-E01D6C835E19}" destId="{EBEC79E9-E023-4F27-9C1C-81F7093EFD14}" srcOrd="0" destOrd="0" parTransId="{D9989D71-2CB6-4FD6-BEE2-2DD7DD304DC7}" sibTransId="{DE7FBAA6-5FBB-4923-94D7-CA7E18A5115D}"/>
    <dgm:cxn modelId="{17C4EA04-671F-4ACC-B0F5-0BBAB118B1CE}" type="presOf" srcId="{2D6F2802-DB21-4137-9E59-E01D6C835E19}" destId="{C750D486-13DC-4448-ADFF-7BF3D969CFE6}" srcOrd="0" destOrd="0" presId="urn:microsoft.com/office/officeart/2009/3/layout/OpposingIdeas"/>
    <dgm:cxn modelId="{1ED7B910-FC55-4C25-851D-3051236168F7}" type="presOf" srcId="{2D6F2802-DB21-4137-9E59-E01D6C835E19}" destId="{9E9933B2-4927-4974-8351-68F4B14D7EFF}" srcOrd="1" destOrd="0" presId="urn:microsoft.com/office/officeart/2009/3/layout/OpposingIdeas"/>
    <dgm:cxn modelId="{C2880B4C-0253-4AB1-86C6-D8DE5D85A2B1}" type="presOf" srcId="{9D28C407-FC51-4474-8920-2499744AC5B2}" destId="{E828E785-65AE-4DC4-86DB-6CEA480DC65C}" srcOrd="0" destOrd="0" presId="urn:microsoft.com/office/officeart/2009/3/layout/OpposingIdeas"/>
    <dgm:cxn modelId="{943C3E36-ECF0-4F6A-97E0-020D8E788667}" srcId="{67A357F6-C6B2-483A-AAB4-A8615FACEB8C}" destId="{C3450D60-F633-4B8B-A6A7-3E2619EAADBE}" srcOrd="1" destOrd="0" parTransId="{D2015C08-3ED3-4F7F-8456-49660595BE85}" sibTransId="{9E0C81FD-AFB4-423B-90AD-CF7113871DD9}"/>
    <dgm:cxn modelId="{51792406-DECB-4B36-B274-643915561E06}" type="presParOf" srcId="{8AF84F88-35AE-4550-9057-7B44FC4679C4}" destId="{F35B2D80-F26D-4190-9AC3-6F32707E157B}" srcOrd="0" destOrd="0" presId="urn:microsoft.com/office/officeart/2009/3/layout/OpposingIdeas"/>
    <dgm:cxn modelId="{52E9936B-7F10-48D3-AC92-88B017B43CE7}" type="presParOf" srcId="{8AF84F88-35AE-4550-9057-7B44FC4679C4}" destId="{50FCA317-2071-4B7C-B5A9-FE05F3DD30D6}" srcOrd="1" destOrd="0" presId="urn:microsoft.com/office/officeart/2009/3/layout/OpposingIdeas"/>
    <dgm:cxn modelId="{7B665D6B-42DA-43FD-B723-16D582080A66}" type="presParOf" srcId="{8AF84F88-35AE-4550-9057-7B44FC4679C4}" destId="{E828E785-65AE-4DC4-86DB-6CEA480DC65C}" srcOrd="2" destOrd="0" presId="urn:microsoft.com/office/officeart/2009/3/layout/OpposingIdeas"/>
    <dgm:cxn modelId="{EF577B7B-7046-41AF-A2E8-25A9C02CEEB0}" type="presParOf" srcId="{8AF84F88-35AE-4550-9057-7B44FC4679C4}" destId="{B40F4F69-3663-46DD-BC56-B62FEFE24E24}" srcOrd="3" destOrd="0" presId="urn:microsoft.com/office/officeart/2009/3/layout/OpposingIdeas"/>
    <dgm:cxn modelId="{AB55A48B-B68A-45CA-BC9A-676E9D855905}" type="presParOf" srcId="{8AF84F88-35AE-4550-9057-7B44FC4679C4}" destId="{9BD32FD3-394A-4FC0-A8FB-73FBCCCCC873}" srcOrd="4" destOrd="0" presId="urn:microsoft.com/office/officeart/2009/3/layout/OpposingIdeas"/>
    <dgm:cxn modelId="{56E4A953-5439-423A-BDAA-7B458E28CD55}" type="presParOf" srcId="{8AF84F88-35AE-4550-9057-7B44FC4679C4}" destId="{9A9A4567-1F66-4D37-ABF2-E588A9A2EB4F}" srcOrd="5" destOrd="0" presId="urn:microsoft.com/office/officeart/2009/3/layout/OpposingIdeas"/>
    <dgm:cxn modelId="{6FD322EA-0094-493E-9D70-DF551FCB8337}" type="presParOf" srcId="{8AF84F88-35AE-4550-9057-7B44FC4679C4}" destId="{C750D486-13DC-4448-ADFF-7BF3D969CFE6}" srcOrd="6" destOrd="0" presId="urn:microsoft.com/office/officeart/2009/3/layout/OpposingIdeas"/>
    <dgm:cxn modelId="{1E019D9A-BAC2-40A6-B9FB-E4A63300706F}" type="presParOf" srcId="{8AF84F88-35AE-4550-9057-7B44FC4679C4}" destId="{9E9933B2-4927-4974-8351-68F4B14D7EFF}" srcOrd="7" destOrd="0" presId="urn:microsoft.com/office/officeart/2009/3/layout/OpposingIdeas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8FD711-5C48-4B8F-A454-7BE8CD045C2A}" type="doc">
      <dgm:prSet loTypeId="urn:microsoft.com/office/officeart/2005/8/layout/radial3" loCatId="cycle" qsTypeId="urn:microsoft.com/office/officeart/2005/8/quickstyle/3d2#1" qsCatId="3D" csTypeId="urn:microsoft.com/office/officeart/2005/8/colors/colorful5" csCatId="colorful" phldr="1"/>
      <dgm:spPr>
        <a:scene3d>
          <a:camera prst="isometricOffAxis2Left"/>
          <a:lightRig rig="threePt" dir="t"/>
        </a:scene3d>
      </dgm:spPr>
      <dgm:t>
        <a:bodyPr/>
        <a:lstStyle/>
        <a:p>
          <a:endParaRPr lang="es-ES"/>
        </a:p>
      </dgm:t>
    </dgm:pt>
    <dgm:pt modelId="{0FC71008-456D-4874-AA94-2761FA3368B0}">
      <dgm:prSet phldrT="[Texto]" custT="1"/>
      <dgm:spPr>
        <a:solidFill>
          <a:srgbClr val="92D050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S" sz="3600" b="1" dirty="0" smtClean="0">
              <a:solidFill>
                <a:schemeClr val="tx1"/>
              </a:solidFill>
              <a:latin typeface="Franklin Gothic Demi" panose="020B0703020102020204" pitchFamily="34" charset="0"/>
            </a:rPr>
            <a:t>Social Personal </a:t>
          </a:r>
          <a:endParaRPr lang="es-ES" sz="3600" b="1" dirty="0">
            <a:solidFill>
              <a:schemeClr val="tx1"/>
            </a:solidFill>
            <a:latin typeface="Franklin Gothic Demi" panose="020B0703020102020204" pitchFamily="34" charset="0"/>
          </a:endParaRPr>
        </a:p>
      </dgm:t>
    </dgm:pt>
    <dgm:pt modelId="{B4581C11-6B7B-4E94-B14D-9EC3D1F1FFA2}" type="parTrans" cxnId="{C7809FE5-07DF-4C2F-819A-C4EC37BEAB2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6ACEA9E-0673-467C-808A-EBA63568C755}" type="sibTrans" cxnId="{C7809FE5-07DF-4C2F-819A-C4EC37BEAB2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8129D33-F211-4BDB-83FA-C7A46C94F7ED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tx1"/>
              </a:solidFill>
              <a:latin typeface="Franklin Gothic Demi" panose="020B0703020102020204" pitchFamily="34" charset="0"/>
            </a:rPr>
            <a:t>Relación con el entorno</a:t>
          </a:r>
          <a:endParaRPr lang="es-ES" sz="2400" dirty="0">
            <a:solidFill>
              <a:schemeClr val="tx1"/>
            </a:solidFill>
            <a:latin typeface="Franklin Gothic Demi" panose="020B0703020102020204" pitchFamily="34" charset="0"/>
          </a:endParaRPr>
        </a:p>
      </dgm:t>
    </dgm:pt>
    <dgm:pt modelId="{9B395289-0A1D-46FF-9AE1-142837439FF5}" type="parTrans" cxnId="{027885FE-294E-4C09-8F2F-CC88476BC44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80CAF08-E387-4F48-B0D3-E4CFBCB6D28C}" type="sibTrans" cxnId="{027885FE-294E-4C09-8F2F-CC88476BC44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C9870A-A009-4F2A-AFF5-239ED5695FE4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tx1"/>
              </a:solidFill>
              <a:latin typeface="Franklin Gothic Demi" panose="020B0703020102020204" pitchFamily="34" charset="0"/>
            </a:rPr>
            <a:t>Motricidad</a:t>
          </a:r>
          <a:endParaRPr lang="es-ES" sz="2400" dirty="0">
            <a:solidFill>
              <a:schemeClr val="tx1"/>
            </a:solidFill>
            <a:latin typeface="Franklin Gothic Demi" panose="020B0703020102020204" pitchFamily="34" charset="0"/>
          </a:endParaRPr>
        </a:p>
      </dgm:t>
    </dgm:pt>
    <dgm:pt modelId="{627519B0-B331-49DF-9FA2-989BB98FC9CB}" type="parTrans" cxnId="{2A79BC22-A7D5-414E-A3A9-6EEB5CC2549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253488A-859D-47C7-B372-A2E4BBE0A33E}" type="sibTrans" cxnId="{2A79BC22-A7D5-414E-A3A9-6EEB5CC2549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91C4837-E6B8-4E50-ADCF-25B7A9B13393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400" dirty="0" smtClean="0">
              <a:solidFill>
                <a:schemeClr val="tx1"/>
              </a:solidFill>
              <a:latin typeface="Franklin Gothic Demi" panose="020B0703020102020204" pitchFamily="34" charset="0"/>
            </a:rPr>
            <a:t>Estética</a:t>
          </a:r>
          <a:endParaRPr lang="es-ES" sz="2400" dirty="0">
            <a:solidFill>
              <a:schemeClr val="tx1"/>
            </a:solidFill>
            <a:latin typeface="Franklin Gothic Demi" panose="020B0703020102020204" pitchFamily="34" charset="0"/>
          </a:endParaRPr>
        </a:p>
      </dgm:t>
    </dgm:pt>
    <dgm:pt modelId="{F4BBCEB7-4B2B-4EA6-9A40-511704B374F9}" type="parTrans" cxnId="{03EA47E7-2312-4FC9-8C39-6A89F89E66A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9C05C33-78D6-42C5-9D1A-AF0A10E5BB0E}" type="sibTrans" cxnId="{03EA47E7-2312-4FC9-8C39-6A89F89E66A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0C9E26-15E8-4B87-8589-9060D754E1C3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400" dirty="0" smtClean="0">
              <a:solidFill>
                <a:schemeClr val="tx1"/>
              </a:solidFill>
              <a:latin typeface="Franklin Gothic Demi" panose="020B0703020102020204" pitchFamily="34" charset="0"/>
            </a:rPr>
            <a:t>Comunicación</a:t>
          </a:r>
          <a:r>
            <a:rPr lang="es-ES" sz="1800" dirty="0" smtClean="0">
              <a:solidFill>
                <a:schemeClr val="tx1"/>
              </a:solidFill>
              <a:latin typeface="Franklin Gothic Demi" panose="020B0703020102020204" pitchFamily="34" charset="0"/>
            </a:rPr>
            <a:t> </a:t>
          </a:r>
          <a:endParaRPr lang="es-ES" sz="1800" dirty="0">
            <a:solidFill>
              <a:schemeClr val="tx1"/>
            </a:solidFill>
            <a:latin typeface="Franklin Gothic Demi" panose="020B0703020102020204" pitchFamily="34" charset="0"/>
          </a:endParaRPr>
        </a:p>
      </dgm:t>
    </dgm:pt>
    <dgm:pt modelId="{602FAC73-D4AD-457F-BBB7-D243E5266F7A}" type="parTrans" cxnId="{544FCB38-81AC-4BC9-A28D-F8AE65D5DA4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EBCBD2-73FB-4DA7-8988-BE2838777FA0}" type="sibTrans" cxnId="{544FCB38-81AC-4BC9-A28D-F8AE65D5DA4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4AFFA0-F9BF-4624-96EA-0604E2BD71C5}">
      <dgm:prSet phldrT="[Texto]" custScaleX="105465" custScaleY="105465" custLinFactNeighborX="9834" custLinFactNeighborY="-1388"/>
      <dgm:spPr>
        <a:solidFill>
          <a:srgbClr val="92D050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endParaRPr lang="es-ES"/>
        </a:p>
      </dgm:t>
    </dgm:pt>
    <dgm:pt modelId="{864EA22E-1555-49E3-8D97-C1FA2F713A46}" type="parTrans" cxnId="{964661D1-5A5E-491C-9F6C-1C090B43E8A5}">
      <dgm:prSet/>
      <dgm:spPr/>
      <dgm:t>
        <a:bodyPr/>
        <a:lstStyle/>
        <a:p>
          <a:endParaRPr lang="es-ES"/>
        </a:p>
      </dgm:t>
    </dgm:pt>
    <dgm:pt modelId="{1441F1F3-F569-4A70-AA58-17DBAB87A26A}" type="sibTrans" cxnId="{964661D1-5A5E-491C-9F6C-1C090B43E8A5}">
      <dgm:prSet/>
      <dgm:spPr/>
      <dgm:t>
        <a:bodyPr/>
        <a:lstStyle/>
        <a:p>
          <a:endParaRPr lang="es-ES"/>
        </a:p>
      </dgm:t>
    </dgm:pt>
    <dgm:pt modelId="{7386D481-ED4C-4A96-B1E9-B43B4F82C688}" type="pres">
      <dgm:prSet presAssocID="{D58FD711-5C48-4B8F-A454-7BE8CD045C2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20EB565-2846-45FC-934B-FDF59D17391B}" type="pres">
      <dgm:prSet presAssocID="{D58FD711-5C48-4B8F-A454-7BE8CD045C2A}" presName="radial" presStyleCnt="0">
        <dgm:presLayoutVars>
          <dgm:animLvl val="ctr"/>
        </dgm:presLayoutVars>
      </dgm:prSet>
      <dgm:spPr/>
      <dgm:t>
        <a:bodyPr/>
        <a:lstStyle/>
        <a:p>
          <a:endParaRPr lang="es-ES"/>
        </a:p>
      </dgm:t>
    </dgm:pt>
    <dgm:pt modelId="{556E8684-9D26-4904-8EF4-B8463FF9928D}" type="pres">
      <dgm:prSet presAssocID="{0FC71008-456D-4874-AA94-2761FA3368B0}" presName="centerShape" presStyleLbl="vennNode1" presStyleIdx="0" presStyleCnt="5" custScaleX="105465" custScaleY="105465" custLinFactNeighborX="9834" custLinFactNeighborY="-1388"/>
      <dgm:spPr/>
      <dgm:t>
        <a:bodyPr/>
        <a:lstStyle/>
        <a:p>
          <a:endParaRPr lang="es-ES"/>
        </a:p>
      </dgm:t>
    </dgm:pt>
    <dgm:pt modelId="{D2A758E3-70B8-4667-851D-92DDCA9C7540}" type="pres">
      <dgm:prSet presAssocID="{D8129D33-F211-4BDB-83FA-C7A46C94F7ED}" presName="node" presStyleLbl="vennNode1" presStyleIdx="1" presStyleCnt="5" custScaleX="210930" custScaleY="210930" custRadScaleRad="1024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3F97DE-B5E3-4D19-88E6-530D9EFC047C}" type="pres">
      <dgm:prSet presAssocID="{98C9870A-A009-4F2A-AFF5-239ED5695FE4}" presName="node" presStyleLbl="vennNode1" presStyleIdx="2" presStyleCnt="5" custScaleX="210930" custScaleY="210930" custRadScaleRad="1152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8DA861-0D94-4019-95D9-6CAB887A6755}" type="pres">
      <dgm:prSet presAssocID="{B91C4837-E6B8-4E50-ADCF-25B7A9B13393}" presName="node" presStyleLbl="vennNode1" presStyleIdx="3" presStyleCnt="5" custScaleX="210930" custScaleY="210930" custRadScaleRad="1034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756CC1-2D5E-4D0B-A1D2-D237C21DB0AA}" type="pres">
      <dgm:prSet presAssocID="{DD0C9E26-15E8-4B87-8589-9060D754E1C3}" presName="node" presStyleLbl="vennNode1" presStyleIdx="4" presStyleCnt="5" custScaleX="210930" custScaleY="210930" custRadScaleRad="1152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A79BC22-A7D5-414E-A3A9-6EEB5CC2549B}" srcId="{0FC71008-456D-4874-AA94-2761FA3368B0}" destId="{98C9870A-A009-4F2A-AFF5-239ED5695FE4}" srcOrd="1" destOrd="0" parTransId="{627519B0-B331-49DF-9FA2-989BB98FC9CB}" sibTransId="{9253488A-859D-47C7-B372-A2E4BBE0A33E}"/>
    <dgm:cxn modelId="{C7809FE5-07DF-4C2F-819A-C4EC37BEAB2E}" srcId="{D58FD711-5C48-4B8F-A454-7BE8CD045C2A}" destId="{0FC71008-456D-4874-AA94-2761FA3368B0}" srcOrd="0" destOrd="0" parTransId="{B4581C11-6B7B-4E94-B14D-9EC3D1F1FFA2}" sibTransId="{E6ACEA9E-0673-467C-808A-EBA63568C755}"/>
    <dgm:cxn modelId="{9A7DF1FF-117C-4E27-A111-ACB53CE1F538}" type="presOf" srcId="{0FC71008-456D-4874-AA94-2761FA3368B0}" destId="{556E8684-9D26-4904-8EF4-B8463FF9928D}" srcOrd="0" destOrd="0" presId="urn:microsoft.com/office/officeart/2005/8/layout/radial3"/>
    <dgm:cxn modelId="{964661D1-5A5E-491C-9F6C-1C090B43E8A5}" srcId="{D58FD711-5C48-4B8F-A454-7BE8CD045C2A}" destId="{CE4AFFA0-F9BF-4624-96EA-0604E2BD71C5}" srcOrd="1" destOrd="0" parTransId="{864EA22E-1555-49E3-8D97-C1FA2F713A46}" sibTransId="{1441F1F3-F569-4A70-AA58-17DBAB87A26A}"/>
    <dgm:cxn modelId="{94E9517F-A201-468A-A110-7CC2D8B37D3C}" type="presOf" srcId="{B91C4837-E6B8-4E50-ADCF-25B7A9B13393}" destId="{CA8DA861-0D94-4019-95D9-6CAB887A6755}" srcOrd="0" destOrd="0" presId="urn:microsoft.com/office/officeart/2005/8/layout/radial3"/>
    <dgm:cxn modelId="{288CA511-353A-4ACA-9CA8-A555DC57A3E8}" type="presOf" srcId="{D8129D33-F211-4BDB-83FA-C7A46C94F7ED}" destId="{D2A758E3-70B8-4667-851D-92DDCA9C7540}" srcOrd="0" destOrd="0" presId="urn:microsoft.com/office/officeart/2005/8/layout/radial3"/>
    <dgm:cxn modelId="{C14BFB57-3447-42FC-81DD-27799C38716F}" type="presOf" srcId="{D58FD711-5C48-4B8F-A454-7BE8CD045C2A}" destId="{7386D481-ED4C-4A96-B1E9-B43B4F82C688}" srcOrd="0" destOrd="0" presId="urn:microsoft.com/office/officeart/2005/8/layout/radial3"/>
    <dgm:cxn modelId="{03EA47E7-2312-4FC9-8C39-6A89F89E66A0}" srcId="{0FC71008-456D-4874-AA94-2761FA3368B0}" destId="{B91C4837-E6B8-4E50-ADCF-25B7A9B13393}" srcOrd="2" destOrd="0" parTransId="{F4BBCEB7-4B2B-4EA6-9A40-511704B374F9}" sibTransId="{39C05C33-78D6-42C5-9D1A-AF0A10E5BB0E}"/>
    <dgm:cxn modelId="{027885FE-294E-4C09-8F2F-CC88476BC447}" srcId="{0FC71008-456D-4874-AA94-2761FA3368B0}" destId="{D8129D33-F211-4BDB-83FA-C7A46C94F7ED}" srcOrd="0" destOrd="0" parTransId="{9B395289-0A1D-46FF-9AE1-142837439FF5}" sibTransId="{B80CAF08-E387-4F48-B0D3-E4CFBCB6D28C}"/>
    <dgm:cxn modelId="{CB63A601-30AD-45FB-83F1-5A4D55D58EC6}" type="presOf" srcId="{98C9870A-A009-4F2A-AFF5-239ED5695FE4}" destId="{843F97DE-B5E3-4D19-88E6-530D9EFC047C}" srcOrd="0" destOrd="0" presId="urn:microsoft.com/office/officeart/2005/8/layout/radial3"/>
    <dgm:cxn modelId="{BCFA8F9E-D5BD-48A9-B86E-26664A5974BF}" type="presOf" srcId="{DD0C9E26-15E8-4B87-8589-9060D754E1C3}" destId="{9A756CC1-2D5E-4D0B-A1D2-D237C21DB0AA}" srcOrd="0" destOrd="0" presId="urn:microsoft.com/office/officeart/2005/8/layout/radial3"/>
    <dgm:cxn modelId="{544FCB38-81AC-4BC9-A28D-F8AE65D5DA41}" srcId="{0FC71008-456D-4874-AA94-2761FA3368B0}" destId="{DD0C9E26-15E8-4B87-8589-9060D754E1C3}" srcOrd="3" destOrd="0" parTransId="{602FAC73-D4AD-457F-BBB7-D243E5266F7A}" sibTransId="{FAEBCBD2-73FB-4DA7-8988-BE2838777FA0}"/>
    <dgm:cxn modelId="{7A695D54-2446-4F74-8B04-2AC12A671092}" type="presParOf" srcId="{7386D481-ED4C-4A96-B1E9-B43B4F82C688}" destId="{B20EB565-2846-45FC-934B-FDF59D17391B}" srcOrd="0" destOrd="0" presId="urn:microsoft.com/office/officeart/2005/8/layout/radial3"/>
    <dgm:cxn modelId="{C87617AA-6DF1-4C40-BDE8-D14D7A7E7100}" type="presParOf" srcId="{B20EB565-2846-45FC-934B-FDF59D17391B}" destId="{556E8684-9D26-4904-8EF4-B8463FF9928D}" srcOrd="0" destOrd="0" presId="urn:microsoft.com/office/officeart/2005/8/layout/radial3"/>
    <dgm:cxn modelId="{936419D0-61C0-4791-9FE3-5CCBEF364DA4}" type="presParOf" srcId="{B20EB565-2846-45FC-934B-FDF59D17391B}" destId="{D2A758E3-70B8-4667-851D-92DDCA9C7540}" srcOrd="1" destOrd="0" presId="urn:microsoft.com/office/officeart/2005/8/layout/radial3"/>
    <dgm:cxn modelId="{0A0E659C-418D-4F18-A709-24F89A97CD47}" type="presParOf" srcId="{B20EB565-2846-45FC-934B-FDF59D17391B}" destId="{843F97DE-B5E3-4D19-88E6-530D9EFC047C}" srcOrd="2" destOrd="0" presId="urn:microsoft.com/office/officeart/2005/8/layout/radial3"/>
    <dgm:cxn modelId="{8CCF3C74-CDD5-44DB-975B-8C2E25D81D48}" type="presParOf" srcId="{B20EB565-2846-45FC-934B-FDF59D17391B}" destId="{CA8DA861-0D94-4019-95D9-6CAB887A6755}" srcOrd="3" destOrd="0" presId="urn:microsoft.com/office/officeart/2005/8/layout/radial3"/>
    <dgm:cxn modelId="{66F22359-4811-431A-A1B4-1C3D4C825EA4}" type="presParOf" srcId="{B20EB565-2846-45FC-934B-FDF59D17391B}" destId="{9A756CC1-2D5E-4D0B-A1D2-D237C21DB0A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E8082F-B812-4A35-9830-D4B5C251211D}" type="doc">
      <dgm:prSet loTypeId="urn:microsoft.com/office/officeart/2005/8/layout/hierarchy3" loCatId="list" qsTypeId="urn:microsoft.com/office/officeart/2005/8/quickstyle/3d3" qsCatId="3D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82E3CCF7-A614-4D30-8572-6F205DC25D3F}">
      <dgm:prSet phldrT="[Texto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r>
            <a:rPr lang="es-ES" sz="4000" b="1" dirty="0" smtClean="0">
              <a:latin typeface="Franklin Gothic Medium" panose="020B0603020102020204" pitchFamily="34" charset="0"/>
            </a:rPr>
            <a:t>Programa educativo </a:t>
          </a:r>
          <a:endParaRPr lang="es-ES" sz="4000" dirty="0">
            <a:latin typeface="Franklin Gothic Medium" panose="020B0603020102020204" pitchFamily="34" charset="0"/>
          </a:endParaRPr>
        </a:p>
      </dgm:t>
    </dgm:pt>
    <dgm:pt modelId="{2EFF3C41-7093-4E2E-A866-17DC715EDD02}" type="parTrans" cxnId="{FE52A0BB-8F24-4C61-89F2-D355FBBAA4D1}">
      <dgm:prSet/>
      <dgm:spPr/>
      <dgm:t>
        <a:bodyPr/>
        <a:lstStyle/>
        <a:p>
          <a:endParaRPr lang="es-ES">
            <a:latin typeface="Franklin Gothic Medium" panose="020B0603020102020204" pitchFamily="34" charset="0"/>
          </a:endParaRPr>
        </a:p>
      </dgm:t>
    </dgm:pt>
    <dgm:pt modelId="{2546E86B-5249-4BCF-817B-AF125511D0E8}" type="sibTrans" cxnId="{FE52A0BB-8F24-4C61-89F2-D355FBBAA4D1}">
      <dgm:prSet/>
      <dgm:spPr/>
      <dgm:t>
        <a:bodyPr/>
        <a:lstStyle/>
        <a:p>
          <a:endParaRPr lang="es-ES">
            <a:latin typeface="Franklin Gothic Medium" panose="020B0603020102020204" pitchFamily="34" charset="0"/>
          </a:endParaRPr>
        </a:p>
      </dgm:t>
    </dgm:pt>
    <dgm:pt modelId="{F7073BAE-213B-478F-A957-7FA3EF28C03C}">
      <dgm:prSet phldrT="[Texto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r>
            <a:rPr lang="es-AR" sz="2400" b="0" dirty="0" smtClean="0">
              <a:latin typeface="Franklin Gothic Medium" panose="020B0603020102020204" pitchFamily="34" charset="0"/>
            </a:rPr>
            <a:t>Caracterización de la dimensión para el año de vida</a:t>
          </a:r>
          <a:endParaRPr lang="es-ES" sz="2400" b="0" dirty="0">
            <a:latin typeface="Franklin Gothic Medium" panose="020B0603020102020204" pitchFamily="34" charset="0"/>
          </a:endParaRPr>
        </a:p>
      </dgm:t>
    </dgm:pt>
    <dgm:pt modelId="{630D0EAA-8667-4876-9209-D9BEA22C288D}" type="parTrans" cxnId="{9112AF49-F9A4-46E4-8D84-9CECFCF694EB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endParaRPr lang="es-ES">
            <a:latin typeface="Franklin Gothic Medium" panose="020B0603020102020204" pitchFamily="34" charset="0"/>
          </a:endParaRPr>
        </a:p>
      </dgm:t>
    </dgm:pt>
    <dgm:pt modelId="{F756998F-4DC7-4395-B5E6-FB045889A169}" type="sibTrans" cxnId="{9112AF49-F9A4-46E4-8D84-9CECFCF694EB}">
      <dgm:prSet/>
      <dgm:spPr/>
      <dgm:t>
        <a:bodyPr/>
        <a:lstStyle/>
        <a:p>
          <a:endParaRPr lang="es-ES">
            <a:latin typeface="Franklin Gothic Medium" panose="020B0603020102020204" pitchFamily="34" charset="0"/>
          </a:endParaRPr>
        </a:p>
      </dgm:t>
    </dgm:pt>
    <dgm:pt modelId="{3A5C2E59-AA03-43DE-AD2A-326C199191E6}">
      <dgm:prSet phldrT="[Texto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r>
            <a:rPr lang="es-AR" sz="2400" b="0" dirty="0" smtClean="0">
              <a:latin typeface="Franklin Gothic Medium" panose="020B0603020102020204" pitchFamily="34" charset="0"/>
            </a:rPr>
            <a:t>Objetivos generales de la dimensión para la primera infancia</a:t>
          </a:r>
          <a:endParaRPr lang="es-ES" sz="2400" b="0" dirty="0">
            <a:latin typeface="Franklin Gothic Medium" panose="020B0603020102020204" pitchFamily="34" charset="0"/>
          </a:endParaRPr>
        </a:p>
      </dgm:t>
    </dgm:pt>
    <dgm:pt modelId="{18D1AF1D-4235-4BF7-90D7-CA473A05198C}" type="sibTrans" cxnId="{77C745E6-9AC7-458B-843F-58AC5EB83682}">
      <dgm:prSet/>
      <dgm:spPr/>
      <dgm:t>
        <a:bodyPr/>
        <a:lstStyle/>
        <a:p>
          <a:endParaRPr lang="es-ES">
            <a:latin typeface="Franklin Gothic Medium" panose="020B0603020102020204" pitchFamily="34" charset="0"/>
          </a:endParaRPr>
        </a:p>
      </dgm:t>
    </dgm:pt>
    <dgm:pt modelId="{1F088C3A-C9E6-4FE0-BE86-DBD637B03EC4}" type="parTrans" cxnId="{77C745E6-9AC7-458B-843F-58AC5EB83682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endParaRPr lang="es-ES">
            <a:latin typeface="Franklin Gothic Medium" panose="020B0603020102020204" pitchFamily="34" charset="0"/>
          </a:endParaRPr>
        </a:p>
      </dgm:t>
    </dgm:pt>
    <dgm:pt modelId="{79EB600C-CFE4-4E12-8B11-22F97B47254F}">
      <dgm:prSet phldrT="[Texto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r>
            <a:rPr lang="es-AR" sz="2400" b="0" dirty="0" smtClean="0">
              <a:latin typeface="Franklin Gothic Medium" panose="020B0603020102020204" pitchFamily="34" charset="0"/>
            </a:rPr>
            <a:t>Objetivos generales de la dimensión según la infancia que corresponda</a:t>
          </a:r>
          <a:endParaRPr lang="es-ES" sz="2400" b="0" dirty="0">
            <a:latin typeface="Franklin Gothic Medium" panose="020B0603020102020204" pitchFamily="34" charset="0"/>
          </a:endParaRPr>
        </a:p>
      </dgm:t>
    </dgm:pt>
    <dgm:pt modelId="{E34F263A-4F11-4C93-9F1E-D7B8112283B0}" type="parTrans" cxnId="{5B6D2C8E-2CDD-4992-B613-B3542D624BC5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endParaRPr lang="es-ES">
            <a:latin typeface="Franklin Gothic Medium" panose="020B0603020102020204" pitchFamily="34" charset="0"/>
          </a:endParaRPr>
        </a:p>
      </dgm:t>
    </dgm:pt>
    <dgm:pt modelId="{58811B67-A916-46D9-91DB-A89A50E08BEE}" type="sibTrans" cxnId="{5B6D2C8E-2CDD-4992-B613-B3542D624BC5}">
      <dgm:prSet/>
      <dgm:spPr/>
      <dgm:t>
        <a:bodyPr/>
        <a:lstStyle/>
        <a:p>
          <a:endParaRPr lang="es-ES">
            <a:latin typeface="Franklin Gothic Medium" panose="020B0603020102020204" pitchFamily="34" charset="0"/>
          </a:endParaRPr>
        </a:p>
      </dgm:t>
    </dgm:pt>
    <dgm:pt modelId="{BCC5FA13-83CC-4A0E-8B45-00B408C6B543}">
      <dgm:prSet phldrT="[Texto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r>
            <a:rPr lang="es-AR" sz="2400" b="0" dirty="0" smtClean="0">
              <a:latin typeface="Franklin Gothic Medium" panose="020B0603020102020204" pitchFamily="34" charset="0"/>
            </a:rPr>
            <a:t>Objetivos de la dimensión para el año de vida</a:t>
          </a:r>
          <a:endParaRPr lang="es-ES" sz="2400" b="0" dirty="0">
            <a:latin typeface="Franklin Gothic Medium" panose="020B0603020102020204" pitchFamily="34" charset="0"/>
          </a:endParaRPr>
        </a:p>
      </dgm:t>
    </dgm:pt>
    <dgm:pt modelId="{A8C07682-80DF-41CF-8952-C570FD1891D8}" type="parTrans" cxnId="{98499B41-49FF-4B2D-97E6-D618FAF5F975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endParaRPr lang="es-ES">
            <a:latin typeface="Franklin Gothic Medium" panose="020B0603020102020204" pitchFamily="34" charset="0"/>
          </a:endParaRPr>
        </a:p>
      </dgm:t>
    </dgm:pt>
    <dgm:pt modelId="{BCD6A353-A266-4818-8983-EB3D2E4FA137}" type="sibTrans" cxnId="{98499B41-49FF-4B2D-97E6-D618FAF5F975}">
      <dgm:prSet/>
      <dgm:spPr/>
      <dgm:t>
        <a:bodyPr/>
        <a:lstStyle/>
        <a:p>
          <a:endParaRPr lang="es-ES">
            <a:latin typeface="Franklin Gothic Medium" panose="020B0603020102020204" pitchFamily="34" charset="0"/>
          </a:endParaRPr>
        </a:p>
      </dgm:t>
    </dgm:pt>
    <dgm:pt modelId="{9E64DB5E-C0D6-4582-B03E-85B5909B41F5}">
      <dgm:prSet phldrT="[Texto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r>
            <a:rPr lang="es-AR" sz="2400" b="0" dirty="0" smtClean="0">
              <a:latin typeface="Franklin Gothic Medium" panose="020B0603020102020204" pitchFamily="34" charset="0"/>
            </a:rPr>
            <a:t>Contenidos de la dimensión para el año de vida</a:t>
          </a:r>
          <a:endParaRPr lang="es-ES" sz="2400" b="0" dirty="0">
            <a:latin typeface="Franklin Gothic Medium" panose="020B0603020102020204" pitchFamily="34" charset="0"/>
          </a:endParaRPr>
        </a:p>
      </dgm:t>
    </dgm:pt>
    <dgm:pt modelId="{DF158505-234E-4E79-822F-27E12E82BC47}" type="parTrans" cxnId="{73945BBF-F34A-420F-B25C-E50F8AA50B4E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endParaRPr lang="es-ES">
            <a:latin typeface="Franklin Gothic Medium" panose="020B0603020102020204" pitchFamily="34" charset="0"/>
          </a:endParaRPr>
        </a:p>
      </dgm:t>
    </dgm:pt>
    <dgm:pt modelId="{CF88BA80-BB38-4AF9-BE72-C1A729A95272}" type="sibTrans" cxnId="{73945BBF-F34A-420F-B25C-E50F8AA50B4E}">
      <dgm:prSet/>
      <dgm:spPr/>
      <dgm:t>
        <a:bodyPr/>
        <a:lstStyle/>
        <a:p>
          <a:endParaRPr lang="es-ES">
            <a:latin typeface="Franklin Gothic Medium" panose="020B0603020102020204" pitchFamily="34" charset="0"/>
          </a:endParaRPr>
        </a:p>
      </dgm:t>
    </dgm:pt>
    <dgm:pt modelId="{EA2ADAF9-BD99-493A-8B83-340775C2DD6B}">
      <dgm:prSet phldrT="[Texto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r>
            <a:rPr lang="es-AR" sz="2400" b="0" dirty="0" smtClean="0">
              <a:latin typeface="Franklin Gothic Medium" panose="020B0603020102020204" pitchFamily="34" charset="0"/>
            </a:rPr>
            <a:t>Concepción de la evaluación para el año de vida </a:t>
          </a:r>
          <a:endParaRPr lang="es-ES" sz="2400" b="0" dirty="0">
            <a:latin typeface="Franklin Gothic Medium" panose="020B0603020102020204" pitchFamily="34" charset="0"/>
          </a:endParaRPr>
        </a:p>
      </dgm:t>
    </dgm:pt>
    <dgm:pt modelId="{FB8F2A88-4D13-4B02-BABA-6EFB53804865}" type="parTrans" cxnId="{860C1957-2861-4C97-AB13-64D3ADCC7779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endParaRPr lang="es-ES">
            <a:latin typeface="Franklin Gothic Medium" panose="020B0603020102020204" pitchFamily="34" charset="0"/>
          </a:endParaRPr>
        </a:p>
      </dgm:t>
    </dgm:pt>
    <dgm:pt modelId="{90030DCE-DBA1-4DCA-AE4C-5CF818E47AE2}" type="sibTrans" cxnId="{860C1957-2861-4C97-AB13-64D3ADCC7779}">
      <dgm:prSet/>
      <dgm:spPr/>
      <dgm:t>
        <a:bodyPr/>
        <a:lstStyle/>
        <a:p>
          <a:endParaRPr lang="es-ES">
            <a:latin typeface="Franklin Gothic Medium" panose="020B0603020102020204" pitchFamily="34" charset="0"/>
          </a:endParaRPr>
        </a:p>
      </dgm:t>
    </dgm:pt>
    <dgm:pt modelId="{164617AA-1A87-4142-A664-14F0E6030F07}">
      <dgm:prSet phldrT="[Texto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r>
            <a:rPr lang="es-AR" sz="2400" b="0" dirty="0" smtClean="0">
              <a:latin typeface="Franklin Gothic Medium" panose="020B0603020102020204" pitchFamily="34" charset="0"/>
            </a:rPr>
            <a:t>Orientaciones generales de la dimensión para el año de vida</a:t>
          </a:r>
          <a:endParaRPr lang="es-ES" sz="2400" b="0" dirty="0">
            <a:latin typeface="Franklin Gothic Medium" panose="020B0603020102020204" pitchFamily="34" charset="0"/>
          </a:endParaRPr>
        </a:p>
      </dgm:t>
    </dgm:pt>
    <dgm:pt modelId="{A9EAFC5F-E291-41BC-BE49-655432415A93}" type="parTrans" cxnId="{10D09EEC-195F-4A4C-AE1E-C67EE3725430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endParaRPr lang="es-ES">
            <a:latin typeface="Franklin Gothic Medium" panose="020B0603020102020204" pitchFamily="34" charset="0"/>
          </a:endParaRPr>
        </a:p>
      </dgm:t>
    </dgm:pt>
    <dgm:pt modelId="{7B704C4C-1621-43F2-A606-C639CF07B7F6}" type="sibTrans" cxnId="{10D09EEC-195F-4A4C-AE1E-C67EE3725430}">
      <dgm:prSet/>
      <dgm:spPr/>
      <dgm:t>
        <a:bodyPr/>
        <a:lstStyle/>
        <a:p>
          <a:endParaRPr lang="es-ES">
            <a:latin typeface="Franklin Gothic Medium" panose="020B0603020102020204" pitchFamily="34" charset="0"/>
          </a:endParaRPr>
        </a:p>
      </dgm:t>
    </dgm:pt>
    <dgm:pt modelId="{A491F21B-7154-4F43-87F7-AFCB46A85B73}">
      <dgm:prSet phldrT="[Texto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r>
            <a:rPr lang="es-ES" sz="2400" b="0" dirty="0" smtClean="0">
              <a:latin typeface="Franklin Gothic Medium" panose="020B0603020102020204" pitchFamily="34" charset="0"/>
            </a:rPr>
            <a:t>Bibliografía</a:t>
          </a:r>
          <a:endParaRPr lang="es-ES" sz="2400" b="0" dirty="0">
            <a:latin typeface="Franklin Gothic Medium" panose="020B0603020102020204" pitchFamily="34" charset="0"/>
          </a:endParaRPr>
        </a:p>
      </dgm:t>
    </dgm:pt>
    <dgm:pt modelId="{9D79BADD-593D-4935-BF0D-CDD2380BF616}" type="parTrans" cxnId="{C30DE993-EB92-401C-9B55-360EA1E08920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endParaRPr lang="es-ES">
            <a:latin typeface="Franklin Gothic Medium" panose="020B0603020102020204" pitchFamily="34" charset="0"/>
          </a:endParaRPr>
        </a:p>
      </dgm:t>
    </dgm:pt>
    <dgm:pt modelId="{635D396D-2250-425F-9DAE-F9DA44E9A1C4}" type="sibTrans" cxnId="{C30DE993-EB92-401C-9B55-360EA1E08920}">
      <dgm:prSet/>
      <dgm:spPr/>
      <dgm:t>
        <a:bodyPr/>
        <a:lstStyle/>
        <a:p>
          <a:endParaRPr lang="es-ES">
            <a:latin typeface="Franklin Gothic Medium" panose="020B0603020102020204" pitchFamily="34" charset="0"/>
          </a:endParaRPr>
        </a:p>
      </dgm:t>
    </dgm:pt>
    <dgm:pt modelId="{3A8076E1-15C4-4FB3-8EFB-EC33B986601B}" type="pres">
      <dgm:prSet presAssocID="{6EE8082F-B812-4A35-9830-D4B5C251211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4D7FA00-008F-4C43-BC37-BE410FFB4997}" type="pres">
      <dgm:prSet presAssocID="{82E3CCF7-A614-4D30-8572-6F205DC25D3F}" presName="root" presStyleCnt="0"/>
      <dgm:spPr/>
      <dgm:t>
        <a:bodyPr/>
        <a:lstStyle/>
        <a:p>
          <a:endParaRPr lang="es-ES"/>
        </a:p>
      </dgm:t>
    </dgm:pt>
    <dgm:pt modelId="{88F68CF6-3C91-465A-9677-AF135918DA26}" type="pres">
      <dgm:prSet presAssocID="{82E3CCF7-A614-4D30-8572-6F205DC25D3F}" presName="rootComposite" presStyleCnt="0"/>
      <dgm:spPr/>
      <dgm:t>
        <a:bodyPr/>
        <a:lstStyle/>
        <a:p>
          <a:endParaRPr lang="es-ES"/>
        </a:p>
      </dgm:t>
    </dgm:pt>
    <dgm:pt modelId="{2C907B76-23DA-45A4-A423-4D8DD8439F4B}" type="pres">
      <dgm:prSet presAssocID="{82E3CCF7-A614-4D30-8572-6F205DC25D3F}" presName="rootText" presStyleLbl="node1" presStyleIdx="0" presStyleCnt="1" custScaleX="250331" custScaleY="62172" custLinFactNeighborX="-76" custLinFactNeighborY="-65924"/>
      <dgm:spPr/>
      <dgm:t>
        <a:bodyPr/>
        <a:lstStyle/>
        <a:p>
          <a:endParaRPr lang="es-ES"/>
        </a:p>
      </dgm:t>
    </dgm:pt>
    <dgm:pt modelId="{025543DD-1AD8-4004-8A06-DF08684A8FBB}" type="pres">
      <dgm:prSet presAssocID="{82E3CCF7-A614-4D30-8572-6F205DC25D3F}" presName="rootConnector" presStyleLbl="node1" presStyleIdx="0" presStyleCnt="1"/>
      <dgm:spPr/>
      <dgm:t>
        <a:bodyPr/>
        <a:lstStyle/>
        <a:p>
          <a:endParaRPr lang="es-ES"/>
        </a:p>
      </dgm:t>
    </dgm:pt>
    <dgm:pt modelId="{6BE2A5B4-4F8F-49A2-9968-2483C0C437D9}" type="pres">
      <dgm:prSet presAssocID="{82E3CCF7-A614-4D30-8572-6F205DC25D3F}" presName="childShape" presStyleCnt="0"/>
      <dgm:spPr/>
      <dgm:t>
        <a:bodyPr/>
        <a:lstStyle/>
        <a:p>
          <a:endParaRPr lang="es-ES"/>
        </a:p>
      </dgm:t>
    </dgm:pt>
    <dgm:pt modelId="{AA52A012-EB34-49AB-8825-E0648F329B04}" type="pres">
      <dgm:prSet presAssocID="{630D0EAA-8667-4876-9209-D9BEA22C288D}" presName="Name13" presStyleLbl="parChTrans1D2" presStyleIdx="0" presStyleCnt="8"/>
      <dgm:spPr/>
      <dgm:t>
        <a:bodyPr/>
        <a:lstStyle/>
        <a:p>
          <a:endParaRPr lang="es-ES"/>
        </a:p>
      </dgm:t>
    </dgm:pt>
    <dgm:pt modelId="{839BA724-5312-428D-8037-C700ACDDCDFF}" type="pres">
      <dgm:prSet presAssocID="{F7073BAE-213B-478F-A957-7FA3EF28C03C}" presName="childText" presStyleLbl="bgAcc1" presStyleIdx="0" presStyleCnt="8" custScaleX="553672" custScaleY="39625" custLinFactNeighborY="127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3D6071-E698-4E42-9138-A327B0B0D834}" type="pres">
      <dgm:prSet presAssocID="{1F088C3A-C9E6-4FE0-BE86-DBD637B03EC4}" presName="Name13" presStyleLbl="parChTrans1D2" presStyleIdx="1" presStyleCnt="8"/>
      <dgm:spPr/>
      <dgm:t>
        <a:bodyPr/>
        <a:lstStyle/>
        <a:p>
          <a:endParaRPr lang="es-ES"/>
        </a:p>
      </dgm:t>
    </dgm:pt>
    <dgm:pt modelId="{4095C75F-9FBB-4856-B4AC-2252C09ED67C}" type="pres">
      <dgm:prSet presAssocID="{3A5C2E59-AA03-43DE-AD2A-326C199191E6}" presName="childText" presStyleLbl="bgAcc1" presStyleIdx="1" presStyleCnt="8" custScaleX="553672" custScaleY="46629" custLinFactNeighborY="59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16F713-4FCD-43F9-9DD3-6B51D8C292AB}" type="pres">
      <dgm:prSet presAssocID="{E34F263A-4F11-4C93-9F1E-D7B8112283B0}" presName="Name13" presStyleLbl="parChTrans1D2" presStyleIdx="2" presStyleCnt="8"/>
      <dgm:spPr/>
      <dgm:t>
        <a:bodyPr/>
        <a:lstStyle/>
        <a:p>
          <a:endParaRPr lang="es-ES"/>
        </a:p>
      </dgm:t>
    </dgm:pt>
    <dgm:pt modelId="{E3B2E23F-81AD-41D0-B33C-B8A7D3BC3DB8}" type="pres">
      <dgm:prSet presAssocID="{79EB600C-CFE4-4E12-8B11-22F97B47254F}" presName="childText" presStyleLbl="bgAcc1" presStyleIdx="2" presStyleCnt="8" custScaleX="553672" custScaleY="77716" custLinFactNeighborY="-11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A92D4D-B408-4B14-963D-68172BC71D5B}" type="pres">
      <dgm:prSet presAssocID="{A8C07682-80DF-41CF-8952-C570FD1891D8}" presName="Name13" presStyleLbl="parChTrans1D2" presStyleIdx="3" presStyleCnt="8"/>
      <dgm:spPr/>
      <dgm:t>
        <a:bodyPr/>
        <a:lstStyle/>
        <a:p>
          <a:endParaRPr lang="es-ES"/>
        </a:p>
      </dgm:t>
    </dgm:pt>
    <dgm:pt modelId="{80D9F87A-C038-4535-822B-F3C321195170}" type="pres">
      <dgm:prSet presAssocID="{BCC5FA13-83CC-4A0E-8B45-00B408C6B543}" presName="childText" presStyleLbl="bgAcc1" presStyleIdx="3" presStyleCnt="8" custScaleX="553672" custScaleY="46629" custLinFactNeighborY="-91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4711C1-0E5F-4FAF-AD10-862D83598B91}" type="pres">
      <dgm:prSet presAssocID="{DF158505-234E-4E79-822F-27E12E82BC47}" presName="Name13" presStyleLbl="parChTrans1D2" presStyleIdx="4" presStyleCnt="8"/>
      <dgm:spPr/>
      <dgm:t>
        <a:bodyPr/>
        <a:lstStyle/>
        <a:p>
          <a:endParaRPr lang="es-ES"/>
        </a:p>
      </dgm:t>
    </dgm:pt>
    <dgm:pt modelId="{4C6F189A-9482-4054-A3B1-9BD6DCD4144A}" type="pres">
      <dgm:prSet presAssocID="{9E64DB5E-C0D6-4582-B03E-85B5909B41F5}" presName="childText" presStyleLbl="bgAcc1" presStyleIdx="4" presStyleCnt="8" custScaleX="553672" custScaleY="46629" custLinFactNeighborY="-152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33514A-D5C4-4EAA-BA95-A68D1626C4BD}" type="pres">
      <dgm:prSet presAssocID="{A9EAFC5F-E291-41BC-BE49-655432415A93}" presName="Name13" presStyleLbl="parChTrans1D2" presStyleIdx="5" presStyleCnt="8"/>
      <dgm:spPr/>
      <dgm:t>
        <a:bodyPr/>
        <a:lstStyle/>
        <a:p>
          <a:endParaRPr lang="es-ES"/>
        </a:p>
      </dgm:t>
    </dgm:pt>
    <dgm:pt modelId="{D6B43B6C-2A52-4C4C-B0F0-26E535675A95}" type="pres">
      <dgm:prSet presAssocID="{164617AA-1A87-4142-A664-14F0E6030F07}" presName="childText" presStyleLbl="bgAcc1" presStyleIdx="5" presStyleCnt="8" custScaleX="553672" custScaleY="46629" custLinFactNeighborY="-213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9E9A0E-DA18-4762-81E6-5A95700D8D98}" type="pres">
      <dgm:prSet presAssocID="{FB8F2A88-4D13-4B02-BABA-6EFB53804865}" presName="Name13" presStyleLbl="parChTrans1D2" presStyleIdx="6" presStyleCnt="8"/>
      <dgm:spPr/>
      <dgm:t>
        <a:bodyPr/>
        <a:lstStyle/>
        <a:p>
          <a:endParaRPr lang="es-ES"/>
        </a:p>
      </dgm:t>
    </dgm:pt>
    <dgm:pt modelId="{7650176A-EB4D-4C22-863C-80033C056A7F}" type="pres">
      <dgm:prSet presAssocID="{EA2ADAF9-BD99-493A-8B83-340775C2DD6B}" presName="childText" presStyleLbl="bgAcc1" presStyleIdx="6" presStyleCnt="8" custScaleX="553672" custScaleY="46629" custLinFactNeighborY="-273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AE6E27-D006-4326-9B23-DD781F764A16}" type="pres">
      <dgm:prSet presAssocID="{9D79BADD-593D-4935-BF0D-CDD2380BF616}" presName="Name13" presStyleLbl="parChTrans1D2" presStyleIdx="7" presStyleCnt="8"/>
      <dgm:spPr/>
      <dgm:t>
        <a:bodyPr/>
        <a:lstStyle/>
        <a:p>
          <a:endParaRPr lang="es-ES"/>
        </a:p>
      </dgm:t>
    </dgm:pt>
    <dgm:pt modelId="{7F93AD27-CA5C-431F-9701-7E0B4BC62A18}" type="pres">
      <dgm:prSet presAssocID="{A491F21B-7154-4F43-87F7-AFCB46A85B73}" presName="childText" presStyleLbl="bgAcc1" presStyleIdx="7" presStyleCnt="8" custScaleX="553672" custScaleY="46629" custLinFactNeighborY="-273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945BBF-F34A-420F-B25C-E50F8AA50B4E}" srcId="{82E3CCF7-A614-4D30-8572-6F205DC25D3F}" destId="{9E64DB5E-C0D6-4582-B03E-85B5909B41F5}" srcOrd="4" destOrd="0" parTransId="{DF158505-234E-4E79-822F-27E12E82BC47}" sibTransId="{CF88BA80-BB38-4AF9-BE72-C1A729A95272}"/>
    <dgm:cxn modelId="{EA677413-4EEE-4983-ADEB-E918B0B17CCD}" type="presOf" srcId="{DF158505-234E-4E79-822F-27E12E82BC47}" destId="{064711C1-0E5F-4FAF-AD10-862D83598B91}" srcOrd="0" destOrd="0" presId="urn:microsoft.com/office/officeart/2005/8/layout/hierarchy3"/>
    <dgm:cxn modelId="{C30DE993-EB92-401C-9B55-360EA1E08920}" srcId="{82E3CCF7-A614-4D30-8572-6F205DC25D3F}" destId="{A491F21B-7154-4F43-87F7-AFCB46A85B73}" srcOrd="7" destOrd="0" parTransId="{9D79BADD-593D-4935-BF0D-CDD2380BF616}" sibTransId="{635D396D-2250-425F-9DAE-F9DA44E9A1C4}"/>
    <dgm:cxn modelId="{98499B41-49FF-4B2D-97E6-D618FAF5F975}" srcId="{82E3CCF7-A614-4D30-8572-6F205DC25D3F}" destId="{BCC5FA13-83CC-4A0E-8B45-00B408C6B543}" srcOrd="3" destOrd="0" parTransId="{A8C07682-80DF-41CF-8952-C570FD1891D8}" sibTransId="{BCD6A353-A266-4818-8983-EB3D2E4FA137}"/>
    <dgm:cxn modelId="{0D4FA97D-2984-46D2-86AF-CA1A38BBC878}" type="presOf" srcId="{FB8F2A88-4D13-4B02-BABA-6EFB53804865}" destId="{549E9A0E-DA18-4762-81E6-5A95700D8D98}" srcOrd="0" destOrd="0" presId="urn:microsoft.com/office/officeart/2005/8/layout/hierarchy3"/>
    <dgm:cxn modelId="{418CF342-6976-4C70-B883-530A5CBA67D6}" type="presOf" srcId="{79EB600C-CFE4-4E12-8B11-22F97B47254F}" destId="{E3B2E23F-81AD-41D0-B33C-B8A7D3BC3DB8}" srcOrd="0" destOrd="0" presId="urn:microsoft.com/office/officeart/2005/8/layout/hierarchy3"/>
    <dgm:cxn modelId="{0EAE12F3-FDE0-49A3-8128-25CAB47464E5}" type="presOf" srcId="{EA2ADAF9-BD99-493A-8B83-340775C2DD6B}" destId="{7650176A-EB4D-4C22-863C-80033C056A7F}" srcOrd="0" destOrd="0" presId="urn:microsoft.com/office/officeart/2005/8/layout/hierarchy3"/>
    <dgm:cxn modelId="{9112AF49-F9A4-46E4-8D84-9CECFCF694EB}" srcId="{82E3CCF7-A614-4D30-8572-6F205DC25D3F}" destId="{F7073BAE-213B-478F-A957-7FA3EF28C03C}" srcOrd="0" destOrd="0" parTransId="{630D0EAA-8667-4876-9209-D9BEA22C288D}" sibTransId="{F756998F-4DC7-4395-B5E6-FB045889A169}"/>
    <dgm:cxn modelId="{8E15B60C-27E1-4E49-89D8-90054D974F50}" type="presOf" srcId="{82E3CCF7-A614-4D30-8572-6F205DC25D3F}" destId="{2C907B76-23DA-45A4-A423-4D8DD8439F4B}" srcOrd="0" destOrd="0" presId="urn:microsoft.com/office/officeart/2005/8/layout/hierarchy3"/>
    <dgm:cxn modelId="{860C1957-2861-4C97-AB13-64D3ADCC7779}" srcId="{82E3CCF7-A614-4D30-8572-6F205DC25D3F}" destId="{EA2ADAF9-BD99-493A-8B83-340775C2DD6B}" srcOrd="6" destOrd="0" parTransId="{FB8F2A88-4D13-4B02-BABA-6EFB53804865}" sibTransId="{90030DCE-DBA1-4DCA-AE4C-5CF818E47AE2}"/>
    <dgm:cxn modelId="{C9D6A6B7-0F1F-4032-8DD4-F37D1F529905}" type="presOf" srcId="{164617AA-1A87-4142-A664-14F0E6030F07}" destId="{D6B43B6C-2A52-4C4C-B0F0-26E535675A95}" srcOrd="0" destOrd="0" presId="urn:microsoft.com/office/officeart/2005/8/layout/hierarchy3"/>
    <dgm:cxn modelId="{EA6BAD42-7DD6-48D0-9CDE-186EA432D923}" type="presOf" srcId="{A9EAFC5F-E291-41BC-BE49-655432415A93}" destId="{C733514A-D5C4-4EAA-BA95-A68D1626C4BD}" srcOrd="0" destOrd="0" presId="urn:microsoft.com/office/officeart/2005/8/layout/hierarchy3"/>
    <dgm:cxn modelId="{30D9B63E-34E2-4A2D-9B74-2CAFFD741ADF}" type="presOf" srcId="{E34F263A-4F11-4C93-9F1E-D7B8112283B0}" destId="{7816F713-4FCD-43F9-9DD3-6B51D8C292AB}" srcOrd="0" destOrd="0" presId="urn:microsoft.com/office/officeart/2005/8/layout/hierarchy3"/>
    <dgm:cxn modelId="{FE52A0BB-8F24-4C61-89F2-D355FBBAA4D1}" srcId="{6EE8082F-B812-4A35-9830-D4B5C251211D}" destId="{82E3CCF7-A614-4D30-8572-6F205DC25D3F}" srcOrd="0" destOrd="0" parTransId="{2EFF3C41-7093-4E2E-A866-17DC715EDD02}" sibTransId="{2546E86B-5249-4BCF-817B-AF125511D0E8}"/>
    <dgm:cxn modelId="{95CCFA35-B327-40C6-B857-F2BC32EDBCD4}" type="presOf" srcId="{A8C07682-80DF-41CF-8952-C570FD1891D8}" destId="{10A92D4D-B408-4B14-963D-68172BC71D5B}" srcOrd="0" destOrd="0" presId="urn:microsoft.com/office/officeart/2005/8/layout/hierarchy3"/>
    <dgm:cxn modelId="{E3ED004A-A73A-402E-B8E6-6A6823D406A2}" type="presOf" srcId="{6EE8082F-B812-4A35-9830-D4B5C251211D}" destId="{3A8076E1-15C4-4FB3-8EFB-EC33B986601B}" srcOrd="0" destOrd="0" presId="urn:microsoft.com/office/officeart/2005/8/layout/hierarchy3"/>
    <dgm:cxn modelId="{9F023710-5C4D-4833-BC0A-F06D6AE33679}" type="presOf" srcId="{9D79BADD-593D-4935-BF0D-CDD2380BF616}" destId="{32AE6E27-D006-4326-9B23-DD781F764A16}" srcOrd="0" destOrd="0" presId="urn:microsoft.com/office/officeart/2005/8/layout/hierarchy3"/>
    <dgm:cxn modelId="{C5E82BC2-1A2C-404F-B7D4-2835D9E09F07}" type="presOf" srcId="{F7073BAE-213B-478F-A957-7FA3EF28C03C}" destId="{839BA724-5312-428D-8037-C700ACDDCDFF}" srcOrd="0" destOrd="0" presId="urn:microsoft.com/office/officeart/2005/8/layout/hierarchy3"/>
    <dgm:cxn modelId="{F73573D0-0409-4129-8CDB-674558C685F2}" type="presOf" srcId="{9E64DB5E-C0D6-4582-B03E-85B5909B41F5}" destId="{4C6F189A-9482-4054-A3B1-9BD6DCD4144A}" srcOrd="0" destOrd="0" presId="urn:microsoft.com/office/officeart/2005/8/layout/hierarchy3"/>
    <dgm:cxn modelId="{5B6D2C8E-2CDD-4992-B613-B3542D624BC5}" srcId="{82E3CCF7-A614-4D30-8572-6F205DC25D3F}" destId="{79EB600C-CFE4-4E12-8B11-22F97B47254F}" srcOrd="2" destOrd="0" parTransId="{E34F263A-4F11-4C93-9F1E-D7B8112283B0}" sibTransId="{58811B67-A916-46D9-91DB-A89A50E08BEE}"/>
    <dgm:cxn modelId="{90EACD8B-0923-4170-BE48-7CA5DD06FEEF}" type="presOf" srcId="{630D0EAA-8667-4876-9209-D9BEA22C288D}" destId="{AA52A012-EB34-49AB-8825-E0648F329B04}" srcOrd="0" destOrd="0" presId="urn:microsoft.com/office/officeart/2005/8/layout/hierarchy3"/>
    <dgm:cxn modelId="{77C745E6-9AC7-458B-843F-58AC5EB83682}" srcId="{82E3CCF7-A614-4D30-8572-6F205DC25D3F}" destId="{3A5C2E59-AA03-43DE-AD2A-326C199191E6}" srcOrd="1" destOrd="0" parTransId="{1F088C3A-C9E6-4FE0-BE86-DBD637B03EC4}" sibTransId="{18D1AF1D-4235-4BF7-90D7-CA473A05198C}"/>
    <dgm:cxn modelId="{1E286207-3F46-4FF9-9450-7687FFA23B01}" type="presOf" srcId="{3A5C2E59-AA03-43DE-AD2A-326C199191E6}" destId="{4095C75F-9FBB-4856-B4AC-2252C09ED67C}" srcOrd="0" destOrd="0" presId="urn:microsoft.com/office/officeart/2005/8/layout/hierarchy3"/>
    <dgm:cxn modelId="{C9A72547-9F0E-4A94-8E4B-943C48C39CDE}" type="presOf" srcId="{1F088C3A-C9E6-4FE0-BE86-DBD637B03EC4}" destId="{FD3D6071-E698-4E42-9138-A327B0B0D834}" srcOrd="0" destOrd="0" presId="urn:microsoft.com/office/officeart/2005/8/layout/hierarchy3"/>
    <dgm:cxn modelId="{B38A8171-2672-4421-AB68-2597E0D22158}" type="presOf" srcId="{A491F21B-7154-4F43-87F7-AFCB46A85B73}" destId="{7F93AD27-CA5C-431F-9701-7E0B4BC62A18}" srcOrd="0" destOrd="0" presId="urn:microsoft.com/office/officeart/2005/8/layout/hierarchy3"/>
    <dgm:cxn modelId="{F4C4B8C4-4E78-4D3D-B536-CCBA7DEF79D7}" type="presOf" srcId="{BCC5FA13-83CC-4A0E-8B45-00B408C6B543}" destId="{80D9F87A-C038-4535-822B-F3C321195170}" srcOrd="0" destOrd="0" presId="urn:microsoft.com/office/officeart/2005/8/layout/hierarchy3"/>
    <dgm:cxn modelId="{10D09EEC-195F-4A4C-AE1E-C67EE3725430}" srcId="{82E3CCF7-A614-4D30-8572-6F205DC25D3F}" destId="{164617AA-1A87-4142-A664-14F0E6030F07}" srcOrd="5" destOrd="0" parTransId="{A9EAFC5F-E291-41BC-BE49-655432415A93}" sibTransId="{7B704C4C-1621-43F2-A606-C639CF07B7F6}"/>
    <dgm:cxn modelId="{C84AE0C8-BA9D-4270-B3B1-EBF5158D2247}" type="presOf" srcId="{82E3CCF7-A614-4D30-8572-6F205DC25D3F}" destId="{025543DD-1AD8-4004-8A06-DF08684A8FBB}" srcOrd="1" destOrd="0" presId="urn:microsoft.com/office/officeart/2005/8/layout/hierarchy3"/>
    <dgm:cxn modelId="{DB66943A-A79E-4400-9DD5-365359E74457}" type="presParOf" srcId="{3A8076E1-15C4-4FB3-8EFB-EC33B986601B}" destId="{74D7FA00-008F-4C43-BC37-BE410FFB4997}" srcOrd="0" destOrd="0" presId="urn:microsoft.com/office/officeart/2005/8/layout/hierarchy3"/>
    <dgm:cxn modelId="{E647878E-7AA5-40BC-ADC2-D349C0395368}" type="presParOf" srcId="{74D7FA00-008F-4C43-BC37-BE410FFB4997}" destId="{88F68CF6-3C91-465A-9677-AF135918DA26}" srcOrd="0" destOrd="0" presId="urn:microsoft.com/office/officeart/2005/8/layout/hierarchy3"/>
    <dgm:cxn modelId="{775CF5AB-62FB-4AA1-8F07-509B91CFB14D}" type="presParOf" srcId="{88F68CF6-3C91-465A-9677-AF135918DA26}" destId="{2C907B76-23DA-45A4-A423-4D8DD8439F4B}" srcOrd="0" destOrd="0" presId="urn:microsoft.com/office/officeart/2005/8/layout/hierarchy3"/>
    <dgm:cxn modelId="{B249EE32-CC4C-4292-B75B-754C2761D00D}" type="presParOf" srcId="{88F68CF6-3C91-465A-9677-AF135918DA26}" destId="{025543DD-1AD8-4004-8A06-DF08684A8FBB}" srcOrd="1" destOrd="0" presId="urn:microsoft.com/office/officeart/2005/8/layout/hierarchy3"/>
    <dgm:cxn modelId="{8A21AE09-E3A9-4061-8328-B9689D47FCC6}" type="presParOf" srcId="{74D7FA00-008F-4C43-BC37-BE410FFB4997}" destId="{6BE2A5B4-4F8F-49A2-9968-2483C0C437D9}" srcOrd="1" destOrd="0" presId="urn:microsoft.com/office/officeart/2005/8/layout/hierarchy3"/>
    <dgm:cxn modelId="{359DA3C1-4087-4CC8-B060-034AAA17CE4A}" type="presParOf" srcId="{6BE2A5B4-4F8F-49A2-9968-2483C0C437D9}" destId="{AA52A012-EB34-49AB-8825-E0648F329B04}" srcOrd="0" destOrd="0" presId="urn:microsoft.com/office/officeart/2005/8/layout/hierarchy3"/>
    <dgm:cxn modelId="{6F6EABC0-1C0D-4613-B17B-5E43118EC8FE}" type="presParOf" srcId="{6BE2A5B4-4F8F-49A2-9968-2483C0C437D9}" destId="{839BA724-5312-428D-8037-C700ACDDCDFF}" srcOrd="1" destOrd="0" presId="urn:microsoft.com/office/officeart/2005/8/layout/hierarchy3"/>
    <dgm:cxn modelId="{0EC5F321-E977-4B07-B7AA-2F458DC9D641}" type="presParOf" srcId="{6BE2A5B4-4F8F-49A2-9968-2483C0C437D9}" destId="{FD3D6071-E698-4E42-9138-A327B0B0D834}" srcOrd="2" destOrd="0" presId="urn:microsoft.com/office/officeart/2005/8/layout/hierarchy3"/>
    <dgm:cxn modelId="{EB464759-FFDA-4BC2-8227-F77E2EF97A7B}" type="presParOf" srcId="{6BE2A5B4-4F8F-49A2-9968-2483C0C437D9}" destId="{4095C75F-9FBB-4856-B4AC-2252C09ED67C}" srcOrd="3" destOrd="0" presId="urn:microsoft.com/office/officeart/2005/8/layout/hierarchy3"/>
    <dgm:cxn modelId="{023F4435-54F2-41F3-88F8-53930CF5CE20}" type="presParOf" srcId="{6BE2A5B4-4F8F-49A2-9968-2483C0C437D9}" destId="{7816F713-4FCD-43F9-9DD3-6B51D8C292AB}" srcOrd="4" destOrd="0" presId="urn:microsoft.com/office/officeart/2005/8/layout/hierarchy3"/>
    <dgm:cxn modelId="{4AD409AD-6645-4957-B8DB-2F73355A806F}" type="presParOf" srcId="{6BE2A5B4-4F8F-49A2-9968-2483C0C437D9}" destId="{E3B2E23F-81AD-41D0-B33C-B8A7D3BC3DB8}" srcOrd="5" destOrd="0" presId="urn:microsoft.com/office/officeart/2005/8/layout/hierarchy3"/>
    <dgm:cxn modelId="{22E3AF4A-E32F-4353-B87C-38E0292999E9}" type="presParOf" srcId="{6BE2A5B4-4F8F-49A2-9968-2483C0C437D9}" destId="{10A92D4D-B408-4B14-963D-68172BC71D5B}" srcOrd="6" destOrd="0" presId="urn:microsoft.com/office/officeart/2005/8/layout/hierarchy3"/>
    <dgm:cxn modelId="{13E5DF45-4C02-428F-ABF6-1200359856E5}" type="presParOf" srcId="{6BE2A5B4-4F8F-49A2-9968-2483C0C437D9}" destId="{80D9F87A-C038-4535-822B-F3C321195170}" srcOrd="7" destOrd="0" presId="urn:microsoft.com/office/officeart/2005/8/layout/hierarchy3"/>
    <dgm:cxn modelId="{32455B82-5ED0-487C-B90A-559655262C9C}" type="presParOf" srcId="{6BE2A5B4-4F8F-49A2-9968-2483C0C437D9}" destId="{064711C1-0E5F-4FAF-AD10-862D83598B91}" srcOrd="8" destOrd="0" presId="urn:microsoft.com/office/officeart/2005/8/layout/hierarchy3"/>
    <dgm:cxn modelId="{61D6BC54-4AC2-4164-97AB-870252801AC5}" type="presParOf" srcId="{6BE2A5B4-4F8F-49A2-9968-2483C0C437D9}" destId="{4C6F189A-9482-4054-A3B1-9BD6DCD4144A}" srcOrd="9" destOrd="0" presId="urn:microsoft.com/office/officeart/2005/8/layout/hierarchy3"/>
    <dgm:cxn modelId="{484E23FA-9CFC-425C-AEAF-0ECE382F35EA}" type="presParOf" srcId="{6BE2A5B4-4F8F-49A2-9968-2483C0C437D9}" destId="{C733514A-D5C4-4EAA-BA95-A68D1626C4BD}" srcOrd="10" destOrd="0" presId="urn:microsoft.com/office/officeart/2005/8/layout/hierarchy3"/>
    <dgm:cxn modelId="{C9F74EE9-9173-4937-96F8-A970C46911B5}" type="presParOf" srcId="{6BE2A5B4-4F8F-49A2-9968-2483C0C437D9}" destId="{D6B43B6C-2A52-4C4C-B0F0-26E535675A95}" srcOrd="11" destOrd="0" presId="urn:microsoft.com/office/officeart/2005/8/layout/hierarchy3"/>
    <dgm:cxn modelId="{65BBE0E3-171C-498A-B25F-A885AABFEAFF}" type="presParOf" srcId="{6BE2A5B4-4F8F-49A2-9968-2483C0C437D9}" destId="{549E9A0E-DA18-4762-81E6-5A95700D8D98}" srcOrd="12" destOrd="0" presId="urn:microsoft.com/office/officeart/2005/8/layout/hierarchy3"/>
    <dgm:cxn modelId="{891FC659-2EC9-4AB4-8961-6FF1BF3BF36F}" type="presParOf" srcId="{6BE2A5B4-4F8F-49A2-9968-2483C0C437D9}" destId="{7650176A-EB4D-4C22-863C-80033C056A7F}" srcOrd="13" destOrd="0" presId="urn:microsoft.com/office/officeart/2005/8/layout/hierarchy3"/>
    <dgm:cxn modelId="{16CCB3FD-4AC3-46C9-801F-0F9E4CAE2BC4}" type="presParOf" srcId="{6BE2A5B4-4F8F-49A2-9968-2483C0C437D9}" destId="{32AE6E27-D006-4326-9B23-DD781F764A16}" srcOrd="14" destOrd="0" presId="urn:microsoft.com/office/officeart/2005/8/layout/hierarchy3"/>
    <dgm:cxn modelId="{A24AEA4E-AA71-4C29-80E9-680752288EFB}" type="presParOf" srcId="{6BE2A5B4-4F8F-49A2-9968-2483C0C437D9}" destId="{7F93AD27-CA5C-431F-9701-7E0B4BC62A18}" srcOrd="15" destOrd="0" presId="urn:microsoft.com/office/officeart/2005/8/layout/hierarchy3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E8082F-B812-4A35-9830-D4B5C251211D}" type="doc">
      <dgm:prSet loTypeId="urn:microsoft.com/office/officeart/2005/8/layout/hierarchy3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2E3CCF7-A614-4D30-8572-6F205DC25D3F}">
      <dgm:prSet phldrT="[Texto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r>
            <a:rPr lang="es-ES" sz="4000" b="1" dirty="0" smtClean="0">
              <a:solidFill>
                <a:schemeClr val="tx1"/>
              </a:solidFill>
              <a:latin typeface="Franklin Gothic Medium" panose="020B0603020102020204" pitchFamily="34" charset="0"/>
            </a:rPr>
            <a:t>Orientaciones metodológicas </a:t>
          </a:r>
          <a:endParaRPr lang="es-ES" sz="4000" dirty="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2EFF3C41-7093-4E2E-A866-17DC715EDD02}" type="parTrans" cxnId="{FE52A0BB-8F24-4C61-89F2-D355FBBAA4D1}">
      <dgm:prSet/>
      <dgm:spPr/>
      <dgm:t>
        <a:bodyPr/>
        <a:lstStyle/>
        <a:p>
          <a:endParaRPr lang="es-ES"/>
        </a:p>
      </dgm:t>
    </dgm:pt>
    <dgm:pt modelId="{2546E86B-5249-4BCF-817B-AF125511D0E8}" type="sibTrans" cxnId="{FE52A0BB-8F24-4C61-89F2-D355FBBAA4D1}">
      <dgm:prSet/>
      <dgm:spPr/>
      <dgm:t>
        <a:bodyPr/>
        <a:lstStyle/>
        <a:p>
          <a:endParaRPr lang="es-ES"/>
        </a:p>
      </dgm:t>
    </dgm:pt>
    <dgm:pt modelId="{F7073BAE-213B-478F-A957-7FA3EF28C03C}">
      <dgm:prSet phldrT="[Texto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r>
            <a:rPr lang="es-ES" sz="2800" b="0" dirty="0" smtClean="0">
              <a:latin typeface="Franklin Gothic Medium" panose="020B0603020102020204" pitchFamily="34" charset="0"/>
            </a:rPr>
            <a:t>Consideraciones generales</a:t>
          </a:r>
          <a:endParaRPr lang="es-ES" sz="2800" b="0" dirty="0">
            <a:latin typeface="Franklin Gothic Medium" panose="020B0603020102020204" pitchFamily="34" charset="0"/>
          </a:endParaRPr>
        </a:p>
      </dgm:t>
    </dgm:pt>
    <dgm:pt modelId="{630D0EAA-8667-4876-9209-D9BEA22C288D}" type="parTrans" cxnId="{9112AF49-F9A4-46E4-8D84-9CECFCF694EB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endParaRPr lang="es-ES"/>
        </a:p>
      </dgm:t>
    </dgm:pt>
    <dgm:pt modelId="{F756998F-4DC7-4395-B5E6-FB045889A169}" type="sibTrans" cxnId="{9112AF49-F9A4-46E4-8D84-9CECFCF694EB}">
      <dgm:prSet/>
      <dgm:spPr/>
      <dgm:t>
        <a:bodyPr/>
        <a:lstStyle/>
        <a:p>
          <a:endParaRPr lang="es-ES"/>
        </a:p>
      </dgm:t>
    </dgm:pt>
    <dgm:pt modelId="{3A5C2E59-AA03-43DE-AD2A-326C199191E6}">
      <dgm:prSet phldrT="[Texto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r>
            <a:rPr lang="es-ES" sz="2800" b="0" dirty="0" smtClean="0">
              <a:latin typeface="Franklin Gothic Medium" panose="020B0603020102020204" pitchFamily="34" charset="0"/>
            </a:rPr>
            <a:t>Concepción didáctica de la dimensión </a:t>
          </a:r>
          <a:endParaRPr lang="es-ES" sz="2800" b="0" dirty="0">
            <a:latin typeface="Franklin Gothic Medium" panose="020B0603020102020204" pitchFamily="34" charset="0"/>
          </a:endParaRPr>
        </a:p>
      </dgm:t>
    </dgm:pt>
    <dgm:pt modelId="{18D1AF1D-4235-4BF7-90D7-CA473A05198C}" type="sibTrans" cxnId="{77C745E6-9AC7-458B-843F-58AC5EB83682}">
      <dgm:prSet/>
      <dgm:spPr/>
      <dgm:t>
        <a:bodyPr/>
        <a:lstStyle/>
        <a:p>
          <a:endParaRPr lang="es-ES"/>
        </a:p>
      </dgm:t>
    </dgm:pt>
    <dgm:pt modelId="{1F088C3A-C9E6-4FE0-BE86-DBD637B03EC4}" type="parTrans" cxnId="{77C745E6-9AC7-458B-843F-58AC5EB83682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endParaRPr lang="es-ES"/>
        </a:p>
      </dgm:t>
    </dgm:pt>
    <dgm:pt modelId="{79EB600C-CFE4-4E12-8B11-22F97B47254F}">
      <dgm:prSet phldrT="[Texto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pPr algn="ctr"/>
          <a:r>
            <a:rPr lang="es-ES" sz="2800" b="0" dirty="0" smtClean="0">
              <a:latin typeface="Franklin Gothic Medium" panose="020B0603020102020204" pitchFamily="34" charset="0"/>
            </a:rPr>
            <a:t>Sugerencias específicas para el tratamiento didáctico metodológico de cada contenido </a:t>
          </a:r>
          <a:endParaRPr lang="es-ES" sz="2800" b="0" dirty="0">
            <a:latin typeface="Franklin Gothic Medium" panose="020B0603020102020204" pitchFamily="34" charset="0"/>
          </a:endParaRPr>
        </a:p>
      </dgm:t>
    </dgm:pt>
    <dgm:pt modelId="{E34F263A-4F11-4C93-9F1E-D7B8112283B0}" type="parTrans" cxnId="{5B6D2C8E-2CDD-4992-B613-B3542D624BC5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endParaRPr lang="es-ES"/>
        </a:p>
      </dgm:t>
    </dgm:pt>
    <dgm:pt modelId="{58811B67-A916-46D9-91DB-A89A50E08BEE}" type="sibTrans" cxnId="{5B6D2C8E-2CDD-4992-B613-B3542D624BC5}">
      <dgm:prSet/>
      <dgm:spPr/>
      <dgm:t>
        <a:bodyPr/>
        <a:lstStyle/>
        <a:p>
          <a:endParaRPr lang="es-ES"/>
        </a:p>
      </dgm:t>
    </dgm:pt>
    <dgm:pt modelId="{BCC5FA13-83CC-4A0E-8B45-00B408C6B543}">
      <dgm:prSet phldrT="[Texto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r>
            <a:rPr lang="es-AR" sz="2800" b="0" dirty="0" smtClean="0">
              <a:latin typeface="Franklin Gothic Medium" panose="020B0603020102020204" pitchFamily="34" charset="0"/>
            </a:rPr>
            <a:t>Bibliografía</a:t>
          </a:r>
          <a:endParaRPr lang="es-ES" sz="2800" b="0" dirty="0">
            <a:latin typeface="Franklin Gothic Medium" panose="020B0603020102020204" pitchFamily="34" charset="0"/>
          </a:endParaRPr>
        </a:p>
      </dgm:t>
    </dgm:pt>
    <dgm:pt modelId="{A8C07682-80DF-41CF-8952-C570FD1891D8}" type="parTrans" cxnId="{98499B41-49FF-4B2D-97E6-D618FAF5F975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endParaRPr lang="es-ES"/>
        </a:p>
      </dgm:t>
    </dgm:pt>
    <dgm:pt modelId="{BCD6A353-A266-4818-8983-EB3D2E4FA137}" type="sibTrans" cxnId="{98499B41-49FF-4B2D-97E6-D618FAF5F975}">
      <dgm:prSet/>
      <dgm:spPr/>
      <dgm:t>
        <a:bodyPr/>
        <a:lstStyle/>
        <a:p>
          <a:endParaRPr lang="es-ES"/>
        </a:p>
      </dgm:t>
    </dgm:pt>
    <dgm:pt modelId="{3A8076E1-15C4-4FB3-8EFB-EC33B986601B}" type="pres">
      <dgm:prSet presAssocID="{6EE8082F-B812-4A35-9830-D4B5C251211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4D7FA00-008F-4C43-BC37-BE410FFB4997}" type="pres">
      <dgm:prSet presAssocID="{82E3CCF7-A614-4D30-8572-6F205DC25D3F}" presName="root" presStyleCnt="0"/>
      <dgm:spPr/>
      <dgm:t>
        <a:bodyPr/>
        <a:lstStyle/>
        <a:p>
          <a:endParaRPr lang="es-ES"/>
        </a:p>
      </dgm:t>
    </dgm:pt>
    <dgm:pt modelId="{88F68CF6-3C91-465A-9677-AF135918DA26}" type="pres">
      <dgm:prSet presAssocID="{82E3CCF7-A614-4D30-8572-6F205DC25D3F}" presName="rootComposite" presStyleCnt="0"/>
      <dgm:spPr/>
      <dgm:t>
        <a:bodyPr/>
        <a:lstStyle/>
        <a:p>
          <a:endParaRPr lang="es-ES"/>
        </a:p>
      </dgm:t>
    </dgm:pt>
    <dgm:pt modelId="{2C907B76-23DA-45A4-A423-4D8DD8439F4B}" type="pres">
      <dgm:prSet presAssocID="{82E3CCF7-A614-4D30-8572-6F205DC25D3F}" presName="rootText" presStyleLbl="node1" presStyleIdx="0" presStyleCnt="1" custScaleX="250323" custScaleY="54507" custLinFactNeighborX="-76" custLinFactNeighborY="-65924"/>
      <dgm:spPr/>
      <dgm:t>
        <a:bodyPr/>
        <a:lstStyle/>
        <a:p>
          <a:endParaRPr lang="es-ES"/>
        </a:p>
      </dgm:t>
    </dgm:pt>
    <dgm:pt modelId="{025543DD-1AD8-4004-8A06-DF08684A8FBB}" type="pres">
      <dgm:prSet presAssocID="{82E3CCF7-A614-4D30-8572-6F205DC25D3F}" presName="rootConnector" presStyleLbl="node1" presStyleIdx="0" presStyleCnt="1"/>
      <dgm:spPr/>
      <dgm:t>
        <a:bodyPr/>
        <a:lstStyle/>
        <a:p>
          <a:endParaRPr lang="es-ES"/>
        </a:p>
      </dgm:t>
    </dgm:pt>
    <dgm:pt modelId="{6BE2A5B4-4F8F-49A2-9968-2483C0C437D9}" type="pres">
      <dgm:prSet presAssocID="{82E3CCF7-A614-4D30-8572-6F205DC25D3F}" presName="childShape" presStyleCnt="0"/>
      <dgm:spPr/>
      <dgm:t>
        <a:bodyPr/>
        <a:lstStyle/>
        <a:p>
          <a:endParaRPr lang="es-ES"/>
        </a:p>
      </dgm:t>
    </dgm:pt>
    <dgm:pt modelId="{AA52A012-EB34-49AB-8825-E0648F329B04}" type="pres">
      <dgm:prSet presAssocID="{630D0EAA-8667-4876-9209-D9BEA22C288D}" presName="Name13" presStyleLbl="parChTrans1D2" presStyleIdx="0" presStyleCnt="4"/>
      <dgm:spPr/>
      <dgm:t>
        <a:bodyPr/>
        <a:lstStyle/>
        <a:p>
          <a:endParaRPr lang="es-ES"/>
        </a:p>
      </dgm:t>
    </dgm:pt>
    <dgm:pt modelId="{839BA724-5312-428D-8037-C700ACDDCDFF}" type="pres">
      <dgm:prSet presAssocID="{F7073BAE-213B-478F-A957-7FA3EF28C03C}" presName="childText" presStyleLbl="bgAcc1" presStyleIdx="0" presStyleCnt="4" custScaleX="356511" custScaleY="38602" custLinFactNeighborY="-146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3D6071-E698-4E42-9138-A327B0B0D834}" type="pres">
      <dgm:prSet presAssocID="{1F088C3A-C9E6-4FE0-BE86-DBD637B03EC4}" presName="Name13" presStyleLbl="parChTrans1D2" presStyleIdx="1" presStyleCnt="4"/>
      <dgm:spPr/>
      <dgm:t>
        <a:bodyPr/>
        <a:lstStyle/>
        <a:p>
          <a:endParaRPr lang="es-ES"/>
        </a:p>
      </dgm:t>
    </dgm:pt>
    <dgm:pt modelId="{4095C75F-9FBB-4856-B4AC-2252C09ED67C}" type="pres">
      <dgm:prSet presAssocID="{3A5C2E59-AA03-43DE-AD2A-326C199191E6}" presName="childText" presStyleLbl="bgAcc1" presStyleIdx="1" presStyleCnt="4" custScaleX="356511" custScaleY="38602" custLinFactNeighborY="-159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16F713-4FCD-43F9-9DD3-6B51D8C292AB}" type="pres">
      <dgm:prSet presAssocID="{E34F263A-4F11-4C93-9F1E-D7B8112283B0}" presName="Name13" presStyleLbl="parChTrans1D2" presStyleIdx="2" presStyleCnt="4"/>
      <dgm:spPr/>
      <dgm:t>
        <a:bodyPr/>
        <a:lstStyle/>
        <a:p>
          <a:endParaRPr lang="es-ES"/>
        </a:p>
      </dgm:t>
    </dgm:pt>
    <dgm:pt modelId="{E3B2E23F-81AD-41D0-B33C-B8A7D3BC3DB8}" type="pres">
      <dgm:prSet presAssocID="{79EB600C-CFE4-4E12-8B11-22F97B47254F}" presName="childText" presStyleLbl="bgAcc1" presStyleIdx="2" presStyleCnt="4" custScaleX="356511" custScaleY="72058" custLinFactNeighborY="-152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A92D4D-B408-4B14-963D-68172BC71D5B}" type="pres">
      <dgm:prSet presAssocID="{A8C07682-80DF-41CF-8952-C570FD1891D8}" presName="Name13" presStyleLbl="parChTrans1D2" presStyleIdx="3" presStyleCnt="4"/>
      <dgm:spPr/>
      <dgm:t>
        <a:bodyPr/>
        <a:lstStyle/>
        <a:p>
          <a:endParaRPr lang="es-ES"/>
        </a:p>
      </dgm:t>
    </dgm:pt>
    <dgm:pt modelId="{80D9F87A-C038-4535-822B-F3C321195170}" type="pres">
      <dgm:prSet presAssocID="{BCC5FA13-83CC-4A0E-8B45-00B408C6B543}" presName="childText" presStyleLbl="bgAcc1" presStyleIdx="3" presStyleCnt="4" custScaleX="355982" custScaleY="38602" custLinFactNeighborY="-176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9A72547-9F0E-4A94-8E4B-943C48C39CDE}" type="presOf" srcId="{1F088C3A-C9E6-4FE0-BE86-DBD637B03EC4}" destId="{FD3D6071-E698-4E42-9138-A327B0B0D834}" srcOrd="0" destOrd="0" presId="urn:microsoft.com/office/officeart/2005/8/layout/hierarchy3"/>
    <dgm:cxn modelId="{418CF342-6976-4C70-B883-530A5CBA67D6}" type="presOf" srcId="{79EB600C-CFE4-4E12-8B11-22F97B47254F}" destId="{E3B2E23F-81AD-41D0-B33C-B8A7D3BC3DB8}" srcOrd="0" destOrd="0" presId="urn:microsoft.com/office/officeart/2005/8/layout/hierarchy3"/>
    <dgm:cxn modelId="{30D9B63E-34E2-4A2D-9B74-2CAFFD741ADF}" type="presOf" srcId="{E34F263A-4F11-4C93-9F1E-D7B8112283B0}" destId="{7816F713-4FCD-43F9-9DD3-6B51D8C292AB}" srcOrd="0" destOrd="0" presId="urn:microsoft.com/office/officeart/2005/8/layout/hierarchy3"/>
    <dgm:cxn modelId="{9112AF49-F9A4-46E4-8D84-9CECFCF694EB}" srcId="{82E3CCF7-A614-4D30-8572-6F205DC25D3F}" destId="{F7073BAE-213B-478F-A957-7FA3EF28C03C}" srcOrd="0" destOrd="0" parTransId="{630D0EAA-8667-4876-9209-D9BEA22C288D}" sibTransId="{F756998F-4DC7-4395-B5E6-FB045889A169}"/>
    <dgm:cxn modelId="{FE52A0BB-8F24-4C61-89F2-D355FBBAA4D1}" srcId="{6EE8082F-B812-4A35-9830-D4B5C251211D}" destId="{82E3CCF7-A614-4D30-8572-6F205DC25D3F}" srcOrd="0" destOrd="0" parTransId="{2EFF3C41-7093-4E2E-A866-17DC715EDD02}" sibTransId="{2546E86B-5249-4BCF-817B-AF125511D0E8}"/>
    <dgm:cxn modelId="{8E15B60C-27E1-4E49-89D8-90054D974F50}" type="presOf" srcId="{82E3CCF7-A614-4D30-8572-6F205DC25D3F}" destId="{2C907B76-23DA-45A4-A423-4D8DD8439F4B}" srcOrd="0" destOrd="0" presId="urn:microsoft.com/office/officeart/2005/8/layout/hierarchy3"/>
    <dgm:cxn modelId="{C5E82BC2-1A2C-404F-B7D4-2835D9E09F07}" type="presOf" srcId="{F7073BAE-213B-478F-A957-7FA3EF28C03C}" destId="{839BA724-5312-428D-8037-C700ACDDCDFF}" srcOrd="0" destOrd="0" presId="urn:microsoft.com/office/officeart/2005/8/layout/hierarchy3"/>
    <dgm:cxn modelId="{5B6D2C8E-2CDD-4992-B613-B3542D624BC5}" srcId="{82E3CCF7-A614-4D30-8572-6F205DC25D3F}" destId="{79EB600C-CFE4-4E12-8B11-22F97B47254F}" srcOrd="2" destOrd="0" parTransId="{E34F263A-4F11-4C93-9F1E-D7B8112283B0}" sibTransId="{58811B67-A916-46D9-91DB-A89A50E08BEE}"/>
    <dgm:cxn modelId="{77C745E6-9AC7-458B-843F-58AC5EB83682}" srcId="{82E3CCF7-A614-4D30-8572-6F205DC25D3F}" destId="{3A5C2E59-AA03-43DE-AD2A-326C199191E6}" srcOrd="1" destOrd="0" parTransId="{1F088C3A-C9E6-4FE0-BE86-DBD637B03EC4}" sibTransId="{18D1AF1D-4235-4BF7-90D7-CA473A05198C}"/>
    <dgm:cxn modelId="{E3ED004A-A73A-402E-B8E6-6A6823D406A2}" type="presOf" srcId="{6EE8082F-B812-4A35-9830-D4B5C251211D}" destId="{3A8076E1-15C4-4FB3-8EFB-EC33B986601B}" srcOrd="0" destOrd="0" presId="urn:microsoft.com/office/officeart/2005/8/layout/hierarchy3"/>
    <dgm:cxn modelId="{90EACD8B-0923-4170-BE48-7CA5DD06FEEF}" type="presOf" srcId="{630D0EAA-8667-4876-9209-D9BEA22C288D}" destId="{AA52A012-EB34-49AB-8825-E0648F329B04}" srcOrd="0" destOrd="0" presId="urn:microsoft.com/office/officeart/2005/8/layout/hierarchy3"/>
    <dgm:cxn modelId="{1E286207-3F46-4FF9-9450-7687FFA23B01}" type="presOf" srcId="{3A5C2E59-AA03-43DE-AD2A-326C199191E6}" destId="{4095C75F-9FBB-4856-B4AC-2252C09ED67C}" srcOrd="0" destOrd="0" presId="urn:microsoft.com/office/officeart/2005/8/layout/hierarchy3"/>
    <dgm:cxn modelId="{98499B41-49FF-4B2D-97E6-D618FAF5F975}" srcId="{82E3CCF7-A614-4D30-8572-6F205DC25D3F}" destId="{BCC5FA13-83CC-4A0E-8B45-00B408C6B543}" srcOrd="3" destOrd="0" parTransId="{A8C07682-80DF-41CF-8952-C570FD1891D8}" sibTransId="{BCD6A353-A266-4818-8983-EB3D2E4FA137}"/>
    <dgm:cxn modelId="{F4C4B8C4-4E78-4D3D-B536-CCBA7DEF79D7}" type="presOf" srcId="{BCC5FA13-83CC-4A0E-8B45-00B408C6B543}" destId="{80D9F87A-C038-4535-822B-F3C321195170}" srcOrd="0" destOrd="0" presId="urn:microsoft.com/office/officeart/2005/8/layout/hierarchy3"/>
    <dgm:cxn modelId="{95CCFA35-B327-40C6-B857-F2BC32EDBCD4}" type="presOf" srcId="{A8C07682-80DF-41CF-8952-C570FD1891D8}" destId="{10A92D4D-B408-4B14-963D-68172BC71D5B}" srcOrd="0" destOrd="0" presId="urn:microsoft.com/office/officeart/2005/8/layout/hierarchy3"/>
    <dgm:cxn modelId="{C84AE0C8-BA9D-4270-B3B1-EBF5158D2247}" type="presOf" srcId="{82E3CCF7-A614-4D30-8572-6F205DC25D3F}" destId="{025543DD-1AD8-4004-8A06-DF08684A8FBB}" srcOrd="1" destOrd="0" presId="urn:microsoft.com/office/officeart/2005/8/layout/hierarchy3"/>
    <dgm:cxn modelId="{DB66943A-A79E-4400-9DD5-365359E74457}" type="presParOf" srcId="{3A8076E1-15C4-4FB3-8EFB-EC33B986601B}" destId="{74D7FA00-008F-4C43-BC37-BE410FFB4997}" srcOrd="0" destOrd="0" presId="urn:microsoft.com/office/officeart/2005/8/layout/hierarchy3"/>
    <dgm:cxn modelId="{E647878E-7AA5-40BC-ADC2-D349C0395368}" type="presParOf" srcId="{74D7FA00-008F-4C43-BC37-BE410FFB4997}" destId="{88F68CF6-3C91-465A-9677-AF135918DA26}" srcOrd="0" destOrd="0" presId="urn:microsoft.com/office/officeart/2005/8/layout/hierarchy3"/>
    <dgm:cxn modelId="{775CF5AB-62FB-4AA1-8F07-509B91CFB14D}" type="presParOf" srcId="{88F68CF6-3C91-465A-9677-AF135918DA26}" destId="{2C907B76-23DA-45A4-A423-4D8DD8439F4B}" srcOrd="0" destOrd="0" presId="urn:microsoft.com/office/officeart/2005/8/layout/hierarchy3"/>
    <dgm:cxn modelId="{B249EE32-CC4C-4292-B75B-754C2761D00D}" type="presParOf" srcId="{88F68CF6-3C91-465A-9677-AF135918DA26}" destId="{025543DD-1AD8-4004-8A06-DF08684A8FBB}" srcOrd="1" destOrd="0" presId="urn:microsoft.com/office/officeart/2005/8/layout/hierarchy3"/>
    <dgm:cxn modelId="{8A21AE09-E3A9-4061-8328-B9689D47FCC6}" type="presParOf" srcId="{74D7FA00-008F-4C43-BC37-BE410FFB4997}" destId="{6BE2A5B4-4F8F-49A2-9968-2483C0C437D9}" srcOrd="1" destOrd="0" presId="urn:microsoft.com/office/officeart/2005/8/layout/hierarchy3"/>
    <dgm:cxn modelId="{359DA3C1-4087-4CC8-B060-034AAA17CE4A}" type="presParOf" srcId="{6BE2A5B4-4F8F-49A2-9968-2483C0C437D9}" destId="{AA52A012-EB34-49AB-8825-E0648F329B04}" srcOrd="0" destOrd="0" presId="urn:microsoft.com/office/officeart/2005/8/layout/hierarchy3"/>
    <dgm:cxn modelId="{6F6EABC0-1C0D-4613-B17B-5E43118EC8FE}" type="presParOf" srcId="{6BE2A5B4-4F8F-49A2-9968-2483C0C437D9}" destId="{839BA724-5312-428D-8037-C700ACDDCDFF}" srcOrd="1" destOrd="0" presId="urn:microsoft.com/office/officeart/2005/8/layout/hierarchy3"/>
    <dgm:cxn modelId="{0EC5F321-E977-4B07-B7AA-2F458DC9D641}" type="presParOf" srcId="{6BE2A5B4-4F8F-49A2-9968-2483C0C437D9}" destId="{FD3D6071-E698-4E42-9138-A327B0B0D834}" srcOrd="2" destOrd="0" presId="urn:microsoft.com/office/officeart/2005/8/layout/hierarchy3"/>
    <dgm:cxn modelId="{EB464759-FFDA-4BC2-8227-F77E2EF97A7B}" type="presParOf" srcId="{6BE2A5B4-4F8F-49A2-9968-2483C0C437D9}" destId="{4095C75F-9FBB-4856-B4AC-2252C09ED67C}" srcOrd="3" destOrd="0" presId="urn:microsoft.com/office/officeart/2005/8/layout/hierarchy3"/>
    <dgm:cxn modelId="{023F4435-54F2-41F3-88F8-53930CF5CE20}" type="presParOf" srcId="{6BE2A5B4-4F8F-49A2-9968-2483C0C437D9}" destId="{7816F713-4FCD-43F9-9DD3-6B51D8C292AB}" srcOrd="4" destOrd="0" presId="urn:microsoft.com/office/officeart/2005/8/layout/hierarchy3"/>
    <dgm:cxn modelId="{4AD409AD-6645-4957-B8DB-2F73355A806F}" type="presParOf" srcId="{6BE2A5B4-4F8F-49A2-9968-2483C0C437D9}" destId="{E3B2E23F-81AD-41D0-B33C-B8A7D3BC3DB8}" srcOrd="5" destOrd="0" presId="urn:microsoft.com/office/officeart/2005/8/layout/hierarchy3"/>
    <dgm:cxn modelId="{22E3AF4A-E32F-4353-B87C-38E0292999E9}" type="presParOf" srcId="{6BE2A5B4-4F8F-49A2-9968-2483C0C437D9}" destId="{10A92D4D-B408-4B14-963D-68172BC71D5B}" srcOrd="6" destOrd="0" presId="urn:microsoft.com/office/officeart/2005/8/layout/hierarchy3"/>
    <dgm:cxn modelId="{13E5DF45-4C02-428F-ABF6-1200359856E5}" type="presParOf" srcId="{6BE2A5B4-4F8F-49A2-9968-2483C0C437D9}" destId="{80D9F87A-C038-4535-822B-F3C321195170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3E8112-4FD6-4C1B-B65A-7B2B520C79AB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0C574E59-3D0B-49E5-B3C4-D62635B5BF19}">
      <dgm:prSet phldrT="[Texto]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s-ES" dirty="0" smtClean="0">
              <a:latin typeface="Franklin Gothic Demi" panose="020B0703020102020204" pitchFamily="34" charset="0"/>
            </a:rPr>
            <a:t>Relaciones de socialización</a:t>
          </a:r>
          <a:endParaRPr lang="es-ES" dirty="0">
            <a:latin typeface="Franklin Gothic Demi" panose="020B0703020102020204" pitchFamily="34" charset="0"/>
          </a:endParaRPr>
        </a:p>
      </dgm:t>
    </dgm:pt>
    <dgm:pt modelId="{C8BEFE67-5963-4FD8-BC75-A477236BEE87}" type="parTrans" cxnId="{08ADD817-8ED4-4D0E-A08B-6CF994F57F1C}">
      <dgm:prSet/>
      <dgm:spPr/>
      <dgm:t>
        <a:bodyPr/>
        <a:lstStyle/>
        <a:p>
          <a:endParaRPr lang="es-ES"/>
        </a:p>
      </dgm:t>
    </dgm:pt>
    <dgm:pt modelId="{F4FBAF3B-F429-43F4-98D8-CB301F75A35F}" type="sibTrans" cxnId="{08ADD817-8ED4-4D0E-A08B-6CF994F57F1C}">
      <dgm:prSet/>
      <dgm:spPr/>
      <dgm:t>
        <a:bodyPr/>
        <a:lstStyle/>
        <a:p>
          <a:endParaRPr lang="es-ES"/>
        </a:p>
      </dgm:t>
    </dgm:pt>
    <dgm:pt modelId="{6707BE61-FBF1-4C6B-A59A-034574474886}">
      <dgm:prSet phldrT="[Texto]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s-ES" dirty="0" smtClean="0">
              <a:latin typeface="Franklin Gothic Demi" panose="020B0703020102020204" pitchFamily="34" charset="0"/>
            </a:rPr>
            <a:t>Formación de sentimientos, cualidades morales, hábitos culturales</a:t>
          </a:r>
          <a:endParaRPr lang="es-ES" dirty="0">
            <a:latin typeface="Franklin Gothic Demi" panose="020B0703020102020204" pitchFamily="34" charset="0"/>
          </a:endParaRPr>
        </a:p>
      </dgm:t>
    </dgm:pt>
    <dgm:pt modelId="{059DF5C8-7AD7-4C85-B439-72FED230D3DC}" type="parTrans" cxnId="{E5EAC884-AA65-4DB5-A73B-AE478A2E3335}">
      <dgm:prSet/>
      <dgm:spPr/>
      <dgm:t>
        <a:bodyPr/>
        <a:lstStyle/>
        <a:p>
          <a:endParaRPr lang="es-ES"/>
        </a:p>
      </dgm:t>
    </dgm:pt>
    <dgm:pt modelId="{FFEF104D-B185-42F6-9CA2-0BC07E402B93}" type="sibTrans" cxnId="{E5EAC884-AA65-4DB5-A73B-AE478A2E3335}">
      <dgm:prSet/>
      <dgm:spPr/>
      <dgm:t>
        <a:bodyPr/>
        <a:lstStyle/>
        <a:p>
          <a:endParaRPr lang="es-ES"/>
        </a:p>
      </dgm:t>
    </dgm:pt>
    <dgm:pt modelId="{0D2D2430-8BCA-42D4-B329-41E5302B4301}">
      <dgm:prSet phldrT="[Texto]"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s-ES" dirty="0" smtClean="0">
              <a:latin typeface="Franklin Gothic Demi" panose="020B0703020102020204" pitchFamily="34" charset="0"/>
            </a:rPr>
            <a:t>Adaptación al entorno</a:t>
          </a:r>
          <a:endParaRPr lang="es-ES" dirty="0">
            <a:latin typeface="Franklin Gothic Demi" panose="020B0703020102020204" pitchFamily="34" charset="0"/>
          </a:endParaRPr>
        </a:p>
      </dgm:t>
    </dgm:pt>
    <dgm:pt modelId="{172448C2-ED1C-4CED-A202-A8F6D8DA9A37}" type="parTrans" cxnId="{0DDC4096-2C7C-4C28-9230-33DD9735E4D0}">
      <dgm:prSet/>
      <dgm:spPr/>
      <dgm:t>
        <a:bodyPr/>
        <a:lstStyle/>
        <a:p>
          <a:endParaRPr lang="es-ES"/>
        </a:p>
      </dgm:t>
    </dgm:pt>
    <dgm:pt modelId="{A0189EBF-4ADF-4C29-839C-B0997304D33F}" type="sibTrans" cxnId="{0DDC4096-2C7C-4C28-9230-33DD9735E4D0}">
      <dgm:prSet/>
      <dgm:spPr/>
      <dgm:t>
        <a:bodyPr/>
        <a:lstStyle/>
        <a:p>
          <a:endParaRPr lang="es-ES"/>
        </a:p>
      </dgm:t>
    </dgm:pt>
    <dgm:pt modelId="{61273736-404D-43E7-89ED-85732C40457A}">
      <dgm:prSet phldrT="[Texto]"/>
      <dgm:spPr>
        <a:solidFill>
          <a:schemeClr val="accent3">
            <a:lumMod val="75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s-ES" dirty="0" smtClean="0">
              <a:latin typeface="Franklin Gothic Demi" panose="020B0703020102020204" pitchFamily="34" charset="0"/>
            </a:rPr>
            <a:t>Formación de rasgos de identidad social personal</a:t>
          </a:r>
          <a:endParaRPr lang="es-ES" dirty="0">
            <a:latin typeface="Franklin Gothic Demi" panose="020B0703020102020204" pitchFamily="34" charset="0"/>
          </a:endParaRPr>
        </a:p>
      </dgm:t>
    </dgm:pt>
    <dgm:pt modelId="{3B831C0E-F382-48E4-A5A4-DA48D74549A8}" type="parTrans" cxnId="{44B91CCB-F5A6-4F62-8A1D-8BA262F08C2B}">
      <dgm:prSet/>
      <dgm:spPr/>
      <dgm:t>
        <a:bodyPr/>
        <a:lstStyle/>
        <a:p>
          <a:endParaRPr lang="es-ES"/>
        </a:p>
      </dgm:t>
    </dgm:pt>
    <dgm:pt modelId="{D711277E-EA15-46C5-873B-D7AC35300339}" type="sibTrans" cxnId="{44B91CCB-F5A6-4F62-8A1D-8BA262F08C2B}">
      <dgm:prSet/>
      <dgm:spPr/>
      <dgm:t>
        <a:bodyPr/>
        <a:lstStyle/>
        <a:p>
          <a:endParaRPr lang="es-ES"/>
        </a:p>
      </dgm:t>
    </dgm:pt>
    <dgm:pt modelId="{93DBB32D-D7F8-4D72-B138-33B7AFCBF143}" type="pres">
      <dgm:prSet presAssocID="{833E8112-4FD6-4C1B-B65A-7B2B520C79AB}" presName="compositeShape" presStyleCnt="0">
        <dgm:presLayoutVars>
          <dgm:dir/>
          <dgm:resizeHandles/>
        </dgm:presLayoutVars>
      </dgm:prSet>
      <dgm:spPr/>
    </dgm:pt>
    <dgm:pt modelId="{5E553DC8-3C76-4E7C-AE7A-641FE702CAEF}" type="pres">
      <dgm:prSet presAssocID="{833E8112-4FD6-4C1B-B65A-7B2B520C79AB}" presName="pyramid" presStyleLbl="node1" presStyleIdx="0" presStyleCnt="1"/>
      <dgm:spPr>
        <a:solidFill>
          <a:schemeClr val="accent3">
            <a:lumMod val="75000"/>
          </a:schemeClr>
        </a:solidFill>
        <a:ln w="63500">
          <a:solidFill>
            <a:schemeClr val="bg1"/>
          </a:solidFill>
        </a:ln>
      </dgm:spPr>
    </dgm:pt>
    <dgm:pt modelId="{EE423F5A-2EE1-4B78-AA25-71E1B604E511}" type="pres">
      <dgm:prSet presAssocID="{833E8112-4FD6-4C1B-B65A-7B2B520C79AB}" presName="theList" presStyleCnt="0"/>
      <dgm:spPr/>
    </dgm:pt>
    <dgm:pt modelId="{45C5DD27-B9A1-4A45-9012-5DDA6E7BBB65}" type="pres">
      <dgm:prSet presAssocID="{0C574E59-3D0B-49E5-B3C4-D62635B5BF19}" presName="aNode" presStyleLbl="fgAcc1" presStyleIdx="0" presStyleCnt="4" custLinFactNeighborX="3614" custLinFactNeighborY="40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FF06D2-55BE-414A-A4E4-8E5C4A984E49}" type="pres">
      <dgm:prSet presAssocID="{0C574E59-3D0B-49E5-B3C4-D62635B5BF19}" presName="aSpace" presStyleCnt="0"/>
      <dgm:spPr/>
    </dgm:pt>
    <dgm:pt modelId="{96DC4E67-FE69-4557-84AA-295D319427F1}" type="pres">
      <dgm:prSet presAssocID="{6707BE61-FBF1-4C6B-A59A-034574474886}" presName="aNode" presStyleLbl="fgAcc1" presStyleIdx="1" presStyleCnt="4" custLinFactNeighborX="3614" custLinFactNeighborY="965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EE073A-93C3-4BE4-8B95-0A7DA21BE104}" type="pres">
      <dgm:prSet presAssocID="{6707BE61-FBF1-4C6B-A59A-034574474886}" presName="aSpace" presStyleCnt="0"/>
      <dgm:spPr/>
    </dgm:pt>
    <dgm:pt modelId="{098CB98B-AEC3-4055-ABB2-2093BECC6B43}" type="pres">
      <dgm:prSet presAssocID="{0D2D2430-8BCA-42D4-B329-41E5302B4301}" presName="aNode" presStyleLbl="fgAcc1" presStyleIdx="2" presStyleCnt="4" custLinFactY="11560" custLinFactNeighborX="3614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CA32B9-7F2C-4C63-96F5-DD84E4DD93A8}" type="pres">
      <dgm:prSet presAssocID="{0D2D2430-8BCA-42D4-B329-41E5302B4301}" presName="aSpace" presStyleCnt="0"/>
      <dgm:spPr/>
    </dgm:pt>
    <dgm:pt modelId="{D4A3FD4C-910A-4C51-9332-7D6BE08843F0}" type="pres">
      <dgm:prSet presAssocID="{61273736-404D-43E7-89ED-85732C40457A}" presName="aNode" presStyleLbl="fgAcc1" presStyleIdx="3" presStyleCnt="4" custLinFactY="29027" custLinFactNeighborX="3614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36D959-6BF2-4040-BB3E-850047F6FA06}" type="pres">
      <dgm:prSet presAssocID="{61273736-404D-43E7-89ED-85732C40457A}" presName="aSpace" presStyleCnt="0"/>
      <dgm:spPr/>
    </dgm:pt>
  </dgm:ptLst>
  <dgm:cxnLst>
    <dgm:cxn modelId="{08ADD817-8ED4-4D0E-A08B-6CF994F57F1C}" srcId="{833E8112-4FD6-4C1B-B65A-7B2B520C79AB}" destId="{0C574E59-3D0B-49E5-B3C4-D62635B5BF19}" srcOrd="0" destOrd="0" parTransId="{C8BEFE67-5963-4FD8-BC75-A477236BEE87}" sibTransId="{F4FBAF3B-F429-43F4-98D8-CB301F75A35F}"/>
    <dgm:cxn modelId="{A3794A75-B910-441B-BE84-B3F1B31E6E73}" type="presOf" srcId="{0C574E59-3D0B-49E5-B3C4-D62635B5BF19}" destId="{45C5DD27-B9A1-4A45-9012-5DDA6E7BBB65}" srcOrd="0" destOrd="0" presId="urn:microsoft.com/office/officeart/2005/8/layout/pyramid2"/>
    <dgm:cxn modelId="{D3C7A040-B15A-439F-A023-BB1D8D87DB20}" type="presOf" srcId="{6707BE61-FBF1-4C6B-A59A-034574474886}" destId="{96DC4E67-FE69-4557-84AA-295D319427F1}" srcOrd="0" destOrd="0" presId="urn:microsoft.com/office/officeart/2005/8/layout/pyramid2"/>
    <dgm:cxn modelId="{0DDC4096-2C7C-4C28-9230-33DD9735E4D0}" srcId="{833E8112-4FD6-4C1B-B65A-7B2B520C79AB}" destId="{0D2D2430-8BCA-42D4-B329-41E5302B4301}" srcOrd="2" destOrd="0" parTransId="{172448C2-ED1C-4CED-A202-A8F6D8DA9A37}" sibTransId="{A0189EBF-4ADF-4C29-839C-B0997304D33F}"/>
    <dgm:cxn modelId="{D418FBC1-E60D-4FF9-868C-7ED2A2AA6936}" type="presOf" srcId="{61273736-404D-43E7-89ED-85732C40457A}" destId="{D4A3FD4C-910A-4C51-9332-7D6BE08843F0}" srcOrd="0" destOrd="0" presId="urn:microsoft.com/office/officeart/2005/8/layout/pyramid2"/>
    <dgm:cxn modelId="{3D0F2515-6913-4042-B8AC-8008922E28B8}" type="presOf" srcId="{833E8112-4FD6-4C1B-B65A-7B2B520C79AB}" destId="{93DBB32D-D7F8-4D72-B138-33B7AFCBF143}" srcOrd="0" destOrd="0" presId="urn:microsoft.com/office/officeart/2005/8/layout/pyramid2"/>
    <dgm:cxn modelId="{7C233055-9560-411D-953B-7021678DA588}" type="presOf" srcId="{0D2D2430-8BCA-42D4-B329-41E5302B4301}" destId="{098CB98B-AEC3-4055-ABB2-2093BECC6B43}" srcOrd="0" destOrd="0" presId="urn:microsoft.com/office/officeart/2005/8/layout/pyramid2"/>
    <dgm:cxn modelId="{E5EAC884-AA65-4DB5-A73B-AE478A2E3335}" srcId="{833E8112-4FD6-4C1B-B65A-7B2B520C79AB}" destId="{6707BE61-FBF1-4C6B-A59A-034574474886}" srcOrd="1" destOrd="0" parTransId="{059DF5C8-7AD7-4C85-B439-72FED230D3DC}" sibTransId="{FFEF104D-B185-42F6-9CA2-0BC07E402B93}"/>
    <dgm:cxn modelId="{44B91CCB-F5A6-4F62-8A1D-8BA262F08C2B}" srcId="{833E8112-4FD6-4C1B-B65A-7B2B520C79AB}" destId="{61273736-404D-43E7-89ED-85732C40457A}" srcOrd="3" destOrd="0" parTransId="{3B831C0E-F382-48E4-A5A4-DA48D74549A8}" sibTransId="{D711277E-EA15-46C5-873B-D7AC35300339}"/>
    <dgm:cxn modelId="{60432A97-686B-461F-B51B-572068AB5B5C}" type="presParOf" srcId="{93DBB32D-D7F8-4D72-B138-33B7AFCBF143}" destId="{5E553DC8-3C76-4E7C-AE7A-641FE702CAEF}" srcOrd="0" destOrd="0" presId="urn:microsoft.com/office/officeart/2005/8/layout/pyramid2"/>
    <dgm:cxn modelId="{8E3304FE-3EA7-4A53-8825-51EAD4A03469}" type="presParOf" srcId="{93DBB32D-D7F8-4D72-B138-33B7AFCBF143}" destId="{EE423F5A-2EE1-4B78-AA25-71E1B604E511}" srcOrd="1" destOrd="0" presId="urn:microsoft.com/office/officeart/2005/8/layout/pyramid2"/>
    <dgm:cxn modelId="{89B524BF-E73F-4826-80B9-2770ABD2C83F}" type="presParOf" srcId="{EE423F5A-2EE1-4B78-AA25-71E1B604E511}" destId="{45C5DD27-B9A1-4A45-9012-5DDA6E7BBB65}" srcOrd="0" destOrd="0" presId="urn:microsoft.com/office/officeart/2005/8/layout/pyramid2"/>
    <dgm:cxn modelId="{36FA3F20-339D-49D0-8B45-5EAA24B6E1AE}" type="presParOf" srcId="{EE423F5A-2EE1-4B78-AA25-71E1B604E511}" destId="{1BFF06D2-55BE-414A-A4E4-8E5C4A984E49}" srcOrd="1" destOrd="0" presId="urn:microsoft.com/office/officeart/2005/8/layout/pyramid2"/>
    <dgm:cxn modelId="{898AB4A7-6ED3-43F8-9078-CCC1B802B8EB}" type="presParOf" srcId="{EE423F5A-2EE1-4B78-AA25-71E1B604E511}" destId="{96DC4E67-FE69-4557-84AA-295D319427F1}" srcOrd="2" destOrd="0" presId="urn:microsoft.com/office/officeart/2005/8/layout/pyramid2"/>
    <dgm:cxn modelId="{28EB6F99-1DCF-4E67-A4A8-D6DC12FCE1BA}" type="presParOf" srcId="{EE423F5A-2EE1-4B78-AA25-71E1B604E511}" destId="{BEEE073A-93C3-4BE4-8B95-0A7DA21BE104}" srcOrd="3" destOrd="0" presId="urn:microsoft.com/office/officeart/2005/8/layout/pyramid2"/>
    <dgm:cxn modelId="{DBB18F1A-BD1C-4F2B-BE55-A880289509FF}" type="presParOf" srcId="{EE423F5A-2EE1-4B78-AA25-71E1B604E511}" destId="{098CB98B-AEC3-4055-ABB2-2093BECC6B43}" srcOrd="4" destOrd="0" presId="urn:microsoft.com/office/officeart/2005/8/layout/pyramid2"/>
    <dgm:cxn modelId="{264C4C46-4921-4951-AAC9-9F4223652E25}" type="presParOf" srcId="{EE423F5A-2EE1-4B78-AA25-71E1B604E511}" destId="{CFCA32B9-7F2C-4C63-96F5-DD84E4DD93A8}" srcOrd="5" destOrd="0" presId="urn:microsoft.com/office/officeart/2005/8/layout/pyramid2"/>
    <dgm:cxn modelId="{B9F5587C-8919-4E91-997A-05E8BBCD1444}" type="presParOf" srcId="{EE423F5A-2EE1-4B78-AA25-71E1B604E511}" destId="{D4A3FD4C-910A-4C51-9332-7D6BE08843F0}" srcOrd="6" destOrd="0" presId="urn:microsoft.com/office/officeart/2005/8/layout/pyramid2"/>
    <dgm:cxn modelId="{F695D13D-B62E-4968-9BCE-21F116D8F73F}" type="presParOf" srcId="{EE423F5A-2EE1-4B78-AA25-71E1B604E511}" destId="{7F36D959-6BF2-4040-BB3E-850047F6FA06}" srcOrd="7" destOrd="0" presId="urn:microsoft.com/office/officeart/2005/8/layout/pyramid2"/>
  </dgm:cxnLst>
  <dgm:bg>
    <a:solidFill>
      <a:schemeClr val="accent3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FA1D1-FC1D-49C8-92AB-7E95311F1A8F}">
      <dsp:nvSpPr>
        <dsp:cNvPr id="0" name=""/>
        <dsp:cNvSpPr/>
      </dsp:nvSpPr>
      <dsp:spPr>
        <a:xfrm>
          <a:off x="2" y="0"/>
          <a:ext cx="9143995" cy="4500594"/>
        </a:xfrm>
        <a:prstGeom prst="rightArrow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D8D61-329A-4D44-91DB-ACB7A6468574}">
      <dsp:nvSpPr>
        <dsp:cNvPr id="0" name=""/>
        <dsp:cNvSpPr/>
      </dsp:nvSpPr>
      <dsp:spPr>
        <a:xfrm>
          <a:off x="0" y="823913"/>
          <a:ext cx="8597200" cy="5373249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0">
              <a:srgbClr val="DDEBCF"/>
            </a:gs>
            <a:gs pos="100000">
              <a:srgbClr val="9CB86E"/>
            </a:gs>
            <a:gs pos="0">
              <a:srgbClr val="156B13"/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90D4A-BD39-4752-AC5A-96F1B0C32402}">
      <dsp:nvSpPr>
        <dsp:cNvPr id="0" name=""/>
        <dsp:cNvSpPr/>
      </dsp:nvSpPr>
      <dsp:spPr>
        <a:xfrm>
          <a:off x="1091844" y="4532581"/>
          <a:ext cx="223527" cy="223527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33EAC-E145-4CEE-AE59-CD3A1822E509}">
      <dsp:nvSpPr>
        <dsp:cNvPr id="0" name=""/>
        <dsp:cNvSpPr/>
      </dsp:nvSpPr>
      <dsp:spPr>
        <a:xfrm>
          <a:off x="953875" y="4644333"/>
          <a:ext cx="2003147" cy="1552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42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Franklin Gothic Medium" pitchFamily="34" charset="0"/>
            </a:rPr>
            <a:t>Referentes curriculares de la región</a:t>
          </a:r>
          <a:endParaRPr lang="es-ES" sz="2400" kern="1200" dirty="0">
            <a:latin typeface="Franklin Gothic Medium" pitchFamily="34" charset="0"/>
          </a:endParaRPr>
        </a:p>
      </dsp:txBody>
      <dsp:txXfrm>
        <a:off x="953875" y="4644333"/>
        <a:ext cx="2003147" cy="1552869"/>
      </dsp:txXfrm>
    </dsp:sp>
    <dsp:sp modelId="{66B641FE-E1ED-424B-BC13-6FA284FA5343}">
      <dsp:nvSpPr>
        <dsp:cNvPr id="0" name=""/>
        <dsp:cNvSpPr/>
      </dsp:nvSpPr>
      <dsp:spPr>
        <a:xfrm>
          <a:off x="3064901" y="3072133"/>
          <a:ext cx="404068" cy="404068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875B1-BB22-410C-A525-FFC310EDBEFF}">
      <dsp:nvSpPr>
        <dsp:cNvPr id="0" name=""/>
        <dsp:cNvSpPr/>
      </dsp:nvSpPr>
      <dsp:spPr>
        <a:xfrm>
          <a:off x="3139669" y="3403704"/>
          <a:ext cx="2638748" cy="2923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107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Franklin Gothic Medium" pitchFamily="34" charset="0"/>
            </a:rPr>
            <a:t>Análisis critico de las áreas de conocimiento y desarrollo</a:t>
          </a:r>
          <a:endParaRPr lang="es-ES" sz="2400" kern="1200" dirty="0">
            <a:latin typeface="Franklin Gothic Medium" pitchFamily="34" charset="0"/>
          </a:endParaRPr>
        </a:p>
      </dsp:txBody>
      <dsp:txXfrm>
        <a:off x="3139669" y="3403704"/>
        <a:ext cx="2638748" cy="2923048"/>
      </dsp:txXfrm>
    </dsp:sp>
    <dsp:sp modelId="{DCA2CF9B-8935-4140-BC8E-9E25ECA62577}">
      <dsp:nvSpPr>
        <dsp:cNvPr id="0" name=""/>
        <dsp:cNvSpPr/>
      </dsp:nvSpPr>
      <dsp:spPr>
        <a:xfrm>
          <a:off x="5437729" y="2183395"/>
          <a:ext cx="558818" cy="558818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8E285-2B26-42DD-8578-BCF69E3F4EB1}">
      <dsp:nvSpPr>
        <dsp:cNvPr id="0" name=""/>
        <dsp:cNvSpPr/>
      </dsp:nvSpPr>
      <dsp:spPr>
        <a:xfrm>
          <a:off x="5510959" y="2641185"/>
          <a:ext cx="2475684" cy="3734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106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Franklin Gothic Medium" pitchFamily="34" charset="0"/>
            </a:rPr>
            <a:t>Resultados de investigaciones</a:t>
          </a:r>
          <a:endParaRPr lang="es-ES" sz="2400" kern="1200" dirty="0">
            <a:latin typeface="Franklin Gothic Medium" pitchFamily="34" charset="0"/>
          </a:endParaRPr>
        </a:p>
      </dsp:txBody>
      <dsp:txXfrm>
        <a:off x="5510959" y="2641185"/>
        <a:ext cx="2475684" cy="37344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0D2D8-0433-47A3-89B8-15C5E4EB7DF4}">
      <dsp:nvSpPr>
        <dsp:cNvPr id="0" name=""/>
        <dsp:cNvSpPr/>
      </dsp:nvSpPr>
      <dsp:spPr>
        <a:xfrm>
          <a:off x="455720" y="0"/>
          <a:ext cx="5448927" cy="2544147"/>
        </a:xfrm>
        <a:prstGeom prst="leftRightRibb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410679-0110-436D-99F0-98A5133E2648}">
      <dsp:nvSpPr>
        <dsp:cNvPr id="0" name=""/>
        <dsp:cNvSpPr/>
      </dsp:nvSpPr>
      <dsp:spPr>
        <a:xfrm>
          <a:off x="1080118" y="409551"/>
          <a:ext cx="2098921" cy="124663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904" rIns="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>
              <a:solidFill>
                <a:schemeClr val="bg1"/>
              </a:solidFill>
              <a:latin typeface="Franklin Gothic Medium" panose="020B0603020102020204" pitchFamily="34" charset="0"/>
            </a:rPr>
            <a:t>Áreas</a:t>
          </a:r>
          <a:endParaRPr lang="es-ES" sz="3400" kern="1200" dirty="0">
            <a:solidFill>
              <a:schemeClr val="bg1"/>
            </a:solidFill>
            <a:latin typeface="Franklin Gothic Medium" panose="020B0603020102020204" pitchFamily="34" charset="0"/>
          </a:endParaRPr>
        </a:p>
      </dsp:txBody>
      <dsp:txXfrm>
        <a:off x="1080118" y="409551"/>
        <a:ext cx="2098921" cy="1246632"/>
      </dsp:txXfrm>
    </dsp:sp>
    <dsp:sp modelId="{41BE9891-ADCB-4C0F-9329-64418EBB84E2}">
      <dsp:nvSpPr>
        <dsp:cNvPr id="0" name=""/>
        <dsp:cNvSpPr/>
      </dsp:nvSpPr>
      <dsp:spPr>
        <a:xfrm>
          <a:off x="3096341" y="841597"/>
          <a:ext cx="2480543" cy="124663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904" rIns="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>
              <a:solidFill>
                <a:schemeClr val="bg1"/>
              </a:solidFill>
              <a:latin typeface="Franklin Gothic Medium" panose="020B0603020102020204" pitchFamily="34" charset="0"/>
            </a:rPr>
            <a:t>Dimensiones</a:t>
          </a:r>
          <a:endParaRPr lang="es-ES" sz="3400" kern="1200" dirty="0">
            <a:solidFill>
              <a:schemeClr val="bg1"/>
            </a:solidFill>
            <a:latin typeface="Franklin Gothic Medium" panose="020B0603020102020204" pitchFamily="34" charset="0"/>
          </a:endParaRPr>
        </a:p>
      </dsp:txBody>
      <dsp:txXfrm>
        <a:off x="3096341" y="841597"/>
        <a:ext cx="2480543" cy="12466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B2D80-F26D-4190-9AC3-6F32707E157B}">
      <dsp:nvSpPr>
        <dsp:cNvPr id="0" name=""/>
        <dsp:cNvSpPr/>
      </dsp:nvSpPr>
      <dsp:spPr>
        <a:xfrm>
          <a:off x="432042" y="757764"/>
          <a:ext cx="8377527" cy="5651820"/>
        </a:xfrm>
        <a:prstGeom prst="round2DiagRect">
          <a:avLst>
            <a:gd name="adj1" fmla="val 0"/>
            <a:gd name="adj2" fmla="val 1667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CA317-2071-4B7C-B5A9-FE05F3DD30D6}">
      <dsp:nvSpPr>
        <dsp:cNvPr id="0" name=""/>
        <dsp:cNvSpPr/>
      </dsp:nvSpPr>
      <dsp:spPr>
        <a:xfrm>
          <a:off x="4604552" y="1008991"/>
          <a:ext cx="914" cy="5111989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8E785-65AE-4DC4-86DB-6CEA480DC65C}">
      <dsp:nvSpPr>
        <dsp:cNvPr id="0" name=""/>
        <dsp:cNvSpPr/>
      </dsp:nvSpPr>
      <dsp:spPr>
        <a:xfrm>
          <a:off x="605570" y="1152984"/>
          <a:ext cx="4002955" cy="52587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114000"/>
            </a:lnSpc>
            <a:spcBef>
              <a:spcPct val="0"/>
            </a:spcBef>
            <a:spcAft>
              <a:spcPts val="600"/>
            </a:spcAft>
          </a:pPr>
          <a:r>
            <a:rPr lang="es-ES" sz="2000" u="none" kern="1200" dirty="0" smtClean="0">
              <a:latin typeface="Franklin Gothic Demi" pitchFamily="34" charset="0"/>
            </a:rPr>
            <a:t>-</a:t>
          </a:r>
          <a:r>
            <a:rPr lang="es-ES" sz="2000" u="none" kern="1200" dirty="0" smtClean="0">
              <a:latin typeface="Franklin Gothic Medium" panose="020B0603020102020204" pitchFamily="34" charset="0"/>
            </a:rPr>
            <a:t>Los escasos elementos que ofrece la concepción teórica y metodológica, están en correspondencia con el alcance del área.   </a:t>
          </a:r>
        </a:p>
        <a:p>
          <a:pPr lvl="0" algn="just" defTabSz="889000">
            <a:lnSpc>
              <a:spcPct val="114000"/>
            </a:lnSpc>
            <a:spcBef>
              <a:spcPct val="0"/>
            </a:spcBef>
            <a:spcAft>
              <a:spcPts val="600"/>
            </a:spcAft>
          </a:pPr>
          <a:r>
            <a:rPr lang="es-ES" sz="2000" u="none" kern="1200" dirty="0" smtClean="0">
              <a:latin typeface="Franklin Gothic Medium" panose="020B0603020102020204" pitchFamily="34" charset="0"/>
            </a:rPr>
            <a:t>-Los objetivos expresan la función que ejerce la educadora.</a:t>
          </a:r>
          <a:endParaRPr lang="es-ES" sz="2000" kern="1200" dirty="0">
            <a:latin typeface="Franklin Gothic Medium" panose="020B0603020102020204" pitchFamily="34" charset="0"/>
          </a:endParaRPr>
        </a:p>
        <a:p>
          <a:pPr lvl="0" algn="just" defTabSz="889000">
            <a:lnSpc>
              <a:spcPct val="114000"/>
            </a:lnSpc>
            <a:spcBef>
              <a:spcPct val="0"/>
            </a:spcBef>
            <a:spcAft>
              <a:spcPts val="600"/>
            </a:spcAft>
          </a:pPr>
          <a:r>
            <a:rPr lang="es-ES" sz="2000" u="none" kern="1200" dirty="0" smtClean="0">
              <a:latin typeface="Franklin Gothic Medium" panose="020B0603020102020204" pitchFamily="34" charset="0"/>
            </a:rPr>
            <a:t>-Los  contenidos solo se declaran en el 6to año de vida.</a:t>
          </a:r>
        </a:p>
        <a:p>
          <a:pPr lvl="0" algn="just" defTabSz="889000">
            <a:lnSpc>
              <a:spcPct val="114000"/>
            </a:lnSpc>
            <a:spcBef>
              <a:spcPct val="0"/>
            </a:spcBef>
            <a:spcAft>
              <a:spcPts val="600"/>
            </a:spcAft>
          </a:pPr>
          <a:r>
            <a:rPr lang="es-ES" sz="2000" u="none" kern="1200" dirty="0" smtClean="0">
              <a:latin typeface="Franklin Gothic Medium" panose="020B0603020102020204" pitchFamily="34" charset="0"/>
            </a:rPr>
            <a:t>-Se ofrecen orientaciones metodológicas que reflejan de manera irregular el tratamiento de los contenidos.</a:t>
          </a:r>
        </a:p>
      </dsp:txBody>
      <dsp:txXfrm>
        <a:off x="605570" y="1152984"/>
        <a:ext cx="4002955" cy="5258794"/>
      </dsp:txXfrm>
    </dsp:sp>
    <dsp:sp modelId="{B40F4F69-3663-46DD-BC56-B62FEFE24E24}">
      <dsp:nvSpPr>
        <dsp:cNvPr id="0" name=""/>
        <dsp:cNvSpPr/>
      </dsp:nvSpPr>
      <dsp:spPr>
        <a:xfrm>
          <a:off x="4635617" y="1092621"/>
          <a:ext cx="4002955" cy="538896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es-ES" sz="2000" u="none" kern="1200" dirty="0" smtClean="0">
              <a:latin typeface="Franklin Gothic Demi" pitchFamily="34" charset="0"/>
            </a:rPr>
            <a:t>-</a:t>
          </a:r>
          <a:r>
            <a:rPr lang="es-ES" sz="2000" u="none" kern="1200" dirty="0" smtClean="0">
              <a:latin typeface="Franklin Gothic Medium" panose="020B0603020102020204" pitchFamily="34" charset="0"/>
            </a:rPr>
            <a:t>La  concepción teórica y metodológica, se diseño con el objetivo de revelar la trascendencia de la dimensión. </a:t>
          </a:r>
        </a:p>
        <a:p>
          <a:pPr lvl="0" algn="just" defTabSz="8890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es-ES" sz="2000" u="none" kern="1200" dirty="0" smtClean="0">
              <a:latin typeface="Franklin Gothic Medium" panose="020B0603020102020204" pitchFamily="34" charset="0"/>
            </a:rPr>
            <a:t>-El alcance de los objetivos posibilitan el propósito de la nueva estructuración curricular.</a:t>
          </a:r>
        </a:p>
        <a:p>
          <a:pPr lvl="0" algn="just" defTabSz="8890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es-ES" sz="2000" u="none" kern="1200" dirty="0" smtClean="0">
              <a:latin typeface="Franklin Gothic Medium" panose="020B0603020102020204" pitchFamily="34" charset="0"/>
            </a:rPr>
            <a:t>-Los  contenidos ofrecen una apertura escalonada de los objetivos de un año de vida a otro, al mismo tiempo que reflejan las crecientes posibilidades del niño. </a:t>
          </a:r>
        </a:p>
        <a:p>
          <a:pPr lvl="0" algn="just" defTabSz="8890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es-ES" sz="2000" u="none" kern="1200" dirty="0" smtClean="0">
              <a:latin typeface="Franklin Gothic Medium" panose="020B0603020102020204" pitchFamily="34" charset="0"/>
            </a:rPr>
            <a:t>-Se ofrecen sugerencias para el tratamiento didáctico metodológico de cada contenido</a:t>
          </a:r>
          <a:endParaRPr lang="es-ES" sz="2000" u="none" kern="1200" dirty="0">
            <a:latin typeface="Franklin Gothic Medium" panose="020B0603020102020204" pitchFamily="34" charset="0"/>
          </a:endParaRPr>
        </a:p>
      </dsp:txBody>
      <dsp:txXfrm>
        <a:off x="4635617" y="1092621"/>
        <a:ext cx="4002955" cy="5388969"/>
      </dsp:txXfrm>
    </dsp:sp>
    <dsp:sp modelId="{9A9A4567-1F66-4D37-ABF2-E588A9A2EB4F}">
      <dsp:nvSpPr>
        <dsp:cNvPr id="0" name=""/>
        <dsp:cNvSpPr/>
      </dsp:nvSpPr>
      <dsp:spPr>
        <a:xfrm rot="5400000">
          <a:off x="-705660" y="5327381"/>
          <a:ext cx="2219879" cy="808558"/>
        </a:xfrm>
        <a:prstGeom prst="rightArrow">
          <a:avLst>
            <a:gd name="adj1" fmla="val 49830"/>
            <a:gd name="adj2" fmla="val 6066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 smtClean="0">
              <a:solidFill>
                <a:schemeClr val="bg1"/>
              </a:solidFill>
              <a:latin typeface="Franklin Gothic Medium" panose="020B0603020102020204" pitchFamily="34" charset="0"/>
            </a:rPr>
            <a:t>Socio-Moral</a:t>
          </a:r>
          <a:endParaRPr lang="es-ES" sz="2400" b="0" kern="1200" dirty="0">
            <a:solidFill>
              <a:schemeClr val="bg1"/>
            </a:solidFill>
            <a:latin typeface="Franklin Gothic Medium" panose="020B0603020102020204" pitchFamily="34" charset="0"/>
          </a:endParaRPr>
        </a:p>
      </dsp:txBody>
      <dsp:txXfrm>
        <a:off x="-583459" y="5408007"/>
        <a:ext cx="1975477" cy="402904"/>
      </dsp:txXfrm>
    </dsp:sp>
    <dsp:sp modelId="{9E9933B2-4927-4974-8351-68F4B14D7EFF}">
      <dsp:nvSpPr>
        <dsp:cNvPr id="0" name=""/>
        <dsp:cNvSpPr/>
      </dsp:nvSpPr>
      <dsp:spPr>
        <a:xfrm rot="16200000">
          <a:off x="7583502" y="1243042"/>
          <a:ext cx="2442648" cy="678347"/>
        </a:xfrm>
        <a:prstGeom prst="rightArrow">
          <a:avLst>
            <a:gd name="adj1" fmla="val 49830"/>
            <a:gd name="adj2" fmla="val 6066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 smtClean="0">
              <a:solidFill>
                <a:schemeClr val="bg1"/>
              </a:solidFill>
              <a:latin typeface="Franklin Gothic Medium" panose="020B0603020102020204" pitchFamily="34" charset="0"/>
            </a:rPr>
            <a:t>Social Personal</a:t>
          </a:r>
          <a:endParaRPr lang="es-ES" sz="2400" b="0" kern="1200" dirty="0">
            <a:solidFill>
              <a:schemeClr val="bg1"/>
            </a:solidFill>
            <a:latin typeface="Franklin Gothic Medium" panose="020B0603020102020204" pitchFamily="34" charset="0"/>
          </a:endParaRPr>
        </a:p>
      </dsp:txBody>
      <dsp:txXfrm>
        <a:off x="7686024" y="1515727"/>
        <a:ext cx="2237605" cy="3380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E8684-9D26-4904-8EF4-B8463FF9928D}">
      <dsp:nvSpPr>
        <dsp:cNvPr id="0" name=""/>
        <dsp:cNvSpPr/>
      </dsp:nvSpPr>
      <dsp:spPr>
        <a:xfrm>
          <a:off x="2304260" y="963144"/>
          <a:ext cx="2853273" cy="2853273"/>
        </a:xfrm>
        <a:prstGeom prst="ellipse">
          <a:avLst/>
        </a:prstGeom>
        <a:solidFill>
          <a:srgbClr val="92D050"/>
        </a:solidFill>
        <a:ln>
          <a:solidFill>
            <a:schemeClr val="accent3">
              <a:lumMod val="20000"/>
              <a:lumOff val="8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isometricOffAxis2Left"/>
          <a:lightRig rig="threePt" dir="t"/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smtClean="0">
              <a:solidFill>
                <a:schemeClr val="tx1"/>
              </a:solidFill>
              <a:latin typeface="Franklin Gothic Demi" panose="020B0703020102020204" pitchFamily="34" charset="0"/>
            </a:rPr>
            <a:t>Social Personal </a:t>
          </a:r>
          <a:endParaRPr lang="es-ES" sz="3600" b="1" kern="1200" dirty="0">
            <a:solidFill>
              <a:schemeClr val="tx1"/>
            </a:solidFill>
            <a:latin typeface="Franklin Gothic Demi" panose="020B0703020102020204" pitchFamily="34" charset="0"/>
          </a:endParaRPr>
        </a:p>
      </dsp:txBody>
      <dsp:txXfrm>
        <a:off x="2722112" y="1380996"/>
        <a:ext cx="2017569" cy="2017569"/>
      </dsp:txXfrm>
    </dsp:sp>
    <dsp:sp modelId="{D2A758E3-70B8-4667-851D-92DDCA9C7540}">
      <dsp:nvSpPr>
        <dsp:cNvPr id="0" name=""/>
        <dsp:cNvSpPr/>
      </dsp:nvSpPr>
      <dsp:spPr>
        <a:xfrm>
          <a:off x="1957739" y="-749798"/>
          <a:ext cx="2853273" cy="285327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isometricOffAxis2Left"/>
          <a:lightRig rig="threePt" dir="t"/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  <a:latin typeface="Franklin Gothic Demi" panose="020B0703020102020204" pitchFamily="34" charset="0"/>
            </a:rPr>
            <a:t>Relación con el entorno</a:t>
          </a:r>
          <a:endParaRPr lang="es-ES" sz="2400" kern="1200" dirty="0">
            <a:solidFill>
              <a:schemeClr val="tx1"/>
            </a:solidFill>
            <a:latin typeface="Franklin Gothic Demi" panose="020B0703020102020204" pitchFamily="34" charset="0"/>
          </a:endParaRPr>
        </a:p>
      </dsp:txBody>
      <dsp:txXfrm>
        <a:off x="2375591" y="-331946"/>
        <a:ext cx="2017569" cy="2017569"/>
      </dsp:txXfrm>
    </dsp:sp>
    <dsp:sp modelId="{843F97DE-B5E3-4D19-88E6-530D9EFC047C}">
      <dsp:nvSpPr>
        <dsp:cNvPr id="0" name=""/>
        <dsp:cNvSpPr/>
      </dsp:nvSpPr>
      <dsp:spPr>
        <a:xfrm>
          <a:off x="3915478" y="1012053"/>
          <a:ext cx="2853273" cy="285327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isometricOffAxis2Left"/>
          <a:lightRig rig="threePt" dir="t"/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  <a:latin typeface="Franklin Gothic Demi" panose="020B0703020102020204" pitchFamily="34" charset="0"/>
            </a:rPr>
            <a:t>Motricidad</a:t>
          </a:r>
          <a:endParaRPr lang="es-ES" sz="2400" kern="1200" dirty="0">
            <a:solidFill>
              <a:schemeClr val="tx1"/>
            </a:solidFill>
            <a:latin typeface="Franklin Gothic Demi" panose="020B0703020102020204" pitchFamily="34" charset="0"/>
          </a:endParaRPr>
        </a:p>
      </dsp:txBody>
      <dsp:txXfrm>
        <a:off x="4333330" y="1429905"/>
        <a:ext cx="2017569" cy="2017569"/>
      </dsp:txXfrm>
    </dsp:sp>
    <dsp:sp modelId="{CA8DA861-0D94-4019-95D9-6CAB887A6755}">
      <dsp:nvSpPr>
        <dsp:cNvPr id="0" name=""/>
        <dsp:cNvSpPr/>
      </dsp:nvSpPr>
      <dsp:spPr>
        <a:xfrm>
          <a:off x="1957739" y="2773905"/>
          <a:ext cx="2853273" cy="2853273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isometricOffAxis2Left"/>
          <a:lightRig rig="threeP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  <a:latin typeface="Franklin Gothic Demi" panose="020B0703020102020204" pitchFamily="34" charset="0"/>
            </a:rPr>
            <a:t>Estética</a:t>
          </a:r>
          <a:endParaRPr lang="es-ES" sz="2400" kern="1200" dirty="0">
            <a:solidFill>
              <a:schemeClr val="tx1"/>
            </a:solidFill>
            <a:latin typeface="Franklin Gothic Demi" panose="020B0703020102020204" pitchFamily="34" charset="0"/>
          </a:endParaRPr>
        </a:p>
      </dsp:txBody>
      <dsp:txXfrm>
        <a:off x="2375591" y="3191757"/>
        <a:ext cx="2017569" cy="2017569"/>
      </dsp:txXfrm>
    </dsp:sp>
    <dsp:sp modelId="{9A756CC1-2D5E-4D0B-A1D2-D237C21DB0AA}">
      <dsp:nvSpPr>
        <dsp:cNvPr id="0" name=""/>
        <dsp:cNvSpPr/>
      </dsp:nvSpPr>
      <dsp:spPr>
        <a:xfrm>
          <a:off x="0" y="1012053"/>
          <a:ext cx="2853273" cy="2853273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isometricOffAxis2Left"/>
          <a:lightRig rig="threeP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  <a:latin typeface="Franklin Gothic Demi" panose="020B0703020102020204" pitchFamily="34" charset="0"/>
            </a:rPr>
            <a:t>Comunicación</a:t>
          </a:r>
          <a:r>
            <a:rPr lang="es-ES" sz="1800" kern="1200" dirty="0" smtClean="0">
              <a:solidFill>
                <a:schemeClr val="tx1"/>
              </a:solidFill>
              <a:latin typeface="Franklin Gothic Demi" panose="020B0703020102020204" pitchFamily="34" charset="0"/>
            </a:rPr>
            <a:t> </a:t>
          </a:r>
          <a:endParaRPr lang="es-ES" sz="1800" kern="1200" dirty="0">
            <a:solidFill>
              <a:schemeClr val="tx1"/>
            </a:solidFill>
            <a:latin typeface="Franklin Gothic Demi" panose="020B0703020102020204" pitchFamily="34" charset="0"/>
          </a:endParaRPr>
        </a:p>
      </dsp:txBody>
      <dsp:txXfrm>
        <a:off x="417852" y="1429905"/>
        <a:ext cx="2017569" cy="20175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07B76-23DA-45A4-A423-4D8DD8439F4B}">
      <dsp:nvSpPr>
        <dsp:cNvPr id="0" name=""/>
        <dsp:cNvSpPr/>
      </dsp:nvSpPr>
      <dsp:spPr>
        <a:xfrm>
          <a:off x="3133" y="0"/>
          <a:ext cx="4638408" cy="57599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b="1" kern="1200" dirty="0" smtClean="0">
              <a:latin typeface="Franklin Gothic Medium" panose="020B0603020102020204" pitchFamily="34" charset="0"/>
            </a:rPr>
            <a:t>Programa educativo </a:t>
          </a:r>
          <a:endParaRPr lang="es-ES" sz="4000" kern="1200" dirty="0">
            <a:latin typeface="Franklin Gothic Medium" panose="020B0603020102020204" pitchFamily="34" charset="0"/>
          </a:endParaRPr>
        </a:p>
      </dsp:txBody>
      <dsp:txXfrm>
        <a:off x="20003" y="16870"/>
        <a:ext cx="4604668" cy="542255"/>
      </dsp:txXfrm>
    </dsp:sp>
    <dsp:sp modelId="{AA52A012-EB34-49AB-8825-E0648F329B04}">
      <dsp:nvSpPr>
        <dsp:cNvPr id="0" name=""/>
        <dsp:cNvSpPr/>
      </dsp:nvSpPr>
      <dsp:spPr>
        <a:xfrm>
          <a:off x="466973" y="575995"/>
          <a:ext cx="465249" cy="680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0090"/>
              </a:lnTo>
              <a:lnTo>
                <a:pt x="465249" y="680090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BA724-5312-428D-8037-C700ACDDCDFF}">
      <dsp:nvSpPr>
        <dsp:cNvPr id="0" name=""/>
        <dsp:cNvSpPr/>
      </dsp:nvSpPr>
      <dsp:spPr>
        <a:xfrm>
          <a:off x="932222" y="1072531"/>
          <a:ext cx="8207235" cy="36710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0" kern="1200" dirty="0" smtClean="0">
              <a:latin typeface="Franklin Gothic Medium" panose="020B0603020102020204" pitchFamily="34" charset="0"/>
            </a:rPr>
            <a:t>Caracterización de la dimensión para el año de vida</a:t>
          </a:r>
          <a:endParaRPr lang="es-ES" sz="2400" b="0" kern="1200" dirty="0">
            <a:latin typeface="Franklin Gothic Medium" panose="020B0603020102020204" pitchFamily="34" charset="0"/>
          </a:endParaRPr>
        </a:p>
      </dsp:txBody>
      <dsp:txXfrm>
        <a:off x="942974" y="1083283"/>
        <a:ext cx="8185731" cy="345603"/>
      </dsp:txXfrm>
    </dsp:sp>
    <dsp:sp modelId="{FD3D6071-E698-4E42-9138-A327B0B0D834}">
      <dsp:nvSpPr>
        <dsp:cNvPr id="0" name=""/>
        <dsp:cNvSpPr/>
      </dsp:nvSpPr>
      <dsp:spPr>
        <a:xfrm>
          <a:off x="466973" y="575995"/>
          <a:ext cx="465249" cy="1247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460"/>
              </a:lnTo>
              <a:lnTo>
                <a:pt x="465249" y="1247460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95C75F-9FBB-4856-B4AC-2252C09ED67C}">
      <dsp:nvSpPr>
        <dsp:cNvPr id="0" name=""/>
        <dsp:cNvSpPr/>
      </dsp:nvSpPr>
      <dsp:spPr>
        <a:xfrm>
          <a:off x="932222" y="1607457"/>
          <a:ext cx="8207235" cy="431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0" kern="1200" dirty="0" smtClean="0">
              <a:latin typeface="Franklin Gothic Medium" panose="020B0603020102020204" pitchFamily="34" charset="0"/>
            </a:rPr>
            <a:t>Objetivos generales de la dimensión para la primera infancia</a:t>
          </a:r>
          <a:endParaRPr lang="es-ES" sz="2400" b="0" kern="1200" dirty="0">
            <a:latin typeface="Franklin Gothic Medium" panose="020B0603020102020204" pitchFamily="34" charset="0"/>
          </a:endParaRPr>
        </a:p>
      </dsp:txBody>
      <dsp:txXfrm>
        <a:off x="944875" y="1620110"/>
        <a:ext cx="8181929" cy="406690"/>
      </dsp:txXfrm>
    </dsp:sp>
    <dsp:sp modelId="{7816F713-4FCD-43F9-9DD3-6B51D8C292AB}">
      <dsp:nvSpPr>
        <dsp:cNvPr id="0" name=""/>
        <dsp:cNvSpPr/>
      </dsp:nvSpPr>
      <dsp:spPr>
        <a:xfrm>
          <a:off x="466973" y="575995"/>
          <a:ext cx="465249" cy="1989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9296"/>
              </a:lnTo>
              <a:lnTo>
                <a:pt x="465249" y="1989296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2E23F-81AD-41D0-B33C-B8A7D3BC3DB8}">
      <dsp:nvSpPr>
        <dsp:cNvPr id="0" name=""/>
        <dsp:cNvSpPr/>
      </dsp:nvSpPr>
      <dsp:spPr>
        <a:xfrm>
          <a:off x="932222" y="2205289"/>
          <a:ext cx="8207235" cy="720003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0" kern="1200" dirty="0" smtClean="0">
              <a:latin typeface="Franklin Gothic Medium" panose="020B0603020102020204" pitchFamily="34" charset="0"/>
            </a:rPr>
            <a:t>Objetivos generales de la dimensión según la infancia que corresponda</a:t>
          </a:r>
          <a:endParaRPr lang="es-ES" sz="2400" b="0" kern="1200" dirty="0">
            <a:latin typeface="Franklin Gothic Medium" panose="020B0603020102020204" pitchFamily="34" charset="0"/>
          </a:endParaRPr>
        </a:p>
      </dsp:txBody>
      <dsp:txXfrm>
        <a:off x="953310" y="2226377"/>
        <a:ext cx="8165059" cy="677827"/>
      </dsp:txXfrm>
    </dsp:sp>
    <dsp:sp modelId="{10A92D4D-B408-4B14-963D-68172BC71D5B}">
      <dsp:nvSpPr>
        <dsp:cNvPr id="0" name=""/>
        <dsp:cNvSpPr/>
      </dsp:nvSpPr>
      <dsp:spPr>
        <a:xfrm>
          <a:off x="466973" y="575995"/>
          <a:ext cx="465249" cy="2722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2803"/>
              </a:lnTo>
              <a:lnTo>
                <a:pt x="465249" y="2722803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9F87A-C038-4535-822B-F3C321195170}">
      <dsp:nvSpPr>
        <dsp:cNvPr id="0" name=""/>
        <dsp:cNvSpPr/>
      </dsp:nvSpPr>
      <dsp:spPr>
        <a:xfrm>
          <a:off x="932222" y="3082800"/>
          <a:ext cx="8207235" cy="431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0" kern="1200" dirty="0" smtClean="0">
              <a:latin typeface="Franklin Gothic Medium" panose="020B0603020102020204" pitchFamily="34" charset="0"/>
            </a:rPr>
            <a:t>Objetivos de la dimensión para el año de vida</a:t>
          </a:r>
          <a:endParaRPr lang="es-ES" sz="2400" b="0" kern="1200" dirty="0">
            <a:latin typeface="Franklin Gothic Medium" panose="020B0603020102020204" pitchFamily="34" charset="0"/>
          </a:endParaRPr>
        </a:p>
      </dsp:txBody>
      <dsp:txXfrm>
        <a:off x="944875" y="3095453"/>
        <a:ext cx="8181929" cy="406690"/>
      </dsp:txXfrm>
    </dsp:sp>
    <dsp:sp modelId="{064711C1-0E5F-4FAF-AD10-862D83598B91}">
      <dsp:nvSpPr>
        <dsp:cNvPr id="0" name=""/>
        <dsp:cNvSpPr/>
      </dsp:nvSpPr>
      <dsp:spPr>
        <a:xfrm>
          <a:off x="466973" y="575995"/>
          <a:ext cx="465249" cy="3330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0187"/>
              </a:lnTo>
              <a:lnTo>
                <a:pt x="465249" y="3330187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6F189A-9482-4054-A3B1-9BD6DCD4144A}">
      <dsp:nvSpPr>
        <dsp:cNvPr id="0" name=""/>
        <dsp:cNvSpPr/>
      </dsp:nvSpPr>
      <dsp:spPr>
        <a:xfrm>
          <a:off x="932222" y="3690184"/>
          <a:ext cx="8207235" cy="431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0" kern="1200" dirty="0" smtClean="0">
              <a:latin typeface="Franklin Gothic Medium" panose="020B0603020102020204" pitchFamily="34" charset="0"/>
            </a:rPr>
            <a:t>Contenidos de la dimensión para el año de vida</a:t>
          </a:r>
          <a:endParaRPr lang="es-ES" sz="2400" b="0" kern="1200" dirty="0">
            <a:latin typeface="Franklin Gothic Medium" panose="020B0603020102020204" pitchFamily="34" charset="0"/>
          </a:endParaRPr>
        </a:p>
      </dsp:txBody>
      <dsp:txXfrm>
        <a:off x="944875" y="3702837"/>
        <a:ext cx="8181929" cy="406690"/>
      </dsp:txXfrm>
    </dsp:sp>
    <dsp:sp modelId="{C733514A-D5C4-4EAA-BA95-A68D1626C4BD}">
      <dsp:nvSpPr>
        <dsp:cNvPr id="0" name=""/>
        <dsp:cNvSpPr/>
      </dsp:nvSpPr>
      <dsp:spPr>
        <a:xfrm>
          <a:off x="466973" y="575995"/>
          <a:ext cx="465249" cy="3937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7580"/>
              </a:lnTo>
              <a:lnTo>
                <a:pt x="465249" y="3937580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B43B6C-2A52-4C4C-B0F0-26E535675A95}">
      <dsp:nvSpPr>
        <dsp:cNvPr id="0" name=""/>
        <dsp:cNvSpPr/>
      </dsp:nvSpPr>
      <dsp:spPr>
        <a:xfrm>
          <a:off x="932222" y="4297577"/>
          <a:ext cx="8207235" cy="431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0" kern="1200" dirty="0" smtClean="0">
              <a:latin typeface="Franklin Gothic Medium" panose="020B0603020102020204" pitchFamily="34" charset="0"/>
            </a:rPr>
            <a:t>Orientaciones generales de la dimensión para el año de vida</a:t>
          </a:r>
          <a:endParaRPr lang="es-ES" sz="2400" b="0" kern="1200" dirty="0">
            <a:latin typeface="Franklin Gothic Medium" panose="020B0603020102020204" pitchFamily="34" charset="0"/>
          </a:endParaRPr>
        </a:p>
      </dsp:txBody>
      <dsp:txXfrm>
        <a:off x="944875" y="4310230"/>
        <a:ext cx="8181929" cy="406690"/>
      </dsp:txXfrm>
    </dsp:sp>
    <dsp:sp modelId="{549E9A0E-DA18-4762-81E6-5A95700D8D98}">
      <dsp:nvSpPr>
        <dsp:cNvPr id="0" name=""/>
        <dsp:cNvSpPr/>
      </dsp:nvSpPr>
      <dsp:spPr>
        <a:xfrm>
          <a:off x="466973" y="575995"/>
          <a:ext cx="465249" cy="4544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4973"/>
              </a:lnTo>
              <a:lnTo>
                <a:pt x="465249" y="4544973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0176A-EB4D-4C22-863C-80033C056A7F}">
      <dsp:nvSpPr>
        <dsp:cNvPr id="0" name=""/>
        <dsp:cNvSpPr/>
      </dsp:nvSpPr>
      <dsp:spPr>
        <a:xfrm>
          <a:off x="932222" y="4904970"/>
          <a:ext cx="8207235" cy="431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0" kern="1200" dirty="0" smtClean="0">
              <a:latin typeface="Franklin Gothic Medium" panose="020B0603020102020204" pitchFamily="34" charset="0"/>
            </a:rPr>
            <a:t>Concepción de la evaluación para el año de vida </a:t>
          </a:r>
          <a:endParaRPr lang="es-ES" sz="2400" b="0" kern="1200" dirty="0">
            <a:latin typeface="Franklin Gothic Medium" panose="020B0603020102020204" pitchFamily="34" charset="0"/>
          </a:endParaRPr>
        </a:p>
      </dsp:txBody>
      <dsp:txXfrm>
        <a:off x="944875" y="4917623"/>
        <a:ext cx="8181929" cy="406690"/>
      </dsp:txXfrm>
    </dsp:sp>
    <dsp:sp modelId="{32AE6E27-D006-4326-9B23-DD781F764A16}">
      <dsp:nvSpPr>
        <dsp:cNvPr id="0" name=""/>
        <dsp:cNvSpPr/>
      </dsp:nvSpPr>
      <dsp:spPr>
        <a:xfrm>
          <a:off x="466973" y="575995"/>
          <a:ext cx="465249" cy="5208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08584"/>
              </a:lnTo>
              <a:lnTo>
                <a:pt x="465249" y="5208584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3AD27-CA5C-431F-9701-7E0B4BC62A18}">
      <dsp:nvSpPr>
        <dsp:cNvPr id="0" name=""/>
        <dsp:cNvSpPr/>
      </dsp:nvSpPr>
      <dsp:spPr>
        <a:xfrm>
          <a:off x="932222" y="5568581"/>
          <a:ext cx="8207235" cy="431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 smtClean="0">
              <a:latin typeface="Franklin Gothic Medium" panose="020B0603020102020204" pitchFamily="34" charset="0"/>
            </a:rPr>
            <a:t>Bibliografía</a:t>
          </a:r>
          <a:endParaRPr lang="es-ES" sz="2400" b="0" kern="1200" dirty="0">
            <a:latin typeface="Franklin Gothic Medium" panose="020B0603020102020204" pitchFamily="34" charset="0"/>
          </a:endParaRPr>
        </a:p>
      </dsp:txBody>
      <dsp:txXfrm>
        <a:off x="944875" y="5581234"/>
        <a:ext cx="8181929" cy="4066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07B76-23DA-45A4-A423-4D8DD8439F4B}">
      <dsp:nvSpPr>
        <dsp:cNvPr id="0" name=""/>
        <dsp:cNvSpPr/>
      </dsp:nvSpPr>
      <dsp:spPr>
        <a:xfrm>
          <a:off x="4125" y="68363"/>
          <a:ext cx="6613153" cy="719996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b="1" kern="1200" dirty="0" smtClean="0">
              <a:solidFill>
                <a:schemeClr val="tx1"/>
              </a:solidFill>
              <a:latin typeface="Franklin Gothic Medium" panose="020B0603020102020204" pitchFamily="34" charset="0"/>
            </a:rPr>
            <a:t>Orientaciones metodológicas </a:t>
          </a:r>
          <a:endParaRPr lang="es-ES" sz="4000" kern="1200" dirty="0">
            <a:solidFill>
              <a:schemeClr val="tx1"/>
            </a:solidFill>
            <a:latin typeface="Franklin Gothic Medium" panose="020B0603020102020204" pitchFamily="34" charset="0"/>
          </a:endParaRPr>
        </a:p>
      </dsp:txBody>
      <dsp:txXfrm>
        <a:off x="25213" y="89451"/>
        <a:ext cx="6570977" cy="677820"/>
      </dsp:txXfrm>
    </dsp:sp>
    <dsp:sp modelId="{AA52A012-EB34-49AB-8825-E0648F329B04}">
      <dsp:nvSpPr>
        <dsp:cNvPr id="0" name=""/>
        <dsp:cNvSpPr/>
      </dsp:nvSpPr>
      <dsp:spPr>
        <a:xfrm>
          <a:off x="665440" y="788359"/>
          <a:ext cx="663323" cy="1261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1825"/>
              </a:lnTo>
              <a:lnTo>
                <a:pt x="663323" y="1261825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BA724-5312-428D-8037-C700ACDDCDFF}">
      <dsp:nvSpPr>
        <dsp:cNvPr id="0" name=""/>
        <dsp:cNvSpPr/>
      </dsp:nvSpPr>
      <dsp:spPr>
        <a:xfrm>
          <a:off x="1328763" y="1795234"/>
          <a:ext cx="7534783" cy="509903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>
              <a:latin typeface="Franklin Gothic Medium" panose="020B0603020102020204" pitchFamily="34" charset="0"/>
            </a:rPr>
            <a:t>Consideraciones generales</a:t>
          </a:r>
          <a:endParaRPr lang="es-ES" sz="2800" b="0" kern="1200" dirty="0">
            <a:latin typeface="Franklin Gothic Medium" panose="020B0603020102020204" pitchFamily="34" charset="0"/>
          </a:endParaRPr>
        </a:p>
      </dsp:txBody>
      <dsp:txXfrm>
        <a:off x="1343698" y="1810169"/>
        <a:ext cx="7504913" cy="480033"/>
      </dsp:txXfrm>
    </dsp:sp>
    <dsp:sp modelId="{FD3D6071-E698-4E42-9138-A327B0B0D834}">
      <dsp:nvSpPr>
        <dsp:cNvPr id="0" name=""/>
        <dsp:cNvSpPr/>
      </dsp:nvSpPr>
      <dsp:spPr>
        <a:xfrm>
          <a:off x="665440" y="788359"/>
          <a:ext cx="663323" cy="2084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787"/>
              </a:lnTo>
              <a:lnTo>
                <a:pt x="663323" y="2084787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95C75F-9FBB-4856-B4AC-2252C09ED67C}">
      <dsp:nvSpPr>
        <dsp:cNvPr id="0" name=""/>
        <dsp:cNvSpPr/>
      </dsp:nvSpPr>
      <dsp:spPr>
        <a:xfrm>
          <a:off x="1328763" y="2618196"/>
          <a:ext cx="7534783" cy="509903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>
              <a:latin typeface="Franklin Gothic Medium" panose="020B0603020102020204" pitchFamily="34" charset="0"/>
            </a:rPr>
            <a:t>Concepción didáctica de la dimensión </a:t>
          </a:r>
          <a:endParaRPr lang="es-ES" sz="2800" b="0" kern="1200" dirty="0">
            <a:latin typeface="Franklin Gothic Medium" panose="020B0603020102020204" pitchFamily="34" charset="0"/>
          </a:endParaRPr>
        </a:p>
      </dsp:txBody>
      <dsp:txXfrm>
        <a:off x="1343698" y="2633131"/>
        <a:ext cx="7504913" cy="480033"/>
      </dsp:txXfrm>
    </dsp:sp>
    <dsp:sp modelId="{7816F713-4FCD-43F9-9DD3-6B51D8C292AB}">
      <dsp:nvSpPr>
        <dsp:cNvPr id="0" name=""/>
        <dsp:cNvSpPr/>
      </dsp:nvSpPr>
      <dsp:spPr>
        <a:xfrm>
          <a:off x="665440" y="788359"/>
          <a:ext cx="663323" cy="3155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5634"/>
              </a:lnTo>
              <a:lnTo>
                <a:pt x="663323" y="3155634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2E23F-81AD-41D0-B33C-B8A7D3BC3DB8}">
      <dsp:nvSpPr>
        <dsp:cNvPr id="0" name=""/>
        <dsp:cNvSpPr/>
      </dsp:nvSpPr>
      <dsp:spPr>
        <a:xfrm>
          <a:off x="1328763" y="3468078"/>
          <a:ext cx="7534783" cy="951831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>
              <a:latin typeface="Franklin Gothic Medium" panose="020B0603020102020204" pitchFamily="34" charset="0"/>
            </a:rPr>
            <a:t>Sugerencias específicas para el tratamiento didáctico metodológico de cada contenido </a:t>
          </a:r>
          <a:endParaRPr lang="es-ES" sz="2800" b="0" kern="1200" dirty="0">
            <a:latin typeface="Franklin Gothic Medium" panose="020B0603020102020204" pitchFamily="34" charset="0"/>
          </a:endParaRPr>
        </a:p>
      </dsp:txBody>
      <dsp:txXfrm>
        <a:off x="1356641" y="3495956"/>
        <a:ext cx="7479027" cy="896075"/>
      </dsp:txXfrm>
    </dsp:sp>
    <dsp:sp modelId="{10A92D4D-B408-4B14-963D-68172BC71D5B}">
      <dsp:nvSpPr>
        <dsp:cNvPr id="0" name=""/>
        <dsp:cNvSpPr/>
      </dsp:nvSpPr>
      <dsp:spPr>
        <a:xfrm>
          <a:off x="665440" y="788359"/>
          <a:ext cx="663323" cy="4185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5242"/>
              </a:lnTo>
              <a:lnTo>
                <a:pt x="663323" y="4185242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9F87A-C038-4535-822B-F3C321195170}">
      <dsp:nvSpPr>
        <dsp:cNvPr id="0" name=""/>
        <dsp:cNvSpPr/>
      </dsp:nvSpPr>
      <dsp:spPr>
        <a:xfrm>
          <a:off x="1328763" y="4718650"/>
          <a:ext cx="7523602" cy="509903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b="0" kern="1200" dirty="0" smtClean="0">
              <a:latin typeface="Franklin Gothic Medium" panose="020B0603020102020204" pitchFamily="34" charset="0"/>
            </a:rPr>
            <a:t>Bibliografía</a:t>
          </a:r>
          <a:endParaRPr lang="es-ES" sz="2800" b="0" kern="1200" dirty="0">
            <a:latin typeface="Franklin Gothic Medium" panose="020B0603020102020204" pitchFamily="34" charset="0"/>
          </a:endParaRPr>
        </a:p>
      </dsp:txBody>
      <dsp:txXfrm>
        <a:off x="1343698" y="4733585"/>
        <a:ext cx="7493732" cy="4800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53DC8-3C76-4E7C-AE7A-641FE702CAEF}">
      <dsp:nvSpPr>
        <dsp:cNvPr id="0" name=""/>
        <dsp:cNvSpPr/>
      </dsp:nvSpPr>
      <dsp:spPr>
        <a:xfrm>
          <a:off x="628649" y="0"/>
          <a:ext cx="6858000" cy="6858000"/>
        </a:xfrm>
        <a:prstGeom prst="triangle">
          <a:avLst/>
        </a:prstGeom>
        <a:solidFill>
          <a:schemeClr val="accent3">
            <a:lumMod val="75000"/>
          </a:schemeClr>
        </a:solidFill>
        <a:ln w="635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5DD27-B9A1-4A45-9012-5DDA6E7BBB65}">
      <dsp:nvSpPr>
        <dsp:cNvPr id="0" name=""/>
        <dsp:cNvSpPr/>
      </dsp:nvSpPr>
      <dsp:spPr>
        <a:xfrm>
          <a:off x="4218751" y="692696"/>
          <a:ext cx="4457700" cy="1218902"/>
        </a:xfrm>
        <a:prstGeom prst="round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latin typeface="Franklin Gothic Demi" panose="020B0703020102020204" pitchFamily="34" charset="0"/>
            </a:rPr>
            <a:t>Relaciones de socialización</a:t>
          </a:r>
          <a:endParaRPr lang="es-ES" sz="2300" kern="1200" dirty="0">
            <a:latin typeface="Franklin Gothic Demi" panose="020B0703020102020204" pitchFamily="34" charset="0"/>
          </a:endParaRPr>
        </a:p>
      </dsp:txBody>
      <dsp:txXfrm>
        <a:off x="4278253" y="752198"/>
        <a:ext cx="4338696" cy="1099898"/>
      </dsp:txXfrm>
    </dsp:sp>
    <dsp:sp modelId="{96DC4E67-FE69-4557-84AA-295D319427F1}">
      <dsp:nvSpPr>
        <dsp:cNvPr id="0" name=""/>
        <dsp:cNvSpPr/>
      </dsp:nvSpPr>
      <dsp:spPr>
        <a:xfrm>
          <a:off x="4218751" y="2204863"/>
          <a:ext cx="4457700" cy="1218902"/>
        </a:xfrm>
        <a:prstGeom prst="round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latin typeface="Franklin Gothic Demi" panose="020B0703020102020204" pitchFamily="34" charset="0"/>
            </a:rPr>
            <a:t>Formación de sentimientos, cualidades morales, hábitos culturales</a:t>
          </a:r>
          <a:endParaRPr lang="es-ES" sz="2300" kern="1200" dirty="0">
            <a:latin typeface="Franklin Gothic Demi" panose="020B0703020102020204" pitchFamily="34" charset="0"/>
          </a:endParaRPr>
        </a:p>
      </dsp:txBody>
      <dsp:txXfrm>
        <a:off x="4278253" y="2264365"/>
        <a:ext cx="4338696" cy="1099898"/>
      </dsp:txXfrm>
    </dsp:sp>
    <dsp:sp modelId="{098CB98B-AEC3-4055-ABB2-2093BECC6B43}">
      <dsp:nvSpPr>
        <dsp:cNvPr id="0" name=""/>
        <dsp:cNvSpPr/>
      </dsp:nvSpPr>
      <dsp:spPr>
        <a:xfrm>
          <a:off x="4218751" y="3722267"/>
          <a:ext cx="4457700" cy="1218902"/>
        </a:xfrm>
        <a:prstGeom prst="round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latin typeface="Franklin Gothic Demi" panose="020B0703020102020204" pitchFamily="34" charset="0"/>
            </a:rPr>
            <a:t>Adaptación al entorno</a:t>
          </a:r>
          <a:endParaRPr lang="es-ES" sz="2300" kern="1200" dirty="0">
            <a:latin typeface="Franklin Gothic Demi" panose="020B0703020102020204" pitchFamily="34" charset="0"/>
          </a:endParaRPr>
        </a:p>
      </dsp:txBody>
      <dsp:txXfrm>
        <a:off x="4278253" y="3781769"/>
        <a:ext cx="4338696" cy="1099898"/>
      </dsp:txXfrm>
    </dsp:sp>
    <dsp:sp modelId="{D4A3FD4C-910A-4C51-9332-7D6BE08843F0}">
      <dsp:nvSpPr>
        <dsp:cNvPr id="0" name=""/>
        <dsp:cNvSpPr/>
      </dsp:nvSpPr>
      <dsp:spPr>
        <a:xfrm>
          <a:off x="4218751" y="5306438"/>
          <a:ext cx="4457700" cy="1218902"/>
        </a:xfrm>
        <a:prstGeom prst="roundRect">
          <a:avLst/>
        </a:prstGeom>
        <a:solidFill>
          <a:schemeClr val="accent3">
            <a:lumMod val="75000"/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latin typeface="Franklin Gothic Demi" panose="020B0703020102020204" pitchFamily="34" charset="0"/>
            </a:rPr>
            <a:t>Formación de rasgos de identidad social personal</a:t>
          </a:r>
          <a:endParaRPr lang="es-ES" sz="2300" kern="1200" dirty="0">
            <a:latin typeface="Franklin Gothic Demi" panose="020B0703020102020204" pitchFamily="34" charset="0"/>
          </a:endParaRPr>
        </a:p>
      </dsp:txBody>
      <dsp:txXfrm>
        <a:off x="4278253" y="5365940"/>
        <a:ext cx="4338696" cy="1099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2 Marcador de fecha"/>
          <p:cNvSpPr txBox="1">
            <a:spLocks noGrp="1"/>
          </p:cNvSpPr>
          <p:nvPr>
            <p:ph type="dt" idx="1"/>
          </p:nvPr>
        </p:nvSpPr>
        <p:spPr>
          <a:xfrm>
            <a:off x="3883025" y="0"/>
            <a:ext cx="2971800" cy="45720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3 Marcador de imagen de diapositiva"/>
          <p:cNvSpPr txBox="1"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4 Marcador de notas"/>
          <p:cNvSpPr txBox="1"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>
            <a:lvl1pPr lvl="0">
              <a:defRPr/>
            </a:lvl1pPr>
          </a:lstStyle>
          <a:p>
            <a:pPr lvl="0"/>
            <a:r>
              <a:rPr/>
              <a:t>Haga clic para modificar el estilo de texto del patrón</a:t>
            </a:r>
          </a:p>
          <a:p>
            <a:pPr lvl="1"/>
            <a:r>
              <a:rPr/>
              <a:t>Segundo nivel</a:t>
            </a:r>
          </a:p>
          <a:p>
            <a:pPr lvl="2"/>
            <a:r>
              <a:rPr/>
              <a:t>Tercer nivel</a:t>
            </a:r>
          </a:p>
          <a:p>
            <a:pPr lvl="3"/>
            <a:r>
              <a:rPr/>
              <a:t>Cuarto nivel</a:t>
            </a:r>
          </a:p>
          <a:p>
            <a:pPr lvl="4"/>
            <a:r>
              <a:rPr/>
              <a:t>Quinto nivel</a:t>
            </a:r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idx="4"/>
          </p:nvPr>
        </p:nvSpPr>
        <p:spPr>
          <a:xfrm>
            <a:off x="0" y="8683625"/>
            <a:ext cx="2971800" cy="4572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idx="5"/>
          </p:nvPr>
        </p:nvSpPr>
        <p:spPr>
          <a:xfrm>
            <a:off x="3883025" y="8683625"/>
            <a:ext cx="2971800" cy="4572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>
            <a:lvl1pPr lvl="0">
              <a:defRPr/>
            </a:lvl1pPr>
          </a:lstStyle>
          <a:p>
            <a:fld id="{8B38DBA3-52F9-4AF4-A6A4-FA4D7DB2F99C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1408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-114300" algn="l"/>
                <a:tab pos="114300" algn="l"/>
                <a:tab pos="228600" algn="l"/>
              </a:tabLst>
            </a:pPr>
            <a:endParaRPr lang="es-ES" sz="1200" dirty="0" smtClean="0">
              <a:latin typeface="Franklin Gothic Demi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AFEBF-81CE-4C02-AB97-418DD483A0E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561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B38DBA3-52F9-4AF4-A6A4-FA4D7DB2F99C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35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-114300" algn="l"/>
                <a:tab pos="114300" algn="l"/>
                <a:tab pos="228600" algn="l"/>
              </a:tabLst>
            </a:pPr>
            <a:endParaRPr lang="es-ES" sz="1200" dirty="0" smtClean="0">
              <a:latin typeface="Franklin Gothic Demi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AFEBF-81CE-4C02-AB97-418DD483A0E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066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B38DBA3-52F9-4AF4-A6A4-FA4D7DB2F99C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0852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B38DBA3-52F9-4AF4-A6A4-FA4D7DB2F99C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670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AFEBF-81CE-4C02-AB97-418DD483A0E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505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7104D-D2BB-4FAF-9071-2C321A11E8AC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422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AFEBF-81CE-4C02-AB97-418DD483A0E4}" type="slidenum">
              <a:rPr lang="es-ES" smtClean="0">
                <a:solidFill>
                  <a:prstClr val="black"/>
                </a:solidFill>
              </a:rPr>
              <a:pPr/>
              <a:t>18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927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B38DBA3-52F9-4AF4-A6A4-FA4D7DB2F99C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1293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AFEBF-81CE-4C02-AB97-418DD483A0E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161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AFEBF-81CE-4C02-AB97-418DD483A0E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545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-114300" algn="l"/>
                <a:tab pos="114300" algn="l"/>
                <a:tab pos="228600" algn="l"/>
              </a:tabLst>
            </a:pPr>
            <a:endParaRPr lang="es-ES" sz="1200" dirty="0" smtClean="0">
              <a:latin typeface="Franklin Gothic Demi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AFEBF-81CE-4C02-AB97-418DD483A0E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558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AFEBF-81CE-4C02-AB97-418DD483A0E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144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B38DBA3-52F9-4AF4-A6A4-FA4D7DB2F99C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2682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B38DBA3-52F9-4AF4-A6A4-FA4D7DB2F99C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4692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B38DBA3-52F9-4AF4-A6A4-FA4D7DB2F99C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39541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B38DBA3-52F9-4AF4-A6A4-FA4D7DB2F99C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0049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B38DBA3-52F9-4AF4-A6A4-FA4D7DB2F99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6296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B38DBA3-52F9-4AF4-A6A4-FA4D7DB2F99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5371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Ríos, I. y cols . (2010). </a:t>
            </a:r>
            <a:r>
              <a:rPr lang="es-E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Lecturas generales acerca de la educación y el desarrollo de los niños en la primera infancia.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Habana, Cuba: Pueblo y Educación.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B38DBA3-52F9-4AF4-A6A4-FA4D7DB2F99C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8123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López, J. (2016). </a:t>
            </a:r>
            <a:r>
              <a:rPr lang="es-E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nuevo concepto de Educación Infantil.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Habana, Cuba: Pueblo y Educación. </a:t>
            </a:r>
            <a:endParaRPr lang="es-ES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B38DBA3-52F9-4AF4-A6A4-FA4D7DB2F99C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3939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B38DBA3-52F9-4AF4-A6A4-FA4D7DB2F99C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082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-114300" algn="l"/>
                <a:tab pos="114300" algn="l"/>
                <a:tab pos="228600" algn="l"/>
              </a:tabLst>
            </a:pPr>
            <a:endParaRPr lang="es-ES" sz="1200" dirty="0">
              <a:latin typeface="Franklin Gothic Demi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AFEBF-81CE-4C02-AB97-418DD483A0E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558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-114300" algn="l"/>
                <a:tab pos="114300" algn="l"/>
                <a:tab pos="228600" algn="l"/>
              </a:tabLst>
            </a:pPr>
            <a:endParaRPr lang="es-ES" sz="1200" dirty="0">
              <a:latin typeface="Franklin Gothic Demi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AFEBF-81CE-4C02-AB97-418DD483A0E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558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04AB0-AD36-47E7-B0A1-8B954EBECE71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01AF0-2D5E-46FE-AE28-C0F423FD6EE3}" type="slidenum">
              <a:rPr kumimoji="0" lang="es-E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193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35BA2C-4B8F-4DCA-8029-037D0BAF91AD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77114-A1E2-4803-8D9F-0EDA0FF5AC03}" type="slidenum">
              <a:rPr kumimoji="0" lang="es-E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362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BCEE-58DC-45BC-B34C-DEDDC2695269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12450-EEA1-4259-99D1-43F09C028A87}" type="slidenum">
              <a:rPr kumimoji="0" lang="es-E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245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6725" cy="1162050"/>
          </a:xfrm>
          <a:prstGeom prst="rect">
            <a:avLst/>
          </a:prstGeom>
          <a:noFill/>
        </p:spPr>
        <p:txBody>
          <a:bodyPr wrap="square" anchor="b"/>
          <a:lstStyle>
            <a:lvl1pPr lvl="0" algn="l">
              <a:defRPr sz="2000" b="1"/>
            </a:lvl1pPr>
          </a:lstStyle>
          <a:p>
            <a:pPr lvl="0" algn="l"/>
            <a:r>
              <a:rPr sz="2000" b="1"/>
              <a:t>Haga clic para modificar el estilo de título del patrón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1525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 sz="3200"/>
            </a:lvl1pPr>
          </a:lstStyle>
          <a:p>
            <a:pPr lvl="0"/>
            <a:r>
              <a:rPr sz="3200"/>
              <a:t>Haga clic para modificar el estilo de texto del patrón</a:t>
            </a:r>
          </a:p>
          <a:p>
            <a:pPr lvl="1"/>
            <a:r>
              <a:rPr sz="2800"/>
              <a:t>Segundo nivel</a:t>
            </a:r>
          </a:p>
          <a:p>
            <a:pPr lvl="2"/>
            <a:r>
              <a:rPr sz="2400"/>
              <a:t>Tercer nivel</a:t>
            </a:r>
          </a:p>
          <a:p>
            <a:pPr lvl="3"/>
            <a:r>
              <a:rPr sz="2000"/>
              <a:t>Cuarto nivel</a:t>
            </a:r>
          </a:p>
          <a:p>
            <a:pPr lvl="4"/>
            <a:r>
              <a:rPr sz="2000"/>
              <a:t>Quinto nivel</a:t>
            </a:r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6725" cy="4689475"/>
          </a:xfrm>
          <a:prstGeom prst="rect">
            <a:avLst/>
          </a:prstGeom>
          <a:noFill/>
        </p:spPr>
        <p:txBody>
          <a:bodyPr wrap="square" anchor="t"/>
          <a:lstStyle>
            <a:lvl1pPr marL="0" lvl="0">
              <a:buNone/>
              <a:defRPr sz="1400"/>
            </a:lvl1pPr>
          </a:lstStyle>
          <a:p>
            <a:pPr marL="0" lvl="0" indent="0">
              <a:buNone/>
            </a:pPr>
            <a:r>
              <a:rPr sz="1400"/>
              <a:t>Haga clic para modificar el estilo de texto del patrón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8DBA3-52F9-4AF4-A6A4-FA4D7DB2F99C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910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pPr lvl="0"/>
            <a:r>
              <a:rPr/>
              <a:t>Haga clic para modificar el estilo de título del patrón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457200" y="1533525"/>
            <a:ext cx="4038600" cy="638175"/>
          </a:xfrm>
          <a:prstGeom prst="rect">
            <a:avLst/>
          </a:prstGeom>
          <a:noFill/>
        </p:spPr>
        <p:txBody>
          <a:bodyPr wrap="square" anchor="b"/>
          <a:lstStyle>
            <a:lvl1pPr marL="0" lvl="0">
              <a:buNone/>
              <a:defRPr sz="2400" b="1"/>
            </a:lvl1pPr>
          </a:lstStyle>
          <a:p>
            <a:pPr marL="0" lvl="0" indent="0">
              <a:buNone/>
            </a:pPr>
            <a:r>
              <a:rPr sz="2400" b="1"/>
              <a:t>Haga clic para modificar el estilo de texto del patrón</a:t>
            </a:r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38600" cy="39497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 sz="2400"/>
            </a:lvl1pPr>
          </a:lstStyle>
          <a:p>
            <a:pPr lvl="0"/>
            <a:r>
              <a:rPr sz="2400"/>
              <a:t>Haga clic para modificar el estilo de texto del patrón</a:t>
            </a:r>
          </a:p>
          <a:p>
            <a:pPr lvl="1"/>
            <a:r>
              <a:rPr sz="2000"/>
              <a:t>Segundo nivel</a:t>
            </a:r>
          </a:p>
          <a:p>
            <a:pPr lvl="2"/>
            <a:r>
              <a:rPr sz="1800"/>
              <a:t>Tercer nivel</a:t>
            </a:r>
          </a:p>
          <a:p>
            <a:pPr lvl="3"/>
            <a:r>
              <a:rPr sz="1600"/>
              <a:t>Cuarto nivel</a:t>
            </a:r>
          </a:p>
          <a:p>
            <a:pPr lvl="4"/>
            <a:r>
              <a:rPr sz="1600"/>
              <a:t>Quinto nivel</a:t>
            </a:r>
          </a:p>
        </p:txBody>
      </p:sp>
      <p:sp>
        <p:nvSpPr>
          <p:cNvPr id="5" name="4 Marcador de texto"/>
          <p:cNvSpPr txBox="1">
            <a:spLocks noGrp="1"/>
          </p:cNvSpPr>
          <p:nvPr>
            <p:ph type="body" idx="3"/>
          </p:nvPr>
        </p:nvSpPr>
        <p:spPr>
          <a:xfrm>
            <a:off x="4645025" y="1533525"/>
            <a:ext cx="4041775" cy="638175"/>
          </a:xfrm>
          <a:prstGeom prst="rect">
            <a:avLst/>
          </a:prstGeom>
          <a:noFill/>
        </p:spPr>
        <p:txBody>
          <a:bodyPr wrap="square" anchor="b"/>
          <a:lstStyle>
            <a:lvl1pPr marL="0" lvl="0">
              <a:buNone/>
              <a:defRPr sz="2400" b="1"/>
            </a:lvl1pPr>
          </a:lstStyle>
          <a:p>
            <a:pPr marL="0" lvl="0" indent="0">
              <a:buNone/>
            </a:pPr>
            <a:r>
              <a:rPr sz="2400" b="1"/>
              <a:t>Haga clic para modificar el estilo de texto del patrón</a:t>
            </a:r>
          </a:p>
        </p:txBody>
      </p:sp>
      <p:sp>
        <p:nvSpPr>
          <p:cNvPr id="6" name="5 Marcador de texto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497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 sz="2400"/>
            </a:lvl1pPr>
          </a:lstStyle>
          <a:p>
            <a:pPr lvl="0"/>
            <a:r>
              <a:rPr sz="2400"/>
              <a:t>Haga clic para modificar el estilo de texto del patrón</a:t>
            </a:r>
          </a:p>
          <a:p>
            <a:pPr lvl="1"/>
            <a:r>
              <a:rPr sz="2000"/>
              <a:t>Segundo nivel</a:t>
            </a:r>
          </a:p>
          <a:p>
            <a:pPr lvl="2"/>
            <a:r>
              <a:rPr sz="1800"/>
              <a:t>Tercer nivel</a:t>
            </a:r>
          </a:p>
          <a:p>
            <a:pPr lvl="3"/>
            <a:r>
              <a:rPr sz="1600"/>
              <a:t>Cuarto nivel</a:t>
            </a:r>
          </a:p>
          <a:p>
            <a:pPr lvl="4"/>
            <a:r>
              <a:rPr sz="1600"/>
              <a:t>Quinto nivel</a:t>
            </a:r>
          </a:p>
        </p:txBody>
      </p:sp>
      <p:sp>
        <p:nvSpPr>
          <p:cNvPr id="7" name="6 Marcador de fecha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8DBA3-52F9-4AF4-A6A4-FA4D7DB2F99C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060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6629400" y="273050"/>
            <a:ext cx="2057400" cy="58515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pPr lvl="0"/>
            <a:r>
              <a:rPr/>
              <a:t>Haga clic para modificar el estilo de título del patrón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457200" y="273050"/>
            <a:ext cx="6019800" cy="5851525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/>
              <a:t>Haga clic para modificar el estilo de texto del patrón</a:t>
            </a:r>
          </a:p>
          <a:p>
            <a:pPr lvl="1"/>
            <a:r>
              <a:rPr/>
              <a:t>Segundo nivel</a:t>
            </a:r>
          </a:p>
          <a:p>
            <a:pPr lvl="2"/>
            <a:r>
              <a:rPr/>
              <a:t>Tercer nivel</a:t>
            </a:r>
          </a:p>
          <a:p>
            <a:pPr lvl="3"/>
            <a:r>
              <a:rPr/>
              <a:t>Cuarto nivel</a:t>
            </a:r>
          </a:p>
          <a:p>
            <a:pPr lvl="4"/>
            <a:r>
              <a:rPr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8DBA3-52F9-4AF4-A6A4-FA4D7DB2F99C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435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1790700" y="4800600"/>
            <a:ext cx="5486400" cy="565150"/>
          </a:xfrm>
          <a:prstGeom prst="rect">
            <a:avLst/>
          </a:prstGeom>
          <a:noFill/>
        </p:spPr>
        <p:txBody>
          <a:bodyPr wrap="square" anchor="b"/>
          <a:lstStyle>
            <a:lvl1pPr lvl="0" algn="l">
              <a:defRPr sz="2000" b="1"/>
            </a:lvl1pPr>
          </a:lstStyle>
          <a:p>
            <a:pPr lvl="0" algn="l"/>
            <a:r>
              <a:rPr sz="2000" b="1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>
          <a:xfrm>
            <a:off x="1790700" y="612775"/>
            <a:ext cx="5486400" cy="4114800"/>
          </a:xfrm>
          <a:prstGeom prst="rect">
            <a:avLst/>
          </a:prstGeom>
          <a:noFill/>
        </p:spPr>
        <p:txBody>
          <a:bodyPr wrap="square" anchor="t"/>
          <a:lstStyle>
            <a:lvl1pPr marL="0" lvl="0">
              <a:buNone/>
              <a:defRPr sz="3200"/>
            </a:lvl1pPr>
          </a:lstStyle>
          <a:p>
            <a:endParaRPr/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1790700" y="5365750"/>
            <a:ext cx="5486400" cy="803275"/>
          </a:xfrm>
          <a:prstGeom prst="rect">
            <a:avLst/>
          </a:prstGeom>
          <a:noFill/>
        </p:spPr>
        <p:txBody>
          <a:bodyPr wrap="square" anchor="t"/>
          <a:lstStyle>
            <a:lvl1pPr marL="0" lvl="0">
              <a:buNone/>
              <a:defRPr sz="1400"/>
            </a:lvl1pPr>
          </a:lstStyle>
          <a:p>
            <a:pPr marL="0" lvl="0" indent="0">
              <a:buNone/>
            </a:pPr>
            <a:r>
              <a:rPr sz="1400"/>
              <a:t>Haga clic para modificar el estilo de texto del patrón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8DBA3-52F9-4AF4-A6A4-FA4D7DB2F99C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358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pPr lvl="0"/>
            <a:r>
              <a:rPr/>
              <a:t>Haga clic para modificar el estilo de título del patrón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4375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/>
              <a:t>Haga clic para modificar el estilo de texto del patrón</a:t>
            </a:r>
          </a:p>
          <a:p>
            <a:pPr lvl="1"/>
            <a:r>
              <a:rPr/>
              <a:t>Segundo nivel</a:t>
            </a:r>
          </a:p>
          <a:p>
            <a:pPr lvl="2"/>
            <a:r>
              <a:rPr/>
              <a:t>Tercer nivel</a:t>
            </a:r>
          </a:p>
          <a:p>
            <a:pPr lvl="3"/>
            <a:r>
              <a:rPr/>
              <a:t>Cuarto nivel</a:t>
            </a:r>
          </a:p>
          <a:p>
            <a:pPr lvl="4"/>
            <a:r>
              <a:rPr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8DBA3-52F9-4AF4-A6A4-FA4D7DB2F99C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254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720725" y="4406900"/>
            <a:ext cx="7772400" cy="1362075"/>
          </a:xfrm>
          <a:prstGeom prst="rect">
            <a:avLst/>
          </a:prstGeom>
          <a:noFill/>
        </p:spPr>
        <p:txBody>
          <a:bodyPr wrap="square" anchor="t"/>
          <a:lstStyle>
            <a:lvl1pPr lvl="0" algn="l">
              <a:defRPr sz="4000" b="1"/>
            </a:lvl1pPr>
          </a:lstStyle>
          <a:p>
            <a:pPr lvl="0" algn="l"/>
            <a:r>
              <a:rPr sz="4000" b="1"/>
              <a:t>Haga clic para modificar el estilo de título del patrón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720725" y="2905125"/>
            <a:ext cx="7772400" cy="1498600"/>
          </a:xfrm>
          <a:prstGeom prst="rect">
            <a:avLst/>
          </a:prstGeom>
          <a:noFill/>
        </p:spPr>
        <p:txBody>
          <a:bodyPr wrap="square" anchor="b"/>
          <a:lstStyle>
            <a:lvl1pPr marL="0" lv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sz="2000">
                <a:solidFill>
                  <a:schemeClr val="tx1">
                    <a:tint val="75000"/>
                  </a:schemeClr>
                </a:solidFill>
              </a:rPr>
              <a:t>Haga clic para modificar el estilo de texto del patrón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8DBA3-52F9-4AF4-A6A4-FA4D7DB2F99C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196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92A86-C2C0-4E59-BDE9-1AA0141EF458}" type="datetimeFigureOut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02/05/2026</a:t>
            </a:fld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1BF16C-D408-4445-8B40-5C52424FFD6B}" type="slidenum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634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C25B97-9141-47E8-B642-0FBD53ECBA2F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BD9E6-7A9C-485E-BCE1-11170EE1CB0A}" type="slidenum">
              <a:rPr kumimoji="0" lang="en-US" alt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30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0B638-FCBA-491C-96E4-6B1771E6C958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86FA62-C621-4C58-9DEA-418AADCEFB73}" type="slidenum">
              <a:rPr kumimoji="0" lang="es-E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23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04AB0-AD36-47E7-B0A1-8B954EBECE71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01AF0-2D5E-46FE-AE28-C0F423FD6EE3}" type="slidenum">
              <a:rPr kumimoji="0" lang="es-E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55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1E630C-9438-4BB2-A53C-3106057C7B86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FE2DC7-A3CB-47BB-A850-0C23BAF56F13}" type="slidenum">
              <a:rPr kumimoji="0" lang="es-E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99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8AAFC-58D5-46AC-ABD3-E018E397FAE2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C1A50-4EA8-4DC4-B7C1-A3D8074B6061}" type="slidenum">
              <a:rPr kumimoji="0" lang="es-E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274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36B7C-99CE-44E8-8B76-0D2ADA627F12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877EA-2BE8-4643-B016-E14E982209C8}" type="slidenum">
              <a:rPr kumimoji="0" lang="es-E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4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061D45-900E-4998-9F75-B855D13895F5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179A88-CF4D-4B4C-AB82-734059F81C07}" type="slidenum">
              <a:rPr kumimoji="0" lang="es-E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481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26DEE1-DF55-4F15-AD5E-97341C70DD0E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0D9DA-91CB-4DF7-9F1D-A0297490C83A}" type="slidenum">
              <a:rPr kumimoji="0" lang="es-E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00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03EF2-9B1F-4F2F-B4D3-B9307F6899D7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2CA17-1C95-4E62-AF0E-7647EDBB721B}" type="slidenum">
              <a:rPr kumimoji="0" lang="es-E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88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454E5-FD23-4896-82AF-26A04B18B477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D914B-F561-4EE1-B1D7-350F7FA8841D}" type="slidenum">
              <a:rPr kumimoji="0" lang="es-E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02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35B0E-5F0B-4CCA-804B-27BB29C7D8FA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84A729-716A-4404-B487-0A63E1769CE1}" type="slidenum">
              <a:rPr kumimoji="0" lang="es-E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7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/>
            <a:r>
              <a:rPr/>
              <a:t>Haga clic para modificar el estilo de título del patrón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4375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>
            <a:lvl1pPr lvl="0">
              <a:defRPr/>
            </a:lvl1pPr>
          </a:lstStyle>
          <a:p>
            <a:pPr lvl="0"/>
            <a:r>
              <a:rPr/>
              <a:t>Haga clic para modificar el estilo de texto del patrón</a:t>
            </a:r>
          </a:p>
          <a:p>
            <a:pPr lvl="1"/>
            <a:r>
              <a:rPr/>
              <a:t>Segundo nivel</a:t>
            </a:r>
          </a:p>
          <a:p>
            <a:pPr lvl="2"/>
            <a:r>
              <a:rPr/>
              <a:t>Tercer nivel</a:t>
            </a:r>
          </a:p>
          <a:p>
            <a:pPr lvl="3"/>
            <a:r>
              <a:rPr/>
              <a:t>Cuarto nivel</a:t>
            </a:r>
          </a:p>
          <a:p>
            <a:pPr lvl="4"/>
            <a:r>
              <a:rPr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8DBA3-52F9-4AF4-A6A4-FA4D7DB2F99C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42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txStyles>
    <p:titleStyle>
      <a:lvl1pPr lvl="0" algn="ctr">
        <a:buNone/>
        <a:defRPr sz="4400">
          <a:solidFill>
            <a:schemeClr val="tx1"/>
          </a:solidFill>
          <a:latin typeface="Calibri"/>
        </a:defRPr>
      </a:lvl1pPr>
      <a:lvl2pPr lvl="0">
        <a:defRPr/>
      </a:lvl2pPr>
      <a:lvl3pPr lvl="0">
        <a:defRPr/>
      </a:lvl3pPr>
      <a:lvl4pPr lvl="0">
        <a:defRPr/>
      </a:lvl4pPr>
      <a:lvl5pPr lvl="0">
        <a:defRPr/>
      </a:lvl5pPr>
      <a:lvl6pPr lvl="0">
        <a:defRPr/>
      </a:lvl6pPr>
      <a:lvl7pPr lvl="0">
        <a:defRPr/>
      </a:lvl7pPr>
      <a:lvl8pPr lvl="0">
        <a:defRPr/>
      </a:lvl8pPr>
      <a:lvl9pPr lvl="0">
        <a:defRPr/>
      </a:lvl9pPr>
    </p:titleStyle>
    <p:bodyStyle>
      <a:lvl1pPr marL="342900" lvl="0" indent="-342900" algn="l">
        <a:spcBef>
          <a:spcPct val="20000"/>
        </a:spcBef>
        <a:buFont typeface="Arial"/>
        <a:buChar char="•"/>
        <a:defRPr sz="3200">
          <a:solidFill>
            <a:schemeClr val="tx1"/>
          </a:solidFill>
          <a:latin typeface="Calibri"/>
        </a:defRPr>
      </a:lvl1pPr>
      <a:lvl2pPr marL="742950" lvl="0" indent="-285750" algn="l">
        <a:spcBef>
          <a:spcPct val="20000"/>
        </a:spcBef>
        <a:buFont typeface="Arial"/>
        <a:buChar char="–"/>
        <a:defRPr sz="2800">
          <a:solidFill>
            <a:schemeClr val="tx1"/>
          </a:solidFill>
          <a:latin typeface="Calibri"/>
        </a:defRPr>
      </a:lvl2pPr>
      <a:lvl3pPr marL="1143000" lvl="0" indent="-228600" algn="l">
        <a:spcBef>
          <a:spcPct val="20000"/>
        </a:spcBef>
        <a:buFont typeface="Arial"/>
        <a:buChar char="•"/>
        <a:defRPr sz="2400">
          <a:solidFill>
            <a:schemeClr val="tx1"/>
          </a:solidFill>
          <a:latin typeface="Calibri"/>
        </a:defRPr>
      </a:lvl3pPr>
      <a:lvl4pPr marL="1600200" lvl="0" indent="-228600" algn="l">
        <a:spcBef>
          <a:spcPct val="20000"/>
        </a:spcBef>
        <a:buFont typeface="Arial"/>
        <a:buChar char="–"/>
        <a:defRPr sz="2000">
          <a:solidFill>
            <a:schemeClr val="tx1"/>
          </a:solidFill>
          <a:latin typeface="Calibri"/>
        </a:defRPr>
      </a:lvl4pPr>
      <a:lvl5pPr marL="2057400" lvl="0" indent="-228600" algn="l">
        <a:spcBef>
          <a:spcPct val="20000"/>
        </a:spcBef>
        <a:buFont typeface="Arial"/>
        <a:buChar char="»"/>
        <a:defRPr sz="2000">
          <a:solidFill>
            <a:schemeClr val="tx1"/>
          </a:solidFill>
          <a:latin typeface="Calibri"/>
        </a:defRPr>
      </a:lvl5pPr>
      <a:lvl6pPr marL="2514600" lvl="0" indent="-228600" algn="l">
        <a:spcBef>
          <a:spcPct val="20000"/>
        </a:spcBef>
        <a:buFont typeface="Arial"/>
        <a:buChar char="•"/>
        <a:defRPr sz="2000">
          <a:solidFill>
            <a:schemeClr val="tx1"/>
          </a:solidFill>
          <a:latin typeface="Calibri"/>
        </a:defRPr>
      </a:lvl6pPr>
      <a:lvl7pPr marL="2971800" lvl="0" indent="-228600" algn="l">
        <a:spcBef>
          <a:spcPct val="20000"/>
        </a:spcBef>
        <a:buFont typeface="Arial"/>
        <a:buChar char="•"/>
        <a:defRPr sz="2000">
          <a:solidFill>
            <a:schemeClr val="tx1"/>
          </a:solidFill>
          <a:latin typeface="Calibri"/>
        </a:defRPr>
      </a:lvl7pPr>
      <a:lvl8pPr marL="3429000" lvl="0" indent="-228600" algn="l">
        <a:spcBef>
          <a:spcPct val="20000"/>
        </a:spcBef>
        <a:buFont typeface="Arial"/>
        <a:buChar char="•"/>
        <a:defRPr sz="2000">
          <a:solidFill>
            <a:schemeClr val="tx1"/>
          </a:solidFill>
          <a:latin typeface="Calibri"/>
        </a:defRPr>
      </a:lvl8pPr>
      <a:lvl9pPr marL="3886200" lvl="0" indent="-228600" algn="l">
        <a:spcBef>
          <a:spcPct val="20000"/>
        </a:spcBef>
        <a:buFont typeface="Arial"/>
        <a:buChar char="•"/>
        <a:defRPr sz="2000">
          <a:solidFill>
            <a:schemeClr val="tx1"/>
          </a:solidFill>
          <a:latin typeface="Calibri"/>
        </a:defRPr>
      </a:lvl9pPr>
    </p:bodyStyle>
    <p:otherStyle>
      <a:lvl1pPr marL="0" lvl="0" algn="l">
        <a:defRPr sz="1800">
          <a:solidFill>
            <a:schemeClr val="tx1"/>
          </a:solidFill>
          <a:latin typeface="Calibri"/>
        </a:defRPr>
      </a:lvl1pPr>
      <a:lvl2pPr marL="457200" lvl="0" algn="l">
        <a:defRPr sz="1800">
          <a:solidFill>
            <a:schemeClr val="tx1"/>
          </a:solidFill>
          <a:latin typeface="Calibri"/>
        </a:defRPr>
      </a:lvl2pPr>
      <a:lvl3pPr marL="914400" lvl="0" algn="l">
        <a:defRPr sz="1800">
          <a:solidFill>
            <a:schemeClr val="tx1"/>
          </a:solidFill>
          <a:latin typeface="Calibri"/>
        </a:defRPr>
      </a:lvl3pPr>
      <a:lvl4pPr marL="1371600" lvl="0" algn="l">
        <a:defRPr sz="1800">
          <a:solidFill>
            <a:schemeClr val="tx1"/>
          </a:solidFill>
          <a:latin typeface="Calibri"/>
        </a:defRPr>
      </a:lvl4pPr>
      <a:lvl5pPr marL="1828800" lvl="0" algn="l">
        <a:defRPr sz="1800">
          <a:solidFill>
            <a:schemeClr val="tx1"/>
          </a:solidFill>
          <a:latin typeface="Calibri"/>
        </a:defRPr>
      </a:lvl5pPr>
      <a:lvl6pPr marL="2286000" lvl="0" algn="l">
        <a:defRPr sz="1800">
          <a:solidFill>
            <a:schemeClr val="tx1"/>
          </a:solidFill>
          <a:latin typeface="Calibri"/>
        </a:defRPr>
      </a:lvl6pPr>
      <a:lvl7pPr marL="2743200" lvl="0" algn="l">
        <a:defRPr sz="1800">
          <a:solidFill>
            <a:schemeClr val="tx1"/>
          </a:solidFill>
          <a:latin typeface="Calibri"/>
        </a:defRPr>
      </a:lvl7pPr>
      <a:lvl8pPr marL="3200400" lvl="0" algn="l">
        <a:defRPr sz="1800">
          <a:solidFill>
            <a:schemeClr val="tx1"/>
          </a:solidFill>
          <a:latin typeface="Calibri"/>
        </a:defRPr>
      </a:lvl8pPr>
      <a:lvl9pPr marL="3657600" lvl="0" algn="l">
        <a:defRPr sz="1800">
          <a:solidFill>
            <a:schemeClr val="tx1"/>
          </a:solidFill>
          <a:latin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Layout" Target="../slideLayouts/slideLayout20.xml"/><Relationship Id="rId7" Type="http://schemas.openxmlformats.org/officeDocument/2006/relationships/diagramQuickStyle" Target="../diagrams/quickStyle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14.xml"/><Relationship Id="rId9" Type="http://schemas.microsoft.com/office/2007/relationships/diagramDrawing" Target="../diagrams/drawing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1.png"/><Relationship Id="rId4" Type="http://schemas.openxmlformats.org/officeDocument/2006/relationships/diagramData" Target="../diagrams/data3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 Diagrama"/>
          <p:cNvGraphicFramePr/>
          <p:nvPr>
            <p:extLst>
              <p:ext uri="{D42A27DB-BD31-4B8C-83A1-F6EECF244321}">
                <p14:modId xmlns:p14="http://schemas.microsoft.com/office/powerpoint/2010/main" val="1286497128"/>
              </p:ext>
            </p:extLst>
          </p:nvPr>
        </p:nvGraphicFramePr>
        <p:xfrm>
          <a:off x="0" y="1556792"/>
          <a:ext cx="9144000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3 CuadroTexto"/>
          <p:cNvSpPr txBox="1"/>
          <p:nvPr/>
        </p:nvSpPr>
        <p:spPr>
          <a:xfrm>
            <a:off x="824844" y="2132856"/>
            <a:ext cx="713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4 CuadroTexto"/>
          <p:cNvSpPr txBox="1"/>
          <p:nvPr/>
        </p:nvSpPr>
        <p:spPr>
          <a:xfrm>
            <a:off x="19405" y="349424"/>
            <a:ext cx="8784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El desarrollo social personal del niño 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de la primera 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infancia. Su evaluación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2817026"/>
            <a:ext cx="1285852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Imagen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01938" y="2817026"/>
            <a:ext cx="1357322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17026"/>
            <a:ext cx="1428760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17026"/>
            <a:ext cx="1571636" cy="1936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12160" y="2817026"/>
            <a:ext cx="1571636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Picture 11" descr="G:\IMAGENES\CI Escuela\Preprimario rural.bmp"/>
          <p:cNvPicPr>
            <a:picLocks noChangeAspect="1" noChangeArrowheads="1"/>
          </p:cNvPicPr>
          <p:nvPr/>
        </p:nvPicPr>
        <p:blipFill rotWithShape="1">
          <a:blip r:embed="rId13" cstate="print">
            <a:extLst/>
          </a:blip>
          <a:srcRect l="17873" t="21901" r="28921" b="7479"/>
          <a:stretch/>
        </p:blipFill>
        <p:spPr bwMode="auto">
          <a:xfrm>
            <a:off x="7631216" y="2817026"/>
            <a:ext cx="1477288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4112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0" y="142852"/>
            <a:ext cx="9144000" cy="6602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rIns="180000">
            <a:spAutoFit/>
          </a:bodyPr>
          <a:lstStyle/>
          <a:p>
            <a:pPr lvl="0" indent="-34290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Ä"/>
              <a:tabLst>
                <a:tab pos="-114300" algn="l"/>
                <a:tab pos="114300" algn="l"/>
                <a:tab pos="228600" algn="l"/>
              </a:tabLst>
            </a:pPr>
            <a:r>
              <a:rPr lang="es-MX" sz="2400" dirty="0">
                <a:latin typeface="Franklin Gothic Medium" pitchFamily="34" charset="0"/>
              </a:rPr>
              <a:t>Las fundamentales </a:t>
            </a:r>
            <a:r>
              <a:rPr lang="es-MX" sz="2400" dirty="0">
                <a:solidFill>
                  <a:srgbClr val="FF0000"/>
                </a:solidFill>
                <a:latin typeface="Franklin Gothic Medium" pitchFamily="34" charset="0"/>
              </a:rPr>
              <a:t>características del desarrollo psíquico y físico de los niños y niñas de 0-6 años </a:t>
            </a:r>
            <a:r>
              <a:rPr lang="es-MX" sz="2400" dirty="0">
                <a:latin typeface="Franklin Gothic Medium" pitchFamily="34" charset="0"/>
              </a:rPr>
              <a:t>y en cada uno de pos </a:t>
            </a:r>
            <a:r>
              <a:rPr lang="es-MX" sz="2400" dirty="0">
                <a:solidFill>
                  <a:srgbClr val="FF0000"/>
                </a:solidFill>
                <a:latin typeface="Franklin Gothic Medium" pitchFamily="34" charset="0"/>
              </a:rPr>
              <a:t>períodos evolutivos con énfasis en los cambios esenciales </a:t>
            </a:r>
            <a:r>
              <a:rPr lang="es-MX" sz="2400" dirty="0">
                <a:latin typeface="Franklin Gothic Medium" pitchFamily="34" charset="0"/>
              </a:rPr>
              <a:t>que se producen en el desarrollo la </a:t>
            </a:r>
            <a:r>
              <a:rPr lang="es-MX" sz="2400" dirty="0">
                <a:solidFill>
                  <a:srgbClr val="FF0000"/>
                </a:solidFill>
                <a:latin typeface="Franklin Gothic Medium" pitchFamily="34" charset="0"/>
              </a:rPr>
              <a:t>esfera cognitiva-afectiva, física y volitiva</a:t>
            </a:r>
            <a:r>
              <a:rPr lang="es-MX" sz="2400" dirty="0">
                <a:latin typeface="Franklin Gothic Medium" pitchFamily="34" charset="0"/>
              </a:rPr>
              <a:t>. </a:t>
            </a:r>
          </a:p>
          <a:p>
            <a:pPr lvl="0" indent="-342900" algn="just">
              <a:lnSpc>
                <a:spcPct val="114000"/>
              </a:lnSpc>
              <a:spcAft>
                <a:spcPts val="1200"/>
              </a:spcAft>
              <a:tabLst>
                <a:tab pos="-114300" algn="l"/>
                <a:tab pos="114300" algn="l"/>
                <a:tab pos="228600" algn="l"/>
              </a:tabLst>
            </a:pPr>
            <a:endParaRPr lang="es-MX" sz="2400" dirty="0">
              <a:latin typeface="Franklin Gothic Medium" pitchFamily="34" charset="0"/>
            </a:endParaRPr>
          </a:p>
          <a:p>
            <a:pPr lvl="0" indent="-34290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Ä"/>
              <a:tabLst>
                <a:tab pos="-114300" algn="l"/>
                <a:tab pos="114300" algn="l"/>
                <a:tab pos="228600" algn="l"/>
              </a:tabLst>
            </a:pPr>
            <a:r>
              <a:rPr lang="es-MX" sz="2400" dirty="0">
                <a:latin typeface="Franklin Gothic Medium" pitchFamily="34" charset="0"/>
              </a:rPr>
              <a:t>El </a:t>
            </a:r>
            <a:r>
              <a:rPr lang="es-MX" sz="2400" dirty="0">
                <a:solidFill>
                  <a:srgbClr val="FF0000"/>
                </a:solidFill>
                <a:latin typeface="Franklin Gothic Medium" pitchFamily="34" charset="0"/>
              </a:rPr>
              <a:t>grado de relación del contenido </a:t>
            </a:r>
            <a:r>
              <a:rPr lang="es-MX" sz="2400" dirty="0">
                <a:latin typeface="Franklin Gothic Medium" pitchFamily="34" charset="0"/>
              </a:rPr>
              <a:t>tomando en cuenta las </a:t>
            </a:r>
            <a:r>
              <a:rPr lang="es-MX" sz="2400" dirty="0">
                <a:solidFill>
                  <a:srgbClr val="FF0000"/>
                </a:solidFill>
                <a:latin typeface="Franklin Gothic Medium" pitchFamily="34" charset="0"/>
              </a:rPr>
              <a:t>características</a:t>
            </a:r>
            <a:r>
              <a:rPr lang="es-MX" sz="2400" dirty="0">
                <a:latin typeface="Franklin Gothic Medium" pitchFamily="34" charset="0"/>
              </a:rPr>
              <a:t> y la </a:t>
            </a:r>
            <a:r>
              <a:rPr lang="es-MX" sz="2400" dirty="0">
                <a:solidFill>
                  <a:srgbClr val="FF0000"/>
                </a:solidFill>
                <a:latin typeface="Franklin Gothic Medium" pitchFamily="34" charset="0"/>
              </a:rPr>
              <a:t>naturaleza específica de este</a:t>
            </a:r>
            <a:r>
              <a:rPr lang="es-MX" sz="2400" dirty="0">
                <a:latin typeface="Franklin Gothic Medium" pitchFamily="34" charset="0"/>
              </a:rPr>
              <a:t> como un aspecto esencial para </a:t>
            </a:r>
            <a:r>
              <a:rPr lang="es-MX" sz="2400" dirty="0">
                <a:solidFill>
                  <a:srgbClr val="FF0000"/>
                </a:solidFill>
                <a:latin typeface="Franklin Gothic Medium" pitchFamily="34" charset="0"/>
              </a:rPr>
              <a:t>el logro de la sistematización </a:t>
            </a:r>
            <a:r>
              <a:rPr lang="es-MX" sz="2400" dirty="0">
                <a:latin typeface="Franklin Gothic Medium" pitchFamily="34" charset="0"/>
              </a:rPr>
              <a:t>atendiendo a su </a:t>
            </a:r>
            <a:r>
              <a:rPr lang="es-MX" sz="2400" dirty="0">
                <a:solidFill>
                  <a:srgbClr val="FF0000"/>
                </a:solidFill>
                <a:latin typeface="Franklin Gothic Medium" pitchFamily="34" charset="0"/>
              </a:rPr>
              <a:t>organización lógica y psicológica</a:t>
            </a:r>
            <a:r>
              <a:rPr lang="es-MX" sz="2400" dirty="0">
                <a:latin typeface="Franklin Gothic Medium" pitchFamily="34" charset="0"/>
              </a:rPr>
              <a:t>. </a:t>
            </a:r>
          </a:p>
          <a:p>
            <a:pPr lvl="0" indent="-342900" algn="just">
              <a:lnSpc>
                <a:spcPct val="114000"/>
              </a:lnSpc>
              <a:spcAft>
                <a:spcPts val="1200"/>
              </a:spcAft>
              <a:tabLst>
                <a:tab pos="-114300" algn="l"/>
                <a:tab pos="114300" algn="l"/>
                <a:tab pos="228600" algn="l"/>
              </a:tabLst>
            </a:pPr>
            <a:endParaRPr lang="es-MX" sz="2400" dirty="0">
              <a:latin typeface="Franklin Gothic Medium" pitchFamily="34" charset="0"/>
            </a:endParaRPr>
          </a:p>
          <a:p>
            <a:pPr indent="-34290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Ä"/>
              <a:tabLst>
                <a:tab pos="-114300" algn="l"/>
                <a:tab pos="114300" algn="l"/>
                <a:tab pos="228600" algn="l"/>
              </a:tabLst>
            </a:pPr>
            <a:r>
              <a:rPr lang="es-MX" sz="2400" dirty="0">
                <a:latin typeface="Franklin Gothic Medium" pitchFamily="34" charset="0"/>
              </a:rPr>
              <a:t>La necesidad de </a:t>
            </a:r>
            <a:r>
              <a:rPr lang="es-MX" sz="2400" dirty="0">
                <a:solidFill>
                  <a:srgbClr val="FF0000"/>
                </a:solidFill>
                <a:latin typeface="Franklin Gothic Medium" pitchFamily="34" charset="0"/>
              </a:rPr>
              <a:t>contrarrestar la fragmentación de los contenidos curriculares</a:t>
            </a:r>
            <a:r>
              <a:rPr lang="es-MX" sz="2400" dirty="0">
                <a:latin typeface="Franklin Gothic Medium" pitchFamily="34" charset="0"/>
              </a:rPr>
              <a:t>, trascendiendo la aplicación del </a:t>
            </a:r>
            <a:r>
              <a:rPr lang="es-MX" sz="2400" dirty="0">
                <a:solidFill>
                  <a:srgbClr val="FF0000"/>
                </a:solidFill>
                <a:latin typeface="Franklin Gothic Medium" pitchFamily="34" charset="0"/>
              </a:rPr>
              <a:t>principio de la interdisciplinariedad</a:t>
            </a:r>
            <a:r>
              <a:rPr lang="es-MX" sz="2400" dirty="0">
                <a:latin typeface="Franklin Gothic Medium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1851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6519295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-18024" y="2715307"/>
            <a:ext cx="2459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800" dirty="0">
                <a:latin typeface="Franklin Gothic Medium" panose="020B0603020102020204" pitchFamily="34" charset="0"/>
              </a:rPr>
              <a:t>Comunicación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314213" y="2693353"/>
            <a:ext cx="1817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latin typeface="Franklin Gothic Medium" panose="020B0603020102020204" pitchFamily="34" charset="0"/>
              </a:rPr>
              <a:t>Motricidad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95536" y="4855512"/>
            <a:ext cx="3795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800" dirty="0">
                <a:latin typeface="Franklin Gothic Medium" panose="020B0603020102020204" pitchFamily="34" charset="0"/>
              </a:rPr>
              <a:t>Relación con el entorno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227831" y="4407621"/>
            <a:ext cx="1407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latin typeface="Franklin Gothic Medium" panose="020B0603020102020204" pitchFamily="34" charset="0"/>
              </a:rPr>
              <a:t>Estética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598260" y="1252790"/>
            <a:ext cx="25922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800" dirty="0" smtClean="0">
                <a:latin typeface="Franklin Gothic Medium" panose="020B0603020102020204" pitchFamily="34" charset="0"/>
              </a:rPr>
              <a:t>Social Personal </a:t>
            </a:r>
            <a:endParaRPr lang="es-ES" sz="28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3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57928" y="2317522"/>
            <a:ext cx="8856984" cy="4120277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285750" algn="just">
              <a:spcAft>
                <a:spcPts val="600"/>
              </a:spcAft>
              <a:buFont typeface="Wingdings" panose="05000000000000000000" pitchFamily="2" charset="2"/>
              <a:buChar char="Ä"/>
              <a:tabLst>
                <a:tab pos="-114300" algn="l"/>
                <a:tab pos="114300" algn="l"/>
                <a:tab pos="228600" algn="l"/>
              </a:tabLst>
            </a:pPr>
            <a:r>
              <a:rPr lang="es-ES" sz="2400" dirty="0" smtClean="0">
                <a:latin typeface="Franklin Gothic Medium" panose="020B0603020102020204" pitchFamily="34" charset="0"/>
              </a:rPr>
              <a:t>Analizar </a:t>
            </a:r>
            <a:r>
              <a:rPr lang="es-ES" sz="2400" dirty="0">
                <a:latin typeface="Franklin Gothic Medium" panose="020B0603020102020204" pitchFamily="34" charset="0"/>
              </a:rPr>
              <a:t>los antecedentes de la Dimensión de Educación y Desarrollo Social Personal. Definición. </a:t>
            </a:r>
          </a:p>
          <a:p>
            <a:pPr indent="-285750" algn="just">
              <a:spcAft>
                <a:spcPts val="600"/>
              </a:spcAft>
              <a:buFont typeface="Wingdings" panose="05000000000000000000" pitchFamily="2" charset="2"/>
              <a:buChar char="Ä"/>
              <a:tabLst>
                <a:tab pos="-114300" algn="l"/>
                <a:tab pos="114300" algn="l"/>
                <a:tab pos="228600" algn="l"/>
              </a:tabLst>
            </a:pPr>
            <a:r>
              <a:rPr lang="es-ES" sz="2400" dirty="0">
                <a:latin typeface="Franklin Gothic Medium" panose="020B0603020102020204" pitchFamily="34" charset="0"/>
              </a:rPr>
              <a:t>Explicar su concepción de partida.</a:t>
            </a:r>
          </a:p>
          <a:p>
            <a:pPr indent="-285750" algn="just">
              <a:spcAft>
                <a:spcPts val="600"/>
              </a:spcAft>
              <a:buFont typeface="Wingdings" panose="05000000000000000000" pitchFamily="2" charset="2"/>
              <a:buChar char="Ä"/>
              <a:tabLst>
                <a:tab pos="-114300" algn="l"/>
                <a:tab pos="114300" algn="l"/>
                <a:tab pos="228600" algn="l"/>
              </a:tabLst>
            </a:pPr>
            <a:r>
              <a:rPr lang="es-ES" sz="2400" dirty="0">
                <a:latin typeface="Franklin Gothic Medium" panose="020B0603020102020204" pitchFamily="34" charset="0"/>
              </a:rPr>
              <a:t>Analizar su estructura tanto en el programa educativo, como en las orientaciones metodológicas.</a:t>
            </a:r>
          </a:p>
          <a:p>
            <a:pPr indent="-285750" algn="just">
              <a:spcAft>
                <a:spcPts val="600"/>
              </a:spcAft>
              <a:buFont typeface="Wingdings" panose="05000000000000000000" pitchFamily="2" charset="2"/>
              <a:buChar char="Ä"/>
              <a:tabLst>
                <a:tab pos="-114300" algn="l"/>
                <a:tab pos="114300" algn="l"/>
                <a:tab pos="228600" algn="l"/>
              </a:tabLst>
            </a:pPr>
            <a:r>
              <a:rPr lang="es-ES" sz="2400" dirty="0">
                <a:latin typeface="Franklin Gothic Medium" panose="020B0603020102020204" pitchFamily="34" charset="0"/>
              </a:rPr>
              <a:t>Identificar la posición que ocupa dentro del currículo de la primera infancia. </a:t>
            </a:r>
          </a:p>
          <a:p>
            <a:pPr indent="-285750" algn="just">
              <a:spcAft>
                <a:spcPts val="600"/>
              </a:spcAft>
              <a:buFont typeface="Wingdings" panose="05000000000000000000" pitchFamily="2" charset="2"/>
              <a:buChar char="Ä"/>
              <a:tabLst>
                <a:tab pos="-114300" algn="l"/>
                <a:tab pos="114300" algn="l"/>
                <a:tab pos="228600" algn="l"/>
              </a:tabLst>
            </a:pPr>
            <a:r>
              <a:rPr lang="es-ES" sz="2400" dirty="0">
                <a:latin typeface="Franklin Gothic Medium" panose="020B0603020102020204" pitchFamily="34" charset="0"/>
              </a:rPr>
              <a:t>Establecer relación entre la dimensión Social Personal y las restantes dimensiones. 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107504" y="295365"/>
            <a:ext cx="8856984" cy="1055608"/>
          </a:xfrm>
          <a:prstGeom prst="round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-114300" algn="l"/>
                <a:tab pos="114300" algn="l"/>
                <a:tab pos="228600" algn="l"/>
              </a:tabLst>
            </a:pPr>
            <a:r>
              <a:rPr lang="es-ES" sz="2800" dirty="0">
                <a:latin typeface="Franklin Gothic Medium" panose="020B0603020102020204" pitchFamily="34" charset="0"/>
              </a:rPr>
              <a:t>Tema 2. Fundamentos teóricos de la Dimensión de Educación y Desarrollo Social </a:t>
            </a:r>
            <a:r>
              <a:rPr lang="es-ES" sz="2800" dirty="0" smtClean="0">
                <a:latin typeface="Franklin Gothic Medium" panose="020B0603020102020204" pitchFamily="34" charset="0"/>
              </a:rPr>
              <a:t>Personal</a:t>
            </a:r>
            <a:endParaRPr lang="es-ES" sz="2800" dirty="0">
              <a:latin typeface="Franklin Gothic Medium" panose="020B0603020102020204" pitchFamily="34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683568" y="1809363"/>
            <a:ext cx="1944216" cy="64698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-114300" algn="l"/>
                <a:tab pos="114300" algn="l"/>
                <a:tab pos="228600" algn="l"/>
              </a:tabLst>
            </a:pPr>
            <a:r>
              <a:rPr lang="es-ES" sz="3200" dirty="0">
                <a:latin typeface="Franklin Gothic Medium" panose="020B0603020102020204" pitchFamily="34" charset="0"/>
              </a:rPr>
              <a:t>Objetivos </a:t>
            </a:r>
          </a:p>
        </p:txBody>
      </p:sp>
    </p:spTree>
    <p:extLst>
      <p:ext uri="{BB962C8B-B14F-4D97-AF65-F5344CB8AC3E}">
        <p14:creationId xmlns:p14="http://schemas.microsoft.com/office/powerpoint/2010/main" val="266939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863080" y="1124744"/>
            <a:ext cx="8280920" cy="1169166"/>
          </a:xfrm>
          <a:prstGeom prst="rect">
            <a:avLst/>
          </a:prstGeom>
          <a:noFill/>
          <a:ln w="63500" cmpd="tri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s-ES" sz="3200" dirty="0">
                <a:latin typeface="Franklin Gothic Medium" pitchFamily="34" charset="0"/>
              </a:rPr>
              <a:t>¿Cómo surge la Dimensión de Educación y Desarrollo Social </a:t>
            </a:r>
            <a:r>
              <a:rPr lang="es-ES" sz="3200" dirty="0" smtClean="0">
                <a:latin typeface="Franklin Gothic Medium" pitchFamily="34" charset="0"/>
              </a:rPr>
              <a:t>Personal?</a:t>
            </a:r>
            <a:endParaRPr lang="es-ES_tradnl" sz="3200" dirty="0" smtClean="0">
              <a:latin typeface="Franklin Gothic Medium" pitchFamily="34" charset="0"/>
            </a:endParaRPr>
          </a:p>
        </p:txBody>
      </p:sp>
      <p:pic>
        <p:nvPicPr>
          <p:cNvPr id="4" name="Imagen 3" descr="I:\Screenshot_20230321-154330.pn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1" t="14881" r="29983" b="49206"/>
          <a:stretch/>
        </p:blipFill>
        <p:spPr bwMode="auto">
          <a:xfrm>
            <a:off x="323528" y="2492896"/>
            <a:ext cx="3024336" cy="396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01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10262"/>
          <a:stretch/>
        </p:blipFill>
        <p:spPr>
          <a:xfrm>
            <a:off x="0" y="260649"/>
            <a:ext cx="6580995" cy="1800200"/>
          </a:xfrm>
          <a:prstGeom prst="rect">
            <a:avLst/>
          </a:prstGeom>
        </p:spPr>
      </p:pic>
      <p:cxnSp>
        <p:nvCxnSpPr>
          <p:cNvPr id="15" name="Conector recto de flecha 14"/>
          <p:cNvCxnSpPr/>
          <p:nvPr/>
        </p:nvCxnSpPr>
        <p:spPr>
          <a:xfrm>
            <a:off x="3275856" y="1916832"/>
            <a:ext cx="0" cy="576064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6332238" y="59140"/>
            <a:ext cx="2848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Modelo de ciudadano que necesita la sociedad cubana actual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827584" y="3399383"/>
            <a:ext cx="508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400" dirty="0">
                <a:latin typeface="Franklin Gothic Medium" panose="020B0603020102020204" pitchFamily="34" charset="0"/>
              </a:rPr>
              <a:t>Desarrollo social e individual del niño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003642" y="2420888"/>
            <a:ext cx="2591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400" dirty="0" smtClean="0">
                <a:latin typeface="Franklin Gothic Medium" panose="020B0603020102020204" pitchFamily="34" charset="0"/>
              </a:rPr>
              <a:t>Proceso educativo</a:t>
            </a:r>
            <a:endParaRPr lang="es-ES" sz="2400" dirty="0">
              <a:latin typeface="Franklin Gothic Medium" panose="020B0603020102020204" pitchFamily="34" charset="0"/>
            </a:endParaRPr>
          </a:p>
        </p:txBody>
      </p:sp>
      <p:cxnSp>
        <p:nvCxnSpPr>
          <p:cNvPr id="19" name="Conector recto de flecha 18"/>
          <p:cNvCxnSpPr/>
          <p:nvPr/>
        </p:nvCxnSpPr>
        <p:spPr>
          <a:xfrm>
            <a:off x="3275856" y="2924944"/>
            <a:ext cx="0" cy="576064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1691680" y="4925953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latin typeface="Franklin Gothic Medium" panose="020B0603020102020204" pitchFamily="34" charset="0"/>
              </a:rPr>
              <a:t>Promover el desarrollo del niño desde </a:t>
            </a:r>
            <a:r>
              <a:rPr lang="es-ES" sz="2400" dirty="0">
                <a:latin typeface="Franklin Gothic Medium" panose="020B0603020102020204" pitchFamily="34" charset="0"/>
              </a:rPr>
              <a:t>una concepción integral </a:t>
            </a:r>
          </a:p>
        </p:txBody>
      </p:sp>
      <p:sp>
        <p:nvSpPr>
          <p:cNvPr id="21" name="Freeform 51"/>
          <p:cNvSpPr>
            <a:spLocks/>
          </p:cNvSpPr>
          <p:nvPr/>
        </p:nvSpPr>
        <p:spPr bwMode="gray">
          <a:xfrm rot="5400000" flipH="1">
            <a:off x="3541691" y="1910972"/>
            <a:ext cx="5200912" cy="4492553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0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lumMod val="20000"/>
                <a:lumOff val="80000"/>
                <a:tint val="45000"/>
                <a:satMod val="400000"/>
              </a:schemeClr>
            </a:duotone>
          </a:blip>
          <a:srcRect r="1803" b="3885"/>
          <a:stretch/>
        </p:blipFill>
        <p:spPr>
          <a:xfrm>
            <a:off x="4499992" y="4020441"/>
            <a:ext cx="1304598" cy="2435655"/>
          </a:xfrm>
          <a:prstGeom prst="rect">
            <a:avLst/>
          </a:prstGeom>
        </p:spPr>
      </p:pic>
      <p:cxnSp>
        <p:nvCxnSpPr>
          <p:cNvPr id="23" name="Conector recto de flecha 22"/>
          <p:cNvCxnSpPr/>
          <p:nvPr/>
        </p:nvCxnSpPr>
        <p:spPr>
          <a:xfrm>
            <a:off x="3290497" y="4027295"/>
            <a:ext cx="0" cy="812247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53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163496214"/>
              </p:ext>
            </p:extLst>
          </p:nvPr>
        </p:nvGraphicFramePr>
        <p:xfrm>
          <a:off x="-36512" y="-28239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07504" y="116632"/>
            <a:ext cx="8820000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defRPr/>
            </a:pPr>
            <a:r>
              <a:rPr lang="es-ES" sz="32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Análisis </a:t>
            </a:r>
            <a:r>
              <a:rPr lang="es-ES" sz="3200" dirty="0" smtClean="0">
                <a:solidFill>
                  <a:prstClr val="black"/>
                </a:solidFill>
                <a:latin typeface="Franklin Gothic Medium" panose="020B0603020102020204" pitchFamily="34" charset="0"/>
              </a:rPr>
              <a:t>crítico</a:t>
            </a:r>
            <a:endParaRPr lang="es-ES" sz="320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2" name="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1317" y="61234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8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ular 6"/>
          <p:cNvSpPr/>
          <p:nvPr/>
        </p:nvSpPr>
        <p:spPr>
          <a:xfrm>
            <a:off x="2206057" y="1399770"/>
            <a:ext cx="4266474" cy="3942438"/>
          </a:xfrm>
          <a:prstGeom prst="pie">
            <a:avLst>
              <a:gd name="adj1" fmla="val 82755"/>
              <a:gd name="adj2" fmla="val 706480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Circular 7"/>
          <p:cNvSpPr/>
          <p:nvPr/>
        </p:nvSpPr>
        <p:spPr>
          <a:xfrm rot="14565135">
            <a:off x="2294404" y="827581"/>
            <a:ext cx="4050450" cy="4369746"/>
          </a:xfrm>
          <a:prstGeom prst="pie">
            <a:avLst>
              <a:gd name="adj1" fmla="val 82755"/>
              <a:gd name="adj2" fmla="val 7080931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Circular 8"/>
          <p:cNvSpPr/>
          <p:nvPr/>
        </p:nvSpPr>
        <p:spPr>
          <a:xfrm rot="7049836">
            <a:off x="2051877" y="1022324"/>
            <a:ext cx="4021775" cy="4406560"/>
          </a:xfrm>
          <a:prstGeom prst="pie">
            <a:avLst>
              <a:gd name="adj1" fmla="val 82755"/>
              <a:gd name="adj2" fmla="val 755622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lecha curvada hacia la derecha 9"/>
          <p:cNvSpPr/>
          <p:nvPr/>
        </p:nvSpPr>
        <p:spPr>
          <a:xfrm>
            <a:off x="1882021" y="1237752"/>
            <a:ext cx="1674186" cy="4047750"/>
          </a:xfrm>
          <a:prstGeom prst="curved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lecha curvada hacia la derecha 10"/>
          <p:cNvSpPr/>
          <p:nvPr/>
        </p:nvSpPr>
        <p:spPr>
          <a:xfrm rot="6939758">
            <a:off x="4350693" y="-242828"/>
            <a:ext cx="1350337" cy="3930337"/>
          </a:xfrm>
          <a:prstGeom prst="curved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lecha curvada hacia la derecha 11"/>
          <p:cNvSpPr/>
          <p:nvPr/>
        </p:nvSpPr>
        <p:spPr>
          <a:xfrm rot="14020807">
            <a:off x="4599870" y="2476020"/>
            <a:ext cx="1284318" cy="3910788"/>
          </a:xfrm>
          <a:prstGeom prst="curved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CuadroTexto 12"/>
          <p:cNvSpPr txBox="1"/>
          <p:nvPr/>
        </p:nvSpPr>
        <p:spPr>
          <a:xfrm rot="17880000">
            <a:off x="2895440" y="3753576"/>
            <a:ext cx="2010345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35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Procesos permanentes </a:t>
            </a:r>
          </a:p>
        </p:txBody>
      </p:sp>
      <p:sp>
        <p:nvSpPr>
          <p:cNvPr id="14" name="CuadroTexto 13"/>
          <p:cNvSpPr txBox="1"/>
          <p:nvPr/>
        </p:nvSpPr>
        <p:spPr>
          <a:xfrm rot="60000">
            <a:off x="4310379" y="3025622"/>
            <a:ext cx="2376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35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dinámicos e integrados </a:t>
            </a:r>
          </a:p>
        </p:txBody>
      </p:sp>
      <p:sp>
        <p:nvSpPr>
          <p:cNvPr id="15" name="CuadroTexto 14"/>
          <p:cNvSpPr txBox="1"/>
          <p:nvPr/>
        </p:nvSpPr>
        <p:spPr>
          <a:xfrm rot="14580000">
            <a:off x="2840995" y="2257068"/>
            <a:ext cx="19888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35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continuos, ascendentes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117152" y="2951451"/>
            <a:ext cx="17821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00" dirty="0">
                <a:latin typeface="Franklin Gothic Medium" panose="020B0603020102020204" pitchFamily="34" charset="0"/>
              </a:rPr>
              <a:t>Socialización</a:t>
            </a:r>
            <a:endParaRPr lang="es-ES" sz="2100" dirty="0">
              <a:latin typeface="Calibri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351464" y="1846203"/>
            <a:ext cx="173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Franklin Gothic Medium" panose="020B0603020102020204" pitchFamily="34" charset="0"/>
              </a:rPr>
              <a:t>Afectividad</a:t>
            </a:r>
            <a:endParaRPr lang="es-ES" sz="2400" dirty="0">
              <a:latin typeface="Calibri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025431" y="4030499"/>
            <a:ext cx="21062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Individualización</a:t>
            </a:r>
            <a:endParaRPr lang="es-ES" sz="2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31870" y="4980959"/>
            <a:ext cx="2709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0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del proceso educativo</a:t>
            </a:r>
          </a:p>
        </p:txBody>
      </p:sp>
      <p:sp>
        <p:nvSpPr>
          <p:cNvPr id="20" name="CuadroTexto 19"/>
          <p:cNvSpPr txBox="1"/>
          <p:nvPr/>
        </p:nvSpPr>
        <p:spPr>
          <a:xfrm rot="16200000">
            <a:off x="7417456" y="2097810"/>
            <a:ext cx="492443" cy="203444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>
              <a:defRPr/>
            </a:pPr>
            <a:r>
              <a:rPr lang="es-ES" sz="20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y en la dirección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243837" y="846332"/>
            <a:ext cx="3662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0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En la totalidad  del currículo 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5078548" y="44624"/>
            <a:ext cx="4029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Dimensión Educación y Desarrollo Social Personal</a:t>
            </a:r>
          </a:p>
        </p:txBody>
      </p:sp>
    </p:spTree>
    <p:extLst>
      <p:ext uri="{BB962C8B-B14F-4D97-AF65-F5344CB8AC3E}">
        <p14:creationId xmlns:p14="http://schemas.microsoft.com/office/powerpoint/2010/main" val="34765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9512" y="3645024"/>
            <a:ext cx="6552728" cy="1384995"/>
          </a:xfrm>
          <a:prstGeom prst="rect">
            <a:avLst/>
          </a:prstGeom>
          <a:noFill/>
          <a:ln w="63500" cmpd="tri">
            <a:noFill/>
          </a:ln>
        </p:spPr>
        <p:txBody>
          <a:bodyPr lIns="180000" tIns="180000" rIns="180000" bIns="180000" rtlCol="0" anchor="ctr"/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</a:defRPr>
            </a:lvl1pPr>
          </a:lstStyle>
          <a:p>
            <a:r>
              <a:rPr lang="es-ES_tradnl" sz="3200" dirty="0"/>
              <a:t>¿Por qué la denominación de </a:t>
            </a:r>
            <a:r>
              <a:rPr lang="es-ES_tradnl" sz="3200" u="sng" dirty="0"/>
              <a:t>Social Personal</a:t>
            </a:r>
            <a:r>
              <a:rPr lang="es-ES_tradnl" sz="3200" dirty="0"/>
              <a:t> y no a la inversa o de otra manera</a:t>
            </a:r>
            <a:r>
              <a:rPr lang="es-ES_tradnl" sz="3200" dirty="0" smtClean="0"/>
              <a:t>?</a:t>
            </a:r>
            <a:endParaRPr lang="es-ES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4" t="3800" r="10801" b="17450"/>
          <a:stretch/>
        </p:blipFill>
        <p:spPr>
          <a:xfrm>
            <a:off x="6109131" y="823315"/>
            <a:ext cx="2567325" cy="447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adroTexto 53"/>
          <p:cNvSpPr txBox="1"/>
          <p:nvPr/>
        </p:nvSpPr>
        <p:spPr>
          <a:xfrm>
            <a:off x="251520" y="416885"/>
            <a:ext cx="8640000" cy="6084000"/>
          </a:xfrm>
          <a:prstGeom prst="rect">
            <a:avLst/>
          </a:prstGeom>
          <a:noFill/>
          <a:ln w="63500" cmpd="tri">
            <a:solidFill>
              <a:schemeClr val="accent3">
                <a:lumMod val="50000"/>
              </a:schemeClr>
            </a:solidFill>
          </a:ln>
        </p:spPr>
        <p:txBody>
          <a:bodyPr lIns="180000" tIns="180000" rIns="180000" bIns="180000" rtlCol="0" anchor="ctr"/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</a:defRPr>
            </a:lvl1pPr>
          </a:lstStyle>
          <a:p>
            <a:endParaRPr lang="es-ES" sz="3200" dirty="0"/>
          </a:p>
        </p:txBody>
      </p:sp>
      <p:sp>
        <p:nvSpPr>
          <p:cNvPr id="36" name="Elipse 35"/>
          <p:cNvSpPr/>
          <p:nvPr/>
        </p:nvSpPr>
        <p:spPr>
          <a:xfrm>
            <a:off x="2555776" y="836712"/>
            <a:ext cx="3816424" cy="199941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Conector recto 17"/>
          <p:cNvCxnSpPr/>
          <p:nvPr/>
        </p:nvCxnSpPr>
        <p:spPr>
          <a:xfrm>
            <a:off x="4463987" y="3353010"/>
            <a:ext cx="0" cy="2092214"/>
          </a:xfrm>
          <a:prstGeom prst="line">
            <a:avLst/>
          </a:prstGeom>
          <a:solidFill>
            <a:schemeClr val="accent6">
              <a:lumMod val="20000"/>
              <a:lumOff val="80000"/>
            </a:schemeClr>
          </a:solidFill>
          <a:ln w="63500" cmpd="tri">
            <a:solidFill>
              <a:schemeClr val="accent3">
                <a:lumMod val="50000"/>
              </a:schemeClr>
            </a:solidFill>
          </a:ln>
        </p:spPr>
      </p:cxnSp>
      <p:sp>
        <p:nvSpPr>
          <p:cNvPr id="8" name="Rectángulo redondeado 7"/>
          <p:cNvSpPr/>
          <p:nvPr/>
        </p:nvSpPr>
        <p:spPr>
          <a:xfrm>
            <a:off x="1943679" y="4041128"/>
            <a:ext cx="1656000" cy="54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ACTIVIDAD</a:t>
            </a:r>
            <a:r>
              <a:rPr lang="es-ES" sz="2400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endParaRPr lang="es-E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5328344" y="4037146"/>
            <a:ext cx="2340000" cy="54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COMUNICACIÓN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972720" y="2924944"/>
            <a:ext cx="7271688" cy="46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r>
              <a:rPr lang="es-ES" sz="3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Ley genética fundamental del desarrollo 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1691680" y="5301208"/>
            <a:ext cx="5628470" cy="54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r>
              <a:rPr lang="es-ES" sz="3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Situación social del </a:t>
            </a:r>
            <a:r>
              <a:rPr lang="es-ES" sz="3200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desarrollo</a:t>
            </a:r>
            <a:endParaRPr lang="es-ES" sz="32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3509987" y="3610618"/>
            <a:ext cx="1908000" cy="79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r>
              <a:rPr lang="es-ES" sz="2400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Apropiación de la cultura</a:t>
            </a:r>
            <a:endParaRPr lang="es-E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2120931" y="6129658"/>
            <a:ext cx="4506093" cy="6823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0" cmpd="tri">
            <a:solidFill>
              <a:schemeClr val="accent3">
                <a:lumMod val="50000"/>
              </a:schemeClr>
            </a:solidFill>
          </a:ln>
        </p:spPr>
        <p:txBody>
          <a:bodyPr lIns="180000" tIns="180000" rIns="180000" bIns="180000" rtlCol="0" anchor="ctr"/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</a:defRPr>
            </a:lvl1pPr>
          </a:lstStyle>
          <a:p>
            <a:r>
              <a:rPr lang="es-ES_tradnl" sz="3200" dirty="0" smtClean="0"/>
              <a:t>Dialéctica materialista</a:t>
            </a:r>
            <a:endParaRPr lang="es-ES" sz="3200" dirty="0"/>
          </a:p>
        </p:txBody>
      </p:sp>
      <p:sp>
        <p:nvSpPr>
          <p:cNvPr id="44" name="CuadroTexto 43"/>
          <p:cNvSpPr txBox="1"/>
          <p:nvPr/>
        </p:nvSpPr>
        <p:spPr>
          <a:xfrm>
            <a:off x="1759634" y="24012"/>
            <a:ext cx="5619422" cy="6823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0" cmpd="tri">
            <a:solidFill>
              <a:schemeClr val="accent3">
                <a:lumMod val="50000"/>
              </a:schemeClr>
            </a:solidFill>
          </a:ln>
        </p:spPr>
        <p:txBody>
          <a:bodyPr lIns="180000" tIns="180000" rIns="180000" bIns="180000" rtlCol="0" anchor="ctr"/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</a:defRPr>
            </a:lvl1pPr>
          </a:lstStyle>
          <a:p>
            <a:r>
              <a:rPr lang="es-ES" sz="3200" dirty="0"/>
              <a:t>Concepción histórico-cultural</a:t>
            </a:r>
          </a:p>
        </p:txBody>
      </p:sp>
      <p:sp>
        <p:nvSpPr>
          <p:cNvPr id="7" name="Arco 6"/>
          <p:cNvSpPr/>
          <p:nvPr/>
        </p:nvSpPr>
        <p:spPr>
          <a:xfrm>
            <a:off x="2555775" y="865744"/>
            <a:ext cx="3816425" cy="1970380"/>
          </a:xfrm>
          <a:prstGeom prst="arc">
            <a:avLst>
              <a:gd name="adj1" fmla="val 556133"/>
              <a:gd name="adj2" fmla="val 10449350"/>
            </a:avLst>
          </a:prstGeom>
          <a:ln w="127000">
            <a:solidFill>
              <a:schemeClr val="accent3">
                <a:lumMod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Arco 52"/>
          <p:cNvSpPr/>
          <p:nvPr/>
        </p:nvSpPr>
        <p:spPr>
          <a:xfrm rot="10800000">
            <a:off x="2555776" y="836712"/>
            <a:ext cx="3744416" cy="1805639"/>
          </a:xfrm>
          <a:prstGeom prst="arc">
            <a:avLst>
              <a:gd name="adj1" fmla="val 614851"/>
              <a:gd name="adj2" fmla="val 10442912"/>
            </a:avLst>
          </a:prstGeom>
          <a:ln w="127000">
            <a:solidFill>
              <a:schemeClr val="accent3">
                <a:lumMod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redondeado 33"/>
          <p:cNvSpPr/>
          <p:nvPr/>
        </p:nvSpPr>
        <p:spPr>
          <a:xfrm>
            <a:off x="971600" y="1431403"/>
            <a:ext cx="1853242" cy="6903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Franklin Gothic Demi" pitchFamily="34" charset="0"/>
              </a:rPr>
              <a:t>SOCIAL</a:t>
            </a:r>
          </a:p>
        </p:txBody>
      </p:sp>
      <p:sp>
        <p:nvSpPr>
          <p:cNvPr id="35" name="Rectángulo redondeado 34"/>
          <p:cNvSpPr/>
          <p:nvPr/>
        </p:nvSpPr>
        <p:spPr>
          <a:xfrm>
            <a:off x="6103134" y="1442511"/>
            <a:ext cx="2357298" cy="6903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Franklin Gothic Demi" pitchFamily="34" charset="0"/>
              </a:rPr>
              <a:t>PERSONAL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3707904" y="4689184"/>
            <a:ext cx="1440000" cy="39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r>
              <a:rPr lang="es-ES" sz="2400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VIVENCIA</a:t>
            </a:r>
            <a:endParaRPr lang="es-E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7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980" y="1268760"/>
            <a:ext cx="5256000" cy="5184576"/>
          </a:xfrm>
          <a:solidFill>
            <a:schemeClr val="accent3">
              <a:lumMod val="20000"/>
              <a:lumOff val="80000"/>
            </a:schemeClr>
          </a:solidFill>
          <a:ln w="63500" cmpd="tri">
            <a:solidFill>
              <a:schemeClr val="accent3">
                <a:lumMod val="50000"/>
              </a:schemeClr>
            </a:solidFill>
          </a:ln>
        </p:spPr>
        <p:txBody>
          <a:bodyPr lIns="180000" tIns="180000" rIns="180000" bIns="180000" rtlCol="0" anchor="ctr"/>
          <a:lstStyle/>
          <a:p>
            <a:pPr marL="0" indent="180975" algn="just" eaLnBrk="1" hangingPunct="1">
              <a:lnSpc>
                <a:spcPct val="150000"/>
              </a:lnSpc>
              <a:buNone/>
            </a:pPr>
            <a:r>
              <a:rPr lang="es-ES_tradnl" sz="2000" dirty="0">
                <a:latin typeface="Franklin Gothic Medium" panose="020B0603020102020204" pitchFamily="34" charset="0"/>
              </a:rPr>
              <a:t>“… seres biológicos en intenso crecimiento; </a:t>
            </a:r>
            <a:r>
              <a:rPr lang="es-ES_tradnl" sz="2800" dirty="0">
                <a:latin typeface="Franklin Gothic Medium" panose="020B0603020102020204" pitchFamily="34" charset="0"/>
              </a:rPr>
              <a:t>seres sociales y culturales por su origen que devienen individuales</a:t>
            </a:r>
            <a:r>
              <a:rPr lang="es-ES_tradnl" sz="2000" dirty="0">
                <a:latin typeface="Franklin Gothic Medium" panose="020B0603020102020204" pitchFamily="34" charset="0"/>
              </a:rPr>
              <a:t> a partir de la apropiación activa de las experiencias aportadas por su medio específico; seres afectivos y dependientes, con capacidad para transitar al autovalidismo; con extraordinario potencial de desarrollo; y portadores de derechos para el alcance de una vida plena</a:t>
            </a:r>
            <a:r>
              <a:rPr lang="es-ES_tradnl" sz="2000" dirty="0" smtClean="0">
                <a:latin typeface="Franklin Gothic Medium" panose="020B0603020102020204" pitchFamily="34" charset="0"/>
              </a:rPr>
              <a:t>”</a:t>
            </a:r>
            <a:endParaRPr lang="es-ES" altLang="es-ES" sz="2000" dirty="0">
              <a:latin typeface="Franklin Gothic Medium" panose="020B0603020102020204" pitchFamily="34" charset="0"/>
            </a:endParaRPr>
          </a:p>
        </p:txBody>
      </p:sp>
      <p:pic>
        <p:nvPicPr>
          <p:cNvPr id="3" name="Picture 3" descr="I:\COSAS DE MIRIAM\Currículo\fotos curriculo dic\100CASIO\CIMG00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8" t="23572" r="38535" b="21787"/>
          <a:stretch/>
        </p:blipFill>
        <p:spPr>
          <a:xfrm>
            <a:off x="6408204" y="1628800"/>
            <a:ext cx="2376264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1 CuadroTexto"/>
          <p:cNvSpPr txBox="1"/>
          <p:nvPr/>
        </p:nvSpPr>
        <p:spPr>
          <a:xfrm>
            <a:off x="6012160" y="4755105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smtClean="0">
                <a:latin typeface="Franklin Gothic Demi" panose="020B0703020102020204" pitchFamily="34" charset="0"/>
                <a:cs typeface="Arial" panose="020B0604020202020204" pitchFamily="34" charset="0"/>
              </a:rPr>
              <a:t>Isabel Ríos Leonard </a:t>
            </a:r>
          </a:p>
          <a:p>
            <a:pPr algn="ctr"/>
            <a:r>
              <a:rPr lang="es-ES_tradnl" sz="1600" dirty="0" smtClean="0">
                <a:latin typeface="Franklin Gothic Demi" panose="020B0703020102020204" pitchFamily="34" charset="0"/>
                <a:cs typeface="Arial" panose="020B0604020202020204" pitchFamily="34" charset="0"/>
              </a:rPr>
              <a:t>(2007)</a:t>
            </a:r>
            <a:endParaRPr lang="es-ES" sz="1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5496" y="404664"/>
            <a:ext cx="6732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ln w="6350">
                  <a:noFill/>
                </a:ln>
                <a:latin typeface="Franklin Gothic Demi" panose="020B0703020102020204" pitchFamily="34" charset="0"/>
              </a:rPr>
              <a:t>NIÑAS Y NIÑOS DE LA PRIMERA </a:t>
            </a:r>
            <a:r>
              <a:rPr lang="es-ES_tradnl" sz="2800" dirty="0" smtClean="0">
                <a:ln w="6350">
                  <a:noFill/>
                </a:ln>
                <a:latin typeface="Franklin Gothic Demi" panose="020B0703020102020204" pitchFamily="34" charset="0"/>
              </a:rPr>
              <a:t>INFANCIA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68678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125760" y="2708920"/>
            <a:ext cx="8892480" cy="3779758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342900" algn="just">
              <a:lnSpc>
                <a:spcPct val="150000"/>
              </a:lnSpc>
              <a:buFont typeface="Wingdings" panose="05000000000000000000" pitchFamily="2" charset="2"/>
              <a:buChar char="Ä"/>
              <a:tabLst>
                <a:tab pos="-114300" algn="l"/>
                <a:tab pos="114300" algn="l"/>
                <a:tab pos="228600" algn="l"/>
              </a:tabLst>
            </a:pPr>
            <a:r>
              <a:rPr lang="es-ES" sz="2400" dirty="0" smtClean="0">
                <a:latin typeface="Franklin Gothic Medium" panose="020B0603020102020204" pitchFamily="34" charset="0"/>
              </a:rPr>
              <a:t>Explicar </a:t>
            </a:r>
            <a:r>
              <a:rPr lang="es-ES" sz="2400" dirty="0">
                <a:latin typeface="Franklin Gothic Medium" panose="020B0603020102020204" pitchFamily="34" charset="0"/>
              </a:rPr>
              <a:t>las principales razones que han conducido a una nueva propuesta curricular para la primera infancia cubana. </a:t>
            </a:r>
          </a:p>
          <a:p>
            <a:pPr indent="-342900" algn="just">
              <a:lnSpc>
                <a:spcPct val="150000"/>
              </a:lnSpc>
              <a:buFont typeface="Wingdings" panose="05000000000000000000" pitchFamily="2" charset="2"/>
              <a:buChar char="Ä"/>
              <a:tabLst>
                <a:tab pos="-114300" algn="l"/>
                <a:tab pos="114300" algn="l"/>
                <a:tab pos="228600" algn="l"/>
              </a:tabLst>
            </a:pPr>
            <a:r>
              <a:rPr lang="es-ES" sz="2400" dirty="0">
                <a:latin typeface="Franklin Gothic Medium" panose="020B0603020102020204" pitchFamily="34" charset="0"/>
              </a:rPr>
              <a:t>Definir dimensión. Dimensiones que se proponen. </a:t>
            </a:r>
          </a:p>
          <a:p>
            <a:pPr indent="-342900" algn="just">
              <a:lnSpc>
                <a:spcPct val="150000"/>
              </a:lnSpc>
              <a:buFont typeface="Wingdings" panose="05000000000000000000" pitchFamily="2" charset="2"/>
              <a:buChar char="Ä"/>
              <a:tabLst>
                <a:tab pos="-114300" algn="l"/>
                <a:tab pos="114300" algn="l"/>
                <a:tab pos="228600" algn="l"/>
              </a:tabLst>
            </a:pPr>
            <a:r>
              <a:rPr lang="es-ES" sz="2400" dirty="0">
                <a:latin typeface="Franklin Gothic Medium" panose="020B0603020102020204" pitchFamily="34" charset="0"/>
              </a:rPr>
              <a:t>Establecer relación entre Educación y Desarrollo.</a:t>
            </a:r>
          </a:p>
          <a:p>
            <a:pPr indent="-342900" algn="just">
              <a:lnSpc>
                <a:spcPct val="150000"/>
              </a:lnSpc>
              <a:buFont typeface="Wingdings" panose="05000000000000000000" pitchFamily="2" charset="2"/>
              <a:buChar char="Ä"/>
              <a:tabLst>
                <a:tab pos="-114300" algn="l"/>
                <a:tab pos="114300" algn="l"/>
                <a:tab pos="228600" algn="l"/>
              </a:tabLst>
            </a:pPr>
            <a:r>
              <a:rPr lang="es-ES" sz="2400" dirty="0">
                <a:latin typeface="Franklin Gothic Medium" panose="020B0603020102020204" pitchFamily="34" charset="0"/>
              </a:rPr>
              <a:t>Fundamentar la concepción que se asume</a:t>
            </a:r>
            <a:r>
              <a:rPr lang="es-ES" sz="2400" dirty="0" smtClean="0">
                <a:latin typeface="Franklin Gothic Medium" panose="020B0603020102020204" pitchFamily="34" charset="0"/>
              </a:rPr>
              <a:t>.</a:t>
            </a:r>
          </a:p>
          <a:p>
            <a:pPr indent="-342900" algn="just">
              <a:lnSpc>
                <a:spcPct val="150000"/>
              </a:lnSpc>
              <a:buFont typeface="Wingdings" panose="05000000000000000000" pitchFamily="2" charset="2"/>
              <a:buChar char="Ä"/>
              <a:tabLst>
                <a:tab pos="-114300" algn="l"/>
                <a:tab pos="114300" algn="l"/>
                <a:tab pos="228600" algn="l"/>
              </a:tabLst>
            </a:pPr>
            <a:r>
              <a:rPr lang="es-ES" sz="2400" dirty="0">
                <a:latin typeface="Franklin Gothic Medium" panose="020B0603020102020204" pitchFamily="34" charset="0"/>
              </a:rPr>
              <a:t>Criterios que se tuvieron en cuenta para su determinación.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251520" y="542067"/>
            <a:ext cx="8640960" cy="1055608"/>
          </a:xfrm>
          <a:prstGeom prst="round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-114300" algn="l"/>
                <a:tab pos="114300" algn="l"/>
                <a:tab pos="228600" algn="l"/>
              </a:tabLst>
            </a:pPr>
            <a:r>
              <a:rPr lang="es-ES" sz="2800" dirty="0">
                <a:latin typeface="Franklin Gothic Medium" panose="020B0603020102020204" pitchFamily="34" charset="0"/>
              </a:rPr>
              <a:t>Tema 1. </a:t>
            </a:r>
            <a:r>
              <a:rPr lang="es-ES" sz="2800" dirty="0" smtClean="0">
                <a:latin typeface="Franklin Gothic Medium" panose="020B0603020102020204" pitchFamily="34" charset="0"/>
              </a:rPr>
              <a:t>Elementos </a:t>
            </a:r>
            <a:r>
              <a:rPr lang="es-ES" sz="2800" dirty="0">
                <a:latin typeface="Franklin Gothic Medium" panose="020B0603020102020204" pitchFamily="34" charset="0"/>
              </a:rPr>
              <a:t>Generales que sustentan la organización del currículo de la primera infancia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539552" y="2011522"/>
            <a:ext cx="1974375" cy="61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es-ES" sz="3200" dirty="0">
                <a:latin typeface="Franklin Gothic Medium" panose="020B0603020102020204" pitchFamily="34" charset="0"/>
              </a:rPr>
              <a:t>Objetivos </a:t>
            </a:r>
          </a:p>
        </p:txBody>
      </p:sp>
    </p:spTree>
    <p:extLst>
      <p:ext uri="{BB962C8B-B14F-4D97-AF65-F5344CB8AC3E}">
        <p14:creationId xmlns:p14="http://schemas.microsoft.com/office/powerpoint/2010/main" val="15123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34304259"/>
              </p:ext>
            </p:extLst>
          </p:nvPr>
        </p:nvGraphicFramePr>
        <p:xfrm>
          <a:off x="899592" y="1196752"/>
          <a:ext cx="6768752" cy="4877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ángulo 8"/>
          <p:cNvSpPr/>
          <p:nvPr/>
        </p:nvSpPr>
        <p:spPr>
          <a:xfrm>
            <a:off x="5004048" y="145633"/>
            <a:ext cx="40857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Relación de la </a:t>
            </a:r>
            <a:r>
              <a:rPr lang="es-ES" sz="2800" dirty="0" smtClean="0">
                <a:solidFill>
                  <a:prstClr val="black"/>
                </a:solidFill>
                <a:latin typeface="Franklin Gothic Medium Cond" panose="020B0606030402020204" pitchFamily="34" charset="0"/>
              </a:rPr>
              <a:t>dimensión con </a:t>
            </a:r>
            <a:r>
              <a:rPr lang="es-ES" sz="2800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las restantes dimensiones</a:t>
            </a:r>
          </a:p>
          <a:p>
            <a:pPr lvl="0" algn="ctr">
              <a:defRPr/>
            </a:pPr>
            <a:endParaRPr lang="es-ES" sz="2800" dirty="0">
              <a:solidFill>
                <a:prstClr val="black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57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35365479"/>
              </p:ext>
            </p:extLst>
          </p:nvPr>
        </p:nvGraphicFramePr>
        <p:xfrm>
          <a:off x="0" y="484584"/>
          <a:ext cx="91440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66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00850648"/>
              </p:ext>
            </p:extLst>
          </p:nvPr>
        </p:nvGraphicFramePr>
        <p:xfrm>
          <a:off x="0" y="476672"/>
          <a:ext cx="886968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51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23542940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/>
          <p:cNvSpPr txBox="1"/>
          <p:nvPr/>
        </p:nvSpPr>
        <p:spPr>
          <a:xfrm rot="17784986">
            <a:off x="-1435004" y="2521474"/>
            <a:ext cx="7052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prstClr val="black"/>
                </a:solidFill>
                <a:latin typeface="Franklin Gothic Medium" panose="020B0603020102020204" pitchFamily="34" charset="0"/>
              </a:rPr>
              <a:t>Dimensión Educación y Desarrollo Social Personal</a:t>
            </a:r>
          </a:p>
          <a:p>
            <a:pPr algn="ctr"/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773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35696" y="116632"/>
            <a:ext cx="6336704" cy="543354"/>
          </a:xfrm>
          <a:prstGeom prst="wedgeRoundRectCallout">
            <a:avLst>
              <a:gd name="adj1" fmla="val -55821"/>
              <a:gd name="adj2" fmla="val 717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63500" cap="rnd" cmpd="tri">
            <a:solidFill>
              <a:schemeClr val="accent3">
                <a:lumMod val="50000"/>
              </a:schemeClr>
            </a:solidFill>
            <a:bevel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es-ES"/>
            </a:defPPr>
            <a:lvl1pPr lvl="0" indent="0" algn="ctr">
              <a:lnSpc>
                <a:spcPct val="114000"/>
              </a:lnSpc>
              <a:spcBef>
                <a:spcPts val="0"/>
              </a:spcBef>
              <a:buFont typeface="Arial"/>
              <a:buNone/>
              <a:defRPr sz="2800" b="1">
                <a:latin typeface="Franklin Gothic Medium Cond" pitchFamily="34" charset="0"/>
                <a:cs typeface="Arial" pitchFamily="34" charset="0"/>
              </a:defRPr>
            </a:lvl1pPr>
            <a:lvl2pPr marL="742950" lvl="0" indent="-285750">
              <a:spcBef>
                <a:spcPct val="20000"/>
              </a:spcBef>
              <a:buFont typeface="Arial"/>
              <a:buChar char="–"/>
              <a:defRPr sz="2800">
                <a:latin typeface="Calibri"/>
              </a:defRPr>
            </a:lvl2pPr>
            <a:lvl3pPr marL="1143000" lvl="0" indent="-228600">
              <a:spcBef>
                <a:spcPct val="20000"/>
              </a:spcBef>
              <a:buFont typeface="Arial"/>
              <a:buChar char="•"/>
              <a:defRPr sz="2400">
                <a:latin typeface="Calibri"/>
              </a:defRPr>
            </a:lvl3pPr>
            <a:lvl4pPr marL="1600200" lvl="0" indent="-228600">
              <a:spcBef>
                <a:spcPct val="20000"/>
              </a:spcBef>
              <a:buFont typeface="Arial"/>
              <a:buChar char="–"/>
              <a:defRPr sz="2000">
                <a:latin typeface="Calibri"/>
              </a:defRPr>
            </a:lvl4pPr>
            <a:lvl5pPr marL="2057400" lvl="0" indent="-228600">
              <a:spcBef>
                <a:spcPct val="20000"/>
              </a:spcBef>
              <a:buFont typeface="Arial"/>
              <a:buChar char="»"/>
              <a:defRPr sz="2000">
                <a:latin typeface="Calibri"/>
              </a:defRPr>
            </a:lvl5pPr>
            <a:lvl6pPr marL="2514600" lvl="0" indent="-228600">
              <a:spcBef>
                <a:spcPct val="20000"/>
              </a:spcBef>
              <a:buFont typeface="Arial"/>
              <a:buChar char="•"/>
              <a:defRPr sz="2000">
                <a:latin typeface="Calibri"/>
              </a:defRPr>
            </a:lvl6pPr>
            <a:lvl7pPr marL="2971800" lvl="0" indent="-228600">
              <a:spcBef>
                <a:spcPct val="20000"/>
              </a:spcBef>
              <a:buFont typeface="Arial"/>
              <a:buChar char="•"/>
              <a:defRPr sz="2000">
                <a:latin typeface="Calibri"/>
              </a:defRPr>
            </a:lvl7pPr>
            <a:lvl8pPr marL="3429000" lvl="0" indent="-228600">
              <a:spcBef>
                <a:spcPct val="20000"/>
              </a:spcBef>
              <a:buFont typeface="Arial"/>
              <a:buChar char="•"/>
              <a:defRPr sz="2000">
                <a:latin typeface="Calibri"/>
              </a:defRPr>
            </a:lvl8pPr>
            <a:lvl9pPr marL="3886200" lvl="0" indent="-228600">
              <a:spcBef>
                <a:spcPct val="20000"/>
              </a:spcBef>
              <a:buFont typeface="Arial"/>
              <a:buChar char="•"/>
              <a:defRPr sz="2000">
                <a:latin typeface="Calibri"/>
              </a:defRPr>
            </a:lvl9pPr>
          </a:lstStyle>
          <a:p>
            <a:r>
              <a:rPr lang="es-ES" sz="3200" b="0" dirty="0" smtClean="0"/>
              <a:t>Orientaciones para el próximo encuentro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323528" y="2593959"/>
            <a:ext cx="8514631" cy="373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Ä"/>
            </a:pPr>
            <a:r>
              <a:rPr lang="es-ES" sz="2400" dirty="0" smtClean="0">
                <a:latin typeface="Franklin Gothic Medium" panose="020B0603020102020204" pitchFamily="34" charset="0"/>
              </a:rPr>
              <a:t> Haga una derivación gradual de los objetivos dirigidos al proceso de formación de hábitos culturales, desde 1 hasta los 6 años de vida.</a:t>
            </a:r>
          </a:p>
          <a:p>
            <a:pPr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Ä"/>
            </a:pPr>
            <a:r>
              <a:rPr lang="es-ES" sz="2400" dirty="0" smtClean="0">
                <a:latin typeface="Franklin Gothic Medium" panose="020B0603020102020204" pitchFamily="34" charset="0"/>
              </a:rPr>
              <a:t>Seleccione un año de vida y ejemplifique algunas de las acciones que usted realiza para darle tratamiento a este proceso. </a:t>
            </a:r>
            <a:r>
              <a:rPr lang="es-ES" dirty="0" smtClean="0">
                <a:latin typeface="Franklin Gothic Medium" panose="020B0603020102020204" pitchFamily="34" charset="0"/>
              </a:rPr>
              <a:t>(Se otorgarán puntos adicionales por la creatividad demostrada)</a:t>
            </a:r>
          </a:p>
          <a:p>
            <a:pPr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Ä"/>
            </a:pPr>
            <a:r>
              <a:rPr lang="es-ES" sz="2400" dirty="0" smtClean="0">
                <a:latin typeface="Franklin Gothic Medium" panose="020B0603020102020204" pitchFamily="34" charset="0"/>
              </a:rPr>
              <a:t>En sus análisis debe demostrar cómo tiene en cuenta la relación entre esta dimensión y las restantes.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4" t="9050" r="20134" b="31100"/>
          <a:stretch/>
        </p:blipFill>
        <p:spPr>
          <a:xfrm>
            <a:off x="0" y="0"/>
            <a:ext cx="1475656" cy="221348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31640" y="1053015"/>
            <a:ext cx="7704856" cy="135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buFont typeface="Wingdings" panose="05000000000000000000" pitchFamily="2" charset="2"/>
              <a:buChar char="Ä"/>
            </a:pPr>
            <a:r>
              <a:rPr lang="es-ES" sz="2400" dirty="0">
                <a:latin typeface="Franklin Gothic Medium" panose="020B0603020102020204" pitchFamily="34" charset="0"/>
              </a:rPr>
              <a:t>Realice un estudio de los objetivos y contenidos de la Dimensión de Educación y Desarrollo Social </a:t>
            </a:r>
            <a:r>
              <a:rPr lang="es-ES" sz="2400" dirty="0" smtClean="0">
                <a:latin typeface="Franklin Gothic Medium" panose="020B0603020102020204" pitchFamily="34" charset="0"/>
              </a:rPr>
              <a:t>Personal y a partir de este cumpla con las siguientes orientaciones: </a:t>
            </a:r>
            <a:endParaRPr lang="es-ES" sz="24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73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908720"/>
            <a:ext cx="8712968" cy="56774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0" cmpd="tri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Ä"/>
              <a:defRPr sz="2400">
                <a:latin typeface="Franklin Gothic Demi"/>
              </a:defRPr>
            </a:lvl1pPr>
          </a:lstStyle>
          <a:p>
            <a:pPr marL="0" indent="0">
              <a:spcAft>
                <a:spcPts val="0"/>
              </a:spcAft>
            </a:pPr>
            <a:r>
              <a:rPr lang="es-ES" sz="2000" dirty="0"/>
              <a:t>Benavides et al. (2010). Lecturas de pedagogía preescolar. La Habana, Cuba: Pueblo y Educación. </a:t>
            </a:r>
          </a:p>
          <a:p>
            <a:pPr marL="0" indent="0">
              <a:spcAft>
                <a:spcPts val="0"/>
              </a:spcAft>
            </a:pPr>
            <a:r>
              <a:rPr lang="es-ES" sz="2000" dirty="0"/>
              <a:t>Colectivo de autores. (2010). Lecturas generales acerca de la educación y el desarrollo de los niños en la primera infancia. La Habana, Cuba: Pueblo y Educación. </a:t>
            </a:r>
          </a:p>
          <a:p>
            <a:pPr marL="0" indent="0">
              <a:spcAft>
                <a:spcPts val="0"/>
              </a:spcAft>
            </a:pPr>
            <a:r>
              <a:rPr lang="es-ES" sz="2000" dirty="0"/>
              <a:t>Díaz, M. (2017).  El plan educativo de la primera infancia. Teleconferencia, Cinesoft. La Habana, Cuba</a:t>
            </a:r>
          </a:p>
          <a:p>
            <a:pPr marL="0" indent="0">
              <a:spcAft>
                <a:spcPts val="0"/>
              </a:spcAft>
            </a:pPr>
            <a:r>
              <a:rPr lang="es-ES" sz="2000" dirty="0"/>
              <a:t>Diccionario Latinoamericano de Educación. (2003). Caracas, Venezuela: Universidad Central de Venezuela.  </a:t>
            </a:r>
          </a:p>
          <a:p>
            <a:pPr marL="0" indent="0">
              <a:spcAft>
                <a:spcPts val="0"/>
              </a:spcAft>
            </a:pPr>
            <a:r>
              <a:rPr lang="es-ES" sz="2000" dirty="0"/>
              <a:t>López, J. (1997). Vigencia de las ideas de Vigotsky. Ecuador. </a:t>
            </a:r>
          </a:p>
          <a:p>
            <a:pPr marL="0" indent="0">
              <a:spcAft>
                <a:spcPts val="0"/>
              </a:spcAft>
            </a:pPr>
            <a:r>
              <a:rPr lang="es-ES" sz="2000" dirty="0"/>
              <a:t>López, J. (2016). Un nuevo concepto de Educación Infantil. La Habana, Cuba: Pueblo y Educación. </a:t>
            </a:r>
          </a:p>
          <a:p>
            <a:pPr marL="0" indent="0">
              <a:spcAft>
                <a:spcPts val="0"/>
              </a:spcAft>
            </a:pPr>
            <a:r>
              <a:rPr lang="es-ES" sz="2000" dirty="0"/>
              <a:t>López &amp; Siverio (2005). El proceso educativo para el desarrollo integral de la primera infancia. La Habana, Cuba: Pueblo y Educación. </a:t>
            </a:r>
          </a:p>
          <a:p>
            <a:pPr marL="0" indent="0">
              <a:spcAft>
                <a:spcPts val="0"/>
              </a:spcAft>
            </a:pPr>
            <a:r>
              <a:rPr lang="es-ES" sz="2000" dirty="0"/>
              <a:t>Ríos et al. (2017). Libro de texto para Programa de superación a docentes de la Educación Preescolar: Colombia: Nomos S.A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sp>
        <p:nvSpPr>
          <p:cNvPr id="4" name="CuadroTexto 3"/>
          <p:cNvSpPr txBox="1"/>
          <p:nvPr/>
        </p:nvSpPr>
        <p:spPr>
          <a:xfrm rot="815449">
            <a:off x="6716753" y="316621"/>
            <a:ext cx="2376264" cy="5433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0" cap="rnd" cmpd="tri">
            <a:solidFill>
              <a:schemeClr val="accent3">
                <a:lumMod val="50000"/>
              </a:schemeClr>
            </a:solidFill>
            <a:bevel/>
          </a:ln>
        </p:spPr>
        <p:txBody>
          <a:bodyPr wrap="square" lIns="91440" tIns="45720" rIns="91440" bIns="45720" anchor="t">
            <a:noAutofit/>
          </a:bodyPr>
          <a:lstStyle>
            <a:defPPr>
              <a:defRPr lang="es-ES"/>
            </a:defPPr>
            <a:lvl1pPr lvl="0" indent="0" algn="ctr">
              <a:lnSpc>
                <a:spcPct val="114000"/>
              </a:lnSpc>
              <a:spcBef>
                <a:spcPts val="0"/>
              </a:spcBef>
              <a:buFont typeface="Arial"/>
              <a:buNone/>
              <a:defRPr sz="2800" b="1">
                <a:latin typeface="Franklin Gothic Medium Cond" pitchFamily="34" charset="0"/>
                <a:cs typeface="Arial" pitchFamily="34" charset="0"/>
              </a:defRPr>
            </a:lvl1pPr>
            <a:lvl2pPr marL="742950" lvl="0" indent="-285750">
              <a:spcBef>
                <a:spcPct val="20000"/>
              </a:spcBef>
              <a:buFont typeface="Arial"/>
              <a:buChar char="–"/>
              <a:defRPr sz="2800">
                <a:latin typeface="Calibri"/>
              </a:defRPr>
            </a:lvl2pPr>
            <a:lvl3pPr marL="1143000" lvl="0" indent="-228600">
              <a:spcBef>
                <a:spcPct val="20000"/>
              </a:spcBef>
              <a:buFont typeface="Arial"/>
              <a:buChar char="•"/>
              <a:defRPr sz="2400">
                <a:latin typeface="Calibri"/>
              </a:defRPr>
            </a:lvl3pPr>
            <a:lvl4pPr marL="1600200" lvl="0" indent="-228600">
              <a:spcBef>
                <a:spcPct val="20000"/>
              </a:spcBef>
              <a:buFont typeface="Arial"/>
              <a:buChar char="–"/>
              <a:defRPr sz="2000">
                <a:latin typeface="Calibri"/>
              </a:defRPr>
            </a:lvl4pPr>
            <a:lvl5pPr marL="2057400" lvl="0" indent="-228600">
              <a:spcBef>
                <a:spcPct val="20000"/>
              </a:spcBef>
              <a:buFont typeface="Arial"/>
              <a:buChar char="»"/>
              <a:defRPr sz="2000">
                <a:latin typeface="Calibri"/>
              </a:defRPr>
            </a:lvl5pPr>
            <a:lvl6pPr marL="2514600" lvl="0" indent="-228600">
              <a:spcBef>
                <a:spcPct val="20000"/>
              </a:spcBef>
              <a:buFont typeface="Arial"/>
              <a:buChar char="•"/>
              <a:defRPr sz="2000">
                <a:latin typeface="Calibri"/>
              </a:defRPr>
            </a:lvl6pPr>
            <a:lvl7pPr marL="2971800" lvl="0" indent="-228600">
              <a:spcBef>
                <a:spcPct val="20000"/>
              </a:spcBef>
              <a:buFont typeface="Arial"/>
              <a:buChar char="•"/>
              <a:defRPr sz="2000">
                <a:latin typeface="Calibri"/>
              </a:defRPr>
            </a:lvl7pPr>
            <a:lvl8pPr marL="3429000" lvl="0" indent="-228600">
              <a:spcBef>
                <a:spcPct val="20000"/>
              </a:spcBef>
              <a:buFont typeface="Arial"/>
              <a:buChar char="•"/>
              <a:defRPr sz="2000">
                <a:latin typeface="Calibri"/>
              </a:defRPr>
            </a:lvl8pPr>
            <a:lvl9pPr marL="3886200" lvl="0" indent="-228600">
              <a:spcBef>
                <a:spcPct val="20000"/>
              </a:spcBef>
              <a:buFont typeface="Arial"/>
              <a:buChar char="•"/>
              <a:defRPr sz="2000">
                <a:latin typeface="Calibri"/>
              </a:defRPr>
            </a:lvl9pPr>
          </a:lstStyle>
          <a:p>
            <a:r>
              <a:rPr lang="es-ES" dirty="0"/>
              <a:t>Bibliografía </a:t>
            </a:r>
          </a:p>
        </p:txBody>
      </p:sp>
    </p:spTree>
    <p:extLst>
      <p:ext uri="{BB962C8B-B14F-4D97-AF65-F5344CB8AC3E}">
        <p14:creationId xmlns:p14="http://schemas.microsoft.com/office/powerpoint/2010/main" val="99999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908720"/>
            <a:ext cx="8712968" cy="550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0" cmpd="tri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Ä"/>
              <a:defRPr sz="2400">
                <a:latin typeface="Franklin Gothic Demi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s-ES" sz="2000" dirty="0" smtClean="0"/>
              <a:t>Díaz, Ríos, Siverio, Burke &amp; Gallo (2017). </a:t>
            </a:r>
            <a:r>
              <a:rPr lang="es-ES" sz="2000" i="1" dirty="0" smtClean="0"/>
              <a:t>Un acercamiento a la concepción curricular de la primera infancia cubana.</a:t>
            </a:r>
            <a:r>
              <a:rPr lang="es-ES" sz="2000" dirty="0" smtClean="0"/>
              <a:t> La Habana, Cuba: Pueblo y Educación. </a:t>
            </a:r>
          </a:p>
          <a:p>
            <a:pPr marL="0" indent="0">
              <a:spcAft>
                <a:spcPts val="0"/>
              </a:spcAft>
            </a:pPr>
            <a:r>
              <a:rPr lang="es-ES" sz="2000" dirty="0" smtClean="0"/>
              <a:t>Domínguez</a:t>
            </a:r>
            <a:r>
              <a:rPr lang="es-ES" sz="2000" dirty="0"/>
              <a:t>, M. (2004). El conocimiento de sí mismo y sus posibilidades. La Habana, Cuba: Pueblo y Educación. </a:t>
            </a:r>
            <a:endParaRPr lang="es-ES" sz="2000" dirty="0" smtClean="0"/>
          </a:p>
          <a:p>
            <a:pPr marL="0" lvl="0" indent="0"/>
            <a:r>
              <a:rPr lang="es-ES" sz="2000" dirty="0"/>
              <a:t>Martínez, F. (2001). </a:t>
            </a:r>
            <a:r>
              <a:rPr lang="es-ES" sz="2000" i="1" dirty="0"/>
              <a:t>Los procesos evolutivos del niño.</a:t>
            </a:r>
            <a:r>
              <a:rPr lang="es-ES" sz="2000" dirty="0"/>
              <a:t> La Habana, Cuba: Pueblo y Educación. </a:t>
            </a:r>
          </a:p>
          <a:p>
            <a:pPr marL="0" lvl="0" indent="0"/>
            <a:r>
              <a:rPr lang="es-ES" sz="2000" dirty="0" smtClean="0"/>
              <a:t>Martínez</a:t>
            </a:r>
            <a:r>
              <a:rPr lang="es-ES" sz="2000" dirty="0"/>
              <a:t>, Pérez, </a:t>
            </a:r>
            <a:r>
              <a:rPr lang="es-ES" sz="2000" dirty="0" err="1"/>
              <a:t>Yaque</a:t>
            </a:r>
            <a:r>
              <a:rPr lang="es-ES" sz="2000" dirty="0"/>
              <a:t>, Molina &amp; Sánchez (2002). </a:t>
            </a:r>
            <a:r>
              <a:rPr lang="es-ES" sz="2000" i="1" dirty="0"/>
              <a:t>La atención clínico educativa en la edad preescolar.</a:t>
            </a:r>
            <a:r>
              <a:rPr lang="es-ES" sz="2000" dirty="0"/>
              <a:t> La Habana, Cuba: Pueblo y Educación. </a:t>
            </a:r>
          </a:p>
          <a:p>
            <a:pPr marL="0" indent="0">
              <a:spcAft>
                <a:spcPts val="0"/>
              </a:spcAft>
            </a:pPr>
            <a:r>
              <a:rPr lang="es-ES" sz="2000" dirty="0" smtClean="0"/>
              <a:t>Ministerio de Educación. (2012). </a:t>
            </a:r>
            <a:r>
              <a:rPr lang="es-ES" sz="2000" i="1" dirty="0" smtClean="0"/>
              <a:t>Orientaciones educativas sobre algunas conductas del niño preescolar.</a:t>
            </a:r>
            <a:r>
              <a:rPr lang="es-ES" sz="2000" dirty="0" smtClean="0"/>
              <a:t> La Habana, Cuba: Pueblo y Educación.</a:t>
            </a:r>
          </a:p>
          <a:p>
            <a:pPr marL="0" indent="0">
              <a:spcAft>
                <a:spcPts val="0"/>
              </a:spcAft>
            </a:pPr>
            <a:r>
              <a:rPr lang="es-ES" sz="2000" dirty="0" smtClean="0"/>
              <a:t>Rodríguez </a:t>
            </a:r>
            <a:r>
              <a:rPr lang="es-ES" sz="2000" dirty="0"/>
              <a:t>et al. (2010). </a:t>
            </a:r>
            <a:r>
              <a:rPr lang="es-ES" sz="2000" i="1" dirty="0"/>
              <a:t>Lecturas de psicología preescolar.</a:t>
            </a:r>
            <a:r>
              <a:rPr lang="es-ES" sz="2000" dirty="0"/>
              <a:t> La Habana, Cuba: Pueblo y Educación</a:t>
            </a:r>
            <a:r>
              <a:rPr lang="es-ES" sz="2000" dirty="0" smtClean="0"/>
              <a:t>.</a:t>
            </a:r>
          </a:p>
          <a:p>
            <a:pPr marL="0" indent="0">
              <a:spcAft>
                <a:spcPts val="0"/>
              </a:spcAft>
            </a:pPr>
            <a:r>
              <a:rPr lang="es-ES" sz="2000" dirty="0"/>
              <a:t>González et al. (1995). </a:t>
            </a:r>
            <a:r>
              <a:rPr lang="es-ES" sz="2000" i="1" dirty="0"/>
              <a:t>Psicología para educadores.</a:t>
            </a:r>
            <a:r>
              <a:rPr lang="es-ES" sz="2000" dirty="0"/>
              <a:t> La Habana, Cuba: Pueblo y Educación. </a:t>
            </a:r>
          </a:p>
        </p:txBody>
      </p:sp>
      <p:sp>
        <p:nvSpPr>
          <p:cNvPr id="4" name="CuadroTexto 3"/>
          <p:cNvSpPr txBox="1"/>
          <p:nvPr/>
        </p:nvSpPr>
        <p:spPr>
          <a:xfrm rot="815449">
            <a:off x="6716753" y="316621"/>
            <a:ext cx="2376264" cy="5433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0" cap="rnd" cmpd="tri">
            <a:solidFill>
              <a:schemeClr val="accent3">
                <a:lumMod val="50000"/>
              </a:schemeClr>
            </a:solidFill>
            <a:bevel/>
          </a:ln>
        </p:spPr>
        <p:txBody>
          <a:bodyPr wrap="square" lIns="91440" tIns="45720" rIns="91440" bIns="45720" anchor="t">
            <a:noAutofit/>
          </a:bodyPr>
          <a:lstStyle>
            <a:defPPr>
              <a:defRPr lang="es-ES"/>
            </a:defPPr>
            <a:lvl1pPr lvl="0" indent="0" algn="ctr">
              <a:lnSpc>
                <a:spcPct val="114000"/>
              </a:lnSpc>
              <a:spcBef>
                <a:spcPts val="0"/>
              </a:spcBef>
              <a:buFont typeface="Arial"/>
              <a:buNone/>
              <a:defRPr sz="2800" b="1">
                <a:latin typeface="Franklin Gothic Medium Cond" pitchFamily="34" charset="0"/>
                <a:cs typeface="Arial" pitchFamily="34" charset="0"/>
              </a:defRPr>
            </a:lvl1pPr>
            <a:lvl2pPr marL="742950" lvl="0" indent="-285750">
              <a:spcBef>
                <a:spcPct val="20000"/>
              </a:spcBef>
              <a:buFont typeface="Arial"/>
              <a:buChar char="–"/>
              <a:defRPr sz="2800">
                <a:latin typeface="Calibri"/>
              </a:defRPr>
            </a:lvl2pPr>
            <a:lvl3pPr marL="1143000" lvl="0" indent="-228600">
              <a:spcBef>
                <a:spcPct val="20000"/>
              </a:spcBef>
              <a:buFont typeface="Arial"/>
              <a:buChar char="•"/>
              <a:defRPr sz="2400">
                <a:latin typeface="Calibri"/>
              </a:defRPr>
            </a:lvl3pPr>
            <a:lvl4pPr marL="1600200" lvl="0" indent="-228600">
              <a:spcBef>
                <a:spcPct val="20000"/>
              </a:spcBef>
              <a:buFont typeface="Arial"/>
              <a:buChar char="–"/>
              <a:defRPr sz="2000">
                <a:latin typeface="Calibri"/>
              </a:defRPr>
            </a:lvl4pPr>
            <a:lvl5pPr marL="2057400" lvl="0" indent="-228600">
              <a:spcBef>
                <a:spcPct val="20000"/>
              </a:spcBef>
              <a:buFont typeface="Arial"/>
              <a:buChar char="»"/>
              <a:defRPr sz="2000">
                <a:latin typeface="Calibri"/>
              </a:defRPr>
            </a:lvl5pPr>
            <a:lvl6pPr marL="2514600" lvl="0" indent="-228600">
              <a:spcBef>
                <a:spcPct val="20000"/>
              </a:spcBef>
              <a:buFont typeface="Arial"/>
              <a:buChar char="•"/>
              <a:defRPr sz="2000">
                <a:latin typeface="Calibri"/>
              </a:defRPr>
            </a:lvl6pPr>
            <a:lvl7pPr marL="2971800" lvl="0" indent="-228600">
              <a:spcBef>
                <a:spcPct val="20000"/>
              </a:spcBef>
              <a:buFont typeface="Arial"/>
              <a:buChar char="•"/>
              <a:defRPr sz="2000">
                <a:latin typeface="Calibri"/>
              </a:defRPr>
            </a:lvl7pPr>
            <a:lvl8pPr marL="3429000" lvl="0" indent="-228600">
              <a:spcBef>
                <a:spcPct val="20000"/>
              </a:spcBef>
              <a:buFont typeface="Arial"/>
              <a:buChar char="•"/>
              <a:defRPr sz="2000">
                <a:latin typeface="Calibri"/>
              </a:defRPr>
            </a:lvl8pPr>
            <a:lvl9pPr marL="3886200" lvl="0" indent="-228600">
              <a:spcBef>
                <a:spcPct val="20000"/>
              </a:spcBef>
              <a:buFont typeface="Arial"/>
              <a:buChar char="•"/>
              <a:defRPr sz="2000">
                <a:latin typeface="Calibri"/>
              </a:defRPr>
            </a:lvl9pPr>
          </a:lstStyle>
          <a:p>
            <a:r>
              <a:rPr lang="es-ES" dirty="0"/>
              <a:t>Bibliografía </a:t>
            </a:r>
          </a:p>
        </p:txBody>
      </p:sp>
    </p:spTree>
    <p:extLst>
      <p:ext uri="{BB962C8B-B14F-4D97-AF65-F5344CB8AC3E}">
        <p14:creationId xmlns:p14="http://schemas.microsoft.com/office/powerpoint/2010/main" val="301061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836712"/>
            <a:ext cx="5040560" cy="5616624"/>
          </a:xfrm>
          <a:solidFill>
            <a:schemeClr val="accent3">
              <a:lumMod val="40000"/>
              <a:lumOff val="60000"/>
            </a:schemeClr>
          </a:solidFill>
          <a:ln w="63500" cmpd="tri">
            <a:solidFill>
              <a:schemeClr val="accent3">
                <a:lumMod val="50000"/>
              </a:schemeClr>
            </a:solidFill>
          </a:ln>
          <a:scene3d>
            <a:camera prst="perspectiveRight"/>
            <a:lightRig rig="threePt" dir="t"/>
          </a:scene3d>
        </p:spPr>
        <p:txBody>
          <a:bodyPr wrap="square" lIns="180000" tIns="180000" rIns="180000" bIns="180000" rtlCol="0" anchor="ctr"/>
          <a:lstStyle/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es-ES" sz="2400" dirty="0" smtClean="0">
                <a:latin typeface="Franklin Gothic Medium" panose="020B0603020102020204" pitchFamily="34" charset="0"/>
              </a:rPr>
              <a:t>“</a:t>
            </a:r>
            <a:r>
              <a:rPr lang="es-ES" sz="2400" dirty="0">
                <a:latin typeface="Franklin Gothic Medium" panose="020B0603020102020204" pitchFamily="34" charset="0"/>
              </a:rPr>
              <a:t>Hoy se trata de </a:t>
            </a:r>
            <a:r>
              <a:rPr lang="es-ES" sz="2400" u="sng" dirty="0">
                <a:latin typeface="Franklin Gothic Medium" panose="020B0603020102020204" pitchFamily="34" charset="0"/>
              </a:rPr>
              <a:t>perfeccionar la obra realizada partiendo de ideas y conceptos enteramente nuevos</a:t>
            </a:r>
            <a:r>
              <a:rPr lang="es-ES" sz="2400" dirty="0">
                <a:latin typeface="Franklin Gothic Medium" panose="020B0603020102020204" pitchFamily="34" charset="0"/>
              </a:rPr>
              <a:t>. Hoy buscamos lo que a nuestro juicio debe ser y será un sistema educacional que se corresponda cada vez más con la igualdad, la justicia plena, la autoestima y las necesidades morales sociales de los ciudadanos en el modelo de sociedad que el pueblo de Cuba se ha propuesto crear</a:t>
            </a:r>
            <a:r>
              <a:rPr lang="es-ES" sz="2400" dirty="0" smtClean="0">
                <a:latin typeface="Franklin Gothic Medium" panose="020B0603020102020204" pitchFamily="34" charset="0"/>
              </a:rPr>
              <a:t>”</a:t>
            </a:r>
            <a:endParaRPr lang="es-ES" sz="2400" dirty="0">
              <a:latin typeface="Franklin Gothic Medium" panose="020B0603020102020204" pitchFamily="34" charset="0"/>
            </a:endParaRPr>
          </a:p>
        </p:txBody>
      </p:sp>
      <p:pic>
        <p:nvPicPr>
          <p:cNvPr id="5" name="Picture 2" descr="L:\PREPRANDO NUEVA PRESENTACIÓN\fidel-cast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92696"/>
            <a:ext cx="3694931" cy="49685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CuadroTexto 1"/>
          <p:cNvSpPr txBox="1"/>
          <p:nvPr/>
        </p:nvSpPr>
        <p:spPr>
          <a:xfrm>
            <a:off x="5915409" y="5809565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Franklin Gothic Medium" panose="020B0603020102020204" pitchFamily="34" charset="0"/>
              </a:rPr>
              <a:t>Castro, F. (2002)</a:t>
            </a:r>
            <a:endParaRPr lang="es-ES" sz="2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93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95536" y="3861048"/>
            <a:ext cx="8280920" cy="1215076"/>
          </a:xfrm>
          <a:prstGeom prst="rect">
            <a:avLst/>
          </a:prstGeom>
          <a:noFill/>
          <a:ln w="63500" cmpd="tri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s-ES" sz="3200" dirty="0" smtClean="0">
                <a:latin typeface="Franklin Gothic Medium" pitchFamily="34" charset="0"/>
              </a:rPr>
              <a:t>¿Era realmente necesario perfeccionar el currículo de la </a:t>
            </a:r>
            <a:r>
              <a:rPr lang="es-ES" sz="3200" dirty="0">
                <a:latin typeface="Franklin Gothic Medium" pitchFamily="34" charset="0"/>
              </a:rPr>
              <a:t>P</a:t>
            </a:r>
            <a:r>
              <a:rPr lang="es-ES" sz="3200" dirty="0" smtClean="0">
                <a:latin typeface="Franklin Gothic Medium" pitchFamily="34" charset="0"/>
              </a:rPr>
              <a:t>rimera Infancia?</a:t>
            </a:r>
            <a:endParaRPr lang="es-ES_tradnl" sz="3200" dirty="0" smtClean="0">
              <a:latin typeface="Franklin Gothic Medium" pitchFamily="34" charset="0"/>
            </a:endParaRPr>
          </a:p>
        </p:txBody>
      </p:sp>
      <p:pic>
        <p:nvPicPr>
          <p:cNvPr id="3" name="Picture 3" descr="C:\Users\damarys\Desktop\interrogantes21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" b="16542"/>
          <a:stretch/>
        </p:blipFill>
        <p:spPr bwMode="auto">
          <a:xfrm>
            <a:off x="2950771" y="218422"/>
            <a:ext cx="5889625" cy="316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13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55776" y="836712"/>
            <a:ext cx="6495226" cy="2737865"/>
          </a:xfrm>
          <a:prstGeom prst="rect">
            <a:avLst/>
          </a:prstGeom>
          <a:noFill/>
          <a:ln w="63500" cmpd="tri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Ä"/>
            </a:pPr>
            <a:r>
              <a:rPr lang="es-ES_tradnl" sz="2400" dirty="0" smtClean="0">
                <a:latin typeface="Franklin Gothic Medium" pitchFamily="34" charset="0"/>
              </a:rPr>
              <a:t>Cambios  </a:t>
            </a:r>
            <a:r>
              <a:rPr lang="es-ES_tradnl" sz="2400" dirty="0">
                <a:latin typeface="Franklin Gothic Medium" pitchFamily="34" charset="0"/>
              </a:rPr>
              <a:t>sociales, como  resultado  del  rápido  avance  de  la ciencia y la  tecnología.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Ä"/>
            </a:pPr>
            <a:r>
              <a:rPr lang="es-ES" sz="2400" dirty="0" smtClean="0">
                <a:latin typeface="Franklin Gothic Medium" pitchFamily="34" charset="0"/>
              </a:rPr>
              <a:t>Principio </a:t>
            </a:r>
            <a:r>
              <a:rPr lang="es-ES" sz="2400" dirty="0">
                <a:latin typeface="Franklin Gothic Medium" pitchFamily="34" charset="0"/>
              </a:rPr>
              <a:t>del perfeccionamiento continuo de planes y programas</a:t>
            </a:r>
            <a:r>
              <a:rPr lang="es-ES" sz="2400" dirty="0" smtClean="0">
                <a:latin typeface="Franklin Gothic Medium" pitchFamily="34" charset="0"/>
              </a:rPr>
              <a:t>.</a:t>
            </a:r>
          </a:p>
          <a:p>
            <a:pPr lvl="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Ä"/>
            </a:pPr>
            <a:r>
              <a:rPr lang="es-ES_tradnl" sz="2400" dirty="0">
                <a:latin typeface="Franklin Gothic Medium" pitchFamily="34" charset="0"/>
              </a:rPr>
              <a:t>La  introducción  de  los  resultados de las investigaciones realizadas en los últimos  años. </a:t>
            </a:r>
            <a:endParaRPr lang="es-ES" sz="2400" dirty="0">
              <a:latin typeface="Franklin Gothic Medium" pitchFamily="34" charset="0"/>
            </a:endParaRPr>
          </a:p>
        </p:txBody>
      </p:sp>
      <p:pic>
        <p:nvPicPr>
          <p:cNvPr id="6" name="5 Imagen" descr="I:\Muñecos sin Rostro\Screenshot_20230322-151107.pn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6" t="7441" r="5468" b="22024"/>
          <a:stretch/>
        </p:blipFill>
        <p:spPr bwMode="auto">
          <a:xfrm>
            <a:off x="107504" y="526"/>
            <a:ext cx="2541270" cy="35004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3 CuadroTexto"/>
          <p:cNvSpPr txBox="1"/>
          <p:nvPr/>
        </p:nvSpPr>
        <p:spPr>
          <a:xfrm rot="20553751">
            <a:off x="522073" y="1351728"/>
            <a:ext cx="1712133" cy="630494"/>
          </a:xfrm>
          <a:prstGeom prst="rect">
            <a:avLst/>
          </a:prstGeom>
          <a:noFill/>
          <a:ln w="63500" cap="rnd" cmpd="tri">
            <a:noFill/>
            <a:bevel/>
          </a:ln>
        </p:spPr>
        <p:txBody>
          <a:bodyPr wrap="square" lIns="91440" tIns="45720" rIns="91440" bIns="45720" anchor="t">
            <a:noAutofit/>
          </a:bodyPr>
          <a:lstStyle>
            <a:defPPr>
              <a:defRPr lang="es-ES"/>
            </a:defPPr>
            <a:lvl1pPr lvl="0" indent="0" algn="just">
              <a:lnSpc>
                <a:spcPct val="114000"/>
              </a:lnSpc>
              <a:spcBef>
                <a:spcPts val="0"/>
              </a:spcBef>
              <a:buFont typeface="Arial"/>
              <a:buNone/>
              <a:defRPr sz="2400">
                <a:solidFill>
                  <a:schemeClr val="tx1"/>
                </a:solidFill>
                <a:latin typeface="Franklin Gothic Medium Cond" pitchFamily="34" charset="0"/>
                <a:cs typeface="Arial" pitchFamily="34" charset="0"/>
              </a:defRPr>
            </a:lvl1pPr>
            <a:lvl2pPr marL="742950" lvl="0" indent="-2857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lvl="0" indent="-2286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lvl="0" indent="-2286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lvl="0" indent="-2286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600" lvl="0" indent="-2286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6pPr>
            <a:lvl7pPr marL="2971800" lvl="0" indent="-2286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7pPr>
            <a:lvl8pPr marL="3429000" lvl="0" indent="-2286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8pPr>
            <a:lvl9pPr marL="3886200" lvl="0" indent="-2286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ctr"/>
            <a:r>
              <a:rPr lang="es-ES" sz="3200" b="1" dirty="0" smtClean="0"/>
              <a:t>RAZONES</a:t>
            </a:r>
            <a:endParaRPr lang="es-ES" sz="3200" b="1" dirty="0"/>
          </a:p>
        </p:txBody>
      </p:sp>
      <p:sp>
        <p:nvSpPr>
          <p:cNvPr id="7" name="6 Rectángulo"/>
          <p:cNvSpPr/>
          <p:nvPr/>
        </p:nvSpPr>
        <p:spPr>
          <a:xfrm>
            <a:off x="107504" y="3681039"/>
            <a:ext cx="8965504" cy="277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Ä"/>
            </a:pPr>
            <a:r>
              <a:rPr lang="es-ES" sz="2400" dirty="0">
                <a:latin typeface="Franklin Gothic Medium" pitchFamily="34" charset="0"/>
              </a:rPr>
              <a:t>Mayor eficacia en los procesos de tránsito, articulación y continuidad. (internos y externos)</a:t>
            </a:r>
          </a:p>
          <a:p>
            <a:pPr lvl="0" indent="-34290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Ä"/>
            </a:pPr>
            <a:r>
              <a:rPr lang="es-ES_tradnl" sz="2400" dirty="0">
                <a:latin typeface="Franklin Gothic Medium" pitchFamily="34" charset="0"/>
              </a:rPr>
              <a:t>La heterogeneidad en la formación de los profesionales de la educación de la primera infancia.</a:t>
            </a:r>
          </a:p>
          <a:p>
            <a:pPr lvl="0" indent="-34290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Ä"/>
            </a:pPr>
            <a:r>
              <a:rPr lang="es-ES_tradnl" sz="2400" dirty="0">
                <a:latin typeface="Franklin Gothic Medium" pitchFamily="34" charset="0"/>
              </a:rPr>
              <a:t>La urgencia de contribuir al desarrollo de la cultura general integral desde las primeras edades de la vida. </a:t>
            </a:r>
          </a:p>
        </p:txBody>
      </p:sp>
    </p:spTree>
    <p:extLst>
      <p:ext uri="{BB962C8B-B14F-4D97-AF65-F5344CB8AC3E}">
        <p14:creationId xmlns:p14="http://schemas.microsoft.com/office/powerpoint/2010/main" val="264664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2512312694"/>
              </p:ext>
            </p:extLst>
          </p:nvPr>
        </p:nvGraphicFramePr>
        <p:xfrm>
          <a:off x="305752" y="372836"/>
          <a:ext cx="8597200" cy="647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11 Rectángulo"/>
          <p:cNvSpPr/>
          <p:nvPr/>
        </p:nvSpPr>
        <p:spPr>
          <a:xfrm>
            <a:off x="-14941" y="3212976"/>
            <a:ext cx="2483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800" dirty="0">
                <a:latin typeface="Franklin Gothic Medium" pitchFamily="34" charset="0"/>
              </a:rPr>
              <a:t>Área  de Conocimiento y Desarrollo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5236840" y="803101"/>
            <a:ext cx="3665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800" dirty="0" smtClean="0">
                <a:latin typeface="Franklin Gothic Medium" pitchFamily="34" charset="0"/>
              </a:rPr>
              <a:t>Dimensiones de Educación y Desarrollo</a:t>
            </a:r>
            <a:endParaRPr lang="es-ES" sz="280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88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BF1DE"/>
              </a:clrFrom>
              <a:clrTo>
                <a:srgbClr val="EBF1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" t="5885" r="12676"/>
          <a:stretch/>
        </p:blipFill>
        <p:spPr bwMode="auto">
          <a:xfrm>
            <a:off x="6259552" y="11811"/>
            <a:ext cx="2862306" cy="240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14580608"/>
              </p:ext>
            </p:extLst>
          </p:nvPr>
        </p:nvGraphicFramePr>
        <p:xfrm>
          <a:off x="1331640" y="-27384"/>
          <a:ext cx="63603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67925" y="5930961"/>
            <a:ext cx="898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000" dirty="0" smtClean="0">
                <a:latin typeface="Franklin Gothic Medium" panose="020B0603020102020204" pitchFamily="34" charset="0"/>
              </a:rPr>
              <a:t>Direcciones </a:t>
            </a:r>
            <a:r>
              <a:rPr lang="es-ES" sz="2000" dirty="0">
                <a:latin typeface="Franklin Gothic Medium" panose="020B0603020102020204" pitchFamily="34" charset="0"/>
              </a:rPr>
              <a:t>en la que se proyecta determinado objeto o fenómeno, formas en las que se expresa y revela este”, a partir del criterio de un </a:t>
            </a:r>
            <a:r>
              <a:rPr lang="es-ES" sz="2000" dirty="0" smtClean="0">
                <a:latin typeface="Franklin Gothic Medium" panose="020B0603020102020204" pitchFamily="34" charset="0"/>
              </a:rPr>
              <a:t>todo.</a:t>
            </a:r>
            <a:endParaRPr lang="es-ES" sz="2000" dirty="0">
              <a:latin typeface="Franklin Gothic Medium" panose="020B0603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9">
            <a:clrChange>
              <a:clrFrom>
                <a:srgbClr val="EBF1DE"/>
              </a:clrFrom>
              <a:clrTo>
                <a:srgbClr val="EBF1D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7001" y="2541067"/>
            <a:ext cx="6435493" cy="354646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7" t="9050" r="16401" b="47900"/>
          <a:stretch/>
        </p:blipFill>
        <p:spPr>
          <a:xfrm>
            <a:off x="0" y="116632"/>
            <a:ext cx="2586524" cy="258652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38819" y="2828820"/>
            <a:ext cx="42171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Franklin Gothic Medium" panose="020B0603020102020204" pitchFamily="34" charset="0"/>
              </a:rPr>
              <a:t>- </a:t>
            </a:r>
            <a:r>
              <a:rPr lang="es-ES" sz="2000" dirty="0">
                <a:latin typeface="Franklin Gothic Medium" panose="020B0603020102020204" pitchFamily="34" charset="0"/>
              </a:rPr>
              <a:t>campo o esfera de acción</a:t>
            </a:r>
            <a:r>
              <a:rPr lang="es-ES" sz="2000" i="1" dirty="0">
                <a:latin typeface="Franklin Gothic Medium" panose="020B0603020102020204" pitchFamily="34" charset="0"/>
              </a:rPr>
              <a:t>‖ </a:t>
            </a:r>
          </a:p>
          <a:p>
            <a:r>
              <a:rPr lang="es-ES" sz="2000" dirty="0" smtClean="0">
                <a:latin typeface="Franklin Gothic Medium" panose="020B0603020102020204" pitchFamily="34" charset="0"/>
              </a:rPr>
              <a:t>- </a:t>
            </a:r>
            <a:r>
              <a:rPr lang="es-ES" sz="2000" dirty="0">
                <a:latin typeface="Franklin Gothic Medium" panose="020B0603020102020204" pitchFamily="34" charset="0"/>
              </a:rPr>
              <a:t>orden de materia o de ideas de que se trata</a:t>
            </a:r>
            <a:r>
              <a:rPr lang="es-ES" sz="2000" i="1" dirty="0" smtClean="0">
                <a:latin typeface="Franklin Gothic Medium" panose="020B0603020102020204" pitchFamily="34" charset="0"/>
              </a:rPr>
              <a:t>‖</a:t>
            </a:r>
            <a:endParaRPr lang="es-ES" sz="2000" i="1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77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t="10101" r="10801" b="37400"/>
          <a:stretch/>
        </p:blipFill>
        <p:spPr>
          <a:xfrm flipH="1">
            <a:off x="3674368" y="1066144"/>
            <a:ext cx="3240000" cy="3656007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434008" y="5508521"/>
            <a:ext cx="7763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Franklin Gothic Demi"/>
              </a:rPr>
              <a:t>    </a:t>
            </a:r>
            <a:r>
              <a:rPr lang="es-ES" sz="3200" dirty="0" smtClean="0">
                <a:latin typeface="Franklin Gothic Medium" panose="020B0603020102020204" pitchFamily="34" charset="0"/>
              </a:rPr>
              <a:t>ACTIVIDAD                       COMUNICACIÓN</a:t>
            </a:r>
            <a:endParaRPr lang="es-ES" sz="3200" dirty="0">
              <a:latin typeface="Franklin Gothic Medium" panose="020B0603020102020204" pitchFamily="34" charset="0"/>
            </a:endParaRPr>
          </a:p>
        </p:txBody>
      </p:sp>
      <p:sp>
        <p:nvSpPr>
          <p:cNvPr id="15" name="Flecha izquierda y derecha 14"/>
          <p:cNvSpPr/>
          <p:nvPr/>
        </p:nvSpPr>
        <p:spPr>
          <a:xfrm>
            <a:off x="3088470" y="5445224"/>
            <a:ext cx="1872208" cy="648072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 w="63500" cmpd="tri">
            <a:solidFill>
              <a:schemeClr val="accent3">
                <a:lumMod val="50000"/>
              </a:schemeClr>
            </a:solidFill>
          </a:ln>
        </p:spPr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 flipH="1">
            <a:off x="1115616" y="4354290"/>
            <a:ext cx="2250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Franklin Gothic Medium" panose="020B0603020102020204" pitchFamily="34" charset="0"/>
              </a:rPr>
              <a:t>EDUCACIÓN  </a:t>
            </a:r>
            <a:endParaRPr lang="es-ES" sz="3200" dirty="0">
              <a:latin typeface="Franklin Gothic Medium" panose="020B0603020102020204" pitchFamily="34" charset="0"/>
            </a:endParaRPr>
          </a:p>
        </p:txBody>
      </p:sp>
      <p:sp>
        <p:nvSpPr>
          <p:cNvPr id="18" name="Flecha curvada hacia abajo 17"/>
          <p:cNvSpPr/>
          <p:nvPr/>
        </p:nvSpPr>
        <p:spPr>
          <a:xfrm rot="18771391" flipV="1">
            <a:off x="4169148" y="3055770"/>
            <a:ext cx="3140901" cy="871416"/>
          </a:xfrm>
          <a:prstGeom prst="curvedDownArrow">
            <a:avLst/>
          </a:prstGeom>
          <a:solidFill>
            <a:schemeClr val="accent3">
              <a:lumMod val="60000"/>
              <a:lumOff val="40000"/>
            </a:schemeClr>
          </a:solidFill>
          <a:ln w="63500" cmpd="tri">
            <a:solidFill>
              <a:schemeClr val="accent3">
                <a:lumMod val="50000"/>
              </a:schemeClr>
            </a:solidFill>
          </a:ln>
        </p:spPr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2810272" y="348358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Franklin Gothic Medium" panose="020B0603020102020204" pitchFamily="34" charset="0"/>
              </a:rPr>
              <a:t>Desarrollo Real </a:t>
            </a:r>
            <a:endParaRPr lang="es-ES" sz="2000" dirty="0">
              <a:latin typeface="Franklin Gothic Medium" panose="020B06030201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5991816" y="153773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Franklin Gothic Medium" panose="020B0603020102020204" pitchFamily="34" charset="0"/>
              </a:rPr>
              <a:t>Desarrollo Ideal</a:t>
            </a:r>
            <a:endParaRPr lang="es-ES" sz="2000" dirty="0">
              <a:latin typeface="Franklin Gothic Medium" panose="020B06030201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373937" y="2648474"/>
            <a:ext cx="2057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Franklin Gothic Medium" panose="020B0603020102020204" pitchFamily="34" charset="0"/>
              </a:rPr>
              <a:t>ZONA DE DESARROLLO PRÓXIMO</a:t>
            </a:r>
          </a:p>
        </p:txBody>
      </p:sp>
      <p:sp>
        <p:nvSpPr>
          <p:cNvPr id="4" name="Rectángulo 3"/>
          <p:cNvSpPr/>
          <p:nvPr/>
        </p:nvSpPr>
        <p:spPr>
          <a:xfrm flipH="1">
            <a:off x="4989537" y="332656"/>
            <a:ext cx="26352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latin typeface="Franklin Gothic Medium" panose="020B0603020102020204" pitchFamily="34" charset="0"/>
              </a:rPr>
              <a:t>DESARROLLO </a:t>
            </a:r>
          </a:p>
        </p:txBody>
      </p:sp>
      <p:sp>
        <p:nvSpPr>
          <p:cNvPr id="21" name="Flecha curvada hacia abajo 20"/>
          <p:cNvSpPr/>
          <p:nvPr/>
        </p:nvSpPr>
        <p:spPr>
          <a:xfrm rot="18771391">
            <a:off x="75216" y="1013734"/>
            <a:ext cx="5267654" cy="1598390"/>
          </a:xfrm>
          <a:prstGeom prst="curvedDownArrow">
            <a:avLst/>
          </a:prstGeom>
          <a:solidFill>
            <a:schemeClr val="accent3">
              <a:lumMod val="60000"/>
              <a:lumOff val="40000"/>
            </a:schemeClr>
          </a:solidFill>
          <a:ln w="63500" cmpd="tri">
            <a:solidFill>
              <a:schemeClr val="accent3">
                <a:lumMod val="50000"/>
              </a:schemeClr>
            </a:solidFill>
          </a:ln>
        </p:spPr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1724968" y="1891675"/>
            <a:ext cx="2034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Franklin Gothic Medium" panose="020B0603020102020204" pitchFamily="34" charset="0"/>
              </a:rPr>
              <a:t>Guía y conduce</a:t>
            </a:r>
          </a:p>
        </p:txBody>
      </p:sp>
    </p:spTree>
    <p:extLst>
      <p:ext uri="{BB962C8B-B14F-4D97-AF65-F5344CB8AC3E}">
        <p14:creationId xmlns:p14="http://schemas.microsoft.com/office/powerpoint/2010/main" val="27635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07504" y="1268760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latin typeface="Franklin Gothic Medium" pitchFamily="34" charset="0"/>
              </a:rPr>
              <a:t>¿Qué </a:t>
            </a:r>
            <a:r>
              <a:rPr lang="es-ES" sz="3200" dirty="0">
                <a:latin typeface="Franklin Gothic Medium" pitchFamily="34" charset="0"/>
              </a:rPr>
              <a:t>criterios se tuvieron en cuenta para </a:t>
            </a:r>
            <a:r>
              <a:rPr lang="es-ES" sz="3200" dirty="0" smtClean="0">
                <a:latin typeface="Franklin Gothic Medium" pitchFamily="34" charset="0"/>
              </a:rPr>
              <a:t>la determinación de las Dimensiones de Educación y Desarrollo?</a:t>
            </a:r>
            <a:endParaRPr lang="es-ES" sz="3200" dirty="0">
              <a:latin typeface="Franklin Gothic Medium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1" t="9051" r="18267" b="37400"/>
          <a:stretch/>
        </p:blipFill>
        <p:spPr>
          <a:xfrm>
            <a:off x="6516216" y="2564904"/>
            <a:ext cx="230425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1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0" y="248345"/>
            <a:ext cx="9144000" cy="6181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rIns="180000">
            <a:spAutoFit/>
          </a:bodyPr>
          <a:lstStyle/>
          <a:p>
            <a:pPr lvl="0" indent="-34290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Ä"/>
              <a:tabLst>
                <a:tab pos="-114300" algn="l"/>
                <a:tab pos="114300" algn="l"/>
                <a:tab pos="228600" algn="l"/>
              </a:tabLst>
            </a:pPr>
            <a:r>
              <a:rPr lang="es-MX" sz="2400" dirty="0">
                <a:latin typeface="Franklin Gothic Medium" pitchFamily="34" charset="0"/>
              </a:rPr>
              <a:t>Las dimensiones esenciales del desarrollo infantil: crecimiento y salud, motricidad, desarrollo intelectual, lenguaje, personal-social y socio afectivo. </a:t>
            </a:r>
          </a:p>
          <a:p>
            <a:pPr lvl="0" indent="-342900" algn="just">
              <a:lnSpc>
                <a:spcPct val="114000"/>
              </a:lnSpc>
              <a:spcAft>
                <a:spcPts val="1200"/>
              </a:spcAft>
              <a:tabLst>
                <a:tab pos="-114300" algn="l"/>
                <a:tab pos="114300" algn="l"/>
                <a:tab pos="228600" algn="l"/>
              </a:tabLst>
            </a:pPr>
            <a:endParaRPr lang="es-MX" sz="2400" dirty="0">
              <a:latin typeface="Franklin Gothic Medium" pitchFamily="34" charset="0"/>
            </a:endParaRPr>
          </a:p>
          <a:p>
            <a:pPr lvl="0" indent="-34290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Ä"/>
              <a:tabLst>
                <a:tab pos="-114300" algn="l"/>
                <a:tab pos="114300" algn="l"/>
                <a:tab pos="228600" algn="l"/>
              </a:tabLst>
            </a:pPr>
            <a:r>
              <a:rPr lang="es-MX" sz="2400" dirty="0">
                <a:latin typeface="Franklin Gothic Medium" pitchFamily="34" charset="0"/>
              </a:rPr>
              <a:t>La concepción del niño como una totalidad e integridad </a:t>
            </a:r>
            <a:r>
              <a:rPr lang="es-MX" sz="2400" dirty="0" err="1">
                <a:latin typeface="Franklin Gothic Medium" pitchFamily="34" charset="0"/>
              </a:rPr>
              <a:t>bio</a:t>
            </a:r>
            <a:r>
              <a:rPr lang="es-MX" sz="2400" dirty="0">
                <a:latin typeface="Franklin Gothic Medium" pitchFamily="34" charset="0"/>
              </a:rPr>
              <a:t>-psicosocial. </a:t>
            </a:r>
          </a:p>
          <a:p>
            <a:pPr lvl="0" indent="-342900" algn="just">
              <a:lnSpc>
                <a:spcPct val="114000"/>
              </a:lnSpc>
              <a:spcAft>
                <a:spcPts val="1200"/>
              </a:spcAft>
              <a:tabLst>
                <a:tab pos="-114300" algn="l"/>
                <a:tab pos="114300" algn="l"/>
                <a:tab pos="228600" algn="l"/>
              </a:tabLst>
            </a:pPr>
            <a:endParaRPr lang="es-MX" sz="2400" dirty="0">
              <a:latin typeface="Franklin Gothic Medium" pitchFamily="34" charset="0"/>
            </a:endParaRPr>
          </a:p>
          <a:p>
            <a:pPr lvl="0" indent="-34290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Ä"/>
              <a:tabLst>
                <a:tab pos="-114300" algn="l"/>
                <a:tab pos="114300" algn="l"/>
                <a:tab pos="228600" algn="l"/>
              </a:tabLst>
            </a:pPr>
            <a:r>
              <a:rPr lang="es-MX" sz="2400" dirty="0">
                <a:latin typeface="Franklin Gothic Medium" pitchFamily="34" charset="0"/>
              </a:rPr>
              <a:t>El </a:t>
            </a:r>
            <a:r>
              <a:rPr lang="es-MX" sz="2400" dirty="0">
                <a:solidFill>
                  <a:srgbClr val="FF0000"/>
                </a:solidFill>
                <a:latin typeface="Franklin Gothic Medium" pitchFamily="34" charset="0"/>
              </a:rPr>
              <a:t>fin de la educación a largo plazo</a:t>
            </a:r>
            <a:r>
              <a:rPr lang="es-MX" sz="2400" dirty="0">
                <a:latin typeface="Franklin Gothic Medium" pitchFamily="34" charset="0"/>
              </a:rPr>
              <a:t>, considerado en este caso, la </a:t>
            </a:r>
            <a:r>
              <a:rPr lang="es-MX" sz="2400" dirty="0">
                <a:solidFill>
                  <a:srgbClr val="FF0000"/>
                </a:solidFill>
                <a:latin typeface="Franklin Gothic Medium" pitchFamily="34" charset="0"/>
              </a:rPr>
              <a:t>formación integral de la personalidad </a:t>
            </a:r>
            <a:r>
              <a:rPr lang="es-MX" sz="2400" dirty="0">
                <a:latin typeface="Franklin Gothic Medium" pitchFamily="34" charset="0"/>
              </a:rPr>
              <a:t>y los objetivos esenciales de la educación de los niños y las niñas de 0-6 años, los cuales se dirigen esencialmente a lograr potenciar el máximo desarrollo, y sobre esta base preparar a los niños y las niñas para el aprendizaje en la escuela.</a:t>
            </a:r>
            <a:endParaRPr lang="es-ES" sz="2400" dirty="0">
              <a:solidFill>
                <a:schemeClr val="tx1"/>
              </a:solidFill>
              <a:latin typeface="Franklin Gothic Medium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47889"/>
      </p:ext>
    </p:extLst>
  </p:cSld>
  <p:clrMapOvr>
    <a:masterClrMapping/>
  </p:clrMapOvr>
</p:sld>
</file>

<file path=ppt/theme/theme1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10116</TotalTime>
  <Words>1667</Words>
  <Application>Microsoft Office PowerPoint</Application>
  <PresentationFormat>Presentación en pantalla (4:3)</PresentationFormat>
  <Paragraphs>172</Paragraphs>
  <Slides>27</Slides>
  <Notes>24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29" baseType="lpstr">
      <vt:lpstr>3_Tema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Dpto Preescolar</dc:creator>
  <cp:lastModifiedBy>Yamila</cp:lastModifiedBy>
  <cp:revision>1100</cp:revision>
  <dcterms:modified xsi:type="dcterms:W3CDTF">2026-05-02T14:51:23Z</dcterms:modified>
</cp:coreProperties>
</file>