
<file path=[Content_Types].xml><?xml version="1.0" encoding="utf-8"?>
<Types xmlns="http://schemas.openxmlformats.org/package/2006/content-types">
  <Default Extension="jpeg" ContentType="image/jpeg"/>
  <Default Extension="JPG" ContentType="image/.jpg"/>
  <Default Extension="xlsx" ContentType="application/vnd.openxmlformats-officedocument.spreadsheetml.sheet"/>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diagrams/colors1.xml" ContentType="application/vnd.openxmlformats-officedocument.drawingml.diagramColors+xml"/>
  <Override PartName="/ppt/diagrams/colors2.xml" ContentType="application/vnd.openxmlformats-officedocument.drawingml.diagramColors+xml"/>
  <Override PartName="/ppt/diagrams/colors3.xml" ContentType="application/vnd.openxmlformats-officedocument.drawingml.diagramColors+xml"/>
  <Override PartName="/ppt/diagrams/colors4.xml" ContentType="application/vnd.openxmlformats-officedocument.drawingml.diagramColors+xml"/>
  <Override PartName="/ppt/diagrams/colors5.xml" ContentType="application/vnd.openxmlformats-officedocument.drawingml.diagramColors+xml"/>
  <Override PartName="/ppt/diagrams/colors6.xml" ContentType="application/vnd.openxmlformats-officedocument.drawingml.diagramColors+xml"/>
  <Override PartName="/ppt/diagrams/colors7.xml" ContentType="application/vnd.openxmlformats-officedocument.drawingml.diagramColors+xml"/>
  <Override PartName="/ppt/diagrams/colors8.xml" ContentType="application/vnd.openxmlformats-officedocument.drawingml.diagramColors+xml"/>
  <Override PartName="/ppt/diagrams/colors9.xml" ContentType="application/vnd.openxmlformats-officedocument.drawingml.diagramColors+xml"/>
  <Override PartName="/ppt/diagrams/data1.xml" ContentType="application/vnd.openxmlformats-officedocument.drawingml.diagramData+xml"/>
  <Override PartName="/ppt/diagrams/data2.xml" ContentType="application/vnd.openxmlformats-officedocument.drawingml.diagramData+xml"/>
  <Override PartName="/ppt/diagrams/data3.xml" ContentType="application/vnd.openxmlformats-officedocument.drawingml.diagramData+xml"/>
  <Override PartName="/ppt/diagrams/data4.xml" ContentType="application/vnd.openxmlformats-officedocument.drawingml.diagramData+xml"/>
  <Override PartName="/ppt/diagrams/data5.xml" ContentType="application/vnd.openxmlformats-officedocument.drawingml.diagramData+xml"/>
  <Override PartName="/ppt/diagrams/data6.xml" ContentType="application/vnd.openxmlformats-officedocument.drawingml.diagramData+xml"/>
  <Override PartName="/ppt/diagrams/data7.xml" ContentType="application/vnd.openxmlformats-officedocument.drawingml.diagramData+xml"/>
  <Override PartName="/ppt/diagrams/data8.xml" ContentType="application/vnd.openxmlformats-officedocument.drawingml.diagramData+xml"/>
  <Override PartName="/ppt/diagrams/data9.xml" ContentType="application/vnd.openxmlformats-officedocument.drawingml.diagramData+xml"/>
  <Override PartName="/ppt/diagrams/drawing1.xml" ContentType="application/vnd.ms-office.drawingml.diagramDrawing+xml"/>
  <Override PartName="/ppt/diagrams/drawing2.xml" ContentType="application/vnd.ms-office.drawingml.diagramDrawing+xml"/>
  <Override PartName="/ppt/diagrams/drawing3.xml" ContentType="application/vnd.ms-office.drawingml.diagramDrawing+xml"/>
  <Override PartName="/ppt/diagrams/drawing4.xml" ContentType="application/vnd.ms-office.drawingml.diagramDrawing+xml"/>
  <Override PartName="/ppt/diagrams/drawing5.xml" ContentType="application/vnd.ms-office.drawingml.diagramDrawing+xml"/>
  <Override PartName="/ppt/diagrams/drawing6.xml" ContentType="application/vnd.ms-office.drawingml.diagramDrawing+xml"/>
  <Override PartName="/ppt/diagrams/drawing7.xml" ContentType="application/vnd.ms-office.drawingml.diagramDrawing+xml"/>
  <Override PartName="/ppt/diagrams/drawing8.xml" ContentType="application/vnd.ms-office.drawingml.diagramDrawing+xml"/>
  <Override PartName="/ppt/diagrams/drawing9.xml" ContentType="application/vnd.ms-office.drawingml.diagramDrawing+xml"/>
  <Override PartName="/ppt/diagrams/layout1.xml" ContentType="application/vnd.openxmlformats-officedocument.drawingml.diagramLayout+xml"/>
  <Override PartName="/ppt/diagrams/layout2.xml" ContentType="application/vnd.openxmlformats-officedocument.drawingml.diagramLayout+xml"/>
  <Override PartName="/ppt/diagrams/layout3.xml" ContentType="application/vnd.openxmlformats-officedocument.drawingml.diagramLayout+xml"/>
  <Override PartName="/ppt/diagrams/layout4.xml" ContentType="application/vnd.openxmlformats-officedocument.drawingml.diagramLayout+xml"/>
  <Override PartName="/ppt/diagrams/layout5.xml" ContentType="application/vnd.openxmlformats-officedocument.drawingml.diagramLayout+xml"/>
  <Override PartName="/ppt/diagrams/layout6.xml" ContentType="application/vnd.openxmlformats-officedocument.drawingml.diagramLayout+xml"/>
  <Override PartName="/ppt/diagrams/layout7.xml" ContentType="application/vnd.openxmlformats-officedocument.drawingml.diagramLayout+xml"/>
  <Override PartName="/ppt/diagrams/layout8.xml" ContentType="application/vnd.openxmlformats-officedocument.drawingml.diagramLayout+xml"/>
  <Override PartName="/ppt/diagrams/layout9.xml" ContentType="application/vnd.openxmlformats-officedocument.drawingml.diagramLayout+xml"/>
  <Override PartName="/ppt/diagrams/quickStyle1.xml" ContentType="application/vnd.openxmlformats-officedocument.drawingml.diagramStyle+xml"/>
  <Override PartName="/ppt/diagrams/quickStyle2.xml" ContentType="application/vnd.openxmlformats-officedocument.drawingml.diagramStyle+xml"/>
  <Override PartName="/ppt/diagrams/quickStyle3.xml" ContentType="application/vnd.openxmlformats-officedocument.drawingml.diagramStyle+xml"/>
  <Override PartName="/ppt/diagrams/quickStyle4.xml" ContentType="application/vnd.openxmlformats-officedocument.drawingml.diagramStyle+xml"/>
  <Override PartName="/ppt/diagrams/quickStyle5.xml" ContentType="application/vnd.openxmlformats-officedocument.drawingml.diagramStyle+xml"/>
  <Override PartName="/ppt/diagrams/quickStyle6.xml" ContentType="application/vnd.openxmlformats-officedocument.drawingml.diagramStyle+xml"/>
  <Override PartName="/ppt/diagrams/quickStyle7.xml" ContentType="application/vnd.openxmlformats-officedocument.drawingml.diagramStyle+xml"/>
  <Override PartName="/ppt/diagrams/quickStyle8.xml" ContentType="application/vnd.openxmlformats-officedocument.drawingml.diagramStyle+xml"/>
  <Override PartName="/ppt/diagrams/quickStyle9.xml" ContentType="application/vnd.openxmlformats-officedocument.drawingml.diagramStyl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theme/themeOverride1.xml" ContentType="application/vnd.openxmlformats-officedocument.themeOverrid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 id="2147483672" r:id="rId4"/>
    <p:sldMasterId id="2147483684" r:id="rId5"/>
    <p:sldMasterId id="2147483696" r:id="rId6"/>
    <p:sldMasterId id="2147483709" r:id="rId7"/>
    <p:sldMasterId id="2147483721" r:id="rId8"/>
  </p:sldMasterIdLst>
  <p:notesMasterIdLst>
    <p:notesMasterId r:id="rId40"/>
  </p:notesMasterIdLst>
  <p:sldIdLst>
    <p:sldId id="265" r:id="rId9"/>
    <p:sldId id="256" r:id="rId10"/>
    <p:sldId id="310" r:id="rId11"/>
    <p:sldId id="319" r:id="rId12"/>
    <p:sldId id="257" r:id="rId13"/>
    <p:sldId id="258" r:id="rId14"/>
    <p:sldId id="267" r:id="rId15"/>
    <p:sldId id="268" r:id="rId16"/>
    <p:sldId id="269" r:id="rId17"/>
    <p:sldId id="270" r:id="rId18"/>
    <p:sldId id="271" r:id="rId19"/>
    <p:sldId id="311" r:id="rId20"/>
    <p:sldId id="272" r:id="rId21"/>
    <p:sldId id="273" r:id="rId22"/>
    <p:sldId id="274" r:id="rId23"/>
    <p:sldId id="312" r:id="rId24"/>
    <p:sldId id="275" r:id="rId25"/>
    <p:sldId id="276" r:id="rId26"/>
    <p:sldId id="294" r:id="rId27"/>
    <p:sldId id="277" r:id="rId28"/>
    <p:sldId id="279" r:id="rId29"/>
    <p:sldId id="278" r:id="rId30"/>
    <p:sldId id="259" r:id="rId31"/>
    <p:sldId id="260" r:id="rId32"/>
    <p:sldId id="313" r:id="rId33"/>
    <p:sldId id="261" r:id="rId34"/>
    <p:sldId id="291" r:id="rId35"/>
    <p:sldId id="262" r:id="rId36"/>
    <p:sldId id="318" r:id="rId37"/>
    <p:sldId id="289" r:id="rId38"/>
    <p:sldId id="301" r:id="rId39"/>
    <p:sldId id="290" r:id="rId41"/>
    <p:sldId id="314" r:id="rId42"/>
    <p:sldId id="295" r:id="rId43"/>
    <p:sldId id="297" r:id="rId44"/>
    <p:sldId id="302" r:id="rId45"/>
    <p:sldId id="303" r:id="rId46"/>
    <p:sldId id="304" r:id="rId47"/>
    <p:sldId id="315" r:id="rId48"/>
    <p:sldId id="316" r:id="rId49"/>
    <p:sldId id="280" r:id="rId50"/>
    <p:sldId id="317" r:id="rId51"/>
    <p:sldId id="283" r:id="rId52"/>
    <p:sldId id="284" r:id="rId53"/>
    <p:sldId id="285" r:id="rId54"/>
    <p:sldId id="286" r:id="rId55"/>
    <p:sldId id="287" r:id="rId56"/>
    <p:sldId id="288" r:id="rId57"/>
    <p:sldId id="264" r:id="rId58"/>
  </p:sldIdLst>
  <p:sldSz cx="12240895"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5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4EDF8"/>
    <a:srgbClr val="EFF9FF"/>
    <a:srgbClr val="E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928" autoAdjust="0"/>
    <p:restoredTop sz="94660"/>
  </p:normalViewPr>
  <p:slideViewPr>
    <p:cSldViewPr showGuides="1">
      <p:cViewPr varScale="1">
        <p:scale>
          <a:sx n="63" d="100"/>
          <a:sy n="63" d="100"/>
        </p:scale>
        <p:origin x="-82" y="-384"/>
      </p:cViewPr>
      <p:guideLst>
        <p:guide orient="horz" pos="2160"/>
        <p:guide pos="3856"/>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1.xml"/><Relationship Id="rId8" Type="http://schemas.openxmlformats.org/officeDocument/2006/relationships/slideMaster" Target="slideMasters/slideMaster7.xml"/><Relationship Id="rId7" Type="http://schemas.openxmlformats.org/officeDocument/2006/relationships/slideMaster" Target="slideMasters/slideMaster6.xml"/><Relationship Id="rId61" Type="http://schemas.openxmlformats.org/officeDocument/2006/relationships/tableStyles" Target="tableStyles.xml"/><Relationship Id="rId60" Type="http://schemas.openxmlformats.org/officeDocument/2006/relationships/viewProps" Target="viewProps.xml"/><Relationship Id="rId6" Type="http://schemas.openxmlformats.org/officeDocument/2006/relationships/slideMaster" Target="slideMasters/slideMaster5.xml"/><Relationship Id="rId59" Type="http://schemas.openxmlformats.org/officeDocument/2006/relationships/presProps" Target="presProps.xml"/><Relationship Id="rId58" Type="http://schemas.openxmlformats.org/officeDocument/2006/relationships/slide" Target="slides/slide49.xml"/><Relationship Id="rId57" Type="http://schemas.openxmlformats.org/officeDocument/2006/relationships/slide" Target="slides/slide48.xml"/><Relationship Id="rId56" Type="http://schemas.openxmlformats.org/officeDocument/2006/relationships/slide" Target="slides/slide47.xml"/><Relationship Id="rId55" Type="http://schemas.openxmlformats.org/officeDocument/2006/relationships/slide" Target="slides/slide46.xml"/><Relationship Id="rId54" Type="http://schemas.openxmlformats.org/officeDocument/2006/relationships/slide" Target="slides/slide45.xml"/><Relationship Id="rId53" Type="http://schemas.openxmlformats.org/officeDocument/2006/relationships/slide" Target="slides/slide44.xml"/><Relationship Id="rId52" Type="http://schemas.openxmlformats.org/officeDocument/2006/relationships/slide" Target="slides/slide43.xml"/><Relationship Id="rId51" Type="http://schemas.openxmlformats.org/officeDocument/2006/relationships/slide" Target="slides/slide42.xml"/><Relationship Id="rId50" Type="http://schemas.openxmlformats.org/officeDocument/2006/relationships/slide" Target="slides/slide41.xml"/><Relationship Id="rId5" Type="http://schemas.openxmlformats.org/officeDocument/2006/relationships/slideMaster" Target="slideMasters/slideMaster4.xml"/><Relationship Id="rId49" Type="http://schemas.openxmlformats.org/officeDocument/2006/relationships/slide" Target="slides/slide40.xml"/><Relationship Id="rId48" Type="http://schemas.openxmlformats.org/officeDocument/2006/relationships/slide" Target="slides/slide39.xml"/><Relationship Id="rId47" Type="http://schemas.openxmlformats.org/officeDocument/2006/relationships/slide" Target="slides/slide38.xml"/><Relationship Id="rId46" Type="http://schemas.openxmlformats.org/officeDocument/2006/relationships/slide" Target="slides/slide37.xml"/><Relationship Id="rId45" Type="http://schemas.openxmlformats.org/officeDocument/2006/relationships/slide" Target="slides/slide36.xml"/><Relationship Id="rId44" Type="http://schemas.openxmlformats.org/officeDocument/2006/relationships/slide" Target="slides/slide35.xml"/><Relationship Id="rId43" Type="http://schemas.openxmlformats.org/officeDocument/2006/relationships/slide" Target="slides/slide34.xml"/><Relationship Id="rId42" Type="http://schemas.openxmlformats.org/officeDocument/2006/relationships/slide" Target="slides/slide33.xml"/><Relationship Id="rId41" Type="http://schemas.openxmlformats.org/officeDocument/2006/relationships/slide" Target="slides/slide32.xml"/><Relationship Id="rId40" Type="http://schemas.openxmlformats.org/officeDocument/2006/relationships/notesMaster" Target="notesMasters/notesMaster1.xml"/><Relationship Id="rId4" Type="http://schemas.openxmlformats.org/officeDocument/2006/relationships/slideMaster" Target="slideMasters/slideMaster3.xml"/><Relationship Id="rId39" Type="http://schemas.openxmlformats.org/officeDocument/2006/relationships/slide" Target="slides/slide31.xml"/><Relationship Id="rId38" Type="http://schemas.openxmlformats.org/officeDocument/2006/relationships/slide" Target="slides/slide30.xml"/><Relationship Id="rId37" Type="http://schemas.openxmlformats.org/officeDocument/2006/relationships/slide" Target="slides/slide29.xml"/><Relationship Id="rId36" Type="http://schemas.openxmlformats.org/officeDocument/2006/relationships/slide" Target="slides/slide28.xml"/><Relationship Id="rId35" Type="http://schemas.openxmlformats.org/officeDocument/2006/relationships/slide" Target="slides/slide27.xml"/><Relationship Id="rId34" Type="http://schemas.openxmlformats.org/officeDocument/2006/relationships/slide" Target="slides/slide26.xml"/><Relationship Id="rId33" Type="http://schemas.openxmlformats.org/officeDocument/2006/relationships/slide" Target="slides/slide25.xml"/><Relationship Id="rId32" Type="http://schemas.openxmlformats.org/officeDocument/2006/relationships/slide" Target="slides/slide24.xml"/><Relationship Id="rId31" Type="http://schemas.openxmlformats.org/officeDocument/2006/relationships/slide" Target="slides/slide23.xml"/><Relationship Id="rId30" Type="http://schemas.openxmlformats.org/officeDocument/2006/relationships/slide" Target="slides/slide22.xml"/><Relationship Id="rId3" Type="http://schemas.openxmlformats.org/officeDocument/2006/relationships/slideMaster" Target="slideMasters/slideMaster2.xml"/><Relationship Id="rId29" Type="http://schemas.openxmlformats.org/officeDocument/2006/relationships/slide" Target="slides/slide21.xml"/><Relationship Id="rId28" Type="http://schemas.openxmlformats.org/officeDocument/2006/relationships/slide" Target="slides/slide20.xml"/><Relationship Id="rId27" Type="http://schemas.openxmlformats.org/officeDocument/2006/relationships/slide" Target="slides/slide19.xml"/><Relationship Id="rId26" Type="http://schemas.openxmlformats.org/officeDocument/2006/relationships/slide" Target="slides/slide18.xml"/><Relationship Id="rId25" Type="http://schemas.openxmlformats.org/officeDocument/2006/relationships/slide" Target="slides/slide17.xml"/><Relationship Id="rId24" Type="http://schemas.openxmlformats.org/officeDocument/2006/relationships/slide" Target="slides/slide16.xml"/><Relationship Id="rId23" Type="http://schemas.openxmlformats.org/officeDocument/2006/relationships/slide" Target="slides/slide15.xml"/><Relationship Id="rId22" Type="http://schemas.openxmlformats.org/officeDocument/2006/relationships/slide" Target="slides/slide14.xml"/><Relationship Id="rId21" Type="http://schemas.openxmlformats.org/officeDocument/2006/relationships/slide" Target="slides/slide13.xml"/><Relationship Id="rId20" Type="http://schemas.openxmlformats.org/officeDocument/2006/relationships/slide" Target="slides/slide12.xml"/><Relationship Id="rId2" Type="http://schemas.openxmlformats.org/officeDocument/2006/relationships/theme" Target="theme/theme1.xml"/><Relationship Id="rId19" Type="http://schemas.openxmlformats.org/officeDocument/2006/relationships/slide" Target="slides/slide11.xml"/><Relationship Id="rId18" Type="http://schemas.openxmlformats.org/officeDocument/2006/relationships/slide" Target="slides/slide10.xml"/><Relationship Id="rId17" Type="http://schemas.openxmlformats.org/officeDocument/2006/relationships/slide" Target="slides/slide9.xml"/><Relationship Id="rId16" Type="http://schemas.openxmlformats.org/officeDocument/2006/relationships/slide" Target="slides/slide8.xml"/><Relationship Id="rId15" Type="http://schemas.openxmlformats.org/officeDocument/2006/relationships/slide" Target="slides/slide7.xml"/><Relationship Id="rId14" Type="http://schemas.openxmlformats.org/officeDocument/2006/relationships/slide" Target="slides/slide6.xml"/><Relationship Id="rId13" Type="http://schemas.openxmlformats.org/officeDocument/2006/relationships/slide" Target="slides/slide5.xml"/><Relationship Id="rId12" Type="http://schemas.openxmlformats.org/officeDocument/2006/relationships/slide" Target="slides/slide4.xml"/><Relationship Id="rId11" Type="http://schemas.openxmlformats.org/officeDocument/2006/relationships/slide" Target="slides/slide3.xml"/><Relationship Id="rId10" Type="http://schemas.openxmlformats.org/officeDocument/2006/relationships/slide" Target="slides/slide2.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2" Type="http://schemas.openxmlformats.org/officeDocument/2006/relationships/themeOverride" Target="../theme/themeOverride1.xml"/><Relationship Id="rId1" Type="http://schemas.openxmlformats.org/officeDocument/2006/relationships/package" Target="../embeddings/Workbook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081583615097973"/>
          <c:y val="0.0718888948304746"/>
          <c:w val="0.875175120304593"/>
          <c:h val="0.713666666666667"/>
        </c:manualLayout>
      </c:layout>
      <c:barChart>
        <c:barDir val="col"/>
        <c:grouping val="clustered"/>
        <c:varyColors val="0"/>
        <c:ser>
          <c:idx val="0"/>
          <c:order val="0"/>
          <c:tx>
            <c:strRef>
              <c:f>label 0</c:f>
              <c:strCache>
                <c:ptCount val="1"/>
                <c:pt idx="0">
                  <c:v>Good</c:v>
                </c:pt>
              </c:strCache>
            </c:strRef>
          </c:tx>
          <c:spPr>
            <a:solidFill>
              <a:srgbClr val="149C1A"/>
            </a:solidFill>
            <a:ln w="0">
              <a:noFill/>
            </a:ln>
          </c:spPr>
          <c:invertIfNegative val="0"/>
          <c:dLbls>
            <c:spPr>
              <a:noFill/>
              <a:ln>
                <a:noFill/>
              </a:ln>
              <a:effectLst/>
            </c:spPr>
            <c:txPr>
              <a:bodyPr rot="0" spcFirstLastPara="0" vertOverflow="ellipsis" vert="horz" wrap="square" lIns="38100" tIns="19050" rIns="38100" bIns="19050" anchor="ctr" anchorCtr="1"/>
              <a:lstStyle/>
              <a:p>
                <a:pPr>
                  <a:defRPr lang="es-ES" sz="1000" b="0" i="0" u="none" strike="noStrike" kern="1200" spc="-1" baseline="0">
                    <a:solidFill>
                      <a:srgbClr val="000000"/>
                    </a:solidFill>
                    <a:latin typeface="Calibri" panose="020F0502020204030204"/>
                    <a:ea typeface="+mn-ea"/>
                    <a:cs typeface="+mn-cs"/>
                  </a:defRPr>
                </a:pPr>
              </a:p>
            </c:txPr>
            <c:dLblPos val="outEnd"/>
            <c:showLegendKey val="0"/>
            <c:showVal val="0"/>
            <c:showCatName val="0"/>
            <c:showSerName val="0"/>
            <c:showPercent val="0"/>
            <c:showBubbleSize val="1"/>
            <c:separator>; </c:separator>
            <c:showLeaderLines val="0"/>
            <c:extLst>
              <c:ext xmlns:c15="http://schemas.microsoft.com/office/drawing/2012/chart" uri="{CE6537A1-D6FC-4f65-9D91-7224C49458BB}">
                <c15:layout/>
                <c15:showLeaderLines val="1"/>
                <c15:leaderLines/>
              </c:ext>
            </c:extLst>
          </c:dLbls>
          <c:cat>
            <c:strRef>
              <c:f>categories</c:f>
              <c:strCache>
                <c:ptCount val="3"/>
                <c:pt idx="0">
                  <c:v>Parameter 1</c:v>
                </c:pt>
                <c:pt idx="1">
                  <c:v>Parameter 2</c:v>
                </c:pt>
                <c:pt idx="2">
                  <c:v>Parameter 3</c:v>
                </c:pt>
              </c:strCache>
            </c:strRef>
          </c:cat>
          <c:val>
            <c:numRef>
              <c:f>0</c:f>
              <c:numCache>
                <c:formatCode>General</c:formatCode>
                <c:ptCount val="3"/>
                <c:pt idx="0">
                  <c:v>28.6</c:v>
                </c:pt>
                <c:pt idx="1">
                  <c:v>35.7</c:v>
                </c:pt>
                <c:pt idx="2">
                  <c:v>32.1</c:v>
                </c:pt>
              </c:numCache>
            </c:numRef>
          </c:val>
        </c:ser>
        <c:ser>
          <c:idx val="1"/>
          <c:order val="1"/>
          <c:tx>
            <c:strRef>
              <c:f>label 1</c:f>
              <c:strCache>
                <c:ptCount val="1"/>
                <c:pt idx="0">
                  <c:v>Poor</c:v>
                </c:pt>
              </c:strCache>
            </c:strRef>
          </c:tx>
          <c:spPr>
            <a:solidFill>
              <a:srgbClr val="FFC000"/>
            </a:solidFill>
            <a:ln w="0">
              <a:noFill/>
            </a:ln>
          </c:spPr>
          <c:invertIfNegative val="0"/>
          <c:dLbls>
            <c:spPr>
              <a:noFill/>
              <a:ln>
                <a:noFill/>
              </a:ln>
              <a:effectLst/>
            </c:spPr>
            <c:txPr>
              <a:bodyPr rot="0" spcFirstLastPara="0" vertOverflow="ellipsis" vert="horz" wrap="square" lIns="38100" tIns="19050" rIns="38100" bIns="19050" anchor="ctr" anchorCtr="1"/>
              <a:lstStyle/>
              <a:p>
                <a:pPr>
                  <a:defRPr lang="es-ES" sz="1000" b="0" i="0" u="none" strike="noStrike" kern="1200" spc="-1" baseline="0">
                    <a:solidFill>
                      <a:srgbClr val="000000"/>
                    </a:solidFill>
                    <a:latin typeface="Calibri" panose="020F0502020204030204"/>
                    <a:ea typeface="+mn-ea"/>
                    <a:cs typeface="+mn-cs"/>
                  </a:defRPr>
                </a:pPr>
              </a:p>
            </c:txPr>
            <c:dLblPos val="outEnd"/>
            <c:showLegendKey val="0"/>
            <c:showVal val="0"/>
            <c:showCatName val="0"/>
            <c:showSerName val="0"/>
            <c:showPercent val="0"/>
            <c:showBubbleSize val="1"/>
            <c:separator>; </c:separator>
            <c:showLeaderLines val="0"/>
            <c:extLst>
              <c:ext xmlns:c15="http://schemas.microsoft.com/office/drawing/2012/chart" uri="{CE6537A1-D6FC-4f65-9D91-7224C49458BB}">
                <c15:layout/>
                <c15:showLeaderLines val="1"/>
                <c15:leaderLines/>
              </c:ext>
            </c:extLst>
          </c:dLbls>
          <c:cat>
            <c:strRef>
              <c:f>categories</c:f>
              <c:strCache>
                <c:ptCount val="3"/>
                <c:pt idx="0">
                  <c:v>Parameter 1</c:v>
                </c:pt>
                <c:pt idx="1">
                  <c:v>Parameter 2</c:v>
                </c:pt>
                <c:pt idx="2">
                  <c:v>Parameter 3</c:v>
                </c:pt>
              </c:strCache>
            </c:strRef>
          </c:cat>
          <c:val>
            <c:numRef>
              <c:f>1</c:f>
              <c:numCache>
                <c:formatCode>General</c:formatCode>
                <c:ptCount val="3"/>
                <c:pt idx="0">
                  <c:v>28.6</c:v>
                </c:pt>
                <c:pt idx="1">
                  <c:v>17.9</c:v>
                </c:pt>
                <c:pt idx="2">
                  <c:v>35.7</c:v>
                </c:pt>
              </c:numCache>
            </c:numRef>
          </c:val>
        </c:ser>
        <c:ser>
          <c:idx val="2"/>
          <c:order val="2"/>
          <c:tx>
            <c:strRef>
              <c:f>label 2</c:f>
              <c:strCache>
                <c:ptCount val="1"/>
                <c:pt idx="0">
                  <c:v>Bad</c:v>
                </c:pt>
              </c:strCache>
            </c:strRef>
          </c:tx>
          <c:spPr>
            <a:solidFill>
              <a:srgbClr val="FF0000"/>
            </a:solidFill>
            <a:ln w="0">
              <a:noFill/>
            </a:ln>
          </c:spPr>
          <c:invertIfNegative val="0"/>
          <c:dLbls>
            <c:spPr>
              <a:noFill/>
              <a:ln>
                <a:noFill/>
              </a:ln>
              <a:effectLst/>
            </c:spPr>
            <c:txPr>
              <a:bodyPr rot="0" spcFirstLastPara="0" vertOverflow="ellipsis" vert="horz" wrap="square" lIns="38100" tIns="19050" rIns="38100" bIns="19050" anchor="ctr" anchorCtr="1"/>
              <a:lstStyle/>
              <a:p>
                <a:pPr>
                  <a:defRPr lang="es-ES" sz="1000" b="0" i="0" u="none" strike="noStrike" kern="1200" spc="-1" baseline="0">
                    <a:solidFill>
                      <a:srgbClr val="000000"/>
                    </a:solidFill>
                    <a:latin typeface="Calibri" panose="020F0502020204030204"/>
                    <a:ea typeface="+mn-ea"/>
                    <a:cs typeface="+mn-cs"/>
                  </a:defRPr>
                </a:pPr>
              </a:p>
            </c:txPr>
            <c:dLblPos val="outEnd"/>
            <c:showLegendKey val="0"/>
            <c:showVal val="0"/>
            <c:showCatName val="0"/>
            <c:showSerName val="0"/>
            <c:showPercent val="0"/>
            <c:showBubbleSize val="1"/>
            <c:separator>; </c:separator>
            <c:showLeaderLines val="0"/>
            <c:extLst>
              <c:ext xmlns:c15="http://schemas.microsoft.com/office/drawing/2012/chart" uri="{CE6537A1-D6FC-4f65-9D91-7224C49458BB}">
                <c15:layout/>
                <c15:showLeaderLines val="1"/>
                <c15:leaderLines/>
              </c:ext>
            </c:extLst>
          </c:dLbls>
          <c:cat>
            <c:strRef>
              <c:f>categories</c:f>
              <c:strCache>
                <c:ptCount val="3"/>
                <c:pt idx="0">
                  <c:v>Parameter 1</c:v>
                </c:pt>
                <c:pt idx="1">
                  <c:v>Parameter 2</c:v>
                </c:pt>
                <c:pt idx="2">
                  <c:v>Parameter 3</c:v>
                </c:pt>
              </c:strCache>
            </c:strRef>
          </c:cat>
          <c:val>
            <c:numRef>
              <c:f>2</c:f>
              <c:numCache>
                <c:formatCode>General</c:formatCode>
                <c:ptCount val="3"/>
                <c:pt idx="0">
                  <c:v>42.9</c:v>
                </c:pt>
                <c:pt idx="1">
                  <c:v>46.4</c:v>
                </c:pt>
                <c:pt idx="2">
                  <c:v>46.4</c:v>
                </c:pt>
              </c:numCache>
            </c:numRef>
          </c:val>
        </c:ser>
        <c:dLbls>
          <c:showLegendKey val="0"/>
          <c:showVal val="0"/>
          <c:showCatName val="0"/>
          <c:showSerName val="0"/>
          <c:showPercent val="0"/>
          <c:showBubbleSize val="1"/>
        </c:dLbls>
        <c:gapWidth val="150"/>
        <c:axId val="88294144"/>
        <c:axId val="88295680"/>
      </c:barChart>
      <c:catAx>
        <c:axId val="88294144"/>
        <c:scaling>
          <c:orientation val="minMax"/>
        </c:scaling>
        <c:delete val="0"/>
        <c:axPos val="b"/>
        <c:numFmt formatCode="General" sourceLinked="1"/>
        <c:majorTickMark val="out"/>
        <c:minorTickMark val="none"/>
        <c:tickLblPos val="nextTo"/>
        <c:spPr>
          <a:ln w="9360" cap="flat" cmpd="sng" algn="ctr">
            <a:solidFill>
              <a:srgbClr val="878787"/>
            </a:solidFill>
            <a:prstDash val="solid"/>
            <a:round/>
          </a:ln>
        </c:spPr>
        <c:txPr>
          <a:bodyPr rot="-60000000" spcFirstLastPara="0" vertOverflow="ellipsis" vert="horz" wrap="square" anchor="ctr" anchorCtr="1"/>
          <a:lstStyle/>
          <a:p>
            <a:pPr>
              <a:defRPr lang="es-ES" sz="1800" b="1" i="0" u="none" strike="noStrike" kern="1200" spc="-1" baseline="0">
                <a:solidFill>
                  <a:srgbClr val="000000"/>
                </a:solidFill>
                <a:latin typeface="Arial Black" panose="020B0A04020102020204"/>
                <a:ea typeface="+mn-ea"/>
                <a:cs typeface="+mn-cs"/>
              </a:defRPr>
            </a:pPr>
          </a:p>
        </c:txPr>
        <c:crossAx val="88295680"/>
        <c:crosses val="autoZero"/>
        <c:auto val="1"/>
        <c:lblAlgn val="ctr"/>
        <c:lblOffset val="100"/>
        <c:noMultiLvlLbl val="0"/>
      </c:catAx>
      <c:valAx>
        <c:axId val="88295680"/>
        <c:scaling>
          <c:orientation val="minMax"/>
        </c:scaling>
        <c:delete val="0"/>
        <c:axPos val="l"/>
        <c:majorGridlines>
          <c:spPr>
            <a:ln w="9360" cap="flat" cmpd="sng" algn="ctr">
              <a:solidFill>
                <a:srgbClr val="878787"/>
              </a:solidFill>
              <a:prstDash val="solid"/>
              <a:round/>
            </a:ln>
          </c:spPr>
        </c:majorGridlines>
        <c:numFmt formatCode="General" sourceLinked="0"/>
        <c:majorTickMark val="out"/>
        <c:minorTickMark val="none"/>
        <c:tickLblPos val="nextTo"/>
        <c:spPr>
          <a:ln w="9360" cap="flat" cmpd="sng" algn="ctr">
            <a:solidFill>
              <a:srgbClr val="878787"/>
            </a:solidFill>
            <a:prstDash val="solid"/>
            <a:round/>
          </a:ln>
        </c:spPr>
        <c:txPr>
          <a:bodyPr rot="-60000000" spcFirstLastPara="0" vertOverflow="ellipsis" vert="horz" wrap="square" anchor="ctr" anchorCtr="1"/>
          <a:lstStyle/>
          <a:p>
            <a:pPr>
              <a:defRPr lang="es-ES" sz="1800" b="1" i="0" u="none" strike="noStrike" kern="1200" spc="-1" baseline="0">
                <a:solidFill>
                  <a:srgbClr val="000000"/>
                </a:solidFill>
                <a:latin typeface="Arial Black" panose="020B0A04020102020204"/>
                <a:ea typeface="+mn-ea"/>
                <a:cs typeface="+mn-cs"/>
              </a:defRPr>
            </a:pPr>
          </a:p>
        </c:txPr>
        <c:crossAx val="88294144"/>
        <c:crosses val="autoZero"/>
        <c:crossBetween val="between"/>
      </c:valAx>
      <c:spPr>
        <a:noFill/>
        <a:ln w="9360">
          <a:solidFill>
            <a:srgbClr val="878787"/>
          </a:solidFill>
          <a:round/>
        </a:ln>
        <a:effectLst/>
      </c:spPr>
    </c:plotArea>
    <c:legend>
      <c:legendPos val="r"/>
      <c:layout>
        <c:manualLayout>
          <c:xMode val="edge"/>
          <c:yMode val="edge"/>
          <c:x val="0.1763125"/>
          <c:y val="0.878222222222222"/>
          <c:w val="0.687792987061691"/>
          <c:h val="0.0638959884431604"/>
        </c:manualLayout>
      </c:layout>
      <c:overlay val="0"/>
      <c:spPr>
        <a:solidFill>
          <a:srgbClr val="D9D9D9"/>
        </a:solidFill>
        <a:ln w="0">
          <a:noFill/>
        </a:ln>
      </c:spPr>
      <c:txPr>
        <a:bodyPr rot="0" spcFirstLastPara="0" vertOverflow="ellipsis" vert="horz" wrap="square" anchor="ctr" anchorCtr="1"/>
        <a:lstStyle/>
        <a:p>
          <a:pPr>
            <a:defRPr lang="es-ES" sz="1800" b="1" i="0" u="none" strike="noStrike" kern="1200" spc="-1" baseline="0">
              <a:solidFill>
                <a:srgbClr val="000000"/>
              </a:solidFill>
              <a:latin typeface="Arial Black" panose="020B0A04020102020204"/>
              <a:ea typeface="+mn-ea"/>
              <a:cs typeface="+mn-cs"/>
            </a:defRPr>
          </a:pPr>
        </a:p>
      </c:txPr>
    </c:legend>
    <c:plotVisOnly val="1"/>
    <c:dispBlanksAs val="gap"/>
    <c:showDLblsOverMax val="1"/>
    <c:extLst>
      <c:ext uri="{0b15fc19-7d7d-44ad-8c2d-2c3a37ce22c3}">
        <chartProps xmlns="https://web.wps.cn/et/2018/main" chartId="{65746ace-7f11-43e2-ab0c-78eddaa68a1a}"/>
      </c:ext>
    </c:extLst>
  </c:chart>
  <c:spPr>
    <a:solidFill>
      <a:srgbClr val="FFFFFF"/>
    </a:solidFill>
    <a:ln w="162000">
      <a:solidFill>
        <a:srgbClr val="C00000"/>
      </a:solidFill>
      <a:round/>
    </a:ln>
  </c:spPr>
  <c:txPr>
    <a:bodyPr/>
    <a:lstStyle/>
    <a:p>
      <a:pPr>
        <a:defRPr lang="es-ES"/>
      </a:pPr>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21FCD3B0-8619-489B-ABE4-06C116449310}"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s-MX"/>
        </a:p>
      </dgm:t>
    </dgm:pt>
    <dgm:pt modelId="{01C70605-C078-4635-A828-0DE8333925CC}">
      <dgm:prSet phldrT="[Texto]" custT="1"/>
      <dgm:spPr>
        <a:solidFill>
          <a:schemeClr val="bg1">
            <a:lumMod val="85000"/>
          </a:schemeClr>
        </a:solidFill>
        <a:ln>
          <a:solidFill>
            <a:schemeClr val="bg1"/>
          </a:solidFill>
        </a:ln>
      </dgm:spPr>
      <dgm:t>
        <a:bodyPr/>
        <a:lstStyle/>
        <a:p>
          <a:r>
            <a:rPr lang="en-US" sz="2800" b="0" dirty="0" smtClean="0">
              <a:solidFill>
                <a:srgbClr val="C00000"/>
              </a:solidFill>
              <a:latin typeface="Arial Black" panose="020B0A04020102020204" pitchFamily="34" charset="0"/>
            </a:rPr>
            <a:t>SCIENTIFIC QUESTIONS </a:t>
          </a:r>
          <a:endParaRPr lang="es-MX" sz="2800" b="0" dirty="0">
            <a:solidFill>
              <a:srgbClr val="C00000"/>
            </a:solidFill>
            <a:latin typeface="Arial Black" panose="020B0A04020102020204" pitchFamily="34" charset="0"/>
          </a:endParaRPr>
        </a:p>
      </dgm:t>
    </dgm:pt>
    <dgm:pt modelId="{FEAA5EC4-4ED3-4F29-89E1-A29FCB83FD67}" cxnId="{24480E53-CE9B-4964-AEBE-B5A19643BC41}" type="parTrans">
      <dgm:prSet/>
      <dgm:spPr/>
      <dgm:t>
        <a:bodyPr/>
        <a:lstStyle/>
        <a:p>
          <a:endParaRPr lang="es-MX"/>
        </a:p>
      </dgm:t>
    </dgm:pt>
    <dgm:pt modelId="{AE223086-B3C7-4272-84C7-B3F9B528E68F}" cxnId="{24480E53-CE9B-4964-AEBE-B5A19643BC41}" type="sibTrans">
      <dgm:prSet/>
      <dgm:spPr/>
      <dgm:t>
        <a:bodyPr/>
        <a:lstStyle/>
        <a:p>
          <a:endParaRPr lang="es-MX"/>
        </a:p>
      </dgm:t>
    </dgm:pt>
    <dgm:pt modelId="{FBAB246C-C800-4885-9703-88C885961E22}">
      <dgm:prSet phldrT="[Texto]" custT="1"/>
      <dgm:spPr>
        <a:solidFill>
          <a:schemeClr val="bg1">
            <a:lumMod val="85000"/>
          </a:schemeClr>
        </a:solidFill>
        <a:ln>
          <a:noFill/>
        </a:ln>
      </dgm:spPr>
      <dgm:t>
        <a:bodyPr/>
        <a:lstStyle/>
        <a:p>
          <a:r>
            <a:rPr lang="en-US" sz="2800" b="0" dirty="0" smtClean="0">
              <a:solidFill>
                <a:srgbClr val="C00000"/>
              </a:solidFill>
              <a:latin typeface="Arial Black" panose="020B0A04020102020204" pitchFamily="34" charset="0"/>
            </a:rPr>
            <a:t>SCIENTIFIC TASKS:</a:t>
          </a:r>
          <a:endParaRPr lang="es-MX" sz="2800" b="0" dirty="0">
            <a:solidFill>
              <a:srgbClr val="C00000"/>
            </a:solidFill>
            <a:latin typeface="Arial Black" panose="020B0A04020102020204" pitchFamily="34" charset="0"/>
          </a:endParaRPr>
        </a:p>
      </dgm:t>
    </dgm:pt>
    <dgm:pt modelId="{D8BF5260-16D8-4F61-BC3F-A9A3AFAE8E7D}" cxnId="{60D58E6F-36B4-4405-9A34-E8C798C6D64E}" type="parTrans">
      <dgm:prSet/>
      <dgm:spPr/>
      <dgm:t>
        <a:bodyPr/>
        <a:lstStyle/>
        <a:p>
          <a:endParaRPr lang="es-MX"/>
        </a:p>
      </dgm:t>
    </dgm:pt>
    <dgm:pt modelId="{AC4D1D75-08CA-4A1E-BF62-DA45F445AC94}" cxnId="{60D58E6F-36B4-4405-9A34-E8C798C6D64E}" type="sibTrans">
      <dgm:prSet/>
      <dgm:spPr/>
      <dgm:t>
        <a:bodyPr/>
        <a:lstStyle/>
        <a:p>
          <a:endParaRPr lang="es-MX"/>
        </a:p>
      </dgm:t>
    </dgm:pt>
    <dgm:pt modelId="{803C7D2F-DA6C-45E2-B6B8-A4C733F0E294}">
      <dgm:prSet phldrT="[Texto]"/>
      <dgm:spPr>
        <a:solidFill>
          <a:schemeClr val="bg1">
            <a:alpha val="90000"/>
          </a:schemeClr>
        </a:solidFill>
      </dgm:spPr>
      <dgm:t>
        <a:bodyPr/>
        <a:lstStyle/>
        <a:p>
          <a:r>
            <a:rPr lang="en-US" b="1" dirty="0" smtClean="0">
              <a:latin typeface="Arial" panose="020B0604020202020204" pitchFamily="34" charset="0"/>
              <a:cs typeface="Arial" panose="020B0604020202020204" pitchFamily="34" charset="0"/>
            </a:rPr>
            <a:t>Determination the theoretical and methodological referents that support the development of the vocabulary related with tourism.</a:t>
          </a:r>
          <a:endParaRPr lang="es-MX" b="1" dirty="0">
            <a:latin typeface="Arial" panose="020B0604020202020204" pitchFamily="34" charset="0"/>
            <a:cs typeface="Arial" panose="020B0604020202020204" pitchFamily="34" charset="0"/>
          </a:endParaRPr>
        </a:p>
      </dgm:t>
    </dgm:pt>
    <dgm:pt modelId="{8FE84E70-3842-4F06-941E-A858212C9D0B}" cxnId="{53B22E13-6704-4735-8AF4-1F3CEC9FF528}" type="parTrans">
      <dgm:prSet/>
      <dgm:spPr/>
      <dgm:t>
        <a:bodyPr/>
        <a:lstStyle/>
        <a:p>
          <a:endParaRPr lang="es-MX"/>
        </a:p>
      </dgm:t>
    </dgm:pt>
    <dgm:pt modelId="{4F3497B2-B92A-4644-91F5-CA5D1FC4AAD3}" cxnId="{53B22E13-6704-4735-8AF4-1F3CEC9FF528}" type="sibTrans">
      <dgm:prSet/>
      <dgm:spPr/>
      <dgm:t>
        <a:bodyPr/>
        <a:lstStyle/>
        <a:p>
          <a:endParaRPr lang="es-MX"/>
        </a:p>
      </dgm:t>
    </dgm:pt>
    <dgm:pt modelId="{FA2C0427-97DC-4A5D-93D4-F34DDE2315A9}">
      <dgm:prSet phldrT="[Texto]" custT="1"/>
      <dgm:spPr>
        <a:solidFill>
          <a:schemeClr val="bg1">
            <a:alpha val="90000"/>
          </a:schemeClr>
        </a:solidFill>
      </dgm:spPr>
      <dgm:t>
        <a:bodyPr/>
        <a:lstStyle/>
        <a:p>
          <a:pPr algn="l"/>
          <a:r>
            <a:rPr lang="en-US" sz="3600" b="1" dirty="0" smtClean="0">
              <a:latin typeface="Arial" panose="020B0604020202020204" pitchFamily="34" charset="0"/>
              <a:cs typeface="Arial" panose="020B0604020202020204" pitchFamily="34" charset="0"/>
            </a:rPr>
            <a:t>What are the theoretical and methodological referents that support the development of the vocabulary related with tourism?</a:t>
          </a:r>
          <a:endParaRPr lang="es-MX" sz="3600" b="1" dirty="0">
            <a:latin typeface="Arial" panose="020B0604020202020204" pitchFamily="34" charset="0"/>
            <a:cs typeface="Arial" panose="020B0604020202020204" pitchFamily="34" charset="0"/>
          </a:endParaRPr>
        </a:p>
      </dgm:t>
    </dgm:pt>
    <dgm:pt modelId="{31D7460D-5CE2-4F47-9513-AD8403BA403B}" cxnId="{370E7F2D-F721-4557-92B6-80BE908A6C07}" type="sibTrans">
      <dgm:prSet/>
      <dgm:spPr/>
      <dgm:t>
        <a:bodyPr/>
        <a:lstStyle/>
        <a:p>
          <a:endParaRPr lang="es-MX"/>
        </a:p>
      </dgm:t>
    </dgm:pt>
    <dgm:pt modelId="{838C3191-334F-4345-828E-13CAC09A9E3E}" cxnId="{370E7F2D-F721-4557-92B6-80BE908A6C07}" type="parTrans">
      <dgm:prSet/>
      <dgm:spPr/>
      <dgm:t>
        <a:bodyPr/>
        <a:lstStyle/>
        <a:p>
          <a:endParaRPr lang="es-MX"/>
        </a:p>
      </dgm:t>
    </dgm:pt>
    <dgm:pt modelId="{57AAB5BB-0111-4042-90D9-0CB260626DA6}" type="pres">
      <dgm:prSet presAssocID="{21FCD3B0-8619-489B-ABE4-06C116449310}" presName="Name0" presStyleCnt="0">
        <dgm:presLayoutVars>
          <dgm:dir/>
          <dgm:animLvl val="lvl"/>
          <dgm:resizeHandles val="exact"/>
        </dgm:presLayoutVars>
      </dgm:prSet>
      <dgm:spPr/>
      <dgm:t>
        <a:bodyPr/>
        <a:lstStyle/>
        <a:p>
          <a:endParaRPr lang="es-MX"/>
        </a:p>
      </dgm:t>
    </dgm:pt>
    <dgm:pt modelId="{CC528F8C-778A-4DEA-BC4B-17EA8A094C63}" type="pres">
      <dgm:prSet presAssocID="{01C70605-C078-4635-A828-0DE8333925CC}" presName="composite" presStyleCnt="0"/>
      <dgm:spPr/>
    </dgm:pt>
    <dgm:pt modelId="{5B8C6A31-4849-4EF0-9965-37CF1341CCBF}" type="pres">
      <dgm:prSet presAssocID="{01C70605-C078-4635-A828-0DE8333925CC}" presName="parTx" presStyleLbl="alignNode1" presStyleIdx="0" presStyleCnt="2">
        <dgm:presLayoutVars>
          <dgm:chMax val="0"/>
          <dgm:chPref val="0"/>
          <dgm:bulletEnabled val="1"/>
        </dgm:presLayoutVars>
      </dgm:prSet>
      <dgm:spPr/>
      <dgm:t>
        <a:bodyPr/>
        <a:lstStyle/>
        <a:p>
          <a:endParaRPr lang="es-MX"/>
        </a:p>
      </dgm:t>
    </dgm:pt>
    <dgm:pt modelId="{1C82187D-14E0-4D1A-82DB-89123D607089}" type="pres">
      <dgm:prSet presAssocID="{01C70605-C078-4635-A828-0DE8333925CC}" presName="desTx" presStyleLbl="alignAccFollowNode1" presStyleIdx="0" presStyleCnt="2">
        <dgm:presLayoutVars>
          <dgm:bulletEnabled val="1"/>
        </dgm:presLayoutVars>
      </dgm:prSet>
      <dgm:spPr/>
      <dgm:t>
        <a:bodyPr/>
        <a:lstStyle/>
        <a:p>
          <a:endParaRPr lang="es-MX"/>
        </a:p>
      </dgm:t>
    </dgm:pt>
    <dgm:pt modelId="{F59632B0-1D5F-46A5-AD67-7E902F82F8AC}" type="pres">
      <dgm:prSet presAssocID="{AE223086-B3C7-4272-84C7-B3F9B528E68F}" presName="space" presStyleCnt="0"/>
      <dgm:spPr/>
    </dgm:pt>
    <dgm:pt modelId="{FCB2AA4E-3779-42AA-A7D9-9071194C9135}" type="pres">
      <dgm:prSet presAssocID="{FBAB246C-C800-4885-9703-88C885961E22}" presName="composite" presStyleCnt="0"/>
      <dgm:spPr/>
    </dgm:pt>
    <dgm:pt modelId="{C1C1BAF9-7BAD-42CB-ACAE-F3479D3C425E}" type="pres">
      <dgm:prSet presAssocID="{FBAB246C-C800-4885-9703-88C885961E22}" presName="parTx" presStyleLbl="alignNode1" presStyleIdx="1" presStyleCnt="2">
        <dgm:presLayoutVars>
          <dgm:chMax val="0"/>
          <dgm:chPref val="0"/>
          <dgm:bulletEnabled val="1"/>
        </dgm:presLayoutVars>
      </dgm:prSet>
      <dgm:spPr/>
      <dgm:t>
        <a:bodyPr/>
        <a:lstStyle/>
        <a:p>
          <a:endParaRPr lang="es-MX"/>
        </a:p>
      </dgm:t>
    </dgm:pt>
    <dgm:pt modelId="{9C2581A3-D267-4A9D-BB1E-539E7AB68DCD}" type="pres">
      <dgm:prSet presAssocID="{FBAB246C-C800-4885-9703-88C885961E22}" presName="desTx" presStyleLbl="alignAccFollowNode1" presStyleIdx="1" presStyleCnt="2" custScaleX="100001">
        <dgm:presLayoutVars>
          <dgm:bulletEnabled val="1"/>
        </dgm:presLayoutVars>
      </dgm:prSet>
      <dgm:spPr/>
      <dgm:t>
        <a:bodyPr/>
        <a:lstStyle/>
        <a:p>
          <a:endParaRPr lang="es-MX"/>
        </a:p>
      </dgm:t>
    </dgm:pt>
  </dgm:ptLst>
  <dgm:cxnLst>
    <dgm:cxn modelId="{C7156073-4DB2-41C1-889D-B45EE59E962D}" type="presOf" srcId="{803C7D2F-DA6C-45E2-B6B8-A4C733F0E294}" destId="{9C2581A3-D267-4A9D-BB1E-539E7AB68DCD}" srcOrd="0" destOrd="0" presId="urn:microsoft.com/office/officeart/2005/8/layout/hList1"/>
    <dgm:cxn modelId="{0C3A363B-50C2-453C-9C37-3A182C47841A}" type="presOf" srcId="{FA2C0427-97DC-4A5D-93D4-F34DDE2315A9}" destId="{1C82187D-14E0-4D1A-82DB-89123D607089}" srcOrd="0" destOrd="0" presId="urn:microsoft.com/office/officeart/2005/8/layout/hList1"/>
    <dgm:cxn modelId="{60D58E6F-36B4-4405-9A34-E8C798C6D64E}" srcId="{21FCD3B0-8619-489B-ABE4-06C116449310}" destId="{FBAB246C-C800-4885-9703-88C885961E22}" srcOrd="1" destOrd="0" parTransId="{D8BF5260-16D8-4F61-BC3F-A9A3AFAE8E7D}" sibTransId="{AC4D1D75-08CA-4A1E-BF62-DA45F445AC94}"/>
    <dgm:cxn modelId="{370E7F2D-F721-4557-92B6-80BE908A6C07}" srcId="{01C70605-C078-4635-A828-0DE8333925CC}" destId="{FA2C0427-97DC-4A5D-93D4-F34DDE2315A9}" srcOrd="0" destOrd="0" parTransId="{838C3191-334F-4345-828E-13CAC09A9E3E}" sibTransId="{31D7460D-5CE2-4F47-9513-AD8403BA403B}"/>
    <dgm:cxn modelId="{DAC13F17-8BB9-4F65-A8C1-99356031F6FB}" type="presOf" srcId="{FBAB246C-C800-4885-9703-88C885961E22}" destId="{C1C1BAF9-7BAD-42CB-ACAE-F3479D3C425E}" srcOrd="0" destOrd="0" presId="urn:microsoft.com/office/officeart/2005/8/layout/hList1"/>
    <dgm:cxn modelId="{38FE53E2-268B-49B5-88A3-36105B0F257F}" type="presOf" srcId="{21FCD3B0-8619-489B-ABE4-06C116449310}" destId="{57AAB5BB-0111-4042-90D9-0CB260626DA6}" srcOrd="0" destOrd="0" presId="urn:microsoft.com/office/officeart/2005/8/layout/hList1"/>
    <dgm:cxn modelId="{24480E53-CE9B-4964-AEBE-B5A19643BC41}" srcId="{21FCD3B0-8619-489B-ABE4-06C116449310}" destId="{01C70605-C078-4635-A828-0DE8333925CC}" srcOrd="0" destOrd="0" parTransId="{FEAA5EC4-4ED3-4F29-89E1-A29FCB83FD67}" sibTransId="{AE223086-B3C7-4272-84C7-B3F9B528E68F}"/>
    <dgm:cxn modelId="{53B22E13-6704-4735-8AF4-1F3CEC9FF528}" srcId="{FBAB246C-C800-4885-9703-88C885961E22}" destId="{803C7D2F-DA6C-45E2-B6B8-A4C733F0E294}" srcOrd="0" destOrd="0" parTransId="{8FE84E70-3842-4F06-941E-A858212C9D0B}" sibTransId="{4F3497B2-B92A-4644-91F5-CA5D1FC4AAD3}"/>
    <dgm:cxn modelId="{158C75D5-8E37-41FB-AF64-E4CD1F2F58E2}" type="presOf" srcId="{01C70605-C078-4635-A828-0DE8333925CC}" destId="{5B8C6A31-4849-4EF0-9965-37CF1341CCBF}" srcOrd="0" destOrd="0" presId="urn:microsoft.com/office/officeart/2005/8/layout/hList1"/>
    <dgm:cxn modelId="{BA11037C-CF8F-48EB-84E6-35E66168BF01}" type="presParOf" srcId="{57AAB5BB-0111-4042-90D9-0CB260626DA6}" destId="{CC528F8C-778A-4DEA-BC4B-17EA8A094C63}" srcOrd="0" destOrd="0" presId="urn:microsoft.com/office/officeart/2005/8/layout/hList1"/>
    <dgm:cxn modelId="{34BAEEC4-1E64-4D01-A8B1-C8DFBA0EC8AB}" type="presParOf" srcId="{CC528F8C-778A-4DEA-BC4B-17EA8A094C63}" destId="{5B8C6A31-4849-4EF0-9965-37CF1341CCBF}" srcOrd="0" destOrd="0" presId="urn:microsoft.com/office/officeart/2005/8/layout/hList1"/>
    <dgm:cxn modelId="{EB52797A-13CB-4DA3-8BCA-B4EBDC1483B4}" type="presParOf" srcId="{CC528F8C-778A-4DEA-BC4B-17EA8A094C63}" destId="{1C82187D-14E0-4D1A-82DB-89123D607089}" srcOrd="1" destOrd="0" presId="urn:microsoft.com/office/officeart/2005/8/layout/hList1"/>
    <dgm:cxn modelId="{E95E09C2-66FF-4E7E-8E6C-8DFD2749EF55}" type="presParOf" srcId="{57AAB5BB-0111-4042-90D9-0CB260626DA6}" destId="{F59632B0-1D5F-46A5-AD67-7E902F82F8AC}" srcOrd="1" destOrd="0" presId="urn:microsoft.com/office/officeart/2005/8/layout/hList1"/>
    <dgm:cxn modelId="{22343774-1C39-4BF7-B8A4-3BB446CD17F3}" type="presParOf" srcId="{57AAB5BB-0111-4042-90D9-0CB260626DA6}" destId="{FCB2AA4E-3779-42AA-A7D9-9071194C9135}" srcOrd="2" destOrd="0" presId="urn:microsoft.com/office/officeart/2005/8/layout/hList1"/>
    <dgm:cxn modelId="{584AA724-2AB4-46E5-9D81-1C6A320A0ED0}" type="presParOf" srcId="{FCB2AA4E-3779-42AA-A7D9-9071194C9135}" destId="{C1C1BAF9-7BAD-42CB-ACAE-F3479D3C425E}" srcOrd="0" destOrd="0" presId="urn:microsoft.com/office/officeart/2005/8/layout/hList1"/>
    <dgm:cxn modelId="{6113CB28-43B7-47E1-A6D6-99D3DA55B4BA}" type="presParOf" srcId="{FCB2AA4E-3779-42AA-A7D9-9071194C9135}" destId="{9C2581A3-D267-4A9D-BB1E-539E7AB68DCD}" srcOrd="1" destOrd="0" presId="urn:microsoft.com/office/officeart/2005/8/layout/hList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E6BBF7B-07DF-4BC4-8D2C-93D4319A699C}" type="doc">
      <dgm:prSet loTypeId="urn:microsoft.com/office/officeart/2005/8/layout/default#1" loCatId="list" qsTypeId="urn:microsoft.com/office/officeart/2005/8/quickstyle/simple1" qsCatId="simple" csTypeId="urn:microsoft.com/office/officeart/2005/8/colors/accent2_1" csCatId="accent2" phldr="1"/>
      <dgm:spPr/>
      <dgm:t>
        <a:bodyPr/>
        <a:lstStyle/>
        <a:p>
          <a:endParaRPr lang="es-MX"/>
        </a:p>
      </dgm:t>
    </dgm:pt>
    <dgm:pt modelId="{76146F41-5C38-4AAD-AA31-A24494F8C48B}">
      <dgm:prSet phldrT="[Texto]" custT="1"/>
      <dgm:spPr>
        <a:ln w="57150"/>
      </dgm:spPr>
      <dgm:t>
        <a:bodyPr/>
        <a:lstStyle/>
        <a:p>
          <a:r>
            <a:rPr lang="en-US" sz="4000" b="1" dirty="0" smtClean="0">
              <a:latin typeface="Arial Black" panose="020B0A04020102020204" pitchFamily="34" charset="0"/>
              <a:cs typeface="Arial" panose="020B0604020202020204" pitchFamily="34" charset="0"/>
            </a:rPr>
            <a:t>Analytic-synthetic</a:t>
          </a:r>
          <a:endParaRPr lang="es-MX" sz="4000" b="1" dirty="0">
            <a:latin typeface="Arial Black" panose="020B0A04020102020204" pitchFamily="34" charset="0"/>
            <a:cs typeface="Arial" panose="020B0604020202020204" pitchFamily="34" charset="0"/>
          </a:endParaRPr>
        </a:p>
      </dgm:t>
    </dgm:pt>
    <dgm:pt modelId="{F4EAFBFF-C919-4726-AFDF-DC73AF6A0FB7}" cxnId="{BC550FF7-EE5E-422C-A865-D8FDDE047161}" type="parTrans">
      <dgm:prSet/>
      <dgm:spPr/>
      <dgm:t>
        <a:bodyPr/>
        <a:lstStyle/>
        <a:p>
          <a:endParaRPr lang="es-MX"/>
        </a:p>
      </dgm:t>
    </dgm:pt>
    <dgm:pt modelId="{875CB41D-8678-419A-BF95-6ACA5A21205D}" cxnId="{BC550FF7-EE5E-422C-A865-D8FDDE047161}" type="sibTrans">
      <dgm:prSet/>
      <dgm:spPr/>
      <dgm:t>
        <a:bodyPr/>
        <a:lstStyle/>
        <a:p>
          <a:endParaRPr lang="es-MX"/>
        </a:p>
      </dgm:t>
    </dgm:pt>
    <dgm:pt modelId="{58BC9F77-8EBE-4BFF-A2B0-609D7EDB2E8B}">
      <dgm:prSet phldrT="[Texto]" custT="1"/>
      <dgm:spPr>
        <a:ln w="57150">
          <a:solidFill>
            <a:schemeClr val="tx1"/>
          </a:solidFill>
        </a:ln>
      </dgm:spPr>
      <dgm:t>
        <a:bodyPr/>
        <a:lstStyle/>
        <a:p>
          <a:r>
            <a:rPr lang="en-US" sz="4000" b="1" dirty="0" smtClean="0">
              <a:latin typeface="Arial Black" panose="020B0A04020102020204" pitchFamily="34" charset="0"/>
              <a:cs typeface="Arial" panose="020B0604020202020204" pitchFamily="34" charset="0"/>
            </a:rPr>
            <a:t>Inductive-deductive</a:t>
          </a:r>
          <a:endParaRPr lang="es-MX" sz="4000" b="1" dirty="0">
            <a:latin typeface="Arial Black" panose="020B0A04020102020204" pitchFamily="34" charset="0"/>
            <a:cs typeface="Arial" panose="020B0604020202020204" pitchFamily="34" charset="0"/>
          </a:endParaRPr>
        </a:p>
      </dgm:t>
    </dgm:pt>
    <dgm:pt modelId="{3E1E8B18-DE1E-442A-8B68-1DA361B4F5AF}" cxnId="{E98B24F0-A939-41D5-99DF-FE3692775D20}" type="parTrans">
      <dgm:prSet/>
      <dgm:spPr/>
      <dgm:t>
        <a:bodyPr/>
        <a:lstStyle/>
        <a:p>
          <a:endParaRPr lang="es-MX"/>
        </a:p>
      </dgm:t>
    </dgm:pt>
    <dgm:pt modelId="{0CFB5FB7-C36B-4508-8DF2-05C1BE81D502}" cxnId="{E98B24F0-A939-41D5-99DF-FE3692775D20}" type="sibTrans">
      <dgm:prSet/>
      <dgm:spPr/>
      <dgm:t>
        <a:bodyPr/>
        <a:lstStyle/>
        <a:p>
          <a:endParaRPr lang="es-MX"/>
        </a:p>
      </dgm:t>
    </dgm:pt>
    <dgm:pt modelId="{38E2737D-01D6-4F72-9220-017762B82398}">
      <dgm:prSet phldrT="[Texto]" custT="1"/>
      <dgm:spPr>
        <a:ln w="57150"/>
      </dgm:spPr>
      <dgm:t>
        <a:bodyPr/>
        <a:lstStyle/>
        <a:p>
          <a:r>
            <a:rPr lang="en-US" sz="4000" b="1" dirty="0" smtClean="0">
              <a:latin typeface="Arial Black" panose="020B0A04020102020204" pitchFamily="34" charset="0"/>
              <a:cs typeface="Arial" panose="020B0604020202020204" pitchFamily="34" charset="0"/>
            </a:rPr>
            <a:t>Systemic-approach</a:t>
          </a:r>
          <a:endParaRPr lang="es-MX" sz="4000" b="1" dirty="0">
            <a:latin typeface="Arial Black" panose="020B0A04020102020204" pitchFamily="34" charset="0"/>
            <a:cs typeface="Arial" panose="020B0604020202020204" pitchFamily="34" charset="0"/>
          </a:endParaRPr>
        </a:p>
      </dgm:t>
    </dgm:pt>
    <dgm:pt modelId="{48FB1C01-B625-474C-B956-A584512E75DF}" cxnId="{03BD4EDB-0093-4469-B025-AE04FAE301FD}" type="parTrans">
      <dgm:prSet/>
      <dgm:spPr/>
      <dgm:t>
        <a:bodyPr/>
        <a:lstStyle/>
        <a:p>
          <a:endParaRPr lang="es-MX"/>
        </a:p>
      </dgm:t>
    </dgm:pt>
    <dgm:pt modelId="{6D361EBB-53EA-45E0-869B-940B05C7B111}" cxnId="{03BD4EDB-0093-4469-B025-AE04FAE301FD}" type="sibTrans">
      <dgm:prSet/>
      <dgm:spPr/>
      <dgm:t>
        <a:bodyPr/>
        <a:lstStyle/>
        <a:p>
          <a:endParaRPr lang="es-MX"/>
        </a:p>
      </dgm:t>
    </dgm:pt>
    <dgm:pt modelId="{1955F7C7-1F66-49BA-BDC3-EB5BF004CBC5}" type="pres">
      <dgm:prSet presAssocID="{1E6BBF7B-07DF-4BC4-8D2C-93D4319A699C}" presName="diagram" presStyleCnt="0">
        <dgm:presLayoutVars>
          <dgm:dir/>
          <dgm:resizeHandles val="exact"/>
        </dgm:presLayoutVars>
      </dgm:prSet>
      <dgm:spPr/>
      <dgm:t>
        <a:bodyPr/>
        <a:lstStyle/>
        <a:p>
          <a:endParaRPr lang="es-MX"/>
        </a:p>
      </dgm:t>
    </dgm:pt>
    <dgm:pt modelId="{6315D521-61CA-435C-B97B-7BA17C11ECBE}" type="pres">
      <dgm:prSet presAssocID="{76146F41-5C38-4AAD-AA31-A24494F8C48B}" presName="node" presStyleLbl="node1" presStyleIdx="0" presStyleCnt="3" custScaleX="126484" custScaleY="62193">
        <dgm:presLayoutVars>
          <dgm:bulletEnabled val="1"/>
        </dgm:presLayoutVars>
      </dgm:prSet>
      <dgm:spPr/>
      <dgm:t>
        <a:bodyPr/>
        <a:lstStyle/>
        <a:p>
          <a:endParaRPr lang="es-MX"/>
        </a:p>
      </dgm:t>
    </dgm:pt>
    <dgm:pt modelId="{CDFFAB40-6FB3-4DEE-A593-764E53C00B07}" type="pres">
      <dgm:prSet presAssocID="{875CB41D-8678-419A-BF95-6ACA5A21205D}" presName="sibTrans" presStyleCnt="0"/>
      <dgm:spPr/>
    </dgm:pt>
    <dgm:pt modelId="{C1D3F85D-BAC1-45FE-9FB0-378056641129}" type="pres">
      <dgm:prSet presAssocID="{58BC9F77-8EBE-4BFF-A2B0-609D7EDB2E8B}" presName="node" presStyleLbl="node1" presStyleIdx="1" presStyleCnt="3" custScaleX="134749" custScaleY="62387">
        <dgm:presLayoutVars>
          <dgm:bulletEnabled val="1"/>
        </dgm:presLayoutVars>
      </dgm:prSet>
      <dgm:spPr/>
      <dgm:t>
        <a:bodyPr/>
        <a:lstStyle/>
        <a:p>
          <a:endParaRPr lang="es-MX"/>
        </a:p>
      </dgm:t>
    </dgm:pt>
    <dgm:pt modelId="{9E29B53B-5AFE-440B-A899-194AA2920F08}" type="pres">
      <dgm:prSet presAssocID="{0CFB5FB7-C36B-4508-8DF2-05C1BE81D502}" presName="sibTrans" presStyleCnt="0"/>
      <dgm:spPr/>
    </dgm:pt>
    <dgm:pt modelId="{29809EA4-01EE-4E55-BFA8-6C302FAAA99F}" type="pres">
      <dgm:prSet presAssocID="{38E2737D-01D6-4F72-9220-017762B82398}" presName="node" presStyleLbl="node1" presStyleIdx="2" presStyleCnt="3" custScaleX="134132" custScaleY="57433" custLinFactNeighborY="0">
        <dgm:presLayoutVars>
          <dgm:bulletEnabled val="1"/>
        </dgm:presLayoutVars>
      </dgm:prSet>
      <dgm:spPr/>
      <dgm:t>
        <a:bodyPr/>
        <a:lstStyle/>
        <a:p>
          <a:endParaRPr lang="es-MX"/>
        </a:p>
      </dgm:t>
    </dgm:pt>
  </dgm:ptLst>
  <dgm:cxnLst>
    <dgm:cxn modelId="{E98B24F0-A939-41D5-99DF-FE3692775D20}" srcId="{1E6BBF7B-07DF-4BC4-8D2C-93D4319A699C}" destId="{58BC9F77-8EBE-4BFF-A2B0-609D7EDB2E8B}" srcOrd="1" destOrd="0" parTransId="{3E1E8B18-DE1E-442A-8B68-1DA361B4F5AF}" sibTransId="{0CFB5FB7-C36B-4508-8DF2-05C1BE81D502}"/>
    <dgm:cxn modelId="{79D4807D-E17C-43F2-BD01-5ED7A6445E50}" type="presOf" srcId="{58BC9F77-8EBE-4BFF-A2B0-609D7EDB2E8B}" destId="{C1D3F85D-BAC1-45FE-9FB0-378056641129}" srcOrd="0" destOrd="0" presId="urn:microsoft.com/office/officeart/2005/8/layout/default#1"/>
    <dgm:cxn modelId="{03BD4EDB-0093-4469-B025-AE04FAE301FD}" srcId="{1E6BBF7B-07DF-4BC4-8D2C-93D4319A699C}" destId="{38E2737D-01D6-4F72-9220-017762B82398}" srcOrd="2" destOrd="0" parTransId="{48FB1C01-B625-474C-B956-A584512E75DF}" sibTransId="{6D361EBB-53EA-45E0-869B-940B05C7B111}"/>
    <dgm:cxn modelId="{6FC387A4-F69E-43BC-ABA3-BBF4D771D6DD}" type="presOf" srcId="{1E6BBF7B-07DF-4BC4-8D2C-93D4319A699C}" destId="{1955F7C7-1F66-49BA-BDC3-EB5BF004CBC5}" srcOrd="0" destOrd="0" presId="urn:microsoft.com/office/officeart/2005/8/layout/default#1"/>
    <dgm:cxn modelId="{C819753A-37AC-496E-8281-4523291FCFBC}" type="presOf" srcId="{76146F41-5C38-4AAD-AA31-A24494F8C48B}" destId="{6315D521-61CA-435C-B97B-7BA17C11ECBE}" srcOrd="0" destOrd="0" presId="urn:microsoft.com/office/officeart/2005/8/layout/default#1"/>
    <dgm:cxn modelId="{BC550FF7-EE5E-422C-A865-D8FDDE047161}" srcId="{1E6BBF7B-07DF-4BC4-8D2C-93D4319A699C}" destId="{76146F41-5C38-4AAD-AA31-A24494F8C48B}" srcOrd="0" destOrd="0" parTransId="{F4EAFBFF-C919-4726-AFDF-DC73AF6A0FB7}" sibTransId="{875CB41D-8678-419A-BF95-6ACA5A21205D}"/>
    <dgm:cxn modelId="{DC1DD2E3-AB58-4D77-AC20-2F11F6EB4771}" type="presOf" srcId="{38E2737D-01D6-4F72-9220-017762B82398}" destId="{29809EA4-01EE-4E55-BFA8-6C302FAAA99F}" srcOrd="0" destOrd="0" presId="urn:microsoft.com/office/officeart/2005/8/layout/default#1"/>
    <dgm:cxn modelId="{A90A8A50-35DB-412A-8740-6766260EABCD}" type="presParOf" srcId="{1955F7C7-1F66-49BA-BDC3-EB5BF004CBC5}" destId="{6315D521-61CA-435C-B97B-7BA17C11ECBE}" srcOrd="0" destOrd="0" presId="urn:microsoft.com/office/officeart/2005/8/layout/default#1"/>
    <dgm:cxn modelId="{F53ABC96-80B5-45CD-8289-932C69E64947}" type="presParOf" srcId="{1955F7C7-1F66-49BA-BDC3-EB5BF004CBC5}" destId="{CDFFAB40-6FB3-4DEE-A593-764E53C00B07}" srcOrd="1" destOrd="0" presId="urn:microsoft.com/office/officeart/2005/8/layout/default#1"/>
    <dgm:cxn modelId="{97599C01-47D6-4B92-AA8D-CF26B098A30D}" type="presParOf" srcId="{1955F7C7-1F66-49BA-BDC3-EB5BF004CBC5}" destId="{C1D3F85D-BAC1-45FE-9FB0-378056641129}" srcOrd="2" destOrd="0" presId="urn:microsoft.com/office/officeart/2005/8/layout/default#1"/>
    <dgm:cxn modelId="{ACBF28A6-5E08-45EF-899D-9AFC1552FB06}" type="presParOf" srcId="{1955F7C7-1F66-49BA-BDC3-EB5BF004CBC5}" destId="{9E29B53B-5AFE-440B-A899-194AA2920F08}" srcOrd="3" destOrd="0" presId="urn:microsoft.com/office/officeart/2005/8/layout/default#1"/>
    <dgm:cxn modelId="{E5A4DDA5-C2DD-41DE-8E70-DA6F4C5C76C5}" type="presParOf" srcId="{1955F7C7-1F66-49BA-BDC3-EB5BF004CBC5}" destId="{29809EA4-01EE-4E55-BFA8-6C302FAAA99F}" srcOrd="4" destOrd="0" presId="urn:microsoft.com/office/officeart/2005/8/layout/default#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74A2125-8C76-40EB-984F-254EBB895FE9}" type="doc">
      <dgm:prSet loTypeId="urn:microsoft.com/office/officeart/2005/8/layout/default#2" loCatId="list" qsTypeId="urn:microsoft.com/office/officeart/2005/8/quickstyle/simple1" qsCatId="simple" csTypeId="urn:microsoft.com/office/officeart/2005/8/colors/accent3_1" csCatId="accent3" phldr="1"/>
      <dgm:spPr/>
      <dgm:t>
        <a:bodyPr/>
        <a:lstStyle/>
        <a:p>
          <a:endParaRPr lang="es-MX"/>
        </a:p>
      </dgm:t>
    </dgm:pt>
    <dgm:pt modelId="{B5365F86-158C-4EB7-BF74-DDB56B04EC01}">
      <dgm:prSet phldrT="[Texto]"/>
      <dgm:spPr>
        <a:ln w="57150"/>
      </dgm:spPr>
      <dgm:t>
        <a:bodyPr/>
        <a:lstStyle/>
        <a:p>
          <a:r>
            <a:rPr lang="en-US" b="1" dirty="0" err="1" smtClean="0">
              <a:latin typeface="Arial Black" panose="020B0A04020102020204" pitchFamily="34" charset="0"/>
            </a:rPr>
            <a:t>Yirda,A</a:t>
          </a:r>
          <a:r>
            <a:rPr lang="en-US" b="1" dirty="0" smtClean="0">
              <a:latin typeface="Arial Black" panose="020B0A04020102020204" pitchFamily="34" charset="0"/>
            </a:rPr>
            <a:t>. (2021) </a:t>
          </a:r>
          <a:endParaRPr lang="es-MX" b="1" dirty="0">
            <a:latin typeface="Arial Black" panose="020B0A04020102020204" pitchFamily="34" charset="0"/>
          </a:endParaRPr>
        </a:p>
      </dgm:t>
    </dgm:pt>
    <dgm:pt modelId="{9EB6BFA9-655F-4941-99B8-6E0AC03AC847}" cxnId="{F2EE1C8D-C845-4E5B-99FC-75A44B9FD6A1}" type="parTrans">
      <dgm:prSet/>
      <dgm:spPr/>
      <dgm:t>
        <a:bodyPr/>
        <a:lstStyle/>
        <a:p>
          <a:endParaRPr lang="es-MX"/>
        </a:p>
      </dgm:t>
    </dgm:pt>
    <dgm:pt modelId="{A3C50E45-89E7-4B32-B21F-94C18C500430}" cxnId="{F2EE1C8D-C845-4E5B-99FC-75A44B9FD6A1}" type="sibTrans">
      <dgm:prSet/>
      <dgm:spPr/>
      <dgm:t>
        <a:bodyPr/>
        <a:lstStyle/>
        <a:p>
          <a:endParaRPr lang="es-MX"/>
        </a:p>
      </dgm:t>
    </dgm:pt>
    <dgm:pt modelId="{FF5A5724-797C-42E1-AF5F-9E4FAB75E168}">
      <dgm:prSet/>
      <dgm:spPr>
        <a:ln w="57150"/>
      </dgm:spPr>
      <dgm:t>
        <a:bodyPr/>
        <a:lstStyle/>
        <a:p>
          <a:r>
            <a:rPr lang="en-US" b="1" dirty="0" err="1" smtClean="0">
              <a:latin typeface="Arial Black" panose="020B0A04020102020204" pitchFamily="34" charset="0"/>
            </a:rPr>
            <a:t>Trovar-Viera</a:t>
          </a:r>
          <a:r>
            <a:rPr lang="en-US" b="1" dirty="0" smtClean="0">
              <a:latin typeface="Arial Black" panose="020B0A04020102020204" pitchFamily="34" charset="0"/>
            </a:rPr>
            <a:t>, Rodrigo (2019)</a:t>
          </a:r>
          <a:endParaRPr lang="es-MX" b="1" dirty="0">
            <a:latin typeface="Arial Black" panose="020B0A04020102020204" pitchFamily="34" charset="0"/>
          </a:endParaRPr>
        </a:p>
      </dgm:t>
    </dgm:pt>
    <dgm:pt modelId="{7D194182-E10E-495D-8214-14B57F9F650C}" cxnId="{9BE19649-F667-4FAA-BF7A-8D415C26AE65}" type="parTrans">
      <dgm:prSet/>
      <dgm:spPr/>
      <dgm:t>
        <a:bodyPr/>
        <a:lstStyle/>
        <a:p>
          <a:endParaRPr lang="es-MX"/>
        </a:p>
      </dgm:t>
    </dgm:pt>
    <dgm:pt modelId="{E4A3F20E-4BB4-474E-8C44-22867F3D6FFE}" cxnId="{9BE19649-F667-4FAA-BF7A-8D415C26AE65}" type="sibTrans">
      <dgm:prSet/>
      <dgm:spPr/>
      <dgm:t>
        <a:bodyPr/>
        <a:lstStyle/>
        <a:p>
          <a:endParaRPr lang="es-MX"/>
        </a:p>
      </dgm:t>
    </dgm:pt>
    <dgm:pt modelId="{35B0A793-4816-4773-86E8-0C8E3E2BDBB5}">
      <dgm:prSet/>
      <dgm:spPr>
        <a:ln w="57150"/>
      </dgm:spPr>
      <dgm:t>
        <a:bodyPr/>
        <a:lstStyle/>
        <a:p>
          <a:r>
            <a:rPr lang="en-US" b="1" dirty="0" err="1" smtClean="0">
              <a:latin typeface="Arial Black" panose="020B0A04020102020204" pitchFamily="34" charset="0"/>
              <a:cs typeface="Arial" panose="020B0604020202020204" pitchFamily="34" charset="0"/>
            </a:rPr>
            <a:t>Antunez,C</a:t>
          </a:r>
          <a:r>
            <a:rPr lang="en-US" b="1" dirty="0" smtClean="0">
              <a:latin typeface="Arial Black" panose="020B0A04020102020204" pitchFamily="34" charset="0"/>
              <a:cs typeface="Arial" panose="020B0604020202020204" pitchFamily="34" charset="0"/>
            </a:rPr>
            <a:t> (2014) </a:t>
          </a:r>
          <a:endParaRPr lang="es-MX" b="1" dirty="0">
            <a:latin typeface="Arial Black" panose="020B0A04020102020204" pitchFamily="34" charset="0"/>
            <a:cs typeface="Arial" panose="020B0604020202020204" pitchFamily="34" charset="0"/>
          </a:endParaRPr>
        </a:p>
      </dgm:t>
    </dgm:pt>
    <dgm:pt modelId="{A0AD4C9A-CCC4-42CC-B2AC-21E8BD5DFF45}" cxnId="{FE94B9CA-3E7B-41DC-8E18-98B23DA9B6A4}" type="parTrans">
      <dgm:prSet/>
      <dgm:spPr/>
      <dgm:t>
        <a:bodyPr/>
        <a:lstStyle/>
        <a:p>
          <a:endParaRPr lang="es-MX"/>
        </a:p>
      </dgm:t>
    </dgm:pt>
    <dgm:pt modelId="{A5EB044B-7E52-4D87-8CB5-6DD2A46285D2}" cxnId="{FE94B9CA-3E7B-41DC-8E18-98B23DA9B6A4}" type="sibTrans">
      <dgm:prSet/>
      <dgm:spPr/>
      <dgm:t>
        <a:bodyPr/>
        <a:lstStyle/>
        <a:p>
          <a:endParaRPr lang="es-MX"/>
        </a:p>
      </dgm:t>
    </dgm:pt>
    <dgm:pt modelId="{BCA39300-D79F-48A8-9A26-D2013C39AC3F}">
      <dgm:prSet/>
      <dgm:spPr>
        <a:ln w="57150">
          <a:solidFill>
            <a:schemeClr val="tx1"/>
          </a:solidFill>
        </a:ln>
      </dgm:spPr>
      <dgm:t>
        <a:bodyPr/>
        <a:lstStyle/>
        <a:p>
          <a:r>
            <a:rPr lang="en-US" b="1" dirty="0" smtClean="0">
              <a:latin typeface="Arial Black" panose="020B0A04020102020204" pitchFamily="34" charset="0"/>
            </a:rPr>
            <a:t>Enriquez </a:t>
          </a:r>
          <a:r>
            <a:rPr lang="en-US" b="1" dirty="0" err="1" smtClean="0">
              <a:latin typeface="Arial Black" panose="020B0A04020102020204" pitchFamily="34" charset="0"/>
            </a:rPr>
            <a:t>O´Farril</a:t>
          </a:r>
          <a:r>
            <a:rPr lang="en-US" b="1" dirty="0" smtClean="0">
              <a:latin typeface="Arial Black" panose="020B0A04020102020204" pitchFamily="34" charset="0"/>
            </a:rPr>
            <a:t>, </a:t>
          </a:r>
          <a:r>
            <a:rPr lang="en-US" b="1" dirty="0" err="1" smtClean="0">
              <a:latin typeface="Arial Black" panose="020B0A04020102020204" pitchFamily="34" charset="0"/>
            </a:rPr>
            <a:t>Isora</a:t>
          </a:r>
          <a:r>
            <a:rPr lang="en-US" b="1" dirty="0" smtClean="0">
              <a:latin typeface="Arial Black" panose="020B0A04020102020204" pitchFamily="34" charset="0"/>
            </a:rPr>
            <a:t> (2016) </a:t>
          </a:r>
          <a:endParaRPr lang="es-MX" b="1" dirty="0">
            <a:latin typeface="Arial Black" panose="020B0A04020102020204" pitchFamily="34" charset="0"/>
          </a:endParaRPr>
        </a:p>
      </dgm:t>
    </dgm:pt>
    <dgm:pt modelId="{B3B59E68-381E-457D-ABAD-5C5B9E32856D}" cxnId="{D3266D29-D3B5-4A54-A222-88DDAE430323}" type="parTrans">
      <dgm:prSet/>
      <dgm:spPr/>
      <dgm:t>
        <a:bodyPr/>
        <a:lstStyle/>
        <a:p>
          <a:endParaRPr lang="es-MX"/>
        </a:p>
      </dgm:t>
    </dgm:pt>
    <dgm:pt modelId="{0E506DCB-BF01-4505-BB44-A7563681D0CB}" cxnId="{D3266D29-D3B5-4A54-A222-88DDAE430323}" type="sibTrans">
      <dgm:prSet/>
      <dgm:spPr/>
      <dgm:t>
        <a:bodyPr/>
        <a:lstStyle/>
        <a:p>
          <a:endParaRPr lang="es-MX"/>
        </a:p>
      </dgm:t>
    </dgm:pt>
    <dgm:pt modelId="{B3BE3EE8-1FD5-4C88-B547-1B6C682A925B}">
      <dgm:prSet/>
      <dgm:spPr>
        <a:ln w="57150"/>
      </dgm:spPr>
      <dgm:t>
        <a:bodyPr/>
        <a:lstStyle/>
        <a:p>
          <a:r>
            <a:rPr lang="en-US" b="1" dirty="0" smtClean="0">
              <a:latin typeface="Arial Black" panose="020B0A04020102020204" pitchFamily="34" charset="0"/>
              <a:cs typeface="Arial" panose="020B0604020202020204" pitchFamily="34" charset="0"/>
            </a:rPr>
            <a:t>Lopez Perez M.V (2013) </a:t>
          </a:r>
          <a:endParaRPr lang="es-MX" b="1" dirty="0">
            <a:latin typeface="Arial Black" panose="020B0A04020102020204" pitchFamily="34" charset="0"/>
            <a:cs typeface="Arial" panose="020B0604020202020204" pitchFamily="34" charset="0"/>
          </a:endParaRPr>
        </a:p>
      </dgm:t>
    </dgm:pt>
    <dgm:pt modelId="{22568372-0A2B-48E4-8206-783E457ABCC5}" cxnId="{8715C56D-8BC6-4C32-A524-6E724CECED56}" type="parTrans">
      <dgm:prSet/>
      <dgm:spPr/>
      <dgm:t>
        <a:bodyPr/>
        <a:lstStyle/>
        <a:p>
          <a:endParaRPr lang="es-MX"/>
        </a:p>
      </dgm:t>
    </dgm:pt>
    <dgm:pt modelId="{2A588A1C-6C92-46D7-9851-ADE6E5DEC7CA}" cxnId="{8715C56D-8BC6-4C32-A524-6E724CECED56}" type="sibTrans">
      <dgm:prSet/>
      <dgm:spPr/>
      <dgm:t>
        <a:bodyPr/>
        <a:lstStyle/>
        <a:p>
          <a:endParaRPr lang="es-MX"/>
        </a:p>
      </dgm:t>
    </dgm:pt>
    <dgm:pt modelId="{C38DB4B3-7DB8-4489-A602-41DF02A43BDE}" type="pres">
      <dgm:prSet presAssocID="{F74A2125-8C76-40EB-984F-254EBB895FE9}" presName="diagram" presStyleCnt="0">
        <dgm:presLayoutVars>
          <dgm:dir/>
          <dgm:resizeHandles val="exact"/>
        </dgm:presLayoutVars>
      </dgm:prSet>
      <dgm:spPr/>
      <dgm:t>
        <a:bodyPr/>
        <a:lstStyle/>
        <a:p>
          <a:endParaRPr lang="es-MX"/>
        </a:p>
      </dgm:t>
    </dgm:pt>
    <dgm:pt modelId="{BAD01B63-6E2E-47D5-8FD4-8279EEE2D38B}" type="pres">
      <dgm:prSet presAssocID="{B3BE3EE8-1FD5-4C88-B547-1B6C682A925B}" presName="node" presStyleLbl="node1" presStyleIdx="0" presStyleCnt="5">
        <dgm:presLayoutVars>
          <dgm:bulletEnabled val="1"/>
        </dgm:presLayoutVars>
      </dgm:prSet>
      <dgm:spPr/>
      <dgm:t>
        <a:bodyPr/>
        <a:lstStyle/>
        <a:p>
          <a:endParaRPr lang="es-MX"/>
        </a:p>
      </dgm:t>
    </dgm:pt>
    <dgm:pt modelId="{D5937CE3-8910-4330-A474-B1B4B9C36F9D}" type="pres">
      <dgm:prSet presAssocID="{2A588A1C-6C92-46D7-9851-ADE6E5DEC7CA}" presName="sibTrans" presStyleCnt="0"/>
      <dgm:spPr/>
    </dgm:pt>
    <dgm:pt modelId="{86357E73-AF45-4E2A-A3E2-B1AF98112736}" type="pres">
      <dgm:prSet presAssocID="{35B0A793-4816-4773-86E8-0C8E3E2BDBB5}" presName="node" presStyleLbl="node1" presStyleIdx="1" presStyleCnt="5">
        <dgm:presLayoutVars>
          <dgm:bulletEnabled val="1"/>
        </dgm:presLayoutVars>
      </dgm:prSet>
      <dgm:spPr/>
      <dgm:t>
        <a:bodyPr/>
        <a:lstStyle/>
        <a:p>
          <a:endParaRPr lang="es-MX"/>
        </a:p>
      </dgm:t>
    </dgm:pt>
    <dgm:pt modelId="{927336D4-320D-4F8A-8EFB-DDC721A612E6}" type="pres">
      <dgm:prSet presAssocID="{A5EB044B-7E52-4D87-8CB5-6DD2A46285D2}" presName="sibTrans" presStyleCnt="0"/>
      <dgm:spPr/>
    </dgm:pt>
    <dgm:pt modelId="{464653E8-4843-4D08-8C78-9941DBB9BADE}" type="pres">
      <dgm:prSet presAssocID="{BCA39300-D79F-48A8-9A26-D2013C39AC3F}" presName="node" presStyleLbl="node1" presStyleIdx="2" presStyleCnt="5">
        <dgm:presLayoutVars>
          <dgm:bulletEnabled val="1"/>
        </dgm:presLayoutVars>
      </dgm:prSet>
      <dgm:spPr/>
      <dgm:t>
        <a:bodyPr/>
        <a:lstStyle/>
        <a:p>
          <a:endParaRPr lang="es-MX"/>
        </a:p>
      </dgm:t>
    </dgm:pt>
    <dgm:pt modelId="{48ACB1FE-2E5B-4F8E-829F-734BA8A2C2A1}" type="pres">
      <dgm:prSet presAssocID="{0E506DCB-BF01-4505-BB44-A7563681D0CB}" presName="sibTrans" presStyleCnt="0"/>
      <dgm:spPr/>
    </dgm:pt>
    <dgm:pt modelId="{2B56ABC0-0822-42F5-825D-21C6C81C6CE3}" type="pres">
      <dgm:prSet presAssocID="{FF5A5724-797C-42E1-AF5F-9E4FAB75E168}" presName="node" presStyleLbl="node1" presStyleIdx="3" presStyleCnt="5" custScaleX="101908">
        <dgm:presLayoutVars>
          <dgm:bulletEnabled val="1"/>
        </dgm:presLayoutVars>
      </dgm:prSet>
      <dgm:spPr/>
      <dgm:t>
        <a:bodyPr/>
        <a:lstStyle/>
        <a:p>
          <a:endParaRPr lang="es-MX"/>
        </a:p>
      </dgm:t>
    </dgm:pt>
    <dgm:pt modelId="{E9610957-7067-4256-9A65-DBAE02EC526F}" type="pres">
      <dgm:prSet presAssocID="{E4A3F20E-4BB4-474E-8C44-22867F3D6FFE}" presName="sibTrans" presStyleCnt="0"/>
      <dgm:spPr/>
    </dgm:pt>
    <dgm:pt modelId="{DF67D497-92F0-4747-BD55-F813865DC787}" type="pres">
      <dgm:prSet presAssocID="{B5365F86-158C-4EB7-BF74-DDB56B04EC01}" presName="node" presStyleLbl="node1" presStyleIdx="4" presStyleCnt="5">
        <dgm:presLayoutVars>
          <dgm:bulletEnabled val="1"/>
        </dgm:presLayoutVars>
      </dgm:prSet>
      <dgm:spPr/>
      <dgm:t>
        <a:bodyPr/>
        <a:lstStyle/>
        <a:p>
          <a:endParaRPr lang="es-MX"/>
        </a:p>
      </dgm:t>
    </dgm:pt>
  </dgm:ptLst>
  <dgm:cxnLst>
    <dgm:cxn modelId="{FE94B9CA-3E7B-41DC-8E18-98B23DA9B6A4}" srcId="{F74A2125-8C76-40EB-984F-254EBB895FE9}" destId="{35B0A793-4816-4773-86E8-0C8E3E2BDBB5}" srcOrd="1" destOrd="0" parTransId="{A0AD4C9A-CCC4-42CC-B2AC-21E8BD5DFF45}" sibTransId="{A5EB044B-7E52-4D87-8CB5-6DD2A46285D2}"/>
    <dgm:cxn modelId="{F2EE1C8D-C845-4E5B-99FC-75A44B9FD6A1}" srcId="{F74A2125-8C76-40EB-984F-254EBB895FE9}" destId="{B5365F86-158C-4EB7-BF74-DDB56B04EC01}" srcOrd="4" destOrd="0" parTransId="{9EB6BFA9-655F-4941-99B8-6E0AC03AC847}" sibTransId="{A3C50E45-89E7-4B32-B21F-94C18C500430}"/>
    <dgm:cxn modelId="{EB7C2BA1-419E-42FD-BEF9-8E20B7D00C13}" type="presOf" srcId="{35B0A793-4816-4773-86E8-0C8E3E2BDBB5}" destId="{86357E73-AF45-4E2A-A3E2-B1AF98112736}" srcOrd="0" destOrd="0" presId="urn:microsoft.com/office/officeart/2005/8/layout/default#2"/>
    <dgm:cxn modelId="{19AB36B3-C537-4596-834A-502EAD7A3449}" type="presOf" srcId="{B3BE3EE8-1FD5-4C88-B547-1B6C682A925B}" destId="{BAD01B63-6E2E-47D5-8FD4-8279EEE2D38B}" srcOrd="0" destOrd="0" presId="urn:microsoft.com/office/officeart/2005/8/layout/default#2"/>
    <dgm:cxn modelId="{DECD672B-E93F-4B0D-B1CE-B9D63A0560A5}" type="presOf" srcId="{BCA39300-D79F-48A8-9A26-D2013C39AC3F}" destId="{464653E8-4843-4D08-8C78-9941DBB9BADE}" srcOrd="0" destOrd="0" presId="urn:microsoft.com/office/officeart/2005/8/layout/default#2"/>
    <dgm:cxn modelId="{8715C56D-8BC6-4C32-A524-6E724CECED56}" srcId="{F74A2125-8C76-40EB-984F-254EBB895FE9}" destId="{B3BE3EE8-1FD5-4C88-B547-1B6C682A925B}" srcOrd="0" destOrd="0" parTransId="{22568372-0A2B-48E4-8206-783E457ABCC5}" sibTransId="{2A588A1C-6C92-46D7-9851-ADE6E5DEC7CA}"/>
    <dgm:cxn modelId="{DD427F0A-6FA9-47CF-802E-9E0474454261}" type="presOf" srcId="{B5365F86-158C-4EB7-BF74-DDB56B04EC01}" destId="{DF67D497-92F0-4747-BD55-F813865DC787}" srcOrd="0" destOrd="0" presId="urn:microsoft.com/office/officeart/2005/8/layout/default#2"/>
    <dgm:cxn modelId="{30FC623B-0618-4E49-A1AD-2E6723493156}" type="presOf" srcId="{F74A2125-8C76-40EB-984F-254EBB895FE9}" destId="{C38DB4B3-7DB8-4489-A602-41DF02A43BDE}" srcOrd="0" destOrd="0" presId="urn:microsoft.com/office/officeart/2005/8/layout/default#2"/>
    <dgm:cxn modelId="{10A54B37-42E0-44BF-878E-E5510D823C70}" type="presOf" srcId="{FF5A5724-797C-42E1-AF5F-9E4FAB75E168}" destId="{2B56ABC0-0822-42F5-825D-21C6C81C6CE3}" srcOrd="0" destOrd="0" presId="urn:microsoft.com/office/officeart/2005/8/layout/default#2"/>
    <dgm:cxn modelId="{D3266D29-D3B5-4A54-A222-88DDAE430323}" srcId="{F74A2125-8C76-40EB-984F-254EBB895FE9}" destId="{BCA39300-D79F-48A8-9A26-D2013C39AC3F}" srcOrd="2" destOrd="0" parTransId="{B3B59E68-381E-457D-ABAD-5C5B9E32856D}" sibTransId="{0E506DCB-BF01-4505-BB44-A7563681D0CB}"/>
    <dgm:cxn modelId="{9BE19649-F667-4FAA-BF7A-8D415C26AE65}" srcId="{F74A2125-8C76-40EB-984F-254EBB895FE9}" destId="{FF5A5724-797C-42E1-AF5F-9E4FAB75E168}" srcOrd="3" destOrd="0" parTransId="{7D194182-E10E-495D-8214-14B57F9F650C}" sibTransId="{E4A3F20E-4BB4-474E-8C44-22867F3D6FFE}"/>
    <dgm:cxn modelId="{FD4EAFE0-3BC9-44F0-8BE0-B42BC1BC3C9E}" type="presParOf" srcId="{C38DB4B3-7DB8-4489-A602-41DF02A43BDE}" destId="{BAD01B63-6E2E-47D5-8FD4-8279EEE2D38B}" srcOrd="0" destOrd="0" presId="urn:microsoft.com/office/officeart/2005/8/layout/default#2"/>
    <dgm:cxn modelId="{7576BB9A-95EB-4E0F-A694-BEC9412BEDAA}" type="presParOf" srcId="{C38DB4B3-7DB8-4489-A602-41DF02A43BDE}" destId="{D5937CE3-8910-4330-A474-B1B4B9C36F9D}" srcOrd="1" destOrd="0" presId="urn:microsoft.com/office/officeart/2005/8/layout/default#2"/>
    <dgm:cxn modelId="{860246FB-C9F4-4837-B49D-4826F109457A}" type="presParOf" srcId="{C38DB4B3-7DB8-4489-A602-41DF02A43BDE}" destId="{86357E73-AF45-4E2A-A3E2-B1AF98112736}" srcOrd="2" destOrd="0" presId="urn:microsoft.com/office/officeart/2005/8/layout/default#2"/>
    <dgm:cxn modelId="{AB673DE1-504F-44F5-92DD-B500D1439C95}" type="presParOf" srcId="{C38DB4B3-7DB8-4489-A602-41DF02A43BDE}" destId="{927336D4-320D-4F8A-8EFB-DDC721A612E6}" srcOrd="3" destOrd="0" presId="urn:microsoft.com/office/officeart/2005/8/layout/default#2"/>
    <dgm:cxn modelId="{035E1DDF-EE05-4F08-959D-84BF3B82E4C1}" type="presParOf" srcId="{C38DB4B3-7DB8-4489-A602-41DF02A43BDE}" destId="{464653E8-4843-4D08-8C78-9941DBB9BADE}" srcOrd="4" destOrd="0" presId="urn:microsoft.com/office/officeart/2005/8/layout/default#2"/>
    <dgm:cxn modelId="{096D6EA5-07B8-483E-B2EE-8663081630AA}" type="presParOf" srcId="{C38DB4B3-7DB8-4489-A602-41DF02A43BDE}" destId="{48ACB1FE-2E5B-4F8E-829F-734BA8A2C2A1}" srcOrd="5" destOrd="0" presId="urn:microsoft.com/office/officeart/2005/8/layout/default#2"/>
    <dgm:cxn modelId="{1E707C17-FC0B-49F8-8B3D-FD2DAFDFE6F2}" type="presParOf" srcId="{C38DB4B3-7DB8-4489-A602-41DF02A43BDE}" destId="{2B56ABC0-0822-42F5-825D-21C6C81C6CE3}" srcOrd="6" destOrd="0" presId="urn:microsoft.com/office/officeart/2005/8/layout/default#2"/>
    <dgm:cxn modelId="{8C7ABCFB-C177-44EA-8EBE-0A9713673E6A}" type="presParOf" srcId="{C38DB4B3-7DB8-4489-A602-41DF02A43BDE}" destId="{E9610957-7067-4256-9A65-DBAE02EC526F}" srcOrd="7" destOrd="0" presId="urn:microsoft.com/office/officeart/2005/8/layout/default#2"/>
    <dgm:cxn modelId="{8492C207-130B-4185-B9BF-789332836D45}" type="presParOf" srcId="{C38DB4B3-7DB8-4489-A602-41DF02A43BDE}" destId="{DF67D497-92F0-4747-BD55-F813865DC787}" srcOrd="8" destOrd="0" presId="urn:microsoft.com/office/officeart/2005/8/layout/default#2"/>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3E7ECEC-1AF1-4A45-920C-D3A79F08EFAC}"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s-MX"/>
        </a:p>
      </dgm:t>
    </dgm:pt>
    <dgm:pt modelId="{635BE418-6E57-4AAF-ADB8-D6668B27D0C8}">
      <dgm:prSet phldrT="[Texto]" custT="1"/>
      <dgm:spPr>
        <a:solidFill>
          <a:schemeClr val="bg1">
            <a:lumMod val="85000"/>
          </a:schemeClr>
        </a:solidFill>
        <a:ln>
          <a:noFill/>
        </a:ln>
      </dgm:spPr>
      <dgm:t>
        <a:bodyPr/>
        <a:lstStyle/>
        <a:p>
          <a:r>
            <a:rPr lang="en-US" sz="2800" b="1" dirty="0" smtClean="0">
              <a:solidFill>
                <a:srgbClr val="C00000"/>
              </a:solidFill>
              <a:latin typeface="Arial Black" panose="020B0A04020102020204" pitchFamily="34" charset="0"/>
            </a:rPr>
            <a:t>SCIENTIFIC QUESTIONS </a:t>
          </a:r>
          <a:endParaRPr lang="es-MX" sz="2800" dirty="0">
            <a:solidFill>
              <a:srgbClr val="C00000"/>
            </a:solidFill>
            <a:latin typeface="Arial Black" panose="020B0A04020102020204" pitchFamily="34" charset="0"/>
          </a:endParaRPr>
        </a:p>
      </dgm:t>
    </dgm:pt>
    <dgm:pt modelId="{8F8FBCAD-809E-4375-84B4-0557C9A606EA}" cxnId="{6BC4CE95-90BF-407D-990E-C949F409131F}" type="parTrans">
      <dgm:prSet/>
      <dgm:spPr/>
      <dgm:t>
        <a:bodyPr/>
        <a:lstStyle/>
        <a:p>
          <a:endParaRPr lang="es-MX"/>
        </a:p>
      </dgm:t>
    </dgm:pt>
    <dgm:pt modelId="{AE61A761-9C09-421B-BF03-F99F130A6EDB}" cxnId="{6BC4CE95-90BF-407D-990E-C949F409131F}" type="sibTrans">
      <dgm:prSet/>
      <dgm:spPr/>
      <dgm:t>
        <a:bodyPr/>
        <a:lstStyle/>
        <a:p>
          <a:endParaRPr lang="es-MX"/>
        </a:p>
      </dgm:t>
    </dgm:pt>
    <dgm:pt modelId="{E1939A3D-A8AF-4B0E-98BD-652C93FF904A}">
      <dgm:prSet phldrT="[Texto]"/>
      <dgm:spPr>
        <a:solidFill>
          <a:schemeClr val="bg1">
            <a:alpha val="90000"/>
          </a:schemeClr>
        </a:solidFill>
      </dgm:spPr>
      <dgm:t>
        <a:bodyPr/>
        <a:lstStyle/>
        <a:p>
          <a:r>
            <a:rPr lang="en-US" b="1" dirty="0" smtClean="0">
              <a:latin typeface="Arial" panose="020B0604020202020204" pitchFamily="34" charset="0"/>
              <a:cs typeface="Arial" panose="020B0604020202020204" pitchFamily="34" charset="0"/>
            </a:rPr>
            <a:t>What is the current state of the development of the vocabulary related with tourism in 9</a:t>
          </a:r>
          <a:r>
            <a:rPr lang="en-US" b="1" baseline="30000" dirty="0" smtClean="0">
              <a:latin typeface="Arial" panose="020B0604020202020204" pitchFamily="34" charset="0"/>
              <a:cs typeface="Arial" panose="020B0604020202020204" pitchFamily="34" charset="0"/>
            </a:rPr>
            <a:t>th</a:t>
          </a:r>
          <a:r>
            <a:rPr lang="en-US" b="1" dirty="0" smtClean="0">
              <a:latin typeface="Arial" panose="020B0604020202020204" pitchFamily="34" charset="0"/>
              <a:cs typeface="Arial" panose="020B0604020202020204" pitchFamily="34" charset="0"/>
            </a:rPr>
            <a:t> grade at ´´Combate de Soroa´´ secondary school in Candelaria?</a:t>
          </a:r>
          <a:endParaRPr lang="es-MX" b="1" dirty="0">
            <a:latin typeface="Arial" panose="020B0604020202020204" pitchFamily="34" charset="0"/>
            <a:cs typeface="Arial" panose="020B0604020202020204" pitchFamily="34" charset="0"/>
          </a:endParaRPr>
        </a:p>
      </dgm:t>
    </dgm:pt>
    <dgm:pt modelId="{FD43652A-B8E5-475C-B380-F42A5BDA850D}" cxnId="{1DC6F136-AC5C-414E-865C-C2C186FE62FC}" type="parTrans">
      <dgm:prSet/>
      <dgm:spPr/>
      <dgm:t>
        <a:bodyPr/>
        <a:lstStyle/>
        <a:p>
          <a:endParaRPr lang="es-MX"/>
        </a:p>
      </dgm:t>
    </dgm:pt>
    <dgm:pt modelId="{ADB21A57-8ED7-467C-B0EB-A4DA8A2C287D}" cxnId="{1DC6F136-AC5C-414E-865C-C2C186FE62FC}" type="sibTrans">
      <dgm:prSet/>
      <dgm:spPr/>
      <dgm:t>
        <a:bodyPr/>
        <a:lstStyle/>
        <a:p>
          <a:endParaRPr lang="es-MX"/>
        </a:p>
      </dgm:t>
    </dgm:pt>
    <dgm:pt modelId="{10F383A0-C19E-4D45-8254-4CCEC856612B}">
      <dgm:prSet phldrT="[Texto]" custT="1"/>
      <dgm:spPr>
        <a:solidFill>
          <a:schemeClr val="bg1">
            <a:lumMod val="85000"/>
          </a:schemeClr>
        </a:solidFill>
        <a:ln>
          <a:noFill/>
        </a:ln>
      </dgm:spPr>
      <dgm:t>
        <a:bodyPr/>
        <a:lstStyle/>
        <a:p>
          <a:r>
            <a:rPr lang="en-US" sz="2800" b="1" dirty="0" smtClean="0">
              <a:solidFill>
                <a:srgbClr val="C00000"/>
              </a:solidFill>
              <a:latin typeface="Arial Black" panose="020B0A04020102020204" pitchFamily="34" charset="0"/>
            </a:rPr>
            <a:t>SCIENTIFIC TASKS:</a:t>
          </a:r>
          <a:endParaRPr lang="es-MX" sz="2800" dirty="0">
            <a:solidFill>
              <a:srgbClr val="C00000"/>
            </a:solidFill>
            <a:latin typeface="Arial Black" panose="020B0A04020102020204" pitchFamily="34" charset="0"/>
          </a:endParaRPr>
        </a:p>
      </dgm:t>
    </dgm:pt>
    <dgm:pt modelId="{87D3F24E-DA63-43AB-9FBC-5EABC119EE5C}" cxnId="{78D9D67B-83A5-4EB4-8AA4-D01E9FCC9067}" type="parTrans">
      <dgm:prSet/>
      <dgm:spPr/>
      <dgm:t>
        <a:bodyPr/>
        <a:lstStyle/>
        <a:p>
          <a:endParaRPr lang="es-MX"/>
        </a:p>
      </dgm:t>
    </dgm:pt>
    <dgm:pt modelId="{38D080CB-B510-45B6-A08B-A821214C8F50}" cxnId="{78D9D67B-83A5-4EB4-8AA4-D01E9FCC9067}" type="sibTrans">
      <dgm:prSet/>
      <dgm:spPr/>
      <dgm:t>
        <a:bodyPr/>
        <a:lstStyle/>
        <a:p>
          <a:endParaRPr lang="es-MX"/>
        </a:p>
      </dgm:t>
    </dgm:pt>
    <dgm:pt modelId="{D0488331-1D92-48DA-8AC1-8689A216B181}">
      <dgm:prSet phldrT="[Texto]"/>
      <dgm:spPr>
        <a:solidFill>
          <a:schemeClr val="bg1">
            <a:alpha val="90000"/>
          </a:schemeClr>
        </a:solidFill>
      </dgm:spPr>
      <dgm:t>
        <a:bodyPr/>
        <a:lstStyle/>
        <a:p>
          <a:r>
            <a:rPr lang="en-US" b="1" dirty="0" smtClean="0">
              <a:latin typeface="Arial" panose="020B0604020202020204" pitchFamily="34" charset="0"/>
              <a:cs typeface="Arial" panose="020B0604020202020204" pitchFamily="34" charset="0"/>
            </a:rPr>
            <a:t>Characterization of the current state </a:t>
          </a:r>
          <a:r>
            <a:rPr lang="en-US" b="1" smtClean="0">
              <a:latin typeface="Arial" panose="020B0604020202020204" pitchFamily="34" charset="0"/>
              <a:cs typeface="Arial" panose="020B0604020202020204" pitchFamily="34" charset="0"/>
            </a:rPr>
            <a:t>of the development </a:t>
          </a:r>
          <a:r>
            <a:rPr lang="en-US" b="1" dirty="0" smtClean="0">
              <a:latin typeface="Arial" panose="020B0604020202020204" pitchFamily="34" charset="0"/>
              <a:cs typeface="Arial" panose="020B0604020202020204" pitchFamily="34" charset="0"/>
            </a:rPr>
            <a:t>of the  vocabulary related with tourism in 9</a:t>
          </a:r>
          <a:r>
            <a:rPr lang="en-US" b="1" baseline="30000" dirty="0" smtClean="0">
              <a:latin typeface="Arial" panose="020B0604020202020204" pitchFamily="34" charset="0"/>
              <a:cs typeface="Arial" panose="020B0604020202020204" pitchFamily="34" charset="0"/>
            </a:rPr>
            <a:t>th</a:t>
          </a:r>
          <a:r>
            <a:rPr lang="en-US" b="1" dirty="0" smtClean="0">
              <a:latin typeface="Arial" panose="020B0604020202020204" pitchFamily="34" charset="0"/>
              <a:cs typeface="Arial" panose="020B0604020202020204" pitchFamily="34" charset="0"/>
            </a:rPr>
            <a:t> grade at ´´Combate de Soroa´´ secondary school in Candelaria</a:t>
          </a:r>
          <a:endParaRPr lang="es-MX" b="1" dirty="0">
            <a:latin typeface="Arial" panose="020B0604020202020204" pitchFamily="34" charset="0"/>
            <a:cs typeface="Arial" panose="020B0604020202020204" pitchFamily="34" charset="0"/>
          </a:endParaRPr>
        </a:p>
      </dgm:t>
    </dgm:pt>
    <dgm:pt modelId="{22F10715-CFCF-4914-87EA-CB445CC659FA}" cxnId="{EFFDE5AE-45D0-4AE7-B45A-B3AEB4B2A714}" type="parTrans">
      <dgm:prSet/>
      <dgm:spPr/>
      <dgm:t>
        <a:bodyPr/>
        <a:lstStyle/>
        <a:p>
          <a:endParaRPr lang="es-MX"/>
        </a:p>
      </dgm:t>
    </dgm:pt>
    <dgm:pt modelId="{5399981A-14F9-45C9-9BE9-61AE370D7A1E}" cxnId="{EFFDE5AE-45D0-4AE7-B45A-B3AEB4B2A714}" type="sibTrans">
      <dgm:prSet/>
      <dgm:spPr/>
      <dgm:t>
        <a:bodyPr/>
        <a:lstStyle/>
        <a:p>
          <a:endParaRPr lang="es-MX"/>
        </a:p>
      </dgm:t>
    </dgm:pt>
    <dgm:pt modelId="{DEEF5A8F-68AF-4706-BDA7-B33E85EC0032}" type="pres">
      <dgm:prSet presAssocID="{73E7ECEC-1AF1-4A45-920C-D3A79F08EFAC}" presName="Name0" presStyleCnt="0">
        <dgm:presLayoutVars>
          <dgm:dir/>
          <dgm:animLvl val="lvl"/>
          <dgm:resizeHandles val="exact"/>
        </dgm:presLayoutVars>
      </dgm:prSet>
      <dgm:spPr/>
      <dgm:t>
        <a:bodyPr/>
        <a:lstStyle/>
        <a:p>
          <a:endParaRPr lang="es-MX"/>
        </a:p>
      </dgm:t>
    </dgm:pt>
    <dgm:pt modelId="{0BC9C875-F394-409B-9146-2DAA0070E412}" type="pres">
      <dgm:prSet presAssocID="{635BE418-6E57-4AAF-ADB8-D6668B27D0C8}" presName="composite" presStyleCnt="0"/>
      <dgm:spPr/>
    </dgm:pt>
    <dgm:pt modelId="{65E7AC1F-4397-481B-A964-6BD0343B9A27}" type="pres">
      <dgm:prSet presAssocID="{635BE418-6E57-4AAF-ADB8-D6668B27D0C8}" presName="parTx" presStyleLbl="alignNode1" presStyleIdx="0" presStyleCnt="2">
        <dgm:presLayoutVars>
          <dgm:chMax val="0"/>
          <dgm:chPref val="0"/>
          <dgm:bulletEnabled val="1"/>
        </dgm:presLayoutVars>
      </dgm:prSet>
      <dgm:spPr/>
      <dgm:t>
        <a:bodyPr/>
        <a:lstStyle/>
        <a:p>
          <a:endParaRPr lang="es-MX"/>
        </a:p>
      </dgm:t>
    </dgm:pt>
    <dgm:pt modelId="{F55B2437-EA33-4B5E-A9F2-F71EB1102FE0}" type="pres">
      <dgm:prSet presAssocID="{635BE418-6E57-4AAF-ADB8-D6668B27D0C8}" presName="desTx" presStyleLbl="alignAccFollowNode1" presStyleIdx="0" presStyleCnt="2">
        <dgm:presLayoutVars>
          <dgm:bulletEnabled val="1"/>
        </dgm:presLayoutVars>
      </dgm:prSet>
      <dgm:spPr/>
      <dgm:t>
        <a:bodyPr/>
        <a:lstStyle/>
        <a:p>
          <a:endParaRPr lang="es-MX"/>
        </a:p>
      </dgm:t>
    </dgm:pt>
    <dgm:pt modelId="{9E5C3E4B-D89F-41F5-97F8-FC2B2C6E8F24}" type="pres">
      <dgm:prSet presAssocID="{AE61A761-9C09-421B-BF03-F99F130A6EDB}" presName="space" presStyleCnt="0"/>
      <dgm:spPr/>
    </dgm:pt>
    <dgm:pt modelId="{F43B306B-35F2-44D2-8428-BBBC2E4FCBB7}" type="pres">
      <dgm:prSet presAssocID="{10F383A0-C19E-4D45-8254-4CCEC856612B}" presName="composite" presStyleCnt="0"/>
      <dgm:spPr/>
    </dgm:pt>
    <dgm:pt modelId="{327D46B1-5F11-4D45-83F4-1A674ED1748F}" type="pres">
      <dgm:prSet presAssocID="{10F383A0-C19E-4D45-8254-4CCEC856612B}" presName="parTx" presStyleLbl="alignNode1" presStyleIdx="1" presStyleCnt="2">
        <dgm:presLayoutVars>
          <dgm:chMax val="0"/>
          <dgm:chPref val="0"/>
          <dgm:bulletEnabled val="1"/>
        </dgm:presLayoutVars>
      </dgm:prSet>
      <dgm:spPr/>
      <dgm:t>
        <a:bodyPr/>
        <a:lstStyle/>
        <a:p>
          <a:endParaRPr lang="es-MX"/>
        </a:p>
      </dgm:t>
    </dgm:pt>
    <dgm:pt modelId="{1020417C-3C50-458B-BB54-5B0BEF74587C}" type="pres">
      <dgm:prSet presAssocID="{10F383A0-C19E-4D45-8254-4CCEC856612B}" presName="desTx" presStyleLbl="alignAccFollowNode1" presStyleIdx="1" presStyleCnt="2">
        <dgm:presLayoutVars>
          <dgm:bulletEnabled val="1"/>
        </dgm:presLayoutVars>
      </dgm:prSet>
      <dgm:spPr/>
      <dgm:t>
        <a:bodyPr/>
        <a:lstStyle/>
        <a:p>
          <a:endParaRPr lang="es-MX"/>
        </a:p>
      </dgm:t>
    </dgm:pt>
  </dgm:ptLst>
  <dgm:cxnLst>
    <dgm:cxn modelId="{EFFDE5AE-45D0-4AE7-B45A-B3AEB4B2A714}" srcId="{10F383A0-C19E-4D45-8254-4CCEC856612B}" destId="{D0488331-1D92-48DA-8AC1-8689A216B181}" srcOrd="0" destOrd="0" parTransId="{22F10715-CFCF-4914-87EA-CB445CC659FA}" sibTransId="{5399981A-14F9-45C9-9BE9-61AE370D7A1E}"/>
    <dgm:cxn modelId="{62893213-7F36-46CE-B106-B67FB826B616}" type="presOf" srcId="{635BE418-6E57-4AAF-ADB8-D6668B27D0C8}" destId="{65E7AC1F-4397-481B-A964-6BD0343B9A27}" srcOrd="0" destOrd="0" presId="urn:microsoft.com/office/officeart/2005/8/layout/hList1"/>
    <dgm:cxn modelId="{78D9D67B-83A5-4EB4-8AA4-D01E9FCC9067}" srcId="{73E7ECEC-1AF1-4A45-920C-D3A79F08EFAC}" destId="{10F383A0-C19E-4D45-8254-4CCEC856612B}" srcOrd="1" destOrd="0" parTransId="{87D3F24E-DA63-43AB-9FBC-5EABC119EE5C}" sibTransId="{38D080CB-B510-45B6-A08B-A821214C8F50}"/>
    <dgm:cxn modelId="{03D24C0A-F048-4E9B-9CC3-C1AA494EF883}" type="presOf" srcId="{E1939A3D-A8AF-4B0E-98BD-652C93FF904A}" destId="{F55B2437-EA33-4B5E-A9F2-F71EB1102FE0}" srcOrd="0" destOrd="0" presId="urn:microsoft.com/office/officeart/2005/8/layout/hList1"/>
    <dgm:cxn modelId="{1DC6F136-AC5C-414E-865C-C2C186FE62FC}" srcId="{635BE418-6E57-4AAF-ADB8-D6668B27D0C8}" destId="{E1939A3D-A8AF-4B0E-98BD-652C93FF904A}" srcOrd="0" destOrd="0" parTransId="{FD43652A-B8E5-475C-B380-F42A5BDA850D}" sibTransId="{ADB21A57-8ED7-467C-B0EB-A4DA8A2C287D}"/>
    <dgm:cxn modelId="{F7E58EC5-489D-4730-B4D8-A013B39D378C}" type="presOf" srcId="{73E7ECEC-1AF1-4A45-920C-D3A79F08EFAC}" destId="{DEEF5A8F-68AF-4706-BDA7-B33E85EC0032}" srcOrd="0" destOrd="0" presId="urn:microsoft.com/office/officeart/2005/8/layout/hList1"/>
    <dgm:cxn modelId="{6BC4CE95-90BF-407D-990E-C949F409131F}" srcId="{73E7ECEC-1AF1-4A45-920C-D3A79F08EFAC}" destId="{635BE418-6E57-4AAF-ADB8-D6668B27D0C8}" srcOrd="0" destOrd="0" parTransId="{8F8FBCAD-809E-4375-84B4-0557C9A606EA}" sibTransId="{AE61A761-9C09-421B-BF03-F99F130A6EDB}"/>
    <dgm:cxn modelId="{63BE8448-8A19-4900-96E8-FC77E1F1A4FE}" type="presOf" srcId="{D0488331-1D92-48DA-8AC1-8689A216B181}" destId="{1020417C-3C50-458B-BB54-5B0BEF74587C}" srcOrd="0" destOrd="0" presId="urn:microsoft.com/office/officeart/2005/8/layout/hList1"/>
    <dgm:cxn modelId="{14666E8F-3C42-47B0-90BC-050BA6A7FBF5}" type="presOf" srcId="{10F383A0-C19E-4D45-8254-4CCEC856612B}" destId="{327D46B1-5F11-4D45-83F4-1A674ED1748F}" srcOrd="0" destOrd="0" presId="urn:microsoft.com/office/officeart/2005/8/layout/hList1"/>
    <dgm:cxn modelId="{F4B0AA07-DC14-43E8-958F-FFA86677C6C3}" type="presParOf" srcId="{DEEF5A8F-68AF-4706-BDA7-B33E85EC0032}" destId="{0BC9C875-F394-409B-9146-2DAA0070E412}" srcOrd="0" destOrd="0" presId="urn:microsoft.com/office/officeart/2005/8/layout/hList1"/>
    <dgm:cxn modelId="{BD7854B4-6028-456C-85C2-BAE5C36C5C5B}" type="presParOf" srcId="{0BC9C875-F394-409B-9146-2DAA0070E412}" destId="{65E7AC1F-4397-481B-A964-6BD0343B9A27}" srcOrd="0" destOrd="0" presId="urn:microsoft.com/office/officeart/2005/8/layout/hList1"/>
    <dgm:cxn modelId="{DDBC0552-8E91-4CF7-B20D-45FDB7D60093}" type="presParOf" srcId="{0BC9C875-F394-409B-9146-2DAA0070E412}" destId="{F55B2437-EA33-4B5E-A9F2-F71EB1102FE0}" srcOrd="1" destOrd="0" presId="urn:microsoft.com/office/officeart/2005/8/layout/hList1"/>
    <dgm:cxn modelId="{E5C3FE1A-C04B-4499-8DE5-3B801754C1CA}" type="presParOf" srcId="{DEEF5A8F-68AF-4706-BDA7-B33E85EC0032}" destId="{9E5C3E4B-D89F-41F5-97F8-FC2B2C6E8F24}" srcOrd="1" destOrd="0" presId="urn:microsoft.com/office/officeart/2005/8/layout/hList1"/>
    <dgm:cxn modelId="{07C50035-65EB-4483-AA32-DF24F8A0692E}" type="presParOf" srcId="{DEEF5A8F-68AF-4706-BDA7-B33E85EC0032}" destId="{F43B306B-35F2-44D2-8428-BBBC2E4FCBB7}" srcOrd="2" destOrd="0" presId="urn:microsoft.com/office/officeart/2005/8/layout/hList1"/>
    <dgm:cxn modelId="{7D321C0F-8BCC-45EB-AD8C-06E3667BC2DB}" type="presParOf" srcId="{F43B306B-35F2-44D2-8428-BBBC2E4FCBB7}" destId="{327D46B1-5F11-4D45-83F4-1A674ED1748F}" srcOrd="0" destOrd="0" presId="urn:microsoft.com/office/officeart/2005/8/layout/hList1"/>
    <dgm:cxn modelId="{986A5D9D-2D3F-46D8-BDAA-B1C5E25E0A6F}" type="presParOf" srcId="{F43B306B-35F2-44D2-8428-BBBC2E4FCBB7}" destId="{1020417C-3C50-458B-BB54-5B0BEF74587C}" srcOrd="1" destOrd="0" presId="urn:microsoft.com/office/officeart/2005/8/layout/hList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D2A368F-B491-49AF-B266-153023F36D5B}" type="doc">
      <dgm:prSet loTypeId="urn:microsoft.com/office/officeart/2005/8/layout/hierarchy1" loCatId="hierarchy" qsTypeId="urn:microsoft.com/office/officeart/2005/8/quickstyle/simple1" qsCatId="simple" csTypeId="urn:microsoft.com/office/officeart/2005/8/colors/accent3_1" csCatId="accent3" phldr="1"/>
      <dgm:spPr/>
      <dgm:t>
        <a:bodyPr/>
        <a:lstStyle/>
        <a:p>
          <a:endParaRPr lang="es-MX"/>
        </a:p>
      </dgm:t>
    </dgm:pt>
    <dgm:pt modelId="{805341A6-1427-47A0-8B3E-9B80770A9312}">
      <dgm:prSet phldrT="[Texto]"/>
      <dgm:spPr/>
      <dgm:t>
        <a:bodyPr/>
        <a:lstStyle/>
        <a:p>
          <a:r>
            <a:rPr lang="en-US" dirty="0" smtClean="0">
              <a:latin typeface="Arial Black" panose="020B0A04020102020204" pitchFamily="34" charset="0"/>
            </a:rPr>
            <a:t>Scientific observation</a:t>
          </a:r>
          <a:endParaRPr lang="es-MX" dirty="0">
            <a:latin typeface="Arial Black" panose="020B0A04020102020204" pitchFamily="34" charset="0"/>
          </a:endParaRPr>
        </a:p>
      </dgm:t>
    </dgm:pt>
    <dgm:pt modelId="{DC460127-A81F-4F5D-8EC8-569B786E1D72}" cxnId="{BFAE535C-EAFD-4735-83F9-B7F400ED6232}" type="parTrans">
      <dgm:prSet/>
      <dgm:spPr/>
      <dgm:t>
        <a:bodyPr/>
        <a:lstStyle/>
        <a:p>
          <a:endParaRPr lang="es-MX"/>
        </a:p>
      </dgm:t>
    </dgm:pt>
    <dgm:pt modelId="{83D9879C-55E2-4EC0-A0B3-1E9DB36E2663}" cxnId="{BFAE535C-EAFD-4735-83F9-B7F400ED6232}" type="sibTrans">
      <dgm:prSet/>
      <dgm:spPr/>
      <dgm:t>
        <a:bodyPr/>
        <a:lstStyle/>
        <a:p>
          <a:endParaRPr lang="es-MX"/>
        </a:p>
      </dgm:t>
    </dgm:pt>
    <dgm:pt modelId="{B103336F-649E-4141-B869-C6BFC36B7730}">
      <dgm:prSet phldrT="[Texto]" custT="1"/>
      <dgm:spPr/>
      <dgm:t>
        <a:bodyPr/>
        <a:lstStyle/>
        <a:p>
          <a:r>
            <a:rPr lang="en-US" sz="2400" dirty="0" smtClean="0">
              <a:latin typeface="Arial Black" panose="020B0A04020102020204" pitchFamily="34" charset="0"/>
              <a:cs typeface="Arial" panose="020B0604020202020204" pitchFamily="34" charset="0"/>
            </a:rPr>
            <a:t>Instrument: Observation guide </a:t>
          </a:r>
          <a:endParaRPr lang="es-MX" sz="2400" dirty="0">
            <a:latin typeface="Arial Black" panose="020B0A04020102020204" pitchFamily="34" charset="0"/>
            <a:cs typeface="Arial" panose="020B0604020202020204" pitchFamily="34" charset="0"/>
          </a:endParaRPr>
        </a:p>
      </dgm:t>
    </dgm:pt>
    <dgm:pt modelId="{A1FFC175-DCD8-4821-BC57-15371079C23D}" cxnId="{EB1EE6DF-AF8E-421E-AEB9-F94CCC2CD5CD}" type="parTrans">
      <dgm:prSet/>
      <dgm:spPr/>
      <dgm:t>
        <a:bodyPr/>
        <a:lstStyle/>
        <a:p>
          <a:endParaRPr lang="es-MX"/>
        </a:p>
      </dgm:t>
    </dgm:pt>
    <dgm:pt modelId="{493DDB79-61CB-4E60-8E87-2A891F6BB0E4}" cxnId="{EB1EE6DF-AF8E-421E-AEB9-F94CCC2CD5CD}" type="sibTrans">
      <dgm:prSet/>
      <dgm:spPr/>
      <dgm:t>
        <a:bodyPr/>
        <a:lstStyle/>
        <a:p>
          <a:endParaRPr lang="es-MX"/>
        </a:p>
      </dgm:t>
    </dgm:pt>
    <dgm:pt modelId="{D4EE031B-13CB-42A2-AED0-619B87B5F821}">
      <dgm:prSet phldrT="[Texto]"/>
      <dgm:spPr/>
      <dgm:t>
        <a:bodyPr/>
        <a:lstStyle/>
        <a:p>
          <a:r>
            <a:rPr lang="en-US" dirty="0" smtClean="0">
              <a:latin typeface="Arial Black" panose="020B0A04020102020204" pitchFamily="34" charset="0"/>
            </a:rPr>
            <a:t>Survey</a:t>
          </a:r>
          <a:endParaRPr lang="es-MX" dirty="0">
            <a:latin typeface="Arial Black" panose="020B0A04020102020204" pitchFamily="34" charset="0"/>
          </a:endParaRPr>
        </a:p>
      </dgm:t>
    </dgm:pt>
    <dgm:pt modelId="{77ADA7CC-3E1A-48D4-8495-F31A8764B164}" cxnId="{4DFEE909-778A-4A9A-9457-A730C871E654}" type="parTrans">
      <dgm:prSet/>
      <dgm:spPr/>
      <dgm:t>
        <a:bodyPr/>
        <a:lstStyle/>
        <a:p>
          <a:endParaRPr lang="es-MX"/>
        </a:p>
      </dgm:t>
    </dgm:pt>
    <dgm:pt modelId="{8C029D17-2C1A-488A-909F-08DA30DA0EF8}" cxnId="{4DFEE909-778A-4A9A-9457-A730C871E654}" type="sibTrans">
      <dgm:prSet/>
      <dgm:spPr/>
      <dgm:t>
        <a:bodyPr/>
        <a:lstStyle/>
        <a:p>
          <a:endParaRPr lang="es-MX"/>
        </a:p>
      </dgm:t>
    </dgm:pt>
    <dgm:pt modelId="{F6128B68-6F51-477B-BC25-85C0010ADB3B}">
      <dgm:prSet phldrT="[Texto]" custT="1"/>
      <dgm:spPr/>
      <dgm:t>
        <a:bodyPr/>
        <a:lstStyle/>
        <a:p>
          <a:r>
            <a:rPr lang="en-US" sz="2400" dirty="0" smtClean="0">
              <a:latin typeface="Arial Black" panose="020B0A04020102020204" pitchFamily="34" charset="0"/>
            </a:rPr>
            <a:t>Instrument: Questionnaire of survey </a:t>
          </a:r>
          <a:endParaRPr lang="es-MX" sz="2400" dirty="0">
            <a:latin typeface="Arial Black" panose="020B0A04020102020204" pitchFamily="34" charset="0"/>
          </a:endParaRPr>
        </a:p>
      </dgm:t>
    </dgm:pt>
    <dgm:pt modelId="{8154B166-AE82-4878-B5DD-A87EDE167C2C}" cxnId="{7C555CAA-E2D7-485D-ABB0-7B7BF2255250}" type="parTrans">
      <dgm:prSet/>
      <dgm:spPr/>
      <dgm:t>
        <a:bodyPr/>
        <a:lstStyle/>
        <a:p>
          <a:endParaRPr lang="es-MX"/>
        </a:p>
      </dgm:t>
    </dgm:pt>
    <dgm:pt modelId="{9A8AFC33-F01E-4338-9285-E4EC5FA05D21}" cxnId="{7C555CAA-E2D7-485D-ABB0-7B7BF2255250}" type="sibTrans">
      <dgm:prSet/>
      <dgm:spPr/>
      <dgm:t>
        <a:bodyPr/>
        <a:lstStyle/>
        <a:p>
          <a:endParaRPr lang="es-MX"/>
        </a:p>
      </dgm:t>
    </dgm:pt>
    <dgm:pt modelId="{53339DE5-B4DD-46D3-BD35-757ADE05669E}">
      <dgm:prSet/>
      <dgm:spPr/>
      <dgm:t>
        <a:bodyPr/>
        <a:lstStyle/>
        <a:p>
          <a:r>
            <a:rPr lang="en-US" dirty="0" smtClean="0">
              <a:latin typeface="Arial Black" panose="020B0A04020102020204" pitchFamily="34" charset="0"/>
            </a:rPr>
            <a:t>Interview</a:t>
          </a:r>
          <a:r>
            <a:rPr lang="en-US" dirty="0" smtClean="0"/>
            <a:t> </a:t>
          </a:r>
          <a:endParaRPr lang="es-MX" dirty="0"/>
        </a:p>
      </dgm:t>
    </dgm:pt>
    <dgm:pt modelId="{F7A0FF5B-DA87-4543-A4F3-D163E66071B3}" cxnId="{49F15203-BBCF-4BC8-91FF-30D7A7F8E3E4}" type="parTrans">
      <dgm:prSet/>
      <dgm:spPr/>
      <dgm:t>
        <a:bodyPr/>
        <a:lstStyle/>
        <a:p>
          <a:endParaRPr lang="es-MX"/>
        </a:p>
      </dgm:t>
    </dgm:pt>
    <dgm:pt modelId="{B9DE9D11-28BB-452B-9C08-4FA998E591DB}" cxnId="{49F15203-BBCF-4BC8-91FF-30D7A7F8E3E4}" type="sibTrans">
      <dgm:prSet/>
      <dgm:spPr/>
      <dgm:t>
        <a:bodyPr/>
        <a:lstStyle/>
        <a:p>
          <a:endParaRPr lang="es-MX"/>
        </a:p>
      </dgm:t>
    </dgm:pt>
    <dgm:pt modelId="{C2ECFFCD-A9B5-457F-A06D-55DACF2BCE2B}">
      <dgm:prSet custT="1"/>
      <dgm:spPr/>
      <dgm:t>
        <a:bodyPr/>
        <a:lstStyle/>
        <a:p>
          <a:r>
            <a:rPr lang="en-US" sz="2400" dirty="0" smtClean="0">
              <a:latin typeface="Arial Black" panose="020B0A04020102020204" pitchFamily="34" charset="0"/>
            </a:rPr>
            <a:t>Instrument: Questionnaire of interview </a:t>
          </a:r>
          <a:endParaRPr lang="es-MX" sz="2400" dirty="0">
            <a:latin typeface="Arial Black" panose="020B0A04020102020204" pitchFamily="34" charset="0"/>
          </a:endParaRPr>
        </a:p>
      </dgm:t>
    </dgm:pt>
    <dgm:pt modelId="{C990BAC7-B317-4AFF-A96F-754CA06CEFDD}" cxnId="{40058EA2-25E0-4B70-8B91-CACE816DCA66}" type="parTrans">
      <dgm:prSet/>
      <dgm:spPr/>
      <dgm:t>
        <a:bodyPr/>
        <a:lstStyle/>
        <a:p>
          <a:endParaRPr lang="es-MX"/>
        </a:p>
      </dgm:t>
    </dgm:pt>
    <dgm:pt modelId="{8BDEA984-059D-44A6-93C2-B24966FC6458}" cxnId="{40058EA2-25E0-4B70-8B91-CACE816DCA66}" type="sibTrans">
      <dgm:prSet/>
      <dgm:spPr/>
      <dgm:t>
        <a:bodyPr/>
        <a:lstStyle/>
        <a:p>
          <a:endParaRPr lang="es-MX"/>
        </a:p>
      </dgm:t>
    </dgm:pt>
    <dgm:pt modelId="{1074EC2A-09D6-4DC2-8D54-D68DD98E0A33}">
      <dgm:prSet phldrT="[Texto]"/>
      <dgm:spPr/>
      <dgm:t>
        <a:bodyPr/>
        <a:lstStyle/>
        <a:p>
          <a:r>
            <a:rPr lang="en-US" dirty="0" smtClean="0">
              <a:latin typeface="Arial Black" panose="020B0A04020102020204" pitchFamily="34" charset="0"/>
            </a:rPr>
            <a:t>Pedagogical test</a:t>
          </a:r>
          <a:endParaRPr lang="es-MX" dirty="0">
            <a:latin typeface="Arial Black" panose="020B0A04020102020204" pitchFamily="34" charset="0"/>
          </a:endParaRPr>
        </a:p>
      </dgm:t>
    </dgm:pt>
    <dgm:pt modelId="{08D77D6C-852C-46C0-BD31-6E461E995AB0}" cxnId="{71943AD2-64F2-4B8C-A597-68E9F3DB314B}" type="parTrans">
      <dgm:prSet/>
      <dgm:spPr/>
      <dgm:t>
        <a:bodyPr/>
        <a:lstStyle/>
        <a:p>
          <a:endParaRPr lang="es-MX"/>
        </a:p>
      </dgm:t>
    </dgm:pt>
    <dgm:pt modelId="{720D3C31-7A88-4C46-A09F-8068400FA433}" cxnId="{71943AD2-64F2-4B8C-A597-68E9F3DB314B}" type="sibTrans">
      <dgm:prSet/>
      <dgm:spPr/>
      <dgm:t>
        <a:bodyPr/>
        <a:lstStyle/>
        <a:p>
          <a:endParaRPr lang="es-MX"/>
        </a:p>
      </dgm:t>
    </dgm:pt>
    <dgm:pt modelId="{0119914B-4098-44C8-BD08-BC56590B1DC1}">
      <dgm:prSet phldrT="[Texto]" custT="1"/>
      <dgm:spPr/>
      <dgm:t>
        <a:bodyPr/>
        <a:lstStyle/>
        <a:p>
          <a:r>
            <a:rPr lang="en-US" sz="2400" dirty="0" smtClean="0">
              <a:latin typeface="Arial Black" panose="020B0A04020102020204" pitchFamily="34" charset="0"/>
            </a:rPr>
            <a:t>Instrument: Pedagogical test </a:t>
          </a:r>
          <a:endParaRPr lang="es-MX" sz="2400" dirty="0">
            <a:latin typeface="Arial Black" panose="020B0A04020102020204" pitchFamily="34" charset="0"/>
          </a:endParaRPr>
        </a:p>
      </dgm:t>
    </dgm:pt>
    <dgm:pt modelId="{B2792BE6-38FA-4C96-96BF-83E99D235C43}" cxnId="{A91F2AD1-101A-4AB4-AE6C-175A2573A4F6}" type="parTrans">
      <dgm:prSet/>
      <dgm:spPr/>
      <dgm:t>
        <a:bodyPr/>
        <a:lstStyle/>
        <a:p>
          <a:endParaRPr lang="es-MX"/>
        </a:p>
      </dgm:t>
    </dgm:pt>
    <dgm:pt modelId="{836AA52B-8BBB-49BD-B701-ED365F68A5CC}" cxnId="{A91F2AD1-101A-4AB4-AE6C-175A2573A4F6}" type="sibTrans">
      <dgm:prSet/>
      <dgm:spPr/>
      <dgm:t>
        <a:bodyPr/>
        <a:lstStyle/>
        <a:p>
          <a:endParaRPr lang="es-MX"/>
        </a:p>
      </dgm:t>
    </dgm:pt>
    <dgm:pt modelId="{345758EA-9BF0-406D-A0BF-8D25A6B9CA92}" type="pres">
      <dgm:prSet presAssocID="{DD2A368F-B491-49AF-B266-153023F36D5B}" presName="hierChild1" presStyleCnt="0">
        <dgm:presLayoutVars>
          <dgm:chPref val="1"/>
          <dgm:dir/>
          <dgm:animOne val="branch"/>
          <dgm:animLvl val="lvl"/>
          <dgm:resizeHandles/>
        </dgm:presLayoutVars>
      </dgm:prSet>
      <dgm:spPr/>
      <dgm:t>
        <a:bodyPr/>
        <a:lstStyle/>
        <a:p>
          <a:endParaRPr lang="es-MX"/>
        </a:p>
      </dgm:t>
    </dgm:pt>
    <dgm:pt modelId="{BD376F7B-C849-4B04-9BAC-8469C25B7657}" type="pres">
      <dgm:prSet presAssocID="{805341A6-1427-47A0-8B3E-9B80770A9312}" presName="hierRoot1" presStyleCnt="0"/>
      <dgm:spPr/>
    </dgm:pt>
    <dgm:pt modelId="{0651628B-DB7D-480C-B8CA-C523FE407329}" type="pres">
      <dgm:prSet presAssocID="{805341A6-1427-47A0-8B3E-9B80770A9312}" presName="composite" presStyleCnt="0"/>
      <dgm:spPr/>
    </dgm:pt>
    <dgm:pt modelId="{6FE5CE88-BEAA-4D9F-81A4-9FFF87B7BEB2}" type="pres">
      <dgm:prSet presAssocID="{805341A6-1427-47A0-8B3E-9B80770A9312}" presName="background" presStyleLbl="node0" presStyleIdx="0" presStyleCnt="4"/>
      <dgm:spPr/>
    </dgm:pt>
    <dgm:pt modelId="{E9D2A569-F73C-43CA-AF01-004677D158D4}" type="pres">
      <dgm:prSet presAssocID="{805341A6-1427-47A0-8B3E-9B80770A9312}" presName="text" presStyleLbl="fgAcc0" presStyleIdx="0" presStyleCnt="4">
        <dgm:presLayoutVars>
          <dgm:chPref val="3"/>
        </dgm:presLayoutVars>
      </dgm:prSet>
      <dgm:spPr/>
      <dgm:t>
        <a:bodyPr/>
        <a:lstStyle/>
        <a:p>
          <a:endParaRPr lang="es-MX"/>
        </a:p>
      </dgm:t>
    </dgm:pt>
    <dgm:pt modelId="{57811E1F-3974-41F0-987E-3C44E79AC9D6}" type="pres">
      <dgm:prSet presAssocID="{805341A6-1427-47A0-8B3E-9B80770A9312}" presName="hierChild2" presStyleCnt="0"/>
      <dgm:spPr/>
    </dgm:pt>
    <dgm:pt modelId="{DF479FB3-E902-4AFA-9618-7142FCBA99C2}" type="pres">
      <dgm:prSet presAssocID="{A1FFC175-DCD8-4821-BC57-15371079C23D}" presName="Name10" presStyleLbl="parChTrans1D2" presStyleIdx="0" presStyleCnt="4"/>
      <dgm:spPr/>
      <dgm:t>
        <a:bodyPr/>
        <a:lstStyle/>
        <a:p>
          <a:endParaRPr lang="es-MX"/>
        </a:p>
      </dgm:t>
    </dgm:pt>
    <dgm:pt modelId="{2E8BD08A-D398-430F-9ACA-6F571F91CD03}" type="pres">
      <dgm:prSet presAssocID="{B103336F-649E-4141-B869-C6BFC36B7730}" presName="hierRoot2" presStyleCnt="0"/>
      <dgm:spPr/>
    </dgm:pt>
    <dgm:pt modelId="{9E8FED46-0AF9-48BD-BD49-664A18ACB44F}" type="pres">
      <dgm:prSet presAssocID="{B103336F-649E-4141-B869-C6BFC36B7730}" presName="composite2" presStyleCnt="0"/>
      <dgm:spPr/>
    </dgm:pt>
    <dgm:pt modelId="{EAAC2A6B-D488-4ABA-B856-401D9128BE0F}" type="pres">
      <dgm:prSet presAssocID="{B103336F-649E-4141-B869-C6BFC36B7730}" presName="background2" presStyleLbl="node2" presStyleIdx="0" presStyleCnt="4"/>
      <dgm:spPr/>
    </dgm:pt>
    <dgm:pt modelId="{5D03546A-3B91-47F2-BC8F-C96A3554F3DC}" type="pres">
      <dgm:prSet presAssocID="{B103336F-649E-4141-B869-C6BFC36B7730}" presName="text2" presStyleLbl="fgAcc2" presStyleIdx="0" presStyleCnt="4" custScaleX="109812">
        <dgm:presLayoutVars>
          <dgm:chPref val="3"/>
        </dgm:presLayoutVars>
      </dgm:prSet>
      <dgm:spPr/>
      <dgm:t>
        <a:bodyPr/>
        <a:lstStyle/>
        <a:p>
          <a:endParaRPr lang="es-MX"/>
        </a:p>
      </dgm:t>
    </dgm:pt>
    <dgm:pt modelId="{6CC94587-A355-40E7-85D4-D25E0AC35F4D}" type="pres">
      <dgm:prSet presAssocID="{B103336F-649E-4141-B869-C6BFC36B7730}" presName="hierChild3" presStyleCnt="0"/>
      <dgm:spPr/>
    </dgm:pt>
    <dgm:pt modelId="{E4D99BA8-341F-44CB-8325-0C8C51C3EB64}" type="pres">
      <dgm:prSet presAssocID="{D4EE031B-13CB-42A2-AED0-619B87B5F821}" presName="hierRoot1" presStyleCnt="0"/>
      <dgm:spPr/>
    </dgm:pt>
    <dgm:pt modelId="{10ED7130-6887-4C55-BB05-FDE4B728CC7B}" type="pres">
      <dgm:prSet presAssocID="{D4EE031B-13CB-42A2-AED0-619B87B5F821}" presName="composite" presStyleCnt="0"/>
      <dgm:spPr/>
    </dgm:pt>
    <dgm:pt modelId="{70F88F3B-874C-405F-97A8-F0A05ACED6C9}" type="pres">
      <dgm:prSet presAssocID="{D4EE031B-13CB-42A2-AED0-619B87B5F821}" presName="background" presStyleLbl="node0" presStyleIdx="1" presStyleCnt="4"/>
      <dgm:spPr/>
    </dgm:pt>
    <dgm:pt modelId="{2B5013B4-BF78-4EA4-B799-AA9BB9A1C314}" type="pres">
      <dgm:prSet presAssocID="{D4EE031B-13CB-42A2-AED0-619B87B5F821}" presName="text" presStyleLbl="fgAcc0" presStyleIdx="1" presStyleCnt="4">
        <dgm:presLayoutVars>
          <dgm:chPref val="3"/>
        </dgm:presLayoutVars>
      </dgm:prSet>
      <dgm:spPr/>
      <dgm:t>
        <a:bodyPr/>
        <a:lstStyle/>
        <a:p>
          <a:endParaRPr lang="es-MX"/>
        </a:p>
      </dgm:t>
    </dgm:pt>
    <dgm:pt modelId="{BDBE87F3-FFDE-4CE6-9952-742F75F1EEB2}" type="pres">
      <dgm:prSet presAssocID="{D4EE031B-13CB-42A2-AED0-619B87B5F821}" presName="hierChild2" presStyleCnt="0"/>
      <dgm:spPr/>
    </dgm:pt>
    <dgm:pt modelId="{B3CF000C-7939-42A5-A0DD-6CE95DFB1C0C}" type="pres">
      <dgm:prSet presAssocID="{8154B166-AE82-4878-B5DD-A87EDE167C2C}" presName="Name10" presStyleLbl="parChTrans1D2" presStyleIdx="1" presStyleCnt="4"/>
      <dgm:spPr/>
      <dgm:t>
        <a:bodyPr/>
        <a:lstStyle/>
        <a:p>
          <a:endParaRPr lang="es-MX"/>
        </a:p>
      </dgm:t>
    </dgm:pt>
    <dgm:pt modelId="{ADDBB539-03CF-4F52-BE17-C870702820E9}" type="pres">
      <dgm:prSet presAssocID="{F6128B68-6F51-477B-BC25-85C0010ADB3B}" presName="hierRoot2" presStyleCnt="0"/>
      <dgm:spPr/>
    </dgm:pt>
    <dgm:pt modelId="{16829814-A3E5-4A20-BF72-E17D191F7EC9}" type="pres">
      <dgm:prSet presAssocID="{F6128B68-6F51-477B-BC25-85C0010ADB3B}" presName="composite2" presStyleCnt="0"/>
      <dgm:spPr/>
    </dgm:pt>
    <dgm:pt modelId="{4E5996B5-64E3-4731-8488-B0AA1C1CCD10}" type="pres">
      <dgm:prSet presAssocID="{F6128B68-6F51-477B-BC25-85C0010ADB3B}" presName="background2" presStyleLbl="node2" presStyleIdx="1" presStyleCnt="4"/>
      <dgm:spPr/>
    </dgm:pt>
    <dgm:pt modelId="{30FDD10D-5500-403A-971B-02EE26ECAAB2}" type="pres">
      <dgm:prSet presAssocID="{F6128B68-6F51-477B-BC25-85C0010ADB3B}" presName="text2" presStyleLbl="fgAcc2" presStyleIdx="1" presStyleCnt="4" custScaleX="123596">
        <dgm:presLayoutVars>
          <dgm:chPref val="3"/>
        </dgm:presLayoutVars>
      </dgm:prSet>
      <dgm:spPr/>
      <dgm:t>
        <a:bodyPr/>
        <a:lstStyle/>
        <a:p>
          <a:endParaRPr lang="es-MX"/>
        </a:p>
      </dgm:t>
    </dgm:pt>
    <dgm:pt modelId="{9BC4C22B-C237-4B9A-AAA0-0DB39096F5BC}" type="pres">
      <dgm:prSet presAssocID="{F6128B68-6F51-477B-BC25-85C0010ADB3B}" presName="hierChild3" presStyleCnt="0"/>
      <dgm:spPr/>
    </dgm:pt>
    <dgm:pt modelId="{DD0C8986-6BE3-48D0-B25D-74FCDF6A882A}" type="pres">
      <dgm:prSet presAssocID="{53339DE5-B4DD-46D3-BD35-757ADE05669E}" presName="hierRoot1" presStyleCnt="0"/>
      <dgm:spPr/>
    </dgm:pt>
    <dgm:pt modelId="{A0E7341E-169E-4642-A607-9F20BC7A8EFF}" type="pres">
      <dgm:prSet presAssocID="{53339DE5-B4DD-46D3-BD35-757ADE05669E}" presName="composite" presStyleCnt="0"/>
      <dgm:spPr/>
    </dgm:pt>
    <dgm:pt modelId="{FD0EB091-0854-4203-AA1B-E2562CA46299}" type="pres">
      <dgm:prSet presAssocID="{53339DE5-B4DD-46D3-BD35-757ADE05669E}" presName="background" presStyleLbl="node0" presStyleIdx="2" presStyleCnt="4"/>
      <dgm:spPr/>
    </dgm:pt>
    <dgm:pt modelId="{F735B5E3-CF6E-4579-9127-BAE2012D086E}" type="pres">
      <dgm:prSet presAssocID="{53339DE5-B4DD-46D3-BD35-757ADE05669E}" presName="text" presStyleLbl="fgAcc0" presStyleIdx="2" presStyleCnt="4">
        <dgm:presLayoutVars>
          <dgm:chPref val="3"/>
        </dgm:presLayoutVars>
      </dgm:prSet>
      <dgm:spPr/>
      <dgm:t>
        <a:bodyPr/>
        <a:lstStyle/>
        <a:p>
          <a:endParaRPr lang="es-MX"/>
        </a:p>
      </dgm:t>
    </dgm:pt>
    <dgm:pt modelId="{86CA9468-D59A-417E-9757-485D2856D195}" type="pres">
      <dgm:prSet presAssocID="{53339DE5-B4DD-46D3-BD35-757ADE05669E}" presName="hierChild2" presStyleCnt="0"/>
      <dgm:spPr/>
    </dgm:pt>
    <dgm:pt modelId="{60311B93-1983-4F6B-A202-DC5FEA03C9D6}" type="pres">
      <dgm:prSet presAssocID="{C990BAC7-B317-4AFF-A96F-754CA06CEFDD}" presName="Name10" presStyleLbl="parChTrans1D2" presStyleIdx="2" presStyleCnt="4"/>
      <dgm:spPr/>
      <dgm:t>
        <a:bodyPr/>
        <a:lstStyle/>
        <a:p>
          <a:endParaRPr lang="es-MX"/>
        </a:p>
      </dgm:t>
    </dgm:pt>
    <dgm:pt modelId="{2418E529-2C52-4023-B451-177D1CF01438}" type="pres">
      <dgm:prSet presAssocID="{C2ECFFCD-A9B5-457F-A06D-55DACF2BCE2B}" presName="hierRoot2" presStyleCnt="0"/>
      <dgm:spPr/>
    </dgm:pt>
    <dgm:pt modelId="{E4B38499-64A1-48C6-8732-D82D65F5A1FC}" type="pres">
      <dgm:prSet presAssocID="{C2ECFFCD-A9B5-457F-A06D-55DACF2BCE2B}" presName="composite2" presStyleCnt="0"/>
      <dgm:spPr/>
    </dgm:pt>
    <dgm:pt modelId="{818B6B7A-6067-44AA-900E-BABDB1128865}" type="pres">
      <dgm:prSet presAssocID="{C2ECFFCD-A9B5-457F-A06D-55DACF2BCE2B}" presName="background2" presStyleLbl="node2" presStyleIdx="2" presStyleCnt="4"/>
      <dgm:spPr/>
    </dgm:pt>
    <dgm:pt modelId="{2CED8E72-41A6-41FB-8BA8-0728F45DC2A1}" type="pres">
      <dgm:prSet presAssocID="{C2ECFFCD-A9B5-457F-A06D-55DACF2BCE2B}" presName="text2" presStyleLbl="fgAcc2" presStyleIdx="2" presStyleCnt="4" custScaleX="119805">
        <dgm:presLayoutVars>
          <dgm:chPref val="3"/>
        </dgm:presLayoutVars>
      </dgm:prSet>
      <dgm:spPr/>
      <dgm:t>
        <a:bodyPr/>
        <a:lstStyle/>
        <a:p>
          <a:endParaRPr lang="es-MX"/>
        </a:p>
      </dgm:t>
    </dgm:pt>
    <dgm:pt modelId="{1B6EF9BB-F949-40A4-9EE8-38B588C9954E}" type="pres">
      <dgm:prSet presAssocID="{C2ECFFCD-A9B5-457F-A06D-55DACF2BCE2B}" presName="hierChild3" presStyleCnt="0"/>
      <dgm:spPr/>
    </dgm:pt>
    <dgm:pt modelId="{A567DE21-AE0C-4206-9431-3147EC7C8700}" type="pres">
      <dgm:prSet presAssocID="{1074EC2A-09D6-4DC2-8D54-D68DD98E0A33}" presName="hierRoot1" presStyleCnt="0"/>
      <dgm:spPr/>
    </dgm:pt>
    <dgm:pt modelId="{E2B0FB5F-7CD6-4895-9C64-EBDE639C29F1}" type="pres">
      <dgm:prSet presAssocID="{1074EC2A-09D6-4DC2-8D54-D68DD98E0A33}" presName="composite" presStyleCnt="0"/>
      <dgm:spPr/>
    </dgm:pt>
    <dgm:pt modelId="{9EF4AEA4-F2F9-4425-ADEF-24E183CB2AC5}" type="pres">
      <dgm:prSet presAssocID="{1074EC2A-09D6-4DC2-8D54-D68DD98E0A33}" presName="background" presStyleLbl="node0" presStyleIdx="3" presStyleCnt="4"/>
      <dgm:spPr/>
    </dgm:pt>
    <dgm:pt modelId="{F3AA0074-0D60-4C34-831C-2A6662B4713F}" type="pres">
      <dgm:prSet presAssocID="{1074EC2A-09D6-4DC2-8D54-D68DD98E0A33}" presName="text" presStyleLbl="fgAcc0" presStyleIdx="3" presStyleCnt="4">
        <dgm:presLayoutVars>
          <dgm:chPref val="3"/>
        </dgm:presLayoutVars>
      </dgm:prSet>
      <dgm:spPr/>
      <dgm:t>
        <a:bodyPr/>
        <a:lstStyle/>
        <a:p>
          <a:endParaRPr lang="es-MX"/>
        </a:p>
      </dgm:t>
    </dgm:pt>
    <dgm:pt modelId="{703401B6-3F64-41BC-83E6-55DB2D7F086C}" type="pres">
      <dgm:prSet presAssocID="{1074EC2A-09D6-4DC2-8D54-D68DD98E0A33}" presName="hierChild2" presStyleCnt="0"/>
      <dgm:spPr/>
    </dgm:pt>
    <dgm:pt modelId="{7EBD433D-3C4D-4503-89A8-1EF229D22C32}" type="pres">
      <dgm:prSet presAssocID="{B2792BE6-38FA-4C96-96BF-83E99D235C43}" presName="Name10" presStyleLbl="parChTrans1D2" presStyleIdx="3" presStyleCnt="4"/>
      <dgm:spPr/>
      <dgm:t>
        <a:bodyPr/>
        <a:lstStyle/>
        <a:p>
          <a:endParaRPr lang="es-MX"/>
        </a:p>
      </dgm:t>
    </dgm:pt>
    <dgm:pt modelId="{F5C88F7D-262C-4040-8845-27ABDB8C665D}" type="pres">
      <dgm:prSet presAssocID="{0119914B-4098-44C8-BD08-BC56590B1DC1}" presName="hierRoot2" presStyleCnt="0"/>
      <dgm:spPr/>
    </dgm:pt>
    <dgm:pt modelId="{35F5CED0-6B47-4675-AB89-85CFBD67BA4B}" type="pres">
      <dgm:prSet presAssocID="{0119914B-4098-44C8-BD08-BC56590B1DC1}" presName="composite2" presStyleCnt="0"/>
      <dgm:spPr/>
    </dgm:pt>
    <dgm:pt modelId="{70FCAB79-8ADA-499A-82DC-F90807F9141B}" type="pres">
      <dgm:prSet presAssocID="{0119914B-4098-44C8-BD08-BC56590B1DC1}" presName="background2" presStyleLbl="node2" presStyleIdx="3" presStyleCnt="4"/>
      <dgm:spPr/>
    </dgm:pt>
    <dgm:pt modelId="{0DAFB70B-EB0B-4DED-AB0B-2A802069CABD}" type="pres">
      <dgm:prSet presAssocID="{0119914B-4098-44C8-BD08-BC56590B1DC1}" presName="text2" presStyleLbl="fgAcc2" presStyleIdx="3" presStyleCnt="4" custScaleX="105685">
        <dgm:presLayoutVars>
          <dgm:chPref val="3"/>
        </dgm:presLayoutVars>
      </dgm:prSet>
      <dgm:spPr/>
      <dgm:t>
        <a:bodyPr/>
        <a:lstStyle/>
        <a:p>
          <a:endParaRPr lang="es-MX"/>
        </a:p>
      </dgm:t>
    </dgm:pt>
    <dgm:pt modelId="{BA3D1FCF-6F5B-4C1A-9462-632701DEED2F}" type="pres">
      <dgm:prSet presAssocID="{0119914B-4098-44C8-BD08-BC56590B1DC1}" presName="hierChild3" presStyleCnt="0"/>
      <dgm:spPr/>
    </dgm:pt>
  </dgm:ptLst>
  <dgm:cxnLst>
    <dgm:cxn modelId="{49F15203-BBCF-4BC8-91FF-30D7A7F8E3E4}" srcId="{DD2A368F-B491-49AF-B266-153023F36D5B}" destId="{53339DE5-B4DD-46D3-BD35-757ADE05669E}" srcOrd="2" destOrd="0" parTransId="{F7A0FF5B-DA87-4543-A4F3-D163E66071B3}" sibTransId="{B9DE9D11-28BB-452B-9C08-4FA998E591DB}"/>
    <dgm:cxn modelId="{56547391-C4B4-4050-A496-A3C5E32CAC53}" type="presOf" srcId="{1074EC2A-09D6-4DC2-8D54-D68DD98E0A33}" destId="{F3AA0074-0D60-4C34-831C-2A6662B4713F}" srcOrd="0" destOrd="0" presId="urn:microsoft.com/office/officeart/2005/8/layout/hierarchy1"/>
    <dgm:cxn modelId="{3D303F23-7451-423E-B601-6F602D2584A8}" type="presOf" srcId="{B2792BE6-38FA-4C96-96BF-83E99D235C43}" destId="{7EBD433D-3C4D-4503-89A8-1EF229D22C32}" srcOrd="0" destOrd="0" presId="urn:microsoft.com/office/officeart/2005/8/layout/hierarchy1"/>
    <dgm:cxn modelId="{4DFEE909-778A-4A9A-9457-A730C871E654}" srcId="{DD2A368F-B491-49AF-B266-153023F36D5B}" destId="{D4EE031B-13CB-42A2-AED0-619B87B5F821}" srcOrd="1" destOrd="0" parTransId="{77ADA7CC-3E1A-48D4-8495-F31A8764B164}" sibTransId="{8C029D17-2C1A-488A-909F-08DA30DA0EF8}"/>
    <dgm:cxn modelId="{90CE5EDE-5C9F-45CA-94BA-E5EE316F392C}" type="presOf" srcId="{D4EE031B-13CB-42A2-AED0-619B87B5F821}" destId="{2B5013B4-BF78-4EA4-B799-AA9BB9A1C314}" srcOrd="0" destOrd="0" presId="urn:microsoft.com/office/officeart/2005/8/layout/hierarchy1"/>
    <dgm:cxn modelId="{F2D3442F-FEB4-4708-867D-D88BE57D61AE}" type="presOf" srcId="{0119914B-4098-44C8-BD08-BC56590B1DC1}" destId="{0DAFB70B-EB0B-4DED-AB0B-2A802069CABD}" srcOrd="0" destOrd="0" presId="urn:microsoft.com/office/officeart/2005/8/layout/hierarchy1"/>
    <dgm:cxn modelId="{235A62D3-949E-482C-AC36-F58CE664442F}" type="presOf" srcId="{53339DE5-B4DD-46D3-BD35-757ADE05669E}" destId="{F735B5E3-CF6E-4579-9127-BAE2012D086E}" srcOrd="0" destOrd="0" presId="urn:microsoft.com/office/officeart/2005/8/layout/hierarchy1"/>
    <dgm:cxn modelId="{AA2D8454-68AA-4881-94A6-633ACD76EBEB}" type="presOf" srcId="{A1FFC175-DCD8-4821-BC57-15371079C23D}" destId="{DF479FB3-E902-4AFA-9618-7142FCBA99C2}" srcOrd="0" destOrd="0" presId="urn:microsoft.com/office/officeart/2005/8/layout/hierarchy1"/>
    <dgm:cxn modelId="{BFAE535C-EAFD-4735-83F9-B7F400ED6232}" srcId="{DD2A368F-B491-49AF-B266-153023F36D5B}" destId="{805341A6-1427-47A0-8B3E-9B80770A9312}" srcOrd="0" destOrd="0" parTransId="{DC460127-A81F-4F5D-8EC8-569B786E1D72}" sibTransId="{83D9879C-55E2-4EC0-A0B3-1E9DB36E2663}"/>
    <dgm:cxn modelId="{A91F2AD1-101A-4AB4-AE6C-175A2573A4F6}" srcId="{1074EC2A-09D6-4DC2-8D54-D68DD98E0A33}" destId="{0119914B-4098-44C8-BD08-BC56590B1DC1}" srcOrd="0" destOrd="0" parTransId="{B2792BE6-38FA-4C96-96BF-83E99D235C43}" sibTransId="{836AA52B-8BBB-49BD-B701-ED365F68A5CC}"/>
    <dgm:cxn modelId="{6E5190AF-2501-49AC-AC57-887F0C3C90DA}" type="presOf" srcId="{805341A6-1427-47A0-8B3E-9B80770A9312}" destId="{E9D2A569-F73C-43CA-AF01-004677D158D4}" srcOrd="0" destOrd="0" presId="urn:microsoft.com/office/officeart/2005/8/layout/hierarchy1"/>
    <dgm:cxn modelId="{7E724B92-182B-4DE0-A632-560550E94491}" type="presOf" srcId="{F6128B68-6F51-477B-BC25-85C0010ADB3B}" destId="{30FDD10D-5500-403A-971B-02EE26ECAAB2}" srcOrd="0" destOrd="0" presId="urn:microsoft.com/office/officeart/2005/8/layout/hierarchy1"/>
    <dgm:cxn modelId="{72A77397-244C-4187-8C1D-CCE8571FE4D6}" type="presOf" srcId="{C990BAC7-B317-4AFF-A96F-754CA06CEFDD}" destId="{60311B93-1983-4F6B-A202-DC5FEA03C9D6}" srcOrd="0" destOrd="0" presId="urn:microsoft.com/office/officeart/2005/8/layout/hierarchy1"/>
    <dgm:cxn modelId="{2051BA6B-5F16-4E2E-97E4-962B951D6D31}" type="presOf" srcId="{8154B166-AE82-4878-B5DD-A87EDE167C2C}" destId="{B3CF000C-7939-42A5-A0DD-6CE95DFB1C0C}" srcOrd="0" destOrd="0" presId="urn:microsoft.com/office/officeart/2005/8/layout/hierarchy1"/>
    <dgm:cxn modelId="{EB1EE6DF-AF8E-421E-AEB9-F94CCC2CD5CD}" srcId="{805341A6-1427-47A0-8B3E-9B80770A9312}" destId="{B103336F-649E-4141-B869-C6BFC36B7730}" srcOrd="0" destOrd="0" parTransId="{A1FFC175-DCD8-4821-BC57-15371079C23D}" sibTransId="{493DDB79-61CB-4E60-8E87-2A891F6BB0E4}"/>
    <dgm:cxn modelId="{176295A3-82E8-4DE5-A3B5-81148FEA6081}" type="presOf" srcId="{DD2A368F-B491-49AF-B266-153023F36D5B}" destId="{345758EA-9BF0-406D-A0BF-8D25A6B9CA92}" srcOrd="0" destOrd="0" presId="urn:microsoft.com/office/officeart/2005/8/layout/hierarchy1"/>
    <dgm:cxn modelId="{FD2979A3-1BB4-42D2-96CF-62EEE8A3C694}" type="presOf" srcId="{C2ECFFCD-A9B5-457F-A06D-55DACF2BCE2B}" destId="{2CED8E72-41A6-41FB-8BA8-0728F45DC2A1}" srcOrd="0" destOrd="0" presId="urn:microsoft.com/office/officeart/2005/8/layout/hierarchy1"/>
    <dgm:cxn modelId="{8E1840DE-9EEC-48CD-91F2-E0E2CBE6EDEE}" type="presOf" srcId="{B103336F-649E-4141-B869-C6BFC36B7730}" destId="{5D03546A-3B91-47F2-BC8F-C96A3554F3DC}" srcOrd="0" destOrd="0" presId="urn:microsoft.com/office/officeart/2005/8/layout/hierarchy1"/>
    <dgm:cxn modelId="{40058EA2-25E0-4B70-8B91-CACE816DCA66}" srcId="{53339DE5-B4DD-46D3-BD35-757ADE05669E}" destId="{C2ECFFCD-A9B5-457F-A06D-55DACF2BCE2B}" srcOrd="0" destOrd="0" parTransId="{C990BAC7-B317-4AFF-A96F-754CA06CEFDD}" sibTransId="{8BDEA984-059D-44A6-93C2-B24966FC6458}"/>
    <dgm:cxn modelId="{7C555CAA-E2D7-485D-ABB0-7B7BF2255250}" srcId="{D4EE031B-13CB-42A2-AED0-619B87B5F821}" destId="{F6128B68-6F51-477B-BC25-85C0010ADB3B}" srcOrd="0" destOrd="0" parTransId="{8154B166-AE82-4878-B5DD-A87EDE167C2C}" sibTransId="{9A8AFC33-F01E-4338-9285-E4EC5FA05D21}"/>
    <dgm:cxn modelId="{71943AD2-64F2-4B8C-A597-68E9F3DB314B}" srcId="{DD2A368F-B491-49AF-B266-153023F36D5B}" destId="{1074EC2A-09D6-4DC2-8D54-D68DD98E0A33}" srcOrd="3" destOrd="0" parTransId="{08D77D6C-852C-46C0-BD31-6E461E995AB0}" sibTransId="{720D3C31-7A88-4C46-A09F-8068400FA433}"/>
    <dgm:cxn modelId="{9BB4E9DA-62E7-4233-B14A-514497579002}" type="presParOf" srcId="{345758EA-9BF0-406D-A0BF-8D25A6B9CA92}" destId="{BD376F7B-C849-4B04-9BAC-8469C25B7657}" srcOrd="0" destOrd="0" presId="urn:microsoft.com/office/officeart/2005/8/layout/hierarchy1"/>
    <dgm:cxn modelId="{C4D362AB-D21E-4439-A2BC-40FFF61345BE}" type="presParOf" srcId="{BD376F7B-C849-4B04-9BAC-8469C25B7657}" destId="{0651628B-DB7D-480C-B8CA-C523FE407329}" srcOrd="0" destOrd="0" presId="urn:microsoft.com/office/officeart/2005/8/layout/hierarchy1"/>
    <dgm:cxn modelId="{6BCA679C-2C3A-4E61-8D56-E39939FCC3E5}" type="presParOf" srcId="{0651628B-DB7D-480C-B8CA-C523FE407329}" destId="{6FE5CE88-BEAA-4D9F-81A4-9FFF87B7BEB2}" srcOrd="0" destOrd="0" presId="urn:microsoft.com/office/officeart/2005/8/layout/hierarchy1"/>
    <dgm:cxn modelId="{A7468357-5099-4464-A6A2-8AD54A7FE644}" type="presParOf" srcId="{0651628B-DB7D-480C-B8CA-C523FE407329}" destId="{E9D2A569-F73C-43CA-AF01-004677D158D4}" srcOrd="1" destOrd="0" presId="urn:microsoft.com/office/officeart/2005/8/layout/hierarchy1"/>
    <dgm:cxn modelId="{D865777F-9065-4A6C-8417-3C91D1C4E52C}" type="presParOf" srcId="{BD376F7B-C849-4B04-9BAC-8469C25B7657}" destId="{57811E1F-3974-41F0-987E-3C44E79AC9D6}" srcOrd="1" destOrd="0" presId="urn:microsoft.com/office/officeart/2005/8/layout/hierarchy1"/>
    <dgm:cxn modelId="{883A4A9E-E827-4B58-BB1B-D524126641DE}" type="presParOf" srcId="{57811E1F-3974-41F0-987E-3C44E79AC9D6}" destId="{DF479FB3-E902-4AFA-9618-7142FCBA99C2}" srcOrd="0" destOrd="0" presId="urn:microsoft.com/office/officeart/2005/8/layout/hierarchy1"/>
    <dgm:cxn modelId="{7B0F6791-D125-41E0-B5C3-EC4E3743D737}" type="presParOf" srcId="{57811E1F-3974-41F0-987E-3C44E79AC9D6}" destId="{2E8BD08A-D398-430F-9ACA-6F571F91CD03}" srcOrd="1" destOrd="0" presId="urn:microsoft.com/office/officeart/2005/8/layout/hierarchy1"/>
    <dgm:cxn modelId="{78469473-6597-4CD6-AAFF-33544E60AA07}" type="presParOf" srcId="{2E8BD08A-D398-430F-9ACA-6F571F91CD03}" destId="{9E8FED46-0AF9-48BD-BD49-664A18ACB44F}" srcOrd="0" destOrd="0" presId="urn:microsoft.com/office/officeart/2005/8/layout/hierarchy1"/>
    <dgm:cxn modelId="{7E1731D2-FC29-4786-B30C-4AD2BD833FDC}" type="presParOf" srcId="{9E8FED46-0AF9-48BD-BD49-664A18ACB44F}" destId="{EAAC2A6B-D488-4ABA-B856-401D9128BE0F}" srcOrd="0" destOrd="0" presId="urn:microsoft.com/office/officeart/2005/8/layout/hierarchy1"/>
    <dgm:cxn modelId="{86874867-7BED-4FD7-9E83-6C4058DF4861}" type="presParOf" srcId="{9E8FED46-0AF9-48BD-BD49-664A18ACB44F}" destId="{5D03546A-3B91-47F2-BC8F-C96A3554F3DC}" srcOrd="1" destOrd="0" presId="urn:microsoft.com/office/officeart/2005/8/layout/hierarchy1"/>
    <dgm:cxn modelId="{7B18A97B-D94E-4BC3-9092-1923C354F69C}" type="presParOf" srcId="{2E8BD08A-D398-430F-9ACA-6F571F91CD03}" destId="{6CC94587-A355-40E7-85D4-D25E0AC35F4D}" srcOrd="1" destOrd="0" presId="urn:microsoft.com/office/officeart/2005/8/layout/hierarchy1"/>
    <dgm:cxn modelId="{9EA8A7A6-D693-4DF6-8BCC-2DD1F05AA3EB}" type="presParOf" srcId="{345758EA-9BF0-406D-A0BF-8D25A6B9CA92}" destId="{E4D99BA8-341F-44CB-8325-0C8C51C3EB64}" srcOrd="1" destOrd="0" presId="urn:microsoft.com/office/officeart/2005/8/layout/hierarchy1"/>
    <dgm:cxn modelId="{EAB4BE8D-11CC-4FCD-8AF5-AD078B343BB4}" type="presParOf" srcId="{E4D99BA8-341F-44CB-8325-0C8C51C3EB64}" destId="{10ED7130-6887-4C55-BB05-FDE4B728CC7B}" srcOrd="0" destOrd="0" presId="urn:microsoft.com/office/officeart/2005/8/layout/hierarchy1"/>
    <dgm:cxn modelId="{CC172C28-410C-4ECC-A86C-1F3799BB2ADB}" type="presParOf" srcId="{10ED7130-6887-4C55-BB05-FDE4B728CC7B}" destId="{70F88F3B-874C-405F-97A8-F0A05ACED6C9}" srcOrd="0" destOrd="0" presId="urn:microsoft.com/office/officeart/2005/8/layout/hierarchy1"/>
    <dgm:cxn modelId="{46EBDC74-3D3F-4A92-BA05-2ACA34392751}" type="presParOf" srcId="{10ED7130-6887-4C55-BB05-FDE4B728CC7B}" destId="{2B5013B4-BF78-4EA4-B799-AA9BB9A1C314}" srcOrd="1" destOrd="0" presId="urn:microsoft.com/office/officeart/2005/8/layout/hierarchy1"/>
    <dgm:cxn modelId="{78AC718E-07E5-4170-9038-6CF31912D573}" type="presParOf" srcId="{E4D99BA8-341F-44CB-8325-0C8C51C3EB64}" destId="{BDBE87F3-FFDE-4CE6-9952-742F75F1EEB2}" srcOrd="1" destOrd="0" presId="urn:microsoft.com/office/officeart/2005/8/layout/hierarchy1"/>
    <dgm:cxn modelId="{EEAA1A36-CFB5-4CD9-9A94-71306EB96638}" type="presParOf" srcId="{BDBE87F3-FFDE-4CE6-9952-742F75F1EEB2}" destId="{B3CF000C-7939-42A5-A0DD-6CE95DFB1C0C}" srcOrd="0" destOrd="0" presId="urn:microsoft.com/office/officeart/2005/8/layout/hierarchy1"/>
    <dgm:cxn modelId="{D82454B6-F583-4ADA-A743-1A961395FF7E}" type="presParOf" srcId="{BDBE87F3-FFDE-4CE6-9952-742F75F1EEB2}" destId="{ADDBB539-03CF-4F52-BE17-C870702820E9}" srcOrd="1" destOrd="0" presId="urn:microsoft.com/office/officeart/2005/8/layout/hierarchy1"/>
    <dgm:cxn modelId="{48A273BC-B488-4E7F-91C1-A50909F126C6}" type="presParOf" srcId="{ADDBB539-03CF-4F52-BE17-C870702820E9}" destId="{16829814-A3E5-4A20-BF72-E17D191F7EC9}" srcOrd="0" destOrd="0" presId="urn:microsoft.com/office/officeart/2005/8/layout/hierarchy1"/>
    <dgm:cxn modelId="{B723A20B-FA77-4D7B-A380-F4E99A34DBEF}" type="presParOf" srcId="{16829814-A3E5-4A20-BF72-E17D191F7EC9}" destId="{4E5996B5-64E3-4731-8488-B0AA1C1CCD10}" srcOrd="0" destOrd="0" presId="urn:microsoft.com/office/officeart/2005/8/layout/hierarchy1"/>
    <dgm:cxn modelId="{AA672D55-017A-421F-BE54-70B105F55EE1}" type="presParOf" srcId="{16829814-A3E5-4A20-BF72-E17D191F7EC9}" destId="{30FDD10D-5500-403A-971B-02EE26ECAAB2}" srcOrd="1" destOrd="0" presId="urn:microsoft.com/office/officeart/2005/8/layout/hierarchy1"/>
    <dgm:cxn modelId="{7A80CA01-827C-42F2-92A5-1E19BB9F8AA8}" type="presParOf" srcId="{ADDBB539-03CF-4F52-BE17-C870702820E9}" destId="{9BC4C22B-C237-4B9A-AAA0-0DB39096F5BC}" srcOrd="1" destOrd="0" presId="urn:microsoft.com/office/officeart/2005/8/layout/hierarchy1"/>
    <dgm:cxn modelId="{92B8301D-6929-4641-B6C8-38B81D4FD664}" type="presParOf" srcId="{345758EA-9BF0-406D-A0BF-8D25A6B9CA92}" destId="{DD0C8986-6BE3-48D0-B25D-74FCDF6A882A}" srcOrd="2" destOrd="0" presId="urn:microsoft.com/office/officeart/2005/8/layout/hierarchy1"/>
    <dgm:cxn modelId="{4B9A99FD-5016-4D94-BF0D-F95449B05CE7}" type="presParOf" srcId="{DD0C8986-6BE3-48D0-B25D-74FCDF6A882A}" destId="{A0E7341E-169E-4642-A607-9F20BC7A8EFF}" srcOrd="0" destOrd="0" presId="urn:microsoft.com/office/officeart/2005/8/layout/hierarchy1"/>
    <dgm:cxn modelId="{FF1D4161-8FB4-4B46-9450-BED2BD60B34E}" type="presParOf" srcId="{A0E7341E-169E-4642-A607-9F20BC7A8EFF}" destId="{FD0EB091-0854-4203-AA1B-E2562CA46299}" srcOrd="0" destOrd="0" presId="urn:microsoft.com/office/officeart/2005/8/layout/hierarchy1"/>
    <dgm:cxn modelId="{1036E07A-69C9-4EAF-908E-B7A213722170}" type="presParOf" srcId="{A0E7341E-169E-4642-A607-9F20BC7A8EFF}" destId="{F735B5E3-CF6E-4579-9127-BAE2012D086E}" srcOrd="1" destOrd="0" presId="urn:microsoft.com/office/officeart/2005/8/layout/hierarchy1"/>
    <dgm:cxn modelId="{63A13CA2-3CCC-48FD-9671-BC5265411F75}" type="presParOf" srcId="{DD0C8986-6BE3-48D0-B25D-74FCDF6A882A}" destId="{86CA9468-D59A-417E-9757-485D2856D195}" srcOrd="1" destOrd="0" presId="urn:microsoft.com/office/officeart/2005/8/layout/hierarchy1"/>
    <dgm:cxn modelId="{187D118F-B328-4E12-9335-AD28C7E6C5F3}" type="presParOf" srcId="{86CA9468-D59A-417E-9757-485D2856D195}" destId="{60311B93-1983-4F6B-A202-DC5FEA03C9D6}" srcOrd="0" destOrd="0" presId="urn:microsoft.com/office/officeart/2005/8/layout/hierarchy1"/>
    <dgm:cxn modelId="{5039F38A-C14B-447F-B14C-C86C3F5C06C0}" type="presParOf" srcId="{86CA9468-D59A-417E-9757-485D2856D195}" destId="{2418E529-2C52-4023-B451-177D1CF01438}" srcOrd="1" destOrd="0" presId="urn:microsoft.com/office/officeart/2005/8/layout/hierarchy1"/>
    <dgm:cxn modelId="{611AF15A-3C33-495C-B596-6FA2841EBA0E}" type="presParOf" srcId="{2418E529-2C52-4023-B451-177D1CF01438}" destId="{E4B38499-64A1-48C6-8732-D82D65F5A1FC}" srcOrd="0" destOrd="0" presId="urn:microsoft.com/office/officeart/2005/8/layout/hierarchy1"/>
    <dgm:cxn modelId="{C3D84A4B-07DC-493E-89A3-A833CB360385}" type="presParOf" srcId="{E4B38499-64A1-48C6-8732-D82D65F5A1FC}" destId="{818B6B7A-6067-44AA-900E-BABDB1128865}" srcOrd="0" destOrd="0" presId="urn:microsoft.com/office/officeart/2005/8/layout/hierarchy1"/>
    <dgm:cxn modelId="{21043CEA-6F6F-4D87-9FE2-4A6E4EE044AA}" type="presParOf" srcId="{E4B38499-64A1-48C6-8732-D82D65F5A1FC}" destId="{2CED8E72-41A6-41FB-8BA8-0728F45DC2A1}" srcOrd="1" destOrd="0" presId="urn:microsoft.com/office/officeart/2005/8/layout/hierarchy1"/>
    <dgm:cxn modelId="{8D2B905A-45A1-46D1-8F3B-FE8A1D1CC734}" type="presParOf" srcId="{2418E529-2C52-4023-B451-177D1CF01438}" destId="{1B6EF9BB-F949-40A4-9EE8-38B588C9954E}" srcOrd="1" destOrd="0" presId="urn:microsoft.com/office/officeart/2005/8/layout/hierarchy1"/>
    <dgm:cxn modelId="{4A54A4D6-00C1-4B87-B266-A80E5EF64CAE}" type="presParOf" srcId="{345758EA-9BF0-406D-A0BF-8D25A6B9CA92}" destId="{A567DE21-AE0C-4206-9431-3147EC7C8700}" srcOrd="3" destOrd="0" presId="urn:microsoft.com/office/officeart/2005/8/layout/hierarchy1"/>
    <dgm:cxn modelId="{B0DEBEC9-F081-4448-974A-1DDE46DA1C48}" type="presParOf" srcId="{A567DE21-AE0C-4206-9431-3147EC7C8700}" destId="{E2B0FB5F-7CD6-4895-9C64-EBDE639C29F1}" srcOrd="0" destOrd="0" presId="urn:microsoft.com/office/officeart/2005/8/layout/hierarchy1"/>
    <dgm:cxn modelId="{9131A934-9939-41BD-9316-33C52C5DE481}" type="presParOf" srcId="{E2B0FB5F-7CD6-4895-9C64-EBDE639C29F1}" destId="{9EF4AEA4-F2F9-4425-ADEF-24E183CB2AC5}" srcOrd="0" destOrd="0" presId="urn:microsoft.com/office/officeart/2005/8/layout/hierarchy1"/>
    <dgm:cxn modelId="{3CF97E5E-F6B1-4119-A218-7111F1005143}" type="presParOf" srcId="{E2B0FB5F-7CD6-4895-9C64-EBDE639C29F1}" destId="{F3AA0074-0D60-4C34-831C-2A6662B4713F}" srcOrd="1" destOrd="0" presId="urn:microsoft.com/office/officeart/2005/8/layout/hierarchy1"/>
    <dgm:cxn modelId="{93AF01A8-ED11-4D90-9225-421B38C95FDB}" type="presParOf" srcId="{A567DE21-AE0C-4206-9431-3147EC7C8700}" destId="{703401B6-3F64-41BC-83E6-55DB2D7F086C}" srcOrd="1" destOrd="0" presId="urn:microsoft.com/office/officeart/2005/8/layout/hierarchy1"/>
    <dgm:cxn modelId="{3C635479-0A12-4F30-BF2C-9692EB1E77EF}" type="presParOf" srcId="{703401B6-3F64-41BC-83E6-55DB2D7F086C}" destId="{7EBD433D-3C4D-4503-89A8-1EF229D22C32}" srcOrd="0" destOrd="0" presId="urn:microsoft.com/office/officeart/2005/8/layout/hierarchy1"/>
    <dgm:cxn modelId="{F3341F48-D62C-4303-BACC-EA81499248BE}" type="presParOf" srcId="{703401B6-3F64-41BC-83E6-55DB2D7F086C}" destId="{F5C88F7D-262C-4040-8845-27ABDB8C665D}" srcOrd="1" destOrd="0" presId="urn:microsoft.com/office/officeart/2005/8/layout/hierarchy1"/>
    <dgm:cxn modelId="{B4CDCF58-B4FA-4C13-8E35-0BE5D343FB8E}" type="presParOf" srcId="{F5C88F7D-262C-4040-8845-27ABDB8C665D}" destId="{35F5CED0-6B47-4675-AB89-85CFBD67BA4B}" srcOrd="0" destOrd="0" presId="urn:microsoft.com/office/officeart/2005/8/layout/hierarchy1"/>
    <dgm:cxn modelId="{F3438BF7-88E3-4731-A77B-581DFAFEA0F8}" type="presParOf" srcId="{35F5CED0-6B47-4675-AB89-85CFBD67BA4B}" destId="{70FCAB79-8ADA-499A-82DC-F90807F9141B}" srcOrd="0" destOrd="0" presId="urn:microsoft.com/office/officeart/2005/8/layout/hierarchy1"/>
    <dgm:cxn modelId="{D9CA9864-83BE-4085-A9BB-90D9C395486D}" type="presParOf" srcId="{35F5CED0-6B47-4675-AB89-85CFBD67BA4B}" destId="{0DAFB70B-EB0B-4DED-AB0B-2A802069CABD}" srcOrd="1" destOrd="0" presId="urn:microsoft.com/office/officeart/2005/8/layout/hierarchy1"/>
    <dgm:cxn modelId="{A4C76AF9-5B50-4258-8083-B374789798EA}" type="presParOf" srcId="{F5C88F7D-262C-4040-8845-27ABDB8C665D}" destId="{BA3D1FCF-6F5B-4C1A-9462-632701DEED2F}" srcOrd="1" destOrd="0" presId="urn:microsoft.com/office/officeart/2005/8/layout/hierarchy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2A472B7-35DF-4781-BE87-8F23E40BE82A}" type="doc">
      <dgm:prSet loTypeId="urn:microsoft.com/office/officeart/2005/8/layout/process1" loCatId="process" qsTypeId="urn:microsoft.com/office/officeart/2005/8/quickstyle/simple1" qsCatId="simple" csTypeId="urn:microsoft.com/office/officeart/2005/8/colors/accent0_1" csCatId="mainScheme" phldr="1"/>
      <dgm:spPr/>
    </dgm:pt>
    <dgm:pt modelId="{E2C31EEE-4993-4641-97A5-BD052E1A16AE}">
      <dgm:prSet phldrT="[Texto]"/>
      <dgm:spPr>
        <a:solidFill>
          <a:schemeClr val="bg1"/>
        </a:solidFill>
        <a:ln w="57150"/>
      </dgm:spPr>
      <dgm:t>
        <a:bodyPr/>
        <a:lstStyle/>
        <a:p>
          <a:r>
            <a:rPr lang="en-US" dirty="0" smtClean="0">
              <a:latin typeface="Arial Black" panose="020B0A04020102020204" pitchFamily="34" charset="0"/>
            </a:rPr>
            <a:t>Percentage analysis</a:t>
          </a:r>
          <a:endParaRPr lang="es-MX" dirty="0">
            <a:latin typeface="Arial Black" panose="020B0A04020102020204" pitchFamily="34" charset="0"/>
          </a:endParaRPr>
        </a:p>
      </dgm:t>
    </dgm:pt>
    <dgm:pt modelId="{590F3177-AE1D-461E-8B61-3B54264B8B98}" cxnId="{4F981270-C82D-462D-9E1E-F98E16F89960}" type="parTrans">
      <dgm:prSet/>
      <dgm:spPr/>
      <dgm:t>
        <a:bodyPr/>
        <a:lstStyle/>
        <a:p>
          <a:endParaRPr lang="es-MX"/>
        </a:p>
      </dgm:t>
    </dgm:pt>
    <dgm:pt modelId="{838219FC-8C58-4109-BE3B-7646A163A21E}" cxnId="{4F981270-C82D-462D-9E1E-F98E16F89960}" type="sibTrans">
      <dgm:prSet/>
      <dgm:spPr>
        <a:solidFill>
          <a:srgbClr val="C00000"/>
        </a:solidFill>
      </dgm:spPr>
      <dgm:t>
        <a:bodyPr/>
        <a:lstStyle/>
        <a:p>
          <a:endParaRPr lang="es-MX"/>
        </a:p>
      </dgm:t>
    </dgm:pt>
    <dgm:pt modelId="{797F613D-BA11-418A-9223-E95F56163A8D}">
      <dgm:prSet phldrT="[Texto]"/>
      <dgm:spPr>
        <a:ln w="57150"/>
      </dgm:spPr>
      <dgm:t>
        <a:bodyPr/>
        <a:lstStyle/>
        <a:p>
          <a:r>
            <a:rPr lang="en-US" dirty="0" smtClean="0">
              <a:latin typeface="Arial Black" panose="020B0A04020102020204" pitchFamily="34" charset="0"/>
            </a:rPr>
            <a:t>Descriptive analysis </a:t>
          </a:r>
          <a:endParaRPr lang="es-MX" dirty="0">
            <a:latin typeface="Arial Black" panose="020B0A04020102020204" pitchFamily="34" charset="0"/>
          </a:endParaRPr>
        </a:p>
      </dgm:t>
    </dgm:pt>
    <dgm:pt modelId="{38F25426-BFC9-4921-8AC0-1BFDE605E5AF}" cxnId="{8F090FD6-56E6-4AFB-B8D6-52D2FB1EAFC7}" type="parTrans">
      <dgm:prSet/>
      <dgm:spPr/>
      <dgm:t>
        <a:bodyPr/>
        <a:lstStyle/>
        <a:p>
          <a:endParaRPr lang="es-MX"/>
        </a:p>
      </dgm:t>
    </dgm:pt>
    <dgm:pt modelId="{5BA1C4E4-34F9-48ED-BB18-0B42881988E9}" cxnId="{8F090FD6-56E6-4AFB-B8D6-52D2FB1EAFC7}" type="sibTrans">
      <dgm:prSet/>
      <dgm:spPr/>
      <dgm:t>
        <a:bodyPr/>
        <a:lstStyle/>
        <a:p>
          <a:endParaRPr lang="es-MX"/>
        </a:p>
      </dgm:t>
    </dgm:pt>
    <dgm:pt modelId="{FBD625F6-C6BB-4BC1-9973-DB5CF761149E}" type="pres">
      <dgm:prSet presAssocID="{32A472B7-35DF-4781-BE87-8F23E40BE82A}" presName="Name0" presStyleCnt="0">
        <dgm:presLayoutVars>
          <dgm:dir/>
          <dgm:resizeHandles val="exact"/>
        </dgm:presLayoutVars>
      </dgm:prSet>
      <dgm:spPr/>
    </dgm:pt>
    <dgm:pt modelId="{51AC2675-DBEC-4751-8EA3-F1895ACCDA18}" type="pres">
      <dgm:prSet presAssocID="{E2C31EEE-4993-4641-97A5-BD052E1A16AE}" presName="node" presStyleLbl="node1" presStyleIdx="0" presStyleCnt="2">
        <dgm:presLayoutVars>
          <dgm:bulletEnabled val="1"/>
        </dgm:presLayoutVars>
      </dgm:prSet>
      <dgm:spPr/>
      <dgm:t>
        <a:bodyPr/>
        <a:lstStyle/>
        <a:p>
          <a:endParaRPr lang="es-MX"/>
        </a:p>
      </dgm:t>
    </dgm:pt>
    <dgm:pt modelId="{AA371E0E-7277-4DF5-8259-78B850EFC489}" type="pres">
      <dgm:prSet presAssocID="{838219FC-8C58-4109-BE3B-7646A163A21E}" presName="sibTrans" presStyleLbl="sibTrans2D1" presStyleIdx="0" presStyleCnt="1"/>
      <dgm:spPr/>
      <dgm:t>
        <a:bodyPr/>
        <a:lstStyle/>
        <a:p>
          <a:endParaRPr lang="es-MX"/>
        </a:p>
      </dgm:t>
    </dgm:pt>
    <dgm:pt modelId="{A60D0784-E89C-4A99-9D0E-AF96BD289E4F}" type="pres">
      <dgm:prSet presAssocID="{838219FC-8C58-4109-BE3B-7646A163A21E}" presName="connectorText" presStyleLbl="sibTrans2D1" presStyleIdx="0" presStyleCnt="1"/>
      <dgm:spPr/>
      <dgm:t>
        <a:bodyPr/>
        <a:lstStyle/>
        <a:p>
          <a:endParaRPr lang="es-MX"/>
        </a:p>
      </dgm:t>
    </dgm:pt>
    <dgm:pt modelId="{808640E6-9674-43CC-A11E-CA4036C34DF2}" type="pres">
      <dgm:prSet presAssocID="{797F613D-BA11-418A-9223-E95F56163A8D}" presName="node" presStyleLbl="node1" presStyleIdx="1" presStyleCnt="2">
        <dgm:presLayoutVars>
          <dgm:bulletEnabled val="1"/>
        </dgm:presLayoutVars>
      </dgm:prSet>
      <dgm:spPr/>
      <dgm:t>
        <a:bodyPr/>
        <a:lstStyle/>
        <a:p>
          <a:endParaRPr lang="es-MX"/>
        </a:p>
      </dgm:t>
    </dgm:pt>
  </dgm:ptLst>
  <dgm:cxnLst>
    <dgm:cxn modelId="{E66BE0A2-AA91-4A7B-938E-B90D59FD0696}" type="presOf" srcId="{32A472B7-35DF-4781-BE87-8F23E40BE82A}" destId="{FBD625F6-C6BB-4BC1-9973-DB5CF761149E}" srcOrd="0" destOrd="0" presId="urn:microsoft.com/office/officeart/2005/8/layout/process1"/>
    <dgm:cxn modelId="{4F981270-C82D-462D-9E1E-F98E16F89960}" srcId="{32A472B7-35DF-4781-BE87-8F23E40BE82A}" destId="{E2C31EEE-4993-4641-97A5-BD052E1A16AE}" srcOrd="0" destOrd="0" parTransId="{590F3177-AE1D-461E-8B61-3B54264B8B98}" sibTransId="{838219FC-8C58-4109-BE3B-7646A163A21E}"/>
    <dgm:cxn modelId="{2C71E5B3-8FAF-4B67-BE9D-2E6A35172DB5}" type="presOf" srcId="{838219FC-8C58-4109-BE3B-7646A163A21E}" destId="{AA371E0E-7277-4DF5-8259-78B850EFC489}" srcOrd="0" destOrd="0" presId="urn:microsoft.com/office/officeart/2005/8/layout/process1"/>
    <dgm:cxn modelId="{D53EC666-27B8-48FC-BB11-D3E6DACC6A9C}" type="presOf" srcId="{797F613D-BA11-418A-9223-E95F56163A8D}" destId="{808640E6-9674-43CC-A11E-CA4036C34DF2}" srcOrd="0" destOrd="0" presId="urn:microsoft.com/office/officeart/2005/8/layout/process1"/>
    <dgm:cxn modelId="{8F090FD6-56E6-4AFB-B8D6-52D2FB1EAFC7}" srcId="{32A472B7-35DF-4781-BE87-8F23E40BE82A}" destId="{797F613D-BA11-418A-9223-E95F56163A8D}" srcOrd="1" destOrd="0" parTransId="{38F25426-BFC9-4921-8AC0-1BFDE605E5AF}" sibTransId="{5BA1C4E4-34F9-48ED-BB18-0B42881988E9}"/>
    <dgm:cxn modelId="{31824522-EFC5-4483-B236-6165FA30F24C}" type="presOf" srcId="{E2C31EEE-4993-4641-97A5-BD052E1A16AE}" destId="{51AC2675-DBEC-4751-8EA3-F1895ACCDA18}" srcOrd="0" destOrd="0" presId="urn:microsoft.com/office/officeart/2005/8/layout/process1"/>
    <dgm:cxn modelId="{C81D957A-B14B-46F5-8CE0-1B62E11782F8}" type="presOf" srcId="{838219FC-8C58-4109-BE3B-7646A163A21E}" destId="{A60D0784-E89C-4A99-9D0E-AF96BD289E4F}" srcOrd="1" destOrd="0" presId="urn:microsoft.com/office/officeart/2005/8/layout/process1"/>
    <dgm:cxn modelId="{9795BB31-4B6A-4F23-9AAE-2E9412EC306D}" type="presParOf" srcId="{FBD625F6-C6BB-4BC1-9973-DB5CF761149E}" destId="{51AC2675-DBEC-4751-8EA3-F1895ACCDA18}" srcOrd="0" destOrd="0" presId="urn:microsoft.com/office/officeart/2005/8/layout/process1"/>
    <dgm:cxn modelId="{31456009-091F-4750-B7F9-5D4BCF95D19E}" type="presParOf" srcId="{FBD625F6-C6BB-4BC1-9973-DB5CF761149E}" destId="{AA371E0E-7277-4DF5-8259-78B850EFC489}" srcOrd="1" destOrd="0" presId="urn:microsoft.com/office/officeart/2005/8/layout/process1"/>
    <dgm:cxn modelId="{7F39F594-636B-4D92-B932-9D523AC1C30D}" type="presParOf" srcId="{AA371E0E-7277-4DF5-8259-78B850EFC489}" destId="{A60D0784-E89C-4A99-9D0E-AF96BD289E4F}" srcOrd="0" destOrd="0" presId="urn:microsoft.com/office/officeart/2005/8/layout/process1"/>
    <dgm:cxn modelId="{7779E0A9-1E9B-4787-BB0F-27F5DA7C7A33}" type="presParOf" srcId="{FBD625F6-C6BB-4BC1-9973-DB5CF761149E}" destId="{808640E6-9674-43CC-A11E-CA4036C34DF2}" srcOrd="2" destOrd="0" presId="urn:microsoft.com/office/officeart/2005/8/layout/process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F6BE55C-496E-4551-81E2-FA18917F278C}"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s-MX"/>
        </a:p>
      </dgm:t>
    </dgm:pt>
    <dgm:pt modelId="{82747905-B872-4226-9228-F5F294321602}">
      <dgm:prSet phldrT="[Texto]" custT="1"/>
      <dgm:spPr>
        <a:solidFill>
          <a:schemeClr val="bg1">
            <a:lumMod val="85000"/>
          </a:schemeClr>
        </a:solidFill>
        <a:ln>
          <a:noFill/>
        </a:ln>
      </dgm:spPr>
      <dgm:t>
        <a:bodyPr/>
        <a:lstStyle/>
        <a:p>
          <a:r>
            <a:rPr lang="en-US" sz="2800" b="1" dirty="0" smtClean="0">
              <a:solidFill>
                <a:srgbClr val="C00000"/>
              </a:solidFill>
              <a:latin typeface="Arial Black" panose="020B0A04020102020204" pitchFamily="34" charset="0"/>
            </a:rPr>
            <a:t>SCIENTIFIC QUESTIONS </a:t>
          </a:r>
          <a:endParaRPr lang="es-MX" sz="2800" dirty="0">
            <a:solidFill>
              <a:srgbClr val="C00000"/>
            </a:solidFill>
            <a:latin typeface="Arial Black" panose="020B0A04020102020204" pitchFamily="34" charset="0"/>
          </a:endParaRPr>
        </a:p>
      </dgm:t>
    </dgm:pt>
    <dgm:pt modelId="{F77684F2-45E2-4622-B483-851C9D55C0B7}" cxnId="{6F632287-E37E-4202-B40D-D71D21A5A8C4}" type="parTrans">
      <dgm:prSet/>
      <dgm:spPr/>
      <dgm:t>
        <a:bodyPr/>
        <a:lstStyle/>
        <a:p>
          <a:endParaRPr lang="es-MX"/>
        </a:p>
      </dgm:t>
    </dgm:pt>
    <dgm:pt modelId="{DBA40A74-5B4E-4C58-9C44-EFA9B0626050}" cxnId="{6F632287-E37E-4202-B40D-D71D21A5A8C4}" type="sibTrans">
      <dgm:prSet/>
      <dgm:spPr/>
      <dgm:t>
        <a:bodyPr/>
        <a:lstStyle/>
        <a:p>
          <a:endParaRPr lang="es-MX"/>
        </a:p>
      </dgm:t>
    </dgm:pt>
    <dgm:pt modelId="{84301757-502A-4AC8-B4B7-757F5D20CE78}">
      <dgm:prSet phldrT="[Texto]"/>
      <dgm:spPr>
        <a:solidFill>
          <a:schemeClr val="bg1">
            <a:alpha val="90000"/>
          </a:schemeClr>
        </a:solidFill>
      </dgm:spPr>
      <dgm:t>
        <a:bodyPr/>
        <a:lstStyle/>
        <a:p>
          <a:r>
            <a:rPr lang="en-US" b="1" dirty="0" smtClean="0">
              <a:latin typeface="Arial" panose="020B0604020202020204" pitchFamily="34" charset="0"/>
              <a:cs typeface="Arial" panose="020B0604020202020204" pitchFamily="34" charset="0"/>
            </a:rPr>
            <a:t>What characteristics should a set of activities have for developing the vocabulary related with tourism at 9</a:t>
          </a:r>
          <a:r>
            <a:rPr lang="en-US" b="1" baseline="30000" dirty="0" smtClean="0">
              <a:latin typeface="Arial" panose="020B0604020202020204" pitchFamily="34" charset="0"/>
              <a:cs typeface="Arial" panose="020B0604020202020204" pitchFamily="34" charset="0"/>
            </a:rPr>
            <a:t>th</a:t>
          </a:r>
          <a:r>
            <a:rPr lang="en-US" b="1" dirty="0" smtClean="0">
              <a:latin typeface="Arial" panose="020B0604020202020204" pitchFamily="34" charset="0"/>
              <a:cs typeface="Arial" panose="020B0604020202020204" pitchFamily="34" charset="0"/>
            </a:rPr>
            <a:t> grade at ´´Combate de Soroa´´ secondary school in Candelaria?</a:t>
          </a:r>
          <a:endParaRPr lang="es-MX" b="1" dirty="0">
            <a:latin typeface="Arial" panose="020B0604020202020204" pitchFamily="34" charset="0"/>
            <a:cs typeface="Arial" panose="020B0604020202020204" pitchFamily="34" charset="0"/>
          </a:endParaRPr>
        </a:p>
      </dgm:t>
    </dgm:pt>
    <dgm:pt modelId="{758C0AAA-43EB-4538-913F-DB60FE08A9EC}" cxnId="{1301239D-77F6-4FE1-96DA-E37105DE6AB0}" type="parTrans">
      <dgm:prSet/>
      <dgm:spPr/>
      <dgm:t>
        <a:bodyPr/>
        <a:lstStyle/>
        <a:p>
          <a:endParaRPr lang="es-MX"/>
        </a:p>
      </dgm:t>
    </dgm:pt>
    <dgm:pt modelId="{1DDACC8E-C4FB-41DA-9CDA-7ECED0D5723E}" cxnId="{1301239D-77F6-4FE1-96DA-E37105DE6AB0}" type="sibTrans">
      <dgm:prSet/>
      <dgm:spPr/>
      <dgm:t>
        <a:bodyPr/>
        <a:lstStyle/>
        <a:p>
          <a:endParaRPr lang="es-MX"/>
        </a:p>
      </dgm:t>
    </dgm:pt>
    <dgm:pt modelId="{EE6CA5B8-1930-41D4-A491-8AFDEE5F1102}">
      <dgm:prSet phldrT="[Texto]" custT="1"/>
      <dgm:spPr>
        <a:solidFill>
          <a:schemeClr val="bg1">
            <a:lumMod val="85000"/>
          </a:schemeClr>
        </a:solidFill>
        <a:ln>
          <a:noFill/>
        </a:ln>
      </dgm:spPr>
      <dgm:t>
        <a:bodyPr/>
        <a:lstStyle/>
        <a:p>
          <a:r>
            <a:rPr lang="en-US" sz="2800" b="1" dirty="0" smtClean="0">
              <a:solidFill>
                <a:srgbClr val="C00000"/>
              </a:solidFill>
              <a:latin typeface="Arial Black" panose="020B0A04020102020204" pitchFamily="34" charset="0"/>
            </a:rPr>
            <a:t>SCIENTIFIC TASKS:</a:t>
          </a:r>
          <a:endParaRPr lang="es-MX" sz="2800" dirty="0">
            <a:solidFill>
              <a:srgbClr val="C00000"/>
            </a:solidFill>
            <a:latin typeface="Arial Black" panose="020B0A04020102020204" pitchFamily="34" charset="0"/>
          </a:endParaRPr>
        </a:p>
      </dgm:t>
    </dgm:pt>
    <dgm:pt modelId="{09EEDEC5-32F7-40A1-827C-22E16E5DFF83}" cxnId="{EA4716F8-EBCE-4F2E-B51F-6C4FAB7DBC49}" type="parTrans">
      <dgm:prSet/>
      <dgm:spPr/>
      <dgm:t>
        <a:bodyPr/>
        <a:lstStyle/>
        <a:p>
          <a:endParaRPr lang="es-MX"/>
        </a:p>
      </dgm:t>
    </dgm:pt>
    <dgm:pt modelId="{79BB8C9D-6291-49B2-9C4D-69F4B4C11B76}" cxnId="{EA4716F8-EBCE-4F2E-B51F-6C4FAB7DBC49}" type="sibTrans">
      <dgm:prSet/>
      <dgm:spPr/>
      <dgm:t>
        <a:bodyPr/>
        <a:lstStyle/>
        <a:p>
          <a:endParaRPr lang="es-MX"/>
        </a:p>
      </dgm:t>
    </dgm:pt>
    <dgm:pt modelId="{B2A3154F-F652-448E-A6BB-B551FD2D3262}">
      <dgm:prSet phldrT="[Texto]"/>
      <dgm:spPr>
        <a:solidFill>
          <a:schemeClr val="bg1">
            <a:alpha val="90000"/>
          </a:schemeClr>
        </a:solidFill>
      </dgm:spPr>
      <dgm:t>
        <a:bodyPr/>
        <a:lstStyle/>
        <a:p>
          <a:r>
            <a:rPr lang="en-US" b="1" dirty="0" smtClean="0">
              <a:latin typeface="Arial" panose="020B0604020202020204" pitchFamily="34" charset="0"/>
              <a:cs typeface="Arial" panose="020B0604020202020204" pitchFamily="34" charset="0"/>
            </a:rPr>
            <a:t>Elaboration of a set of activities for developing the vocabulary related with tourism in 9</a:t>
          </a:r>
          <a:r>
            <a:rPr lang="en-US" b="1" baseline="30000" dirty="0" smtClean="0">
              <a:latin typeface="Arial" panose="020B0604020202020204" pitchFamily="34" charset="0"/>
              <a:cs typeface="Arial" panose="020B0604020202020204" pitchFamily="34" charset="0"/>
            </a:rPr>
            <a:t>th</a:t>
          </a:r>
          <a:r>
            <a:rPr lang="en-US" b="1" dirty="0" smtClean="0">
              <a:latin typeface="Arial" panose="020B0604020202020204" pitchFamily="34" charset="0"/>
              <a:cs typeface="Arial" panose="020B0604020202020204" pitchFamily="34" charset="0"/>
            </a:rPr>
            <a:t> grade at ´´Combate de Soroa´´ secondary school in Candelaria.</a:t>
          </a:r>
          <a:endParaRPr lang="es-MX" b="1" dirty="0">
            <a:latin typeface="Arial" panose="020B0604020202020204" pitchFamily="34" charset="0"/>
            <a:cs typeface="Arial" panose="020B0604020202020204" pitchFamily="34" charset="0"/>
          </a:endParaRPr>
        </a:p>
      </dgm:t>
    </dgm:pt>
    <dgm:pt modelId="{C88F962D-EBB8-4E4E-8ADB-F03941388670}" cxnId="{61CE4F57-91CD-470A-B18B-20A626882751}" type="parTrans">
      <dgm:prSet/>
      <dgm:spPr/>
      <dgm:t>
        <a:bodyPr/>
        <a:lstStyle/>
        <a:p>
          <a:endParaRPr lang="es-MX"/>
        </a:p>
      </dgm:t>
    </dgm:pt>
    <dgm:pt modelId="{D0A7C2C5-7EB0-4F05-B10B-F9AEBB2C89E1}" cxnId="{61CE4F57-91CD-470A-B18B-20A626882751}" type="sibTrans">
      <dgm:prSet/>
      <dgm:spPr/>
      <dgm:t>
        <a:bodyPr/>
        <a:lstStyle/>
        <a:p>
          <a:endParaRPr lang="es-MX"/>
        </a:p>
      </dgm:t>
    </dgm:pt>
    <dgm:pt modelId="{FFDEFE1D-B707-49D8-A596-F130D50553AA}" type="pres">
      <dgm:prSet presAssocID="{0F6BE55C-496E-4551-81E2-FA18917F278C}" presName="Name0" presStyleCnt="0">
        <dgm:presLayoutVars>
          <dgm:dir/>
          <dgm:animLvl val="lvl"/>
          <dgm:resizeHandles val="exact"/>
        </dgm:presLayoutVars>
      </dgm:prSet>
      <dgm:spPr/>
      <dgm:t>
        <a:bodyPr/>
        <a:lstStyle/>
        <a:p>
          <a:endParaRPr lang="es-MX"/>
        </a:p>
      </dgm:t>
    </dgm:pt>
    <dgm:pt modelId="{FA1C8D9B-F140-4935-BA33-2A4E0F44EE8E}" type="pres">
      <dgm:prSet presAssocID="{82747905-B872-4226-9228-F5F294321602}" presName="composite" presStyleCnt="0"/>
      <dgm:spPr/>
    </dgm:pt>
    <dgm:pt modelId="{7864AA3D-998B-47BF-BF91-C9BE977D63A7}" type="pres">
      <dgm:prSet presAssocID="{82747905-B872-4226-9228-F5F294321602}" presName="parTx" presStyleLbl="alignNode1" presStyleIdx="0" presStyleCnt="2">
        <dgm:presLayoutVars>
          <dgm:chMax val="0"/>
          <dgm:chPref val="0"/>
          <dgm:bulletEnabled val="1"/>
        </dgm:presLayoutVars>
      </dgm:prSet>
      <dgm:spPr/>
      <dgm:t>
        <a:bodyPr/>
        <a:lstStyle/>
        <a:p>
          <a:endParaRPr lang="es-MX"/>
        </a:p>
      </dgm:t>
    </dgm:pt>
    <dgm:pt modelId="{13321C36-A037-4C87-A0AA-A560671BAAC5}" type="pres">
      <dgm:prSet presAssocID="{82747905-B872-4226-9228-F5F294321602}" presName="desTx" presStyleLbl="alignAccFollowNode1" presStyleIdx="0" presStyleCnt="2">
        <dgm:presLayoutVars>
          <dgm:bulletEnabled val="1"/>
        </dgm:presLayoutVars>
      </dgm:prSet>
      <dgm:spPr/>
      <dgm:t>
        <a:bodyPr/>
        <a:lstStyle/>
        <a:p>
          <a:endParaRPr lang="es-MX"/>
        </a:p>
      </dgm:t>
    </dgm:pt>
    <dgm:pt modelId="{437A8D50-EFBA-4A44-9833-D5FF9D1F3F73}" type="pres">
      <dgm:prSet presAssocID="{DBA40A74-5B4E-4C58-9C44-EFA9B0626050}" presName="space" presStyleCnt="0"/>
      <dgm:spPr/>
    </dgm:pt>
    <dgm:pt modelId="{363F45E5-673C-496E-95ED-C0B9B45787AB}" type="pres">
      <dgm:prSet presAssocID="{EE6CA5B8-1930-41D4-A491-8AFDEE5F1102}" presName="composite" presStyleCnt="0"/>
      <dgm:spPr/>
    </dgm:pt>
    <dgm:pt modelId="{D3DB72BB-1DD8-4BA9-BB64-95A99213A111}" type="pres">
      <dgm:prSet presAssocID="{EE6CA5B8-1930-41D4-A491-8AFDEE5F1102}" presName="parTx" presStyleLbl="alignNode1" presStyleIdx="1" presStyleCnt="2">
        <dgm:presLayoutVars>
          <dgm:chMax val="0"/>
          <dgm:chPref val="0"/>
          <dgm:bulletEnabled val="1"/>
        </dgm:presLayoutVars>
      </dgm:prSet>
      <dgm:spPr/>
      <dgm:t>
        <a:bodyPr/>
        <a:lstStyle/>
        <a:p>
          <a:endParaRPr lang="es-MX"/>
        </a:p>
      </dgm:t>
    </dgm:pt>
    <dgm:pt modelId="{B9955D5F-B397-400A-8FE3-506551F344E0}" type="pres">
      <dgm:prSet presAssocID="{EE6CA5B8-1930-41D4-A491-8AFDEE5F1102}" presName="desTx" presStyleLbl="alignAccFollowNode1" presStyleIdx="1" presStyleCnt="2">
        <dgm:presLayoutVars>
          <dgm:bulletEnabled val="1"/>
        </dgm:presLayoutVars>
      </dgm:prSet>
      <dgm:spPr/>
      <dgm:t>
        <a:bodyPr/>
        <a:lstStyle/>
        <a:p>
          <a:endParaRPr lang="es-MX"/>
        </a:p>
      </dgm:t>
    </dgm:pt>
  </dgm:ptLst>
  <dgm:cxnLst>
    <dgm:cxn modelId="{5B315868-B566-4DBD-855E-0BF22C79361D}" type="presOf" srcId="{84301757-502A-4AC8-B4B7-757F5D20CE78}" destId="{13321C36-A037-4C87-A0AA-A560671BAAC5}" srcOrd="0" destOrd="0" presId="urn:microsoft.com/office/officeart/2005/8/layout/hList1"/>
    <dgm:cxn modelId="{1301239D-77F6-4FE1-96DA-E37105DE6AB0}" srcId="{82747905-B872-4226-9228-F5F294321602}" destId="{84301757-502A-4AC8-B4B7-757F5D20CE78}" srcOrd="0" destOrd="0" parTransId="{758C0AAA-43EB-4538-913F-DB60FE08A9EC}" sibTransId="{1DDACC8E-C4FB-41DA-9CDA-7ECED0D5723E}"/>
    <dgm:cxn modelId="{EA4716F8-EBCE-4F2E-B51F-6C4FAB7DBC49}" srcId="{0F6BE55C-496E-4551-81E2-FA18917F278C}" destId="{EE6CA5B8-1930-41D4-A491-8AFDEE5F1102}" srcOrd="1" destOrd="0" parTransId="{09EEDEC5-32F7-40A1-827C-22E16E5DFF83}" sibTransId="{79BB8C9D-6291-49B2-9C4D-69F4B4C11B76}"/>
    <dgm:cxn modelId="{6F632287-E37E-4202-B40D-D71D21A5A8C4}" srcId="{0F6BE55C-496E-4551-81E2-FA18917F278C}" destId="{82747905-B872-4226-9228-F5F294321602}" srcOrd="0" destOrd="0" parTransId="{F77684F2-45E2-4622-B483-851C9D55C0B7}" sibTransId="{DBA40A74-5B4E-4C58-9C44-EFA9B0626050}"/>
    <dgm:cxn modelId="{61CE4F57-91CD-470A-B18B-20A626882751}" srcId="{EE6CA5B8-1930-41D4-A491-8AFDEE5F1102}" destId="{B2A3154F-F652-448E-A6BB-B551FD2D3262}" srcOrd="0" destOrd="0" parTransId="{C88F962D-EBB8-4E4E-8ADB-F03941388670}" sibTransId="{D0A7C2C5-7EB0-4F05-B10B-F9AEBB2C89E1}"/>
    <dgm:cxn modelId="{42C07202-7906-40FE-991F-460C8F64E91A}" type="presOf" srcId="{82747905-B872-4226-9228-F5F294321602}" destId="{7864AA3D-998B-47BF-BF91-C9BE977D63A7}" srcOrd="0" destOrd="0" presId="urn:microsoft.com/office/officeart/2005/8/layout/hList1"/>
    <dgm:cxn modelId="{C5F9CFA2-AFF2-4DD0-8DAE-BDEA1F4BF2FA}" type="presOf" srcId="{B2A3154F-F652-448E-A6BB-B551FD2D3262}" destId="{B9955D5F-B397-400A-8FE3-506551F344E0}" srcOrd="0" destOrd="0" presId="urn:microsoft.com/office/officeart/2005/8/layout/hList1"/>
    <dgm:cxn modelId="{406407C8-A4DA-4F68-A409-14B809E95637}" type="presOf" srcId="{EE6CA5B8-1930-41D4-A491-8AFDEE5F1102}" destId="{D3DB72BB-1DD8-4BA9-BB64-95A99213A111}" srcOrd="0" destOrd="0" presId="urn:microsoft.com/office/officeart/2005/8/layout/hList1"/>
    <dgm:cxn modelId="{A906F631-54D8-4183-97BF-04003740C606}" type="presOf" srcId="{0F6BE55C-496E-4551-81E2-FA18917F278C}" destId="{FFDEFE1D-B707-49D8-A596-F130D50553AA}" srcOrd="0" destOrd="0" presId="urn:microsoft.com/office/officeart/2005/8/layout/hList1"/>
    <dgm:cxn modelId="{EF1E846B-2208-42D6-88A1-06A91E50E8EF}" type="presParOf" srcId="{FFDEFE1D-B707-49D8-A596-F130D50553AA}" destId="{FA1C8D9B-F140-4935-BA33-2A4E0F44EE8E}" srcOrd="0" destOrd="0" presId="urn:microsoft.com/office/officeart/2005/8/layout/hList1"/>
    <dgm:cxn modelId="{D65F4CC9-DF09-4ACB-AF3E-1182093C7C3A}" type="presParOf" srcId="{FA1C8D9B-F140-4935-BA33-2A4E0F44EE8E}" destId="{7864AA3D-998B-47BF-BF91-C9BE977D63A7}" srcOrd="0" destOrd="0" presId="urn:microsoft.com/office/officeart/2005/8/layout/hList1"/>
    <dgm:cxn modelId="{EE8B2F0D-779E-40B7-AA67-4CA9DA09F3E6}" type="presParOf" srcId="{FA1C8D9B-F140-4935-BA33-2A4E0F44EE8E}" destId="{13321C36-A037-4C87-A0AA-A560671BAAC5}" srcOrd="1" destOrd="0" presId="urn:microsoft.com/office/officeart/2005/8/layout/hList1"/>
    <dgm:cxn modelId="{C079CE7C-B43B-434C-90F0-6F32DBFCF1C6}" type="presParOf" srcId="{FFDEFE1D-B707-49D8-A596-F130D50553AA}" destId="{437A8D50-EFBA-4A44-9833-D5FF9D1F3F73}" srcOrd="1" destOrd="0" presId="urn:microsoft.com/office/officeart/2005/8/layout/hList1"/>
    <dgm:cxn modelId="{59A65A92-8252-44EE-BFFC-99C8F1593106}" type="presParOf" srcId="{FFDEFE1D-B707-49D8-A596-F130D50553AA}" destId="{363F45E5-673C-496E-95ED-C0B9B45787AB}" srcOrd="2" destOrd="0" presId="urn:microsoft.com/office/officeart/2005/8/layout/hList1"/>
    <dgm:cxn modelId="{9762B4AB-CF14-4FE2-800A-115EDBE62F26}" type="presParOf" srcId="{363F45E5-673C-496E-95ED-C0B9B45787AB}" destId="{D3DB72BB-1DD8-4BA9-BB64-95A99213A111}" srcOrd="0" destOrd="0" presId="urn:microsoft.com/office/officeart/2005/8/layout/hList1"/>
    <dgm:cxn modelId="{14B7796C-5580-460C-801E-3A4A5F53F07B}" type="presParOf" srcId="{363F45E5-673C-496E-95ED-C0B9B45787AB}" destId="{B9955D5F-B397-400A-8FE3-506551F344E0}" srcOrd="1" destOrd="0" presId="urn:microsoft.com/office/officeart/2005/8/layout/hList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AD61F03-5AFA-485A-ADAE-C7B76431747E}" type="doc">
      <dgm:prSet loTypeId="urn:microsoft.com/office/officeart/2009/3/layout/HorizontalOrganizationChart" loCatId="hierarchy" qsTypeId="urn:microsoft.com/office/officeart/2005/8/quickstyle/simple1" qsCatId="simple" csTypeId="urn:microsoft.com/office/officeart/2005/8/colors/accent0_1" csCatId="mainScheme" phldr="1"/>
      <dgm:spPr/>
      <dgm:t>
        <a:bodyPr/>
        <a:lstStyle/>
        <a:p>
          <a:endParaRPr lang="es-ES"/>
        </a:p>
      </dgm:t>
    </dgm:pt>
    <dgm:pt modelId="{CEBFC328-BFFC-4084-A547-215CEC32E08A}">
      <dgm:prSet phldrT="[Texto]" custT="1"/>
      <dgm:spPr>
        <a:solidFill>
          <a:schemeClr val="bg1">
            <a:lumMod val="85000"/>
          </a:schemeClr>
        </a:solidFill>
        <a:ln>
          <a:noFill/>
        </a:ln>
      </dgm:spPr>
      <dgm:t>
        <a:bodyPr/>
        <a:lstStyle/>
        <a:p>
          <a:r>
            <a:rPr lang="en-US" sz="4000" b="1" strike="noStrike" spc="-1" dirty="0" smtClean="0">
              <a:solidFill>
                <a:srgbClr val="C00000"/>
              </a:solidFill>
              <a:latin typeface="Arial Black" panose="020B0A04020102020204"/>
              <a:ea typeface="DejaVu Sans"/>
            </a:rPr>
            <a:t>THEORETICAL FOUNDATIONS</a:t>
          </a:r>
          <a:endParaRPr lang="es-ES" sz="4000" dirty="0">
            <a:solidFill>
              <a:srgbClr val="C00000"/>
            </a:solidFill>
            <a:latin typeface="Arial Black" panose="020B0A04020102020204" pitchFamily="34" charset="0"/>
          </a:endParaRPr>
        </a:p>
      </dgm:t>
    </dgm:pt>
    <dgm:pt modelId="{63BD7BF3-2181-4205-876F-B7B94EF893D9}" cxnId="{0E3AABB3-883C-4125-9B27-D229B569598E}" type="parTrans">
      <dgm:prSet/>
      <dgm:spPr/>
      <dgm:t>
        <a:bodyPr/>
        <a:lstStyle/>
        <a:p>
          <a:endParaRPr lang="es-ES"/>
        </a:p>
      </dgm:t>
    </dgm:pt>
    <dgm:pt modelId="{A0BB267E-17C8-409F-AD71-2C9CE2D0F606}" cxnId="{0E3AABB3-883C-4125-9B27-D229B569598E}" type="sibTrans">
      <dgm:prSet/>
      <dgm:spPr/>
      <dgm:t>
        <a:bodyPr/>
        <a:lstStyle/>
        <a:p>
          <a:endParaRPr lang="es-ES"/>
        </a:p>
      </dgm:t>
    </dgm:pt>
    <dgm:pt modelId="{512C1DCD-004D-4FB1-9D72-9077120B1303}">
      <dgm:prSet phldrT="[Texto]"/>
      <dgm:spPr>
        <a:ln w="57150">
          <a:solidFill>
            <a:schemeClr val="tx1"/>
          </a:solidFill>
        </a:ln>
      </dgm:spPr>
      <dgm:t>
        <a:bodyPr/>
        <a:lstStyle/>
        <a:p>
          <a:r>
            <a:rPr lang="en-US" b="0" strike="noStrike" spc="-1" dirty="0" smtClean="0">
              <a:solidFill>
                <a:srgbClr val="000000"/>
              </a:solidFill>
              <a:latin typeface="Arial Black" panose="020B0A04020102020204"/>
              <a:ea typeface="DejaVu Sans"/>
            </a:rPr>
            <a:t>PHILOSOPHICAL</a:t>
          </a:r>
          <a:endParaRPr lang="es-ES" dirty="0">
            <a:latin typeface="Arial Black" panose="020B0A04020102020204" pitchFamily="34" charset="0"/>
          </a:endParaRPr>
        </a:p>
      </dgm:t>
    </dgm:pt>
    <dgm:pt modelId="{D331C9CD-7B12-426C-BE34-63EDBC075472}" cxnId="{16D85741-8D6B-4FBB-AAC4-5A9FAB3B5C6A}" type="parTrans">
      <dgm:prSet/>
      <dgm:spPr>
        <a:ln w="76200"/>
      </dgm:spPr>
      <dgm:t>
        <a:bodyPr/>
        <a:lstStyle/>
        <a:p>
          <a:endParaRPr lang="es-MX"/>
        </a:p>
      </dgm:t>
    </dgm:pt>
    <dgm:pt modelId="{F7CB1D81-FC8B-4019-B1D9-2A6B0A8ABCDD}" cxnId="{16D85741-8D6B-4FBB-AAC4-5A9FAB3B5C6A}" type="sibTrans">
      <dgm:prSet/>
      <dgm:spPr/>
      <dgm:t>
        <a:bodyPr/>
        <a:lstStyle/>
        <a:p>
          <a:endParaRPr lang="es-MX"/>
        </a:p>
      </dgm:t>
    </dgm:pt>
    <dgm:pt modelId="{3A2A80A2-6A27-4010-B86D-3A242D47A2ED}">
      <dgm:prSet phldrT="[Texto]"/>
      <dgm:spPr>
        <a:ln w="57150">
          <a:solidFill>
            <a:schemeClr val="tx1"/>
          </a:solidFill>
        </a:ln>
      </dgm:spPr>
      <dgm:t>
        <a:bodyPr/>
        <a:lstStyle/>
        <a:p>
          <a:r>
            <a:rPr lang="en-US" b="0" strike="noStrike" spc="-1" dirty="0" smtClean="0">
              <a:solidFill>
                <a:srgbClr val="000000"/>
              </a:solidFill>
              <a:latin typeface="Arial Black" panose="020B0A04020102020204"/>
              <a:ea typeface="DejaVu Sans"/>
            </a:rPr>
            <a:t>PEDAGOGICAL</a:t>
          </a:r>
          <a:endParaRPr lang="es-ES" dirty="0">
            <a:latin typeface="Arial Black" panose="020B0A04020102020204" pitchFamily="34" charset="0"/>
          </a:endParaRPr>
        </a:p>
      </dgm:t>
    </dgm:pt>
    <dgm:pt modelId="{FCD26B0F-76C3-4C37-B432-41F09C569D49}" cxnId="{E8F63BFF-3126-4826-A190-59154AA1E0F5}" type="parTrans">
      <dgm:prSet/>
      <dgm:spPr>
        <a:ln w="76200"/>
      </dgm:spPr>
      <dgm:t>
        <a:bodyPr/>
        <a:lstStyle/>
        <a:p>
          <a:endParaRPr lang="es-MX"/>
        </a:p>
      </dgm:t>
    </dgm:pt>
    <dgm:pt modelId="{55B56D7D-F1AD-4074-A2A7-606DDED2D6DE}" cxnId="{E8F63BFF-3126-4826-A190-59154AA1E0F5}" type="sibTrans">
      <dgm:prSet/>
      <dgm:spPr/>
      <dgm:t>
        <a:bodyPr/>
        <a:lstStyle/>
        <a:p>
          <a:endParaRPr lang="es-MX"/>
        </a:p>
      </dgm:t>
    </dgm:pt>
    <dgm:pt modelId="{42730CE4-A485-461C-B556-93019CC54B12}">
      <dgm:prSet phldrT="[Texto]"/>
      <dgm:spPr>
        <a:ln w="57150">
          <a:solidFill>
            <a:schemeClr val="tx1"/>
          </a:solidFill>
        </a:ln>
      </dgm:spPr>
      <dgm:t>
        <a:bodyPr/>
        <a:lstStyle/>
        <a:p>
          <a:r>
            <a:rPr lang="en-US" b="0" strike="noStrike" spc="-1" dirty="0" smtClean="0">
              <a:solidFill>
                <a:srgbClr val="000000"/>
              </a:solidFill>
              <a:latin typeface="Arial Black" panose="020B0A04020102020204"/>
              <a:ea typeface="DejaVu Sans"/>
            </a:rPr>
            <a:t>PSYCHOLOGICAL</a:t>
          </a:r>
          <a:endParaRPr lang="es-ES" dirty="0">
            <a:latin typeface="Arial Black" panose="020B0A04020102020204" pitchFamily="34" charset="0"/>
          </a:endParaRPr>
        </a:p>
      </dgm:t>
    </dgm:pt>
    <dgm:pt modelId="{1FAA9D22-F814-426A-8725-D498A8FDDF09}" cxnId="{5236B7F5-7627-4561-BC3A-DB0CABA6A2B8}" type="parTrans">
      <dgm:prSet/>
      <dgm:spPr>
        <a:ln w="76200"/>
      </dgm:spPr>
      <dgm:t>
        <a:bodyPr/>
        <a:lstStyle/>
        <a:p>
          <a:endParaRPr lang="es-MX"/>
        </a:p>
      </dgm:t>
    </dgm:pt>
    <dgm:pt modelId="{FD7C3033-F7D9-426A-A4B2-CFA11E79653A}" cxnId="{5236B7F5-7627-4561-BC3A-DB0CABA6A2B8}" type="sibTrans">
      <dgm:prSet/>
      <dgm:spPr/>
      <dgm:t>
        <a:bodyPr/>
        <a:lstStyle/>
        <a:p>
          <a:endParaRPr lang="es-MX"/>
        </a:p>
      </dgm:t>
    </dgm:pt>
    <dgm:pt modelId="{88D74292-7249-4B1C-8EE1-E6D90C326E82}">
      <dgm:prSet phldrT="[Texto]"/>
      <dgm:spPr>
        <a:ln w="57150">
          <a:solidFill>
            <a:schemeClr val="tx1"/>
          </a:solidFill>
        </a:ln>
      </dgm:spPr>
      <dgm:t>
        <a:bodyPr/>
        <a:lstStyle/>
        <a:p>
          <a:r>
            <a:rPr lang="en-US" b="0" strike="noStrike" spc="-1" dirty="0" smtClean="0">
              <a:solidFill>
                <a:srgbClr val="000000"/>
              </a:solidFill>
              <a:latin typeface="Arial Black" panose="020B0A04020102020204"/>
              <a:ea typeface="DejaVu Sans"/>
            </a:rPr>
            <a:t>DIDACTICAL</a:t>
          </a:r>
          <a:endParaRPr lang="es-ES" dirty="0">
            <a:latin typeface="Arial Black" panose="020B0A04020102020204" pitchFamily="34" charset="0"/>
          </a:endParaRPr>
        </a:p>
      </dgm:t>
    </dgm:pt>
    <dgm:pt modelId="{AB35FC1A-4875-40FD-B058-286D05C33E80}" cxnId="{6DA6D737-85B0-4CC5-8AB8-0F77EB4A8F4B}" type="parTrans">
      <dgm:prSet/>
      <dgm:spPr>
        <a:ln w="76200"/>
      </dgm:spPr>
      <dgm:t>
        <a:bodyPr/>
        <a:lstStyle/>
        <a:p>
          <a:endParaRPr lang="es-MX"/>
        </a:p>
      </dgm:t>
    </dgm:pt>
    <dgm:pt modelId="{A9E67409-3A20-46A8-A34C-80C644017516}" cxnId="{6DA6D737-85B0-4CC5-8AB8-0F77EB4A8F4B}" type="sibTrans">
      <dgm:prSet/>
      <dgm:spPr/>
      <dgm:t>
        <a:bodyPr/>
        <a:lstStyle/>
        <a:p>
          <a:endParaRPr lang="es-MX"/>
        </a:p>
      </dgm:t>
    </dgm:pt>
    <dgm:pt modelId="{04996F06-41A7-4170-BFBF-5AC367A9FCFD}">
      <dgm:prSet phldrT="[Texto]"/>
      <dgm:spPr>
        <a:ln w="57150">
          <a:solidFill>
            <a:schemeClr val="tx1"/>
          </a:solidFill>
        </a:ln>
      </dgm:spPr>
      <dgm:t>
        <a:bodyPr/>
        <a:lstStyle/>
        <a:p>
          <a:r>
            <a:rPr lang="en-US" b="0" strike="noStrike" spc="-1" dirty="0" smtClean="0">
              <a:solidFill>
                <a:srgbClr val="000000"/>
              </a:solidFill>
              <a:latin typeface="Arial Black" panose="020B0A04020102020204"/>
              <a:ea typeface="DejaVu Sans"/>
            </a:rPr>
            <a:t>SOCIOLOGICAL</a:t>
          </a:r>
          <a:endParaRPr lang="es-ES" dirty="0">
            <a:latin typeface="Arial Black" panose="020B0A04020102020204" pitchFamily="34" charset="0"/>
          </a:endParaRPr>
        </a:p>
      </dgm:t>
    </dgm:pt>
    <dgm:pt modelId="{A1621E57-3D3D-40F4-B687-C51AA5F9FDFF}" cxnId="{3A9EBE0F-E698-4E46-8C63-4F9A36FF8545}" type="parTrans">
      <dgm:prSet/>
      <dgm:spPr>
        <a:ln w="76200"/>
      </dgm:spPr>
      <dgm:t>
        <a:bodyPr/>
        <a:lstStyle/>
        <a:p>
          <a:endParaRPr lang="es-MX" b="1"/>
        </a:p>
      </dgm:t>
    </dgm:pt>
    <dgm:pt modelId="{E9C93973-F715-43F9-BA6E-F3DB0B4212AF}" cxnId="{3A9EBE0F-E698-4E46-8C63-4F9A36FF8545}" type="sibTrans">
      <dgm:prSet/>
      <dgm:spPr/>
      <dgm:t>
        <a:bodyPr/>
        <a:lstStyle/>
        <a:p>
          <a:endParaRPr lang="es-MX"/>
        </a:p>
      </dgm:t>
    </dgm:pt>
    <dgm:pt modelId="{687B31B8-281E-4479-BA61-65BFBF21ECD9}" type="pres">
      <dgm:prSet presAssocID="{AAD61F03-5AFA-485A-ADAE-C7B76431747E}" presName="hierChild1" presStyleCnt="0">
        <dgm:presLayoutVars>
          <dgm:orgChart val="1"/>
          <dgm:chPref val="1"/>
          <dgm:dir/>
          <dgm:animOne val="branch"/>
          <dgm:animLvl val="lvl"/>
          <dgm:resizeHandles/>
        </dgm:presLayoutVars>
      </dgm:prSet>
      <dgm:spPr/>
      <dgm:t>
        <a:bodyPr/>
        <a:lstStyle/>
        <a:p>
          <a:endParaRPr lang="es-ES"/>
        </a:p>
      </dgm:t>
    </dgm:pt>
    <dgm:pt modelId="{865CC002-91AD-4CEB-BD60-5FD1F7B795EB}" type="pres">
      <dgm:prSet presAssocID="{CEBFC328-BFFC-4084-A547-215CEC32E08A}" presName="hierRoot1" presStyleCnt="0">
        <dgm:presLayoutVars>
          <dgm:hierBranch val="init"/>
        </dgm:presLayoutVars>
      </dgm:prSet>
      <dgm:spPr/>
    </dgm:pt>
    <dgm:pt modelId="{68F320D1-3B2D-4D9E-8000-38EB314C51C6}" type="pres">
      <dgm:prSet presAssocID="{CEBFC328-BFFC-4084-A547-215CEC32E08A}" presName="rootComposite1" presStyleCnt="0"/>
      <dgm:spPr/>
    </dgm:pt>
    <dgm:pt modelId="{31893134-C860-40DF-85EF-6A2A85671FA4}" type="pres">
      <dgm:prSet presAssocID="{CEBFC328-BFFC-4084-A547-215CEC32E08A}" presName="rootText1" presStyleLbl="node0" presStyleIdx="0" presStyleCnt="1" custScaleX="142834" custScaleY="238682" custLinFactNeighborX="-43967" custLinFactNeighborY="4119">
        <dgm:presLayoutVars>
          <dgm:chPref val="3"/>
        </dgm:presLayoutVars>
      </dgm:prSet>
      <dgm:spPr/>
      <dgm:t>
        <a:bodyPr/>
        <a:lstStyle/>
        <a:p>
          <a:endParaRPr lang="es-ES"/>
        </a:p>
      </dgm:t>
    </dgm:pt>
    <dgm:pt modelId="{73DC5AFF-4244-40F4-B575-DD3B3E5ADD41}" type="pres">
      <dgm:prSet presAssocID="{CEBFC328-BFFC-4084-A547-215CEC32E08A}" presName="rootConnector1" presStyleLbl="node1" presStyleIdx="0" presStyleCnt="0"/>
      <dgm:spPr/>
      <dgm:t>
        <a:bodyPr/>
        <a:lstStyle/>
        <a:p>
          <a:endParaRPr lang="es-ES"/>
        </a:p>
      </dgm:t>
    </dgm:pt>
    <dgm:pt modelId="{9E02B85F-A181-48F5-A1D3-7560F78B2B52}" type="pres">
      <dgm:prSet presAssocID="{CEBFC328-BFFC-4084-A547-215CEC32E08A}" presName="hierChild2" presStyleCnt="0"/>
      <dgm:spPr/>
    </dgm:pt>
    <dgm:pt modelId="{D618964A-768B-412B-8201-5D5D95E5EAEC}" type="pres">
      <dgm:prSet presAssocID="{D331C9CD-7B12-426C-BE34-63EDBC075472}" presName="Name64" presStyleLbl="parChTrans1D2" presStyleIdx="0" presStyleCnt="5"/>
      <dgm:spPr/>
      <dgm:t>
        <a:bodyPr/>
        <a:lstStyle/>
        <a:p>
          <a:endParaRPr lang="es-MX"/>
        </a:p>
      </dgm:t>
    </dgm:pt>
    <dgm:pt modelId="{913E4B0D-046D-4248-A750-AC7C0169845E}" type="pres">
      <dgm:prSet presAssocID="{512C1DCD-004D-4FB1-9D72-9077120B1303}" presName="hierRoot2" presStyleCnt="0">
        <dgm:presLayoutVars>
          <dgm:hierBranch val="init"/>
        </dgm:presLayoutVars>
      </dgm:prSet>
      <dgm:spPr/>
    </dgm:pt>
    <dgm:pt modelId="{933D66A0-5FE2-4B82-A4A3-584FF996605B}" type="pres">
      <dgm:prSet presAssocID="{512C1DCD-004D-4FB1-9D72-9077120B1303}" presName="rootComposite" presStyleCnt="0"/>
      <dgm:spPr/>
    </dgm:pt>
    <dgm:pt modelId="{47215406-CECA-454C-9ED0-66FF62C2C0B9}" type="pres">
      <dgm:prSet presAssocID="{512C1DCD-004D-4FB1-9D72-9077120B1303}" presName="rootText" presStyleLbl="node2" presStyleIdx="0" presStyleCnt="5" custScaleX="116727">
        <dgm:presLayoutVars>
          <dgm:chPref val="3"/>
        </dgm:presLayoutVars>
      </dgm:prSet>
      <dgm:spPr/>
      <dgm:t>
        <a:bodyPr/>
        <a:lstStyle/>
        <a:p>
          <a:endParaRPr lang="es-MX"/>
        </a:p>
      </dgm:t>
    </dgm:pt>
    <dgm:pt modelId="{1CFB660A-CD2A-4EEE-B49F-CC2572CB7CE7}" type="pres">
      <dgm:prSet presAssocID="{512C1DCD-004D-4FB1-9D72-9077120B1303}" presName="rootConnector" presStyleLbl="node2" presStyleIdx="0" presStyleCnt="5"/>
      <dgm:spPr/>
      <dgm:t>
        <a:bodyPr/>
        <a:lstStyle/>
        <a:p>
          <a:endParaRPr lang="es-MX"/>
        </a:p>
      </dgm:t>
    </dgm:pt>
    <dgm:pt modelId="{E940B37E-3687-4DC5-89B6-71C65C5DFB4D}" type="pres">
      <dgm:prSet presAssocID="{512C1DCD-004D-4FB1-9D72-9077120B1303}" presName="hierChild4" presStyleCnt="0"/>
      <dgm:spPr/>
    </dgm:pt>
    <dgm:pt modelId="{B964E012-F0A0-42EF-8228-B5F89E753899}" type="pres">
      <dgm:prSet presAssocID="{512C1DCD-004D-4FB1-9D72-9077120B1303}" presName="hierChild5" presStyleCnt="0"/>
      <dgm:spPr/>
    </dgm:pt>
    <dgm:pt modelId="{3DA00C9F-DD18-4050-923D-A21F7CDC41CC}" type="pres">
      <dgm:prSet presAssocID="{FCD26B0F-76C3-4C37-B432-41F09C569D49}" presName="Name64" presStyleLbl="parChTrans1D2" presStyleIdx="1" presStyleCnt="5"/>
      <dgm:spPr/>
      <dgm:t>
        <a:bodyPr/>
        <a:lstStyle/>
        <a:p>
          <a:endParaRPr lang="es-MX"/>
        </a:p>
      </dgm:t>
    </dgm:pt>
    <dgm:pt modelId="{B9986ABD-EAA3-4AB9-B1A1-F23EE4C4C843}" type="pres">
      <dgm:prSet presAssocID="{3A2A80A2-6A27-4010-B86D-3A242D47A2ED}" presName="hierRoot2" presStyleCnt="0">
        <dgm:presLayoutVars>
          <dgm:hierBranch val="init"/>
        </dgm:presLayoutVars>
      </dgm:prSet>
      <dgm:spPr/>
    </dgm:pt>
    <dgm:pt modelId="{9FDE669E-C2A3-4187-B569-1B4254025A7F}" type="pres">
      <dgm:prSet presAssocID="{3A2A80A2-6A27-4010-B86D-3A242D47A2ED}" presName="rootComposite" presStyleCnt="0"/>
      <dgm:spPr/>
    </dgm:pt>
    <dgm:pt modelId="{76DBD7EB-3E6E-4701-AF8D-DB161935AB8D}" type="pres">
      <dgm:prSet presAssocID="{3A2A80A2-6A27-4010-B86D-3A242D47A2ED}" presName="rootText" presStyleLbl="node2" presStyleIdx="1" presStyleCnt="5" custScaleX="116727">
        <dgm:presLayoutVars>
          <dgm:chPref val="3"/>
        </dgm:presLayoutVars>
      </dgm:prSet>
      <dgm:spPr/>
      <dgm:t>
        <a:bodyPr/>
        <a:lstStyle/>
        <a:p>
          <a:endParaRPr lang="es-MX"/>
        </a:p>
      </dgm:t>
    </dgm:pt>
    <dgm:pt modelId="{FFB88725-60EF-4191-ACD3-4DDE6BD67F63}" type="pres">
      <dgm:prSet presAssocID="{3A2A80A2-6A27-4010-B86D-3A242D47A2ED}" presName="rootConnector" presStyleLbl="node2" presStyleIdx="1" presStyleCnt="5"/>
      <dgm:spPr/>
      <dgm:t>
        <a:bodyPr/>
        <a:lstStyle/>
        <a:p>
          <a:endParaRPr lang="es-MX"/>
        </a:p>
      </dgm:t>
    </dgm:pt>
    <dgm:pt modelId="{0ABE2C82-A0BF-4208-A9E9-FD86B671E3DC}" type="pres">
      <dgm:prSet presAssocID="{3A2A80A2-6A27-4010-B86D-3A242D47A2ED}" presName="hierChild4" presStyleCnt="0"/>
      <dgm:spPr/>
    </dgm:pt>
    <dgm:pt modelId="{D1106EC2-D481-44BF-947C-DF9F6A962430}" type="pres">
      <dgm:prSet presAssocID="{3A2A80A2-6A27-4010-B86D-3A242D47A2ED}" presName="hierChild5" presStyleCnt="0"/>
      <dgm:spPr/>
    </dgm:pt>
    <dgm:pt modelId="{361C0F9E-AACE-4D14-B979-FF82D945501F}" type="pres">
      <dgm:prSet presAssocID="{1FAA9D22-F814-426A-8725-D498A8FDDF09}" presName="Name64" presStyleLbl="parChTrans1D2" presStyleIdx="2" presStyleCnt="5"/>
      <dgm:spPr/>
      <dgm:t>
        <a:bodyPr/>
        <a:lstStyle/>
        <a:p>
          <a:endParaRPr lang="es-MX"/>
        </a:p>
      </dgm:t>
    </dgm:pt>
    <dgm:pt modelId="{1348D19E-89F8-4B71-BD18-F4FF602DCF4D}" type="pres">
      <dgm:prSet presAssocID="{42730CE4-A485-461C-B556-93019CC54B12}" presName="hierRoot2" presStyleCnt="0">
        <dgm:presLayoutVars>
          <dgm:hierBranch val="init"/>
        </dgm:presLayoutVars>
      </dgm:prSet>
      <dgm:spPr/>
    </dgm:pt>
    <dgm:pt modelId="{09147FA7-9172-4D55-BCCD-06A1EB571FCD}" type="pres">
      <dgm:prSet presAssocID="{42730CE4-A485-461C-B556-93019CC54B12}" presName="rootComposite" presStyleCnt="0"/>
      <dgm:spPr/>
    </dgm:pt>
    <dgm:pt modelId="{7F3C4DD5-F09E-4CC1-BE6D-12D3F16D21DB}" type="pres">
      <dgm:prSet presAssocID="{42730CE4-A485-461C-B556-93019CC54B12}" presName="rootText" presStyleLbl="node2" presStyleIdx="2" presStyleCnt="5" custScaleX="120198">
        <dgm:presLayoutVars>
          <dgm:chPref val="3"/>
        </dgm:presLayoutVars>
      </dgm:prSet>
      <dgm:spPr/>
      <dgm:t>
        <a:bodyPr/>
        <a:lstStyle/>
        <a:p>
          <a:endParaRPr lang="es-MX"/>
        </a:p>
      </dgm:t>
    </dgm:pt>
    <dgm:pt modelId="{AA3D8CED-C7B1-4A27-8569-2726701F555F}" type="pres">
      <dgm:prSet presAssocID="{42730CE4-A485-461C-B556-93019CC54B12}" presName="rootConnector" presStyleLbl="node2" presStyleIdx="2" presStyleCnt="5"/>
      <dgm:spPr/>
      <dgm:t>
        <a:bodyPr/>
        <a:lstStyle/>
        <a:p>
          <a:endParaRPr lang="es-MX"/>
        </a:p>
      </dgm:t>
    </dgm:pt>
    <dgm:pt modelId="{0A5E0F88-AC25-465A-A1D9-0551DA6D68FF}" type="pres">
      <dgm:prSet presAssocID="{42730CE4-A485-461C-B556-93019CC54B12}" presName="hierChild4" presStyleCnt="0"/>
      <dgm:spPr/>
    </dgm:pt>
    <dgm:pt modelId="{C01EE4E7-5CF9-4AF5-A214-76BA61AF1C59}" type="pres">
      <dgm:prSet presAssocID="{42730CE4-A485-461C-B556-93019CC54B12}" presName="hierChild5" presStyleCnt="0"/>
      <dgm:spPr/>
    </dgm:pt>
    <dgm:pt modelId="{12350181-C215-4906-BA03-5D401C0786CD}" type="pres">
      <dgm:prSet presAssocID="{A1621E57-3D3D-40F4-B687-C51AA5F9FDFF}" presName="Name64" presStyleLbl="parChTrans1D2" presStyleIdx="3" presStyleCnt="5"/>
      <dgm:spPr/>
      <dgm:t>
        <a:bodyPr/>
        <a:lstStyle/>
        <a:p>
          <a:endParaRPr lang="es-MX"/>
        </a:p>
      </dgm:t>
    </dgm:pt>
    <dgm:pt modelId="{4E5E5BA8-B12B-4B15-8A46-0A901E79E1BD}" type="pres">
      <dgm:prSet presAssocID="{04996F06-41A7-4170-BFBF-5AC367A9FCFD}" presName="hierRoot2" presStyleCnt="0">
        <dgm:presLayoutVars>
          <dgm:hierBranch val="init"/>
        </dgm:presLayoutVars>
      </dgm:prSet>
      <dgm:spPr/>
    </dgm:pt>
    <dgm:pt modelId="{38E616C0-4F05-48FC-BC7A-3D836991C5F6}" type="pres">
      <dgm:prSet presAssocID="{04996F06-41A7-4170-BFBF-5AC367A9FCFD}" presName="rootComposite" presStyleCnt="0"/>
      <dgm:spPr/>
    </dgm:pt>
    <dgm:pt modelId="{1EB550D7-2E95-4030-8AEC-0620DD7B46CD}" type="pres">
      <dgm:prSet presAssocID="{04996F06-41A7-4170-BFBF-5AC367A9FCFD}" presName="rootText" presStyleLbl="node2" presStyleIdx="3" presStyleCnt="5" custScaleX="114831">
        <dgm:presLayoutVars>
          <dgm:chPref val="3"/>
        </dgm:presLayoutVars>
      </dgm:prSet>
      <dgm:spPr/>
      <dgm:t>
        <a:bodyPr/>
        <a:lstStyle/>
        <a:p>
          <a:endParaRPr lang="es-MX"/>
        </a:p>
      </dgm:t>
    </dgm:pt>
    <dgm:pt modelId="{44156C31-75DB-4B77-B66E-A2E1EE454318}" type="pres">
      <dgm:prSet presAssocID="{04996F06-41A7-4170-BFBF-5AC367A9FCFD}" presName="rootConnector" presStyleLbl="node2" presStyleIdx="3" presStyleCnt="5"/>
      <dgm:spPr/>
      <dgm:t>
        <a:bodyPr/>
        <a:lstStyle/>
        <a:p>
          <a:endParaRPr lang="es-MX"/>
        </a:p>
      </dgm:t>
    </dgm:pt>
    <dgm:pt modelId="{C5B60358-E223-47E7-88DA-DD3993FBEDD9}" type="pres">
      <dgm:prSet presAssocID="{04996F06-41A7-4170-BFBF-5AC367A9FCFD}" presName="hierChild4" presStyleCnt="0"/>
      <dgm:spPr/>
    </dgm:pt>
    <dgm:pt modelId="{64F6981C-3354-4FFD-9670-01AD45104EA6}" type="pres">
      <dgm:prSet presAssocID="{04996F06-41A7-4170-BFBF-5AC367A9FCFD}" presName="hierChild5" presStyleCnt="0"/>
      <dgm:spPr/>
    </dgm:pt>
    <dgm:pt modelId="{F2A579E7-5322-432E-A567-F705DBB9D36C}" type="pres">
      <dgm:prSet presAssocID="{AB35FC1A-4875-40FD-B058-286D05C33E80}" presName="Name64" presStyleLbl="parChTrans1D2" presStyleIdx="4" presStyleCnt="5"/>
      <dgm:spPr/>
      <dgm:t>
        <a:bodyPr/>
        <a:lstStyle/>
        <a:p>
          <a:endParaRPr lang="es-MX"/>
        </a:p>
      </dgm:t>
    </dgm:pt>
    <dgm:pt modelId="{88AAC605-5BA9-48C8-A2DC-47C46A3FB2F4}" type="pres">
      <dgm:prSet presAssocID="{88D74292-7249-4B1C-8EE1-E6D90C326E82}" presName="hierRoot2" presStyleCnt="0">
        <dgm:presLayoutVars>
          <dgm:hierBranch val="init"/>
        </dgm:presLayoutVars>
      </dgm:prSet>
      <dgm:spPr/>
    </dgm:pt>
    <dgm:pt modelId="{2D50DD1A-0357-44B5-9C17-700E0E83C6B0}" type="pres">
      <dgm:prSet presAssocID="{88D74292-7249-4B1C-8EE1-E6D90C326E82}" presName="rootComposite" presStyleCnt="0"/>
      <dgm:spPr/>
    </dgm:pt>
    <dgm:pt modelId="{D4CC8DD3-53EF-45B6-B957-596CF0D1D8CA}" type="pres">
      <dgm:prSet presAssocID="{88D74292-7249-4B1C-8EE1-E6D90C326E82}" presName="rootText" presStyleLbl="node2" presStyleIdx="4" presStyleCnt="5" custScaleX="114942">
        <dgm:presLayoutVars>
          <dgm:chPref val="3"/>
        </dgm:presLayoutVars>
      </dgm:prSet>
      <dgm:spPr/>
      <dgm:t>
        <a:bodyPr/>
        <a:lstStyle/>
        <a:p>
          <a:endParaRPr lang="es-MX"/>
        </a:p>
      </dgm:t>
    </dgm:pt>
    <dgm:pt modelId="{32FFBB2B-7831-4702-9767-98AB75CF3952}" type="pres">
      <dgm:prSet presAssocID="{88D74292-7249-4B1C-8EE1-E6D90C326E82}" presName="rootConnector" presStyleLbl="node2" presStyleIdx="4" presStyleCnt="5"/>
      <dgm:spPr/>
      <dgm:t>
        <a:bodyPr/>
        <a:lstStyle/>
        <a:p>
          <a:endParaRPr lang="es-MX"/>
        </a:p>
      </dgm:t>
    </dgm:pt>
    <dgm:pt modelId="{444C1C94-E611-41DE-867E-1C42EF8FAA17}" type="pres">
      <dgm:prSet presAssocID="{88D74292-7249-4B1C-8EE1-E6D90C326E82}" presName="hierChild4" presStyleCnt="0"/>
      <dgm:spPr/>
    </dgm:pt>
    <dgm:pt modelId="{644356B7-EB66-45D5-BCE7-EED8FB4358BD}" type="pres">
      <dgm:prSet presAssocID="{88D74292-7249-4B1C-8EE1-E6D90C326E82}" presName="hierChild5" presStyleCnt="0"/>
      <dgm:spPr/>
    </dgm:pt>
    <dgm:pt modelId="{72774887-7F01-4AE3-BAFD-2BF7E81ECA18}" type="pres">
      <dgm:prSet presAssocID="{CEBFC328-BFFC-4084-A547-215CEC32E08A}" presName="hierChild3" presStyleCnt="0"/>
      <dgm:spPr/>
    </dgm:pt>
  </dgm:ptLst>
  <dgm:cxnLst>
    <dgm:cxn modelId="{65DBE732-9372-4F5A-B8BF-6A75A74304F4}" type="presOf" srcId="{AAD61F03-5AFA-485A-ADAE-C7B76431747E}" destId="{687B31B8-281E-4479-BA61-65BFBF21ECD9}" srcOrd="0" destOrd="0" presId="urn:microsoft.com/office/officeart/2009/3/layout/HorizontalOrganizationChart"/>
    <dgm:cxn modelId="{21278E2C-F839-458A-81F5-FAEC909C06C9}" type="presOf" srcId="{42730CE4-A485-461C-B556-93019CC54B12}" destId="{7F3C4DD5-F09E-4CC1-BE6D-12D3F16D21DB}" srcOrd="0" destOrd="0" presId="urn:microsoft.com/office/officeart/2009/3/layout/HorizontalOrganizationChart"/>
    <dgm:cxn modelId="{2C8E1819-C7E0-41F6-A9F3-E1F6DE2ADFF2}" type="presOf" srcId="{1FAA9D22-F814-426A-8725-D498A8FDDF09}" destId="{361C0F9E-AACE-4D14-B979-FF82D945501F}" srcOrd="0" destOrd="0" presId="urn:microsoft.com/office/officeart/2009/3/layout/HorizontalOrganizationChart"/>
    <dgm:cxn modelId="{60F49439-C1E8-487C-A823-F91CF8AFB467}" type="presOf" srcId="{A1621E57-3D3D-40F4-B687-C51AA5F9FDFF}" destId="{12350181-C215-4906-BA03-5D401C0786CD}" srcOrd="0" destOrd="0" presId="urn:microsoft.com/office/officeart/2009/3/layout/HorizontalOrganizationChart"/>
    <dgm:cxn modelId="{42E3D25F-9A6E-4365-8E4F-268087C76473}" type="presOf" srcId="{FCD26B0F-76C3-4C37-B432-41F09C569D49}" destId="{3DA00C9F-DD18-4050-923D-A21F7CDC41CC}" srcOrd="0" destOrd="0" presId="urn:microsoft.com/office/officeart/2009/3/layout/HorizontalOrganizationChart"/>
    <dgm:cxn modelId="{4959555A-8D73-45C0-B304-C21A80E628AB}" type="presOf" srcId="{512C1DCD-004D-4FB1-9D72-9077120B1303}" destId="{47215406-CECA-454C-9ED0-66FF62C2C0B9}" srcOrd="0" destOrd="0" presId="urn:microsoft.com/office/officeart/2009/3/layout/HorizontalOrganizationChart"/>
    <dgm:cxn modelId="{5236B7F5-7627-4561-BC3A-DB0CABA6A2B8}" srcId="{CEBFC328-BFFC-4084-A547-215CEC32E08A}" destId="{42730CE4-A485-461C-B556-93019CC54B12}" srcOrd="2" destOrd="0" parTransId="{1FAA9D22-F814-426A-8725-D498A8FDDF09}" sibTransId="{FD7C3033-F7D9-426A-A4B2-CFA11E79653A}"/>
    <dgm:cxn modelId="{57A5328A-0331-4EF9-9ED5-4B1466D4C4CC}" type="presOf" srcId="{04996F06-41A7-4170-BFBF-5AC367A9FCFD}" destId="{1EB550D7-2E95-4030-8AEC-0620DD7B46CD}" srcOrd="0" destOrd="0" presId="urn:microsoft.com/office/officeart/2009/3/layout/HorizontalOrganizationChart"/>
    <dgm:cxn modelId="{11ECB259-8572-4A2F-8EBC-AD5EA0563905}" type="presOf" srcId="{512C1DCD-004D-4FB1-9D72-9077120B1303}" destId="{1CFB660A-CD2A-4EEE-B49F-CC2572CB7CE7}" srcOrd="1" destOrd="0" presId="urn:microsoft.com/office/officeart/2009/3/layout/HorizontalOrganizationChart"/>
    <dgm:cxn modelId="{BCA8F7CE-FB37-4AD3-B8F4-B595BDC79387}" type="presOf" srcId="{42730CE4-A485-461C-B556-93019CC54B12}" destId="{AA3D8CED-C7B1-4A27-8569-2726701F555F}" srcOrd="1" destOrd="0" presId="urn:microsoft.com/office/officeart/2009/3/layout/HorizontalOrganizationChart"/>
    <dgm:cxn modelId="{E8F63BFF-3126-4826-A190-59154AA1E0F5}" srcId="{CEBFC328-BFFC-4084-A547-215CEC32E08A}" destId="{3A2A80A2-6A27-4010-B86D-3A242D47A2ED}" srcOrd="1" destOrd="0" parTransId="{FCD26B0F-76C3-4C37-B432-41F09C569D49}" sibTransId="{55B56D7D-F1AD-4074-A2A7-606DDED2D6DE}"/>
    <dgm:cxn modelId="{26EDA39C-419C-4E40-9079-A4D39F3AA4EE}" type="presOf" srcId="{88D74292-7249-4B1C-8EE1-E6D90C326E82}" destId="{D4CC8DD3-53EF-45B6-B957-596CF0D1D8CA}" srcOrd="0" destOrd="0" presId="urn:microsoft.com/office/officeart/2009/3/layout/HorizontalOrganizationChart"/>
    <dgm:cxn modelId="{E3623EF3-0DA0-4383-8848-0C1619E4AAEA}" type="presOf" srcId="{3A2A80A2-6A27-4010-B86D-3A242D47A2ED}" destId="{FFB88725-60EF-4191-ACD3-4DDE6BD67F63}" srcOrd="1" destOrd="0" presId="urn:microsoft.com/office/officeart/2009/3/layout/HorizontalOrganizationChart"/>
    <dgm:cxn modelId="{3A9EBE0F-E698-4E46-8C63-4F9A36FF8545}" srcId="{CEBFC328-BFFC-4084-A547-215CEC32E08A}" destId="{04996F06-41A7-4170-BFBF-5AC367A9FCFD}" srcOrd="3" destOrd="0" parTransId="{A1621E57-3D3D-40F4-B687-C51AA5F9FDFF}" sibTransId="{E9C93973-F715-43F9-BA6E-F3DB0B4212AF}"/>
    <dgm:cxn modelId="{6DA6D737-85B0-4CC5-8AB8-0F77EB4A8F4B}" srcId="{CEBFC328-BFFC-4084-A547-215CEC32E08A}" destId="{88D74292-7249-4B1C-8EE1-E6D90C326E82}" srcOrd="4" destOrd="0" parTransId="{AB35FC1A-4875-40FD-B058-286D05C33E80}" sibTransId="{A9E67409-3A20-46A8-A34C-80C644017516}"/>
    <dgm:cxn modelId="{6564B418-5D1D-4343-85E1-C98E25DE7F5B}" type="presOf" srcId="{CEBFC328-BFFC-4084-A547-215CEC32E08A}" destId="{73DC5AFF-4244-40F4-B575-DD3B3E5ADD41}" srcOrd="1" destOrd="0" presId="urn:microsoft.com/office/officeart/2009/3/layout/HorizontalOrganizationChart"/>
    <dgm:cxn modelId="{4687404A-8A8A-4320-B83D-663E7B5E3847}" type="presOf" srcId="{AB35FC1A-4875-40FD-B058-286D05C33E80}" destId="{F2A579E7-5322-432E-A567-F705DBB9D36C}" srcOrd="0" destOrd="0" presId="urn:microsoft.com/office/officeart/2009/3/layout/HorizontalOrganizationChart"/>
    <dgm:cxn modelId="{69F244B2-067C-4347-B6CE-3312B95883D5}" type="presOf" srcId="{88D74292-7249-4B1C-8EE1-E6D90C326E82}" destId="{32FFBB2B-7831-4702-9767-98AB75CF3952}" srcOrd="1" destOrd="0" presId="urn:microsoft.com/office/officeart/2009/3/layout/HorizontalOrganizationChart"/>
    <dgm:cxn modelId="{78D995D4-F9C2-4F24-AE0F-B6D1AA4EE50F}" type="presOf" srcId="{D331C9CD-7B12-426C-BE34-63EDBC075472}" destId="{D618964A-768B-412B-8201-5D5D95E5EAEC}" srcOrd="0" destOrd="0" presId="urn:microsoft.com/office/officeart/2009/3/layout/HorizontalOrganizationChart"/>
    <dgm:cxn modelId="{16D85741-8D6B-4FBB-AAC4-5A9FAB3B5C6A}" srcId="{CEBFC328-BFFC-4084-A547-215CEC32E08A}" destId="{512C1DCD-004D-4FB1-9D72-9077120B1303}" srcOrd="0" destOrd="0" parTransId="{D331C9CD-7B12-426C-BE34-63EDBC075472}" sibTransId="{F7CB1D81-FC8B-4019-B1D9-2A6B0A8ABCDD}"/>
    <dgm:cxn modelId="{2F232344-0FAB-476C-A0AD-8DD3274183A5}" type="presOf" srcId="{CEBFC328-BFFC-4084-A547-215CEC32E08A}" destId="{31893134-C860-40DF-85EF-6A2A85671FA4}" srcOrd="0" destOrd="0" presId="urn:microsoft.com/office/officeart/2009/3/layout/HorizontalOrganizationChart"/>
    <dgm:cxn modelId="{0E3AABB3-883C-4125-9B27-D229B569598E}" srcId="{AAD61F03-5AFA-485A-ADAE-C7B76431747E}" destId="{CEBFC328-BFFC-4084-A547-215CEC32E08A}" srcOrd="0" destOrd="0" parTransId="{63BD7BF3-2181-4205-876F-B7B94EF893D9}" sibTransId="{A0BB267E-17C8-409F-AD71-2C9CE2D0F606}"/>
    <dgm:cxn modelId="{AD359757-C470-4E7D-B3FE-8D5142DB4845}" type="presOf" srcId="{3A2A80A2-6A27-4010-B86D-3A242D47A2ED}" destId="{76DBD7EB-3E6E-4701-AF8D-DB161935AB8D}" srcOrd="0" destOrd="0" presId="urn:microsoft.com/office/officeart/2009/3/layout/HorizontalOrganizationChart"/>
    <dgm:cxn modelId="{7A66D24F-055F-4792-98B7-AB09A0EC11F8}" type="presOf" srcId="{04996F06-41A7-4170-BFBF-5AC367A9FCFD}" destId="{44156C31-75DB-4B77-B66E-A2E1EE454318}" srcOrd="1" destOrd="0" presId="urn:microsoft.com/office/officeart/2009/3/layout/HorizontalOrganizationChart"/>
    <dgm:cxn modelId="{10429FB5-BEDE-4870-9212-60BC328F709F}" type="presParOf" srcId="{687B31B8-281E-4479-BA61-65BFBF21ECD9}" destId="{865CC002-91AD-4CEB-BD60-5FD1F7B795EB}" srcOrd="0" destOrd="0" presId="urn:microsoft.com/office/officeart/2009/3/layout/HorizontalOrganizationChart"/>
    <dgm:cxn modelId="{E65027F7-ADDE-4CAB-A513-296D1A3E8C21}" type="presParOf" srcId="{865CC002-91AD-4CEB-BD60-5FD1F7B795EB}" destId="{68F320D1-3B2D-4D9E-8000-38EB314C51C6}" srcOrd="0" destOrd="0" presId="urn:microsoft.com/office/officeart/2009/3/layout/HorizontalOrganizationChart"/>
    <dgm:cxn modelId="{CC65E13B-BD5A-44CC-9141-23355A780FB9}" type="presParOf" srcId="{68F320D1-3B2D-4D9E-8000-38EB314C51C6}" destId="{31893134-C860-40DF-85EF-6A2A85671FA4}" srcOrd="0" destOrd="0" presId="urn:microsoft.com/office/officeart/2009/3/layout/HorizontalOrganizationChart"/>
    <dgm:cxn modelId="{0494E986-4CC4-47EE-952D-BBFB5A7FCB65}" type="presParOf" srcId="{68F320D1-3B2D-4D9E-8000-38EB314C51C6}" destId="{73DC5AFF-4244-40F4-B575-DD3B3E5ADD41}" srcOrd="1" destOrd="0" presId="urn:microsoft.com/office/officeart/2009/3/layout/HorizontalOrganizationChart"/>
    <dgm:cxn modelId="{E14F35A2-9A32-4BF8-A3B5-1F9E20BBB5A4}" type="presParOf" srcId="{865CC002-91AD-4CEB-BD60-5FD1F7B795EB}" destId="{9E02B85F-A181-48F5-A1D3-7560F78B2B52}" srcOrd="1" destOrd="0" presId="urn:microsoft.com/office/officeart/2009/3/layout/HorizontalOrganizationChart"/>
    <dgm:cxn modelId="{3AA31F5E-F50B-480E-8D7B-AFABEB8A44DF}" type="presParOf" srcId="{9E02B85F-A181-48F5-A1D3-7560F78B2B52}" destId="{D618964A-768B-412B-8201-5D5D95E5EAEC}" srcOrd="0" destOrd="0" presId="urn:microsoft.com/office/officeart/2009/3/layout/HorizontalOrganizationChart"/>
    <dgm:cxn modelId="{AF579226-8C7C-4C79-8A8C-E014E3C3464E}" type="presParOf" srcId="{9E02B85F-A181-48F5-A1D3-7560F78B2B52}" destId="{913E4B0D-046D-4248-A750-AC7C0169845E}" srcOrd="1" destOrd="0" presId="urn:microsoft.com/office/officeart/2009/3/layout/HorizontalOrganizationChart"/>
    <dgm:cxn modelId="{367DA375-C701-467C-8A5B-8050F92CF5A1}" type="presParOf" srcId="{913E4B0D-046D-4248-A750-AC7C0169845E}" destId="{933D66A0-5FE2-4B82-A4A3-584FF996605B}" srcOrd="0" destOrd="0" presId="urn:microsoft.com/office/officeart/2009/3/layout/HorizontalOrganizationChart"/>
    <dgm:cxn modelId="{9276D843-A677-4193-832C-EE167F8C70F7}" type="presParOf" srcId="{933D66A0-5FE2-4B82-A4A3-584FF996605B}" destId="{47215406-CECA-454C-9ED0-66FF62C2C0B9}" srcOrd="0" destOrd="0" presId="urn:microsoft.com/office/officeart/2009/3/layout/HorizontalOrganizationChart"/>
    <dgm:cxn modelId="{E16F6238-D38C-45CF-96EF-E9A7CB54D3A7}" type="presParOf" srcId="{933D66A0-5FE2-4B82-A4A3-584FF996605B}" destId="{1CFB660A-CD2A-4EEE-B49F-CC2572CB7CE7}" srcOrd="1" destOrd="0" presId="urn:microsoft.com/office/officeart/2009/3/layout/HorizontalOrganizationChart"/>
    <dgm:cxn modelId="{70EBB9E7-A806-4852-A736-A48336DC6BC6}" type="presParOf" srcId="{913E4B0D-046D-4248-A750-AC7C0169845E}" destId="{E940B37E-3687-4DC5-89B6-71C65C5DFB4D}" srcOrd="1" destOrd="0" presId="urn:microsoft.com/office/officeart/2009/3/layout/HorizontalOrganizationChart"/>
    <dgm:cxn modelId="{A8ED192E-62BD-4EB6-BB7B-92BC2E0BB490}" type="presParOf" srcId="{913E4B0D-046D-4248-A750-AC7C0169845E}" destId="{B964E012-F0A0-42EF-8228-B5F89E753899}" srcOrd="2" destOrd="0" presId="urn:microsoft.com/office/officeart/2009/3/layout/HorizontalOrganizationChart"/>
    <dgm:cxn modelId="{BFE8E92B-5667-434A-ACE7-BCB2013B4F79}" type="presParOf" srcId="{9E02B85F-A181-48F5-A1D3-7560F78B2B52}" destId="{3DA00C9F-DD18-4050-923D-A21F7CDC41CC}" srcOrd="2" destOrd="0" presId="urn:microsoft.com/office/officeart/2009/3/layout/HorizontalOrganizationChart"/>
    <dgm:cxn modelId="{F9B76121-1242-40EC-A520-4AB3ACE151A4}" type="presParOf" srcId="{9E02B85F-A181-48F5-A1D3-7560F78B2B52}" destId="{B9986ABD-EAA3-4AB9-B1A1-F23EE4C4C843}" srcOrd="3" destOrd="0" presId="urn:microsoft.com/office/officeart/2009/3/layout/HorizontalOrganizationChart"/>
    <dgm:cxn modelId="{2567FA9C-ED70-4DD5-A15C-2579B6E1B2F7}" type="presParOf" srcId="{B9986ABD-EAA3-4AB9-B1A1-F23EE4C4C843}" destId="{9FDE669E-C2A3-4187-B569-1B4254025A7F}" srcOrd="0" destOrd="0" presId="urn:microsoft.com/office/officeart/2009/3/layout/HorizontalOrganizationChart"/>
    <dgm:cxn modelId="{B7E65175-CE30-45F8-AB94-D258D25444D6}" type="presParOf" srcId="{9FDE669E-C2A3-4187-B569-1B4254025A7F}" destId="{76DBD7EB-3E6E-4701-AF8D-DB161935AB8D}" srcOrd="0" destOrd="0" presId="urn:microsoft.com/office/officeart/2009/3/layout/HorizontalOrganizationChart"/>
    <dgm:cxn modelId="{EB951891-9682-4CF2-983A-02F0974250AC}" type="presParOf" srcId="{9FDE669E-C2A3-4187-B569-1B4254025A7F}" destId="{FFB88725-60EF-4191-ACD3-4DDE6BD67F63}" srcOrd="1" destOrd="0" presId="urn:microsoft.com/office/officeart/2009/3/layout/HorizontalOrganizationChart"/>
    <dgm:cxn modelId="{F85E4F0D-8D03-4964-B0F0-1881AA166F57}" type="presParOf" srcId="{B9986ABD-EAA3-4AB9-B1A1-F23EE4C4C843}" destId="{0ABE2C82-A0BF-4208-A9E9-FD86B671E3DC}" srcOrd="1" destOrd="0" presId="urn:microsoft.com/office/officeart/2009/3/layout/HorizontalOrganizationChart"/>
    <dgm:cxn modelId="{7DE1E2EF-9A58-460A-9F43-76B9DB93506F}" type="presParOf" srcId="{B9986ABD-EAA3-4AB9-B1A1-F23EE4C4C843}" destId="{D1106EC2-D481-44BF-947C-DF9F6A962430}" srcOrd="2" destOrd="0" presId="urn:microsoft.com/office/officeart/2009/3/layout/HorizontalOrganizationChart"/>
    <dgm:cxn modelId="{9EF1468F-A9EB-42C1-AE74-ABBD1202B910}" type="presParOf" srcId="{9E02B85F-A181-48F5-A1D3-7560F78B2B52}" destId="{361C0F9E-AACE-4D14-B979-FF82D945501F}" srcOrd="4" destOrd="0" presId="urn:microsoft.com/office/officeart/2009/3/layout/HorizontalOrganizationChart"/>
    <dgm:cxn modelId="{84505F28-EE7B-4A15-8249-592DE5E09A6C}" type="presParOf" srcId="{9E02B85F-A181-48F5-A1D3-7560F78B2B52}" destId="{1348D19E-89F8-4B71-BD18-F4FF602DCF4D}" srcOrd="5" destOrd="0" presId="urn:microsoft.com/office/officeart/2009/3/layout/HorizontalOrganizationChart"/>
    <dgm:cxn modelId="{D0568916-0ACA-46E8-8D60-28BE93A21D18}" type="presParOf" srcId="{1348D19E-89F8-4B71-BD18-F4FF602DCF4D}" destId="{09147FA7-9172-4D55-BCCD-06A1EB571FCD}" srcOrd="0" destOrd="0" presId="urn:microsoft.com/office/officeart/2009/3/layout/HorizontalOrganizationChart"/>
    <dgm:cxn modelId="{4AA9FCCA-0B41-4B86-A47F-3CABE2E4996B}" type="presParOf" srcId="{09147FA7-9172-4D55-BCCD-06A1EB571FCD}" destId="{7F3C4DD5-F09E-4CC1-BE6D-12D3F16D21DB}" srcOrd="0" destOrd="0" presId="urn:microsoft.com/office/officeart/2009/3/layout/HorizontalOrganizationChart"/>
    <dgm:cxn modelId="{7A1505BB-45C6-4FDB-B338-83FC3D6C73D4}" type="presParOf" srcId="{09147FA7-9172-4D55-BCCD-06A1EB571FCD}" destId="{AA3D8CED-C7B1-4A27-8569-2726701F555F}" srcOrd="1" destOrd="0" presId="urn:microsoft.com/office/officeart/2009/3/layout/HorizontalOrganizationChart"/>
    <dgm:cxn modelId="{11929F1A-DA7F-48EB-AB1C-95A8DEF728FD}" type="presParOf" srcId="{1348D19E-89F8-4B71-BD18-F4FF602DCF4D}" destId="{0A5E0F88-AC25-465A-A1D9-0551DA6D68FF}" srcOrd="1" destOrd="0" presId="urn:microsoft.com/office/officeart/2009/3/layout/HorizontalOrganizationChart"/>
    <dgm:cxn modelId="{B6E0894D-894F-4A65-8711-69E95862A055}" type="presParOf" srcId="{1348D19E-89F8-4B71-BD18-F4FF602DCF4D}" destId="{C01EE4E7-5CF9-4AF5-A214-76BA61AF1C59}" srcOrd="2" destOrd="0" presId="urn:microsoft.com/office/officeart/2009/3/layout/HorizontalOrganizationChart"/>
    <dgm:cxn modelId="{E60DA75B-004E-4A79-A4F4-1FC641F920B7}" type="presParOf" srcId="{9E02B85F-A181-48F5-A1D3-7560F78B2B52}" destId="{12350181-C215-4906-BA03-5D401C0786CD}" srcOrd="6" destOrd="0" presId="urn:microsoft.com/office/officeart/2009/3/layout/HorizontalOrganizationChart"/>
    <dgm:cxn modelId="{355FB14E-0BAE-476C-BC4C-D043A92279F8}" type="presParOf" srcId="{9E02B85F-A181-48F5-A1D3-7560F78B2B52}" destId="{4E5E5BA8-B12B-4B15-8A46-0A901E79E1BD}" srcOrd="7" destOrd="0" presId="urn:microsoft.com/office/officeart/2009/3/layout/HorizontalOrganizationChart"/>
    <dgm:cxn modelId="{F72D4637-9F17-4CF5-9746-9CF6AEE32460}" type="presParOf" srcId="{4E5E5BA8-B12B-4B15-8A46-0A901E79E1BD}" destId="{38E616C0-4F05-48FC-BC7A-3D836991C5F6}" srcOrd="0" destOrd="0" presId="urn:microsoft.com/office/officeart/2009/3/layout/HorizontalOrganizationChart"/>
    <dgm:cxn modelId="{A82C2E73-1BCD-49E9-9442-38B07CF19EB3}" type="presParOf" srcId="{38E616C0-4F05-48FC-BC7A-3D836991C5F6}" destId="{1EB550D7-2E95-4030-8AEC-0620DD7B46CD}" srcOrd="0" destOrd="0" presId="urn:microsoft.com/office/officeart/2009/3/layout/HorizontalOrganizationChart"/>
    <dgm:cxn modelId="{EF29A17E-873B-414E-AEAE-7D1BBD01284E}" type="presParOf" srcId="{38E616C0-4F05-48FC-BC7A-3D836991C5F6}" destId="{44156C31-75DB-4B77-B66E-A2E1EE454318}" srcOrd="1" destOrd="0" presId="urn:microsoft.com/office/officeart/2009/3/layout/HorizontalOrganizationChart"/>
    <dgm:cxn modelId="{71514847-452C-42E7-95F5-3A0EBD17F399}" type="presParOf" srcId="{4E5E5BA8-B12B-4B15-8A46-0A901E79E1BD}" destId="{C5B60358-E223-47E7-88DA-DD3993FBEDD9}" srcOrd="1" destOrd="0" presId="urn:microsoft.com/office/officeart/2009/3/layout/HorizontalOrganizationChart"/>
    <dgm:cxn modelId="{0A1F27CF-AB50-4E0A-85C8-BB7C8CAB1D63}" type="presParOf" srcId="{4E5E5BA8-B12B-4B15-8A46-0A901E79E1BD}" destId="{64F6981C-3354-4FFD-9670-01AD45104EA6}" srcOrd="2" destOrd="0" presId="urn:microsoft.com/office/officeart/2009/3/layout/HorizontalOrganizationChart"/>
    <dgm:cxn modelId="{4A39B022-5F7F-4255-BFF3-BECB8FB5BFEF}" type="presParOf" srcId="{9E02B85F-A181-48F5-A1D3-7560F78B2B52}" destId="{F2A579E7-5322-432E-A567-F705DBB9D36C}" srcOrd="8" destOrd="0" presId="urn:microsoft.com/office/officeart/2009/3/layout/HorizontalOrganizationChart"/>
    <dgm:cxn modelId="{D1485EE9-CAF8-4E96-B487-481E740D8804}" type="presParOf" srcId="{9E02B85F-A181-48F5-A1D3-7560F78B2B52}" destId="{88AAC605-5BA9-48C8-A2DC-47C46A3FB2F4}" srcOrd="9" destOrd="0" presId="urn:microsoft.com/office/officeart/2009/3/layout/HorizontalOrganizationChart"/>
    <dgm:cxn modelId="{151907B3-94AD-4598-8A3F-B4991A2263F6}" type="presParOf" srcId="{88AAC605-5BA9-48C8-A2DC-47C46A3FB2F4}" destId="{2D50DD1A-0357-44B5-9C17-700E0E83C6B0}" srcOrd="0" destOrd="0" presId="urn:microsoft.com/office/officeart/2009/3/layout/HorizontalOrganizationChart"/>
    <dgm:cxn modelId="{0884A8D7-B3DF-47BB-9ED4-605664E33B9B}" type="presParOf" srcId="{2D50DD1A-0357-44B5-9C17-700E0E83C6B0}" destId="{D4CC8DD3-53EF-45B6-B957-596CF0D1D8CA}" srcOrd="0" destOrd="0" presId="urn:microsoft.com/office/officeart/2009/3/layout/HorizontalOrganizationChart"/>
    <dgm:cxn modelId="{5ED8EC93-C9B8-4669-9225-5A52B24F75F0}" type="presParOf" srcId="{2D50DD1A-0357-44B5-9C17-700E0E83C6B0}" destId="{32FFBB2B-7831-4702-9767-98AB75CF3952}" srcOrd="1" destOrd="0" presId="urn:microsoft.com/office/officeart/2009/3/layout/HorizontalOrganizationChart"/>
    <dgm:cxn modelId="{67D946CE-95BD-4942-85EB-9EA6A0A63148}" type="presParOf" srcId="{88AAC605-5BA9-48C8-A2DC-47C46A3FB2F4}" destId="{444C1C94-E611-41DE-867E-1C42EF8FAA17}" srcOrd="1" destOrd="0" presId="urn:microsoft.com/office/officeart/2009/3/layout/HorizontalOrganizationChart"/>
    <dgm:cxn modelId="{2FFA88C1-05C0-45FE-B62D-7E9B102082E6}" type="presParOf" srcId="{88AAC605-5BA9-48C8-A2DC-47C46A3FB2F4}" destId="{644356B7-EB66-45D5-BCE7-EED8FB4358BD}" srcOrd="2" destOrd="0" presId="urn:microsoft.com/office/officeart/2009/3/layout/HorizontalOrganizationChart"/>
    <dgm:cxn modelId="{AA6890F6-D244-4206-8E6A-D688C2AA6489}" type="presParOf" srcId="{865CC002-91AD-4CEB-BD60-5FD1F7B795EB}" destId="{72774887-7F01-4AE3-BAFD-2BF7E81ECA18}" srcOrd="2" destOrd="0" presId="urn:microsoft.com/office/officeart/2009/3/layout/HorizontalOrganizationChart"/>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34269583-5B9D-4D50-BEF1-DEE98C6F8AC1}" type="doc">
      <dgm:prSet loTypeId="urn:microsoft.com/office/officeart/2005/8/layout/cycle3" loCatId="cycle" qsTypeId="urn:microsoft.com/office/officeart/2005/8/quickstyle/simple1" qsCatId="simple" csTypeId="urn:microsoft.com/office/officeart/2005/8/colors/accent3_1" csCatId="accent3" phldr="1"/>
      <dgm:spPr/>
      <dgm:t>
        <a:bodyPr/>
        <a:lstStyle/>
        <a:p>
          <a:endParaRPr lang="es-MX"/>
        </a:p>
      </dgm:t>
    </dgm:pt>
    <dgm:pt modelId="{C2C5E22E-321B-4D4F-BE8F-136FEC471CA7}">
      <dgm:prSet phldrT="[Texto]" custT="1"/>
      <dgm:spPr>
        <a:ln w="57150"/>
      </dgm:spPr>
      <dgm:t>
        <a:bodyPr/>
        <a:lstStyle/>
        <a:p>
          <a:r>
            <a:rPr lang="en-US" sz="2800" dirty="0" smtClean="0">
              <a:latin typeface="Arial Black" panose="020B0A04020102020204" pitchFamily="34" charset="0"/>
              <a:ea typeface="Times New Roman" panose="02020603050405020304"/>
              <a:cs typeface="Calibri" panose="020F0502020204030204"/>
            </a:rPr>
            <a:t>INTERACTIVE</a:t>
          </a:r>
          <a:endParaRPr lang="es-MX" sz="2800" dirty="0"/>
        </a:p>
      </dgm:t>
    </dgm:pt>
    <dgm:pt modelId="{8E0863A0-3FD7-4259-B281-7026C1BB3FCC}" cxnId="{05F56DAF-C933-4A7E-A558-B411EE034216}" type="parTrans">
      <dgm:prSet/>
      <dgm:spPr/>
      <dgm:t>
        <a:bodyPr/>
        <a:lstStyle/>
        <a:p>
          <a:endParaRPr lang="es-MX"/>
        </a:p>
      </dgm:t>
    </dgm:pt>
    <dgm:pt modelId="{8626FF92-F0C2-4E14-9E49-43B3BDED0041}" cxnId="{05F56DAF-C933-4A7E-A558-B411EE034216}" type="sibTrans">
      <dgm:prSet/>
      <dgm:spPr>
        <a:solidFill>
          <a:srgbClr val="C00000"/>
        </a:solidFill>
      </dgm:spPr>
      <dgm:t>
        <a:bodyPr/>
        <a:lstStyle/>
        <a:p>
          <a:endParaRPr lang="es-MX">
            <a:solidFill>
              <a:srgbClr val="C00000"/>
            </a:solidFill>
          </a:endParaRPr>
        </a:p>
      </dgm:t>
    </dgm:pt>
    <dgm:pt modelId="{E1A6EA05-D87D-45E5-92B7-136646C201BE}">
      <dgm:prSet phldrT="[Texto]" custT="1"/>
      <dgm:spPr>
        <a:ln w="57150"/>
      </dgm:spPr>
      <dgm:t>
        <a:bodyPr/>
        <a:lstStyle/>
        <a:p>
          <a:r>
            <a:rPr lang="en-US" sz="2800" dirty="0" smtClean="0">
              <a:latin typeface="Arial Black" panose="020B0A04020102020204" pitchFamily="34" charset="0"/>
              <a:ea typeface="Times New Roman" panose="02020603050405020304"/>
              <a:cs typeface="Calibri" panose="020F0502020204030204"/>
            </a:rPr>
            <a:t>CREATIVE</a:t>
          </a:r>
          <a:endParaRPr lang="es-MX" sz="2800" dirty="0"/>
        </a:p>
      </dgm:t>
    </dgm:pt>
    <dgm:pt modelId="{77B27CF8-24E2-4E60-9A9E-AE782213A845}" cxnId="{CEE92F56-B1FB-41F8-9FE8-86ADAEF03DB4}" type="parTrans">
      <dgm:prSet/>
      <dgm:spPr/>
      <dgm:t>
        <a:bodyPr/>
        <a:lstStyle/>
        <a:p>
          <a:endParaRPr lang="es-MX"/>
        </a:p>
      </dgm:t>
    </dgm:pt>
    <dgm:pt modelId="{43254696-A176-463B-B1D7-2348E9320ABF}" cxnId="{CEE92F56-B1FB-41F8-9FE8-86ADAEF03DB4}" type="sibTrans">
      <dgm:prSet/>
      <dgm:spPr/>
      <dgm:t>
        <a:bodyPr/>
        <a:lstStyle/>
        <a:p>
          <a:endParaRPr lang="es-MX"/>
        </a:p>
      </dgm:t>
    </dgm:pt>
    <dgm:pt modelId="{7291F9D2-BC6B-4A51-9FD5-2DD10ECE9990}">
      <dgm:prSet phldrT="[Texto]" custT="1"/>
      <dgm:spPr>
        <a:ln w="57150"/>
      </dgm:spPr>
      <dgm:t>
        <a:bodyPr/>
        <a:lstStyle/>
        <a:p>
          <a:r>
            <a:rPr lang="en-US" sz="2800" dirty="0" smtClean="0">
              <a:latin typeface="Arial Black" panose="020B0A04020102020204" pitchFamily="34" charset="0"/>
              <a:ea typeface="Times New Roman" panose="02020603050405020304"/>
              <a:cs typeface="Calibri" panose="020F0502020204030204"/>
            </a:rPr>
            <a:t>FLEXIBLE</a:t>
          </a:r>
          <a:endParaRPr lang="es-MX" sz="2800" dirty="0"/>
        </a:p>
      </dgm:t>
    </dgm:pt>
    <dgm:pt modelId="{C43B3130-AECC-4382-B191-5F10DE33508D}" cxnId="{C044712A-4AB8-4EF8-B0EB-4092A003D06F}" type="parTrans">
      <dgm:prSet/>
      <dgm:spPr/>
      <dgm:t>
        <a:bodyPr/>
        <a:lstStyle/>
        <a:p>
          <a:endParaRPr lang="es-MX"/>
        </a:p>
      </dgm:t>
    </dgm:pt>
    <dgm:pt modelId="{2B10903A-B6F3-4501-A344-77BCC4C758FF}" cxnId="{C044712A-4AB8-4EF8-B0EB-4092A003D06F}" type="sibTrans">
      <dgm:prSet/>
      <dgm:spPr/>
      <dgm:t>
        <a:bodyPr/>
        <a:lstStyle/>
        <a:p>
          <a:endParaRPr lang="es-MX"/>
        </a:p>
      </dgm:t>
    </dgm:pt>
    <dgm:pt modelId="{61F5A1EE-50DC-4B15-B5B1-A053133AA68D}">
      <dgm:prSet phldrT="[Texto]" custT="1"/>
      <dgm:spPr>
        <a:ln w="57150"/>
      </dgm:spPr>
      <dgm:t>
        <a:bodyPr/>
        <a:lstStyle/>
        <a:p>
          <a:r>
            <a:rPr lang="en-GB" sz="2800" dirty="0" smtClean="0">
              <a:latin typeface="Arial Black" panose="020B0A04020102020204" pitchFamily="34" charset="0"/>
              <a:ea typeface="Times New Roman" panose="02020603050405020304"/>
              <a:cs typeface="Calibri" panose="020F0502020204030204"/>
            </a:rPr>
            <a:t>INTEGRATIVE</a:t>
          </a:r>
          <a:endParaRPr lang="es-MX" sz="2800" dirty="0"/>
        </a:p>
      </dgm:t>
    </dgm:pt>
    <dgm:pt modelId="{CA279EFA-7AB6-46FA-9428-C9363B629D0C}" cxnId="{AC44EEC5-96C8-4C56-87DF-F2DC616188C5}" type="parTrans">
      <dgm:prSet/>
      <dgm:spPr/>
      <dgm:t>
        <a:bodyPr/>
        <a:lstStyle/>
        <a:p>
          <a:endParaRPr lang="es-MX"/>
        </a:p>
      </dgm:t>
    </dgm:pt>
    <dgm:pt modelId="{28D41C39-4738-44BF-8453-956B8B0832D2}" cxnId="{AC44EEC5-96C8-4C56-87DF-F2DC616188C5}" type="sibTrans">
      <dgm:prSet/>
      <dgm:spPr/>
      <dgm:t>
        <a:bodyPr/>
        <a:lstStyle/>
        <a:p>
          <a:endParaRPr lang="es-MX"/>
        </a:p>
      </dgm:t>
    </dgm:pt>
    <dgm:pt modelId="{11982DC9-2465-40CE-8A86-34742898CBAB}">
      <dgm:prSet phldrT="[Texto]" custT="1"/>
      <dgm:spPr>
        <a:ln w="57150"/>
      </dgm:spPr>
      <dgm:t>
        <a:bodyPr/>
        <a:lstStyle/>
        <a:p>
          <a:r>
            <a:rPr lang="en-US" sz="2800" dirty="0" smtClean="0">
              <a:latin typeface="Arial Black" panose="020B0A04020102020204" pitchFamily="34" charset="0"/>
              <a:ea typeface="Times New Roman" panose="02020603050405020304"/>
              <a:cs typeface="Calibri" panose="020F0502020204030204"/>
            </a:rPr>
            <a:t>MOTIVATING</a:t>
          </a:r>
          <a:endParaRPr lang="es-MX" sz="2800" dirty="0"/>
        </a:p>
      </dgm:t>
    </dgm:pt>
    <dgm:pt modelId="{752DA9D4-D1FB-4E1A-95AB-0803CD3E243F}" cxnId="{5C753D8E-DF9C-4596-B4F3-02F06D190E28}" type="parTrans">
      <dgm:prSet/>
      <dgm:spPr/>
      <dgm:t>
        <a:bodyPr/>
        <a:lstStyle/>
        <a:p>
          <a:endParaRPr lang="es-MX"/>
        </a:p>
      </dgm:t>
    </dgm:pt>
    <dgm:pt modelId="{D3646492-BC7B-4535-9C31-2FF576EF2383}" cxnId="{5C753D8E-DF9C-4596-B4F3-02F06D190E28}" type="sibTrans">
      <dgm:prSet/>
      <dgm:spPr/>
      <dgm:t>
        <a:bodyPr/>
        <a:lstStyle/>
        <a:p>
          <a:endParaRPr lang="es-MX"/>
        </a:p>
      </dgm:t>
    </dgm:pt>
    <dgm:pt modelId="{B9BCEA8E-4A4B-49B1-B480-25860291FF48}" type="pres">
      <dgm:prSet presAssocID="{34269583-5B9D-4D50-BEF1-DEE98C6F8AC1}" presName="Name0" presStyleCnt="0">
        <dgm:presLayoutVars>
          <dgm:dir/>
          <dgm:resizeHandles val="exact"/>
        </dgm:presLayoutVars>
      </dgm:prSet>
      <dgm:spPr/>
      <dgm:t>
        <a:bodyPr/>
        <a:lstStyle/>
        <a:p>
          <a:endParaRPr lang="es-MX"/>
        </a:p>
      </dgm:t>
    </dgm:pt>
    <dgm:pt modelId="{A1C3C455-C927-404D-ADA6-C3A110D2563C}" type="pres">
      <dgm:prSet presAssocID="{34269583-5B9D-4D50-BEF1-DEE98C6F8AC1}" presName="cycle" presStyleCnt="0"/>
      <dgm:spPr/>
    </dgm:pt>
    <dgm:pt modelId="{AD41A64B-27BE-4937-8E16-62F342EA948B}" type="pres">
      <dgm:prSet presAssocID="{C2C5E22E-321B-4D4F-BE8F-136FEC471CA7}" presName="nodeFirstNode" presStyleLbl="node1" presStyleIdx="0" presStyleCnt="5" custScaleX="124052">
        <dgm:presLayoutVars>
          <dgm:bulletEnabled val="1"/>
        </dgm:presLayoutVars>
      </dgm:prSet>
      <dgm:spPr/>
      <dgm:t>
        <a:bodyPr/>
        <a:lstStyle/>
        <a:p>
          <a:endParaRPr lang="es-MX"/>
        </a:p>
      </dgm:t>
    </dgm:pt>
    <dgm:pt modelId="{5DB280E4-091D-46D4-ABC9-D2B3EA84207A}" type="pres">
      <dgm:prSet presAssocID="{8626FF92-F0C2-4E14-9E49-43B3BDED0041}" presName="sibTransFirstNode" presStyleLbl="bgShp" presStyleIdx="0" presStyleCnt="1"/>
      <dgm:spPr/>
      <dgm:t>
        <a:bodyPr/>
        <a:lstStyle/>
        <a:p>
          <a:endParaRPr lang="es-MX"/>
        </a:p>
      </dgm:t>
    </dgm:pt>
    <dgm:pt modelId="{B67EE0A7-A5EC-4851-BF22-FC640BD03314}" type="pres">
      <dgm:prSet presAssocID="{E1A6EA05-D87D-45E5-92B7-136646C201BE}" presName="nodeFollowingNodes" presStyleLbl="node1" presStyleIdx="1" presStyleCnt="5" custRadScaleRad="108027" custRadScaleInc="3174">
        <dgm:presLayoutVars>
          <dgm:bulletEnabled val="1"/>
        </dgm:presLayoutVars>
      </dgm:prSet>
      <dgm:spPr/>
      <dgm:t>
        <a:bodyPr/>
        <a:lstStyle/>
        <a:p>
          <a:endParaRPr lang="es-MX"/>
        </a:p>
      </dgm:t>
    </dgm:pt>
    <dgm:pt modelId="{35223D0B-30FA-4629-B581-D939B7000B5C}" type="pres">
      <dgm:prSet presAssocID="{7291F9D2-BC6B-4A51-9FD5-2DD10ECE9990}" presName="nodeFollowingNodes" presStyleLbl="node1" presStyleIdx="2" presStyleCnt="5" custRadScaleRad="94243" custRadScaleInc="-14448">
        <dgm:presLayoutVars>
          <dgm:bulletEnabled val="1"/>
        </dgm:presLayoutVars>
      </dgm:prSet>
      <dgm:spPr/>
      <dgm:t>
        <a:bodyPr/>
        <a:lstStyle/>
        <a:p>
          <a:endParaRPr lang="es-MX"/>
        </a:p>
      </dgm:t>
    </dgm:pt>
    <dgm:pt modelId="{F7BA4925-7FAE-4FB5-B596-A74C20EBAD20}" type="pres">
      <dgm:prSet presAssocID="{11982DC9-2465-40CE-8A86-34742898CBAB}" presName="nodeFollowingNodes" presStyleLbl="node1" presStyleIdx="3" presStyleCnt="5" custScaleX="117112" custRadScaleRad="102498" custRadScaleInc="21939">
        <dgm:presLayoutVars>
          <dgm:bulletEnabled val="1"/>
        </dgm:presLayoutVars>
      </dgm:prSet>
      <dgm:spPr/>
      <dgm:t>
        <a:bodyPr/>
        <a:lstStyle/>
        <a:p>
          <a:endParaRPr lang="es-MX"/>
        </a:p>
      </dgm:t>
    </dgm:pt>
    <dgm:pt modelId="{A600045C-D919-4EAD-B719-737D5AD5226D}" type="pres">
      <dgm:prSet presAssocID="{61F5A1EE-50DC-4B15-B5B1-A053133AA68D}" presName="nodeFollowingNodes" presStyleLbl="node1" presStyleIdx="4" presStyleCnt="5" custScaleX="128214">
        <dgm:presLayoutVars>
          <dgm:bulletEnabled val="1"/>
        </dgm:presLayoutVars>
      </dgm:prSet>
      <dgm:spPr/>
      <dgm:t>
        <a:bodyPr/>
        <a:lstStyle/>
        <a:p>
          <a:endParaRPr lang="es-MX"/>
        </a:p>
      </dgm:t>
    </dgm:pt>
  </dgm:ptLst>
  <dgm:cxnLst>
    <dgm:cxn modelId="{AC44EEC5-96C8-4C56-87DF-F2DC616188C5}" srcId="{34269583-5B9D-4D50-BEF1-DEE98C6F8AC1}" destId="{61F5A1EE-50DC-4B15-B5B1-A053133AA68D}" srcOrd="4" destOrd="0" parTransId="{CA279EFA-7AB6-46FA-9428-C9363B629D0C}" sibTransId="{28D41C39-4738-44BF-8453-956B8B0832D2}"/>
    <dgm:cxn modelId="{5365E29B-2B7A-4656-980F-E6EC2FA916B7}" type="presOf" srcId="{11982DC9-2465-40CE-8A86-34742898CBAB}" destId="{F7BA4925-7FAE-4FB5-B596-A74C20EBAD20}" srcOrd="0" destOrd="0" presId="urn:microsoft.com/office/officeart/2005/8/layout/cycle3"/>
    <dgm:cxn modelId="{89188BB8-BEA0-46C0-9D0E-7E3D3F3C87E2}" type="presOf" srcId="{C2C5E22E-321B-4D4F-BE8F-136FEC471CA7}" destId="{AD41A64B-27BE-4937-8E16-62F342EA948B}" srcOrd="0" destOrd="0" presId="urn:microsoft.com/office/officeart/2005/8/layout/cycle3"/>
    <dgm:cxn modelId="{56312914-1EFA-4B8C-8C8B-143432974053}" type="presOf" srcId="{8626FF92-F0C2-4E14-9E49-43B3BDED0041}" destId="{5DB280E4-091D-46D4-ABC9-D2B3EA84207A}" srcOrd="0" destOrd="0" presId="urn:microsoft.com/office/officeart/2005/8/layout/cycle3"/>
    <dgm:cxn modelId="{96F2B435-A168-4539-99A5-F362760BE4F5}" type="presOf" srcId="{E1A6EA05-D87D-45E5-92B7-136646C201BE}" destId="{B67EE0A7-A5EC-4851-BF22-FC640BD03314}" srcOrd="0" destOrd="0" presId="urn:microsoft.com/office/officeart/2005/8/layout/cycle3"/>
    <dgm:cxn modelId="{C044712A-4AB8-4EF8-B0EB-4092A003D06F}" srcId="{34269583-5B9D-4D50-BEF1-DEE98C6F8AC1}" destId="{7291F9D2-BC6B-4A51-9FD5-2DD10ECE9990}" srcOrd="2" destOrd="0" parTransId="{C43B3130-AECC-4382-B191-5F10DE33508D}" sibTransId="{2B10903A-B6F3-4501-A344-77BCC4C758FF}"/>
    <dgm:cxn modelId="{05F56DAF-C933-4A7E-A558-B411EE034216}" srcId="{34269583-5B9D-4D50-BEF1-DEE98C6F8AC1}" destId="{C2C5E22E-321B-4D4F-BE8F-136FEC471CA7}" srcOrd="0" destOrd="0" parTransId="{8E0863A0-3FD7-4259-B281-7026C1BB3FCC}" sibTransId="{8626FF92-F0C2-4E14-9E49-43B3BDED0041}"/>
    <dgm:cxn modelId="{2E7E4972-A551-49E2-8826-C4504BCF75DC}" type="presOf" srcId="{34269583-5B9D-4D50-BEF1-DEE98C6F8AC1}" destId="{B9BCEA8E-4A4B-49B1-B480-25860291FF48}" srcOrd="0" destOrd="0" presId="urn:microsoft.com/office/officeart/2005/8/layout/cycle3"/>
    <dgm:cxn modelId="{BFC6A88F-66F8-47A7-B11B-A91AFCF64AEF}" type="presOf" srcId="{7291F9D2-BC6B-4A51-9FD5-2DD10ECE9990}" destId="{35223D0B-30FA-4629-B581-D939B7000B5C}" srcOrd="0" destOrd="0" presId="urn:microsoft.com/office/officeart/2005/8/layout/cycle3"/>
    <dgm:cxn modelId="{CEE92F56-B1FB-41F8-9FE8-86ADAEF03DB4}" srcId="{34269583-5B9D-4D50-BEF1-DEE98C6F8AC1}" destId="{E1A6EA05-D87D-45E5-92B7-136646C201BE}" srcOrd="1" destOrd="0" parTransId="{77B27CF8-24E2-4E60-9A9E-AE782213A845}" sibTransId="{43254696-A176-463B-B1D7-2348E9320ABF}"/>
    <dgm:cxn modelId="{F37ABD1D-B1A3-4A91-912D-6D543EE86453}" type="presOf" srcId="{61F5A1EE-50DC-4B15-B5B1-A053133AA68D}" destId="{A600045C-D919-4EAD-B719-737D5AD5226D}" srcOrd="0" destOrd="0" presId="urn:microsoft.com/office/officeart/2005/8/layout/cycle3"/>
    <dgm:cxn modelId="{5C753D8E-DF9C-4596-B4F3-02F06D190E28}" srcId="{34269583-5B9D-4D50-BEF1-DEE98C6F8AC1}" destId="{11982DC9-2465-40CE-8A86-34742898CBAB}" srcOrd="3" destOrd="0" parTransId="{752DA9D4-D1FB-4E1A-95AB-0803CD3E243F}" sibTransId="{D3646492-BC7B-4535-9C31-2FF576EF2383}"/>
    <dgm:cxn modelId="{12A2D6BF-8199-4798-845A-112B8104EE22}" type="presParOf" srcId="{B9BCEA8E-4A4B-49B1-B480-25860291FF48}" destId="{A1C3C455-C927-404D-ADA6-C3A110D2563C}" srcOrd="0" destOrd="0" presId="urn:microsoft.com/office/officeart/2005/8/layout/cycle3"/>
    <dgm:cxn modelId="{77447723-1280-4EAB-82E7-ABFAAF1D49D0}" type="presParOf" srcId="{A1C3C455-C927-404D-ADA6-C3A110D2563C}" destId="{AD41A64B-27BE-4937-8E16-62F342EA948B}" srcOrd="0" destOrd="0" presId="urn:microsoft.com/office/officeart/2005/8/layout/cycle3"/>
    <dgm:cxn modelId="{A4FA0258-28F7-4E64-BBDE-6E2E9EF22056}" type="presParOf" srcId="{A1C3C455-C927-404D-ADA6-C3A110D2563C}" destId="{5DB280E4-091D-46D4-ABC9-D2B3EA84207A}" srcOrd="1" destOrd="0" presId="urn:microsoft.com/office/officeart/2005/8/layout/cycle3"/>
    <dgm:cxn modelId="{992F54BD-A4B8-4F6B-A2F1-42272B286C2A}" type="presParOf" srcId="{A1C3C455-C927-404D-ADA6-C3A110D2563C}" destId="{B67EE0A7-A5EC-4851-BF22-FC640BD03314}" srcOrd="2" destOrd="0" presId="urn:microsoft.com/office/officeart/2005/8/layout/cycle3"/>
    <dgm:cxn modelId="{F0212E43-83E3-466C-BDB3-0F777FA74EC7}" type="presParOf" srcId="{A1C3C455-C927-404D-ADA6-C3A110D2563C}" destId="{35223D0B-30FA-4629-B581-D939B7000B5C}" srcOrd="3" destOrd="0" presId="urn:microsoft.com/office/officeart/2005/8/layout/cycle3"/>
    <dgm:cxn modelId="{A5880767-D5E8-47B2-B5B5-ACE83798196B}" type="presParOf" srcId="{A1C3C455-C927-404D-ADA6-C3A110D2563C}" destId="{F7BA4925-7FAE-4FB5-B596-A74C20EBAD20}" srcOrd="4" destOrd="0" presId="urn:microsoft.com/office/officeart/2005/8/layout/cycle3"/>
    <dgm:cxn modelId="{D97796F6-81DF-45D3-BB0A-8F989F114E31}" type="presParOf" srcId="{A1C3C455-C927-404D-ADA6-C3A110D2563C}" destId="{A600045C-D919-4EAD-B719-737D5AD5226D}" srcOrd="5" destOrd="0" presId="urn:microsoft.com/office/officeart/2005/8/layout/cycle3"/>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Grupo 1"/>
      <dsp:cNvGrpSpPr/>
    </dsp:nvGrpSpPr>
    <dsp:grpSpPr>
      <a:xfrm>
        <a:off x="0" y="0"/>
        <a:ext cx="11730199" cy="6253852"/>
        <a:chOff x="0" y="0"/>
        <a:chExt cx="11730199" cy="6253852"/>
      </a:xfrm>
    </dsp:grpSpPr>
    <dsp:sp modelId="{5B8C6A31-4849-4EF0-9965-37CF1341CCBF}">
      <dsp:nvSpPr>
        <dsp:cNvPr id="3" name="Rectángulo 2"/>
        <dsp:cNvSpPr/>
      </dsp:nvSpPr>
      <dsp:spPr bwMode="white">
        <a:xfrm>
          <a:off x="0" y="9881"/>
          <a:ext cx="5481376" cy="1094400"/>
        </a:xfrm>
        <a:prstGeom prst="rect">
          <a:avLst/>
        </a:prstGeom>
        <a:solidFill>
          <a:schemeClr val="bg1">
            <a:lumMod val="85000"/>
          </a:schemeClr>
        </a:solidFill>
        <a:ln>
          <a:solidFill>
            <a:schemeClr val="bg1"/>
          </a:solidFill>
        </a:ln>
      </dsp:spPr>
      <dsp:style>
        <a:lnRef idx="2">
          <a:schemeClr val="accent1"/>
        </a:lnRef>
        <a:fillRef idx="1">
          <a:schemeClr val="accent1"/>
        </a:fillRef>
        <a:effectRef idx="0">
          <a:scrgbClr r="0" g="0" b="0"/>
        </a:effectRef>
        <a:fontRef idx="minor">
          <a:schemeClr val="lt1"/>
        </a:fontRef>
      </dsp:style>
      <dsp:txBody>
        <a:bodyPr lIns="199136" tIns="113792" rIns="199136" bIns="113792" anchor="ctr"/>
        <a:lstStyle>
          <a:lvl1pPr algn="ctr">
            <a:defRPr sz="3800"/>
          </a:lvl1pPr>
          <a:lvl2pPr marL="285750" indent="-285750" algn="ctr">
            <a:defRPr sz="2900"/>
          </a:lvl2pPr>
          <a:lvl3pPr marL="571500" indent="-285750" algn="ctr">
            <a:defRPr sz="2900"/>
          </a:lvl3pPr>
          <a:lvl4pPr marL="857250" indent="-285750" algn="ctr">
            <a:defRPr sz="2900"/>
          </a:lvl4pPr>
          <a:lvl5pPr marL="1143000" indent="-285750" algn="ctr">
            <a:defRPr sz="2900"/>
          </a:lvl5pPr>
          <a:lvl6pPr marL="1428750" indent="-285750" algn="ctr">
            <a:defRPr sz="2900"/>
          </a:lvl6pPr>
          <a:lvl7pPr marL="1714500" indent="-285750" algn="ctr">
            <a:defRPr sz="2900"/>
          </a:lvl7pPr>
          <a:lvl8pPr marL="2000250" indent="-285750" algn="ctr">
            <a:defRPr sz="2900"/>
          </a:lvl8pPr>
          <a:lvl9pPr marL="2286000" indent="-285750" algn="ctr">
            <a:defRPr sz="2900"/>
          </a:lvl9pPr>
        </a:lstStyle>
        <a:p>
          <a:pPr lvl="0">
            <a:lnSpc>
              <a:spcPct val="100000"/>
            </a:lnSpc>
            <a:spcBef>
              <a:spcPct val="0"/>
            </a:spcBef>
            <a:spcAft>
              <a:spcPct val="35000"/>
            </a:spcAft>
          </a:pPr>
          <a:r>
            <a:rPr lang="en-US" sz="2800" b="0" dirty="0" smtClean="0">
              <a:solidFill>
                <a:srgbClr val="C00000"/>
              </a:solidFill>
              <a:latin typeface="Arial Black" panose="020B0A04020102020204" pitchFamily="34" charset="0"/>
            </a:rPr>
            <a:t>SCIENTIFIC QUESTIONS </a:t>
          </a:r>
          <a:endParaRPr lang="es-MX" sz="2800" b="0" dirty="0">
            <a:solidFill>
              <a:srgbClr val="C00000"/>
            </a:solidFill>
            <a:latin typeface="Arial Black" panose="020B0A04020102020204" pitchFamily="34" charset="0"/>
          </a:endParaRPr>
        </a:p>
      </dsp:txBody>
      <dsp:txXfrm>
        <a:off x="0" y="9881"/>
        <a:ext cx="5481376" cy="1094400"/>
      </dsp:txXfrm>
    </dsp:sp>
    <dsp:sp modelId="{1C82187D-14E0-4D1A-82DB-89123D607089}">
      <dsp:nvSpPr>
        <dsp:cNvPr id="4" name="Rectángulo 3"/>
        <dsp:cNvSpPr/>
      </dsp:nvSpPr>
      <dsp:spPr bwMode="white">
        <a:xfrm>
          <a:off x="0" y="1104281"/>
          <a:ext cx="5481376" cy="5139690"/>
        </a:xfrm>
        <a:prstGeom prst="rect">
          <a:avLst/>
        </a:prstGeom>
        <a:solidFill>
          <a:schemeClr val="bg1">
            <a:alpha val="90000"/>
          </a:schemeClr>
        </a:solidFill>
      </dsp:spPr>
      <dsp:style>
        <a:lnRef idx="2">
          <a:schemeClr val="accent1">
            <a:alpha val="90000"/>
            <a:tint val="40000"/>
          </a:schemeClr>
        </a:lnRef>
        <a:fillRef idx="1">
          <a:schemeClr val="accent1">
            <a:alpha val="90000"/>
            <a:tint val="40000"/>
          </a:schemeClr>
        </a:fillRef>
        <a:effectRef idx="0">
          <a:scrgbClr r="0" g="0" b="0"/>
        </a:effectRef>
        <a:fontRef idx="minor"/>
      </dsp:style>
      <dsp:txBody>
        <a:bodyPr lIns="192024" tIns="192024" rIns="256032" bIns="288036" anchor="t"/>
        <a:lstStyle>
          <a:lvl1pPr algn="l">
            <a:defRPr sz="3800"/>
          </a:lvl1pPr>
          <a:lvl2pPr marL="285750" indent="-285750" algn="l">
            <a:defRPr sz="3800"/>
          </a:lvl2pPr>
          <a:lvl3pPr marL="571500" indent="-285750" algn="l">
            <a:defRPr sz="3800"/>
          </a:lvl3pPr>
          <a:lvl4pPr marL="857250" indent="-285750" algn="l">
            <a:defRPr sz="3800"/>
          </a:lvl4pPr>
          <a:lvl5pPr marL="1143000" indent="-285750" algn="l">
            <a:defRPr sz="3800"/>
          </a:lvl5pPr>
          <a:lvl6pPr marL="1428750" indent="-285750" algn="l">
            <a:defRPr sz="3800"/>
          </a:lvl6pPr>
          <a:lvl7pPr marL="1714500" indent="-285750" algn="l">
            <a:defRPr sz="3800"/>
          </a:lvl7pPr>
          <a:lvl8pPr marL="2000250" indent="-285750" algn="l">
            <a:defRPr sz="3800"/>
          </a:lvl8pPr>
          <a:lvl9pPr marL="2286000" indent="-285750" algn="l">
            <a:defRPr sz="3800"/>
          </a:lvl9pPr>
        </a:lstStyle>
        <a:p>
          <a:pPr marL="285750" lvl="1" indent="-285750" algn="l">
            <a:lnSpc>
              <a:spcPct val="100000"/>
            </a:lnSpc>
            <a:spcBef>
              <a:spcPct val="0"/>
            </a:spcBef>
            <a:spcAft>
              <a:spcPct val="15000"/>
            </a:spcAft>
            <a:buChar char="•"/>
          </a:pPr>
          <a:r>
            <a:rPr lang="en-US" sz="3600" b="1" dirty="0" smtClean="0">
              <a:solidFill>
                <a:schemeClr val="dk1"/>
              </a:solidFill>
              <a:latin typeface="Arial" panose="020B0604020202020204" pitchFamily="34" charset="0"/>
              <a:cs typeface="Arial" panose="020B0604020202020204" pitchFamily="34" charset="0"/>
            </a:rPr>
            <a:t>What are the theoretical and methodological referents that support the development of the vocabulary related with tourism?</a:t>
          </a:r>
          <a:endParaRPr lang="es-MX" sz="3600" b="1" dirty="0">
            <a:solidFill>
              <a:schemeClr val="dk1"/>
            </a:solidFill>
            <a:latin typeface="Arial" panose="020B0604020202020204" pitchFamily="34" charset="0"/>
            <a:cs typeface="Arial" panose="020B0604020202020204" pitchFamily="34" charset="0"/>
          </a:endParaRPr>
        </a:p>
      </dsp:txBody>
      <dsp:txXfrm>
        <a:off x="0" y="1104281"/>
        <a:ext cx="5481376" cy="5139690"/>
      </dsp:txXfrm>
    </dsp:sp>
    <dsp:sp modelId="{C1C1BAF9-7BAD-42CB-ACAE-F3479D3C425E}">
      <dsp:nvSpPr>
        <dsp:cNvPr id="5" name="Rectángulo 4"/>
        <dsp:cNvSpPr/>
      </dsp:nvSpPr>
      <dsp:spPr bwMode="white">
        <a:xfrm>
          <a:off x="6248796" y="9881"/>
          <a:ext cx="5481376" cy="1094400"/>
        </a:xfrm>
        <a:prstGeom prst="rect">
          <a:avLst/>
        </a:prstGeom>
        <a:solidFill>
          <a:schemeClr val="bg1">
            <a:lumMod val="85000"/>
          </a:schemeClr>
        </a:solidFill>
        <a:ln>
          <a:noFill/>
        </a:ln>
      </dsp:spPr>
      <dsp:style>
        <a:lnRef idx="2">
          <a:schemeClr val="accent1"/>
        </a:lnRef>
        <a:fillRef idx="1">
          <a:schemeClr val="accent1"/>
        </a:fillRef>
        <a:effectRef idx="0">
          <a:scrgbClr r="0" g="0" b="0"/>
        </a:effectRef>
        <a:fontRef idx="minor">
          <a:schemeClr val="lt1"/>
        </a:fontRef>
      </dsp:style>
      <dsp:txBody>
        <a:bodyPr lIns="199136" tIns="113792" rIns="199136" bIns="113792" anchor="ctr"/>
        <a:lstStyle>
          <a:lvl1pPr algn="ctr">
            <a:defRPr sz="3800"/>
          </a:lvl1pPr>
          <a:lvl2pPr marL="285750" indent="-285750" algn="ctr">
            <a:defRPr sz="2900"/>
          </a:lvl2pPr>
          <a:lvl3pPr marL="571500" indent="-285750" algn="ctr">
            <a:defRPr sz="2900"/>
          </a:lvl3pPr>
          <a:lvl4pPr marL="857250" indent="-285750" algn="ctr">
            <a:defRPr sz="2900"/>
          </a:lvl4pPr>
          <a:lvl5pPr marL="1143000" indent="-285750" algn="ctr">
            <a:defRPr sz="2900"/>
          </a:lvl5pPr>
          <a:lvl6pPr marL="1428750" indent="-285750" algn="ctr">
            <a:defRPr sz="2900"/>
          </a:lvl6pPr>
          <a:lvl7pPr marL="1714500" indent="-285750" algn="ctr">
            <a:defRPr sz="2900"/>
          </a:lvl7pPr>
          <a:lvl8pPr marL="2000250" indent="-285750" algn="ctr">
            <a:defRPr sz="2900"/>
          </a:lvl8pPr>
          <a:lvl9pPr marL="2286000" indent="-285750" algn="ctr">
            <a:defRPr sz="2900"/>
          </a:lvl9pPr>
        </a:lstStyle>
        <a:p>
          <a:pPr lvl="0">
            <a:lnSpc>
              <a:spcPct val="100000"/>
            </a:lnSpc>
            <a:spcBef>
              <a:spcPct val="0"/>
            </a:spcBef>
            <a:spcAft>
              <a:spcPct val="35000"/>
            </a:spcAft>
          </a:pPr>
          <a:r>
            <a:rPr lang="en-US" sz="2800" b="0" dirty="0" smtClean="0">
              <a:solidFill>
                <a:srgbClr val="C00000"/>
              </a:solidFill>
              <a:latin typeface="Arial Black" panose="020B0A04020102020204" pitchFamily="34" charset="0"/>
            </a:rPr>
            <a:t>SCIENTIFIC TASKS:</a:t>
          </a:r>
          <a:endParaRPr lang="es-MX" sz="2800" b="0" dirty="0">
            <a:solidFill>
              <a:srgbClr val="C00000"/>
            </a:solidFill>
            <a:latin typeface="Arial Black" panose="020B0A04020102020204" pitchFamily="34" charset="0"/>
          </a:endParaRPr>
        </a:p>
      </dsp:txBody>
      <dsp:txXfrm>
        <a:off x="6248796" y="9881"/>
        <a:ext cx="5481376" cy="1094400"/>
      </dsp:txXfrm>
    </dsp:sp>
    <dsp:sp modelId="{9C2581A3-D267-4A9D-BB1E-539E7AB68DCD}">
      <dsp:nvSpPr>
        <dsp:cNvPr id="6" name="Rectángulo 5"/>
        <dsp:cNvSpPr/>
      </dsp:nvSpPr>
      <dsp:spPr bwMode="white">
        <a:xfrm>
          <a:off x="6248768" y="1104281"/>
          <a:ext cx="5481431" cy="5139690"/>
        </a:xfrm>
        <a:prstGeom prst="rect">
          <a:avLst/>
        </a:prstGeom>
        <a:solidFill>
          <a:schemeClr val="bg1">
            <a:alpha val="90000"/>
          </a:schemeClr>
        </a:solidFill>
      </dsp:spPr>
      <dsp:style>
        <a:lnRef idx="2">
          <a:schemeClr val="accent1">
            <a:alpha val="90000"/>
            <a:tint val="40000"/>
          </a:schemeClr>
        </a:lnRef>
        <a:fillRef idx="1">
          <a:schemeClr val="accent1">
            <a:alpha val="90000"/>
            <a:tint val="40000"/>
          </a:schemeClr>
        </a:fillRef>
        <a:effectRef idx="0">
          <a:scrgbClr r="0" g="0" b="0"/>
        </a:effectRef>
        <a:fontRef idx="minor"/>
      </dsp:style>
      <dsp:txBody>
        <a:bodyPr lIns="202692" tIns="202692" rIns="270256" bIns="304038" anchor="t"/>
        <a:lstStyle>
          <a:lvl1pPr algn="l">
            <a:defRPr sz="3800"/>
          </a:lvl1pPr>
          <a:lvl2pPr marL="285750" indent="-285750" algn="l">
            <a:defRPr sz="3800"/>
          </a:lvl2pPr>
          <a:lvl3pPr marL="571500" indent="-285750" algn="l">
            <a:defRPr sz="3800"/>
          </a:lvl3pPr>
          <a:lvl4pPr marL="857250" indent="-285750" algn="l">
            <a:defRPr sz="3800"/>
          </a:lvl4pPr>
          <a:lvl5pPr marL="1143000" indent="-285750" algn="l">
            <a:defRPr sz="3800"/>
          </a:lvl5pPr>
          <a:lvl6pPr marL="1428750" indent="-285750" algn="l">
            <a:defRPr sz="3800"/>
          </a:lvl6pPr>
          <a:lvl7pPr marL="1714500" indent="-285750" algn="l">
            <a:defRPr sz="3800"/>
          </a:lvl7pPr>
          <a:lvl8pPr marL="2000250" indent="-285750" algn="l">
            <a:defRPr sz="3800"/>
          </a:lvl8pPr>
          <a:lvl9pPr marL="2286000" indent="-285750" algn="l">
            <a:defRPr sz="3800"/>
          </a:lvl9pPr>
        </a:lstStyle>
        <a:p>
          <a:pPr lvl="1">
            <a:lnSpc>
              <a:spcPct val="100000"/>
            </a:lnSpc>
            <a:spcBef>
              <a:spcPct val="0"/>
            </a:spcBef>
            <a:spcAft>
              <a:spcPct val="15000"/>
            </a:spcAft>
            <a:buChar char="•"/>
          </a:pPr>
          <a:r>
            <a:rPr lang="en-US" b="1" dirty="0" smtClean="0">
              <a:solidFill>
                <a:schemeClr val="dk1"/>
              </a:solidFill>
              <a:latin typeface="Arial" panose="020B0604020202020204" pitchFamily="34" charset="0"/>
              <a:cs typeface="Arial" panose="020B0604020202020204" pitchFamily="34" charset="0"/>
            </a:rPr>
            <a:t>Determination the theoretical and methodological referents that support the development of the vocabulary related with tourism.</a:t>
          </a:r>
          <a:endParaRPr lang="es-MX" b="1" dirty="0">
            <a:solidFill>
              <a:schemeClr val="dk1"/>
            </a:solidFill>
            <a:latin typeface="Arial" panose="020B0604020202020204" pitchFamily="34" charset="0"/>
            <a:cs typeface="Arial" panose="020B0604020202020204" pitchFamily="34" charset="0"/>
          </a:endParaRPr>
        </a:p>
      </dsp:txBody>
      <dsp:txXfrm>
        <a:off x="6248768" y="1104281"/>
        <a:ext cx="5481431" cy="5139690"/>
      </dsp:txXfrm>
    </dsp:sp>
  </dsp:spTree>
</dsp:drawing>
</file>

<file path=ppt/diagrams/drawing2.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Grupo 1"/>
      <dsp:cNvGrpSpPr/>
    </dsp:nvGrpSpPr>
    <dsp:grpSpPr>
      <a:xfrm>
        <a:off x="0" y="0"/>
        <a:ext cx="11210602" cy="4936483"/>
        <a:chOff x="0" y="0"/>
        <a:chExt cx="11210602" cy="4936483"/>
      </a:xfrm>
    </dsp:grpSpPr>
    <dsp:sp modelId="{6315D521-61CA-435C-B97B-7BA17C11ECBE}">
      <dsp:nvSpPr>
        <dsp:cNvPr id="3" name="Rectángulo 2"/>
        <dsp:cNvSpPr/>
      </dsp:nvSpPr>
      <dsp:spPr bwMode="white">
        <a:xfrm>
          <a:off x="7946" y="779368"/>
          <a:ext cx="5227349" cy="1542193"/>
        </a:xfrm>
        <a:prstGeom prst="rect">
          <a:avLst/>
        </a:prstGeom>
        <a:ln w="57150"/>
      </dsp:spPr>
      <dsp:style>
        <a:lnRef idx="2">
          <a:schemeClr val="accent2">
            <a:shade val="80000"/>
          </a:schemeClr>
        </a:lnRef>
        <a:fillRef idx="1">
          <a:schemeClr val="lt1"/>
        </a:fillRef>
        <a:effectRef idx="0">
          <a:scrgbClr r="0" g="0" b="0"/>
        </a:effectRef>
        <a:fontRef idx="minor">
          <a:schemeClr val="lt1"/>
        </a:fontRef>
      </dsp:style>
      <dsp:txBody>
        <a:bodyPr lIns="152400" tIns="152400" rIns="152400" bIns="15240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4000" b="1" dirty="0" smtClean="0">
              <a:solidFill>
                <a:schemeClr val="dk1"/>
              </a:solidFill>
              <a:latin typeface="Arial Black" panose="020B0A04020102020204" pitchFamily="34" charset="0"/>
              <a:cs typeface="Arial" panose="020B0604020202020204" pitchFamily="34" charset="0"/>
            </a:rPr>
            <a:t>Analytic-synthetic</a:t>
          </a:r>
          <a:endParaRPr lang="es-MX" sz="4000" b="1" dirty="0">
            <a:solidFill>
              <a:schemeClr val="dk1"/>
            </a:solidFill>
            <a:latin typeface="Arial Black" panose="020B0A04020102020204" pitchFamily="34" charset="0"/>
            <a:cs typeface="Arial" panose="020B0604020202020204" pitchFamily="34" charset="0"/>
          </a:endParaRPr>
        </a:p>
      </dsp:txBody>
      <dsp:txXfrm>
        <a:off x="7946" y="779368"/>
        <a:ext cx="5227349" cy="1542193"/>
      </dsp:txXfrm>
    </dsp:sp>
    <dsp:sp modelId="{C1D3F85D-BAC1-45FE-9FB0-378056641129}">
      <dsp:nvSpPr>
        <dsp:cNvPr id="4" name="Rectángulo 3"/>
        <dsp:cNvSpPr/>
      </dsp:nvSpPr>
      <dsp:spPr bwMode="white">
        <a:xfrm>
          <a:off x="5648577" y="776962"/>
          <a:ext cx="5568926" cy="1547003"/>
        </a:xfrm>
        <a:prstGeom prst="rect">
          <a:avLst/>
        </a:prstGeom>
        <a:ln w="57150">
          <a:solidFill>
            <a:schemeClr val="tx1"/>
          </a:solidFill>
        </a:ln>
      </dsp:spPr>
      <dsp:style>
        <a:lnRef idx="2">
          <a:schemeClr val="accent2">
            <a:shade val="80000"/>
          </a:schemeClr>
        </a:lnRef>
        <a:fillRef idx="1">
          <a:schemeClr val="lt1"/>
        </a:fillRef>
        <a:effectRef idx="0">
          <a:scrgbClr r="0" g="0" b="0"/>
        </a:effectRef>
        <a:fontRef idx="minor">
          <a:schemeClr val="lt1"/>
        </a:fontRef>
      </dsp:style>
      <dsp:txBody>
        <a:bodyPr lIns="152400" tIns="152400" rIns="152400" bIns="15240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4000" b="1" dirty="0" smtClean="0">
              <a:solidFill>
                <a:schemeClr val="dk1"/>
              </a:solidFill>
              <a:latin typeface="Arial Black" panose="020B0A04020102020204" pitchFamily="34" charset="0"/>
              <a:cs typeface="Arial" panose="020B0604020202020204" pitchFamily="34" charset="0"/>
            </a:rPr>
            <a:t>Inductive-deductive</a:t>
          </a:r>
          <a:endParaRPr lang="es-MX" sz="4000" b="1" dirty="0">
            <a:solidFill>
              <a:schemeClr val="dk1"/>
            </a:solidFill>
            <a:latin typeface="Arial Black" panose="020B0A04020102020204" pitchFamily="34" charset="0"/>
            <a:cs typeface="Arial" panose="020B0604020202020204" pitchFamily="34" charset="0"/>
          </a:endParaRPr>
        </a:p>
      </dsp:txBody>
      <dsp:txXfrm>
        <a:off x="5648577" y="776962"/>
        <a:ext cx="5568926" cy="1547003"/>
      </dsp:txXfrm>
    </dsp:sp>
    <dsp:sp modelId="{29809EA4-01EE-4E55-BFA8-6C302FAAA99F}">
      <dsp:nvSpPr>
        <dsp:cNvPr id="5" name="Rectángulo 4"/>
        <dsp:cNvSpPr/>
      </dsp:nvSpPr>
      <dsp:spPr bwMode="white">
        <a:xfrm>
          <a:off x="2837259" y="2735280"/>
          <a:ext cx="5543427" cy="1424160"/>
        </a:xfrm>
        <a:prstGeom prst="rect">
          <a:avLst/>
        </a:prstGeom>
        <a:ln w="57150"/>
      </dsp:spPr>
      <dsp:style>
        <a:lnRef idx="2">
          <a:schemeClr val="accent2">
            <a:shade val="80000"/>
          </a:schemeClr>
        </a:lnRef>
        <a:fillRef idx="1">
          <a:schemeClr val="lt1"/>
        </a:fillRef>
        <a:effectRef idx="0">
          <a:scrgbClr r="0" g="0" b="0"/>
        </a:effectRef>
        <a:fontRef idx="minor">
          <a:schemeClr val="lt1"/>
        </a:fontRef>
      </dsp:style>
      <dsp:txBody>
        <a:bodyPr lIns="152400" tIns="152400" rIns="152400" bIns="15240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4000" b="1" dirty="0" smtClean="0">
              <a:solidFill>
                <a:schemeClr val="dk1"/>
              </a:solidFill>
              <a:latin typeface="Arial Black" panose="020B0A04020102020204" pitchFamily="34" charset="0"/>
              <a:cs typeface="Arial" panose="020B0604020202020204" pitchFamily="34" charset="0"/>
            </a:rPr>
            <a:t>Systemic-approach</a:t>
          </a:r>
          <a:endParaRPr lang="es-MX" sz="4000" b="1" dirty="0">
            <a:solidFill>
              <a:schemeClr val="dk1"/>
            </a:solidFill>
            <a:latin typeface="Arial Black" panose="020B0A04020102020204" pitchFamily="34" charset="0"/>
            <a:cs typeface="Arial" panose="020B0604020202020204" pitchFamily="34" charset="0"/>
          </a:endParaRPr>
        </a:p>
      </dsp:txBody>
      <dsp:txXfrm>
        <a:off x="2837259" y="2735280"/>
        <a:ext cx="5543427" cy="1424160"/>
      </dsp:txXfrm>
    </dsp:sp>
  </dsp:spTree>
</dsp:drawing>
</file>

<file path=ppt/diagrams/drawing3.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Grupo 1"/>
      <dsp:cNvGrpSpPr/>
    </dsp:nvGrpSpPr>
    <dsp:grpSpPr>
      <a:xfrm>
        <a:off x="0" y="0"/>
        <a:ext cx="9120964" cy="4520469"/>
        <a:chOff x="0" y="0"/>
        <a:chExt cx="9120964" cy="4520469"/>
      </a:xfrm>
    </dsp:grpSpPr>
    <dsp:sp modelId="{BAD01B63-6E2E-47D5-8FD4-8279EEE2D38B}">
      <dsp:nvSpPr>
        <dsp:cNvPr id="3" name="Rectángulo 2"/>
        <dsp:cNvSpPr/>
      </dsp:nvSpPr>
      <dsp:spPr bwMode="white">
        <a:xfrm>
          <a:off x="-28" y="407524"/>
          <a:ext cx="2850327" cy="1710196"/>
        </a:xfrm>
        <a:prstGeom prst="rect">
          <a:avLst/>
        </a:prstGeom>
        <a:ln w="57150"/>
      </dsp:spPr>
      <dsp:style>
        <a:lnRef idx="2">
          <a:schemeClr val="accent3">
            <a:shade val="80000"/>
          </a:schemeClr>
        </a:lnRef>
        <a:fillRef idx="1">
          <a:schemeClr val="lt1"/>
        </a:fillRef>
        <a:effectRef idx="0">
          <a:scrgbClr r="0" g="0" b="0"/>
        </a:effectRef>
        <a:fontRef idx="minor">
          <a:schemeClr val="lt1"/>
        </a:fontRef>
      </dsp:style>
      <dsp:txBody>
        <a:bodyPr lIns="114300" tIns="114300" rIns="114300" bIns="114300" anchor="ctr"/>
        <a:lstStyle>
          <a:lvl1pPr algn="ctr">
            <a:defRPr sz="3000"/>
          </a:lvl1pPr>
          <a:lvl2pPr marL="228600" indent="-228600" algn="ctr">
            <a:defRPr sz="2300"/>
          </a:lvl2pPr>
          <a:lvl3pPr marL="457200" indent="-228600" algn="ctr">
            <a:defRPr sz="2300"/>
          </a:lvl3pPr>
          <a:lvl4pPr marL="685800" indent="-228600" algn="ctr">
            <a:defRPr sz="2300"/>
          </a:lvl4pPr>
          <a:lvl5pPr marL="914400" indent="-228600" algn="ctr">
            <a:defRPr sz="2300"/>
          </a:lvl5pPr>
          <a:lvl6pPr marL="1143000" indent="-228600" algn="ctr">
            <a:defRPr sz="2300"/>
          </a:lvl6pPr>
          <a:lvl7pPr marL="1371600" indent="-228600" algn="ctr">
            <a:defRPr sz="2300"/>
          </a:lvl7pPr>
          <a:lvl8pPr marL="1600200" indent="-228600" algn="ctr">
            <a:defRPr sz="2300"/>
          </a:lvl8pPr>
          <a:lvl9pPr marL="1828800" indent="-228600" algn="ctr">
            <a:defRPr sz="2300"/>
          </a:lvl9pPr>
        </a:lstStyle>
        <a:p>
          <a:pPr lvl="0">
            <a:lnSpc>
              <a:spcPct val="100000"/>
            </a:lnSpc>
            <a:spcBef>
              <a:spcPct val="0"/>
            </a:spcBef>
            <a:spcAft>
              <a:spcPct val="35000"/>
            </a:spcAft>
          </a:pPr>
          <a:r>
            <a:rPr lang="en-US" b="1" dirty="0" smtClean="0">
              <a:solidFill>
                <a:schemeClr val="dk1"/>
              </a:solidFill>
              <a:latin typeface="Arial Black" panose="020B0A04020102020204" pitchFamily="34" charset="0"/>
              <a:cs typeface="Arial" panose="020B0604020202020204" pitchFamily="34" charset="0"/>
            </a:rPr>
            <a:t>Lopez Perez M.V (2013) </a:t>
          </a:r>
          <a:endParaRPr lang="es-MX" b="1" dirty="0">
            <a:solidFill>
              <a:schemeClr val="dk1"/>
            </a:solidFill>
            <a:latin typeface="Arial Black" panose="020B0A04020102020204" pitchFamily="34" charset="0"/>
            <a:cs typeface="Arial" panose="020B0604020202020204" pitchFamily="34" charset="0"/>
          </a:endParaRPr>
        </a:p>
      </dsp:txBody>
      <dsp:txXfrm>
        <a:off x="-28" y="407524"/>
        <a:ext cx="2850327" cy="1710196"/>
      </dsp:txXfrm>
    </dsp:sp>
    <dsp:sp modelId="{86357E73-AF45-4E2A-A3E2-B1AF98112736}">
      <dsp:nvSpPr>
        <dsp:cNvPr id="4" name="Rectángulo 3"/>
        <dsp:cNvSpPr/>
      </dsp:nvSpPr>
      <dsp:spPr bwMode="white">
        <a:xfrm>
          <a:off x="3135332" y="407524"/>
          <a:ext cx="2850327" cy="1710196"/>
        </a:xfrm>
        <a:prstGeom prst="rect">
          <a:avLst/>
        </a:prstGeom>
        <a:ln w="57150"/>
      </dsp:spPr>
      <dsp:style>
        <a:lnRef idx="2">
          <a:schemeClr val="accent3">
            <a:shade val="80000"/>
          </a:schemeClr>
        </a:lnRef>
        <a:fillRef idx="1">
          <a:schemeClr val="lt1"/>
        </a:fillRef>
        <a:effectRef idx="0">
          <a:scrgbClr r="0" g="0" b="0"/>
        </a:effectRef>
        <a:fontRef idx="minor">
          <a:schemeClr val="lt1"/>
        </a:fontRef>
      </dsp:style>
      <dsp:txBody>
        <a:bodyPr lIns="114300" tIns="114300" rIns="114300" bIns="114300" anchor="ctr"/>
        <a:lstStyle>
          <a:lvl1pPr algn="ctr">
            <a:defRPr sz="3000"/>
          </a:lvl1pPr>
          <a:lvl2pPr marL="228600" indent="-228600" algn="ctr">
            <a:defRPr sz="2300"/>
          </a:lvl2pPr>
          <a:lvl3pPr marL="457200" indent="-228600" algn="ctr">
            <a:defRPr sz="2300"/>
          </a:lvl3pPr>
          <a:lvl4pPr marL="685800" indent="-228600" algn="ctr">
            <a:defRPr sz="2300"/>
          </a:lvl4pPr>
          <a:lvl5pPr marL="914400" indent="-228600" algn="ctr">
            <a:defRPr sz="2300"/>
          </a:lvl5pPr>
          <a:lvl6pPr marL="1143000" indent="-228600" algn="ctr">
            <a:defRPr sz="2300"/>
          </a:lvl6pPr>
          <a:lvl7pPr marL="1371600" indent="-228600" algn="ctr">
            <a:defRPr sz="2300"/>
          </a:lvl7pPr>
          <a:lvl8pPr marL="1600200" indent="-228600" algn="ctr">
            <a:defRPr sz="2300"/>
          </a:lvl8pPr>
          <a:lvl9pPr marL="1828800" indent="-228600" algn="ctr">
            <a:defRPr sz="2300"/>
          </a:lvl9pPr>
        </a:lstStyle>
        <a:p>
          <a:pPr lvl="0">
            <a:lnSpc>
              <a:spcPct val="100000"/>
            </a:lnSpc>
            <a:spcBef>
              <a:spcPct val="0"/>
            </a:spcBef>
            <a:spcAft>
              <a:spcPct val="35000"/>
            </a:spcAft>
          </a:pPr>
          <a:r>
            <a:rPr lang="en-US" b="1" dirty="0" err="1" smtClean="0">
              <a:solidFill>
                <a:schemeClr val="dk1"/>
              </a:solidFill>
              <a:latin typeface="Arial Black" panose="020B0A04020102020204" pitchFamily="34" charset="0"/>
              <a:cs typeface="Arial" panose="020B0604020202020204" pitchFamily="34" charset="0"/>
            </a:rPr>
            <a:t>Antunez,C</a:t>
          </a:r>
          <a:r>
            <a:rPr lang="en-US" b="1" dirty="0" smtClean="0">
              <a:solidFill>
                <a:schemeClr val="dk1"/>
              </a:solidFill>
              <a:latin typeface="Arial Black" panose="020B0A04020102020204" pitchFamily="34" charset="0"/>
              <a:cs typeface="Arial" panose="020B0604020202020204" pitchFamily="34" charset="0"/>
            </a:rPr>
            <a:t> (2014) </a:t>
          </a:r>
          <a:endParaRPr lang="es-MX" b="1" dirty="0">
            <a:solidFill>
              <a:schemeClr val="dk1"/>
            </a:solidFill>
            <a:latin typeface="Arial Black" panose="020B0A04020102020204" pitchFamily="34" charset="0"/>
            <a:cs typeface="Arial" panose="020B0604020202020204" pitchFamily="34" charset="0"/>
          </a:endParaRPr>
        </a:p>
      </dsp:txBody>
      <dsp:txXfrm>
        <a:off x="3135332" y="407524"/>
        <a:ext cx="2850327" cy="1710196"/>
      </dsp:txXfrm>
    </dsp:sp>
    <dsp:sp modelId="{464653E8-4843-4D08-8C78-9941DBB9BADE}">
      <dsp:nvSpPr>
        <dsp:cNvPr id="5" name="Rectángulo 4"/>
        <dsp:cNvSpPr/>
      </dsp:nvSpPr>
      <dsp:spPr bwMode="white">
        <a:xfrm>
          <a:off x="6270692" y="407524"/>
          <a:ext cx="2850327" cy="1710196"/>
        </a:xfrm>
        <a:prstGeom prst="rect">
          <a:avLst/>
        </a:prstGeom>
        <a:ln w="57150">
          <a:solidFill>
            <a:schemeClr val="tx1"/>
          </a:solidFill>
        </a:ln>
      </dsp:spPr>
      <dsp:style>
        <a:lnRef idx="2">
          <a:schemeClr val="accent3">
            <a:shade val="80000"/>
          </a:schemeClr>
        </a:lnRef>
        <a:fillRef idx="1">
          <a:schemeClr val="lt1"/>
        </a:fillRef>
        <a:effectRef idx="0">
          <a:scrgbClr r="0" g="0" b="0"/>
        </a:effectRef>
        <a:fontRef idx="minor">
          <a:schemeClr val="lt1"/>
        </a:fontRef>
      </dsp:style>
      <dsp:txBody>
        <a:bodyPr lIns="114300" tIns="114300" rIns="114300" bIns="114300" anchor="ctr"/>
        <a:lstStyle>
          <a:lvl1pPr algn="ctr">
            <a:defRPr sz="3000"/>
          </a:lvl1pPr>
          <a:lvl2pPr marL="228600" indent="-228600" algn="ctr">
            <a:defRPr sz="2300"/>
          </a:lvl2pPr>
          <a:lvl3pPr marL="457200" indent="-228600" algn="ctr">
            <a:defRPr sz="2300"/>
          </a:lvl3pPr>
          <a:lvl4pPr marL="685800" indent="-228600" algn="ctr">
            <a:defRPr sz="2300"/>
          </a:lvl4pPr>
          <a:lvl5pPr marL="914400" indent="-228600" algn="ctr">
            <a:defRPr sz="2300"/>
          </a:lvl5pPr>
          <a:lvl6pPr marL="1143000" indent="-228600" algn="ctr">
            <a:defRPr sz="2300"/>
          </a:lvl6pPr>
          <a:lvl7pPr marL="1371600" indent="-228600" algn="ctr">
            <a:defRPr sz="2300"/>
          </a:lvl7pPr>
          <a:lvl8pPr marL="1600200" indent="-228600" algn="ctr">
            <a:defRPr sz="2300"/>
          </a:lvl8pPr>
          <a:lvl9pPr marL="1828800" indent="-228600" algn="ctr">
            <a:defRPr sz="2300"/>
          </a:lvl9pPr>
        </a:lstStyle>
        <a:p>
          <a:pPr lvl="0">
            <a:lnSpc>
              <a:spcPct val="100000"/>
            </a:lnSpc>
            <a:spcBef>
              <a:spcPct val="0"/>
            </a:spcBef>
            <a:spcAft>
              <a:spcPct val="35000"/>
            </a:spcAft>
          </a:pPr>
          <a:r>
            <a:rPr lang="en-US" b="1" dirty="0" smtClean="0">
              <a:solidFill>
                <a:schemeClr val="dk1"/>
              </a:solidFill>
              <a:latin typeface="Arial Black" panose="020B0A04020102020204" pitchFamily="34" charset="0"/>
            </a:rPr>
            <a:t>Enriquez </a:t>
          </a:r>
          <a:r>
            <a:rPr lang="en-US" b="1" dirty="0" err="1" smtClean="0">
              <a:solidFill>
                <a:schemeClr val="dk1"/>
              </a:solidFill>
              <a:latin typeface="Arial Black" panose="020B0A04020102020204" pitchFamily="34" charset="0"/>
            </a:rPr>
            <a:t>O´Farril</a:t>
          </a:r>
          <a:r>
            <a:rPr lang="en-US" b="1" dirty="0" smtClean="0">
              <a:solidFill>
                <a:schemeClr val="dk1"/>
              </a:solidFill>
              <a:latin typeface="Arial Black" panose="020B0A04020102020204" pitchFamily="34" charset="0"/>
            </a:rPr>
            <a:t>, </a:t>
          </a:r>
          <a:r>
            <a:rPr lang="en-US" b="1" dirty="0" err="1" smtClean="0">
              <a:solidFill>
                <a:schemeClr val="dk1"/>
              </a:solidFill>
              <a:latin typeface="Arial Black" panose="020B0A04020102020204" pitchFamily="34" charset="0"/>
            </a:rPr>
            <a:t>Isora</a:t>
          </a:r>
          <a:r>
            <a:rPr lang="en-US" b="1" dirty="0" smtClean="0">
              <a:solidFill>
                <a:schemeClr val="dk1"/>
              </a:solidFill>
              <a:latin typeface="Arial Black" panose="020B0A04020102020204" pitchFamily="34" charset="0"/>
            </a:rPr>
            <a:t> (2016) </a:t>
          </a:r>
          <a:endParaRPr lang="es-MX" b="1" dirty="0">
            <a:solidFill>
              <a:schemeClr val="dk1"/>
            </a:solidFill>
            <a:latin typeface="Arial Black" panose="020B0A04020102020204" pitchFamily="34" charset="0"/>
          </a:endParaRPr>
        </a:p>
      </dsp:txBody>
      <dsp:txXfrm>
        <a:off x="6270692" y="407524"/>
        <a:ext cx="2850327" cy="1710196"/>
      </dsp:txXfrm>
    </dsp:sp>
    <dsp:sp modelId="{2B56ABC0-0822-42F5-825D-21C6C81C6CE3}">
      <dsp:nvSpPr>
        <dsp:cNvPr id="6" name="Rectángulo 5"/>
        <dsp:cNvSpPr/>
      </dsp:nvSpPr>
      <dsp:spPr bwMode="white">
        <a:xfrm>
          <a:off x="1540455" y="2402748"/>
          <a:ext cx="2904712" cy="1710196"/>
        </a:xfrm>
        <a:prstGeom prst="rect">
          <a:avLst/>
        </a:prstGeom>
        <a:ln w="57150"/>
      </dsp:spPr>
      <dsp:style>
        <a:lnRef idx="2">
          <a:schemeClr val="accent3">
            <a:shade val="80000"/>
          </a:schemeClr>
        </a:lnRef>
        <a:fillRef idx="1">
          <a:schemeClr val="lt1"/>
        </a:fillRef>
        <a:effectRef idx="0">
          <a:scrgbClr r="0" g="0" b="0"/>
        </a:effectRef>
        <a:fontRef idx="minor">
          <a:schemeClr val="lt1"/>
        </a:fontRef>
      </dsp:style>
      <dsp:txBody>
        <a:bodyPr lIns="114300" tIns="114300" rIns="114300" bIns="114300" anchor="ctr"/>
        <a:lstStyle>
          <a:lvl1pPr algn="ctr">
            <a:defRPr sz="3000"/>
          </a:lvl1pPr>
          <a:lvl2pPr marL="228600" indent="-228600" algn="ctr">
            <a:defRPr sz="2300"/>
          </a:lvl2pPr>
          <a:lvl3pPr marL="457200" indent="-228600" algn="ctr">
            <a:defRPr sz="2300"/>
          </a:lvl3pPr>
          <a:lvl4pPr marL="685800" indent="-228600" algn="ctr">
            <a:defRPr sz="2300"/>
          </a:lvl4pPr>
          <a:lvl5pPr marL="914400" indent="-228600" algn="ctr">
            <a:defRPr sz="2300"/>
          </a:lvl5pPr>
          <a:lvl6pPr marL="1143000" indent="-228600" algn="ctr">
            <a:defRPr sz="2300"/>
          </a:lvl6pPr>
          <a:lvl7pPr marL="1371600" indent="-228600" algn="ctr">
            <a:defRPr sz="2300"/>
          </a:lvl7pPr>
          <a:lvl8pPr marL="1600200" indent="-228600" algn="ctr">
            <a:defRPr sz="2300"/>
          </a:lvl8pPr>
          <a:lvl9pPr marL="1828800" indent="-228600" algn="ctr">
            <a:defRPr sz="2300"/>
          </a:lvl9pPr>
        </a:lstStyle>
        <a:p>
          <a:pPr lvl="0">
            <a:lnSpc>
              <a:spcPct val="100000"/>
            </a:lnSpc>
            <a:spcBef>
              <a:spcPct val="0"/>
            </a:spcBef>
            <a:spcAft>
              <a:spcPct val="35000"/>
            </a:spcAft>
          </a:pPr>
          <a:r>
            <a:rPr lang="en-US" b="1" dirty="0" err="1" smtClean="0">
              <a:solidFill>
                <a:schemeClr val="dk1"/>
              </a:solidFill>
              <a:latin typeface="Arial Black" panose="020B0A04020102020204" pitchFamily="34" charset="0"/>
            </a:rPr>
            <a:t>Trovar-Viera</a:t>
          </a:r>
          <a:r>
            <a:rPr lang="en-US" b="1" dirty="0" smtClean="0">
              <a:solidFill>
                <a:schemeClr val="dk1"/>
              </a:solidFill>
              <a:latin typeface="Arial Black" panose="020B0A04020102020204" pitchFamily="34" charset="0"/>
            </a:rPr>
            <a:t>, Rodrigo (2019)</a:t>
          </a:r>
          <a:endParaRPr lang="es-MX" b="1" dirty="0">
            <a:solidFill>
              <a:schemeClr val="dk1"/>
            </a:solidFill>
            <a:latin typeface="Arial Black" panose="020B0A04020102020204" pitchFamily="34" charset="0"/>
          </a:endParaRPr>
        </a:p>
      </dsp:txBody>
      <dsp:txXfrm>
        <a:off x="1540455" y="2402748"/>
        <a:ext cx="2904712" cy="1710196"/>
      </dsp:txXfrm>
    </dsp:sp>
    <dsp:sp modelId="{DF67D497-92F0-4747-BD55-F813865DC787}">
      <dsp:nvSpPr>
        <dsp:cNvPr id="7" name="Rectángulo 6"/>
        <dsp:cNvSpPr/>
      </dsp:nvSpPr>
      <dsp:spPr bwMode="white">
        <a:xfrm>
          <a:off x="4730200" y="2402748"/>
          <a:ext cx="2850327" cy="1710196"/>
        </a:xfrm>
        <a:prstGeom prst="rect">
          <a:avLst/>
        </a:prstGeom>
        <a:ln w="57150"/>
      </dsp:spPr>
      <dsp:style>
        <a:lnRef idx="2">
          <a:schemeClr val="accent3">
            <a:shade val="80000"/>
          </a:schemeClr>
        </a:lnRef>
        <a:fillRef idx="1">
          <a:schemeClr val="lt1"/>
        </a:fillRef>
        <a:effectRef idx="0">
          <a:scrgbClr r="0" g="0" b="0"/>
        </a:effectRef>
        <a:fontRef idx="minor">
          <a:schemeClr val="lt1"/>
        </a:fontRef>
      </dsp:style>
      <dsp:txBody>
        <a:bodyPr lIns="114300" tIns="114300" rIns="114300" bIns="114300" anchor="ctr"/>
        <a:lstStyle>
          <a:lvl1pPr algn="ctr">
            <a:defRPr sz="3000"/>
          </a:lvl1pPr>
          <a:lvl2pPr marL="228600" indent="-228600" algn="ctr">
            <a:defRPr sz="2300"/>
          </a:lvl2pPr>
          <a:lvl3pPr marL="457200" indent="-228600" algn="ctr">
            <a:defRPr sz="2300"/>
          </a:lvl3pPr>
          <a:lvl4pPr marL="685800" indent="-228600" algn="ctr">
            <a:defRPr sz="2300"/>
          </a:lvl4pPr>
          <a:lvl5pPr marL="914400" indent="-228600" algn="ctr">
            <a:defRPr sz="2300"/>
          </a:lvl5pPr>
          <a:lvl6pPr marL="1143000" indent="-228600" algn="ctr">
            <a:defRPr sz="2300"/>
          </a:lvl6pPr>
          <a:lvl7pPr marL="1371600" indent="-228600" algn="ctr">
            <a:defRPr sz="2300"/>
          </a:lvl7pPr>
          <a:lvl8pPr marL="1600200" indent="-228600" algn="ctr">
            <a:defRPr sz="2300"/>
          </a:lvl8pPr>
          <a:lvl9pPr marL="1828800" indent="-228600" algn="ctr">
            <a:defRPr sz="2300"/>
          </a:lvl9pPr>
        </a:lstStyle>
        <a:p>
          <a:pPr lvl="0">
            <a:lnSpc>
              <a:spcPct val="100000"/>
            </a:lnSpc>
            <a:spcBef>
              <a:spcPct val="0"/>
            </a:spcBef>
            <a:spcAft>
              <a:spcPct val="35000"/>
            </a:spcAft>
          </a:pPr>
          <a:r>
            <a:rPr lang="en-US" b="1" dirty="0" err="1" smtClean="0">
              <a:solidFill>
                <a:schemeClr val="dk1"/>
              </a:solidFill>
              <a:latin typeface="Arial Black" panose="020B0A04020102020204" pitchFamily="34" charset="0"/>
            </a:rPr>
            <a:t>Yirda,A</a:t>
          </a:r>
          <a:r>
            <a:rPr lang="en-US" b="1" dirty="0" smtClean="0">
              <a:solidFill>
                <a:schemeClr val="dk1"/>
              </a:solidFill>
              <a:latin typeface="Arial Black" panose="020B0A04020102020204" pitchFamily="34" charset="0"/>
            </a:rPr>
            <a:t>. (2021) </a:t>
          </a:r>
          <a:endParaRPr lang="es-MX" b="1" dirty="0">
            <a:solidFill>
              <a:schemeClr val="dk1"/>
            </a:solidFill>
            <a:latin typeface="Arial Black" panose="020B0A04020102020204" pitchFamily="34" charset="0"/>
          </a:endParaRPr>
        </a:p>
      </dsp:txBody>
      <dsp:txXfrm>
        <a:off x="4730200" y="2402748"/>
        <a:ext cx="2850327" cy="1710196"/>
      </dsp:txXfrm>
    </dsp:sp>
  </dsp:spTree>
</dsp:drawing>
</file>

<file path=ppt/diagrams/drawing4.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Grupo 1"/>
      <dsp:cNvGrpSpPr/>
    </dsp:nvGrpSpPr>
    <dsp:grpSpPr>
      <a:xfrm>
        <a:off x="0" y="0"/>
        <a:ext cx="11377264" cy="6192688"/>
        <a:chOff x="0" y="0"/>
        <a:chExt cx="11377264" cy="6192688"/>
      </a:xfrm>
    </dsp:grpSpPr>
    <dsp:sp modelId="{65E7AC1F-4397-481B-A964-6BD0343B9A27}">
      <dsp:nvSpPr>
        <dsp:cNvPr id="3" name="Rectángulo 2"/>
        <dsp:cNvSpPr/>
      </dsp:nvSpPr>
      <dsp:spPr bwMode="white">
        <a:xfrm>
          <a:off x="0" y="307409"/>
          <a:ext cx="5316479" cy="979200"/>
        </a:xfrm>
        <a:prstGeom prst="rect">
          <a:avLst/>
        </a:prstGeom>
        <a:solidFill>
          <a:schemeClr val="bg1">
            <a:lumMod val="85000"/>
          </a:schemeClr>
        </a:solidFill>
        <a:ln>
          <a:noFill/>
        </a:ln>
      </dsp:spPr>
      <dsp:style>
        <a:lnRef idx="2">
          <a:schemeClr val="accent1"/>
        </a:lnRef>
        <a:fillRef idx="1">
          <a:schemeClr val="accent1"/>
        </a:fillRef>
        <a:effectRef idx="0">
          <a:scrgbClr r="0" g="0" b="0"/>
        </a:effectRef>
        <a:fontRef idx="minor">
          <a:schemeClr val="lt1"/>
        </a:fontRef>
      </dsp:style>
      <dsp:txBody>
        <a:bodyPr lIns="199136" tIns="113792" rIns="199136" bIns="113792" anchor="ctr"/>
        <a:lstStyle>
          <a:lvl1pPr algn="ctr">
            <a:defRPr sz="3400"/>
          </a:lvl1pPr>
          <a:lvl2pPr marL="228600" indent="-228600" algn="ctr">
            <a:defRPr sz="2600"/>
          </a:lvl2pPr>
          <a:lvl3pPr marL="457200" indent="-228600" algn="ctr">
            <a:defRPr sz="2600"/>
          </a:lvl3pPr>
          <a:lvl4pPr marL="685800" indent="-228600" algn="ctr">
            <a:defRPr sz="2600"/>
          </a:lvl4pPr>
          <a:lvl5pPr marL="914400" indent="-228600" algn="ctr">
            <a:defRPr sz="2600"/>
          </a:lvl5pPr>
          <a:lvl6pPr marL="1143000" indent="-228600" algn="ctr">
            <a:defRPr sz="2600"/>
          </a:lvl6pPr>
          <a:lvl7pPr marL="1371600" indent="-228600" algn="ctr">
            <a:defRPr sz="2600"/>
          </a:lvl7pPr>
          <a:lvl8pPr marL="1600200" indent="-228600" algn="ctr">
            <a:defRPr sz="2600"/>
          </a:lvl8pPr>
          <a:lvl9pPr marL="1828800" indent="-228600" algn="ctr">
            <a:defRPr sz="2600"/>
          </a:lvl9pPr>
        </a:lstStyle>
        <a:p>
          <a:pPr lvl="0">
            <a:lnSpc>
              <a:spcPct val="100000"/>
            </a:lnSpc>
            <a:spcBef>
              <a:spcPct val="0"/>
            </a:spcBef>
            <a:spcAft>
              <a:spcPct val="35000"/>
            </a:spcAft>
          </a:pPr>
          <a:r>
            <a:rPr lang="en-US" sz="2800" b="1" dirty="0" smtClean="0">
              <a:solidFill>
                <a:srgbClr val="C00000"/>
              </a:solidFill>
              <a:latin typeface="Arial Black" panose="020B0A04020102020204" pitchFamily="34" charset="0"/>
            </a:rPr>
            <a:t>SCIENTIFIC QUESTIONS </a:t>
          </a:r>
          <a:endParaRPr lang="es-MX" sz="2800" dirty="0">
            <a:solidFill>
              <a:srgbClr val="C00000"/>
            </a:solidFill>
            <a:latin typeface="Arial Black" panose="020B0A04020102020204" pitchFamily="34" charset="0"/>
          </a:endParaRPr>
        </a:p>
      </dsp:txBody>
      <dsp:txXfrm>
        <a:off x="0" y="307409"/>
        <a:ext cx="5316479" cy="979200"/>
      </dsp:txXfrm>
    </dsp:sp>
    <dsp:sp modelId="{F55B2437-EA33-4B5E-A9F2-F71EB1102FE0}">
      <dsp:nvSpPr>
        <dsp:cNvPr id="4" name="Rectángulo 3"/>
        <dsp:cNvSpPr/>
      </dsp:nvSpPr>
      <dsp:spPr bwMode="white">
        <a:xfrm>
          <a:off x="0" y="1286609"/>
          <a:ext cx="5316479" cy="4598670"/>
        </a:xfrm>
        <a:prstGeom prst="rect">
          <a:avLst/>
        </a:prstGeom>
        <a:solidFill>
          <a:schemeClr val="bg1">
            <a:alpha val="90000"/>
          </a:schemeClr>
        </a:solidFill>
      </dsp:spPr>
      <dsp:style>
        <a:lnRef idx="2">
          <a:schemeClr val="accent1">
            <a:alpha val="90000"/>
            <a:tint val="40000"/>
          </a:schemeClr>
        </a:lnRef>
        <a:fillRef idx="1">
          <a:schemeClr val="accent1">
            <a:alpha val="90000"/>
            <a:tint val="40000"/>
          </a:schemeClr>
        </a:fillRef>
        <a:effectRef idx="0">
          <a:scrgbClr r="0" g="0" b="0"/>
        </a:effectRef>
        <a:fontRef idx="minor"/>
      </dsp:style>
      <dsp:txBody>
        <a:bodyPr lIns="181356" tIns="181356" rIns="241808" bIns="272034" anchor="t"/>
        <a:lstStyle>
          <a:lvl1pPr algn="l">
            <a:defRPr sz="3400"/>
          </a:lvl1pPr>
          <a:lvl2pPr marL="285750" indent="-285750" algn="l">
            <a:defRPr sz="3400"/>
          </a:lvl2pPr>
          <a:lvl3pPr marL="571500" indent="-285750" algn="l">
            <a:defRPr sz="3400"/>
          </a:lvl3pPr>
          <a:lvl4pPr marL="857250" indent="-285750" algn="l">
            <a:defRPr sz="3400"/>
          </a:lvl4pPr>
          <a:lvl5pPr marL="1143000" indent="-285750" algn="l">
            <a:defRPr sz="3400"/>
          </a:lvl5pPr>
          <a:lvl6pPr marL="1428750" indent="-285750" algn="l">
            <a:defRPr sz="3400"/>
          </a:lvl6pPr>
          <a:lvl7pPr marL="1714500" indent="-285750" algn="l">
            <a:defRPr sz="3400"/>
          </a:lvl7pPr>
          <a:lvl8pPr marL="2000250" indent="-285750" algn="l">
            <a:defRPr sz="3400"/>
          </a:lvl8pPr>
          <a:lvl9pPr marL="2286000" indent="-285750" algn="l">
            <a:defRPr sz="3400"/>
          </a:lvl9pPr>
        </a:lstStyle>
        <a:p>
          <a:pPr lvl="1">
            <a:lnSpc>
              <a:spcPct val="100000"/>
            </a:lnSpc>
            <a:spcBef>
              <a:spcPct val="0"/>
            </a:spcBef>
            <a:spcAft>
              <a:spcPct val="15000"/>
            </a:spcAft>
            <a:buChar char="•"/>
          </a:pPr>
          <a:r>
            <a:rPr lang="en-US" b="1" dirty="0" smtClean="0">
              <a:solidFill>
                <a:schemeClr val="dk1"/>
              </a:solidFill>
              <a:latin typeface="Arial" panose="020B0604020202020204" pitchFamily="34" charset="0"/>
              <a:cs typeface="Arial" panose="020B0604020202020204" pitchFamily="34" charset="0"/>
            </a:rPr>
            <a:t>What is the current state of the development of the vocabulary related with tourism in 9</a:t>
          </a:r>
          <a:r>
            <a:rPr lang="en-US" b="1" baseline="30000" dirty="0" smtClean="0">
              <a:solidFill>
                <a:schemeClr val="dk1"/>
              </a:solidFill>
              <a:latin typeface="Arial" panose="020B0604020202020204" pitchFamily="34" charset="0"/>
              <a:cs typeface="Arial" panose="020B0604020202020204" pitchFamily="34" charset="0"/>
            </a:rPr>
            <a:t>th</a:t>
          </a:r>
          <a:r>
            <a:rPr lang="en-US" b="1" dirty="0" smtClean="0">
              <a:solidFill>
                <a:schemeClr val="dk1"/>
              </a:solidFill>
              <a:latin typeface="Arial" panose="020B0604020202020204" pitchFamily="34" charset="0"/>
              <a:cs typeface="Arial" panose="020B0604020202020204" pitchFamily="34" charset="0"/>
            </a:rPr>
            <a:t> grade at ´´Combate de Soroa´´ secondary school in Candelaria?</a:t>
          </a:r>
          <a:endParaRPr lang="es-MX" b="1" dirty="0">
            <a:solidFill>
              <a:schemeClr val="dk1"/>
            </a:solidFill>
            <a:latin typeface="Arial" panose="020B0604020202020204" pitchFamily="34" charset="0"/>
            <a:cs typeface="Arial" panose="020B0604020202020204" pitchFamily="34" charset="0"/>
          </a:endParaRPr>
        </a:p>
      </dsp:txBody>
      <dsp:txXfrm>
        <a:off x="0" y="1286609"/>
        <a:ext cx="5316479" cy="4598670"/>
      </dsp:txXfrm>
    </dsp:sp>
    <dsp:sp modelId="{327D46B1-5F11-4D45-83F4-1A674ED1748F}">
      <dsp:nvSpPr>
        <dsp:cNvPr id="5" name="Rectángulo 4"/>
        <dsp:cNvSpPr/>
      </dsp:nvSpPr>
      <dsp:spPr bwMode="white">
        <a:xfrm>
          <a:off x="6060785" y="307409"/>
          <a:ext cx="5316479" cy="979200"/>
        </a:xfrm>
        <a:prstGeom prst="rect">
          <a:avLst/>
        </a:prstGeom>
        <a:solidFill>
          <a:schemeClr val="bg1">
            <a:lumMod val="85000"/>
          </a:schemeClr>
        </a:solidFill>
        <a:ln>
          <a:noFill/>
        </a:ln>
      </dsp:spPr>
      <dsp:style>
        <a:lnRef idx="2">
          <a:schemeClr val="accent1"/>
        </a:lnRef>
        <a:fillRef idx="1">
          <a:schemeClr val="accent1"/>
        </a:fillRef>
        <a:effectRef idx="0">
          <a:scrgbClr r="0" g="0" b="0"/>
        </a:effectRef>
        <a:fontRef idx="minor">
          <a:schemeClr val="lt1"/>
        </a:fontRef>
      </dsp:style>
      <dsp:txBody>
        <a:bodyPr lIns="199136" tIns="113792" rIns="199136" bIns="113792" anchor="ctr"/>
        <a:lstStyle>
          <a:lvl1pPr algn="ctr">
            <a:defRPr sz="3400"/>
          </a:lvl1pPr>
          <a:lvl2pPr marL="228600" indent="-228600" algn="ctr">
            <a:defRPr sz="2600"/>
          </a:lvl2pPr>
          <a:lvl3pPr marL="457200" indent="-228600" algn="ctr">
            <a:defRPr sz="2600"/>
          </a:lvl3pPr>
          <a:lvl4pPr marL="685800" indent="-228600" algn="ctr">
            <a:defRPr sz="2600"/>
          </a:lvl4pPr>
          <a:lvl5pPr marL="914400" indent="-228600" algn="ctr">
            <a:defRPr sz="2600"/>
          </a:lvl5pPr>
          <a:lvl6pPr marL="1143000" indent="-228600" algn="ctr">
            <a:defRPr sz="2600"/>
          </a:lvl6pPr>
          <a:lvl7pPr marL="1371600" indent="-228600" algn="ctr">
            <a:defRPr sz="2600"/>
          </a:lvl7pPr>
          <a:lvl8pPr marL="1600200" indent="-228600" algn="ctr">
            <a:defRPr sz="2600"/>
          </a:lvl8pPr>
          <a:lvl9pPr marL="1828800" indent="-228600" algn="ctr">
            <a:defRPr sz="2600"/>
          </a:lvl9pPr>
        </a:lstStyle>
        <a:p>
          <a:pPr lvl="0">
            <a:lnSpc>
              <a:spcPct val="100000"/>
            </a:lnSpc>
            <a:spcBef>
              <a:spcPct val="0"/>
            </a:spcBef>
            <a:spcAft>
              <a:spcPct val="35000"/>
            </a:spcAft>
          </a:pPr>
          <a:r>
            <a:rPr lang="en-US" sz="2800" b="1" dirty="0" smtClean="0">
              <a:solidFill>
                <a:srgbClr val="C00000"/>
              </a:solidFill>
              <a:latin typeface="Arial Black" panose="020B0A04020102020204" pitchFamily="34" charset="0"/>
            </a:rPr>
            <a:t>SCIENTIFIC TASKS:</a:t>
          </a:r>
          <a:endParaRPr lang="es-MX" sz="2800" dirty="0">
            <a:solidFill>
              <a:srgbClr val="C00000"/>
            </a:solidFill>
            <a:latin typeface="Arial Black" panose="020B0A04020102020204" pitchFamily="34" charset="0"/>
          </a:endParaRPr>
        </a:p>
      </dsp:txBody>
      <dsp:txXfrm>
        <a:off x="6060785" y="307409"/>
        <a:ext cx="5316479" cy="979200"/>
      </dsp:txXfrm>
    </dsp:sp>
    <dsp:sp modelId="{1020417C-3C50-458B-BB54-5B0BEF74587C}">
      <dsp:nvSpPr>
        <dsp:cNvPr id="6" name="Rectángulo 5"/>
        <dsp:cNvSpPr/>
      </dsp:nvSpPr>
      <dsp:spPr bwMode="white">
        <a:xfrm>
          <a:off x="6060785" y="1286609"/>
          <a:ext cx="5316479" cy="4598670"/>
        </a:xfrm>
        <a:prstGeom prst="rect">
          <a:avLst/>
        </a:prstGeom>
        <a:solidFill>
          <a:schemeClr val="bg1">
            <a:alpha val="90000"/>
          </a:schemeClr>
        </a:solidFill>
      </dsp:spPr>
      <dsp:style>
        <a:lnRef idx="2">
          <a:schemeClr val="accent1">
            <a:alpha val="90000"/>
            <a:tint val="40000"/>
          </a:schemeClr>
        </a:lnRef>
        <a:fillRef idx="1">
          <a:schemeClr val="accent1">
            <a:alpha val="90000"/>
            <a:tint val="40000"/>
          </a:schemeClr>
        </a:fillRef>
        <a:effectRef idx="0">
          <a:scrgbClr r="0" g="0" b="0"/>
        </a:effectRef>
        <a:fontRef idx="minor"/>
      </dsp:style>
      <dsp:txBody>
        <a:bodyPr lIns="181356" tIns="181356" rIns="241808" bIns="272034" anchor="t"/>
        <a:lstStyle>
          <a:lvl1pPr algn="l">
            <a:defRPr sz="3400"/>
          </a:lvl1pPr>
          <a:lvl2pPr marL="285750" indent="-285750" algn="l">
            <a:defRPr sz="3400"/>
          </a:lvl2pPr>
          <a:lvl3pPr marL="571500" indent="-285750" algn="l">
            <a:defRPr sz="3400"/>
          </a:lvl3pPr>
          <a:lvl4pPr marL="857250" indent="-285750" algn="l">
            <a:defRPr sz="3400"/>
          </a:lvl4pPr>
          <a:lvl5pPr marL="1143000" indent="-285750" algn="l">
            <a:defRPr sz="3400"/>
          </a:lvl5pPr>
          <a:lvl6pPr marL="1428750" indent="-285750" algn="l">
            <a:defRPr sz="3400"/>
          </a:lvl6pPr>
          <a:lvl7pPr marL="1714500" indent="-285750" algn="l">
            <a:defRPr sz="3400"/>
          </a:lvl7pPr>
          <a:lvl8pPr marL="2000250" indent="-285750" algn="l">
            <a:defRPr sz="3400"/>
          </a:lvl8pPr>
          <a:lvl9pPr marL="2286000" indent="-285750" algn="l">
            <a:defRPr sz="3400"/>
          </a:lvl9pPr>
        </a:lstStyle>
        <a:p>
          <a:pPr lvl="1">
            <a:lnSpc>
              <a:spcPct val="100000"/>
            </a:lnSpc>
            <a:spcBef>
              <a:spcPct val="0"/>
            </a:spcBef>
            <a:spcAft>
              <a:spcPct val="15000"/>
            </a:spcAft>
            <a:buChar char="•"/>
          </a:pPr>
          <a:r>
            <a:rPr lang="en-US" b="1" dirty="0" smtClean="0">
              <a:solidFill>
                <a:schemeClr val="dk1"/>
              </a:solidFill>
              <a:latin typeface="Arial" panose="020B0604020202020204" pitchFamily="34" charset="0"/>
              <a:cs typeface="Arial" panose="020B0604020202020204" pitchFamily="34" charset="0"/>
            </a:rPr>
            <a:t>Characterization of the current state </a:t>
          </a:r>
          <a:r>
            <a:rPr lang="en-US" b="1" smtClean="0">
              <a:solidFill>
                <a:schemeClr val="dk1"/>
              </a:solidFill>
              <a:latin typeface="Arial" panose="020B0604020202020204" pitchFamily="34" charset="0"/>
              <a:cs typeface="Arial" panose="020B0604020202020204" pitchFamily="34" charset="0"/>
            </a:rPr>
            <a:t>of the development </a:t>
          </a:r>
          <a:r>
            <a:rPr lang="en-US" b="1" dirty="0" smtClean="0">
              <a:solidFill>
                <a:schemeClr val="dk1"/>
              </a:solidFill>
              <a:latin typeface="Arial" panose="020B0604020202020204" pitchFamily="34" charset="0"/>
              <a:cs typeface="Arial" panose="020B0604020202020204" pitchFamily="34" charset="0"/>
            </a:rPr>
            <a:t>of the  vocabulary related with tourism in 9</a:t>
          </a:r>
          <a:r>
            <a:rPr lang="en-US" b="1" baseline="30000" dirty="0" smtClean="0">
              <a:solidFill>
                <a:schemeClr val="dk1"/>
              </a:solidFill>
              <a:latin typeface="Arial" panose="020B0604020202020204" pitchFamily="34" charset="0"/>
              <a:cs typeface="Arial" panose="020B0604020202020204" pitchFamily="34" charset="0"/>
            </a:rPr>
            <a:t>th</a:t>
          </a:r>
          <a:r>
            <a:rPr lang="en-US" b="1" dirty="0" smtClean="0">
              <a:solidFill>
                <a:schemeClr val="dk1"/>
              </a:solidFill>
              <a:latin typeface="Arial" panose="020B0604020202020204" pitchFamily="34" charset="0"/>
              <a:cs typeface="Arial" panose="020B0604020202020204" pitchFamily="34" charset="0"/>
            </a:rPr>
            <a:t> grade at ´´Combate de Soroa´´ secondary school in Candelaria</a:t>
          </a:r>
          <a:endParaRPr lang="es-MX" b="1" dirty="0">
            <a:solidFill>
              <a:schemeClr val="dk1"/>
            </a:solidFill>
            <a:latin typeface="Arial" panose="020B0604020202020204" pitchFamily="34" charset="0"/>
            <a:cs typeface="Arial" panose="020B0604020202020204" pitchFamily="34" charset="0"/>
          </a:endParaRPr>
        </a:p>
      </dsp:txBody>
      <dsp:txXfrm>
        <a:off x="6060785" y="1286609"/>
        <a:ext cx="5316479" cy="4598670"/>
      </dsp:txXfrm>
    </dsp:sp>
  </dsp:spTree>
</dsp:drawing>
</file>

<file path=ppt/diagrams/drawing5.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Grupo 1"/>
      <dsp:cNvGrpSpPr/>
    </dsp:nvGrpSpPr>
    <dsp:grpSpPr>
      <a:xfrm>
        <a:off x="0" y="0"/>
        <a:ext cx="11892846" cy="5184576"/>
        <a:chOff x="0" y="0"/>
        <a:chExt cx="11892846" cy="5184576"/>
      </a:xfrm>
    </dsp:grpSpPr>
    <dsp:sp modelId="{DF479FB3-E902-4AFA-9618-7142FCBA99C2}">
      <dsp:nvSpPr>
        <dsp:cNvPr id="5" name="Forma libre 4"/>
        <dsp:cNvSpPr/>
      </dsp:nvSpPr>
      <dsp:spPr bwMode="white">
        <a:xfrm>
          <a:off x="1216728" y="2153085"/>
          <a:ext cx="0" cy="645108"/>
        </a:xfrm>
        <a:custGeom>
          <a:avLst/>
          <a:gdLst/>
          <a:ahLst/>
          <a:cxnLst/>
          <a:pathLst>
            <a:path h="1016">
              <a:moveTo>
                <a:pt x="0" y="0"/>
              </a:moveTo>
              <a:lnTo>
                <a:pt x="0" y="822"/>
              </a:lnTo>
              <a:lnTo>
                <a:pt x="0" y="822"/>
              </a:lnTo>
              <a:lnTo>
                <a:pt x="0" y="1016"/>
              </a:lnTo>
            </a:path>
          </a:pathLst>
        </a:custGeom>
      </dsp:spPr>
      <dsp:style>
        <a:lnRef idx="2">
          <a:schemeClr val="accent3">
            <a:shade val="60000"/>
          </a:schemeClr>
        </a:lnRef>
        <a:fillRef idx="0">
          <a:schemeClr val="accent3"/>
        </a:fillRef>
        <a:effectRef idx="0">
          <a:scrgbClr r="0" g="0" b="0"/>
        </a:effectRef>
        <a:fontRef idx="minor"/>
      </dsp:style>
      <dsp:txXfrm>
        <a:off x="1216728" y="2153085"/>
        <a:ext cx="0" cy="645108"/>
      </dsp:txXfrm>
    </dsp:sp>
    <dsp:sp modelId="{B3CF000C-7939-42A5-A0DD-6CE95DFB1C0C}">
      <dsp:nvSpPr>
        <dsp:cNvPr id="10" name="Forma libre 9"/>
        <dsp:cNvSpPr/>
      </dsp:nvSpPr>
      <dsp:spPr bwMode="white">
        <a:xfrm>
          <a:off x="4295362" y="2153085"/>
          <a:ext cx="0" cy="645108"/>
        </a:xfrm>
        <a:custGeom>
          <a:avLst/>
          <a:gdLst/>
          <a:ahLst/>
          <a:cxnLst/>
          <a:pathLst>
            <a:path h="1016">
              <a:moveTo>
                <a:pt x="0" y="0"/>
              </a:moveTo>
              <a:lnTo>
                <a:pt x="0" y="1016"/>
              </a:lnTo>
            </a:path>
          </a:pathLst>
        </a:custGeom>
      </dsp:spPr>
      <dsp:style>
        <a:lnRef idx="2">
          <a:schemeClr val="accent3">
            <a:shade val="60000"/>
          </a:schemeClr>
        </a:lnRef>
        <a:fillRef idx="0">
          <a:schemeClr val="accent3"/>
        </a:fillRef>
        <a:effectRef idx="0">
          <a:scrgbClr r="0" g="0" b="0"/>
        </a:effectRef>
        <a:fontRef idx="minor"/>
      </dsp:style>
      <dsp:txXfrm>
        <a:off x="4295362" y="2153085"/>
        <a:ext cx="0" cy="645108"/>
      </dsp:txXfrm>
    </dsp:sp>
    <dsp:sp modelId="{60311B93-1983-4F6B-A202-DC5FEA03C9D6}">
      <dsp:nvSpPr>
        <dsp:cNvPr id="15" name="Forma libre 14"/>
        <dsp:cNvSpPr/>
      </dsp:nvSpPr>
      <dsp:spPr bwMode="white">
        <a:xfrm>
          <a:off x="7484719" y="2153085"/>
          <a:ext cx="0" cy="645108"/>
        </a:xfrm>
        <a:custGeom>
          <a:avLst/>
          <a:gdLst/>
          <a:ahLst/>
          <a:cxnLst/>
          <a:pathLst>
            <a:path h="1016">
              <a:moveTo>
                <a:pt x="0" y="0"/>
              </a:moveTo>
              <a:lnTo>
                <a:pt x="0" y="822"/>
              </a:lnTo>
              <a:lnTo>
                <a:pt x="0" y="822"/>
              </a:lnTo>
              <a:lnTo>
                <a:pt x="0" y="1016"/>
              </a:lnTo>
            </a:path>
          </a:pathLst>
        </a:custGeom>
      </dsp:spPr>
      <dsp:style>
        <a:lnRef idx="2">
          <a:schemeClr val="accent3">
            <a:shade val="60000"/>
          </a:schemeClr>
        </a:lnRef>
        <a:fillRef idx="0">
          <a:schemeClr val="accent3"/>
        </a:fillRef>
        <a:effectRef idx="0">
          <a:scrgbClr r="0" g="0" b="0"/>
        </a:effectRef>
        <a:fontRef idx="minor"/>
      </dsp:style>
      <dsp:txXfrm>
        <a:off x="7484719" y="2153085"/>
        <a:ext cx="0" cy="645108"/>
      </dsp:txXfrm>
    </dsp:sp>
    <dsp:sp modelId="{7EBD433D-3C4D-4503-89A8-1EF229D22C32}">
      <dsp:nvSpPr>
        <dsp:cNvPr id="20" name="Forma libre 19"/>
        <dsp:cNvSpPr/>
      </dsp:nvSpPr>
      <dsp:spPr bwMode="white">
        <a:xfrm>
          <a:off x="10475621" y="2153085"/>
          <a:ext cx="0" cy="645108"/>
        </a:xfrm>
        <a:custGeom>
          <a:avLst/>
          <a:gdLst/>
          <a:ahLst/>
          <a:cxnLst/>
          <a:pathLst>
            <a:path h="1016">
              <a:moveTo>
                <a:pt x="0" y="0"/>
              </a:moveTo>
              <a:lnTo>
                <a:pt x="0" y="822"/>
              </a:lnTo>
              <a:lnTo>
                <a:pt x="0" y="822"/>
              </a:lnTo>
              <a:lnTo>
                <a:pt x="0" y="1016"/>
              </a:lnTo>
            </a:path>
          </a:pathLst>
        </a:custGeom>
      </dsp:spPr>
      <dsp:style>
        <a:lnRef idx="2">
          <a:schemeClr val="accent3">
            <a:shade val="60000"/>
          </a:schemeClr>
        </a:lnRef>
        <a:fillRef idx="0">
          <a:schemeClr val="accent3"/>
        </a:fillRef>
        <a:effectRef idx="0">
          <a:scrgbClr r="0" g="0" b="0"/>
        </a:effectRef>
        <a:fontRef idx="minor"/>
      </dsp:style>
      <dsp:txXfrm>
        <a:off x="10475621" y="2153085"/>
        <a:ext cx="0" cy="645108"/>
      </dsp:txXfrm>
    </dsp:sp>
    <dsp:sp modelId="{6FE5CE88-BEAA-4D9F-81A4-9FFF87B7BEB2}">
      <dsp:nvSpPr>
        <dsp:cNvPr id="3" name="Rectángulo redondeado 2"/>
        <dsp:cNvSpPr/>
      </dsp:nvSpPr>
      <dsp:spPr bwMode="white">
        <a:xfrm>
          <a:off x="108718" y="745912"/>
          <a:ext cx="2216021" cy="1407173"/>
        </a:xfrm>
        <a:prstGeom prst="roundRect">
          <a:avLst>
            <a:gd name="adj" fmla="val 10000"/>
          </a:avLst>
        </a:prstGeom>
      </dsp:spPr>
      <dsp:style>
        <a:lnRef idx="2">
          <a:schemeClr val="accent3">
            <a:shade val="80000"/>
          </a:schemeClr>
        </a:lnRef>
        <a:fillRef idx="1">
          <a:schemeClr val="lt1"/>
        </a:fillRef>
        <a:effectRef idx="0">
          <a:scrgbClr r="0" g="0" b="0"/>
        </a:effectRef>
        <a:fontRef idx="minor">
          <a:schemeClr val="lt1"/>
        </a:fontRef>
      </dsp:style>
      <dsp:txXfrm>
        <a:off x="108718" y="745912"/>
        <a:ext cx="2216021" cy="1407173"/>
      </dsp:txXfrm>
    </dsp:sp>
    <dsp:sp modelId="{E9D2A569-F73C-43CA-AF01-004677D158D4}">
      <dsp:nvSpPr>
        <dsp:cNvPr id="4" name="Rectángulo redondeado 3"/>
        <dsp:cNvSpPr/>
      </dsp:nvSpPr>
      <dsp:spPr bwMode="white">
        <a:xfrm>
          <a:off x="354942" y="979825"/>
          <a:ext cx="2216021" cy="1407173"/>
        </a:xfrm>
        <a:prstGeom prst="roundRect">
          <a:avLst>
            <a:gd name="adj" fmla="val 10000"/>
          </a:avLst>
        </a:prstGeom>
      </dsp:spPr>
      <dsp:style>
        <a:lnRef idx="2">
          <a:schemeClr val="accent3"/>
        </a:lnRef>
        <a:fillRef idx="1">
          <a:schemeClr val="accent3">
            <a:alpha val="90000"/>
            <a:tint val="40000"/>
          </a:schemeClr>
        </a:fillRef>
        <a:effectRef idx="0">
          <a:scrgbClr r="0" g="0" b="0"/>
        </a:effectRef>
        <a:fontRef idx="minor"/>
      </dsp:style>
      <dsp:txBody>
        <a:bodyPr lIns="83820" tIns="83820" rIns="83820" bIns="83820" anchor="ctr"/>
        <a:lstStyle>
          <a:lvl1pPr algn="ctr">
            <a:defRPr sz="2200"/>
          </a:lvl1pPr>
          <a:lvl2pPr marL="171450" indent="-171450" algn="ctr">
            <a:defRPr sz="1700"/>
          </a:lvl2pPr>
          <a:lvl3pPr marL="342900" indent="-171450" algn="ctr">
            <a:defRPr sz="1700"/>
          </a:lvl3pPr>
          <a:lvl4pPr marL="514350" indent="-171450" algn="ctr">
            <a:defRPr sz="1700"/>
          </a:lvl4pPr>
          <a:lvl5pPr marL="685800" indent="-171450" algn="ctr">
            <a:defRPr sz="1700"/>
          </a:lvl5pPr>
          <a:lvl6pPr marL="857250" indent="-171450" algn="ctr">
            <a:defRPr sz="1700"/>
          </a:lvl6pPr>
          <a:lvl7pPr marL="1028700" indent="-171450" algn="ctr">
            <a:defRPr sz="1700"/>
          </a:lvl7pPr>
          <a:lvl8pPr marL="1200150" indent="-171450" algn="ctr">
            <a:defRPr sz="1700"/>
          </a:lvl8pPr>
          <a:lvl9pPr marL="1371600" indent="-171450" algn="ctr">
            <a:defRPr sz="1700"/>
          </a:lvl9pPr>
        </a:lstStyle>
        <a:p>
          <a:pPr lvl="0">
            <a:lnSpc>
              <a:spcPct val="100000"/>
            </a:lnSpc>
            <a:spcBef>
              <a:spcPct val="0"/>
            </a:spcBef>
            <a:spcAft>
              <a:spcPct val="35000"/>
            </a:spcAft>
          </a:pPr>
          <a:r>
            <a:rPr lang="en-US" dirty="0" smtClean="0">
              <a:solidFill>
                <a:schemeClr val="dk1"/>
              </a:solidFill>
              <a:latin typeface="Arial Black" panose="020B0A04020102020204" pitchFamily="34" charset="0"/>
            </a:rPr>
            <a:t>Scientific observation</a:t>
          </a:r>
          <a:endParaRPr lang="es-MX" dirty="0">
            <a:solidFill>
              <a:schemeClr val="dk1"/>
            </a:solidFill>
            <a:latin typeface="Arial Black" panose="020B0A04020102020204" pitchFamily="34" charset="0"/>
          </a:endParaRPr>
        </a:p>
      </dsp:txBody>
      <dsp:txXfrm>
        <a:off x="354942" y="979825"/>
        <a:ext cx="2216021" cy="1407173"/>
      </dsp:txXfrm>
    </dsp:sp>
    <dsp:sp modelId="{EAAC2A6B-D488-4ABA-B856-401D9128BE0F}">
      <dsp:nvSpPr>
        <dsp:cNvPr id="6" name="Rectángulo redondeado 5"/>
        <dsp:cNvSpPr/>
      </dsp:nvSpPr>
      <dsp:spPr bwMode="white">
        <a:xfrm>
          <a:off x="0" y="2798193"/>
          <a:ext cx="2433457" cy="1407173"/>
        </a:xfrm>
        <a:prstGeom prst="roundRect">
          <a:avLst>
            <a:gd name="adj" fmla="val 10000"/>
          </a:avLst>
        </a:prstGeom>
      </dsp:spPr>
      <dsp:style>
        <a:lnRef idx="2">
          <a:schemeClr val="accent3">
            <a:shade val="80000"/>
          </a:schemeClr>
        </a:lnRef>
        <a:fillRef idx="1">
          <a:schemeClr val="lt1"/>
        </a:fillRef>
        <a:effectRef idx="0">
          <a:scrgbClr r="0" g="0" b="0"/>
        </a:effectRef>
        <a:fontRef idx="minor">
          <a:schemeClr val="lt1"/>
        </a:fontRef>
      </dsp:style>
      <dsp:txXfrm>
        <a:off x="0" y="2798193"/>
        <a:ext cx="2433457" cy="1407173"/>
      </dsp:txXfrm>
    </dsp:sp>
    <dsp:sp modelId="{5D03546A-3B91-47F2-BC8F-C96A3554F3DC}">
      <dsp:nvSpPr>
        <dsp:cNvPr id="7" name="Rectángulo redondeado 6"/>
        <dsp:cNvSpPr/>
      </dsp:nvSpPr>
      <dsp:spPr bwMode="white">
        <a:xfrm>
          <a:off x="246225" y="3032107"/>
          <a:ext cx="2433457" cy="1407173"/>
        </a:xfrm>
        <a:prstGeom prst="roundRect">
          <a:avLst>
            <a:gd name="adj" fmla="val 10000"/>
          </a:avLst>
        </a:prstGeom>
      </dsp:spPr>
      <dsp:style>
        <a:lnRef idx="2">
          <a:schemeClr val="accent3"/>
        </a:lnRef>
        <a:fillRef idx="1">
          <a:schemeClr val="accent3">
            <a:alpha val="90000"/>
            <a:tint val="40000"/>
          </a:schemeClr>
        </a:fillRef>
        <a:effectRef idx="0">
          <a:scrgbClr r="0" g="0" b="0"/>
        </a:effectRef>
        <a:fontRef idx="minor"/>
      </dsp:style>
      <dsp:txBody>
        <a:bodyPr lIns="91439" tIns="91439" rIns="91439" bIns="91439" anchor="ctr"/>
        <a:lstStyle>
          <a:lvl1pPr algn="ctr">
            <a:defRPr sz="2200"/>
          </a:lvl1pPr>
          <a:lvl2pPr marL="171450" indent="-171450" algn="ctr">
            <a:defRPr sz="1700"/>
          </a:lvl2pPr>
          <a:lvl3pPr marL="342900" indent="-171450" algn="ctr">
            <a:defRPr sz="1700"/>
          </a:lvl3pPr>
          <a:lvl4pPr marL="514350" indent="-171450" algn="ctr">
            <a:defRPr sz="1700"/>
          </a:lvl4pPr>
          <a:lvl5pPr marL="685800" indent="-171450" algn="ctr">
            <a:defRPr sz="1700"/>
          </a:lvl5pPr>
          <a:lvl6pPr marL="857250" indent="-171450" algn="ctr">
            <a:defRPr sz="1700"/>
          </a:lvl6pPr>
          <a:lvl7pPr marL="1028700" indent="-171450" algn="ctr">
            <a:defRPr sz="1700"/>
          </a:lvl7pPr>
          <a:lvl8pPr marL="1200150" indent="-171450" algn="ctr">
            <a:defRPr sz="1700"/>
          </a:lvl8pPr>
          <a:lvl9pPr marL="1371600" indent="-171450" algn="ctr">
            <a:defRPr sz="1700"/>
          </a:lvl9pPr>
        </a:lstStyle>
        <a:p>
          <a:pPr lvl="0">
            <a:lnSpc>
              <a:spcPct val="100000"/>
            </a:lnSpc>
            <a:spcBef>
              <a:spcPct val="0"/>
            </a:spcBef>
            <a:spcAft>
              <a:spcPct val="35000"/>
            </a:spcAft>
          </a:pPr>
          <a:r>
            <a:rPr lang="en-US" sz="2400" dirty="0" smtClean="0">
              <a:solidFill>
                <a:schemeClr val="dk1"/>
              </a:solidFill>
              <a:latin typeface="Arial Black" panose="020B0A04020102020204" pitchFamily="34" charset="0"/>
              <a:cs typeface="Arial" panose="020B0604020202020204" pitchFamily="34" charset="0"/>
            </a:rPr>
            <a:t>Instrument: Observation guide </a:t>
          </a:r>
          <a:endParaRPr lang="es-MX" sz="2400" dirty="0">
            <a:solidFill>
              <a:schemeClr val="dk1"/>
            </a:solidFill>
            <a:latin typeface="Arial Black" panose="020B0A04020102020204" pitchFamily="34" charset="0"/>
            <a:cs typeface="Arial" panose="020B0604020202020204" pitchFamily="34" charset="0"/>
          </a:endParaRPr>
        </a:p>
      </dsp:txBody>
      <dsp:txXfrm>
        <a:off x="246225" y="3032107"/>
        <a:ext cx="2433457" cy="1407173"/>
      </dsp:txXfrm>
    </dsp:sp>
    <dsp:sp modelId="{70F88F3B-874C-405F-97A8-F0A05ACED6C9}">
      <dsp:nvSpPr>
        <dsp:cNvPr id="8" name="Rectángulo redondeado 7"/>
        <dsp:cNvSpPr/>
      </dsp:nvSpPr>
      <dsp:spPr bwMode="white">
        <a:xfrm>
          <a:off x="3187352" y="745912"/>
          <a:ext cx="2216021" cy="1407173"/>
        </a:xfrm>
        <a:prstGeom prst="roundRect">
          <a:avLst>
            <a:gd name="adj" fmla="val 10000"/>
          </a:avLst>
        </a:prstGeom>
      </dsp:spPr>
      <dsp:style>
        <a:lnRef idx="2">
          <a:schemeClr val="accent3">
            <a:shade val="80000"/>
          </a:schemeClr>
        </a:lnRef>
        <a:fillRef idx="1">
          <a:schemeClr val="lt1"/>
        </a:fillRef>
        <a:effectRef idx="0">
          <a:scrgbClr r="0" g="0" b="0"/>
        </a:effectRef>
        <a:fontRef idx="minor">
          <a:schemeClr val="lt1"/>
        </a:fontRef>
      </dsp:style>
      <dsp:txXfrm>
        <a:off x="3187352" y="745912"/>
        <a:ext cx="2216021" cy="1407173"/>
      </dsp:txXfrm>
    </dsp:sp>
    <dsp:sp modelId="{2B5013B4-BF78-4EA4-B799-AA9BB9A1C314}">
      <dsp:nvSpPr>
        <dsp:cNvPr id="9" name="Rectángulo redondeado 8"/>
        <dsp:cNvSpPr/>
      </dsp:nvSpPr>
      <dsp:spPr bwMode="white">
        <a:xfrm>
          <a:off x="3433576" y="979825"/>
          <a:ext cx="2216021" cy="1407173"/>
        </a:xfrm>
        <a:prstGeom prst="roundRect">
          <a:avLst>
            <a:gd name="adj" fmla="val 10000"/>
          </a:avLst>
        </a:prstGeom>
      </dsp:spPr>
      <dsp:style>
        <a:lnRef idx="2">
          <a:schemeClr val="accent3"/>
        </a:lnRef>
        <a:fillRef idx="1">
          <a:schemeClr val="accent3">
            <a:alpha val="90000"/>
            <a:tint val="40000"/>
          </a:schemeClr>
        </a:fillRef>
        <a:effectRef idx="0">
          <a:scrgbClr r="0" g="0" b="0"/>
        </a:effectRef>
        <a:fontRef idx="minor"/>
      </dsp:style>
      <dsp:txBody>
        <a:bodyPr lIns="83820" tIns="83820" rIns="83820" bIns="83820" anchor="ctr"/>
        <a:lstStyle>
          <a:lvl1pPr algn="ctr">
            <a:defRPr sz="2200"/>
          </a:lvl1pPr>
          <a:lvl2pPr marL="171450" indent="-171450" algn="ctr">
            <a:defRPr sz="1700"/>
          </a:lvl2pPr>
          <a:lvl3pPr marL="342900" indent="-171450" algn="ctr">
            <a:defRPr sz="1700"/>
          </a:lvl3pPr>
          <a:lvl4pPr marL="514350" indent="-171450" algn="ctr">
            <a:defRPr sz="1700"/>
          </a:lvl4pPr>
          <a:lvl5pPr marL="685800" indent="-171450" algn="ctr">
            <a:defRPr sz="1700"/>
          </a:lvl5pPr>
          <a:lvl6pPr marL="857250" indent="-171450" algn="ctr">
            <a:defRPr sz="1700"/>
          </a:lvl6pPr>
          <a:lvl7pPr marL="1028700" indent="-171450" algn="ctr">
            <a:defRPr sz="1700"/>
          </a:lvl7pPr>
          <a:lvl8pPr marL="1200150" indent="-171450" algn="ctr">
            <a:defRPr sz="1700"/>
          </a:lvl8pPr>
          <a:lvl9pPr marL="1371600" indent="-171450" algn="ctr">
            <a:defRPr sz="1700"/>
          </a:lvl9pPr>
        </a:lstStyle>
        <a:p>
          <a:pPr lvl="0">
            <a:lnSpc>
              <a:spcPct val="100000"/>
            </a:lnSpc>
            <a:spcBef>
              <a:spcPct val="0"/>
            </a:spcBef>
            <a:spcAft>
              <a:spcPct val="35000"/>
            </a:spcAft>
          </a:pPr>
          <a:r>
            <a:rPr lang="en-US" dirty="0" smtClean="0">
              <a:solidFill>
                <a:schemeClr val="dk1"/>
              </a:solidFill>
              <a:latin typeface="Arial Black" panose="020B0A04020102020204" pitchFamily="34" charset="0"/>
            </a:rPr>
            <a:t>Survey</a:t>
          </a:r>
          <a:endParaRPr lang="es-MX" dirty="0">
            <a:solidFill>
              <a:schemeClr val="dk1"/>
            </a:solidFill>
            <a:latin typeface="Arial Black" panose="020B0A04020102020204" pitchFamily="34" charset="0"/>
          </a:endParaRPr>
        </a:p>
      </dsp:txBody>
      <dsp:txXfrm>
        <a:off x="3433576" y="979825"/>
        <a:ext cx="2216021" cy="1407173"/>
      </dsp:txXfrm>
    </dsp:sp>
    <dsp:sp modelId="{4E5996B5-64E3-4731-8488-B0AA1C1CCD10}">
      <dsp:nvSpPr>
        <dsp:cNvPr id="11" name="Rectángulo redondeado 10"/>
        <dsp:cNvSpPr/>
      </dsp:nvSpPr>
      <dsp:spPr bwMode="white">
        <a:xfrm>
          <a:off x="2925906" y="2798193"/>
          <a:ext cx="2738913" cy="1407173"/>
        </a:xfrm>
        <a:prstGeom prst="roundRect">
          <a:avLst>
            <a:gd name="adj" fmla="val 10000"/>
          </a:avLst>
        </a:prstGeom>
      </dsp:spPr>
      <dsp:style>
        <a:lnRef idx="2">
          <a:schemeClr val="accent3">
            <a:shade val="80000"/>
          </a:schemeClr>
        </a:lnRef>
        <a:fillRef idx="1">
          <a:schemeClr val="lt1"/>
        </a:fillRef>
        <a:effectRef idx="0">
          <a:scrgbClr r="0" g="0" b="0"/>
        </a:effectRef>
        <a:fontRef idx="minor">
          <a:schemeClr val="lt1"/>
        </a:fontRef>
      </dsp:style>
      <dsp:txXfrm>
        <a:off x="2925906" y="2798193"/>
        <a:ext cx="2738913" cy="1407173"/>
      </dsp:txXfrm>
    </dsp:sp>
    <dsp:sp modelId="{30FDD10D-5500-403A-971B-02EE26ECAAB2}">
      <dsp:nvSpPr>
        <dsp:cNvPr id="12" name="Rectángulo redondeado 11"/>
        <dsp:cNvSpPr/>
      </dsp:nvSpPr>
      <dsp:spPr bwMode="white">
        <a:xfrm>
          <a:off x="3172130" y="3032107"/>
          <a:ext cx="2738913" cy="1407173"/>
        </a:xfrm>
        <a:prstGeom prst="roundRect">
          <a:avLst>
            <a:gd name="adj" fmla="val 10000"/>
          </a:avLst>
        </a:prstGeom>
      </dsp:spPr>
      <dsp:style>
        <a:lnRef idx="2">
          <a:schemeClr val="accent3"/>
        </a:lnRef>
        <a:fillRef idx="1">
          <a:schemeClr val="accent3">
            <a:alpha val="90000"/>
            <a:tint val="40000"/>
          </a:schemeClr>
        </a:fillRef>
        <a:effectRef idx="0">
          <a:scrgbClr r="0" g="0" b="0"/>
        </a:effectRef>
        <a:fontRef idx="minor"/>
      </dsp:style>
      <dsp:txBody>
        <a:bodyPr lIns="91439" tIns="91439" rIns="91439" bIns="91439" anchor="ctr"/>
        <a:lstStyle>
          <a:lvl1pPr algn="ctr">
            <a:defRPr sz="2200"/>
          </a:lvl1pPr>
          <a:lvl2pPr marL="171450" indent="-171450" algn="ctr">
            <a:defRPr sz="1700"/>
          </a:lvl2pPr>
          <a:lvl3pPr marL="342900" indent="-171450" algn="ctr">
            <a:defRPr sz="1700"/>
          </a:lvl3pPr>
          <a:lvl4pPr marL="514350" indent="-171450" algn="ctr">
            <a:defRPr sz="1700"/>
          </a:lvl4pPr>
          <a:lvl5pPr marL="685800" indent="-171450" algn="ctr">
            <a:defRPr sz="1700"/>
          </a:lvl5pPr>
          <a:lvl6pPr marL="857250" indent="-171450" algn="ctr">
            <a:defRPr sz="1700"/>
          </a:lvl6pPr>
          <a:lvl7pPr marL="1028700" indent="-171450" algn="ctr">
            <a:defRPr sz="1700"/>
          </a:lvl7pPr>
          <a:lvl8pPr marL="1200150" indent="-171450" algn="ctr">
            <a:defRPr sz="1700"/>
          </a:lvl8pPr>
          <a:lvl9pPr marL="1371600" indent="-171450" algn="ctr">
            <a:defRPr sz="1700"/>
          </a:lvl9pPr>
        </a:lstStyle>
        <a:p>
          <a:pPr lvl="0">
            <a:lnSpc>
              <a:spcPct val="100000"/>
            </a:lnSpc>
            <a:spcBef>
              <a:spcPct val="0"/>
            </a:spcBef>
            <a:spcAft>
              <a:spcPct val="35000"/>
            </a:spcAft>
          </a:pPr>
          <a:r>
            <a:rPr lang="en-US" sz="2400" dirty="0" smtClean="0">
              <a:solidFill>
                <a:schemeClr val="dk1"/>
              </a:solidFill>
              <a:latin typeface="Arial Black" panose="020B0A04020102020204" pitchFamily="34" charset="0"/>
            </a:rPr>
            <a:t>Instrument: Questionnaire of survey </a:t>
          </a:r>
          <a:endParaRPr lang="es-MX" sz="2400" dirty="0">
            <a:solidFill>
              <a:schemeClr val="dk1"/>
            </a:solidFill>
            <a:latin typeface="Arial Black" panose="020B0A04020102020204" pitchFamily="34" charset="0"/>
          </a:endParaRPr>
        </a:p>
      </dsp:txBody>
      <dsp:txXfrm>
        <a:off x="3172130" y="3032107"/>
        <a:ext cx="2738913" cy="1407173"/>
      </dsp:txXfrm>
    </dsp:sp>
    <dsp:sp modelId="{FD0EB091-0854-4203-AA1B-E2562CA46299}">
      <dsp:nvSpPr>
        <dsp:cNvPr id="13" name="Rectángulo redondeado 12"/>
        <dsp:cNvSpPr/>
      </dsp:nvSpPr>
      <dsp:spPr bwMode="white">
        <a:xfrm>
          <a:off x="6376709" y="745912"/>
          <a:ext cx="2216021" cy="1407173"/>
        </a:xfrm>
        <a:prstGeom prst="roundRect">
          <a:avLst>
            <a:gd name="adj" fmla="val 10000"/>
          </a:avLst>
        </a:prstGeom>
      </dsp:spPr>
      <dsp:style>
        <a:lnRef idx="2">
          <a:schemeClr val="accent3">
            <a:shade val="80000"/>
          </a:schemeClr>
        </a:lnRef>
        <a:fillRef idx="1">
          <a:schemeClr val="lt1"/>
        </a:fillRef>
        <a:effectRef idx="0">
          <a:scrgbClr r="0" g="0" b="0"/>
        </a:effectRef>
        <a:fontRef idx="minor">
          <a:schemeClr val="lt1"/>
        </a:fontRef>
      </dsp:style>
      <dsp:txXfrm>
        <a:off x="6376709" y="745912"/>
        <a:ext cx="2216021" cy="1407173"/>
      </dsp:txXfrm>
    </dsp:sp>
    <dsp:sp modelId="{F735B5E3-CF6E-4579-9127-BAE2012D086E}">
      <dsp:nvSpPr>
        <dsp:cNvPr id="14" name="Rectángulo redondeado 13"/>
        <dsp:cNvSpPr/>
      </dsp:nvSpPr>
      <dsp:spPr bwMode="white">
        <a:xfrm>
          <a:off x="6622933" y="979825"/>
          <a:ext cx="2216021" cy="1407173"/>
        </a:xfrm>
        <a:prstGeom prst="roundRect">
          <a:avLst>
            <a:gd name="adj" fmla="val 10000"/>
          </a:avLst>
        </a:prstGeom>
      </dsp:spPr>
      <dsp:style>
        <a:lnRef idx="2">
          <a:schemeClr val="accent3"/>
        </a:lnRef>
        <a:fillRef idx="1">
          <a:schemeClr val="accent3">
            <a:alpha val="90000"/>
            <a:tint val="40000"/>
          </a:schemeClr>
        </a:fillRef>
        <a:effectRef idx="0">
          <a:scrgbClr r="0" g="0" b="0"/>
        </a:effectRef>
        <a:fontRef idx="minor"/>
      </dsp:style>
      <dsp:txBody>
        <a:bodyPr lIns="83820" tIns="83820" rIns="83820" bIns="83820" anchor="ctr"/>
        <a:lstStyle>
          <a:lvl1pPr algn="ctr">
            <a:defRPr sz="2200"/>
          </a:lvl1pPr>
          <a:lvl2pPr marL="171450" indent="-171450" algn="ctr">
            <a:defRPr sz="1700"/>
          </a:lvl2pPr>
          <a:lvl3pPr marL="342900" indent="-171450" algn="ctr">
            <a:defRPr sz="1700"/>
          </a:lvl3pPr>
          <a:lvl4pPr marL="514350" indent="-171450" algn="ctr">
            <a:defRPr sz="1700"/>
          </a:lvl4pPr>
          <a:lvl5pPr marL="685800" indent="-171450" algn="ctr">
            <a:defRPr sz="1700"/>
          </a:lvl5pPr>
          <a:lvl6pPr marL="857250" indent="-171450" algn="ctr">
            <a:defRPr sz="1700"/>
          </a:lvl6pPr>
          <a:lvl7pPr marL="1028700" indent="-171450" algn="ctr">
            <a:defRPr sz="1700"/>
          </a:lvl7pPr>
          <a:lvl8pPr marL="1200150" indent="-171450" algn="ctr">
            <a:defRPr sz="1700"/>
          </a:lvl8pPr>
          <a:lvl9pPr marL="1371600" indent="-171450" algn="ctr">
            <a:defRPr sz="1700"/>
          </a:lvl9pPr>
        </a:lstStyle>
        <a:p>
          <a:pPr lvl="0">
            <a:lnSpc>
              <a:spcPct val="100000"/>
            </a:lnSpc>
            <a:spcBef>
              <a:spcPct val="0"/>
            </a:spcBef>
            <a:spcAft>
              <a:spcPct val="35000"/>
            </a:spcAft>
          </a:pPr>
          <a:r>
            <a:rPr lang="en-US" dirty="0" smtClean="0">
              <a:solidFill>
                <a:schemeClr val="dk1"/>
              </a:solidFill>
              <a:latin typeface="Arial Black" panose="020B0A04020102020204" pitchFamily="34" charset="0"/>
            </a:rPr>
            <a:t>Interview</a:t>
          </a:r>
          <a:r>
            <a:rPr lang="en-US" dirty="0" smtClean="0">
              <a:solidFill>
                <a:schemeClr val="dk1"/>
              </a:solidFill>
            </a:rPr>
            <a:t> </a:t>
          </a:r>
          <a:endParaRPr lang="es-MX" dirty="0">
            <a:solidFill>
              <a:schemeClr val="dk1"/>
            </a:solidFill>
          </a:endParaRPr>
        </a:p>
      </dsp:txBody>
      <dsp:txXfrm>
        <a:off x="6622933" y="979825"/>
        <a:ext cx="2216021" cy="1407173"/>
      </dsp:txXfrm>
    </dsp:sp>
    <dsp:sp modelId="{818B6B7A-6067-44AA-900E-BABDB1128865}">
      <dsp:nvSpPr>
        <dsp:cNvPr id="16" name="Rectángulo redondeado 15"/>
        <dsp:cNvSpPr/>
      </dsp:nvSpPr>
      <dsp:spPr bwMode="white">
        <a:xfrm>
          <a:off x="6157268" y="2798193"/>
          <a:ext cx="2654904" cy="1407173"/>
        </a:xfrm>
        <a:prstGeom prst="roundRect">
          <a:avLst>
            <a:gd name="adj" fmla="val 10000"/>
          </a:avLst>
        </a:prstGeom>
      </dsp:spPr>
      <dsp:style>
        <a:lnRef idx="2">
          <a:schemeClr val="accent3">
            <a:shade val="80000"/>
          </a:schemeClr>
        </a:lnRef>
        <a:fillRef idx="1">
          <a:schemeClr val="lt1"/>
        </a:fillRef>
        <a:effectRef idx="0">
          <a:scrgbClr r="0" g="0" b="0"/>
        </a:effectRef>
        <a:fontRef idx="minor">
          <a:schemeClr val="lt1"/>
        </a:fontRef>
      </dsp:style>
      <dsp:txXfrm>
        <a:off x="6157268" y="2798193"/>
        <a:ext cx="2654904" cy="1407173"/>
      </dsp:txXfrm>
    </dsp:sp>
    <dsp:sp modelId="{2CED8E72-41A6-41FB-8BA8-0728F45DC2A1}">
      <dsp:nvSpPr>
        <dsp:cNvPr id="17" name="Rectángulo redondeado 16"/>
        <dsp:cNvSpPr/>
      </dsp:nvSpPr>
      <dsp:spPr bwMode="white">
        <a:xfrm>
          <a:off x="6403492" y="3032107"/>
          <a:ext cx="2654904" cy="1407173"/>
        </a:xfrm>
        <a:prstGeom prst="roundRect">
          <a:avLst>
            <a:gd name="adj" fmla="val 10000"/>
          </a:avLst>
        </a:prstGeom>
      </dsp:spPr>
      <dsp:style>
        <a:lnRef idx="2">
          <a:schemeClr val="accent3"/>
        </a:lnRef>
        <a:fillRef idx="1">
          <a:schemeClr val="accent3">
            <a:alpha val="90000"/>
            <a:tint val="40000"/>
          </a:schemeClr>
        </a:fillRef>
        <a:effectRef idx="0">
          <a:scrgbClr r="0" g="0" b="0"/>
        </a:effectRef>
        <a:fontRef idx="minor"/>
      </dsp:style>
      <dsp:txBody>
        <a:bodyPr lIns="91439" tIns="91439" rIns="91439" bIns="91439" anchor="ctr"/>
        <a:lstStyle>
          <a:lvl1pPr algn="ctr">
            <a:defRPr sz="2200"/>
          </a:lvl1pPr>
          <a:lvl2pPr marL="171450" indent="-171450" algn="ctr">
            <a:defRPr sz="1700"/>
          </a:lvl2pPr>
          <a:lvl3pPr marL="342900" indent="-171450" algn="ctr">
            <a:defRPr sz="1700"/>
          </a:lvl3pPr>
          <a:lvl4pPr marL="514350" indent="-171450" algn="ctr">
            <a:defRPr sz="1700"/>
          </a:lvl4pPr>
          <a:lvl5pPr marL="685800" indent="-171450" algn="ctr">
            <a:defRPr sz="1700"/>
          </a:lvl5pPr>
          <a:lvl6pPr marL="857250" indent="-171450" algn="ctr">
            <a:defRPr sz="1700"/>
          </a:lvl6pPr>
          <a:lvl7pPr marL="1028700" indent="-171450" algn="ctr">
            <a:defRPr sz="1700"/>
          </a:lvl7pPr>
          <a:lvl8pPr marL="1200150" indent="-171450" algn="ctr">
            <a:defRPr sz="1700"/>
          </a:lvl8pPr>
          <a:lvl9pPr marL="1371600" indent="-171450" algn="ctr">
            <a:defRPr sz="1700"/>
          </a:lvl9pPr>
        </a:lstStyle>
        <a:p>
          <a:pPr lvl="0">
            <a:lnSpc>
              <a:spcPct val="100000"/>
            </a:lnSpc>
            <a:spcBef>
              <a:spcPct val="0"/>
            </a:spcBef>
            <a:spcAft>
              <a:spcPct val="35000"/>
            </a:spcAft>
          </a:pPr>
          <a:r>
            <a:rPr lang="en-US" sz="2400" dirty="0" smtClean="0">
              <a:solidFill>
                <a:schemeClr val="dk1"/>
              </a:solidFill>
              <a:latin typeface="Arial Black" panose="020B0A04020102020204" pitchFamily="34" charset="0"/>
            </a:rPr>
            <a:t>Instrument: Questionnaire of interview </a:t>
          </a:r>
          <a:endParaRPr lang="es-MX" sz="2400" dirty="0">
            <a:solidFill>
              <a:schemeClr val="dk1"/>
            </a:solidFill>
            <a:latin typeface="Arial Black" panose="020B0A04020102020204" pitchFamily="34" charset="0"/>
          </a:endParaRPr>
        </a:p>
      </dsp:txBody>
      <dsp:txXfrm>
        <a:off x="6403492" y="3032107"/>
        <a:ext cx="2654904" cy="1407173"/>
      </dsp:txXfrm>
    </dsp:sp>
    <dsp:sp modelId="{9EF4AEA4-F2F9-4425-ADEF-24E183CB2AC5}">
      <dsp:nvSpPr>
        <dsp:cNvPr id="18" name="Rectángulo redondeado 17"/>
        <dsp:cNvSpPr/>
      </dsp:nvSpPr>
      <dsp:spPr bwMode="white">
        <a:xfrm>
          <a:off x="9367610" y="745912"/>
          <a:ext cx="2216021" cy="1407173"/>
        </a:xfrm>
        <a:prstGeom prst="roundRect">
          <a:avLst>
            <a:gd name="adj" fmla="val 10000"/>
          </a:avLst>
        </a:prstGeom>
      </dsp:spPr>
      <dsp:style>
        <a:lnRef idx="2">
          <a:schemeClr val="accent3">
            <a:shade val="80000"/>
          </a:schemeClr>
        </a:lnRef>
        <a:fillRef idx="1">
          <a:schemeClr val="lt1"/>
        </a:fillRef>
        <a:effectRef idx="0">
          <a:scrgbClr r="0" g="0" b="0"/>
        </a:effectRef>
        <a:fontRef idx="minor">
          <a:schemeClr val="lt1"/>
        </a:fontRef>
      </dsp:style>
      <dsp:txXfrm>
        <a:off x="9367610" y="745912"/>
        <a:ext cx="2216021" cy="1407173"/>
      </dsp:txXfrm>
    </dsp:sp>
    <dsp:sp modelId="{F3AA0074-0D60-4C34-831C-2A6662B4713F}">
      <dsp:nvSpPr>
        <dsp:cNvPr id="19" name="Rectángulo redondeado 18"/>
        <dsp:cNvSpPr/>
      </dsp:nvSpPr>
      <dsp:spPr bwMode="white">
        <a:xfrm>
          <a:off x="9613835" y="979825"/>
          <a:ext cx="2216021" cy="1407173"/>
        </a:xfrm>
        <a:prstGeom prst="roundRect">
          <a:avLst>
            <a:gd name="adj" fmla="val 10000"/>
          </a:avLst>
        </a:prstGeom>
      </dsp:spPr>
      <dsp:style>
        <a:lnRef idx="2">
          <a:schemeClr val="accent3"/>
        </a:lnRef>
        <a:fillRef idx="1">
          <a:schemeClr val="accent3">
            <a:alpha val="90000"/>
            <a:tint val="40000"/>
          </a:schemeClr>
        </a:fillRef>
        <a:effectRef idx="0">
          <a:scrgbClr r="0" g="0" b="0"/>
        </a:effectRef>
        <a:fontRef idx="minor"/>
      </dsp:style>
      <dsp:txBody>
        <a:bodyPr lIns="83820" tIns="83820" rIns="83820" bIns="83820" anchor="ctr"/>
        <a:lstStyle>
          <a:lvl1pPr algn="ctr">
            <a:defRPr sz="2200"/>
          </a:lvl1pPr>
          <a:lvl2pPr marL="171450" indent="-171450" algn="ctr">
            <a:defRPr sz="1700"/>
          </a:lvl2pPr>
          <a:lvl3pPr marL="342900" indent="-171450" algn="ctr">
            <a:defRPr sz="1700"/>
          </a:lvl3pPr>
          <a:lvl4pPr marL="514350" indent="-171450" algn="ctr">
            <a:defRPr sz="1700"/>
          </a:lvl4pPr>
          <a:lvl5pPr marL="685800" indent="-171450" algn="ctr">
            <a:defRPr sz="1700"/>
          </a:lvl5pPr>
          <a:lvl6pPr marL="857250" indent="-171450" algn="ctr">
            <a:defRPr sz="1700"/>
          </a:lvl6pPr>
          <a:lvl7pPr marL="1028700" indent="-171450" algn="ctr">
            <a:defRPr sz="1700"/>
          </a:lvl7pPr>
          <a:lvl8pPr marL="1200150" indent="-171450" algn="ctr">
            <a:defRPr sz="1700"/>
          </a:lvl8pPr>
          <a:lvl9pPr marL="1371600" indent="-171450" algn="ctr">
            <a:defRPr sz="1700"/>
          </a:lvl9pPr>
        </a:lstStyle>
        <a:p>
          <a:pPr lvl="0">
            <a:lnSpc>
              <a:spcPct val="100000"/>
            </a:lnSpc>
            <a:spcBef>
              <a:spcPct val="0"/>
            </a:spcBef>
            <a:spcAft>
              <a:spcPct val="35000"/>
            </a:spcAft>
          </a:pPr>
          <a:r>
            <a:rPr lang="en-US" dirty="0" smtClean="0">
              <a:solidFill>
                <a:schemeClr val="dk1"/>
              </a:solidFill>
              <a:latin typeface="Arial Black" panose="020B0A04020102020204" pitchFamily="34" charset="0"/>
            </a:rPr>
            <a:t>Pedagogical test</a:t>
          </a:r>
          <a:endParaRPr lang="es-MX" dirty="0">
            <a:solidFill>
              <a:schemeClr val="dk1"/>
            </a:solidFill>
            <a:latin typeface="Arial Black" panose="020B0A04020102020204" pitchFamily="34" charset="0"/>
          </a:endParaRPr>
        </a:p>
      </dsp:txBody>
      <dsp:txXfrm>
        <a:off x="9613835" y="979825"/>
        <a:ext cx="2216021" cy="1407173"/>
      </dsp:txXfrm>
    </dsp:sp>
    <dsp:sp modelId="{70FCAB79-8ADA-499A-82DC-F90807F9141B}">
      <dsp:nvSpPr>
        <dsp:cNvPr id="21" name="Rectángulo redondeado 20"/>
        <dsp:cNvSpPr/>
      </dsp:nvSpPr>
      <dsp:spPr bwMode="white">
        <a:xfrm>
          <a:off x="9304620" y="2798193"/>
          <a:ext cx="2342001" cy="1407173"/>
        </a:xfrm>
        <a:prstGeom prst="roundRect">
          <a:avLst>
            <a:gd name="adj" fmla="val 10000"/>
          </a:avLst>
        </a:prstGeom>
      </dsp:spPr>
      <dsp:style>
        <a:lnRef idx="2">
          <a:schemeClr val="accent3">
            <a:shade val="80000"/>
          </a:schemeClr>
        </a:lnRef>
        <a:fillRef idx="1">
          <a:schemeClr val="lt1"/>
        </a:fillRef>
        <a:effectRef idx="0">
          <a:scrgbClr r="0" g="0" b="0"/>
        </a:effectRef>
        <a:fontRef idx="minor">
          <a:schemeClr val="lt1"/>
        </a:fontRef>
      </dsp:style>
      <dsp:txXfrm>
        <a:off x="9304620" y="2798193"/>
        <a:ext cx="2342001" cy="1407173"/>
      </dsp:txXfrm>
    </dsp:sp>
    <dsp:sp modelId="{0DAFB70B-EB0B-4DED-AB0B-2A802069CABD}">
      <dsp:nvSpPr>
        <dsp:cNvPr id="22" name="Rectángulo redondeado 21"/>
        <dsp:cNvSpPr/>
      </dsp:nvSpPr>
      <dsp:spPr bwMode="white">
        <a:xfrm>
          <a:off x="9550845" y="3032107"/>
          <a:ext cx="2342001" cy="1407173"/>
        </a:xfrm>
        <a:prstGeom prst="roundRect">
          <a:avLst>
            <a:gd name="adj" fmla="val 10000"/>
          </a:avLst>
        </a:prstGeom>
      </dsp:spPr>
      <dsp:style>
        <a:lnRef idx="2">
          <a:schemeClr val="accent3"/>
        </a:lnRef>
        <a:fillRef idx="1">
          <a:schemeClr val="accent3">
            <a:alpha val="90000"/>
            <a:tint val="40000"/>
          </a:schemeClr>
        </a:fillRef>
        <a:effectRef idx="0">
          <a:scrgbClr r="0" g="0" b="0"/>
        </a:effectRef>
        <a:fontRef idx="minor"/>
      </dsp:style>
      <dsp:txBody>
        <a:bodyPr lIns="91439" tIns="91439" rIns="91439" bIns="91439" anchor="ctr"/>
        <a:lstStyle>
          <a:lvl1pPr algn="ctr">
            <a:defRPr sz="2200"/>
          </a:lvl1pPr>
          <a:lvl2pPr marL="171450" indent="-171450" algn="ctr">
            <a:defRPr sz="1700"/>
          </a:lvl2pPr>
          <a:lvl3pPr marL="342900" indent="-171450" algn="ctr">
            <a:defRPr sz="1700"/>
          </a:lvl3pPr>
          <a:lvl4pPr marL="514350" indent="-171450" algn="ctr">
            <a:defRPr sz="1700"/>
          </a:lvl4pPr>
          <a:lvl5pPr marL="685800" indent="-171450" algn="ctr">
            <a:defRPr sz="1700"/>
          </a:lvl5pPr>
          <a:lvl6pPr marL="857250" indent="-171450" algn="ctr">
            <a:defRPr sz="1700"/>
          </a:lvl6pPr>
          <a:lvl7pPr marL="1028700" indent="-171450" algn="ctr">
            <a:defRPr sz="1700"/>
          </a:lvl7pPr>
          <a:lvl8pPr marL="1200150" indent="-171450" algn="ctr">
            <a:defRPr sz="1700"/>
          </a:lvl8pPr>
          <a:lvl9pPr marL="1371600" indent="-171450" algn="ctr">
            <a:defRPr sz="1700"/>
          </a:lvl9pPr>
        </a:lstStyle>
        <a:p>
          <a:pPr lvl="0">
            <a:lnSpc>
              <a:spcPct val="100000"/>
            </a:lnSpc>
            <a:spcBef>
              <a:spcPct val="0"/>
            </a:spcBef>
            <a:spcAft>
              <a:spcPct val="35000"/>
            </a:spcAft>
          </a:pPr>
          <a:r>
            <a:rPr lang="en-US" sz="2400" dirty="0" smtClean="0">
              <a:solidFill>
                <a:schemeClr val="dk1"/>
              </a:solidFill>
              <a:latin typeface="Arial Black" panose="020B0A04020102020204" pitchFamily="34" charset="0"/>
            </a:rPr>
            <a:t>Instrument: Pedagogical test </a:t>
          </a:r>
          <a:endParaRPr lang="es-MX" sz="2400" dirty="0">
            <a:solidFill>
              <a:schemeClr val="dk1"/>
            </a:solidFill>
            <a:latin typeface="Arial Black" panose="020B0A04020102020204" pitchFamily="34" charset="0"/>
          </a:endParaRPr>
        </a:p>
      </dsp:txBody>
      <dsp:txXfrm>
        <a:off x="9550845" y="3032107"/>
        <a:ext cx="2342001" cy="1407173"/>
      </dsp:txXfrm>
    </dsp:sp>
  </dsp:spTree>
</dsp:drawing>
</file>

<file path=ppt/diagrams/drawing6.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Grupo 1"/>
      <dsp:cNvGrpSpPr/>
    </dsp:nvGrpSpPr>
    <dsp:grpSpPr>
      <a:xfrm>
        <a:off x="0" y="0"/>
        <a:ext cx="8160809" cy="5440539"/>
        <a:chOff x="0" y="0"/>
        <a:chExt cx="8160809" cy="5440539"/>
      </a:xfrm>
    </dsp:grpSpPr>
    <dsp:sp modelId="{51AC2675-DBEC-4751-8EA3-F1895ACCDA18}">
      <dsp:nvSpPr>
        <dsp:cNvPr id="3" name="Rectángulo redondeado 2"/>
        <dsp:cNvSpPr/>
      </dsp:nvSpPr>
      <dsp:spPr bwMode="white">
        <a:xfrm>
          <a:off x="0" y="1700168"/>
          <a:ext cx="3400337" cy="2040202"/>
        </a:xfrm>
        <a:prstGeom prst="roundRect">
          <a:avLst>
            <a:gd name="adj" fmla="val 10000"/>
          </a:avLst>
        </a:prstGeom>
        <a:solidFill>
          <a:schemeClr val="bg1"/>
        </a:solidFill>
        <a:ln w="57150"/>
      </dsp:spPr>
      <dsp:style>
        <a:lnRef idx="2">
          <a:schemeClr val="dk1">
            <a:shade val="80000"/>
          </a:schemeClr>
        </a:lnRef>
        <a:fillRef idx="1">
          <a:schemeClr val="lt1"/>
        </a:fillRef>
        <a:effectRef idx="0">
          <a:scrgbClr r="0" g="0" b="0"/>
        </a:effectRef>
        <a:fontRef idx="minor">
          <a:schemeClr val="lt1"/>
        </a:fontRef>
      </dsp:style>
      <dsp:txBody>
        <a:bodyPr lIns="140970" tIns="140970" rIns="140970" bIns="140970" anchor="ctr"/>
        <a:lstStyle>
          <a:lvl1pPr algn="ctr">
            <a:defRPr sz="3700"/>
          </a:lvl1pPr>
          <a:lvl2pPr marL="285750" indent="-285750" algn="ctr">
            <a:defRPr sz="2800"/>
          </a:lvl2pPr>
          <a:lvl3pPr marL="571500" indent="-285750" algn="ctr">
            <a:defRPr sz="2800"/>
          </a:lvl3pPr>
          <a:lvl4pPr marL="857250" indent="-285750" algn="ctr">
            <a:defRPr sz="2800"/>
          </a:lvl4pPr>
          <a:lvl5pPr marL="1143000" indent="-285750" algn="ctr">
            <a:defRPr sz="2800"/>
          </a:lvl5pPr>
          <a:lvl6pPr marL="1428750" indent="-285750" algn="ctr">
            <a:defRPr sz="2800"/>
          </a:lvl6pPr>
          <a:lvl7pPr marL="1714500" indent="-285750" algn="ctr">
            <a:defRPr sz="2800"/>
          </a:lvl7pPr>
          <a:lvl8pPr marL="2000250" indent="-285750" algn="ctr">
            <a:defRPr sz="2800"/>
          </a:lvl8pPr>
          <a:lvl9pPr marL="2286000" indent="-285750" algn="ctr">
            <a:defRPr sz="2800"/>
          </a:lvl9pPr>
        </a:lstStyle>
        <a:p>
          <a:pPr lvl="0">
            <a:lnSpc>
              <a:spcPct val="100000"/>
            </a:lnSpc>
            <a:spcBef>
              <a:spcPct val="0"/>
            </a:spcBef>
            <a:spcAft>
              <a:spcPct val="35000"/>
            </a:spcAft>
          </a:pPr>
          <a:r>
            <a:rPr lang="en-US" dirty="0" smtClean="0">
              <a:solidFill>
                <a:schemeClr val="dk1"/>
              </a:solidFill>
              <a:latin typeface="Arial Black" panose="020B0A04020102020204" pitchFamily="34" charset="0"/>
            </a:rPr>
            <a:t>Percentage analysis</a:t>
          </a:r>
          <a:endParaRPr lang="es-MX" dirty="0">
            <a:solidFill>
              <a:schemeClr val="dk1"/>
            </a:solidFill>
            <a:latin typeface="Arial Black" panose="020B0A04020102020204" pitchFamily="34" charset="0"/>
          </a:endParaRPr>
        </a:p>
      </dsp:txBody>
      <dsp:txXfrm>
        <a:off x="0" y="1700168"/>
        <a:ext cx="3400337" cy="2040202"/>
      </dsp:txXfrm>
    </dsp:sp>
    <dsp:sp modelId="{AA371E0E-7277-4DF5-8259-78B850EFC489}">
      <dsp:nvSpPr>
        <dsp:cNvPr id="4" name="Flecha derecha 3"/>
        <dsp:cNvSpPr/>
      </dsp:nvSpPr>
      <dsp:spPr bwMode="white">
        <a:xfrm>
          <a:off x="3719969" y="2298628"/>
          <a:ext cx="720871" cy="843284"/>
        </a:xfrm>
        <a:prstGeom prst="rightArrow">
          <a:avLst>
            <a:gd name="adj1" fmla="val 60000"/>
            <a:gd name="adj2" fmla="val 50000"/>
          </a:avLst>
        </a:prstGeom>
        <a:solidFill>
          <a:srgbClr val="C00000"/>
        </a:solidFill>
      </dsp:spPr>
      <dsp:style>
        <a:lnRef idx="0">
          <a:schemeClr val="dk1">
            <a:tint val="60000"/>
          </a:schemeClr>
        </a:lnRef>
        <a:fillRef idx="1">
          <a:schemeClr val="dk1">
            <a:tint val="60000"/>
          </a:schemeClr>
        </a:fillRef>
        <a:effectRef idx="0">
          <a:scrgbClr r="0" g="0" b="0"/>
        </a:effectRef>
        <a:fontRef idx="minor">
          <a:schemeClr val="lt1"/>
        </a:fontRef>
      </dsp:style>
      <dsp:txBody>
        <a:bodyPr lIns="0" tIns="0" rIns="0" bIns="0" anchor="ctr"/>
        <a:lstStyle>
          <a:lvl1pPr algn="ctr">
            <a:defRPr sz="3200"/>
          </a:lvl1pPr>
          <a:lvl2pPr marL="228600" indent="-228600" algn="ctr">
            <a:defRPr sz="2500"/>
          </a:lvl2pPr>
          <a:lvl3pPr marL="457200" indent="-228600" algn="ctr">
            <a:defRPr sz="2500"/>
          </a:lvl3pPr>
          <a:lvl4pPr marL="685800" indent="-228600" algn="ctr">
            <a:defRPr sz="2500"/>
          </a:lvl4pPr>
          <a:lvl5pPr marL="914400" indent="-228600" algn="ctr">
            <a:defRPr sz="2500"/>
          </a:lvl5pPr>
          <a:lvl6pPr marL="1143000" indent="-228600" algn="ctr">
            <a:defRPr sz="2500"/>
          </a:lvl6pPr>
          <a:lvl7pPr marL="1371600" indent="-228600" algn="ctr">
            <a:defRPr sz="2500"/>
          </a:lvl7pPr>
          <a:lvl8pPr marL="1600200" indent="-228600" algn="ctr">
            <a:defRPr sz="2500"/>
          </a:lvl8pPr>
          <a:lvl9pPr marL="1828800" indent="-228600" algn="ctr">
            <a:defRPr sz="2500"/>
          </a:lvl9pPr>
        </a:lstStyle>
        <a:p>
          <a:pPr lvl="0">
            <a:lnSpc>
              <a:spcPct val="100000"/>
            </a:lnSpc>
            <a:spcBef>
              <a:spcPct val="0"/>
            </a:spcBef>
            <a:spcAft>
              <a:spcPct val="35000"/>
            </a:spcAft>
          </a:pPr>
          <a:endParaRPr lang="es-MX">
            <a:solidFill>
              <a:schemeClr val="dk1"/>
            </a:solidFill>
          </a:endParaRPr>
        </a:p>
      </dsp:txBody>
      <dsp:txXfrm>
        <a:off x="3719969" y="2298628"/>
        <a:ext cx="720871" cy="843284"/>
      </dsp:txXfrm>
    </dsp:sp>
    <dsp:sp modelId="{808640E6-9674-43CC-A11E-CA4036C34DF2}">
      <dsp:nvSpPr>
        <dsp:cNvPr id="5" name="Rectángulo redondeado 4"/>
        <dsp:cNvSpPr/>
      </dsp:nvSpPr>
      <dsp:spPr bwMode="white">
        <a:xfrm>
          <a:off x="4760472" y="1700168"/>
          <a:ext cx="3400337" cy="2040202"/>
        </a:xfrm>
        <a:prstGeom prst="roundRect">
          <a:avLst>
            <a:gd name="adj" fmla="val 10000"/>
          </a:avLst>
        </a:prstGeom>
        <a:ln w="57150"/>
      </dsp:spPr>
      <dsp:style>
        <a:lnRef idx="2">
          <a:schemeClr val="dk1">
            <a:shade val="80000"/>
          </a:schemeClr>
        </a:lnRef>
        <a:fillRef idx="1">
          <a:schemeClr val="lt1"/>
        </a:fillRef>
        <a:effectRef idx="0">
          <a:scrgbClr r="0" g="0" b="0"/>
        </a:effectRef>
        <a:fontRef idx="minor">
          <a:schemeClr val="lt1"/>
        </a:fontRef>
      </dsp:style>
      <dsp:txBody>
        <a:bodyPr lIns="140970" tIns="140970" rIns="140970" bIns="140970" anchor="ctr"/>
        <a:lstStyle>
          <a:lvl1pPr algn="ctr">
            <a:defRPr sz="3700"/>
          </a:lvl1pPr>
          <a:lvl2pPr marL="285750" indent="-285750" algn="ctr">
            <a:defRPr sz="2800"/>
          </a:lvl2pPr>
          <a:lvl3pPr marL="571500" indent="-285750" algn="ctr">
            <a:defRPr sz="2800"/>
          </a:lvl3pPr>
          <a:lvl4pPr marL="857250" indent="-285750" algn="ctr">
            <a:defRPr sz="2800"/>
          </a:lvl4pPr>
          <a:lvl5pPr marL="1143000" indent="-285750" algn="ctr">
            <a:defRPr sz="2800"/>
          </a:lvl5pPr>
          <a:lvl6pPr marL="1428750" indent="-285750" algn="ctr">
            <a:defRPr sz="2800"/>
          </a:lvl6pPr>
          <a:lvl7pPr marL="1714500" indent="-285750" algn="ctr">
            <a:defRPr sz="2800"/>
          </a:lvl7pPr>
          <a:lvl8pPr marL="2000250" indent="-285750" algn="ctr">
            <a:defRPr sz="2800"/>
          </a:lvl8pPr>
          <a:lvl9pPr marL="2286000" indent="-285750" algn="ctr">
            <a:defRPr sz="2800"/>
          </a:lvl9pPr>
        </a:lstStyle>
        <a:p>
          <a:pPr lvl="0">
            <a:lnSpc>
              <a:spcPct val="100000"/>
            </a:lnSpc>
            <a:spcBef>
              <a:spcPct val="0"/>
            </a:spcBef>
            <a:spcAft>
              <a:spcPct val="35000"/>
            </a:spcAft>
          </a:pPr>
          <a:r>
            <a:rPr lang="en-US" dirty="0" smtClean="0">
              <a:solidFill>
                <a:schemeClr val="dk1"/>
              </a:solidFill>
              <a:latin typeface="Arial Black" panose="020B0A04020102020204" pitchFamily="34" charset="0"/>
            </a:rPr>
            <a:t>Descriptive analysis </a:t>
          </a:r>
          <a:endParaRPr lang="es-MX" dirty="0">
            <a:solidFill>
              <a:schemeClr val="dk1"/>
            </a:solidFill>
            <a:latin typeface="Arial Black" panose="020B0A04020102020204" pitchFamily="34" charset="0"/>
          </a:endParaRPr>
        </a:p>
      </dsp:txBody>
      <dsp:txXfrm>
        <a:off x="4760472" y="1700168"/>
        <a:ext cx="3400337" cy="2040202"/>
      </dsp:txXfrm>
    </dsp:sp>
  </dsp:spTree>
</dsp:drawing>
</file>

<file path=ppt/diagrams/drawing7.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Grupo 1"/>
      <dsp:cNvGrpSpPr/>
    </dsp:nvGrpSpPr>
    <dsp:grpSpPr>
      <a:xfrm>
        <a:off x="0" y="0"/>
        <a:ext cx="11593288" cy="6264696"/>
        <a:chOff x="0" y="0"/>
        <a:chExt cx="11593288" cy="6264696"/>
      </a:xfrm>
    </dsp:grpSpPr>
    <dsp:sp modelId="{7864AA3D-998B-47BF-BF91-C9BE977D63A7}">
      <dsp:nvSpPr>
        <dsp:cNvPr id="3" name="Rectángulo 2"/>
        <dsp:cNvSpPr/>
      </dsp:nvSpPr>
      <dsp:spPr bwMode="white">
        <a:xfrm>
          <a:off x="0" y="84333"/>
          <a:ext cx="5417424" cy="979200"/>
        </a:xfrm>
        <a:prstGeom prst="rect">
          <a:avLst/>
        </a:prstGeom>
        <a:solidFill>
          <a:schemeClr val="bg1">
            <a:lumMod val="85000"/>
          </a:schemeClr>
        </a:solidFill>
        <a:ln>
          <a:noFill/>
        </a:ln>
      </dsp:spPr>
      <dsp:style>
        <a:lnRef idx="2">
          <a:schemeClr val="accent1"/>
        </a:lnRef>
        <a:fillRef idx="1">
          <a:schemeClr val="accent1"/>
        </a:fillRef>
        <a:effectRef idx="0">
          <a:scrgbClr r="0" g="0" b="0"/>
        </a:effectRef>
        <a:fontRef idx="minor">
          <a:schemeClr val="lt1"/>
        </a:fontRef>
      </dsp:style>
      <dsp:txBody>
        <a:bodyPr lIns="199136" tIns="113792" rIns="199136" bIns="113792" anchor="ctr"/>
        <a:lstStyle>
          <a:lvl1pPr algn="ctr">
            <a:defRPr sz="3400"/>
          </a:lvl1pPr>
          <a:lvl2pPr marL="228600" indent="-228600" algn="ctr">
            <a:defRPr sz="2600"/>
          </a:lvl2pPr>
          <a:lvl3pPr marL="457200" indent="-228600" algn="ctr">
            <a:defRPr sz="2600"/>
          </a:lvl3pPr>
          <a:lvl4pPr marL="685800" indent="-228600" algn="ctr">
            <a:defRPr sz="2600"/>
          </a:lvl4pPr>
          <a:lvl5pPr marL="914400" indent="-228600" algn="ctr">
            <a:defRPr sz="2600"/>
          </a:lvl5pPr>
          <a:lvl6pPr marL="1143000" indent="-228600" algn="ctr">
            <a:defRPr sz="2600"/>
          </a:lvl6pPr>
          <a:lvl7pPr marL="1371600" indent="-228600" algn="ctr">
            <a:defRPr sz="2600"/>
          </a:lvl7pPr>
          <a:lvl8pPr marL="1600200" indent="-228600" algn="ctr">
            <a:defRPr sz="2600"/>
          </a:lvl8pPr>
          <a:lvl9pPr marL="1828800" indent="-228600" algn="ctr">
            <a:defRPr sz="2600"/>
          </a:lvl9pPr>
        </a:lstStyle>
        <a:p>
          <a:pPr lvl="0">
            <a:lnSpc>
              <a:spcPct val="100000"/>
            </a:lnSpc>
            <a:spcBef>
              <a:spcPct val="0"/>
            </a:spcBef>
            <a:spcAft>
              <a:spcPct val="35000"/>
            </a:spcAft>
          </a:pPr>
          <a:r>
            <a:rPr lang="en-US" sz="2800" b="1" dirty="0" smtClean="0">
              <a:solidFill>
                <a:srgbClr val="C00000"/>
              </a:solidFill>
              <a:latin typeface="Arial Black" panose="020B0A04020102020204" pitchFamily="34" charset="0"/>
            </a:rPr>
            <a:t>SCIENTIFIC QUESTIONS </a:t>
          </a:r>
          <a:endParaRPr lang="es-MX" sz="2800" dirty="0">
            <a:solidFill>
              <a:srgbClr val="C00000"/>
            </a:solidFill>
            <a:latin typeface="Arial Black" panose="020B0A04020102020204" pitchFamily="34" charset="0"/>
          </a:endParaRPr>
        </a:p>
      </dsp:txBody>
      <dsp:txXfrm>
        <a:off x="0" y="84333"/>
        <a:ext cx="5417424" cy="979200"/>
      </dsp:txXfrm>
    </dsp:sp>
    <dsp:sp modelId="{13321C36-A037-4C87-A0AA-A560671BAAC5}">
      <dsp:nvSpPr>
        <dsp:cNvPr id="4" name="Rectángulo 3"/>
        <dsp:cNvSpPr/>
      </dsp:nvSpPr>
      <dsp:spPr bwMode="white">
        <a:xfrm>
          <a:off x="0" y="1063533"/>
          <a:ext cx="5417424" cy="5116830"/>
        </a:xfrm>
        <a:prstGeom prst="rect">
          <a:avLst/>
        </a:prstGeom>
        <a:solidFill>
          <a:schemeClr val="bg1">
            <a:alpha val="90000"/>
          </a:schemeClr>
        </a:solidFill>
      </dsp:spPr>
      <dsp:style>
        <a:lnRef idx="2">
          <a:schemeClr val="accent1">
            <a:alpha val="90000"/>
            <a:tint val="40000"/>
          </a:schemeClr>
        </a:lnRef>
        <a:fillRef idx="1">
          <a:schemeClr val="accent1">
            <a:alpha val="90000"/>
            <a:tint val="40000"/>
          </a:schemeClr>
        </a:fillRef>
        <a:effectRef idx="0">
          <a:scrgbClr r="0" g="0" b="0"/>
        </a:effectRef>
        <a:fontRef idx="minor"/>
      </dsp:style>
      <dsp:txBody>
        <a:bodyPr lIns="181356" tIns="181356" rIns="241808" bIns="272034" anchor="t"/>
        <a:lstStyle>
          <a:lvl1pPr algn="l">
            <a:defRPr sz="3400"/>
          </a:lvl1pPr>
          <a:lvl2pPr marL="285750" indent="-285750" algn="l">
            <a:defRPr sz="3400"/>
          </a:lvl2pPr>
          <a:lvl3pPr marL="571500" indent="-285750" algn="l">
            <a:defRPr sz="3400"/>
          </a:lvl3pPr>
          <a:lvl4pPr marL="857250" indent="-285750" algn="l">
            <a:defRPr sz="3400"/>
          </a:lvl4pPr>
          <a:lvl5pPr marL="1143000" indent="-285750" algn="l">
            <a:defRPr sz="3400"/>
          </a:lvl5pPr>
          <a:lvl6pPr marL="1428750" indent="-285750" algn="l">
            <a:defRPr sz="3400"/>
          </a:lvl6pPr>
          <a:lvl7pPr marL="1714500" indent="-285750" algn="l">
            <a:defRPr sz="3400"/>
          </a:lvl7pPr>
          <a:lvl8pPr marL="2000250" indent="-285750" algn="l">
            <a:defRPr sz="3400"/>
          </a:lvl8pPr>
          <a:lvl9pPr marL="2286000" indent="-285750" algn="l">
            <a:defRPr sz="3400"/>
          </a:lvl9pPr>
        </a:lstStyle>
        <a:p>
          <a:pPr lvl="1">
            <a:lnSpc>
              <a:spcPct val="100000"/>
            </a:lnSpc>
            <a:spcBef>
              <a:spcPct val="0"/>
            </a:spcBef>
            <a:spcAft>
              <a:spcPct val="15000"/>
            </a:spcAft>
            <a:buChar char="•"/>
          </a:pPr>
          <a:r>
            <a:rPr lang="en-US" b="1" dirty="0" smtClean="0">
              <a:solidFill>
                <a:schemeClr val="dk1"/>
              </a:solidFill>
              <a:latin typeface="Arial" panose="020B0604020202020204" pitchFamily="34" charset="0"/>
              <a:cs typeface="Arial" panose="020B0604020202020204" pitchFamily="34" charset="0"/>
            </a:rPr>
            <a:t>What characteristics should a set of activities have for developing the vocabulary related with tourism at 9</a:t>
          </a:r>
          <a:r>
            <a:rPr lang="en-US" b="1" baseline="30000" dirty="0" smtClean="0">
              <a:solidFill>
                <a:schemeClr val="dk1"/>
              </a:solidFill>
              <a:latin typeface="Arial" panose="020B0604020202020204" pitchFamily="34" charset="0"/>
              <a:cs typeface="Arial" panose="020B0604020202020204" pitchFamily="34" charset="0"/>
            </a:rPr>
            <a:t>th</a:t>
          </a:r>
          <a:r>
            <a:rPr lang="en-US" b="1" dirty="0" smtClean="0">
              <a:solidFill>
                <a:schemeClr val="dk1"/>
              </a:solidFill>
              <a:latin typeface="Arial" panose="020B0604020202020204" pitchFamily="34" charset="0"/>
              <a:cs typeface="Arial" panose="020B0604020202020204" pitchFamily="34" charset="0"/>
            </a:rPr>
            <a:t> grade at ´´Combate de Soroa´´ secondary school in Candelaria?</a:t>
          </a:r>
          <a:endParaRPr lang="es-MX" b="1" dirty="0">
            <a:solidFill>
              <a:schemeClr val="dk1"/>
            </a:solidFill>
            <a:latin typeface="Arial" panose="020B0604020202020204" pitchFamily="34" charset="0"/>
            <a:cs typeface="Arial" panose="020B0604020202020204" pitchFamily="34" charset="0"/>
          </a:endParaRPr>
        </a:p>
      </dsp:txBody>
      <dsp:txXfrm>
        <a:off x="0" y="1063533"/>
        <a:ext cx="5417424" cy="5116830"/>
      </dsp:txXfrm>
    </dsp:sp>
    <dsp:sp modelId="{D3DB72BB-1DD8-4BA9-BB64-95A99213A111}">
      <dsp:nvSpPr>
        <dsp:cNvPr id="5" name="Rectángulo 4"/>
        <dsp:cNvSpPr/>
      </dsp:nvSpPr>
      <dsp:spPr bwMode="white">
        <a:xfrm>
          <a:off x="6175864" y="84333"/>
          <a:ext cx="5417424" cy="979200"/>
        </a:xfrm>
        <a:prstGeom prst="rect">
          <a:avLst/>
        </a:prstGeom>
        <a:solidFill>
          <a:schemeClr val="bg1">
            <a:lumMod val="85000"/>
          </a:schemeClr>
        </a:solidFill>
        <a:ln>
          <a:noFill/>
        </a:ln>
      </dsp:spPr>
      <dsp:style>
        <a:lnRef idx="2">
          <a:schemeClr val="accent1"/>
        </a:lnRef>
        <a:fillRef idx="1">
          <a:schemeClr val="accent1"/>
        </a:fillRef>
        <a:effectRef idx="0">
          <a:scrgbClr r="0" g="0" b="0"/>
        </a:effectRef>
        <a:fontRef idx="minor">
          <a:schemeClr val="lt1"/>
        </a:fontRef>
      </dsp:style>
      <dsp:txBody>
        <a:bodyPr lIns="199136" tIns="113792" rIns="199136" bIns="113792" anchor="ctr"/>
        <a:lstStyle>
          <a:lvl1pPr algn="ctr">
            <a:defRPr sz="3400"/>
          </a:lvl1pPr>
          <a:lvl2pPr marL="228600" indent="-228600" algn="ctr">
            <a:defRPr sz="2600"/>
          </a:lvl2pPr>
          <a:lvl3pPr marL="457200" indent="-228600" algn="ctr">
            <a:defRPr sz="2600"/>
          </a:lvl3pPr>
          <a:lvl4pPr marL="685800" indent="-228600" algn="ctr">
            <a:defRPr sz="2600"/>
          </a:lvl4pPr>
          <a:lvl5pPr marL="914400" indent="-228600" algn="ctr">
            <a:defRPr sz="2600"/>
          </a:lvl5pPr>
          <a:lvl6pPr marL="1143000" indent="-228600" algn="ctr">
            <a:defRPr sz="2600"/>
          </a:lvl6pPr>
          <a:lvl7pPr marL="1371600" indent="-228600" algn="ctr">
            <a:defRPr sz="2600"/>
          </a:lvl7pPr>
          <a:lvl8pPr marL="1600200" indent="-228600" algn="ctr">
            <a:defRPr sz="2600"/>
          </a:lvl8pPr>
          <a:lvl9pPr marL="1828800" indent="-228600" algn="ctr">
            <a:defRPr sz="2600"/>
          </a:lvl9pPr>
        </a:lstStyle>
        <a:p>
          <a:pPr lvl="0">
            <a:lnSpc>
              <a:spcPct val="100000"/>
            </a:lnSpc>
            <a:spcBef>
              <a:spcPct val="0"/>
            </a:spcBef>
            <a:spcAft>
              <a:spcPct val="35000"/>
            </a:spcAft>
          </a:pPr>
          <a:r>
            <a:rPr lang="en-US" sz="2800" b="1" dirty="0" smtClean="0">
              <a:solidFill>
                <a:srgbClr val="C00000"/>
              </a:solidFill>
              <a:latin typeface="Arial Black" panose="020B0A04020102020204" pitchFamily="34" charset="0"/>
            </a:rPr>
            <a:t>SCIENTIFIC TASKS:</a:t>
          </a:r>
          <a:endParaRPr lang="es-MX" sz="2800" dirty="0">
            <a:solidFill>
              <a:srgbClr val="C00000"/>
            </a:solidFill>
            <a:latin typeface="Arial Black" panose="020B0A04020102020204" pitchFamily="34" charset="0"/>
          </a:endParaRPr>
        </a:p>
      </dsp:txBody>
      <dsp:txXfrm>
        <a:off x="6175864" y="84333"/>
        <a:ext cx="5417424" cy="979200"/>
      </dsp:txXfrm>
    </dsp:sp>
    <dsp:sp modelId="{B9955D5F-B397-400A-8FE3-506551F344E0}">
      <dsp:nvSpPr>
        <dsp:cNvPr id="6" name="Rectángulo 5"/>
        <dsp:cNvSpPr/>
      </dsp:nvSpPr>
      <dsp:spPr bwMode="white">
        <a:xfrm>
          <a:off x="6175864" y="1063533"/>
          <a:ext cx="5417424" cy="5116830"/>
        </a:xfrm>
        <a:prstGeom prst="rect">
          <a:avLst/>
        </a:prstGeom>
        <a:solidFill>
          <a:schemeClr val="bg1">
            <a:alpha val="90000"/>
          </a:schemeClr>
        </a:solidFill>
      </dsp:spPr>
      <dsp:style>
        <a:lnRef idx="2">
          <a:schemeClr val="accent1">
            <a:alpha val="90000"/>
            <a:tint val="40000"/>
          </a:schemeClr>
        </a:lnRef>
        <a:fillRef idx="1">
          <a:schemeClr val="accent1">
            <a:alpha val="90000"/>
            <a:tint val="40000"/>
          </a:schemeClr>
        </a:fillRef>
        <a:effectRef idx="0">
          <a:scrgbClr r="0" g="0" b="0"/>
        </a:effectRef>
        <a:fontRef idx="minor"/>
      </dsp:style>
      <dsp:txBody>
        <a:bodyPr lIns="181356" tIns="181356" rIns="241808" bIns="272034" anchor="t"/>
        <a:lstStyle>
          <a:lvl1pPr algn="l">
            <a:defRPr sz="3400"/>
          </a:lvl1pPr>
          <a:lvl2pPr marL="285750" indent="-285750" algn="l">
            <a:defRPr sz="3400"/>
          </a:lvl2pPr>
          <a:lvl3pPr marL="571500" indent="-285750" algn="l">
            <a:defRPr sz="3400"/>
          </a:lvl3pPr>
          <a:lvl4pPr marL="857250" indent="-285750" algn="l">
            <a:defRPr sz="3400"/>
          </a:lvl4pPr>
          <a:lvl5pPr marL="1143000" indent="-285750" algn="l">
            <a:defRPr sz="3400"/>
          </a:lvl5pPr>
          <a:lvl6pPr marL="1428750" indent="-285750" algn="l">
            <a:defRPr sz="3400"/>
          </a:lvl6pPr>
          <a:lvl7pPr marL="1714500" indent="-285750" algn="l">
            <a:defRPr sz="3400"/>
          </a:lvl7pPr>
          <a:lvl8pPr marL="2000250" indent="-285750" algn="l">
            <a:defRPr sz="3400"/>
          </a:lvl8pPr>
          <a:lvl9pPr marL="2286000" indent="-285750" algn="l">
            <a:defRPr sz="3400"/>
          </a:lvl9pPr>
        </a:lstStyle>
        <a:p>
          <a:pPr lvl="1">
            <a:lnSpc>
              <a:spcPct val="100000"/>
            </a:lnSpc>
            <a:spcBef>
              <a:spcPct val="0"/>
            </a:spcBef>
            <a:spcAft>
              <a:spcPct val="15000"/>
            </a:spcAft>
            <a:buChar char="•"/>
          </a:pPr>
          <a:r>
            <a:rPr lang="en-US" b="1" dirty="0" smtClean="0">
              <a:solidFill>
                <a:schemeClr val="dk1"/>
              </a:solidFill>
              <a:latin typeface="Arial" panose="020B0604020202020204" pitchFamily="34" charset="0"/>
              <a:cs typeface="Arial" panose="020B0604020202020204" pitchFamily="34" charset="0"/>
            </a:rPr>
            <a:t>Elaboration of a set of activities for developing the vocabulary related with tourism in 9</a:t>
          </a:r>
          <a:r>
            <a:rPr lang="en-US" b="1" baseline="30000" dirty="0" smtClean="0">
              <a:solidFill>
                <a:schemeClr val="dk1"/>
              </a:solidFill>
              <a:latin typeface="Arial" panose="020B0604020202020204" pitchFamily="34" charset="0"/>
              <a:cs typeface="Arial" panose="020B0604020202020204" pitchFamily="34" charset="0"/>
            </a:rPr>
            <a:t>th</a:t>
          </a:r>
          <a:r>
            <a:rPr lang="en-US" b="1" dirty="0" smtClean="0">
              <a:solidFill>
                <a:schemeClr val="dk1"/>
              </a:solidFill>
              <a:latin typeface="Arial" panose="020B0604020202020204" pitchFamily="34" charset="0"/>
              <a:cs typeface="Arial" panose="020B0604020202020204" pitchFamily="34" charset="0"/>
            </a:rPr>
            <a:t> grade at ´´Combate de Soroa´´ secondary school in Candelaria.</a:t>
          </a:r>
          <a:endParaRPr lang="es-MX" b="1" dirty="0">
            <a:solidFill>
              <a:schemeClr val="dk1"/>
            </a:solidFill>
            <a:latin typeface="Arial" panose="020B0604020202020204" pitchFamily="34" charset="0"/>
            <a:cs typeface="Arial" panose="020B0604020202020204" pitchFamily="34" charset="0"/>
          </a:endParaRPr>
        </a:p>
      </dsp:txBody>
      <dsp:txXfrm>
        <a:off x="6175864" y="1063533"/>
        <a:ext cx="5417424" cy="5116830"/>
      </dsp:txXfrm>
    </dsp:sp>
  </dsp:spTree>
</dsp:drawing>
</file>

<file path=ppt/diagrams/drawing8.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Grupo 1"/>
      <dsp:cNvGrpSpPr/>
    </dsp:nvGrpSpPr>
    <dsp:grpSpPr>
      <a:xfrm>
        <a:off x="0" y="0"/>
        <a:ext cx="11194761" cy="6605517"/>
        <a:chOff x="0" y="0"/>
        <a:chExt cx="11194761" cy="6605517"/>
      </a:xfrm>
    </dsp:grpSpPr>
    <dsp:sp modelId="{D618964A-768B-412B-8201-5D5D95E5EAEC}">
      <dsp:nvSpPr>
        <dsp:cNvPr id="5" name="Forma libre 4"/>
        <dsp:cNvSpPr/>
      </dsp:nvSpPr>
      <dsp:spPr bwMode="white">
        <a:xfrm>
          <a:off x="4659222" y="497453"/>
          <a:ext cx="1633548" cy="2846286"/>
        </a:xfrm>
        <a:custGeom>
          <a:avLst/>
          <a:gdLst/>
          <a:ahLst/>
          <a:cxnLst/>
          <a:pathLst>
            <a:path w="2573" h="4482">
              <a:moveTo>
                <a:pt x="0" y="4482"/>
              </a:moveTo>
              <a:lnTo>
                <a:pt x="2114" y="4482"/>
              </a:lnTo>
              <a:lnTo>
                <a:pt x="2114" y="0"/>
              </a:lnTo>
              <a:lnTo>
                <a:pt x="2573" y="0"/>
              </a:lnTo>
            </a:path>
          </a:pathLst>
        </a:custGeom>
        <a:ln w="76200"/>
      </dsp:spPr>
      <dsp:style>
        <a:lnRef idx="2">
          <a:schemeClr val="dk1">
            <a:shade val="60000"/>
          </a:schemeClr>
        </a:lnRef>
        <a:fillRef idx="0">
          <a:schemeClr val="dk1"/>
        </a:fillRef>
        <a:effectRef idx="0">
          <a:scrgbClr r="0" g="0" b="0"/>
        </a:effectRef>
        <a:fontRef idx="minor"/>
      </dsp:style>
      <dsp:txXfrm>
        <a:off x="4659222" y="497453"/>
        <a:ext cx="1633548" cy="2846286"/>
      </dsp:txXfrm>
    </dsp:sp>
    <dsp:sp modelId="{3DA00C9F-DD18-4050-923D-A21F7CDC41CC}">
      <dsp:nvSpPr>
        <dsp:cNvPr id="8" name="Forma libre 7"/>
        <dsp:cNvSpPr/>
      </dsp:nvSpPr>
      <dsp:spPr bwMode="white">
        <a:xfrm>
          <a:off x="4659222" y="1900106"/>
          <a:ext cx="1633548" cy="1443633"/>
        </a:xfrm>
        <a:custGeom>
          <a:avLst/>
          <a:gdLst/>
          <a:ahLst/>
          <a:cxnLst/>
          <a:pathLst>
            <a:path w="2573" h="2273">
              <a:moveTo>
                <a:pt x="0" y="2273"/>
              </a:moveTo>
              <a:lnTo>
                <a:pt x="2114" y="2273"/>
              </a:lnTo>
              <a:lnTo>
                <a:pt x="2114" y="0"/>
              </a:lnTo>
              <a:lnTo>
                <a:pt x="2573" y="0"/>
              </a:lnTo>
            </a:path>
          </a:pathLst>
        </a:custGeom>
        <a:ln w="76200"/>
      </dsp:spPr>
      <dsp:style>
        <a:lnRef idx="2">
          <a:schemeClr val="dk1">
            <a:shade val="60000"/>
          </a:schemeClr>
        </a:lnRef>
        <a:fillRef idx="0">
          <a:schemeClr val="dk1"/>
        </a:fillRef>
        <a:effectRef idx="0">
          <a:scrgbClr r="0" g="0" b="0"/>
        </a:effectRef>
        <a:fontRef idx="minor"/>
      </dsp:style>
      <dsp:txXfrm>
        <a:off x="4659222" y="1900106"/>
        <a:ext cx="1633548" cy="1443633"/>
      </dsp:txXfrm>
    </dsp:sp>
    <dsp:sp modelId="{361C0F9E-AACE-4D14-B979-FF82D945501F}">
      <dsp:nvSpPr>
        <dsp:cNvPr id="11" name="Forma libre 10"/>
        <dsp:cNvSpPr/>
      </dsp:nvSpPr>
      <dsp:spPr bwMode="white">
        <a:xfrm>
          <a:off x="4659222" y="3302758"/>
          <a:ext cx="1633548" cy="40980"/>
        </a:xfrm>
        <a:custGeom>
          <a:avLst/>
          <a:gdLst/>
          <a:ahLst/>
          <a:cxnLst/>
          <a:pathLst>
            <a:path w="2573" h="65">
              <a:moveTo>
                <a:pt x="0" y="65"/>
              </a:moveTo>
              <a:lnTo>
                <a:pt x="2114" y="65"/>
              </a:lnTo>
              <a:lnTo>
                <a:pt x="2114" y="0"/>
              </a:lnTo>
              <a:lnTo>
                <a:pt x="2573" y="0"/>
              </a:lnTo>
            </a:path>
          </a:pathLst>
        </a:custGeom>
        <a:ln w="76200"/>
      </dsp:spPr>
      <dsp:style>
        <a:lnRef idx="2">
          <a:schemeClr val="dk1">
            <a:shade val="60000"/>
          </a:schemeClr>
        </a:lnRef>
        <a:fillRef idx="0">
          <a:schemeClr val="dk1"/>
        </a:fillRef>
        <a:effectRef idx="0">
          <a:scrgbClr r="0" g="0" b="0"/>
        </a:effectRef>
        <a:fontRef idx="minor"/>
      </dsp:style>
      <dsp:txXfrm>
        <a:off x="4659222" y="3302758"/>
        <a:ext cx="1633548" cy="40980"/>
      </dsp:txXfrm>
    </dsp:sp>
    <dsp:sp modelId="{12350181-C215-4906-BA03-5D401C0786CD}">
      <dsp:nvSpPr>
        <dsp:cNvPr id="14" name="Forma libre 13"/>
        <dsp:cNvSpPr/>
      </dsp:nvSpPr>
      <dsp:spPr bwMode="white">
        <a:xfrm>
          <a:off x="4659222" y="3343739"/>
          <a:ext cx="1633548" cy="1361673"/>
        </a:xfrm>
        <a:custGeom>
          <a:avLst/>
          <a:gdLst/>
          <a:ahLst/>
          <a:cxnLst/>
          <a:pathLst>
            <a:path w="2573" h="2144">
              <a:moveTo>
                <a:pt x="0" y="0"/>
              </a:moveTo>
              <a:lnTo>
                <a:pt x="2114" y="0"/>
              </a:lnTo>
              <a:lnTo>
                <a:pt x="2114" y="2144"/>
              </a:lnTo>
              <a:lnTo>
                <a:pt x="2573" y="2144"/>
              </a:lnTo>
            </a:path>
          </a:pathLst>
        </a:custGeom>
        <a:ln w="76200"/>
      </dsp:spPr>
      <dsp:style>
        <a:lnRef idx="2">
          <a:schemeClr val="dk1">
            <a:shade val="60000"/>
          </a:schemeClr>
        </a:lnRef>
        <a:fillRef idx="0">
          <a:schemeClr val="dk1"/>
        </a:fillRef>
        <a:effectRef idx="0">
          <a:scrgbClr r="0" g="0" b="0"/>
        </a:effectRef>
        <a:fontRef idx="minor"/>
      </dsp:style>
      <dsp:txXfrm>
        <a:off x="4659222" y="3343739"/>
        <a:ext cx="1633548" cy="1361673"/>
      </dsp:txXfrm>
    </dsp:sp>
    <dsp:sp modelId="{F2A579E7-5322-432E-A567-F705DBB9D36C}">
      <dsp:nvSpPr>
        <dsp:cNvPr id="17" name="Forma libre 16"/>
        <dsp:cNvSpPr/>
      </dsp:nvSpPr>
      <dsp:spPr bwMode="white">
        <a:xfrm>
          <a:off x="4659222" y="3343739"/>
          <a:ext cx="1633548" cy="2764326"/>
        </a:xfrm>
        <a:custGeom>
          <a:avLst/>
          <a:gdLst/>
          <a:ahLst/>
          <a:cxnLst/>
          <a:pathLst>
            <a:path w="2573" h="4353">
              <a:moveTo>
                <a:pt x="0" y="0"/>
              </a:moveTo>
              <a:lnTo>
                <a:pt x="2114" y="0"/>
              </a:lnTo>
              <a:lnTo>
                <a:pt x="2114" y="4353"/>
              </a:lnTo>
              <a:lnTo>
                <a:pt x="2573" y="4353"/>
              </a:lnTo>
            </a:path>
          </a:pathLst>
        </a:custGeom>
        <a:ln w="76200"/>
      </dsp:spPr>
      <dsp:style>
        <a:lnRef idx="2">
          <a:schemeClr val="dk1">
            <a:shade val="60000"/>
          </a:schemeClr>
        </a:lnRef>
        <a:fillRef idx="0">
          <a:schemeClr val="dk1"/>
        </a:fillRef>
        <a:effectRef idx="0">
          <a:scrgbClr r="0" g="0" b="0"/>
        </a:effectRef>
        <a:fontRef idx="minor"/>
      </dsp:style>
      <dsp:txXfrm>
        <a:off x="4659222" y="3343739"/>
        <a:ext cx="1633548" cy="2764326"/>
      </dsp:txXfrm>
    </dsp:sp>
    <dsp:sp modelId="{31893134-C860-40DF-85EF-6A2A85671FA4}">
      <dsp:nvSpPr>
        <dsp:cNvPr id="3" name="Rectángulo 2"/>
        <dsp:cNvSpPr/>
      </dsp:nvSpPr>
      <dsp:spPr bwMode="white">
        <a:xfrm>
          <a:off x="0" y="2156409"/>
          <a:ext cx="4659222" cy="2374659"/>
        </a:xfrm>
        <a:prstGeom prst="rect">
          <a:avLst/>
        </a:prstGeom>
        <a:solidFill>
          <a:schemeClr val="bg1">
            <a:lumMod val="85000"/>
          </a:schemeClr>
        </a:solidFill>
        <a:ln>
          <a:noFill/>
        </a:ln>
      </dsp:spPr>
      <dsp:style>
        <a:lnRef idx="2">
          <a:schemeClr val="dk1">
            <a:shade val="80000"/>
          </a:schemeClr>
        </a:lnRef>
        <a:fillRef idx="1">
          <a:schemeClr val="lt1"/>
        </a:fillRef>
        <a:effectRef idx="0">
          <a:scrgbClr r="0" g="0" b="0"/>
        </a:effectRef>
        <a:fontRef idx="minor">
          <a:schemeClr val="lt1"/>
        </a:fontRef>
      </dsp:style>
      <dsp:txBody>
        <a:bodyPr lIns="25400" tIns="25400" rIns="25400" bIns="25400" anchor="ctr"/>
        <a:lstStyle>
          <a:lvl1pPr algn="ctr">
            <a:defRPr sz="3100"/>
          </a:lvl1pPr>
          <a:lvl2pPr marL="228600" indent="-228600" algn="ctr">
            <a:defRPr sz="2400"/>
          </a:lvl2pPr>
          <a:lvl3pPr marL="457200" indent="-228600" algn="ctr">
            <a:defRPr sz="2400"/>
          </a:lvl3pPr>
          <a:lvl4pPr marL="685800" indent="-228600" algn="ctr">
            <a:defRPr sz="2400"/>
          </a:lvl4pPr>
          <a:lvl5pPr marL="914400" indent="-228600" algn="ctr">
            <a:defRPr sz="2400"/>
          </a:lvl5pPr>
          <a:lvl6pPr marL="1143000" indent="-228600" algn="ctr">
            <a:defRPr sz="2400"/>
          </a:lvl6pPr>
          <a:lvl7pPr marL="1371600" indent="-228600" algn="ctr">
            <a:defRPr sz="2400"/>
          </a:lvl7pPr>
          <a:lvl8pPr marL="1600200" indent="-228600" algn="ctr">
            <a:defRPr sz="2400"/>
          </a:lvl8pPr>
          <a:lvl9pPr marL="1828800" indent="-228600" algn="ctr">
            <a:defRPr sz="2400"/>
          </a:lvl9pPr>
        </a:lstStyle>
        <a:p>
          <a:pPr lvl="0">
            <a:lnSpc>
              <a:spcPct val="100000"/>
            </a:lnSpc>
            <a:spcBef>
              <a:spcPct val="0"/>
            </a:spcBef>
            <a:spcAft>
              <a:spcPct val="35000"/>
            </a:spcAft>
          </a:pPr>
          <a:r>
            <a:rPr lang="en-US" sz="4000" b="1" strike="noStrike" spc="-1" dirty="0" smtClean="0">
              <a:solidFill>
                <a:srgbClr val="C00000"/>
              </a:solidFill>
              <a:latin typeface="Arial Black" panose="020B0A04020102020204"/>
              <a:ea typeface="DejaVu Sans"/>
            </a:rPr>
            <a:t>THEORETICAL FOUNDATIONS</a:t>
          </a:r>
          <a:endParaRPr lang="es-ES" sz="4000" dirty="0">
            <a:solidFill>
              <a:srgbClr val="C00000"/>
            </a:solidFill>
            <a:latin typeface="Arial Black" panose="020B0A04020102020204" pitchFamily="34" charset="0"/>
          </a:endParaRPr>
        </a:p>
      </dsp:txBody>
      <dsp:txXfrm>
        <a:off x="0" y="2156409"/>
        <a:ext cx="4659222" cy="2374659"/>
      </dsp:txXfrm>
    </dsp:sp>
    <dsp:sp modelId="{47215406-CECA-454C-9ED0-66FF62C2C0B9}">
      <dsp:nvSpPr>
        <dsp:cNvPr id="6" name="Rectángulo 5"/>
        <dsp:cNvSpPr/>
      </dsp:nvSpPr>
      <dsp:spPr bwMode="white">
        <a:xfrm>
          <a:off x="6292770" y="0"/>
          <a:ext cx="3807616" cy="994905"/>
        </a:xfrm>
        <a:prstGeom prst="rect">
          <a:avLst/>
        </a:prstGeom>
        <a:ln w="57150">
          <a:solidFill>
            <a:schemeClr val="tx1"/>
          </a:solidFill>
        </a:ln>
      </dsp:spPr>
      <dsp:style>
        <a:lnRef idx="2">
          <a:schemeClr val="dk1">
            <a:shade val="80000"/>
          </a:schemeClr>
        </a:lnRef>
        <a:fillRef idx="1">
          <a:schemeClr val="lt1"/>
        </a:fillRef>
        <a:effectRef idx="0">
          <a:scrgbClr r="0" g="0" b="0"/>
        </a:effectRef>
        <a:fontRef idx="minor">
          <a:schemeClr val="lt1"/>
        </a:fontRef>
      </dsp:style>
      <dsp:txBody>
        <a:bodyPr lIns="19685" tIns="19685" rIns="19685" bIns="19685" anchor="ctr"/>
        <a:lstStyle>
          <a:lvl1pPr algn="ctr">
            <a:defRPr sz="3100"/>
          </a:lvl1pPr>
          <a:lvl2pPr marL="228600" indent="-228600" algn="ctr">
            <a:defRPr sz="2400"/>
          </a:lvl2pPr>
          <a:lvl3pPr marL="457200" indent="-228600" algn="ctr">
            <a:defRPr sz="2400"/>
          </a:lvl3pPr>
          <a:lvl4pPr marL="685800" indent="-228600" algn="ctr">
            <a:defRPr sz="2400"/>
          </a:lvl4pPr>
          <a:lvl5pPr marL="914400" indent="-228600" algn="ctr">
            <a:defRPr sz="2400"/>
          </a:lvl5pPr>
          <a:lvl6pPr marL="1143000" indent="-228600" algn="ctr">
            <a:defRPr sz="2400"/>
          </a:lvl6pPr>
          <a:lvl7pPr marL="1371600" indent="-228600" algn="ctr">
            <a:defRPr sz="2400"/>
          </a:lvl7pPr>
          <a:lvl8pPr marL="1600200" indent="-228600" algn="ctr">
            <a:defRPr sz="2400"/>
          </a:lvl8pPr>
          <a:lvl9pPr marL="1828800" indent="-228600" algn="ctr">
            <a:defRPr sz="2400"/>
          </a:lvl9pPr>
        </a:lstStyle>
        <a:p>
          <a:pPr lvl="0">
            <a:lnSpc>
              <a:spcPct val="100000"/>
            </a:lnSpc>
            <a:spcBef>
              <a:spcPct val="0"/>
            </a:spcBef>
            <a:spcAft>
              <a:spcPct val="35000"/>
            </a:spcAft>
          </a:pPr>
          <a:r>
            <a:rPr lang="en-US" b="0" strike="noStrike" spc="-1" dirty="0" smtClean="0">
              <a:solidFill>
                <a:srgbClr val="000000"/>
              </a:solidFill>
              <a:latin typeface="Arial Black" panose="020B0A04020102020204"/>
              <a:ea typeface="DejaVu Sans"/>
            </a:rPr>
            <a:t>PHILOSOPHICAL</a:t>
          </a:r>
          <a:endParaRPr lang="es-ES" dirty="0">
            <a:solidFill>
              <a:schemeClr val="dk1"/>
            </a:solidFill>
            <a:latin typeface="Arial Black" panose="020B0A04020102020204" pitchFamily="34" charset="0"/>
          </a:endParaRPr>
        </a:p>
      </dsp:txBody>
      <dsp:txXfrm>
        <a:off x="6292770" y="0"/>
        <a:ext cx="3807616" cy="994905"/>
      </dsp:txXfrm>
    </dsp:sp>
    <dsp:sp modelId="{76DBD7EB-3E6E-4701-AF8D-DB161935AB8D}">
      <dsp:nvSpPr>
        <dsp:cNvPr id="9" name="Rectángulo 8"/>
        <dsp:cNvSpPr/>
      </dsp:nvSpPr>
      <dsp:spPr bwMode="white">
        <a:xfrm>
          <a:off x="6292770" y="1402653"/>
          <a:ext cx="3807616" cy="994905"/>
        </a:xfrm>
        <a:prstGeom prst="rect">
          <a:avLst/>
        </a:prstGeom>
        <a:ln w="57150">
          <a:solidFill>
            <a:schemeClr val="tx1"/>
          </a:solidFill>
        </a:ln>
      </dsp:spPr>
      <dsp:style>
        <a:lnRef idx="2">
          <a:schemeClr val="dk1">
            <a:shade val="80000"/>
          </a:schemeClr>
        </a:lnRef>
        <a:fillRef idx="1">
          <a:schemeClr val="lt1"/>
        </a:fillRef>
        <a:effectRef idx="0">
          <a:scrgbClr r="0" g="0" b="0"/>
        </a:effectRef>
        <a:fontRef idx="minor">
          <a:schemeClr val="lt1"/>
        </a:fontRef>
      </dsp:style>
      <dsp:txBody>
        <a:bodyPr lIns="19685" tIns="19685" rIns="19685" bIns="19685" anchor="ctr"/>
        <a:lstStyle>
          <a:lvl1pPr algn="ctr">
            <a:defRPr sz="3100"/>
          </a:lvl1pPr>
          <a:lvl2pPr marL="228600" indent="-228600" algn="ctr">
            <a:defRPr sz="2400"/>
          </a:lvl2pPr>
          <a:lvl3pPr marL="457200" indent="-228600" algn="ctr">
            <a:defRPr sz="2400"/>
          </a:lvl3pPr>
          <a:lvl4pPr marL="685800" indent="-228600" algn="ctr">
            <a:defRPr sz="2400"/>
          </a:lvl4pPr>
          <a:lvl5pPr marL="914400" indent="-228600" algn="ctr">
            <a:defRPr sz="2400"/>
          </a:lvl5pPr>
          <a:lvl6pPr marL="1143000" indent="-228600" algn="ctr">
            <a:defRPr sz="2400"/>
          </a:lvl6pPr>
          <a:lvl7pPr marL="1371600" indent="-228600" algn="ctr">
            <a:defRPr sz="2400"/>
          </a:lvl7pPr>
          <a:lvl8pPr marL="1600200" indent="-228600" algn="ctr">
            <a:defRPr sz="2400"/>
          </a:lvl8pPr>
          <a:lvl9pPr marL="1828800" indent="-228600" algn="ctr">
            <a:defRPr sz="2400"/>
          </a:lvl9pPr>
        </a:lstStyle>
        <a:p>
          <a:pPr lvl="0">
            <a:lnSpc>
              <a:spcPct val="100000"/>
            </a:lnSpc>
            <a:spcBef>
              <a:spcPct val="0"/>
            </a:spcBef>
            <a:spcAft>
              <a:spcPct val="35000"/>
            </a:spcAft>
          </a:pPr>
          <a:r>
            <a:rPr lang="en-US" b="0" strike="noStrike" spc="-1" dirty="0" smtClean="0">
              <a:solidFill>
                <a:srgbClr val="000000"/>
              </a:solidFill>
              <a:latin typeface="Arial Black" panose="020B0A04020102020204"/>
              <a:ea typeface="DejaVu Sans"/>
            </a:rPr>
            <a:t>PEDAGOGICAL</a:t>
          </a:r>
          <a:endParaRPr lang="es-ES" dirty="0">
            <a:solidFill>
              <a:schemeClr val="dk1"/>
            </a:solidFill>
            <a:latin typeface="Arial Black" panose="020B0A04020102020204" pitchFamily="34" charset="0"/>
          </a:endParaRPr>
        </a:p>
      </dsp:txBody>
      <dsp:txXfrm>
        <a:off x="6292770" y="1402653"/>
        <a:ext cx="3807616" cy="994905"/>
      </dsp:txXfrm>
    </dsp:sp>
    <dsp:sp modelId="{7F3C4DD5-F09E-4CC1-BE6D-12D3F16D21DB}">
      <dsp:nvSpPr>
        <dsp:cNvPr id="12" name="Rectángulo 11"/>
        <dsp:cNvSpPr/>
      </dsp:nvSpPr>
      <dsp:spPr bwMode="white">
        <a:xfrm>
          <a:off x="6292770" y="2805306"/>
          <a:ext cx="3920839" cy="994905"/>
        </a:xfrm>
        <a:prstGeom prst="rect">
          <a:avLst/>
        </a:prstGeom>
        <a:ln w="57150">
          <a:solidFill>
            <a:schemeClr val="tx1"/>
          </a:solidFill>
        </a:ln>
      </dsp:spPr>
      <dsp:style>
        <a:lnRef idx="2">
          <a:schemeClr val="dk1">
            <a:shade val="80000"/>
          </a:schemeClr>
        </a:lnRef>
        <a:fillRef idx="1">
          <a:schemeClr val="lt1"/>
        </a:fillRef>
        <a:effectRef idx="0">
          <a:scrgbClr r="0" g="0" b="0"/>
        </a:effectRef>
        <a:fontRef idx="minor">
          <a:schemeClr val="lt1"/>
        </a:fontRef>
      </dsp:style>
      <dsp:txBody>
        <a:bodyPr lIns="19685" tIns="19685" rIns="19685" bIns="19685" anchor="ctr"/>
        <a:lstStyle>
          <a:lvl1pPr algn="ctr">
            <a:defRPr sz="3100"/>
          </a:lvl1pPr>
          <a:lvl2pPr marL="228600" indent="-228600" algn="ctr">
            <a:defRPr sz="2400"/>
          </a:lvl2pPr>
          <a:lvl3pPr marL="457200" indent="-228600" algn="ctr">
            <a:defRPr sz="2400"/>
          </a:lvl3pPr>
          <a:lvl4pPr marL="685800" indent="-228600" algn="ctr">
            <a:defRPr sz="2400"/>
          </a:lvl4pPr>
          <a:lvl5pPr marL="914400" indent="-228600" algn="ctr">
            <a:defRPr sz="2400"/>
          </a:lvl5pPr>
          <a:lvl6pPr marL="1143000" indent="-228600" algn="ctr">
            <a:defRPr sz="2400"/>
          </a:lvl6pPr>
          <a:lvl7pPr marL="1371600" indent="-228600" algn="ctr">
            <a:defRPr sz="2400"/>
          </a:lvl7pPr>
          <a:lvl8pPr marL="1600200" indent="-228600" algn="ctr">
            <a:defRPr sz="2400"/>
          </a:lvl8pPr>
          <a:lvl9pPr marL="1828800" indent="-228600" algn="ctr">
            <a:defRPr sz="2400"/>
          </a:lvl9pPr>
        </a:lstStyle>
        <a:p>
          <a:pPr lvl="0">
            <a:lnSpc>
              <a:spcPct val="100000"/>
            </a:lnSpc>
            <a:spcBef>
              <a:spcPct val="0"/>
            </a:spcBef>
            <a:spcAft>
              <a:spcPct val="35000"/>
            </a:spcAft>
          </a:pPr>
          <a:r>
            <a:rPr lang="en-US" b="0" strike="noStrike" spc="-1" dirty="0" smtClean="0">
              <a:solidFill>
                <a:srgbClr val="000000"/>
              </a:solidFill>
              <a:latin typeface="Arial Black" panose="020B0A04020102020204"/>
              <a:ea typeface="DejaVu Sans"/>
            </a:rPr>
            <a:t>PSYCHOLOGICAL</a:t>
          </a:r>
          <a:endParaRPr lang="es-ES" dirty="0">
            <a:solidFill>
              <a:schemeClr val="dk1"/>
            </a:solidFill>
            <a:latin typeface="Arial Black" panose="020B0A04020102020204" pitchFamily="34" charset="0"/>
          </a:endParaRPr>
        </a:p>
      </dsp:txBody>
      <dsp:txXfrm>
        <a:off x="6292770" y="2805306"/>
        <a:ext cx="3920839" cy="994905"/>
      </dsp:txXfrm>
    </dsp:sp>
    <dsp:sp modelId="{1EB550D7-2E95-4030-8AEC-0620DD7B46CD}">
      <dsp:nvSpPr>
        <dsp:cNvPr id="15" name="Rectángulo 14"/>
        <dsp:cNvSpPr/>
      </dsp:nvSpPr>
      <dsp:spPr bwMode="white">
        <a:xfrm>
          <a:off x="6292770" y="4207959"/>
          <a:ext cx="3745769" cy="994905"/>
        </a:xfrm>
        <a:prstGeom prst="rect">
          <a:avLst/>
        </a:prstGeom>
        <a:ln w="57150">
          <a:solidFill>
            <a:schemeClr val="tx1"/>
          </a:solidFill>
        </a:ln>
      </dsp:spPr>
      <dsp:style>
        <a:lnRef idx="2">
          <a:schemeClr val="dk1">
            <a:shade val="80000"/>
          </a:schemeClr>
        </a:lnRef>
        <a:fillRef idx="1">
          <a:schemeClr val="lt1"/>
        </a:fillRef>
        <a:effectRef idx="0">
          <a:scrgbClr r="0" g="0" b="0"/>
        </a:effectRef>
        <a:fontRef idx="minor">
          <a:schemeClr val="lt1"/>
        </a:fontRef>
      </dsp:style>
      <dsp:txBody>
        <a:bodyPr lIns="19685" tIns="19685" rIns="19685" bIns="19685" anchor="ctr"/>
        <a:lstStyle>
          <a:lvl1pPr algn="ctr">
            <a:defRPr sz="3100"/>
          </a:lvl1pPr>
          <a:lvl2pPr marL="228600" indent="-228600" algn="ctr">
            <a:defRPr sz="2400"/>
          </a:lvl2pPr>
          <a:lvl3pPr marL="457200" indent="-228600" algn="ctr">
            <a:defRPr sz="2400"/>
          </a:lvl3pPr>
          <a:lvl4pPr marL="685800" indent="-228600" algn="ctr">
            <a:defRPr sz="2400"/>
          </a:lvl4pPr>
          <a:lvl5pPr marL="914400" indent="-228600" algn="ctr">
            <a:defRPr sz="2400"/>
          </a:lvl5pPr>
          <a:lvl6pPr marL="1143000" indent="-228600" algn="ctr">
            <a:defRPr sz="2400"/>
          </a:lvl6pPr>
          <a:lvl7pPr marL="1371600" indent="-228600" algn="ctr">
            <a:defRPr sz="2400"/>
          </a:lvl7pPr>
          <a:lvl8pPr marL="1600200" indent="-228600" algn="ctr">
            <a:defRPr sz="2400"/>
          </a:lvl8pPr>
          <a:lvl9pPr marL="1828800" indent="-228600" algn="ctr">
            <a:defRPr sz="2400"/>
          </a:lvl9pPr>
        </a:lstStyle>
        <a:p>
          <a:pPr lvl="0">
            <a:lnSpc>
              <a:spcPct val="100000"/>
            </a:lnSpc>
            <a:spcBef>
              <a:spcPct val="0"/>
            </a:spcBef>
            <a:spcAft>
              <a:spcPct val="35000"/>
            </a:spcAft>
          </a:pPr>
          <a:r>
            <a:rPr lang="en-US" b="0" strike="noStrike" spc="-1" dirty="0" smtClean="0">
              <a:solidFill>
                <a:srgbClr val="000000"/>
              </a:solidFill>
              <a:latin typeface="Arial Black" panose="020B0A04020102020204"/>
              <a:ea typeface="DejaVu Sans"/>
            </a:rPr>
            <a:t>SOCIOLOGICAL</a:t>
          </a:r>
          <a:endParaRPr lang="es-ES" dirty="0">
            <a:solidFill>
              <a:schemeClr val="dk1"/>
            </a:solidFill>
            <a:latin typeface="Arial Black" panose="020B0A04020102020204" pitchFamily="34" charset="0"/>
          </a:endParaRPr>
        </a:p>
      </dsp:txBody>
      <dsp:txXfrm>
        <a:off x="6292770" y="4207959"/>
        <a:ext cx="3745769" cy="994905"/>
      </dsp:txXfrm>
    </dsp:sp>
    <dsp:sp modelId="{D4CC8DD3-53EF-45B6-B957-596CF0D1D8CA}">
      <dsp:nvSpPr>
        <dsp:cNvPr id="18" name="Rectángulo 17"/>
        <dsp:cNvSpPr/>
      </dsp:nvSpPr>
      <dsp:spPr bwMode="white">
        <a:xfrm>
          <a:off x="6292770" y="5610612"/>
          <a:ext cx="3749389" cy="994905"/>
        </a:xfrm>
        <a:prstGeom prst="rect">
          <a:avLst/>
        </a:prstGeom>
        <a:ln w="57150">
          <a:solidFill>
            <a:schemeClr val="tx1"/>
          </a:solidFill>
        </a:ln>
      </dsp:spPr>
      <dsp:style>
        <a:lnRef idx="2">
          <a:schemeClr val="dk1">
            <a:shade val="80000"/>
          </a:schemeClr>
        </a:lnRef>
        <a:fillRef idx="1">
          <a:schemeClr val="lt1"/>
        </a:fillRef>
        <a:effectRef idx="0">
          <a:scrgbClr r="0" g="0" b="0"/>
        </a:effectRef>
        <a:fontRef idx="minor">
          <a:schemeClr val="lt1"/>
        </a:fontRef>
      </dsp:style>
      <dsp:txBody>
        <a:bodyPr lIns="19685" tIns="19685" rIns="19685" bIns="19685" anchor="ctr"/>
        <a:lstStyle>
          <a:lvl1pPr algn="ctr">
            <a:defRPr sz="3100"/>
          </a:lvl1pPr>
          <a:lvl2pPr marL="228600" indent="-228600" algn="ctr">
            <a:defRPr sz="2400"/>
          </a:lvl2pPr>
          <a:lvl3pPr marL="457200" indent="-228600" algn="ctr">
            <a:defRPr sz="2400"/>
          </a:lvl3pPr>
          <a:lvl4pPr marL="685800" indent="-228600" algn="ctr">
            <a:defRPr sz="2400"/>
          </a:lvl4pPr>
          <a:lvl5pPr marL="914400" indent="-228600" algn="ctr">
            <a:defRPr sz="2400"/>
          </a:lvl5pPr>
          <a:lvl6pPr marL="1143000" indent="-228600" algn="ctr">
            <a:defRPr sz="2400"/>
          </a:lvl6pPr>
          <a:lvl7pPr marL="1371600" indent="-228600" algn="ctr">
            <a:defRPr sz="2400"/>
          </a:lvl7pPr>
          <a:lvl8pPr marL="1600200" indent="-228600" algn="ctr">
            <a:defRPr sz="2400"/>
          </a:lvl8pPr>
          <a:lvl9pPr marL="1828800" indent="-228600" algn="ctr">
            <a:defRPr sz="2400"/>
          </a:lvl9pPr>
        </a:lstStyle>
        <a:p>
          <a:pPr lvl="0">
            <a:lnSpc>
              <a:spcPct val="100000"/>
            </a:lnSpc>
            <a:spcBef>
              <a:spcPct val="0"/>
            </a:spcBef>
            <a:spcAft>
              <a:spcPct val="35000"/>
            </a:spcAft>
          </a:pPr>
          <a:r>
            <a:rPr lang="en-US" b="0" strike="noStrike" spc="-1" dirty="0" smtClean="0">
              <a:solidFill>
                <a:srgbClr val="000000"/>
              </a:solidFill>
              <a:latin typeface="Arial Black" panose="020B0A04020102020204"/>
              <a:ea typeface="DejaVu Sans"/>
            </a:rPr>
            <a:t>DIDACTICAL</a:t>
          </a:r>
          <a:endParaRPr lang="es-ES" dirty="0">
            <a:solidFill>
              <a:schemeClr val="dk1"/>
            </a:solidFill>
            <a:latin typeface="Arial Black" panose="020B0A04020102020204" pitchFamily="34" charset="0"/>
          </a:endParaRPr>
        </a:p>
      </dsp:txBody>
      <dsp:txXfrm>
        <a:off x="6292770" y="5610612"/>
        <a:ext cx="3749389" cy="994905"/>
      </dsp:txXfrm>
    </dsp:sp>
    <dsp:sp modelId="{73DC5AFF-4244-40F4-B575-DD3B3E5ADD41}">
      <dsp:nvSpPr>
        <dsp:cNvPr id="4" name="Rectángulo 3" hidden="1"/>
        <dsp:cNvSpPr/>
      </dsp:nvSpPr>
      <dsp:spPr>
        <a:xfrm>
          <a:off x="0" y="2156409"/>
          <a:ext cx="931844" cy="2374659"/>
        </a:xfrm>
        <a:prstGeom prst="rect">
          <a:avLst/>
        </a:prstGeom>
      </dsp:spPr>
      <dsp:txXfrm>
        <a:off x="0" y="2156409"/>
        <a:ext cx="931844" cy="2374659"/>
      </dsp:txXfrm>
    </dsp:sp>
    <dsp:sp modelId="{1CFB660A-CD2A-4EEE-B49F-CC2572CB7CE7}">
      <dsp:nvSpPr>
        <dsp:cNvPr id="7" name="Rectángulo 6" hidden="1"/>
        <dsp:cNvSpPr/>
      </dsp:nvSpPr>
      <dsp:spPr>
        <a:xfrm>
          <a:off x="6292770" y="0"/>
          <a:ext cx="761523" cy="994905"/>
        </a:xfrm>
        <a:prstGeom prst="rect">
          <a:avLst/>
        </a:prstGeom>
      </dsp:spPr>
      <dsp:txXfrm>
        <a:off x="6292770" y="0"/>
        <a:ext cx="761523" cy="994905"/>
      </dsp:txXfrm>
    </dsp:sp>
    <dsp:sp modelId="{FFB88725-60EF-4191-ACD3-4DDE6BD67F63}">
      <dsp:nvSpPr>
        <dsp:cNvPr id="10" name="Rectángulo 9" hidden="1"/>
        <dsp:cNvSpPr/>
      </dsp:nvSpPr>
      <dsp:spPr>
        <a:xfrm>
          <a:off x="6292770" y="1402653"/>
          <a:ext cx="761523" cy="994905"/>
        </a:xfrm>
        <a:prstGeom prst="rect">
          <a:avLst/>
        </a:prstGeom>
      </dsp:spPr>
      <dsp:txXfrm>
        <a:off x="6292770" y="1402653"/>
        <a:ext cx="761523" cy="994905"/>
      </dsp:txXfrm>
    </dsp:sp>
    <dsp:sp modelId="{AA3D8CED-C7B1-4A27-8569-2726701F555F}">
      <dsp:nvSpPr>
        <dsp:cNvPr id="13" name="Rectángulo 12" hidden="1"/>
        <dsp:cNvSpPr/>
      </dsp:nvSpPr>
      <dsp:spPr>
        <a:xfrm>
          <a:off x="6292770" y="2805306"/>
          <a:ext cx="784168" cy="994905"/>
        </a:xfrm>
        <a:prstGeom prst="rect">
          <a:avLst/>
        </a:prstGeom>
      </dsp:spPr>
      <dsp:txXfrm>
        <a:off x="6292770" y="2805306"/>
        <a:ext cx="784168" cy="994905"/>
      </dsp:txXfrm>
    </dsp:sp>
    <dsp:sp modelId="{44156C31-75DB-4B77-B66E-A2E1EE454318}">
      <dsp:nvSpPr>
        <dsp:cNvPr id="16" name="Rectángulo 15" hidden="1"/>
        <dsp:cNvSpPr/>
      </dsp:nvSpPr>
      <dsp:spPr>
        <a:xfrm>
          <a:off x="6292770" y="4207959"/>
          <a:ext cx="749154" cy="994905"/>
        </a:xfrm>
        <a:prstGeom prst="rect">
          <a:avLst/>
        </a:prstGeom>
      </dsp:spPr>
      <dsp:txXfrm>
        <a:off x="6292770" y="4207959"/>
        <a:ext cx="749154" cy="994905"/>
      </dsp:txXfrm>
    </dsp:sp>
    <dsp:sp modelId="{32FFBB2B-7831-4702-9767-98AB75CF3952}">
      <dsp:nvSpPr>
        <dsp:cNvPr id="19" name="Rectángulo 18" hidden="1"/>
        <dsp:cNvSpPr/>
      </dsp:nvSpPr>
      <dsp:spPr>
        <a:xfrm>
          <a:off x="6292770" y="5610612"/>
          <a:ext cx="749878" cy="994905"/>
        </a:xfrm>
        <a:prstGeom prst="rect">
          <a:avLst/>
        </a:prstGeom>
      </dsp:spPr>
      <dsp:txXfrm>
        <a:off x="6292770" y="5610612"/>
        <a:ext cx="749878" cy="994905"/>
      </dsp:txXfrm>
    </dsp:sp>
  </dsp:spTree>
</dsp:drawing>
</file>

<file path=ppt/diagrams/drawing9.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Grupo 1"/>
      <dsp:cNvGrpSpPr/>
    </dsp:nvGrpSpPr>
    <dsp:grpSpPr>
      <a:xfrm>
        <a:off x="0" y="0"/>
        <a:ext cx="8974693" cy="5440539"/>
        <a:chOff x="0" y="0"/>
        <a:chExt cx="8974693" cy="5440539"/>
      </a:xfrm>
    </dsp:grpSpPr>
    <dsp:sp modelId="{5DB280E4-091D-46D4-ABC9-D2B3EA84207A}">
      <dsp:nvSpPr>
        <dsp:cNvPr id="4" name="Flecha circular 3"/>
        <dsp:cNvSpPr/>
      </dsp:nvSpPr>
      <dsp:spPr bwMode="white">
        <a:xfrm>
          <a:off x="1829970" y="6229"/>
          <a:ext cx="5314754" cy="5314754"/>
        </a:xfrm>
        <a:prstGeom prst="circularArrow">
          <a:avLst>
            <a:gd name="adj1" fmla="val 5000"/>
            <a:gd name="adj2" fmla="val 360000"/>
            <a:gd name="adj3" fmla="val 13713791"/>
            <a:gd name="adj4" fmla="val 17359749"/>
            <a:gd name="adj5" fmla="val 5500"/>
          </a:avLst>
        </a:prstGeom>
        <a:solidFill>
          <a:srgbClr val="C00000"/>
        </a:solidFill>
      </dsp:spPr>
      <dsp:style>
        <a:lnRef idx="0">
          <a:schemeClr val="accent3"/>
        </a:lnRef>
        <a:fillRef idx="1">
          <a:schemeClr val="accent3">
            <a:tint val="40000"/>
          </a:schemeClr>
        </a:fillRef>
        <a:effectRef idx="0">
          <a:scrgbClr r="0" g="0" b="0"/>
        </a:effectRef>
        <a:fontRef idx="minor"/>
      </dsp:style>
      <dsp:txXfrm>
        <a:off x="1829970" y="6229"/>
        <a:ext cx="5314754" cy="5314754"/>
      </dsp:txXfrm>
    </dsp:sp>
    <dsp:sp modelId="{AD41A64B-27BE-4937-8E16-62F342EA948B}">
      <dsp:nvSpPr>
        <dsp:cNvPr id="3" name="Rectángulo redondeado 2"/>
        <dsp:cNvSpPr/>
      </dsp:nvSpPr>
      <dsp:spPr bwMode="white">
        <a:xfrm>
          <a:off x="3211083" y="0"/>
          <a:ext cx="2552527" cy="1276263"/>
        </a:xfrm>
        <a:prstGeom prst="roundRect">
          <a:avLst/>
        </a:prstGeom>
        <a:ln w="57150"/>
      </dsp:spPr>
      <dsp:style>
        <a:lnRef idx="2">
          <a:schemeClr val="accent3">
            <a:shade val="80000"/>
          </a:schemeClr>
        </a:lnRef>
        <a:fillRef idx="1">
          <a:schemeClr val="lt1"/>
        </a:fillRef>
        <a:effectRef idx="0">
          <a:scrgbClr r="0" g="0" b="0"/>
        </a:effectRef>
        <a:fontRef idx="minor">
          <a:schemeClr val="lt1"/>
        </a:fontRef>
      </dsp:style>
      <dsp:txBody>
        <a:bodyPr lIns="106680" tIns="106680" rIns="106680" bIns="10668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2800" dirty="0" smtClean="0">
              <a:solidFill>
                <a:schemeClr val="dk1"/>
              </a:solidFill>
              <a:latin typeface="Arial Black" panose="020B0A04020102020204" pitchFamily="34" charset="0"/>
              <a:ea typeface="Times New Roman" panose="02020603050405020304"/>
              <a:cs typeface="Calibri" panose="020F0502020204030204"/>
            </a:rPr>
            <a:t>INTERACTIVE</a:t>
          </a:r>
          <a:endParaRPr lang="es-MX" sz="2800" dirty="0">
            <a:solidFill>
              <a:schemeClr val="dk1"/>
            </a:solidFill>
          </a:endParaRPr>
        </a:p>
      </dsp:txBody>
      <dsp:txXfrm>
        <a:off x="3211083" y="0"/>
        <a:ext cx="2552527" cy="1276263"/>
      </dsp:txXfrm>
    </dsp:sp>
    <dsp:sp modelId="{B67EE0A7-A5EC-4851-BF22-FC640BD03314}">
      <dsp:nvSpPr>
        <dsp:cNvPr id="5" name="Rectángulo redondeado 4"/>
        <dsp:cNvSpPr/>
      </dsp:nvSpPr>
      <dsp:spPr bwMode="white">
        <a:xfrm>
          <a:off x="5600337" y="1612531"/>
          <a:ext cx="2552527" cy="1276263"/>
        </a:xfrm>
        <a:prstGeom prst="roundRect">
          <a:avLst/>
        </a:prstGeom>
        <a:ln w="57150"/>
      </dsp:spPr>
      <dsp:style>
        <a:lnRef idx="2">
          <a:schemeClr val="accent3">
            <a:shade val="80000"/>
          </a:schemeClr>
        </a:lnRef>
        <a:fillRef idx="1">
          <a:schemeClr val="lt1"/>
        </a:fillRef>
        <a:effectRef idx="0">
          <a:scrgbClr r="0" g="0" b="0"/>
        </a:effectRef>
        <a:fontRef idx="minor">
          <a:schemeClr val="lt1"/>
        </a:fontRef>
      </dsp:style>
      <dsp:txBody>
        <a:bodyPr lIns="106680" tIns="106680" rIns="106680" bIns="10668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2800" dirty="0" smtClean="0">
              <a:solidFill>
                <a:schemeClr val="dk1"/>
              </a:solidFill>
              <a:latin typeface="Arial Black" panose="020B0A04020102020204" pitchFamily="34" charset="0"/>
              <a:ea typeface="Times New Roman" panose="02020603050405020304"/>
              <a:cs typeface="Calibri" panose="020F0502020204030204"/>
            </a:rPr>
            <a:t>CREATIVE</a:t>
          </a:r>
          <a:endParaRPr lang="es-MX" sz="2800" dirty="0">
            <a:solidFill>
              <a:schemeClr val="dk1"/>
            </a:solidFill>
          </a:endParaRPr>
        </a:p>
      </dsp:txBody>
      <dsp:txXfrm>
        <a:off x="5600337" y="1612531"/>
        <a:ext cx="2552527" cy="1276263"/>
      </dsp:txXfrm>
    </dsp:sp>
    <dsp:sp modelId="{35223D0B-30FA-4629-B581-D939B7000B5C}">
      <dsp:nvSpPr>
        <dsp:cNvPr id="6" name="Rectángulo redondeado 5"/>
        <dsp:cNvSpPr/>
      </dsp:nvSpPr>
      <dsp:spPr bwMode="white">
        <a:xfrm>
          <a:off x="4736210" y="3844816"/>
          <a:ext cx="2552527" cy="1276263"/>
        </a:xfrm>
        <a:prstGeom prst="roundRect">
          <a:avLst/>
        </a:prstGeom>
        <a:ln w="57150"/>
      </dsp:spPr>
      <dsp:style>
        <a:lnRef idx="2">
          <a:schemeClr val="accent3">
            <a:shade val="80000"/>
          </a:schemeClr>
        </a:lnRef>
        <a:fillRef idx="1">
          <a:schemeClr val="lt1"/>
        </a:fillRef>
        <a:effectRef idx="0">
          <a:scrgbClr r="0" g="0" b="0"/>
        </a:effectRef>
        <a:fontRef idx="minor">
          <a:schemeClr val="lt1"/>
        </a:fontRef>
      </dsp:style>
      <dsp:txBody>
        <a:bodyPr lIns="106680" tIns="106680" rIns="106680" bIns="10668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2800" dirty="0" smtClean="0">
              <a:solidFill>
                <a:schemeClr val="dk1"/>
              </a:solidFill>
              <a:latin typeface="Arial Black" panose="020B0A04020102020204" pitchFamily="34" charset="0"/>
              <a:ea typeface="Times New Roman" panose="02020603050405020304"/>
              <a:cs typeface="Calibri" panose="020F0502020204030204"/>
            </a:rPr>
            <a:t>FLEXIBLE</a:t>
          </a:r>
          <a:endParaRPr lang="es-MX" sz="2800" dirty="0">
            <a:solidFill>
              <a:schemeClr val="dk1"/>
            </a:solidFill>
          </a:endParaRPr>
        </a:p>
      </dsp:txBody>
      <dsp:txXfrm>
        <a:off x="4736210" y="3844816"/>
        <a:ext cx="2552527" cy="1276263"/>
      </dsp:txXfrm>
    </dsp:sp>
    <dsp:sp modelId="{F7BA4925-7FAE-4FB5-B596-A74C20EBAD20}">
      <dsp:nvSpPr>
        <dsp:cNvPr id="7" name="Rectángulo redondeado 6"/>
        <dsp:cNvSpPr/>
      </dsp:nvSpPr>
      <dsp:spPr bwMode="white">
        <a:xfrm>
          <a:off x="1425970" y="3844814"/>
          <a:ext cx="2552527" cy="1276263"/>
        </a:xfrm>
        <a:prstGeom prst="roundRect">
          <a:avLst/>
        </a:prstGeom>
        <a:ln w="57150"/>
      </dsp:spPr>
      <dsp:style>
        <a:lnRef idx="2">
          <a:schemeClr val="accent3">
            <a:shade val="80000"/>
          </a:schemeClr>
        </a:lnRef>
        <a:fillRef idx="1">
          <a:schemeClr val="lt1"/>
        </a:fillRef>
        <a:effectRef idx="0">
          <a:scrgbClr r="0" g="0" b="0"/>
        </a:effectRef>
        <a:fontRef idx="minor">
          <a:schemeClr val="lt1"/>
        </a:fontRef>
      </dsp:style>
      <dsp:txBody>
        <a:bodyPr lIns="106680" tIns="106680" rIns="106680" bIns="10668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2800" dirty="0" smtClean="0">
              <a:solidFill>
                <a:schemeClr val="dk1"/>
              </a:solidFill>
              <a:latin typeface="Arial Black" panose="020B0A04020102020204" pitchFamily="34" charset="0"/>
              <a:ea typeface="Times New Roman" panose="02020603050405020304"/>
              <a:cs typeface="Calibri" panose="020F0502020204030204"/>
            </a:rPr>
            <a:t>MOTIVATING</a:t>
          </a:r>
          <a:endParaRPr lang="es-MX" sz="2800" dirty="0">
            <a:solidFill>
              <a:schemeClr val="dk1"/>
            </a:solidFill>
          </a:endParaRPr>
        </a:p>
      </dsp:txBody>
      <dsp:txXfrm>
        <a:off x="1425970" y="3844814"/>
        <a:ext cx="2552527" cy="1276263"/>
      </dsp:txXfrm>
    </dsp:sp>
    <dsp:sp modelId="{A600045C-D919-4EAD-B719-737D5AD5226D}">
      <dsp:nvSpPr>
        <dsp:cNvPr id="8" name="Rectángulo redondeado 7"/>
        <dsp:cNvSpPr/>
      </dsp:nvSpPr>
      <dsp:spPr bwMode="white">
        <a:xfrm>
          <a:off x="1021794" y="1590612"/>
          <a:ext cx="2552527" cy="1276263"/>
        </a:xfrm>
        <a:prstGeom prst="roundRect">
          <a:avLst/>
        </a:prstGeom>
        <a:ln w="57150"/>
      </dsp:spPr>
      <dsp:style>
        <a:lnRef idx="2">
          <a:schemeClr val="accent3">
            <a:shade val="80000"/>
          </a:schemeClr>
        </a:lnRef>
        <a:fillRef idx="1">
          <a:schemeClr val="lt1"/>
        </a:fillRef>
        <a:effectRef idx="0">
          <a:scrgbClr r="0" g="0" b="0"/>
        </a:effectRef>
        <a:fontRef idx="minor">
          <a:schemeClr val="lt1"/>
        </a:fontRef>
      </dsp:style>
      <dsp:txBody>
        <a:bodyPr lIns="106680" tIns="106680" rIns="106680" bIns="10668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GB" sz="2800" dirty="0" smtClean="0">
              <a:solidFill>
                <a:schemeClr val="dk1"/>
              </a:solidFill>
              <a:latin typeface="Arial Black" panose="020B0A04020102020204" pitchFamily="34" charset="0"/>
              <a:ea typeface="Times New Roman" panose="02020603050405020304"/>
              <a:cs typeface="Calibri" panose="020F0502020204030204"/>
            </a:rPr>
            <a:t>INTEGRATIVE</a:t>
          </a:r>
          <a:endParaRPr lang="es-MX" sz="2800" dirty="0">
            <a:solidFill>
              <a:schemeClr val="dk1"/>
            </a:solidFill>
          </a:endParaRPr>
        </a:p>
      </dsp:txBody>
      <dsp:txXfrm>
        <a:off x="1021794" y="1590612"/>
        <a:ext cx="2552527" cy="1276263"/>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1">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off" val="ctr"/>
          <dgm:param type="contDir" val="sameDir"/>
          <dgm:param type="grDir" val="tL"/>
          <dgm:param type="flowDir" val="row"/>
        </dgm:alg>
      </dgm:if>
      <dgm:else name="Name2">
        <dgm:alg type="snake">
          <dgm:param type="off" val="ctr"/>
          <dgm:param type="contDir" val="sameDir"/>
          <dgm:param type="grDir" val="tR"/>
          <dgm:param type="flowDir" val="row"/>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2">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off" val="ctr"/>
          <dgm:param type="contDir" val="sameDir"/>
          <dgm:param type="grDir" val="tL"/>
          <dgm:param type="flowDir" val="row"/>
        </dgm:alg>
      </dgm:if>
      <dgm:else name="Name2">
        <dgm:alg type="snake">
          <dgm:param type="off" val="ctr"/>
          <dgm:param type="contDir" val="sameDir"/>
          <dgm:param type="grDir" val="tR"/>
          <dgm:param type="flowDir" val="row"/>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linDir" val="fromL"/>
                      <dgm:param type="chAlign" val="t"/>
                    </dgm:alg>
                  </dgm:if>
                  <dgm:else name="Name31">
                    <dgm:alg type="hierChild">
                      <dgm:param type="linDir" val="fromR"/>
                      <dgm:param type="chAlign" val="t"/>
                    </dgm:alg>
                  </dgm:else>
                </dgm:choose>
              </dgm:if>
              <dgm:if name="Name32" func="var" arg="hierBranch" op="equ" val="r">
                <dgm:choose name="Name33">
                  <dgm:if name="Name34" func="var" arg="dir" op="equ" val="norm">
                    <dgm:alg type="hierChild">
                      <dgm:param type="linDir" val="fromL"/>
                      <dgm:param type="chAlign" val="b"/>
                    </dgm:alg>
                  </dgm:if>
                  <dgm:else name="Name35">
                    <dgm:alg type="hierChild">
                      <dgm:param type="linDir" val="fromR"/>
                      <dgm:param type="chAlign" val="b"/>
                    </dgm:alg>
                  </dgm:else>
                </dgm:choose>
              </dgm:if>
              <dgm:if name="Name36" func="var" arg="hierBranch" op="equ" val="hang">
                <dgm:choose name="Name37">
                  <dgm:if name="Name38" func="var" arg="dir" op="equ" val="norm">
                    <dgm:alg type="hierChild">
                      <dgm:param type="linDir" val="fromT"/>
                      <dgm:param type="chAlign" val="l"/>
                      <dgm:param type="secLinDir" val="fromL"/>
                      <dgm:param type="secChAlign" val="t"/>
                    </dgm:alg>
                  </dgm:if>
                  <dgm:else name="Name39">
                    <dgm:alg type="hierChild">
                      <dgm:param type="linDir" val="fromT"/>
                      <dgm:param type="chAlign" val="r"/>
                      <dgm:param type="secLinDir" val="fromR"/>
                      <dgm:param type="secChAlign" val="t"/>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dim" val="1D"/>
                            <dgm:param type="endSty" val="noArr"/>
                            <dgm:param type="connRout" val="bend"/>
                            <dgm:param type="begPts" val="midR"/>
                            <dgm:param type="endPts" val="bCtr tCtr"/>
                          </dgm:alg>
                        </dgm:if>
                        <dgm:else name="Name50">
                          <dgm:alg type="conn">
                            <dgm:param type="dim" val="1D"/>
                            <dgm:param type="endSty" val="noArr"/>
                            <dgm:param type="connRout" val="bend"/>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dim" val="1D"/>
                            <dgm:param type="endSty" val="noArr"/>
                            <dgm:param type="connRout" val="bend"/>
                            <dgm:param type="begPts" val="midR"/>
                            <dgm:param type="endPts" val="tCtr"/>
                          </dgm:alg>
                        </dgm:if>
                        <dgm:else name="Name55">
                          <dgm:alg type="conn">
                            <dgm:param type="dim" val="1D"/>
                            <dgm:param type="endSty" val="noArr"/>
                            <dgm:param type="connRout" val="bend"/>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dim" val="1D"/>
                            <dgm:param type="endSty" val="noArr"/>
                            <dgm:param type="connRout" val="bend"/>
                            <dgm:param type="begPts" val="midR"/>
                            <dgm:param type="endPts" val="bCtr"/>
                          </dgm:alg>
                        </dgm:if>
                        <dgm:else name="Name60">
                          <dgm:alg type="conn">
                            <dgm:param type="dim" val="1D"/>
                            <dgm:param type="endSty" val="noArr"/>
                            <dgm:param type="connRout" val="bend"/>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dim" val="1D"/>
                            <dgm:param type="endSty" val="noArr"/>
                            <dgm:param type="connRout" val="bend"/>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dim" val="1D"/>
                            <dgm:param type="endSty" val="noArr"/>
                            <dgm:param type="connRout" val="bend"/>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linDir" val="fromL"/>
                            <dgm:param type="chAlign" val="t"/>
                          </dgm:alg>
                        </dgm:if>
                        <dgm:else name="Name93">
                          <dgm:alg type="hierChild">
                            <dgm:param type="linDir" val="fromR"/>
                            <dgm:param type="chAlign" val="t"/>
                          </dgm:alg>
                        </dgm:else>
                      </dgm:choose>
                    </dgm:if>
                    <dgm:if name="Name94" func="var" arg="hierBranch" op="equ" val="r">
                      <dgm:choose name="Name95">
                        <dgm:if name="Name96" func="var" arg="dir" op="equ" val="norm">
                          <dgm:alg type="hierChild">
                            <dgm:param type="linDir" val="fromL"/>
                            <dgm:param type="chAlign" val="b"/>
                          </dgm:alg>
                        </dgm:if>
                        <dgm:else name="Name97">
                          <dgm:alg type="hierChild">
                            <dgm:param type="linDir" val="fromR"/>
                            <dgm:param type="chAlign" val="b"/>
                          </dgm:alg>
                        </dgm:else>
                      </dgm:choose>
                    </dgm:if>
                    <dgm:if name="Name98" func="var" arg="hierBranch" op="equ" val="hang">
                      <dgm:choose name="Name99">
                        <dgm:if name="Name100" func="var" arg="dir" op="equ" val="norm">
                          <dgm:alg type="hierChild">
                            <dgm:param type="linDir" val="fromT"/>
                            <dgm:param type="chAlign" val="l"/>
                            <dgm:param type="secLinDir" val="fromL"/>
                            <dgm:param type="secChAlign" val="t"/>
                          </dgm:alg>
                        </dgm:if>
                        <dgm:else name="Name101">
                          <dgm:alg type="hierChild">
                            <dgm:param type="linDir" val="fromT"/>
                            <dgm:param type="chAlign" val="r"/>
                            <dgm:param type="secLinDir" val="fromR"/>
                            <dgm:param type="secChAlign" val="t"/>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linDir" val="fromT"/>
                        <dgm:param type="chAlign" val="l"/>
                        <dgm:param type="secLinDir" val="fromL"/>
                        <dgm:param type="secChAlign" val="t"/>
                      </dgm:alg>
                    </dgm:if>
                    <dgm:else name="Name109">
                      <dgm:alg type="hierChild">
                        <dgm:param type="linDir" val="fromT"/>
                        <dgm:param type="chAlign" val="r"/>
                        <dgm:param type="secLinDir" val="fromR"/>
                        <dgm:param type="secChAlign" val="t"/>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linDir" val="fromT"/>
                  <dgm:param type="chAlign" val="l"/>
                  <dgm:param type="secLinDir" val="fromL"/>
                  <dgm:param type="secChAlign" val="t"/>
                </dgm:alg>
              </dgm:if>
              <dgm:else name="Name113">
                <dgm:alg type="hierChild">
                  <dgm:param type="linDir" val="fromT"/>
                  <dgm:param type="chAlign" val="r"/>
                  <dgm:param type="secLinDir" val="fromR"/>
                  <dgm:param type="secChAlign" val="t"/>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dim" val="1D"/>
                        <dgm:param type="endSty" val="noArr"/>
                        <dgm:param type="connRout" val="bend"/>
                        <dgm:param type="begPts" val="midR"/>
                        <dgm:param type="endPts" val="bCtr tCtr"/>
                      </dgm:alg>
                    </dgm:if>
                    <dgm:else name="Name118">
                      <dgm:alg type="conn">
                        <dgm:param type="dim" val="1D"/>
                        <dgm:param type="endSty" val="noArr"/>
                        <dgm:param type="connRout" val="bend"/>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linDir" val="fromL"/>
                            <dgm:param type="chAlign" val="t"/>
                          </dgm:alg>
                        </dgm:if>
                        <dgm:else name="Name145">
                          <dgm:alg type="hierChild">
                            <dgm:param type="linDir" val="fromR"/>
                            <dgm:param type="chAlign" val="t"/>
                          </dgm:alg>
                        </dgm:else>
                      </dgm:choose>
                    </dgm:if>
                    <dgm:if name="Name146" func="var" arg="hierBranch" op="equ" val="r">
                      <dgm:choose name="Name147">
                        <dgm:if name="Name148" func="var" arg="dir" op="equ" val="norm">
                          <dgm:alg type="hierChild">
                            <dgm:param type="linDir" val="fromL"/>
                            <dgm:param type="chAlign" val="b"/>
                          </dgm:alg>
                        </dgm:if>
                        <dgm:else name="Name149">
                          <dgm:alg type="hierChild">
                            <dgm:param type="linDir" val="fromR"/>
                            <dgm:param type="chAlign" val="b"/>
                          </dgm:alg>
                        </dgm:else>
                      </dgm:choose>
                    </dgm:if>
                    <dgm:if name="Name150" func="var" arg="hierBranch" op="equ" val="hang">
                      <dgm:choose name="Name151">
                        <dgm:if name="Name152" func="var" arg="dir" op="equ" val="norm">
                          <dgm:alg type="hierChild">
                            <dgm:param type="linDir" val="fromT"/>
                            <dgm:param type="chAlign" val="l"/>
                            <dgm:param type="secLinDir" val="fromL"/>
                            <dgm:param type="secChAlign" val="t"/>
                          </dgm:alg>
                        </dgm:if>
                        <dgm:else name="Name153">
                          <dgm:alg type="hierChild">
                            <dgm:param type="linDir" val="fromT"/>
                            <dgm:param type="chAlign" val="r"/>
                            <dgm:param type="secLinDir" val="fromR"/>
                            <dgm:param type="secChAlign" val="t"/>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linDir" val="fromT"/>
                        <dgm:param type="chAlign" val="l"/>
                        <dgm:param type="secLinDir" val="fromL"/>
                        <dgm:param type="secChAlign" val="t"/>
                      </dgm:alg>
                    </dgm:if>
                    <dgm:else name="Name161">
                      <dgm:alg type="hierChild">
                        <dgm:param type="linDir" val="fromT"/>
                        <dgm:param type="chAlign" val="r"/>
                        <dgm:param type="secLinDir" val="fromR"/>
                        <dgm:param type="secChAlign" val="t"/>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dstNode" val="node1"/>
                <dgm:param type="connRout" val="longCurve"/>
                <dgm:param type="begPts" val="midR"/>
                <dgm:param type="endPts" val="midL"/>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dstNode" val="node1"/>
                <dgm:param type="connRout" val="longCurve"/>
                <dgm:param type="begPts" val="midL"/>
                <dgm:param type="endPts" val="midR"/>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dstNode" val="nodeFirstNode"/>
                      <dgm:param type="connRout" val="longCurve"/>
                      <dgm:param type="begPts" val="midR"/>
                      <dgm:param type="endPts" val="midL"/>
                    </dgm:alg>
                  </dgm:if>
                  <dgm:else name="Name15">
                    <dgm:alg type="conn">
                      <dgm:param type="dstNode" val="nodeFirstNode"/>
                      <dgm:param type="connRout" val="longCurve"/>
                      <dgm:param type="begPts" val="midL"/>
                      <dgm:param type="endPts" val="midR"/>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MX"/>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C156AE0-4445-4A70-9AC9-9286E3400F01}" type="datetimeFigureOut">
              <a:rPr lang="es-MX" smtClean="0"/>
            </a:fld>
            <a:endParaRPr lang="es-MX"/>
          </a:p>
        </p:txBody>
      </p:sp>
      <p:sp>
        <p:nvSpPr>
          <p:cNvPr id="4" name="3 Marcador de imagen de diapositiva"/>
          <p:cNvSpPr>
            <a:spLocks noGrp="1" noRot="1" noChangeAspect="1"/>
          </p:cNvSpPr>
          <p:nvPr>
            <p:ph type="sldImg" idx="2"/>
          </p:nvPr>
        </p:nvSpPr>
        <p:spPr>
          <a:xfrm>
            <a:off x="369888" y="685800"/>
            <a:ext cx="6118225" cy="3429000"/>
          </a:xfrm>
          <a:prstGeom prst="rect">
            <a:avLst/>
          </a:prstGeom>
          <a:noFill/>
          <a:ln w="12700">
            <a:solidFill>
              <a:prstClr val="black"/>
            </a:solidFill>
          </a:ln>
        </p:spPr>
        <p:txBody>
          <a:bodyPr vert="horz" lIns="91440" tIns="45720" rIns="91440" bIns="45720" rtlCol="0" anchor="ctr"/>
          <a:lstStyle/>
          <a:p>
            <a:endParaRPr lang="es-MX"/>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MX"/>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MX"/>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DAA2536-5035-4189-B743-31F42B50835C}" type="slidenum">
              <a:rPr lang="es-MX" smtClean="0"/>
            </a:fld>
            <a:endParaRPr lang="es-MX"/>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dirty="0"/>
          </a:p>
        </p:txBody>
      </p:sp>
      <p:sp>
        <p:nvSpPr>
          <p:cNvPr id="4" name="3 Marcador de número de diapositiva"/>
          <p:cNvSpPr>
            <a:spLocks noGrp="1"/>
          </p:cNvSpPr>
          <p:nvPr>
            <p:ph type="sldNum" sz="quarter" idx="10"/>
          </p:nvPr>
        </p:nvSpPr>
        <p:spPr/>
        <p:txBody>
          <a:bodyPr/>
          <a:lstStyle/>
          <a:p>
            <a:fld id="{9DAA2536-5035-4189-B743-31F42B50835C}" type="slidenum">
              <a:rPr lang="es-MX" smtClean="0"/>
            </a:fld>
            <a:endParaRPr lang="es-MX"/>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dirty="0"/>
          </a:p>
        </p:txBody>
      </p:sp>
      <p:sp>
        <p:nvSpPr>
          <p:cNvPr id="4" name="3 Marcador de número de diapositiva"/>
          <p:cNvSpPr>
            <a:spLocks noGrp="1"/>
          </p:cNvSpPr>
          <p:nvPr>
            <p:ph type="sldNum" sz="quarter" idx="10"/>
          </p:nvPr>
        </p:nvSpPr>
        <p:spPr/>
        <p:txBody>
          <a:bodyPr/>
          <a:lstStyle/>
          <a:p>
            <a:fld id="{9DAA2536-5035-4189-B743-31F42B50835C}" type="slidenum">
              <a:rPr lang="es-MX" smtClean="0"/>
            </a:fld>
            <a:endParaRPr lang="es-MX"/>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69888" y="685800"/>
            <a:ext cx="6118225" cy="3429000"/>
          </a:xfrm>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E1CE232A-9AB6-4642-9DB6-287479AE67F9}" type="slidenum">
              <a:rPr lang="es-ES" smtClean="0">
                <a:solidFill>
                  <a:prstClr val="black"/>
                </a:solidFill>
              </a:rPr>
            </a:fld>
            <a:endParaRPr lang="es-ES">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918108" y="2130463"/>
            <a:ext cx="10405032"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hasCustomPrompt="1"/>
          </p:nvPr>
        </p:nvSpPr>
        <p:spPr>
          <a:xfrm>
            <a:off x="1836195" y="3886200"/>
            <a:ext cx="856885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hasCustomPrompt="1"/>
          </p:nvPr>
        </p:nvSpPr>
        <p:spPr/>
        <p:txBody>
          <a:bodyPr vert="eaVert"/>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8874882" y="274654"/>
            <a:ext cx="2754273"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hasCustomPrompt="1"/>
          </p:nvPr>
        </p:nvSpPr>
        <p:spPr>
          <a:xfrm>
            <a:off x="612063" y="274654"/>
            <a:ext cx="8058799" cy="5851525"/>
          </a:xfrm>
        </p:spPr>
        <p:txBody>
          <a:bodyPr vert="eaVert"/>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fld>
            <a:endParaRPr lang="es-E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30152" y="1122363"/>
            <a:ext cx="9180910" cy="2387600"/>
          </a:xfrm>
        </p:spPr>
        <p:txBody>
          <a:bodyPr anchor="b"/>
          <a:lstStyle>
            <a:lvl1pPr algn="ctr">
              <a:defRPr sz="6000"/>
            </a:lvl1pPr>
          </a:lstStyle>
          <a:p>
            <a:r>
              <a:rPr lang="es-ES" smtClean="0"/>
              <a:t>Haga clic para modificar el estilo de título del patrón</a:t>
            </a:r>
            <a:endParaRPr lang="es-ES"/>
          </a:p>
        </p:txBody>
      </p:sp>
      <p:sp>
        <p:nvSpPr>
          <p:cNvPr id="3" name="Subtítulo 2"/>
          <p:cNvSpPr>
            <a:spLocks noGrp="1"/>
          </p:cNvSpPr>
          <p:nvPr>
            <p:ph type="subTitle" idx="1" hasCustomPrompt="1"/>
          </p:nvPr>
        </p:nvSpPr>
        <p:spPr>
          <a:xfrm>
            <a:off x="1530152" y="3602038"/>
            <a:ext cx="918091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ES"/>
          </a:p>
        </p:txBody>
      </p:sp>
      <p:sp>
        <p:nvSpPr>
          <p:cNvPr id="4" name="Marcador de fecha 3"/>
          <p:cNvSpPr>
            <a:spLocks noGrp="1"/>
          </p:cNvSpPr>
          <p:nvPr>
            <p:ph type="dt" sz="half" idx="10"/>
          </p:nvPr>
        </p:nvSpPr>
        <p:spPr/>
        <p:txBody>
          <a:bodyPr/>
          <a:lstStyle/>
          <a:p>
            <a:fld id="{280F3827-513C-4AE2-86A9-4B5604683C72}" type="datetimeFigureOut">
              <a:rPr lang="es-ES" smtClean="0">
                <a:solidFill>
                  <a:prstClr val="black">
                    <a:tint val="75000"/>
                  </a:prstClr>
                </a:solidFill>
              </a:rPr>
            </a:fld>
            <a:endParaRPr lang="es-ES">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ES">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C7F4D426-6C8A-4E19-B7F1-B070856FE6DF}" type="slidenum">
              <a:rPr lang="es-ES" smtClean="0">
                <a:solidFill>
                  <a:prstClr val="black">
                    <a:tint val="75000"/>
                  </a:prstClr>
                </a:solidFill>
              </a:rPr>
            </a:fld>
            <a:endParaRPr lang="es-ES">
              <a:solidFill>
                <a:prstClr val="black">
                  <a:tint val="75000"/>
                </a:prstClr>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contenido 2"/>
          <p:cNvSpPr>
            <a:spLocks noGrp="1"/>
          </p:cNvSpPr>
          <p:nvPr>
            <p:ph idx="1" hasCustomPrompt="1"/>
          </p:nvPr>
        </p:nvSpPr>
        <p:spPr/>
        <p:txBody>
          <a:bodyPr/>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ES"/>
          </a:p>
        </p:txBody>
      </p:sp>
      <p:sp>
        <p:nvSpPr>
          <p:cNvPr id="4" name="Marcador de fecha 3"/>
          <p:cNvSpPr>
            <a:spLocks noGrp="1"/>
          </p:cNvSpPr>
          <p:nvPr>
            <p:ph type="dt" sz="half" idx="10"/>
          </p:nvPr>
        </p:nvSpPr>
        <p:spPr/>
        <p:txBody>
          <a:bodyPr/>
          <a:lstStyle/>
          <a:p>
            <a:fld id="{280F3827-513C-4AE2-86A9-4B5604683C72}" type="datetimeFigureOut">
              <a:rPr lang="es-ES" smtClean="0">
                <a:solidFill>
                  <a:prstClr val="black">
                    <a:tint val="75000"/>
                  </a:prstClr>
                </a:solidFill>
              </a:rPr>
            </a:fld>
            <a:endParaRPr lang="es-ES">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ES">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C7F4D426-6C8A-4E19-B7F1-B070856FE6DF}" type="slidenum">
              <a:rPr lang="es-ES" smtClean="0">
                <a:solidFill>
                  <a:prstClr val="black">
                    <a:tint val="75000"/>
                  </a:prstClr>
                </a:solidFill>
              </a:rPr>
            </a:fld>
            <a:endParaRPr lang="es-ES">
              <a:solidFill>
                <a:prstClr val="black">
                  <a:tint val="75000"/>
                </a:prstClr>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5210" y="1709767"/>
            <a:ext cx="10558048" cy="2852737"/>
          </a:xfrm>
        </p:spPr>
        <p:txBody>
          <a:bodyPr anchor="b"/>
          <a:lstStyle>
            <a:lvl1pPr>
              <a:defRPr sz="6000"/>
            </a:lvl1pPr>
          </a:lstStyle>
          <a:p>
            <a:r>
              <a:rPr lang="es-ES" smtClean="0"/>
              <a:t>Haga clic para modificar el estilo de título del patrón</a:t>
            </a:r>
            <a:endParaRPr lang="es-ES"/>
          </a:p>
        </p:txBody>
      </p:sp>
      <p:sp>
        <p:nvSpPr>
          <p:cNvPr id="3" name="Marcador de texto 2"/>
          <p:cNvSpPr>
            <a:spLocks noGrp="1"/>
          </p:cNvSpPr>
          <p:nvPr>
            <p:ph type="body" idx="1" hasCustomPrompt="1"/>
          </p:nvPr>
        </p:nvSpPr>
        <p:spPr>
          <a:xfrm>
            <a:off x="835210" y="4589507"/>
            <a:ext cx="10558048"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endParaRPr lang="es-ES" smtClean="0"/>
          </a:p>
        </p:txBody>
      </p:sp>
      <p:sp>
        <p:nvSpPr>
          <p:cNvPr id="4" name="Marcador de fecha 3"/>
          <p:cNvSpPr>
            <a:spLocks noGrp="1"/>
          </p:cNvSpPr>
          <p:nvPr>
            <p:ph type="dt" sz="half" idx="10"/>
          </p:nvPr>
        </p:nvSpPr>
        <p:spPr/>
        <p:txBody>
          <a:bodyPr/>
          <a:lstStyle/>
          <a:p>
            <a:fld id="{280F3827-513C-4AE2-86A9-4B5604683C72}" type="datetimeFigureOut">
              <a:rPr lang="es-ES" smtClean="0">
                <a:solidFill>
                  <a:prstClr val="black">
                    <a:tint val="75000"/>
                  </a:prstClr>
                </a:solidFill>
              </a:rPr>
            </a:fld>
            <a:endParaRPr lang="es-ES">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ES">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C7F4D426-6C8A-4E19-B7F1-B070856FE6DF}" type="slidenum">
              <a:rPr lang="es-ES" smtClean="0">
                <a:solidFill>
                  <a:prstClr val="black">
                    <a:tint val="75000"/>
                  </a:prstClr>
                </a:solidFill>
              </a:rPr>
            </a:fld>
            <a:endParaRPr lang="es-ES">
              <a:solidFill>
                <a:prstClr val="black">
                  <a:tint val="75000"/>
                </a:prstClr>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contenido 2"/>
          <p:cNvSpPr>
            <a:spLocks noGrp="1"/>
          </p:cNvSpPr>
          <p:nvPr>
            <p:ph sz="half" idx="1" hasCustomPrompt="1"/>
          </p:nvPr>
        </p:nvSpPr>
        <p:spPr>
          <a:xfrm>
            <a:off x="841584" y="1825625"/>
            <a:ext cx="5202516" cy="4351338"/>
          </a:xfrm>
        </p:spPr>
        <p:txBody>
          <a:bodyPr/>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ES"/>
          </a:p>
        </p:txBody>
      </p:sp>
      <p:sp>
        <p:nvSpPr>
          <p:cNvPr id="4" name="Marcador de contenido 3"/>
          <p:cNvSpPr>
            <a:spLocks noGrp="1"/>
          </p:cNvSpPr>
          <p:nvPr>
            <p:ph sz="half" idx="2" hasCustomPrompt="1"/>
          </p:nvPr>
        </p:nvSpPr>
        <p:spPr>
          <a:xfrm>
            <a:off x="6197113" y="1825625"/>
            <a:ext cx="5202516" cy="4351338"/>
          </a:xfrm>
        </p:spPr>
        <p:txBody>
          <a:bodyPr/>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ES"/>
          </a:p>
        </p:txBody>
      </p:sp>
      <p:sp>
        <p:nvSpPr>
          <p:cNvPr id="5" name="Marcador de fecha 4"/>
          <p:cNvSpPr>
            <a:spLocks noGrp="1"/>
          </p:cNvSpPr>
          <p:nvPr>
            <p:ph type="dt" sz="half" idx="10"/>
          </p:nvPr>
        </p:nvSpPr>
        <p:spPr/>
        <p:txBody>
          <a:bodyPr/>
          <a:lstStyle/>
          <a:p>
            <a:fld id="{280F3827-513C-4AE2-86A9-4B5604683C72}" type="datetimeFigureOut">
              <a:rPr lang="es-ES" smtClean="0">
                <a:solidFill>
                  <a:prstClr val="black">
                    <a:tint val="75000"/>
                  </a:prstClr>
                </a:solidFill>
              </a:rPr>
            </a:fld>
            <a:endParaRPr lang="es-ES">
              <a:solidFill>
                <a:prstClr val="black">
                  <a:tint val="75000"/>
                </a:prstClr>
              </a:solidFill>
            </a:endParaRPr>
          </a:p>
        </p:txBody>
      </p:sp>
      <p:sp>
        <p:nvSpPr>
          <p:cNvPr id="6" name="Marcador de pie de página 5"/>
          <p:cNvSpPr>
            <a:spLocks noGrp="1"/>
          </p:cNvSpPr>
          <p:nvPr>
            <p:ph type="ftr" sz="quarter" idx="11"/>
          </p:nvPr>
        </p:nvSpPr>
        <p:spPr/>
        <p:txBody>
          <a:bodyPr/>
          <a:lstStyle/>
          <a:p>
            <a:endParaRPr lang="es-ES">
              <a:solidFill>
                <a:prstClr val="black">
                  <a:tint val="75000"/>
                </a:prstClr>
              </a:solidFill>
            </a:endParaRPr>
          </a:p>
        </p:txBody>
      </p:sp>
      <p:sp>
        <p:nvSpPr>
          <p:cNvPr id="7" name="Marcador de número de diapositiva 6"/>
          <p:cNvSpPr>
            <a:spLocks noGrp="1"/>
          </p:cNvSpPr>
          <p:nvPr>
            <p:ph type="sldNum" sz="quarter" idx="12"/>
          </p:nvPr>
        </p:nvSpPr>
        <p:spPr/>
        <p:txBody>
          <a:bodyPr/>
          <a:lstStyle/>
          <a:p>
            <a:fld id="{C7F4D426-6C8A-4E19-B7F1-B070856FE6DF}" type="slidenum">
              <a:rPr lang="es-ES" smtClean="0">
                <a:solidFill>
                  <a:prstClr val="black">
                    <a:tint val="75000"/>
                  </a:prstClr>
                </a:solidFill>
              </a:rPr>
            </a:fld>
            <a:endParaRPr lang="es-ES">
              <a:solidFill>
                <a:prstClr val="black">
                  <a:tint val="75000"/>
                </a:prstClr>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43178" y="365129"/>
            <a:ext cx="10558048" cy="1325563"/>
          </a:xfrm>
        </p:spPr>
        <p:txBody>
          <a:bodyPr/>
          <a:lstStyle/>
          <a:p>
            <a:r>
              <a:rPr lang="es-ES" smtClean="0"/>
              <a:t>Haga clic para modificar el estilo de título del patrón</a:t>
            </a:r>
            <a:endParaRPr lang="es-ES"/>
          </a:p>
        </p:txBody>
      </p:sp>
      <p:sp>
        <p:nvSpPr>
          <p:cNvPr id="3" name="Marcador de texto 2"/>
          <p:cNvSpPr>
            <a:spLocks noGrp="1"/>
          </p:cNvSpPr>
          <p:nvPr>
            <p:ph type="body" idx="1" hasCustomPrompt="1"/>
          </p:nvPr>
        </p:nvSpPr>
        <p:spPr>
          <a:xfrm>
            <a:off x="843183" y="1681163"/>
            <a:ext cx="517860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endParaRPr lang="es-ES" smtClean="0"/>
          </a:p>
        </p:txBody>
      </p:sp>
      <p:sp>
        <p:nvSpPr>
          <p:cNvPr id="4" name="Marcador de contenido 3"/>
          <p:cNvSpPr>
            <a:spLocks noGrp="1"/>
          </p:cNvSpPr>
          <p:nvPr>
            <p:ph sz="half" idx="2" hasCustomPrompt="1"/>
          </p:nvPr>
        </p:nvSpPr>
        <p:spPr>
          <a:xfrm>
            <a:off x="843183" y="2505075"/>
            <a:ext cx="5178607" cy="3684588"/>
          </a:xfrm>
        </p:spPr>
        <p:txBody>
          <a:bodyPr/>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ES"/>
          </a:p>
        </p:txBody>
      </p:sp>
      <p:sp>
        <p:nvSpPr>
          <p:cNvPr id="5" name="Marcador de texto 4"/>
          <p:cNvSpPr>
            <a:spLocks noGrp="1"/>
          </p:cNvSpPr>
          <p:nvPr>
            <p:ph type="body" sz="quarter" idx="3" hasCustomPrompt="1"/>
          </p:nvPr>
        </p:nvSpPr>
        <p:spPr>
          <a:xfrm>
            <a:off x="6197129" y="1681163"/>
            <a:ext cx="5204109"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endParaRPr lang="es-ES" smtClean="0"/>
          </a:p>
        </p:txBody>
      </p:sp>
      <p:sp>
        <p:nvSpPr>
          <p:cNvPr id="6" name="Marcador de contenido 5"/>
          <p:cNvSpPr>
            <a:spLocks noGrp="1"/>
          </p:cNvSpPr>
          <p:nvPr>
            <p:ph sz="quarter" idx="4" hasCustomPrompt="1"/>
          </p:nvPr>
        </p:nvSpPr>
        <p:spPr>
          <a:xfrm>
            <a:off x="6197129" y="2505075"/>
            <a:ext cx="5204109" cy="3684588"/>
          </a:xfrm>
        </p:spPr>
        <p:txBody>
          <a:bodyPr/>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ES"/>
          </a:p>
        </p:txBody>
      </p:sp>
      <p:sp>
        <p:nvSpPr>
          <p:cNvPr id="7" name="Marcador de fecha 6"/>
          <p:cNvSpPr>
            <a:spLocks noGrp="1"/>
          </p:cNvSpPr>
          <p:nvPr>
            <p:ph type="dt" sz="half" idx="10"/>
          </p:nvPr>
        </p:nvSpPr>
        <p:spPr/>
        <p:txBody>
          <a:bodyPr/>
          <a:lstStyle/>
          <a:p>
            <a:fld id="{280F3827-513C-4AE2-86A9-4B5604683C72}" type="datetimeFigureOut">
              <a:rPr lang="es-ES" smtClean="0">
                <a:solidFill>
                  <a:prstClr val="black">
                    <a:tint val="75000"/>
                  </a:prstClr>
                </a:solidFill>
              </a:rPr>
            </a:fld>
            <a:endParaRPr lang="es-ES">
              <a:solidFill>
                <a:prstClr val="black">
                  <a:tint val="75000"/>
                </a:prstClr>
              </a:solidFill>
            </a:endParaRPr>
          </a:p>
        </p:txBody>
      </p:sp>
      <p:sp>
        <p:nvSpPr>
          <p:cNvPr id="8" name="Marcador de pie de página 7"/>
          <p:cNvSpPr>
            <a:spLocks noGrp="1"/>
          </p:cNvSpPr>
          <p:nvPr>
            <p:ph type="ftr" sz="quarter" idx="11"/>
          </p:nvPr>
        </p:nvSpPr>
        <p:spPr/>
        <p:txBody>
          <a:bodyPr/>
          <a:lstStyle/>
          <a:p>
            <a:endParaRPr lang="es-ES">
              <a:solidFill>
                <a:prstClr val="black">
                  <a:tint val="75000"/>
                </a:prstClr>
              </a:solidFill>
            </a:endParaRPr>
          </a:p>
        </p:txBody>
      </p:sp>
      <p:sp>
        <p:nvSpPr>
          <p:cNvPr id="9" name="Marcador de número de diapositiva 8"/>
          <p:cNvSpPr>
            <a:spLocks noGrp="1"/>
          </p:cNvSpPr>
          <p:nvPr>
            <p:ph type="sldNum" sz="quarter" idx="12"/>
          </p:nvPr>
        </p:nvSpPr>
        <p:spPr/>
        <p:txBody>
          <a:bodyPr/>
          <a:lstStyle/>
          <a:p>
            <a:fld id="{C7F4D426-6C8A-4E19-B7F1-B070856FE6DF}" type="slidenum">
              <a:rPr lang="es-ES" smtClean="0">
                <a:solidFill>
                  <a:prstClr val="black">
                    <a:tint val="75000"/>
                  </a:prstClr>
                </a:solidFill>
              </a:rPr>
            </a:fld>
            <a:endParaRPr lang="es-ES">
              <a:solidFill>
                <a:prstClr val="black">
                  <a:tint val="75000"/>
                </a:prstClr>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fecha 2"/>
          <p:cNvSpPr>
            <a:spLocks noGrp="1"/>
          </p:cNvSpPr>
          <p:nvPr>
            <p:ph type="dt" sz="half" idx="10"/>
          </p:nvPr>
        </p:nvSpPr>
        <p:spPr/>
        <p:txBody>
          <a:bodyPr/>
          <a:lstStyle/>
          <a:p>
            <a:fld id="{280F3827-513C-4AE2-86A9-4B5604683C72}" type="datetimeFigureOut">
              <a:rPr lang="es-ES" smtClean="0">
                <a:solidFill>
                  <a:prstClr val="black">
                    <a:tint val="75000"/>
                  </a:prstClr>
                </a:solidFill>
              </a:rPr>
            </a:fld>
            <a:endParaRPr lang="es-ES">
              <a:solidFill>
                <a:prstClr val="black">
                  <a:tint val="75000"/>
                </a:prstClr>
              </a:solidFill>
            </a:endParaRPr>
          </a:p>
        </p:txBody>
      </p:sp>
      <p:sp>
        <p:nvSpPr>
          <p:cNvPr id="4" name="Marcador de pie de página 3"/>
          <p:cNvSpPr>
            <a:spLocks noGrp="1"/>
          </p:cNvSpPr>
          <p:nvPr>
            <p:ph type="ftr" sz="quarter" idx="11"/>
          </p:nvPr>
        </p:nvSpPr>
        <p:spPr/>
        <p:txBody>
          <a:bodyPr/>
          <a:lstStyle/>
          <a:p>
            <a:endParaRPr lang="es-ES">
              <a:solidFill>
                <a:prstClr val="black">
                  <a:tint val="75000"/>
                </a:prstClr>
              </a:solidFill>
            </a:endParaRPr>
          </a:p>
        </p:txBody>
      </p:sp>
      <p:sp>
        <p:nvSpPr>
          <p:cNvPr id="5" name="Marcador de número de diapositiva 4"/>
          <p:cNvSpPr>
            <a:spLocks noGrp="1"/>
          </p:cNvSpPr>
          <p:nvPr>
            <p:ph type="sldNum" sz="quarter" idx="12"/>
          </p:nvPr>
        </p:nvSpPr>
        <p:spPr/>
        <p:txBody>
          <a:bodyPr/>
          <a:lstStyle/>
          <a:p>
            <a:fld id="{C7F4D426-6C8A-4E19-B7F1-B070856FE6DF}" type="slidenum">
              <a:rPr lang="es-ES" smtClean="0">
                <a:solidFill>
                  <a:prstClr val="black">
                    <a:tint val="75000"/>
                  </a:prstClr>
                </a:solidFill>
              </a:rPr>
            </a:fld>
            <a:endParaRPr lang="es-ES">
              <a:solidFill>
                <a:prstClr val="black">
                  <a:tint val="75000"/>
                </a:prstClr>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280F3827-513C-4AE2-86A9-4B5604683C72}" type="datetimeFigureOut">
              <a:rPr lang="es-ES" smtClean="0">
                <a:solidFill>
                  <a:prstClr val="black">
                    <a:tint val="75000"/>
                  </a:prstClr>
                </a:solidFill>
              </a:rPr>
            </a:fld>
            <a:endParaRPr lang="es-ES">
              <a:solidFill>
                <a:prstClr val="black">
                  <a:tint val="75000"/>
                </a:prstClr>
              </a:solidFill>
            </a:endParaRPr>
          </a:p>
        </p:txBody>
      </p:sp>
      <p:sp>
        <p:nvSpPr>
          <p:cNvPr id="3" name="Marcador de pie de página 2"/>
          <p:cNvSpPr>
            <a:spLocks noGrp="1"/>
          </p:cNvSpPr>
          <p:nvPr>
            <p:ph type="ftr" sz="quarter" idx="11"/>
          </p:nvPr>
        </p:nvSpPr>
        <p:spPr/>
        <p:txBody>
          <a:bodyPr/>
          <a:lstStyle/>
          <a:p>
            <a:endParaRPr lang="es-ES">
              <a:solidFill>
                <a:prstClr val="black">
                  <a:tint val="75000"/>
                </a:prstClr>
              </a:solidFill>
            </a:endParaRPr>
          </a:p>
        </p:txBody>
      </p:sp>
      <p:sp>
        <p:nvSpPr>
          <p:cNvPr id="4" name="Marcador de número de diapositiva 3"/>
          <p:cNvSpPr>
            <a:spLocks noGrp="1"/>
          </p:cNvSpPr>
          <p:nvPr>
            <p:ph type="sldNum" sz="quarter" idx="12"/>
          </p:nvPr>
        </p:nvSpPr>
        <p:spPr/>
        <p:txBody>
          <a:bodyPr/>
          <a:lstStyle/>
          <a:p>
            <a:fld id="{C7F4D426-6C8A-4E19-B7F1-B070856FE6DF}" type="slidenum">
              <a:rPr lang="es-ES" smtClean="0">
                <a:solidFill>
                  <a:prstClr val="black">
                    <a:tint val="75000"/>
                  </a:prstClr>
                </a:solidFill>
              </a:rPr>
            </a:fld>
            <a:endParaRPr lang="es-ES">
              <a:solidFill>
                <a:prstClr val="black">
                  <a:tint val="75000"/>
                </a:prstClr>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43179" y="457200"/>
            <a:ext cx="3948110" cy="1600200"/>
          </a:xfrm>
        </p:spPr>
        <p:txBody>
          <a:bodyPr anchor="b"/>
          <a:lstStyle>
            <a:lvl1pPr>
              <a:defRPr sz="3200"/>
            </a:lvl1pPr>
          </a:lstStyle>
          <a:p>
            <a:r>
              <a:rPr lang="es-ES" smtClean="0"/>
              <a:t>Haga clic para modificar el estilo de título del patrón</a:t>
            </a:r>
            <a:endParaRPr lang="es-ES"/>
          </a:p>
        </p:txBody>
      </p:sp>
      <p:sp>
        <p:nvSpPr>
          <p:cNvPr id="3" name="Marcador de contenido 2"/>
          <p:cNvSpPr>
            <a:spLocks noGrp="1"/>
          </p:cNvSpPr>
          <p:nvPr>
            <p:ph idx="1" hasCustomPrompt="1"/>
          </p:nvPr>
        </p:nvSpPr>
        <p:spPr>
          <a:xfrm>
            <a:off x="5204110" y="987451"/>
            <a:ext cx="6197114"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ES"/>
          </a:p>
        </p:txBody>
      </p:sp>
      <p:sp>
        <p:nvSpPr>
          <p:cNvPr id="4" name="Marcador de texto 3"/>
          <p:cNvSpPr>
            <a:spLocks noGrp="1"/>
          </p:cNvSpPr>
          <p:nvPr>
            <p:ph type="body" sz="half" idx="2" hasCustomPrompt="1"/>
          </p:nvPr>
        </p:nvSpPr>
        <p:spPr>
          <a:xfrm>
            <a:off x="843179" y="2057400"/>
            <a:ext cx="3948110"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endParaRPr lang="es-ES" smtClean="0"/>
          </a:p>
        </p:txBody>
      </p:sp>
      <p:sp>
        <p:nvSpPr>
          <p:cNvPr id="5" name="Marcador de fecha 4"/>
          <p:cNvSpPr>
            <a:spLocks noGrp="1"/>
          </p:cNvSpPr>
          <p:nvPr>
            <p:ph type="dt" sz="half" idx="10"/>
          </p:nvPr>
        </p:nvSpPr>
        <p:spPr/>
        <p:txBody>
          <a:bodyPr/>
          <a:lstStyle/>
          <a:p>
            <a:fld id="{280F3827-513C-4AE2-86A9-4B5604683C72}" type="datetimeFigureOut">
              <a:rPr lang="es-ES" smtClean="0">
                <a:solidFill>
                  <a:prstClr val="black">
                    <a:tint val="75000"/>
                  </a:prstClr>
                </a:solidFill>
              </a:rPr>
            </a:fld>
            <a:endParaRPr lang="es-ES">
              <a:solidFill>
                <a:prstClr val="black">
                  <a:tint val="75000"/>
                </a:prstClr>
              </a:solidFill>
            </a:endParaRPr>
          </a:p>
        </p:txBody>
      </p:sp>
      <p:sp>
        <p:nvSpPr>
          <p:cNvPr id="6" name="Marcador de pie de página 5"/>
          <p:cNvSpPr>
            <a:spLocks noGrp="1"/>
          </p:cNvSpPr>
          <p:nvPr>
            <p:ph type="ftr" sz="quarter" idx="11"/>
          </p:nvPr>
        </p:nvSpPr>
        <p:spPr/>
        <p:txBody>
          <a:bodyPr/>
          <a:lstStyle/>
          <a:p>
            <a:endParaRPr lang="es-ES">
              <a:solidFill>
                <a:prstClr val="black">
                  <a:tint val="75000"/>
                </a:prstClr>
              </a:solidFill>
            </a:endParaRPr>
          </a:p>
        </p:txBody>
      </p:sp>
      <p:sp>
        <p:nvSpPr>
          <p:cNvPr id="7" name="Marcador de número de diapositiva 6"/>
          <p:cNvSpPr>
            <a:spLocks noGrp="1"/>
          </p:cNvSpPr>
          <p:nvPr>
            <p:ph type="sldNum" sz="quarter" idx="12"/>
          </p:nvPr>
        </p:nvSpPr>
        <p:spPr/>
        <p:txBody>
          <a:bodyPr/>
          <a:lstStyle/>
          <a:p>
            <a:fld id="{C7F4D426-6C8A-4E19-B7F1-B070856FE6DF}" type="slidenum">
              <a:rPr lang="es-ES" smtClean="0">
                <a:solidFill>
                  <a:prstClr val="black">
                    <a:tint val="75000"/>
                  </a:prstClr>
                </a:solidFill>
              </a:rPr>
            </a:fld>
            <a:endParaRPr lang="es-ES">
              <a:solidFill>
                <a:prstClr val="black">
                  <a:tint val="75000"/>
                </a:prst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hasCustomPrompt="1"/>
          </p:nvPr>
        </p:nvSpPr>
        <p:spPr/>
        <p:txBody>
          <a:bodyPr/>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fld>
            <a:endParaRPr lang="es-E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43179" y="457200"/>
            <a:ext cx="3948110" cy="1600200"/>
          </a:xfrm>
        </p:spPr>
        <p:txBody>
          <a:bodyPr anchor="b"/>
          <a:lstStyle>
            <a:lvl1pPr>
              <a:defRPr sz="3200"/>
            </a:lvl1pPr>
          </a:lstStyle>
          <a:p>
            <a:r>
              <a:rPr lang="es-ES" smtClean="0"/>
              <a:t>Haga clic para modificar el estilo de título del patrón</a:t>
            </a:r>
            <a:endParaRPr lang="es-ES"/>
          </a:p>
        </p:txBody>
      </p:sp>
      <p:sp>
        <p:nvSpPr>
          <p:cNvPr id="3" name="Marcador de posición de imagen 2"/>
          <p:cNvSpPr>
            <a:spLocks noGrp="1"/>
          </p:cNvSpPr>
          <p:nvPr>
            <p:ph type="pic" idx="1"/>
          </p:nvPr>
        </p:nvSpPr>
        <p:spPr>
          <a:xfrm>
            <a:off x="5204110" y="987451"/>
            <a:ext cx="6197114"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hasCustomPrompt="1"/>
          </p:nvPr>
        </p:nvSpPr>
        <p:spPr>
          <a:xfrm>
            <a:off x="843179" y="2057400"/>
            <a:ext cx="3948110"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endParaRPr lang="es-ES" smtClean="0"/>
          </a:p>
        </p:txBody>
      </p:sp>
      <p:sp>
        <p:nvSpPr>
          <p:cNvPr id="5" name="Marcador de fecha 4"/>
          <p:cNvSpPr>
            <a:spLocks noGrp="1"/>
          </p:cNvSpPr>
          <p:nvPr>
            <p:ph type="dt" sz="half" idx="10"/>
          </p:nvPr>
        </p:nvSpPr>
        <p:spPr/>
        <p:txBody>
          <a:bodyPr/>
          <a:lstStyle/>
          <a:p>
            <a:fld id="{280F3827-513C-4AE2-86A9-4B5604683C72}" type="datetimeFigureOut">
              <a:rPr lang="es-ES" smtClean="0">
                <a:solidFill>
                  <a:prstClr val="black">
                    <a:tint val="75000"/>
                  </a:prstClr>
                </a:solidFill>
              </a:rPr>
            </a:fld>
            <a:endParaRPr lang="es-ES">
              <a:solidFill>
                <a:prstClr val="black">
                  <a:tint val="75000"/>
                </a:prstClr>
              </a:solidFill>
            </a:endParaRPr>
          </a:p>
        </p:txBody>
      </p:sp>
      <p:sp>
        <p:nvSpPr>
          <p:cNvPr id="6" name="Marcador de pie de página 5"/>
          <p:cNvSpPr>
            <a:spLocks noGrp="1"/>
          </p:cNvSpPr>
          <p:nvPr>
            <p:ph type="ftr" sz="quarter" idx="11"/>
          </p:nvPr>
        </p:nvSpPr>
        <p:spPr/>
        <p:txBody>
          <a:bodyPr/>
          <a:lstStyle/>
          <a:p>
            <a:endParaRPr lang="es-ES">
              <a:solidFill>
                <a:prstClr val="black">
                  <a:tint val="75000"/>
                </a:prstClr>
              </a:solidFill>
            </a:endParaRPr>
          </a:p>
        </p:txBody>
      </p:sp>
      <p:sp>
        <p:nvSpPr>
          <p:cNvPr id="7" name="Marcador de número de diapositiva 6"/>
          <p:cNvSpPr>
            <a:spLocks noGrp="1"/>
          </p:cNvSpPr>
          <p:nvPr>
            <p:ph type="sldNum" sz="quarter" idx="12"/>
          </p:nvPr>
        </p:nvSpPr>
        <p:spPr/>
        <p:txBody>
          <a:bodyPr/>
          <a:lstStyle/>
          <a:p>
            <a:fld id="{C7F4D426-6C8A-4E19-B7F1-B070856FE6DF}" type="slidenum">
              <a:rPr lang="es-ES" smtClean="0">
                <a:solidFill>
                  <a:prstClr val="black">
                    <a:tint val="75000"/>
                  </a:prstClr>
                </a:solidFill>
              </a:rPr>
            </a:fld>
            <a:endParaRPr lang="es-ES">
              <a:solidFill>
                <a:prstClr val="black">
                  <a:tint val="75000"/>
                </a:prstClr>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texto vertical 2"/>
          <p:cNvSpPr>
            <a:spLocks noGrp="1"/>
          </p:cNvSpPr>
          <p:nvPr>
            <p:ph type="body" orient="vert" idx="1" hasCustomPrompt="1"/>
          </p:nvPr>
        </p:nvSpPr>
        <p:spPr/>
        <p:txBody>
          <a:bodyPr vert="eaVert"/>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ES"/>
          </a:p>
        </p:txBody>
      </p:sp>
      <p:sp>
        <p:nvSpPr>
          <p:cNvPr id="4" name="Marcador de fecha 3"/>
          <p:cNvSpPr>
            <a:spLocks noGrp="1"/>
          </p:cNvSpPr>
          <p:nvPr>
            <p:ph type="dt" sz="half" idx="10"/>
          </p:nvPr>
        </p:nvSpPr>
        <p:spPr/>
        <p:txBody>
          <a:bodyPr/>
          <a:lstStyle/>
          <a:p>
            <a:fld id="{280F3827-513C-4AE2-86A9-4B5604683C72}" type="datetimeFigureOut">
              <a:rPr lang="es-ES" smtClean="0">
                <a:solidFill>
                  <a:prstClr val="black">
                    <a:tint val="75000"/>
                  </a:prstClr>
                </a:solidFill>
              </a:rPr>
            </a:fld>
            <a:endParaRPr lang="es-ES">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ES">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C7F4D426-6C8A-4E19-B7F1-B070856FE6DF}" type="slidenum">
              <a:rPr lang="es-ES" smtClean="0">
                <a:solidFill>
                  <a:prstClr val="black">
                    <a:tint val="75000"/>
                  </a:prstClr>
                </a:solidFill>
              </a:rPr>
            </a:fld>
            <a:endParaRPr lang="es-ES">
              <a:solidFill>
                <a:prstClr val="black">
                  <a:tint val="75000"/>
                </a:prstClr>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60121" y="365125"/>
            <a:ext cx="2639512" cy="5811838"/>
          </a:xfrm>
        </p:spPr>
        <p:txBody>
          <a:bodyPr vert="eaVert"/>
          <a:lstStyle/>
          <a:p>
            <a:r>
              <a:rPr lang="es-ES" smtClean="0"/>
              <a:t>Haga clic para modificar el estilo de título del patrón</a:t>
            </a:r>
            <a:endParaRPr lang="es-ES"/>
          </a:p>
        </p:txBody>
      </p:sp>
      <p:sp>
        <p:nvSpPr>
          <p:cNvPr id="3" name="Marcador de texto vertical 2"/>
          <p:cNvSpPr>
            <a:spLocks noGrp="1"/>
          </p:cNvSpPr>
          <p:nvPr>
            <p:ph type="body" orient="vert" idx="1" hasCustomPrompt="1"/>
          </p:nvPr>
        </p:nvSpPr>
        <p:spPr>
          <a:xfrm>
            <a:off x="841602" y="365125"/>
            <a:ext cx="7765519" cy="5811838"/>
          </a:xfrm>
        </p:spPr>
        <p:txBody>
          <a:bodyPr vert="eaVert"/>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ES"/>
          </a:p>
        </p:txBody>
      </p:sp>
      <p:sp>
        <p:nvSpPr>
          <p:cNvPr id="4" name="Marcador de fecha 3"/>
          <p:cNvSpPr>
            <a:spLocks noGrp="1"/>
          </p:cNvSpPr>
          <p:nvPr>
            <p:ph type="dt" sz="half" idx="10"/>
          </p:nvPr>
        </p:nvSpPr>
        <p:spPr/>
        <p:txBody>
          <a:bodyPr/>
          <a:lstStyle/>
          <a:p>
            <a:fld id="{280F3827-513C-4AE2-86A9-4B5604683C72}" type="datetimeFigureOut">
              <a:rPr lang="es-ES" smtClean="0">
                <a:solidFill>
                  <a:prstClr val="black">
                    <a:tint val="75000"/>
                  </a:prstClr>
                </a:solidFill>
              </a:rPr>
            </a:fld>
            <a:endParaRPr lang="es-ES">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ES">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C7F4D426-6C8A-4E19-B7F1-B070856FE6DF}" type="slidenum">
              <a:rPr lang="es-ES" smtClean="0">
                <a:solidFill>
                  <a:prstClr val="black">
                    <a:tint val="75000"/>
                  </a:prstClr>
                </a:solidFill>
              </a:rPr>
            </a:fld>
            <a:endParaRPr lang="es-ES">
              <a:solidFill>
                <a:prstClr val="black">
                  <a:tint val="75000"/>
                </a:prstClr>
              </a:solidFil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918091" y="2130452"/>
            <a:ext cx="10405031"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hasCustomPrompt="1"/>
          </p:nvPr>
        </p:nvSpPr>
        <p:spPr>
          <a:xfrm>
            <a:off x="1836182" y="3886200"/>
            <a:ext cx="8568849"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solidFill>
                  <a:prstClr val="black">
                    <a:tint val="75000"/>
                  </a:prstClr>
                </a:solidFill>
              </a:rPr>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132FADFE-3B8F-471C-ABF0-DBC7717ECBBC}" type="slidenum">
              <a:rPr lang="es-ES" smtClean="0">
                <a:solidFill>
                  <a:prstClr val="black">
                    <a:tint val="75000"/>
                  </a:prstClr>
                </a:solidFill>
              </a:rPr>
            </a:fld>
            <a:endParaRPr lang="es-ES">
              <a:solidFill>
                <a:prstClr val="black">
                  <a:tint val="75000"/>
                </a:prstClr>
              </a:solidFil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hasCustomPrompt="1"/>
          </p:nvPr>
        </p:nvSpPr>
        <p:spPr/>
        <p:txBody>
          <a:bodyPr/>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solidFill>
                  <a:prstClr val="black">
                    <a:tint val="75000"/>
                  </a:prstClr>
                </a:solidFill>
              </a:rPr>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132FADFE-3B8F-471C-ABF0-DBC7717ECBBC}" type="slidenum">
              <a:rPr lang="es-ES" smtClean="0">
                <a:solidFill>
                  <a:prstClr val="black">
                    <a:tint val="75000"/>
                  </a:prstClr>
                </a:solidFill>
              </a:rPr>
            </a:fld>
            <a:endParaRPr lang="es-ES">
              <a:solidFill>
                <a:prstClr val="black">
                  <a:tint val="75000"/>
                </a:prstClr>
              </a:solidFil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966983" y="4406927"/>
            <a:ext cx="10405031"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hasCustomPrompt="1"/>
          </p:nvPr>
        </p:nvSpPr>
        <p:spPr>
          <a:xfrm>
            <a:off x="966983" y="2906713"/>
            <a:ext cx="10405031"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endParaRPr lang="es-ES" smtClean="0"/>
          </a:p>
        </p:txBody>
      </p:sp>
      <p:sp>
        <p:nvSpPr>
          <p:cNvPr id="4" name="3 Marcador de fecha"/>
          <p:cNvSpPr>
            <a:spLocks noGrp="1"/>
          </p:cNvSpPr>
          <p:nvPr>
            <p:ph type="dt" sz="half" idx="10"/>
          </p:nvPr>
        </p:nvSpPr>
        <p:spPr/>
        <p:txBody>
          <a:bodyPr/>
          <a:lstStyle/>
          <a:p>
            <a:fld id="{7A847CFC-816F-41D0-AAC0-9BF4FEBC753E}" type="datetimeFigureOut">
              <a:rPr lang="es-ES" smtClean="0">
                <a:solidFill>
                  <a:prstClr val="black">
                    <a:tint val="75000"/>
                  </a:prstClr>
                </a:solidFill>
              </a:rPr>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132FADFE-3B8F-471C-ABF0-DBC7717ECBBC}" type="slidenum">
              <a:rPr lang="es-ES" smtClean="0">
                <a:solidFill>
                  <a:prstClr val="black">
                    <a:tint val="75000"/>
                  </a:prstClr>
                </a:solidFill>
              </a:rPr>
            </a:fld>
            <a:endParaRPr lang="es-ES">
              <a:solidFill>
                <a:prstClr val="black">
                  <a:tint val="75000"/>
                </a:prstClr>
              </a:solidFill>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hasCustomPrompt="1"/>
          </p:nvPr>
        </p:nvSpPr>
        <p:spPr>
          <a:xfrm>
            <a:off x="612061" y="1600205"/>
            <a:ext cx="540653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ES"/>
          </a:p>
        </p:txBody>
      </p:sp>
      <p:sp>
        <p:nvSpPr>
          <p:cNvPr id="4" name="3 Marcador de contenido"/>
          <p:cNvSpPr>
            <a:spLocks noGrp="1"/>
          </p:cNvSpPr>
          <p:nvPr>
            <p:ph sz="half" idx="2" hasCustomPrompt="1"/>
          </p:nvPr>
        </p:nvSpPr>
        <p:spPr>
          <a:xfrm>
            <a:off x="6222616" y="1600205"/>
            <a:ext cx="540653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ES"/>
          </a:p>
        </p:txBody>
      </p:sp>
      <p:sp>
        <p:nvSpPr>
          <p:cNvPr id="5" name="4 Marcador de fecha"/>
          <p:cNvSpPr>
            <a:spLocks noGrp="1"/>
          </p:cNvSpPr>
          <p:nvPr>
            <p:ph type="dt" sz="half" idx="10"/>
          </p:nvPr>
        </p:nvSpPr>
        <p:spPr/>
        <p:txBody>
          <a:bodyPr/>
          <a:lstStyle/>
          <a:p>
            <a:fld id="{7A847CFC-816F-41D0-AAC0-9BF4FEBC753E}" type="datetimeFigureOut">
              <a:rPr lang="es-ES" smtClean="0">
                <a:solidFill>
                  <a:prstClr val="black">
                    <a:tint val="75000"/>
                  </a:prstClr>
                </a:solidFill>
              </a:rPr>
            </a:fld>
            <a:endParaRPr lang="es-ES">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ES">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132FADFE-3B8F-471C-ABF0-DBC7717ECBBC}" type="slidenum">
              <a:rPr lang="es-ES" smtClean="0">
                <a:solidFill>
                  <a:prstClr val="black">
                    <a:tint val="75000"/>
                  </a:prstClr>
                </a:solidFill>
              </a:rPr>
            </a:fld>
            <a:endParaRPr lang="es-ES">
              <a:solidFill>
                <a:prstClr val="black">
                  <a:tint val="75000"/>
                </a:prstClr>
              </a:solidFil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hasCustomPrompt="1"/>
          </p:nvPr>
        </p:nvSpPr>
        <p:spPr>
          <a:xfrm>
            <a:off x="612060" y="1535113"/>
            <a:ext cx="54086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endParaRPr lang="es-ES" smtClean="0"/>
          </a:p>
        </p:txBody>
      </p:sp>
      <p:sp>
        <p:nvSpPr>
          <p:cNvPr id="4" name="3 Marcador de contenido"/>
          <p:cNvSpPr>
            <a:spLocks noGrp="1"/>
          </p:cNvSpPr>
          <p:nvPr>
            <p:ph sz="half" idx="2" hasCustomPrompt="1"/>
          </p:nvPr>
        </p:nvSpPr>
        <p:spPr>
          <a:xfrm>
            <a:off x="612060" y="2174875"/>
            <a:ext cx="54086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ES"/>
          </a:p>
        </p:txBody>
      </p:sp>
      <p:sp>
        <p:nvSpPr>
          <p:cNvPr id="5" name="4 Marcador de texto"/>
          <p:cNvSpPr>
            <a:spLocks noGrp="1"/>
          </p:cNvSpPr>
          <p:nvPr>
            <p:ph type="body" sz="quarter" idx="3" hasCustomPrompt="1"/>
          </p:nvPr>
        </p:nvSpPr>
        <p:spPr>
          <a:xfrm>
            <a:off x="6218381" y="1535113"/>
            <a:ext cx="5410786"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endParaRPr lang="es-ES" smtClean="0"/>
          </a:p>
        </p:txBody>
      </p:sp>
      <p:sp>
        <p:nvSpPr>
          <p:cNvPr id="6" name="5 Marcador de contenido"/>
          <p:cNvSpPr>
            <a:spLocks noGrp="1"/>
          </p:cNvSpPr>
          <p:nvPr>
            <p:ph sz="quarter" idx="4" hasCustomPrompt="1"/>
          </p:nvPr>
        </p:nvSpPr>
        <p:spPr>
          <a:xfrm>
            <a:off x="6218381" y="2174875"/>
            <a:ext cx="5410786"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ES"/>
          </a:p>
        </p:txBody>
      </p:sp>
      <p:sp>
        <p:nvSpPr>
          <p:cNvPr id="7" name="6 Marcador de fecha"/>
          <p:cNvSpPr>
            <a:spLocks noGrp="1"/>
          </p:cNvSpPr>
          <p:nvPr>
            <p:ph type="dt" sz="half" idx="10"/>
          </p:nvPr>
        </p:nvSpPr>
        <p:spPr/>
        <p:txBody>
          <a:bodyPr/>
          <a:lstStyle/>
          <a:p>
            <a:fld id="{7A847CFC-816F-41D0-AAC0-9BF4FEBC753E}" type="datetimeFigureOut">
              <a:rPr lang="es-ES" smtClean="0">
                <a:solidFill>
                  <a:prstClr val="black">
                    <a:tint val="75000"/>
                  </a:prstClr>
                </a:solidFill>
              </a:rPr>
            </a:fld>
            <a:endParaRPr lang="es-ES">
              <a:solidFill>
                <a:prstClr val="black">
                  <a:tint val="75000"/>
                </a:prstClr>
              </a:solidFill>
            </a:endParaRPr>
          </a:p>
        </p:txBody>
      </p:sp>
      <p:sp>
        <p:nvSpPr>
          <p:cNvPr id="8" name="7 Marcador de pie de página"/>
          <p:cNvSpPr>
            <a:spLocks noGrp="1"/>
          </p:cNvSpPr>
          <p:nvPr>
            <p:ph type="ftr" sz="quarter" idx="11"/>
          </p:nvPr>
        </p:nvSpPr>
        <p:spPr/>
        <p:txBody>
          <a:bodyPr/>
          <a:lstStyle/>
          <a:p>
            <a:endParaRPr lang="es-ES">
              <a:solidFill>
                <a:prstClr val="black">
                  <a:tint val="75000"/>
                </a:prstClr>
              </a:solidFill>
            </a:endParaRPr>
          </a:p>
        </p:txBody>
      </p:sp>
      <p:sp>
        <p:nvSpPr>
          <p:cNvPr id="9" name="8 Marcador de número de diapositiva"/>
          <p:cNvSpPr>
            <a:spLocks noGrp="1"/>
          </p:cNvSpPr>
          <p:nvPr>
            <p:ph type="sldNum" sz="quarter" idx="12"/>
          </p:nvPr>
        </p:nvSpPr>
        <p:spPr/>
        <p:txBody>
          <a:bodyPr/>
          <a:lstStyle/>
          <a:p>
            <a:fld id="{132FADFE-3B8F-471C-ABF0-DBC7717ECBBC}" type="slidenum">
              <a:rPr lang="es-ES" smtClean="0">
                <a:solidFill>
                  <a:prstClr val="black">
                    <a:tint val="75000"/>
                  </a:prstClr>
                </a:solidFill>
              </a:rPr>
            </a:fld>
            <a:endParaRPr lang="es-ES">
              <a:solidFill>
                <a:prstClr val="black">
                  <a:tint val="75000"/>
                </a:prstClr>
              </a:solidFil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7A847CFC-816F-41D0-AAC0-9BF4FEBC753E}" type="datetimeFigureOut">
              <a:rPr lang="es-ES" smtClean="0">
                <a:solidFill>
                  <a:prstClr val="black">
                    <a:tint val="75000"/>
                  </a:prstClr>
                </a:solidFill>
              </a:rPr>
            </a:fld>
            <a:endParaRPr lang="es-ES">
              <a:solidFill>
                <a:prstClr val="black">
                  <a:tint val="75000"/>
                </a:prstClr>
              </a:solidFill>
            </a:endParaRPr>
          </a:p>
        </p:txBody>
      </p:sp>
      <p:sp>
        <p:nvSpPr>
          <p:cNvPr id="4" name="3 Marcador de pie de página"/>
          <p:cNvSpPr>
            <a:spLocks noGrp="1"/>
          </p:cNvSpPr>
          <p:nvPr>
            <p:ph type="ftr" sz="quarter" idx="11"/>
          </p:nvPr>
        </p:nvSpPr>
        <p:spPr/>
        <p:txBody>
          <a:bodyPr/>
          <a:lstStyle/>
          <a:p>
            <a:endParaRPr lang="es-ES">
              <a:solidFill>
                <a:prstClr val="black">
                  <a:tint val="75000"/>
                </a:prstClr>
              </a:solidFill>
            </a:endParaRPr>
          </a:p>
        </p:txBody>
      </p:sp>
      <p:sp>
        <p:nvSpPr>
          <p:cNvPr id="5" name="4 Marcador de número de diapositiva"/>
          <p:cNvSpPr>
            <a:spLocks noGrp="1"/>
          </p:cNvSpPr>
          <p:nvPr>
            <p:ph type="sldNum" sz="quarter" idx="12"/>
          </p:nvPr>
        </p:nvSpPr>
        <p:spPr/>
        <p:txBody>
          <a:bodyPr/>
          <a:lstStyle/>
          <a:p>
            <a:fld id="{132FADFE-3B8F-471C-ABF0-DBC7717ECBBC}" type="slidenum">
              <a:rPr lang="es-ES" smtClean="0">
                <a:solidFill>
                  <a:prstClr val="black">
                    <a:tint val="75000"/>
                  </a:prstClr>
                </a:solidFill>
              </a:rPr>
            </a:fld>
            <a:endParaRPr lang="es-ES">
              <a:solidFill>
                <a:prstClr val="black">
                  <a:tint val="75000"/>
                </a:prstClr>
              </a:solidFil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7A847CFC-816F-41D0-AAC0-9BF4FEBC753E}" type="datetimeFigureOut">
              <a:rPr lang="es-ES" smtClean="0">
                <a:solidFill>
                  <a:prstClr val="black">
                    <a:tint val="75000"/>
                  </a:prstClr>
                </a:solidFill>
              </a:rPr>
            </a:fld>
            <a:endParaRPr lang="es-ES">
              <a:solidFill>
                <a:prstClr val="black">
                  <a:tint val="75000"/>
                </a:prstClr>
              </a:solidFill>
            </a:endParaRPr>
          </a:p>
        </p:txBody>
      </p:sp>
      <p:sp>
        <p:nvSpPr>
          <p:cNvPr id="3" name="2 Marcador de pie de página"/>
          <p:cNvSpPr>
            <a:spLocks noGrp="1"/>
          </p:cNvSpPr>
          <p:nvPr>
            <p:ph type="ftr" sz="quarter" idx="11"/>
          </p:nvPr>
        </p:nvSpPr>
        <p:spPr/>
        <p:txBody>
          <a:bodyPr/>
          <a:lstStyle/>
          <a:p>
            <a:endParaRPr lang="es-ES">
              <a:solidFill>
                <a:prstClr val="black">
                  <a:tint val="75000"/>
                </a:prstClr>
              </a:solidFill>
            </a:endParaRPr>
          </a:p>
        </p:txBody>
      </p:sp>
      <p:sp>
        <p:nvSpPr>
          <p:cNvPr id="4" name="3 Marcador de número de diapositiva"/>
          <p:cNvSpPr>
            <a:spLocks noGrp="1"/>
          </p:cNvSpPr>
          <p:nvPr>
            <p:ph type="sldNum" sz="quarter" idx="12"/>
          </p:nvPr>
        </p:nvSpPr>
        <p:spPr/>
        <p:txBody>
          <a:bodyPr/>
          <a:lstStyle/>
          <a:p>
            <a:fld id="{132FADFE-3B8F-471C-ABF0-DBC7717ECBBC}" type="slidenum">
              <a:rPr lang="es-ES" smtClean="0">
                <a:solidFill>
                  <a:prstClr val="black">
                    <a:tint val="75000"/>
                  </a:prstClr>
                </a:solidFill>
              </a:rPr>
            </a:fld>
            <a:endParaRPr lang="es-ES">
              <a:solidFill>
                <a:prstClr val="black">
                  <a:tint val="75000"/>
                </a:prst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966975" y="4406938"/>
            <a:ext cx="10405032"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hasCustomPrompt="1"/>
          </p:nvPr>
        </p:nvSpPr>
        <p:spPr>
          <a:xfrm>
            <a:off x="966975" y="2906722"/>
            <a:ext cx="10405032"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endParaRPr lang="es-ES" smtClean="0"/>
          </a:p>
        </p:txBody>
      </p:sp>
      <p:sp>
        <p:nvSpPr>
          <p:cNvPr id="4" name="3 Marcador de fecha"/>
          <p:cNvSpPr>
            <a:spLocks noGrp="1"/>
          </p:cNvSpPr>
          <p:nvPr>
            <p:ph type="dt" sz="half" idx="10"/>
          </p:nvPr>
        </p:nvSpPr>
        <p:spPr/>
        <p:txBody>
          <a:bodyPr/>
          <a:lstStyle/>
          <a:p>
            <a:fld id="{7A847CFC-816F-41D0-AAC0-9BF4FEBC753E}" type="datetimeFigureOut">
              <a:rPr lang="es-ES" smtClean="0"/>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fld>
            <a:endParaRPr lang="es-E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12075" y="273050"/>
            <a:ext cx="4027275"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hasCustomPrompt="1"/>
          </p:nvPr>
        </p:nvSpPr>
        <p:spPr>
          <a:xfrm>
            <a:off x="4785985" y="273057"/>
            <a:ext cx="684317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ES"/>
          </a:p>
        </p:txBody>
      </p:sp>
      <p:sp>
        <p:nvSpPr>
          <p:cNvPr id="4" name="3 Marcador de texto"/>
          <p:cNvSpPr>
            <a:spLocks noGrp="1"/>
          </p:cNvSpPr>
          <p:nvPr>
            <p:ph type="body" sz="half" idx="2" hasCustomPrompt="1"/>
          </p:nvPr>
        </p:nvSpPr>
        <p:spPr>
          <a:xfrm>
            <a:off x="612075" y="1435103"/>
            <a:ext cx="4027275"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endParaRPr lang="es-ES" smtClean="0"/>
          </a:p>
        </p:txBody>
      </p:sp>
      <p:sp>
        <p:nvSpPr>
          <p:cNvPr id="5" name="4 Marcador de fecha"/>
          <p:cNvSpPr>
            <a:spLocks noGrp="1"/>
          </p:cNvSpPr>
          <p:nvPr>
            <p:ph type="dt" sz="half" idx="10"/>
          </p:nvPr>
        </p:nvSpPr>
        <p:spPr/>
        <p:txBody>
          <a:bodyPr/>
          <a:lstStyle/>
          <a:p>
            <a:fld id="{7A847CFC-816F-41D0-AAC0-9BF4FEBC753E}" type="datetimeFigureOut">
              <a:rPr lang="es-ES" smtClean="0">
                <a:solidFill>
                  <a:prstClr val="black">
                    <a:tint val="75000"/>
                  </a:prstClr>
                </a:solidFill>
              </a:rPr>
            </a:fld>
            <a:endParaRPr lang="es-ES">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ES">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132FADFE-3B8F-471C-ABF0-DBC7717ECBBC}" type="slidenum">
              <a:rPr lang="es-ES" smtClean="0">
                <a:solidFill>
                  <a:prstClr val="black">
                    <a:tint val="75000"/>
                  </a:prstClr>
                </a:solidFill>
              </a:rPr>
            </a:fld>
            <a:endParaRPr lang="es-ES">
              <a:solidFill>
                <a:prstClr val="black">
                  <a:tint val="75000"/>
                </a:prstClr>
              </a:solidFil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399363" y="4800600"/>
            <a:ext cx="7344728"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2399363" y="612775"/>
            <a:ext cx="7344728"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hasCustomPrompt="1"/>
          </p:nvPr>
        </p:nvSpPr>
        <p:spPr>
          <a:xfrm>
            <a:off x="2399363" y="5367338"/>
            <a:ext cx="7344728"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endParaRPr lang="es-ES" smtClean="0"/>
          </a:p>
        </p:txBody>
      </p:sp>
      <p:sp>
        <p:nvSpPr>
          <p:cNvPr id="5" name="4 Marcador de fecha"/>
          <p:cNvSpPr>
            <a:spLocks noGrp="1"/>
          </p:cNvSpPr>
          <p:nvPr>
            <p:ph type="dt" sz="half" idx="10"/>
          </p:nvPr>
        </p:nvSpPr>
        <p:spPr/>
        <p:txBody>
          <a:bodyPr/>
          <a:lstStyle/>
          <a:p>
            <a:fld id="{7A847CFC-816F-41D0-AAC0-9BF4FEBC753E}" type="datetimeFigureOut">
              <a:rPr lang="es-ES" smtClean="0">
                <a:solidFill>
                  <a:prstClr val="black">
                    <a:tint val="75000"/>
                  </a:prstClr>
                </a:solidFill>
              </a:rPr>
            </a:fld>
            <a:endParaRPr lang="es-ES">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ES">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132FADFE-3B8F-471C-ABF0-DBC7717ECBBC}" type="slidenum">
              <a:rPr lang="es-ES" smtClean="0">
                <a:solidFill>
                  <a:prstClr val="black">
                    <a:tint val="75000"/>
                  </a:prstClr>
                </a:solidFill>
              </a:rPr>
            </a:fld>
            <a:endParaRPr lang="es-ES">
              <a:solidFill>
                <a:prstClr val="black">
                  <a:tint val="75000"/>
                </a:prstClr>
              </a:solidFil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hasCustomPrompt="1"/>
          </p:nvPr>
        </p:nvSpPr>
        <p:spPr/>
        <p:txBody>
          <a:bodyPr vert="eaVert"/>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solidFill>
                  <a:prstClr val="black">
                    <a:tint val="75000"/>
                  </a:prstClr>
                </a:solidFill>
              </a:rPr>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132FADFE-3B8F-471C-ABF0-DBC7717ECBBC}" type="slidenum">
              <a:rPr lang="es-ES" smtClean="0">
                <a:solidFill>
                  <a:prstClr val="black">
                    <a:tint val="75000"/>
                  </a:prstClr>
                </a:solidFill>
              </a:rPr>
            </a:fld>
            <a:endParaRPr lang="es-ES">
              <a:solidFill>
                <a:prstClr val="black">
                  <a:tint val="75000"/>
                </a:prstClr>
              </a:solidFil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8874879" y="274643"/>
            <a:ext cx="2754273"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hasCustomPrompt="1"/>
          </p:nvPr>
        </p:nvSpPr>
        <p:spPr>
          <a:xfrm>
            <a:off x="612060" y="274643"/>
            <a:ext cx="8058799" cy="5851525"/>
          </a:xfrm>
        </p:spPr>
        <p:txBody>
          <a:bodyPr vert="eaVert"/>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solidFill>
                  <a:prstClr val="black">
                    <a:tint val="75000"/>
                  </a:prstClr>
                </a:solidFill>
              </a:rPr>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132FADFE-3B8F-471C-ABF0-DBC7717ECBBC}" type="slidenum">
              <a:rPr lang="es-ES" smtClean="0">
                <a:solidFill>
                  <a:prstClr val="black">
                    <a:tint val="75000"/>
                  </a:prstClr>
                </a:solidFill>
              </a:rPr>
            </a:fld>
            <a:endParaRPr lang="es-ES">
              <a:solidFill>
                <a:prstClr val="black">
                  <a:tint val="75000"/>
                </a:prstClr>
              </a:solidFil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30152" y="1122363"/>
            <a:ext cx="9180910" cy="2387600"/>
          </a:xfrm>
        </p:spPr>
        <p:txBody>
          <a:bodyPr anchor="b"/>
          <a:lstStyle>
            <a:lvl1pPr algn="ctr">
              <a:defRPr sz="6000"/>
            </a:lvl1pPr>
          </a:lstStyle>
          <a:p>
            <a:r>
              <a:rPr lang="es-ES" smtClean="0"/>
              <a:t>Haga clic para modificar el estilo de título del patrón</a:t>
            </a:r>
            <a:endParaRPr lang="es-ES"/>
          </a:p>
        </p:txBody>
      </p:sp>
      <p:sp>
        <p:nvSpPr>
          <p:cNvPr id="3" name="Subtítulo 2"/>
          <p:cNvSpPr>
            <a:spLocks noGrp="1"/>
          </p:cNvSpPr>
          <p:nvPr>
            <p:ph type="subTitle" idx="1" hasCustomPrompt="1"/>
          </p:nvPr>
        </p:nvSpPr>
        <p:spPr>
          <a:xfrm>
            <a:off x="1530152" y="3602038"/>
            <a:ext cx="918091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ES"/>
          </a:p>
        </p:txBody>
      </p:sp>
      <p:sp>
        <p:nvSpPr>
          <p:cNvPr id="4" name="Marcador de fecha 3"/>
          <p:cNvSpPr>
            <a:spLocks noGrp="1"/>
          </p:cNvSpPr>
          <p:nvPr>
            <p:ph type="dt" sz="half" idx="10"/>
          </p:nvPr>
        </p:nvSpPr>
        <p:spPr/>
        <p:txBody>
          <a:bodyPr/>
          <a:lstStyle/>
          <a:p>
            <a:fld id="{280F3827-513C-4AE2-86A9-4B5604683C72}" type="datetimeFigureOut">
              <a:rPr lang="es-ES" smtClean="0">
                <a:solidFill>
                  <a:prstClr val="black">
                    <a:tint val="75000"/>
                  </a:prstClr>
                </a:solidFill>
              </a:rPr>
            </a:fld>
            <a:endParaRPr lang="es-ES">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ES">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C7F4D426-6C8A-4E19-B7F1-B070856FE6DF}" type="slidenum">
              <a:rPr lang="es-ES" smtClean="0">
                <a:solidFill>
                  <a:prstClr val="black">
                    <a:tint val="75000"/>
                  </a:prstClr>
                </a:solidFill>
              </a:rPr>
            </a:fld>
            <a:endParaRPr lang="es-ES">
              <a:solidFill>
                <a:prstClr val="black">
                  <a:tint val="75000"/>
                </a:prstClr>
              </a:solidFil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contenido 2"/>
          <p:cNvSpPr>
            <a:spLocks noGrp="1"/>
          </p:cNvSpPr>
          <p:nvPr>
            <p:ph idx="1" hasCustomPrompt="1"/>
          </p:nvPr>
        </p:nvSpPr>
        <p:spPr/>
        <p:txBody>
          <a:bodyPr/>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ES"/>
          </a:p>
        </p:txBody>
      </p:sp>
      <p:sp>
        <p:nvSpPr>
          <p:cNvPr id="4" name="Marcador de fecha 3"/>
          <p:cNvSpPr>
            <a:spLocks noGrp="1"/>
          </p:cNvSpPr>
          <p:nvPr>
            <p:ph type="dt" sz="half" idx="10"/>
          </p:nvPr>
        </p:nvSpPr>
        <p:spPr/>
        <p:txBody>
          <a:bodyPr/>
          <a:lstStyle/>
          <a:p>
            <a:fld id="{280F3827-513C-4AE2-86A9-4B5604683C72}" type="datetimeFigureOut">
              <a:rPr lang="es-ES" smtClean="0">
                <a:solidFill>
                  <a:prstClr val="black">
                    <a:tint val="75000"/>
                  </a:prstClr>
                </a:solidFill>
              </a:rPr>
            </a:fld>
            <a:endParaRPr lang="es-ES">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ES">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C7F4D426-6C8A-4E19-B7F1-B070856FE6DF}" type="slidenum">
              <a:rPr lang="es-ES" smtClean="0">
                <a:solidFill>
                  <a:prstClr val="black">
                    <a:tint val="75000"/>
                  </a:prstClr>
                </a:solidFill>
              </a:rPr>
            </a:fld>
            <a:endParaRPr lang="es-ES">
              <a:solidFill>
                <a:prstClr val="black">
                  <a:tint val="75000"/>
                </a:prstClr>
              </a:solidFil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5208" y="1709738"/>
            <a:ext cx="10558046" cy="2852737"/>
          </a:xfrm>
        </p:spPr>
        <p:txBody>
          <a:bodyPr anchor="b"/>
          <a:lstStyle>
            <a:lvl1pPr>
              <a:defRPr sz="6000"/>
            </a:lvl1pPr>
          </a:lstStyle>
          <a:p>
            <a:r>
              <a:rPr lang="es-ES" smtClean="0"/>
              <a:t>Haga clic para modificar el estilo de título del patrón</a:t>
            </a:r>
            <a:endParaRPr lang="es-ES"/>
          </a:p>
        </p:txBody>
      </p:sp>
      <p:sp>
        <p:nvSpPr>
          <p:cNvPr id="3" name="Marcador de texto 2"/>
          <p:cNvSpPr>
            <a:spLocks noGrp="1"/>
          </p:cNvSpPr>
          <p:nvPr>
            <p:ph type="body" idx="1" hasCustomPrompt="1"/>
          </p:nvPr>
        </p:nvSpPr>
        <p:spPr>
          <a:xfrm>
            <a:off x="835208" y="4589476"/>
            <a:ext cx="10558046"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endParaRPr lang="es-ES" smtClean="0"/>
          </a:p>
        </p:txBody>
      </p:sp>
      <p:sp>
        <p:nvSpPr>
          <p:cNvPr id="4" name="Marcador de fecha 3"/>
          <p:cNvSpPr>
            <a:spLocks noGrp="1"/>
          </p:cNvSpPr>
          <p:nvPr>
            <p:ph type="dt" sz="half" idx="10"/>
          </p:nvPr>
        </p:nvSpPr>
        <p:spPr/>
        <p:txBody>
          <a:bodyPr/>
          <a:lstStyle/>
          <a:p>
            <a:fld id="{280F3827-513C-4AE2-86A9-4B5604683C72}" type="datetimeFigureOut">
              <a:rPr lang="es-ES" smtClean="0">
                <a:solidFill>
                  <a:prstClr val="black">
                    <a:tint val="75000"/>
                  </a:prstClr>
                </a:solidFill>
              </a:rPr>
            </a:fld>
            <a:endParaRPr lang="es-ES">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ES">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C7F4D426-6C8A-4E19-B7F1-B070856FE6DF}" type="slidenum">
              <a:rPr lang="es-ES" smtClean="0">
                <a:solidFill>
                  <a:prstClr val="black">
                    <a:tint val="75000"/>
                  </a:prstClr>
                </a:solidFill>
              </a:rPr>
            </a:fld>
            <a:endParaRPr lang="es-ES">
              <a:solidFill>
                <a:prstClr val="black">
                  <a:tint val="75000"/>
                </a:prstClr>
              </a:solidFil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contenido 2"/>
          <p:cNvSpPr>
            <a:spLocks noGrp="1"/>
          </p:cNvSpPr>
          <p:nvPr>
            <p:ph sz="half" idx="1" hasCustomPrompt="1"/>
          </p:nvPr>
        </p:nvSpPr>
        <p:spPr>
          <a:xfrm>
            <a:off x="841583" y="1825625"/>
            <a:ext cx="5202516" cy="4351338"/>
          </a:xfrm>
        </p:spPr>
        <p:txBody>
          <a:bodyPr/>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ES"/>
          </a:p>
        </p:txBody>
      </p:sp>
      <p:sp>
        <p:nvSpPr>
          <p:cNvPr id="4" name="Marcador de contenido 3"/>
          <p:cNvSpPr>
            <a:spLocks noGrp="1"/>
          </p:cNvSpPr>
          <p:nvPr>
            <p:ph sz="half" idx="2" hasCustomPrompt="1"/>
          </p:nvPr>
        </p:nvSpPr>
        <p:spPr>
          <a:xfrm>
            <a:off x="6197114" y="1825625"/>
            <a:ext cx="5202516" cy="4351338"/>
          </a:xfrm>
        </p:spPr>
        <p:txBody>
          <a:bodyPr/>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ES"/>
          </a:p>
        </p:txBody>
      </p:sp>
      <p:sp>
        <p:nvSpPr>
          <p:cNvPr id="5" name="Marcador de fecha 4"/>
          <p:cNvSpPr>
            <a:spLocks noGrp="1"/>
          </p:cNvSpPr>
          <p:nvPr>
            <p:ph type="dt" sz="half" idx="10"/>
          </p:nvPr>
        </p:nvSpPr>
        <p:spPr/>
        <p:txBody>
          <a:bodyPr/>
          <a:lstStyle/>
          <a:p>
            <a:fld id="{280F3827-513C-4AE2-86A9-4B5604683C72}" type="datetimeFigureOut">
              <a:rPr lang="es-ES" smtClean="0">
                <a:solidFill>
                  <a:prstClr val="black">
                    <a:tint val="75000"/>
                  </a:prstClr>
                </a:solidFill>
              </a:rPr>
            </a:fld>
            <a:endParaRPr lang="es-ES">
              <a:solidFill>
                <a:prstClr val="black">
                  <a:tint val="75000"/>
                </a:prstClr>
              </a:solidFill>
            </a:endParaRPr>
          </a:p>
        </p:txBody>
      </p:sp>
      <p:sp>
        <p:nvSpPr>
          <p:cNvPr id="6" name="Marcador de pie de página 5"/>
          <p:cNvSpPr>
            <a:spLocks noGrp="1"/>
          </p:cNvSpPr>
          <p:nvPr>
            <p:ph type="ftr" sz="quarter" idx="11"/>
          </p:nvPr>
        </p:nvSpPr>
        <p:spPr/>
        <p:txBody>
          <a:bodyPr/>
          <a:lstStyle/>
          <a:p>
            <a:endParaRPr lang="es-ES">
              <a:solidFill>
                <a:prstClr val="black">
                  <a:tint val="75000"/>
                </a:prstClr>
              </a:solidFill>
            </a:endParaRPr>
          </a:p>
        </p:txBody>
      </p:sp>
      <p:sp>
        <p:nvSpPr>
          <p:cNvPr id="7" name="Marcador de número de diapositiva 6"/>
          <p:cNvSpPr>
            <a:spLocks noGrp="1"/>
          </p:cNvSpPr>
          <p:nvPr>
            <p:ph type="sldNum" sz="quarter" idx="12"/>
          </p:nvPr>
        </p:nvSpPr>
        <p:spPr/>
        <p:txBody>
          <a:bodyPr/>
          <a:lstStyle/>
          <a:p>
            <a:fld id="{C7F4D426-6C8A-4E19-B7F1-B070856FE6DF}" type="slidenum">
              <a:rPr lang="es-ES" smtClean="0">
                <a:solidFill>
                  <a:prstClr val="black">
                    <a:tint val="75000"/>
                  </a:prstClr>
                </a:solidFill>
              </a:rPr>
            </a:fld>
            <a:endParaRPr lang="es-ES">
              <a:solidFill>
                <a:prstClr val="black">
                  <a:tint val="75000"/>
                </a:prstClr>
              </a:solidFill>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43178" y="365126"/>
            <a:ext cx="10558046" cy="1325563"/>
          </a:xfrm>
        </p:spPr>
        <p:txBody>
          <a:bodyPr/>
          <a:lstStyle/>
          <a:p>
            <a:r>
              <a:rPr lang="es-ES" smtClean="0"/>
              <a:t>Haga clic para modificar el estilo de título del patrón</a:t>
            </a:r>
            <a:endParaRPr lang="es-ES"/>
          </a:p>
        </p:txBody>
      </p:sp>
      <p:sp>
        <p:nvSpPr>
          <p:cNvPr id="3" name="Marcador de texto 2"/>
          <p:cNvSpPr>
            <a:spLocks noGrp="1"/>
          </p:cNvSpPr>
          <p:nvPr>
            <p:ph type="body" idx="1" hasCustomPrompt="1"/>
          </p:nvPr>
        </p:nvSpPr>
        <p:spPr>
          <a:xfrm>
            <a:off x="843185" y="1681163"/>
            <a:ext cx="517860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endParaRPr lang="es-ES" smtClean="0"/>
          </a:p>
        </p:txBody>
      </p:sp>
      <p:sp>
        <p:nvSpPr>
          <p:cNvPr id="4" name="Marcador de contenido 3"/>
          <p:cNvSpPr>
            <a:spLocks noGrp="1"/>
          </p:cNvSpPr>
          <p:nvPr>
            <p:ph sz="half" idx="2" hasCustomPrompt="1"/>
          </p:nvPr>
        </p:nvSpPr>
        <p:spPr>
          <a:xfrm>
            <a:off x="843185" y="2505075"/>
            <a:ext cx="5178606" cy="3684588"/>
          </a:xfrm>
        </p:spPr>
        <p:txBody>
          <a:bodyPr/>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ES"/>
          </a:p>
        </p:txBody>
      </p:sp>
      <p:sp>
        <p:nvSpPr>
          <p:cNvPr id="5" name="Marcador de texto 4"/>
          <p:cNvSpPr>
            <a:spLocks noGrp="1"/>
          </p:cNvSpPr>
          <p:nvPr>
            <p:ph type="body" sz="quarter" idx="3" hasCustomPrompt="1"/>
          </p:nvPr>
        </p:nvSpPr>
        <p:spPr>
          <a:xfrm>
            <a:off x="6197114" y="1681163"/>
            <a:ext cx="520411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endParaRPr lang="es-ES" smtClean="0"/>
          </a:p>
        </p:txBody>
      </p:sp>
      <p:sp>
        <p:nvSpPr>
          <p:cNvPr id="6" name="Marcador de contenido 5"/>
          <p:cNvSpPr>
            <a:spLocks noGrp="1"/>
          </p:cNvSpPr>
          <p:nvPr>
            <p:ph sz="quarter" idx="4" hasCustomPrompt="1"/>
          </p:nvPr>
        </p:nvSpPr>
        <p:spPr>
          <a:xfrm>
            <a:off x="6197114" y="2505075"/>
            <a:ext cx="5204110" cy="3684588"/>
          </a:xfrm>
        </p:spPr>
        <p:txBody>
          <a:bodyPr/>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ES"/>
          </a:p>
        </p:txBody>
      </p:sp>
      <p:sp>
        <p:nvSpPr>
          <p:cNvPr id="7" name="Marcador de fecha 6"/>
          <p:cNvSpPr>
            <a:spLocks noGrp="1"/>
          </p:cNvSpPr>
          <p:nvPr>
            <p:ph type="dt" sz="half" idx="10"/>
          </p:nvPr>
        </p:nvSpPr>
        <p:spPr/>
        <p:txBody>
          <a:bodyPr/>
          <a:lstStyle/>
          <a:p>
            <a:fld id="{280F3827-513C-4AE2-86A9-4B5604683C72}" type="datetimeFigureOut">
              <a:rPr lang="es-ES" smtClean="0">
                <a:solidFill>
                  <a:prstClr val="black">
                    <a:tint val="75000"/>
                  </a:prstClr>
                </a:solidFill>
              </a:rPr>
            </a:fld>
            <a:endParaRPr lang="es-ES">
              <a:solidFill>
                <a:prstClr val="black">
                  <a:tint val="75000"/>
                </a:prstClr>
              </a:solidFill>
            </a:endParaRPr>
          </a:p>
        </p:txBody>
      </p:sp>
      <p:sp>
        <p:nvSpPr>
          <p:cNvPr id="8" name="Marcador de pie de página 7"/>
          <p:cNvSpPr>
            <a:spLocks noGrp="1"/>
          </p:cNvSpPr>
          <p:nvPr>
            <p:ph type="ftr" sz="quarter" idx="11"/>
          </p:nvPr>
        </p:nvSpPr>
        <p:spPr/>
        <p:txBody>
          <a:bodyPr/>
          <a:lstStyle/>
          <a:p>
            <a:endParaRPr lang="es-ES">
              <a:solidFill>
                <a:prstClr val="black">
                  <a:tint val="75000"/>
                </a:prstClr>
              </a:solidFill>
            </a:endParaRPr>
          </a:p>
        </p:txBody>
      </p:sp>
      <p:sp>
        <p:nvSpPr>
          <p:cNvPr id="9" name="Marcador de número de diapositiva 8"/>
          <p:cNvSpPr>
            <a:spLocks noGrp="1"/>
          </p:cNvSpPr>
          <p:nvPr>
            <p:ph type="sldNum" sz="quarter" idx="12"/>
          </p:nvPr>
        </p:nvSpPr>
        <p:spPr/>
        <p:txBody>
          <a:bodyPr/>
          <a:lstStyle/>
          <a:p>
            <a:fld id="{C7F4D426-6C8A-4E19-B7F1-B070856FE6DF}" type="slidenum">
              <a:rPr lang="es-ES" smtClean="0">
                <a:solidFill>
                  <a:prstClr val="black">
                    <a:tint val="75000"/>
                  </a:prstClr>
                </a:solidFill>
              </a:rPr>
            </a:fld>
            <a:endParaRPr lang="es-ES">
              <a:solidFill>
                <a:prstClr val="black">
                  <a:tint val="75000"/>
                </a:prstClr>
              </a:solidFil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fecha 2"/>
          <p:cNvSpPr>
            <a:spLocks noGrp="1"/>
          </p:cNvSpPr>
          <p:nvPr>
            <p:ph type="dt" sz="half" idx="10"/>
          </p:nvPr>
        </p:nvSpPr>
        <p:spPr/>
        <p:txBody>
          <a:bodyPr/>
          <a:lstStyle/>
          <a:p>
            <a:fld id="{280F3827-513C-4AE2-86A9-4B5604683C72}" type="datetimeFigureOut">
              <a:rPr lang="es-ES" smtClean="0">
                <a:solidFill>
                  <a:prstClr val="black">
                    <a:tint val="75000"/>
                  </a:prstClr>
                </a:solidFill>
              </a:rPr>
            </a:fld>
            <a:endParaRPr lang="es-ES">
              <a:solidFill>
                <a:prstClr val="black">
                  <a:tint val="75000"/>
                </a:prstClr>
              </a:solidFill>
            </a:endParaRPr>
          </a:p>
        </p:txBody>
      </p:sp>
      <p:sp>
        <p:nvSpPr>
          <p:cNvPr id="4" name="Marcador de pie de página 3"/>
          <p:cNvSpPr>
            <a:spLocks noGrp="1"/>
          </p:cNvSpPr>
          <p:nvPr>
            <p:ph type="ftr" sz="quarter" idx="11"/>
          </p:nvPr>
        </p:nvSpPr>
        <p:spPr/>
        <p:txBody>
          <a:bodyPr/>
          <a:lstStyle/>
          <a:p>
            <a:endParaRPr lang="es-ES">
              <a:solidFill>
                <a:prstClr val="black">
                  <a:tint val="75000"/>
                </a:prstClr>
              </a:solidFill>
            </a:endParaRPr>
          </a:p>
        </p:txBody>
      </p:sp>
      <p:sp>
        <p:nvSpPr>
          <p:cNvPr id="5" name="Marcador de número de diapositiva 4"/>
          <p:cNvSpPr>
            <a:spLocks noGrp="1"/>
          </p:cNvSpPr>
          <p:nvPr>
            <p:ph type="sldNum" sz="quarter" idx="12"/>
          </p:nvPr>
        </p:nvSpPr>
        <p:spPr/>
        <p:txBody>
          <a:bodyPr/>
          <a:lstStyle/>
          <a:p>
            <a:fld id="{C7F4D426-6C8A-4E19-B7F1-B070856FE6DF}" type="slidenum">
              <a:rPr lang="es-ES" smtClean="0">
                <a:solidFill>
                  <a:prstClr val="black">
                    <a:tint val="75000"/>
                  </a:prstClr>
                </a:solidFill>
              </a:rPr>
            </a:fld>
            <a:endParaRPr lang="es-ES">
              <a:solidFill>
                <a:prstClr val="black">
                  <a:tint val="75000"/>
                </a:prstClr>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hasCustomPrompt="1"/>
          </p:nvPr>
        </p:nvSpPr>
        <p:spPr>
          <a:xfrm>
            <a:off x="612065" y="1600206"/>
            <a:ext cx="540653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ES"/>
          </a:p>
        </p:txBody>
      </p:sp>
      <p:sp>
        <p:nvSpPr>
          <p:cNvPr id="4" name="3 Marcador de contenido"/>
          <p:cNvSpPr>
            <a:spLocks noGrp="1"/>
          </p:cNvSpPr>
          <p:nvPr>
            <p:ph sz="half" idx="2" hasCustomPrompt="1"/>
          </p:nvPr>
        </p:nvSpPr>
        <p:spPr>
          <a:xfrm>
            <a:off x="6222616" y="1600206"/>
            <a:ext cx="540653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ES"/>
          </a:p>
        </p:txBody>
      </p:sp>
      <p:sp>
        <p:nvSpPr>
          <p:cNvPr id="5" name="4 Marcador de fecha"/>
          <p:cNvSpPr>
            <a:spLocks noGrp="1"/>
          </p:cNvSpPr>
          <p:nvPr>
            <p:ph type="dt" sz="half" idx="10"/>
          </p:nvPr>
        </p:nvSpPr>
        <p:spPr/>
        <p:txBody>
          <a:bodyPr/>
          <a:lstStyle/>
          <a:p>
            <a:fld id="{7A847CFC-816F-41D0-AAC0-9BF4FEBC753E}" type="datetimeFigureOut">
              <a:rPr lang="es-ES" smtClean="0"/>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fld>
            <a:endParaRPr lang="es-E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280F3827-513C-4AE2-86A9-4B5604683C72}" type="datetimeFigureOut">
              <a:rPr lang="es-ES" smtClean="0">
                <a:solidFill>
                  <a:prstClr val="black">
                    <a:tint val="75000"/>
                  </a:prstClr>
                </a:solidFill>
              </a:rPr>
            </a:fld>
            <a:endParaRPr lang="es-ES">
              <a:solidFill>
                <a:prstClr val="black">
                  <a:tint val="75000"/>
                </a:prstClr>
              </a:solidFill>
            </a:endParaRPr>
          </a:p>
        </p:txBody>
      </p:sp>
      <p:sp>
        <p:nvSpPr>
          <p:cNvPr id="3" name="Marcador de pie de página 2"/>
          <p:cNvSpPr>
            <a:spLocks noGrp="1"/>
          </p:cNvSpPr>
          <p:nvPr>
            <p:ph type="ftr" sz="quarter" idx="11"/>
          </p:nvPr>
        </p:nvSpPr>
        <p:spPr/>
        <p:txBody>
          <a:bodyPr/>
          <a:lstStyle/>
          <a:p>
            <a:endParaRPr lang="es-ES">
              <a:solidFill>
                <a:prstClr val="black">
                  <a:tint val="75000"/>
                </a:prstClr>
              </a:solidFill>
            </a:endParaRPr>
          </a:p>
        </p:txBody>
      </p:sp>
      <p:sp>
        <p:nvSpPr>
          <p:cNvPr id="4" name="Marcador de número de diapositiva 3"/>
          <p:cNvSpPr>
            <a:spLocks noGrp="1"/>
          </p:cNvSpPr>
          <p:nvPr>
            <p:ph type="sldNum" sz="quarter" idx="12"/>
          </p:nvPr>
        </p:nvSpPr>
        <p:spPr/>
        <p:txBody>
          <a:bodyPr/>
          <a:lstStyle/>
          <a:p>
            <a:fld id="{C7F4D426-6C8A-4E19-B7F1-B070856FE6DF}" type="slidenum">
              <a:rPr lang="es-ES" smtClean="0">
                <a:solidFill>
                  <a:prstClr val="black">
                    <a:tint val="75000"/>
                  </a:prstClr>
                </a:solidFill>
              </a:rPr>
            </a:fld>
            <a:endParaRPr lang="es-ES">
              <a:solidFill>
                <a:prstClr val="black">
                  <a:tint val="75000"/>
                </a:prstClr>
              </a:solidFill>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43185" y="457200"/>
            <a:ext cx="3948109" cy="1600200"/>
          </a:xfrm>
        </p:spPr>
        <p:txBody>
          <a:bodyPr anchor="b"/>
          <a:lstStyle>
            <a:lvl1pPr>
              <a:defRPr sz="3200"/>
            </a:lvl1pPr>
          </a:lstStyle>
          <a:p>
            <a:r>
              <a:rPr lang="es-ES" smtClean="0"/>
              <a:t>Haga clic para modificar el estilo de título del patrón</a:t>
            </a:r>
            <a:endParaRPr lang="es-ES"/>
          </a:p>
        </p:txBody>
      </p:sp>
      <p:sp>
        <p:nvSpPr>
          <p:cNvPr id="3" name="Marcador de contenido 2"/>
          <p:cNvSpPr>
            <a:spLocks noGrp="1"/>
          </p:cNvSpPr>
          <p:nvPr>
            <p:ph idx="1" hasCustomPrompt="1"/>
          </p:nvPr>
        </p:nvSpPr>
        <p:spPr>
          <a:xfrm>
            <a:off x="5204110" y="987426"/>
            <a:ext cx="6197114"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ES"/>
          </a:p>
        </p:txBody>
      </p:sp>
      <p:sp>
        <p:nvSpPr>
          <p:cNvPr id="4" name="Marcador de texto 3"/>
          <p:cNvSpPr>
            <a:spLocks noGrp="1"/>
          </p:cNvSpPr>
          <p:nvPr>
            <p:ph type="body" sz="half" idx="2" hasCustomPrompt="1"/>
          </p:nvPr>
        </p:nvSpPr>
        <p:spPr>
          <a:xfrm>
            <a:off x="843185" y="2057400"/>
            <a:ext cx="3948109"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endParaRPr lang="es-ES" smtClean="0"/>
          </a:p>
        </p:txBody>
      </p:sp>
      <p:sp>
        <p:nvSpPr>
          <p:cNvPr id="5" name="Marcador de fecha 4"/>
          <p:cNvSpPr>
            <a:spLocks noGrp="1"/>
          </p:cNvSpPr>
          <p:nvPr>
            <p:ph type="dt" sz="half" idx="10"/>
          </p:nvPr>
        </p:nvSpPr>
        <p:spPr/>
        <p:txBody>
          <a:bodyPr/>
          <a:lstStyle/>
          <a:p>
            <a:fld id="{280F3827-513C-4AE2-86A9-4B5604683C72}" type="datetimeFigureOut">
              <a:rPr lang="es-ES" smtClean="0">
                <a:solidFill>
                  <a:prstClr val="black">
                    <a:tint val="75000"/>
                  </a:prstClr>
                </a:solidFill>
              </a:rPr>
            </a:fld>
            <a:endParaRPr lang="es-ES">
              <a:solidFill>
                <a:prstClr val="black">
                  <a:tint val="75000"/>
                </a:prstClr>
              </a:solidFill>
            </a:endParaRPr>
          </a:p>
        </p:txBody>
      </p:sp>
      <p:sp>
        <p:nvSpPr>
          <p:cNvPr id="6" name="Marcador de pie de página 5"/>
          <p:cNvSpPr>
            <a:spLocks noGrp="1"/>
          </p:cNvSpPr>
          <p:nvPr>
            <p:ph type="ftr" sz="quarter" idx="11"/>
          </p:nvPr>
        </p:nvSpPr>
        <p:spPr/>
        <p:txBody>
          <a:bodyPr/>
          <a:lstStyle/>
          <a:p>
            <a:endParaRPr lang="es-ES">
              <a:solidFill>
                <a:prstClr val="black">
                  <a:tint val="75000"/>
                </a:prstClr>
              </a:solidFill>
            </a:endParaRPr>
          </a:p>
        </p:txBody>
      </p:sp>
      <p:sp>
        <p:nvSpPr>
          <p:cNvPr id="7" name="Marcador de número de diapositiva 6"/>
          <p:cNvSpPr>
            <a:spLocks noGrp="1"/>
          </p:cNvSpPr>
          <p:nvPr>
            <p:ph type="sldNum" sz="quarter" idx="12"/>
          </p:nvPr>
        </p:nvSpPr>
        <p:spPr/>
        <p:txBody>
          <a:bodyPr/>
          <a:lstStyle/>
          <a:p>
            <a:fld id="{C7F4D426-6C8A-4E19-B7F1-B070856FE6DF}" type="slidenum">
              <a:rPr lang="es-ES" smtClean="0">
                <a:solidFill>
                  <a:prstClr val="black">
                    <a:tint val="75000"/>
                  </a:prstClr>
                </a:solidFill>
              </a:rPr>
            </a:fld>
            <a:endParaRPr lang="es-ES">
              <a:solidFill>
                <a:prstClr val="black">
                  <a:tint val="75000"/>
                </a:prstClr>
              </a:solidFill>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43185" y="457200"/>
            <a:ext cx="3948109" cy="1600200"/>
          </a:xfrm>
        </p:spPr>
        <p:txBody>
          <a:bodyPr anchor="b"/>
          <a:lstStyle>
            <a:lvl1pPr>
              <a:defRPr sz="3200"/>
            </a:lvl1pPr>
          </a:lstStyle>
          <a:p>
            <a:r>
              <a:rPr lang="es-ES" smtClean="0"/>
              <a:t>Haga clic para modificar el estilo de título del patrón</a:t>
            </a:r>
            <a:endParaRPr lang="es-ES"/>
          </a:p>
        </p:txBody>
      </p:sp>
      <p:sp>
        <p:nvSpPr>
          <p:cNvPr id="3" name="Marcador de posición de imagen 2"/>
          <p:cNvSpPr>
            <a:spLocks noGrp="1"/>
          </p:cNvSpPr>
          <p:nvPr>
            <p:ph type="pic" idx="1"/>
          </p:nvPr>
        </p:nvSpPr>
        <p:spPr>
          <a:xfrm>
            <a:off x="5204110" y="987426"/>
            <a:ext cx="6197114"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hasCustomPrompt="1"/>
          </p:nvPr>
        </p:nvSpPr>
        <p:spPr>
          <a:xfrm>
            <a:off x="843185" y="2057400"/>
            <a:ext cx="3948109"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endParaRPr lang="es-ES" smtClean="0"/>
          </a:p>
        </p:txBody>
      </p:sp>
      <p:sp>
        <p:nvSpPr>
          <p:cNvPr id="5" name="Marcador de fecha 4"/>
          <p:cNvSpPr>
            <a:spLocks noGrp="1"/>
          </p:cNvSpPr>
          <p:nvPr>
            <p:ph type="dt" sz="half" idx="10"/>
          </p:nvPr>
        </p:nvSpPr>
        <p:spPr/>
        <p:txBody>
          <a:bodyPr/>
          <a:lstStyle/>
          <a:p>
            <a:fld id="{280F3827-513C-4AE2-86A9-4B5604683C72}" type="datetimeFigureOut">
              <a:rPr lang="es-ES" smtClean="0">
                <a:solidFill>
                  <a:prstClr val="black">
                    <a:tint val="75000"/>
                  </a:prstClr>
                </a:solidFill>
              </a:rPr>
            </a:fld>
            <a:endParaRPr lang="es-ES">
              <a:solidFill>
                <a:prstClr val="black">
                  <a:tint val="75000"/>
                </a:prstClr>
              </a:solidFill>
            </a:endParaRPr>
          </a:p>
        </p:txBody>
      </p:sp>
      <p:sp>
        <p:nvSpPr>
          <p:cNvPr id="6" name="Marcador de pie de página 5"/>
          <p:cNvSpPr>
            <a:spLocks noGrp="1"/>
          </p:cNvSpPr>
          <p:nvPr>
            <p:ph type="ftr" sz="quarter" idx="11"/>
          </p:nvPr>
        </p:nvSpPr>
        <p:spPr/>
        <p:txBody>
          <a:bodyPr/>
          <a:lstStyle/>
          <a:p>
            <a:endParaRPr lang="es-ES">
              <a:solidFill>
                <a:prstClr val="black">
                  <a:tint val="75000"/>
                </a:prstClr>
              </a:solidFill>
            </a:endParaRPr>
          </a:p>
        </p:txBody>
      </p:sp>
      <p:sp>
        <p:nvSpPr>
          <p:cNvPr id="7" name="Marcador de número de diapositiva 6"/>
          <p:cNvSpPr>
            <a:spLocks noGrp="1"/>
          </p:cNvSpPr>
          <p:nvPr>
            <p:ph type="sldNum" sz="quarter" idx="12"/>
          </p:nvPr>
        </p:nvSpPr>
        <p:spPr/>
        <p:txBody>
          <a:bodyPr/>
          <a:lstStyle/>
          <a:p>
            <a:fld id="{C7F4D426-6C8A-4E19-B7F1-B070856FE6DF}" type="slidenum">
              <a:rPr lang="es-ES" smtClean="0">
                <a:solidFill>
                  <a:prstClr val="black">
                    <a:tint val="75000"/>
                  </a:prstClr>
                </a:solidFill>
              </a:rPr>
            </a:fld>
            <a:endParaRPr lang="es-ES">
              <a:solidFill>
                <a:prstClr val="black">
                  <a:tint val="75000"/>
                </a:prstClr>
              </a:solidFil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texto vertical 2"/>
          <p:cNvSpPr>
            <a:spLocks noGrp="1"/>
          </p:cNvSpPr>
          <p:nvPr>
            <p:ph type="body" orient="vert" idx="1" hasCustomPrompt="1"/>
          </p:nvPr>
        </p:nvSpPr>
        <p:spPr/>
        <p:txBody>
          <a:bodyPr vert="eaVert"/>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ES"/>
          </a:p>
        </p:txBody>
      </p:sp>
      <p:sp>
        <p:nvSpPr>
          <p:cNvPr id="4" name="Marcador de fecha 3"/>
          <p:cNvSpPr>
            <a:spLocks noGrp="1"/>
          </p:cNvSpPr>
          <p:nvPr>
            <p:ph type="dt" sz="half" idx="10"/>
          </p:nvPr>
        </p:nvSpPr>
        <p:spPr/>
        <p:txBody>
          <a:bodyPr/>
          <a:lstStyle/>
          <a:p>
            <a:fld id="{280F3827-513C-4AE2-86A9-4B5604683C72}" type="datetimeFigureOut">
              <a:rPr lang="es-ES" smtClean="0">
                <a:solidFill>
                  <a:prstClr val="black">
                    <a:tint val="75000"/>
                  </a:prstClr>
                </a:solidFill>
              </a:rPr>
            </a:fld>
            <a:endParaRPr lang="es-ES">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ES">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C7F4D426-6C8A-4E19-B7F1-B070856FE6DF}" type="slidenum">
              <a:rPr lang="es-ES" smtClean="0">
                <a:solidFill>
                  <a:prstClr val="black">
                    <a:tint val="75000"/>
                  </a:prstClr>
                </a:solidFill>
              </a:rPr>
            </a:fld>
            <a:endParaRPr lang="es-ES">
              <a:solidFill>
                <a:prstClr val="black">
                  <a:tint val="75000"/>
                </a:prstClr>
              </a:solidFil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60118" y="365125"/>
            <a:ext cx="2639512" cy="5811838"/>
          </a:xfrm>
        </p:spPr>
        <p:txBody>
          <a:bodyPr vert="eaVert"/>
          <a:lstStyle/>
          <a:p>
            <a:r>
              <a:rPr lang="es-ES" smtClean="0"/>
              <a:t>Haga clic para modificar el estilo de título del patrón</a:t>
            </a:r>
            <a:endParaRPr lang="es-ES"/>
          </a:p>
        </p:txBody>
      </p:sp>
      <p:sp>
        <p:nvSpPr>
          <p:cNvPr id="3" name="Marcador de texto vertical 2"/>
          <p:cNvSpPr>
            <a:spLocks noGrp="1"/>
          </p:cNvSpPr>
          <p:nvPr>
            <p:ph type="body" orient="vert" idx="1" hasCustomPrompt="1"/>
          </p:nvPr>
        </p:nvSpPr>
        <p:spPr>
          <a:xfrm>
            <a:off x="841590" y="365125"/>
            <a:ext cx="7765519" cy="5811838"/>
          </a:xfrm>
        </p:spPr>
        <p:txBody>
          <a:bodyPr vert="eaVert"/>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ES"/>
          </a:p>
        </p:txBody>
      </p:sp>
      <p:sp>
        <p:nvSpPr>
          <p:cNvPr id="4" name="Marcador de fecha 3"/>
          <p:cNvSpPr>
            <a:spLocks noGrp="1"/>
          </p:cNvSpPr>
          <p:nvPr>
            <p:ph type="dt" sz="half" idx="10"/>
          </p:nvPr>
        </p:nvSpPr>
        <p:spPr/>
        <p:txBody>
          <a:bodyPr/>
          <a:lstStyle/>
          <a:p>
            <a:fld id="{280F3827-513C-4AE2-86A9-4B5604683C72}" type="datetimeFigureOut">
              <a:rPr lang="es-ES" smtClean="0">
                <a:solidFill>
                  <a:prstClr val="black">
                    <a:tint val="75000"/>
                  </a:prstClr>
                </a:solidFill>
              </a:rPr>
            </a:fld>
            <a:endParaRPr lang="es-ES">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ES">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C7F4D426-6C8A-4E19-B7F1-B070856FE6DF}" type="slidenum">
              <a:rPr lang="es-ES" smtClean="0">
                <a:solidFill>
                  <a:prstClr val="black">
                    <a:tint val="75000"/>
                  </a:prstClr>
                </a:solidFill>
              </a:rPr>
            </a:fld>
            <a:endParaRPr lang="es-ES">
              <a:solidFill>
                <a:prstClr val="black">
                  <a:tint val="75000"/>
                </a:prstClr>
              </a:solidFill>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78" name="PlaceHolder 1"/>
          <p:cNvSpPr>
            <a:spLocks noGrp="1"/>
          </p:cNvSpPr>
          <p:nvPr>
            <p:ph type="title"/>
          </p:nvPr>
        </p:nvSpPr>
        <p:spPr>
          <a:xfrm>
            <a:off x="611940" y="273600"/>
            <a:ext cx="11016730" cy="1144800"/>
          </a:xfrm>
          <a:prstGeom prst="rect">
            <a:avLst/>
          </a:prstGeom>
        </p:spPr>
        <p:txBody>
          <a:bodyPr lIns="0" tIns="0" rIns="0" bIns="0" anchor="ctr">
            <a:noAutofit/>
          </a:bodyPr>
          <a:lstStyle/>
          <a:p>
            <a:pPr algn="ctr"/>
            <a:endParaRPr lang="en-US" sz="4400" b="0" strike="noStrike" spc="-1">
              <a:latin typeface="Arial" panose="020B0604020202020204"/>
            </a:endParaRPr>
          </a:p>
        </p:txBody>
      </p:sp>
      <p:sp>
        <p:nvSpPr>
          <p:cNvPr id="79" name="PlaceHolder 2"/>
          <p:cNvSpPr>
            <a:spLocks noGrp="1"/>
          </p:cNvSpPr>
          <p:nvPr>
            <p:ph type="subTitle"/>
          </p:nvPr>
        </p:nvSpPr>
        <p:spPr>
          <a:xfrm>
            <a:off x="611940" y="1604520"/>
            <a:ext cx="11016730" cy="3977280"/>
          </a:xfrm>
          <a:prstGeom prst="rect">
            <a:avLst/>
          </a:prstGeom>
        </p:spPr>
        <p:txBody>
          <a:bodyPr lIns="0" tIns="0" rIns="0" bIns="0" anchor="ctr">
            <a:noAutofit/>
          </a:bodyPr>
          <a:lstStyle/>
          <a:p>
            <a:pPr algn="ctr"/>
            <a:endParaRPr lang="en-US" sz="3200" b="0" strike="noStrike" spc="-1">
              <a:latin typeface="Arial" panose="020B0604020202020204"/>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80" name="PlaceHolder 1"/>
          <p:cNvSpPr>
            <a:spLocks noGrp="1"/>
          </p:cNvSpPr>
          <p:nvPr>
            <p:ph type="title"/>
          </p:nvPr>
        </p:nvSpPr>
        <p:spPr>
          <a:xfrm>
            <a:off x="611940" y="273600"/>
            <a:ext cx="11016730" cy="1144800"/>
          </a:xfrm>
          <a:prstGeom prst="rect">
            <a:avLst/>
          </a:prstGeom>
        </p:spPr>
        <p:txBody>
          <a:bodyPr lIns="0" tIns="0" rIns="0" bIns="0" anchor="ctr">
            <a:noAutofit/>
          </a:bodyPr>
          <a:lstStyle/>
          <a:p>
            <a:pPr algn="ctr"/>
            <a:endParaRPr lang="en-US" sz="4400" b="0" strike="noStrike" spc="-1">
              <a:latin typeface="Arial" panose="020B0604020202020204"/>
            </a:endParaRPr>
          </a:p>
        </p:txBody>
      </p:sp>
      <p:sp>
        <p:nvSpPr>
          <p:cNvPr id="81" name="PlaceHolder 2"/>
          <p:cNvSpPr>
            <a:spLocks noGrp="1"/>
          </p:cNvSpPr>
          <p:nvPr>
            <p:ph type="body"/>
          </p:nvPr>
        </p:nvSpPr>
        <p:spPr>
          <a:xfrm>
            <a:off x="611940" y="1604520"/>
            <a:ext cx="11016730" cy="3977280"/>
          </a:xfrm>
          <a:prstGeom prst="rect">
            <a:avLst/>
          </a:prstGeom>
        </p:spPr>
        <p:txBody>
          <a:bodyPr lIns="0" tIns="0" rIns="0" bIns="0">
            <a:normAutofit/>
          </a:bodyPr>
          <a:lstStyle/>
          <a:p>
            <a:endParaRPr lang="en-US" sz="3200" b="0" strike="noStrike" spc="-1">
              <a:latin typeface="Arial" panose="020B0604020202020204"/>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82" name="PlaceHolder 1"/>
          <p:cNvSpPr>
            <a:spLocks noGrp="1"/>
          </p:cNvSpPr>
          <p:nvPr>
            <p:ph type="title"/>
          </p:nvPr>
        </p:nvSpPr>
        <p:spPr>
          <a:xfrm>
            <a:off x="611940" y="273600"/>
            <a:ext cx="11016730" cy="1144800"/>
          </a:xfrm>
          <a:prstGeom prst="rect">
            <a:avLst/>
          </a:prstGeom>
        </p:spPr>
        <p:txBody>
          <a:bodyPr lIns="0" tIns="0" rIns="0" bIns="0" anchor="ctr">
            <a:noAutofit/>
          </a:bodyPr>
          <a:lstStyle/>
          <a:p>
            <a:pPr algn="ctr"/>
            <a:endParaRPr lang="en-US" sz="4400" b="0" strike="noStrike" spc="-1">
              <a:latin typeface="Arial" panose="020B0604020202020204"/>
            </a:endParaRPr>
          </a:p>
        </p:txBody>
      </p:sp>
      <p:sp>
        <p:nvSpPr>
          <p:cNvPr id="83" name="PlaceHolder 2"/>
          <p:cNvSpPr>
            <a:spLocks noGrp="1"/>
          </p:cNvSpPr>
          <p:nvPr>
            <p:ph type="body"/>
          </p:nvPr>
        </p:nvSpPr>
        <p:spPr>
          <a:xfrm>
            <a:off x="611946" y="1604520"/>
            <a:ext cx="5375893" cy="3977280"/>
          </a:xfrm>
          <a:prstGeom prst="rect">
            <a:avLst/>
          </a:prstGeom>
        </p:spPr>
        <p:txBody>
          <a:bodyPr lIns="0" tIns="0" rIns="0" bIns="0">
            <a:normAutofit/>
          </a:bodyPr>
          <a:lstStyle/>
          <a:p>
            <a:endParaRPr lang="en-US" sz="3200" b="0" strike="noStrike" spc="-1">
              <a:latin typeface="Arial" panose="020B0604020202020204"/>
            </a:endParaRPr>
          </a:p>
        </p:txBody>
      </p:sp>
      <p:sp>
        <p:nvSpPr>
          <p:cNvPr id="84" name="PlaceHolder 3"/>
          <p:cNvSpPr>
            <a:spLocks noGrp="1"/>
          </p:cNvSpPr>
          <p:nvPr>
            <p:ph type="body"/>
          </p:nvPr>
        </p:nvSpPr>
        <p:spPr>
          <a:xfrm>
            <a:off x="6257115" y="1604520"/>
            <a:ext cx="5375893" cy="3977280"/>
          </a:xfrm>
          <a:prstGeom prst="rect">
            <a:avLst/>
          </a:prstGeom>
        </p:spPr>
        <p:txBody>
          <a:bodyPr lIns="0" tIns="0" rIns="0" bIns="0">
            <a:normAutofit/>
          </a:bodyPr>
          <a:lstStyle/>
          <a:p>
            <a:endParaRPr lang="en-US" sz="3200" b="0" strike="noStrike" spc="-1">
              <a:latin typeface="Arial" panose="020B0604020202020204"/>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5" name="PlaceHolder 1"/>
          <p:cNvSpPr>
            <a:spLocks noGrp="1"/>
          </p:cNvSpPr>
          <p:nvPr>
            <p:ph type="title"/>
          </p:nvPr>
        </p:nvSpPr>
        <p:spPr>
          <a:xfrm>
            <a:off x="611940" y="273600"/>
            <a:ext cx="11016730" cy="1144800"/>
          </a:xfrm>
          <a:prstGeom prst="rect">
            <a:avLst/>
          </a:prstGeom>
        </p:spPr>
        <p:txBody>
          <a:bodyPr lIns="0" tIns="0" rIns="0" bIns="0" anchor="ctr">
            <a:noAutofit/>
          </a:bodyPr>
          <a:lstStyle/>
          <a:p>
            <a:pPr algn="ctr"/>
            <a:endParaRPr lang="en-US" sz="4400" b="0" strike="noStrike" spc="-1">
              <a:latin typeface="Arial" panose="020B0604020202020204"/>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hasCustomPrompt="1"/>
          </p:nvPr>
        </p:nvSpPr>
        <p:spPr>
          <a:xfrm>
            <a:off x="612062" y="1535113"/>
            <a:ext cx="54086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endParaRPr lang="es-ES" smtClean="0"/>
          </a:p>
        </p:txBody>
      </p:sp>
      <p:sp>
        <p:nvSpPr>
          <p:cNvPr id="4" name="3 Marcador de contenido"/>
          <p:cNvSpPr>
            <a:spLocks noGrp="1"/>
          </p:cNvSpPr>
          <p:nvPr>
            <p:ph sz="half" idx="2" hasCustomPrompt="1"/>
          </p:nvPr>
        </p:nvSpPr>
        <p:spPr>
          <a:xfrm>
            <a:off x="612062" y="2174875"/>
            <a:ext cx="54086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ES"/>
          </a:p>
        </p:txBody>
      </p:sp>
      <p:sp>
        <p:nvSpPr>
          <p:cNvPr id="5" name="4 Marcador de texto"/>
          <p:cNvSpPr>
            <a:spLocks noGrp="1"/>
          </p:cNvSpPr>
          <p:nvPr>
            <p:ph type="body" sz="quarter" idx="3" hasCustomPrompt="1"/>
          </p:nvPr>
        </p:nvSpPr>
        <p:spPr>
          <a:xfrm>
            <a:off x="6218383" y="1535113"/>
            <a:ext cx="5410786"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endParaRPr lang="es-ES" smtClean="0"/>
          </a:p>
        </p:txBody>
      </p:sp>
      <p:sp>
        <p:nvSpPr>
          <p:cNvPr id="6" name="5 Marcador de contenido"/>
          <p:cNvSpPr>
            <a:spLocks noGrp="1"/>
          </p:cNvSpPr>
          <p:nvPr>
            <p:ph sz="quarter" idx="4" hasCustomPrompt="1"/>
          </p:nvPr>
        </p:nvSpPr>
        <p:spPr>
          <a:xfrm>
            <a:off x="6218383" y="2174875"/>
            <a:ext cx="5410786"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ES"/>
          </a:p>
        </p:txBody>
      </p:sp>
      <p:sp>
        <p:nvSpPr>
          <p:cNvPr id="7" name="6 Marcador de fecha"/>
          <p:cNvSpPr>
            <a:spLocks noGrp="1"/>
          </p:cNvSpPr>
          <p:nvPr>
            <p:ph type="dt" sz="half" idx="10"/>
          </p:nvPr>
        </p:nvSpPr>
        <p:spPr/>
        <p:txBody>
          <a:bodyPr/>
          <a:lstStyle/>
          <a:p>
            <a:fld id="{7A847CFC-816F-41D0-AAC0-9BF4FEBC753E}" type="datetimeFigureOut">
              <a:rPr lang="es-ES" smtClean="0"/>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132FADFE-3B8F-471C-ABF0-DBC7717ECBBC}" type="slidenum">
              <a:rPr lang="es-ES" smtClean="0"/>
            </a:fld>
            <a:endParaRPr lang="es-E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86" name="PlaceHolder 1"/>
          <p:cNvSpPr>
            <a:spLocks noGrp="1"/>
          </p:cNvSpPr>
          <p:nvPr>
            <p:ph type="subTitle"/>
          </p:nvPr>
        </p:nvSpPr>
        <p:spPr>
          <a:xfrm>
            <a:off x="611940" y="273600"/>
            <a:ext cx="11016730" cy="5307840"/>
          </a:xfrm>
          <a:prstGeom prst="rect">
            <a:avLst/>
          </a:prstGeom>
        </p:spPr>
        <p:txBody>
          <a:bodyPr lIns="0" tIns="0" rIns="0" bIns="0" anchor="ctr">
            <a:noAutofit/>
          </a:bodyPr>
          <a:lstStyle/>
          <a:p>
            <a:pPr algn="ctr"/>
            <a:endParaRPr lang="en-US" sz="3200" b="0" strike="noStrike" spc="-1">
              <a:latin typeface="Arial" panose="020B0604020202020204"/>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87" name="PlaceHolder 1"/>
          <p:cNvSpPr>
            <a:spLocks noGrp="1"/>
          </p:cNvSpPr>
          <p:nvPr>
            <p:ph type="title"/>
          </p:nvPr>
        </p:nvSpPr>
        <p:spPr>
          <a:xfrm>
            <a:off x="611940" y="273600"/>
            <a:ext cx="11016730" cy="1144800"/>
          </a:xfrm>
          <a:prstGeom prst="rect">
            <a:avLst/>
          </a:prstGeom>
        </p:spPr>
        <p:txBody>
          <a:bodyPr lIns="0" tIns="0" rIns="0" bIns="0" anchor="ctr">
            <a:noAutofit/>
          </a:bodyPr>
          <a:lstStyle/>
          <a:p>
            <a:pPr algn="ctr"/>
            <a:endParaRPr lang="en-US" sz="4400" b="0" strike="noStrike" spc="-1">
              <a:latin typeface="Arial" panose="020B0604020202020204"/>
            </a:endParaRPr>
          </a:p>
        </p:txBody>
      </p:sp>
      <p:sp>
        <p:nvSpPr>
          <p:cNvPr id="88" name="PlaceHolder 2"/>
          <p:cNvSpPr>
            <a:spLocks noGrp="1"/>
          </p:cNvSpPr>
          <p:nvPr>
            <p:ph type="body"/>
          </p:nvPr>
        </p:nvSpPr>
        <p:spPr>
          <a:xfrm>
            <a:off x="611946" y="1604520"/>
            <a:ext cx="5375893" cy="1896840"/>
          </a:xfrm>
          <a:prstGeom prst="rect">
            <a:avLst/>
          </a:prstGeom>
        </p:spPr>
        <p:txBody>
          <a:bodyPr lIns="0" tIns="0" rIns="0" bIns="0">
            <a:normAutofit/>
          </a:bodyPr>
          <a:lstStyle/>
          <a:p>
            <a:endParaRPr lang="en-US" sz="3200" b="0" strike="noStrike" spc="-1">
              <a:latin typeface="Arial" panose="020B0604020202020204"/>
            </a:endParaRPr>
          </a:p>
        </p:txBody>
      </p:sp>
      <p:sp>
        <p:nvSpPr>
          <p:cNvPr id="89" name="PlaceHolder 3"/>
          <p:cNvSpPr>
            <a:spLocks noGrp="1"/>
          </p:cNvSpPr>
          <p:nvPr>
            <p:ph type="body"/>
          </p:nvPr>
        </p:nvSpPr>
        <p:spPr>
          <a:xfrm>
            <a:off x="6257115" y="1604520"/>
            <a:ext cx="5375893" cy="3977280"/>
          </a:xfrm>
          <a:prstGeom prst="rect">
            <a:avLst/>
          </a:prstGeom>
        </p:spPr>
        <p:txBody>
          <a:bodyPr lIns="0" tIns="0" rIns="0" bIns="0">
            <a:normAutofit/>
          </a:bodyPr>
          <a:lstStyle/>
          <a:p>
            <a:endParaRPr lang="en-US" sz="3200" b="0" strike="noStrike" spc="-1">
              <a:latin typeface="Arial" panose="020B0604020202020204"/>
            </a:endParaRPr>
          </a:p>
        </p:txBody>
      </p:sp>
      <p:sp>
        <p:nvSpPr>
          <p:cNvPr id="90" name="PlaceHolder 4"/>
          <p:cNvSpPr>
            <a:spLocks noGrp="1"/>
          </p:cNvSpPr>
          <p:nvPr>
            <p:ph type="body"/>
          </p:nvPr>
        </p:nvSpPr>
        <p:spPr>
          <a:xfrm>
            <a:off x="611946" y="3682080"/>
            <a:ext cx="5375893" cy="1896840"/>
          </a:xfrm>
          <a:prstGeom prst="rect">
            <a:avLst/>
          </a:prstGeom>
        </p:spPr>
        <p:txBody>
          <a:bodyPr lIns="0" tIns="0" rIns="0" bIns="0">
            <a:normAutofit/>
          </a:bodyPr>
          <a:lstStyle/>
          <a:p>
            <a:endParaRPr lang="en-US" sz="3200" b="0" strike="noStrike" spc="-1">
              <a:latin typeface="Arial" panose="020B0604020202020204"/>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91" name="PlaceHolder 1"/>
          <p:cNvSpPr>
            <a:spLocks noGrp="1"/>
          </p:cNvSpPr>
          <p:nvPr>
            <p:ph type="title"/>
          </p:nvPr>
        </p:nvSpPr>
        <p:spPr>
          <a:xfrm>
            <a:off x="611940" y="273600"/>
            <a:ext cx="11016730" cy="1144800"/>
          </a:xfrm>
          <a:prstGeom prst="rect">
            <a:avLst/>
          </a:prstGeom>
        </p:spPr>
        <p:txBody>
          <a:bodyPr lIns="0" tIns="0" rIns="0" bIns="0" anchor="ctr">
            <a:noAutofit/>
          </a:bodyPr>
          <a:lstStyle/>
          <a:p>
            <a:pPr algn="ctr"/>
            <a:endParaRPr lang="en-US" sz="4400" b="0" strike="noStrike" spc="-1">
              <a:latin typeface="Arial" panose="020B0604020202020204"/>
            </a:endParaRPr>
          </a:p>
        </p:txBody>
      </p:sp>
      <p:sp>
        <p:nvSpPr>
          <p:cNvPr id="92" name="PlaceHolder 2"/>
          <p:cNvSpPr>
            <a:spLocks noGrp="1"/>
          </p:cNvSpPr>
          <p:nvPr>
            <p:ph type="body"/>
          </p:nvPr>
        </p:nvSpPr>
        <p:spPr>
          <a:xfrm>
            <a:off x="611946" y="1604520"/>
            <a:ext cx="5375893" cy="3977280"/>
          </a:xfrm>
          <a:prstGeom prst="rect">
            <a:avLst/>
          </a:prstGeom>
        </p:spPr>
        <p:txBody>
          <a:bodyPr lIns="0" tIns="0" rIns="0" bIns="0">
            <a:normAutofit/>
          </a:bodyPr>
          <a:lstStyle/>
          <a:p>
            <a:endParaRPr lang="en-US" sz="3200" b="0" strike="noStrike" spc="-1">
              <a:latin typeface="Arial" panose="020B0604020202020204"/>
            </a:endParaRPr>
          </a:p>
        </p:txBody>
      </p:sp>
      <p:sp>
        <p:nvSpPr>
          <p:cNvPr id="93" name="PlaceHolder 3"/>
          <p:cNvSpPr>
            <a:spLocks noGrp="1"/>
          </p:cNvSpPr>
          <p:nvPr>
            <p:ph type="body"/>
          </p:nvPr>
        </p:nvSpPr>
        <p:spPr>
          <a:xfrm>
            <a:off x="6257115" y="1604520"/>
            <a:ext cx="5375893" cy="1896840"/>
          </a:xfrm>
          <a:prstGeom prst="rect">
            <a:avLst/>
          </a:prstGeom>
        </p:spPr>
        <p:txBody>
          <a:bodyPr lIns="0" tIns="0" rIns="0" bIns="0">
            <a:normAutofit/>
          </a:bodyPr>
          <a:lstStyle/>
          <a:p>
            <a:endParaRPr lang="en-US" sz="3200" b="0" strike="noStrike" spc="-1">
              <a:latin typeface="Arial" panose="020B0604020202020204"/>
            </a:endParaRPr>
          </a:p>
        </p:txBody>
      </p:sp>
      <p:sp>
        <p:nvSpPr>
          <p:cNvPr id="94" name="PlaceHolder 4"/>
          <p:cNvSpPr>
            <a:spLocks noGrp="1"/>
          </p:cNvSpPr>
          <p:nvPr>
            <p:ph type="body"/>
          </p:nvPr>
        </p:nvSpPr>
        <p:spPr>
          <a:xfrm>
            <a:off x="6257115" y="3682080"/>
            <a:ext cx="5375893" cy="1896840"/>
          </a:xfrm>
          <a:prstGeom prst="rect">
            <a:avLst/>
          </a:prstGeom>
        </p:spPr>
        <p:txBody>
          <a:bodyPr lIns="0" tIns="0" rIns="0" bIns="0">
            <a:normAutofit/>
          </a:bodyPr>
          <a:lstStyle/>
          <a:p>
            <a:endParaRPr lang="en-US" sz="3200" b="0" strike="noStrike" spc="-1">
              <a:latin typeface="Arial" panose="020B0604020202020204"/>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95" name="PlaceHolder 1"/>
          <p:cNvSpPr>
            <a:spLocks noGrp="1"/>
          </p:cNvSpPr>
          <p:nvPr>
            <p:ph type="title"/>
          </p:nvPr>
        </p:nvSpPr>
        <p:spPr>
          <a:xfrm>
            <a:off x="611940" y="273600"/>
            <a:ext cx="11016730" cy="1144800"/>
          </a:xfrm>
          <a:prstGeom prst="rect">
            <a:avLst/>
          </a:prstGeom>
        </p:spPr>
        <p:txBody>
          <a:bodyPr lIns="0" tIns="0" rIns="0" bIns="0" anchor="ctr">
            <a:noAutofit/>
          </a:bodyPr>
          <a:lstStyle/>
          <a:p>
            <a:pPr algn="ctr"/>
            <a:endParaRPr lang="en-US" sz="4400" b="0" strike="noStrike" spc="-1">
              <a:latin typeface="Arial" panose="020B0604020202020204"/>
            </a:endParaRPr>
          </a:p>
        </p:txBody>
      </p:sp>
      <p:sp>
        <p:nvSpPr>
          <p:cNvPr id="96" name="PlaceHolder 2"/>
          <p:cNvSpPr>
            <a:spLocks noGrp="1"/>
          </p:cNvSpPr>
          <p:nvPr>
            <p:ph type="body"/>
          </p:nvPr>
        </p:nvSpPr>
        <p:spPr>
          <a:xfrm>
            <a:off x="611946" y="1604520"/>
            <a:ext cx="5375893" cy="1896840"/>
          </a:xfrm>
          <a:prstGeom prst="rect">
            <a:avLst/>
          </a:prstGeom>
        </p:spPr>
        <p:txBody>
          <a:bodyPr lIns="0" tIns="0" rIns="0" bIns="0">
            <a:normAutofit/>
          </a:bodyPr>
          <a:lstStyle/>
          <a:p>
            <a:endParaRPr lang="en-US" sz="3200" b="0" strike="noStrike" spc="-1">
              <a:latin typeface="Arial" panose="020B0604020202020204"/>
            </a:endParaRPr>
          </a:p>
        </p:txBody>
      </p:sp>
      <p:sp>
        <p:nvSpPr>
          <p:cNvPr id="97" name="PlaceHolder 3"/>
          <p:cNvSpPr>
            <a:spLocks noGrp="1"/>
          </p:cNvSpPr>
          <p:nvPr>
            <p:ph type="body"/>
          </p:nvPr>
        </p:nvSpPr>
        <p:spPr>
          <a:xfrm>
            <a:off x="6257115" y="1604520"/>
            <a:ext cx="5375893" cy="1896840"/>
          </a:xfrm>
          <a:prstGeom prst="rect">
            <a:avLst/>
          </a:prstGeom>
        </p:spPr>
        <p:txBody>
          <a:bodyPr lIns="0" tIns="0" rIns="0" bIns="0">
            <a:normAutofit/>
          </a:bodyPr>
          <a:lstStyle/>
          <a:p>
            <a:endParaRPr lang="en-US" sz="3200" b="0" strike="noStrike" spc="-1">
              <a:latin typeface="Arial" panose="020B0604020202020204"/>
            </a:endParaRPr>
          </a:p>
        </p:txBody>
      </p:sp>
      <p:sp>
        <p:nvSpPr>
          <p:cNvPr id="98" name="PlaceHolder 4"/>
          <p:cNvSpPr>
            <a:spLocks noGrp="1"/>
          </p:cNvSpPr>
          <p:nvPr>
            <p:ph type="body"/>
          </p:nvPr>
        </p:nvSpPr>
        <p:spPr>
          <a:xfrm>
            <a:off x="611940" y="3682080"/>
            <a:ext cx="11016730" cy="1896840"/>
          </a:xfrm>
          <a:prstGeom prst="rect">
            <a:avLst/>
          </a:prstGeom>
        </p:spPr>
        <p:txBody>
          <a:bodyPr lIns="0" tIns="0" rIns="0" bIns="0">
            <a:normAutofit/>
          </a:bodyPr>
          <a:lstStyle/>
          <a:p>
            <a:endParaRPr lang="en-US" sz="3200" b="0" strike="noStrike" spc="-1">
              <a:latin typeface="Arial" panose="020B0604020202020204"/>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11940" y="273600"/>
            <a:ext cx="11016730" cy="1144800"/>
          </a:xfrm>
          <a:prstGeom prst="rect">
            <a:avLst/>
          </a:prstGeom>
        </p:spPr>
        <p:txBody>
          <a:bodyPr lIns="0" tIns="0" rIns="0" bIns="0" anchor="ctr">
            <a:noAutofit/>
          </a:bodyPr>
          <a:lstStyle/>
          <a:p>
            <a:pPr algn="ctr"/>
            <a:endParaRPr lang="en-US" sz="4400" b="0" strike="noStrike" spc="-1">
              <a:latin typeface="Arial" panose="020B0604020202020204"/>
            </a:endParaRPr>
          </a:p>
        </p:txBody>
      </p:sp>
      <p:sp>
        <p:nvSpPr>
          <p:cNvPr id="100" name="PlaceHolder 2"/>
          <p:cNvSpPr>
            <a:spLocks noGrp="1"/>
          </p:cNvSpPr>
          <p:nvPr>
            <p:ph type="body"/>
          </p:nvPr>
        </p:nvSpPr>
        <p:spPr>
          <a:xfrm>
            <a:off x="611940" y="1604520"/>
            <a:ext cx="11016730" cy="1896840"/>
          </a:xfrm>
          <a:prstGeom prst="rect">
            <a:avLst/>
          </a:prstGeom>
        </p:spPr>
        <p:txBody>
          <a:bodyPr lIns="0" tIns="0" rIns="0" bIns="0">
            <a:normAutofit/>
          </a:bodyPr>
          <a:lstStyle/>
          <a:p>
            <a:endParaRPr lang="en-US" sz="3200" b="0" strike="noStrike" spc="-1">
              <a:latin typeface="Arial" panose="020B0604020202020204"/>
            </a:endParaRPr>
          </a:p>
        </p:txBody>
      </p:sp>
      <p:sp>
        <p:nvSpPr>
          <p:cNvPr id="101" name="PlaceHolder 3"/>
          <p:cNvSpPr>
            <a:spLocks noGrp="1"/>
          </p:cNvSpPr>
          <p:nvPr>
            <p:ph type="body"/>
          </p:nvPr>
        </p:nvSpPr>
        <p:spPr>
          <a:xfrm>
            <a:off x="611940" y="3682080"/>
            <a:ext cx="11016730" cy="1896840"/>
          </a:xfrm>
          <a:prstGeom prst="rect">
            <a:avLst/>
          </a:prstGeom>
        </p:spPr>
        <p:txBody>
          <a:bodyPr lIns="0" tIns="0" rIns="0" bIns="0">
            <a:normAutofit/>
          </a:bodyPr>
          <a:lstStyle/>
          <a:p>
            <a:endParaRPr lang="en-US" sz="3200" b="0" strike="noStrike" spc="-1">
              <a:latin typeface="Arial" panose="020B0604020202020204"/>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02" name="PlaceHolder 1"/>
          <p:cNvSpPr>
            <a:spLocks noGrp="1"/>
          </p:cNvSpPr>
          <p:nvPr>
            <p:ph type="title"/>
          </p:nvPr>
        </p:nvSpPr>
        <p:spPr>
          <a:xfrm>
            <a:off x="611940" y="273600"/>
            <a:ext cx="11016730" cy="1144800"/>
          </a:xfrm>
          <a:prstGeom prst="rect">
            <a:avLst/>
          </a:prstGeom>
        </p:spPr>
        <p:txBody>
          <a:bodyPr lIns="0" tIns="0" rIns="0" bIns="0" anchor="ctr">
            <a:noAutofit/>
          </a:bodyPr>
          <a:lstStyle/>
          <a:p>
            <a:pPr algn="ctr"/>
            <a:endParaRPr lang="en-US" sz="4400" b="0" strike="noStrike" spc="-1">
              <a:latin typeface="Arial" panose="020B0604020202020204"/>
            </a:endParaRPr>
          </a:p>
        </p:txBody>
      </p:sp>
      <p:sp>
        <p:nvSpPr>
          <p:cNvPr id="103" name="PlaceHolder 2"/>
          <p:cNvSpPr>
            <a:spLocks noGrp="1"/>
          </p:cNvSpPr>
          <p:nvPr>
            <p:ph type="body"/>
          </p:nvPr>
        </p:nvSpPr>
        <p:spPr>
          <a:xfrm>
            <a:off x="611946" y="1604520"/>
            <a:ext cx="5375893" cy="1896840"/>
          </a:xfrm>
          <a:prstGeom prst="rect">
            <a:avLst/>
          </a:prstGeom>
        </p:spPr>
        <p:txBody>
          <a:bodyPr lIns="0" tIns="0" rIns="0" bIns="0">
            <a:normAutofit/>
          </a:bodyPr>
          <a:lstStyle/>
          <a:p>
            <a:endParaRPr lang="en-US" sz="3200" b="0" strike="noStrike" spc="-1">
              <a:latin typeface="Arial" panose="020B0604020202020204"/>
            </a:endParaRPr>
          </a:p>
        </p:txBody>
      </p:sp>
      <p:sp>
        <p:nvSpPr>
          <p:cNvPr id="104" name="PlaceHolder 3"/>
          <p:cNvSpPr>
            <a:spLocks noGrp="1"/>
          </p:cNvSpPr>
          <p:nvPr>
            <p:ph type="body"/>
          </p:nvPr>
        </p:nvSpPr>
        <p:spPr>
          <a:xfrm>
            <a:off x="6257115" y="1604520"/>
            <a:ext cx="5375893" cy="1896840"/>
          </a:xfrm>
          <a:prstGeom prst="rect">
            <a:avLst/>
          </a:prstGeom>
        </p:spPr>
        <p:txBody>
          <a:bodyPr lIns="0" tIns="0" rIns="0" bIns="0">
            <a:normAutofit/>
          </a:bodyPr>
          <a:lstStyle/>
          <a:p>
            <a:endParaRPr lang="en-US" sz="3200" b="0" strike="noStrike" spc="-1">
              <a:latin typeface="Arial" panose="020B0604020202020204"/>
            </a:endParaRPr>
          </a:p>
        </p:txBody>
      </p:sp>
      <p:sp>
        <p:nvSpPr>
          <p:cNvPr id="105" name="PlaceHolder 4"/>
          <p:cNvSpPr>
            <a:spLocks noGrp="1"/>
          </p:cNvSpPr>
          <p:nvPr>
            <p:ph type="body"/>
          </p:nvPr>
        </p:nvSpPr>
        <p:spPr>
          <a:xfrm>
            <a:off x="611946" y="3682080"/>
            <a:ext cx="5375893" cy="1896840"/>
          </a:xfrm>
          <a:prstGeom prst="rect">
            <a:avLst/>
          </a:prstGeom>
        </p:spPr>
        <p:txBody>
          <a:bodyPr lIns="0" tIns="0" rIns="0" bIns="0">
            <a:normAutofit/>
          </a:bodyPr>
          <a:lstStyle/>
          <a:p>
            <a:endParaRPr lang="en-US" sz="3200" b="0" strike="noStrike" spc="-1">
              <a:latin typeface="Arial" panose="020B0604020202020204"/>
            </a:endParaRPr>
          </a:p>
        </p:txBody>
      </p:sp>
      <p:sp>
        <p:nvSpPr>
          <p:cNvPr id="106" name="PlaceHolder 5"/>
          <p:cNvSpPr>
            <a:spLocks noGrp="1"/>
          </p:cNvSpPr>
          <p:nvPr>
            <p:ph type="body"/>
          </p:nvPr>
        </p:nvSpPr>
        <p:spPr>
          <a:xfrm>
            <a:off x="6257115" y="3682080"/>
            <a:ext cx="5375893" cy="1896840"/>
          </a:xfrm>
          <a:prstGeom prst="rect">
            <a:avLst/>
          </a:prstGeom>
        </p:spPr>
        <p:txBody>
          <a:bodyPr lIns="0" tIns="0" rIns="0" bIns="0">
            <a:normAutofit/>
          </a:bodyPr>
          <a:lstStyle/>
          <a:p>
            <a:endParaRPr lang="en-US" sz="3200" b="0" strike="noStrike" spc="-1">
              <a:latin typeface="Arial" panose="020B0604020202020204"/>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07" name="PlaceHolder 1"/>
          <p:cNvSpPr>
            <a:spLocks noGrp="1"/>
          </p:cNvSpPr>
          <p:nvPr>
            <p:ph type="title"/>
          </p:nvPr>
        </p:nvSpPr>
        <p:spPr>
          <a:xfrm>
            <a:off x="611940" y="273600"/>
            <a:ext cx="11016730" cy="1144800"/>
          </a:xfrm>
          <a:prstGeom prst="rect">
            <a:avLst/>
          </a:prstGeom>
        </p:spPr>
        <p:txBody>
          <a:bodyPr lIns="0" tIns="0" rIns="0" bIns="0" anchor="ctr">
            <a:noAutofit/>
          </a:bodyPr>
          <a:lstStyle/>
          <a:p>
            <a:pPr algn="ctr"/>
            <a:endParaRPr lang="en-US" sz="4400" b="0" strike="noStrike" spc="-1">
              <a:latin typeface="Arial" panose="020B0604020202020204"/>
            </a:endParaRPr>
          </a:p>
        </p:txBody>
      </p:sp>
      <p:sp>
        <p:nvSpPr>
          <p:cNvPr id="108" name="PlaceHolder 2"/>
          <p:cNvSpPr>
            <a:spLocks noGrp="1"/>
          </p:cNvSpPr>
          <p:nvPr>
            <p:ph type="body"/>
          </p:nvPr>
        </p:nvSpPr>
        <p:spPr>
          <a:xfrm>
            <a:off x="611940" y="1604520"/>
            <a:ext cx="3547301" cy="1896840"/>
          </a:xfrm>
          <a:prstGeom prst="rect">
            <a:avLst/>
          </a:prstGeom>
        </p:spPr>
        <p:txBody>
          <a:bodyPr lIns="0" tIns="0" rIns="0" bIns="0">
            <a:normAutofit/>
          </a:bodyPr>
          <a:lstStyle/>
          <a:p>
            <a:endParaRPr lang="en-US" sz="3200" b="0" strike="noStrike" spc="-1">
              <a:latin typeface="Arial" panose="020B0604020202020204"/>
            </a:endParaRPr>
          </a:p>
        </p:txBody>
      </p:sp>
      <p:sp>
        <p:nvSpPr>
          <p:cNvPr id="109" name="PlaceHolder 3"/>
          <p:cNvSpPr>
            <a:spLocks noGrp="1"/>
          </p:cNvSpPr>
          <p:nvPr>
            <p:ph type="body"/>
          </p:nvPr>
        </p:nvSpPr>
        <p:spPr>
          <a:xfrm>
            <a:off x="4337076" y="1604520"/>
            <a:ext cx="3547301" cy="1896840"/>
          </a:xfrm>
          <a:prstGeom prst="rect">
            <a:avLst/>
          </a:prstGeom>
        </p:spPr>
        <p:txBody>
          <a:bodyPr lIns="0" tIns="0" rIns="0" bIns="0">
            <a:normAutofit/>
          </a:bodyPr>
          <a:lstStyle/>
          <a:p>
            <a:endParaRPr lang="en-US" sz="3200" b="0" strike="noStrike" spc="-1">
              <a:latin typeface="Arial" panose="020B0604020202020204"/>
            </a:endParaRPr>
          </a:p>
        </p:txBody>
      </p:sp>
      <p:sp>
        <p:nvSpPr>
          <p:cNvPr id="110" name="PlaceHolder 4"/>
          <p:cNvSpPr>
            <a:spLocks noGrp="1"/>
          </p:cNvSpPr>
          <p:nvPr>
            <p:ph type="body"/>
          </p:nvPr>
        </p:nvSpPr>
        <p:spPr>
          <a:xfrm>
            <a:off x="8062212" y="1604520"/>
            <a:ext cx="3547301" cy="1896840"/>
          </a:xfrm>
          <a:prstGeom prst="rect">
            <a:avLst/>
          </a:prstGeom>
        </p:spPr>
        <p:txBody>
          <a:bodyPr lIns="0" tIns="0" rIns="0" bIns="0">
            <a:normAutofit/>
          </a:bodyPr>
          <a:lstStyle/>
          <a:p>
            <a:endParaRPr lang="en-US" sz="3200" b="0" strike="noStrike" spc="-1">
              <a:latin typeface="Arial" panose="020B0604020202020204"/>
            </a:endParaRPr>
          </a:p>
        </p:txBody>
      </p:sp>
      <p:sp>
        <p:nvSpPr>
          <p:cNvPr id="111" name="PlaceHolder 5"/>
          <p:cNvSpPr>
            <a:spLocks noGrp="1"/>
          </p:cNvSpPr>
          <p:nvPr>
            <p:ph type="body"/>
          </p:nvPr>
        </p:nvSpPr>
        <p:spPr>
          <a:xfrm>
            <a:off x="611940" y="3682080"/>
            <a:ext cx="3547301" cy="1896840"/>
          </a:xfrm>
          <a:prstGeom prst="rect">
            <a:avLst/>
          </a:prstGeom>
        </p:spPr>
        <p:txBody>
          <a:bodyPr lIns="0" tIns="0" rIns="0" bIns="0">
            <a:normAutofit/>
          </a:bodyPr>
          <a:lstStyle/>
          <a:p>
            <a:endParaRPr lang="en-US" sz="3200" b="0" strike="noStrike" spc="-1">
              <a:latin typeface="Arial" panose="020B0604020202020204"/>
            </a:endParaRPr>
          </a:p>
        </p:txBody>
      </p:sp>
      <p:sp>
        <p:nvSpPr>
          <p:cNvPr id="112" name="PlaceHolder 6"/>
          <p:cNvSpPr>
            <a:spLocks noGrp="1"/>
          </p:cNvSpPr>
          <p:nvPr>
            <p:ph type="body"/>
          </p:nvPr>
        </p:nvSpPr>
        <p:spPr>
          <a:xfrm>
            <a:off x="4337076" y="3682080"/>
            <a:ext cx="3547301" cy="1896840"/>
          </a:xfrm>
          <a:prstGeom prst="rect">
            <a:avLst/>
          </a:prstGeom>
        </p:spPr>
        <p:txBody>
          <a:bodyPr lIns="0" tIns="0" rIns="0" bIns="0">
            <a:normAutofit/>
          </a:bodyPr>
          <a:lstStyle/>
          <a:p>
            <a:endParaRPr lang="en-US" sz="3200" b="0" strike="noStrike" spc="-1">
              <a:latin typeface="Arial" panose="020B0604020202020204"/>
            </a:endParaRPr>
          </a:p>
        </p:txBody>
      </p:sp>
      <p:sp>
        <p:nvSpPr>
          <p:cNvPr id="113" name="PlaceHolder 7"/>
          <p:cNvSpPr>
            <a:spLocks noGrp="1"/>
          </p:cNvSpPr>
          <p:nvPr>
            <p:ph type="body"/>
          </p:nvPr>
        </p:nvSpPr>
        <p:spPr>
          <a:xfrm>
            <a:off x="8062212" y="3682080"/>
            <a:ext cx="3547301" cy="1896840"/>
          </a:xfrm>
          <a:prstGeom prst="rect">
            <a:avLst/>
          </a:prstGeom>
        </p:spPr>
        <p:txBody>
          <a:bodyPr lIns="0" tIns="0" rIns="0" bIns="0">
            <a:normAutofit/>
          </a:bodyPr>
          <a:lstStyle/>
          <a:p>
            <a:endParaRPr lang="en-US" sz="3200" b="0" strike="noStrike" spc="-1">
              <a:latin typeface="Arial" panose="020B0604020202020204"/>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30152" y="1122363"/>
            <a:ext cx="9180910" cy="2387600"/>
          </a:xfrm>
        </p:spPr>
        <p:txBody>
          <a:bodyPr anchor="b"/>
          <a:lstStyle>
            <a:lvl1pPr algn="ctr">
              <a:defRPr sz="6000"/>
            </a:lvl1pPr>
          </a:lstStyle>
          <a:p>
            <a:r>
              <a:rPr lang="es-ES" smtClean="0"/>
              <a:t>Haga clic para modificar el estilo de título del patrón</a:t>
            </a:r>
            <a:endParaRPr lang="es-ES"/>
          </a:p>
        </p:txBody>
      </p:sp>
      <p:sp>
        <p:nvSpPr>
          <p:cNvPr id="3" name="Subtítulo 2"/>
          <p:cNvSpPr>
            <a:spLocks noGrp="1"/>
          </p:cNvSpPr>
          <p:nvPr>
            <p:ph type="subTitle" idx="1" hasCustomPrompt="1"/>
          </p:nvPr>
        </p:nvSpPr>
        <p:spPr>
          <a:xfrm>
            <a:off x="1530152" y="3602038"/>
            <a:ext cx="918091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ES"/>
          </a:p>
        </p:txBody>
      </p:sp>
      <p:sp>
        <p:nvSpPr>
          <p:cNvPr id="4" name="Marcador de fecha 3"/>
          <p:cNvSpPr>
            <a:spLocks noGrp="1"/>
          </p:cNvSpPr>
          <p:nvPr>
            <p:ph type="dt" sz="half" idx="10"/>
          </p:nvPr>
        </p:nvSpPr>
        <p:spPr/>
        <p:txBody>
          <a:bodyPr/>
          <a:lstStyle/>
          <a:p>
            <a:fld id="{9FE86725-981C-486F-80BE-4443981F5D9D}" type="datetimeFigureOut">
              <a:rPr lang="es-ES" smtClean="0">
                <a:solidFill>
                  <a:prstClr val="black">
                    <a:tint val="75000"/>
                  </a:prstClr>
                </a:solidFill>
              </a:rPr>
            </a:fld>
            <a:endParaRPr lang="es-ES">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ES">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5C0E40BF-3741-4F46-B850-67F48303A729}" type="slidenum">
              <a:rPr lang="es-ES" smtClean="0">
                <a:solidFill>
                  <a:prstClr val="black">
                    <a:tint val="75000"/>
                  </a:prstClr>
                </a:solidFill>
              </a:rPr>
            </a:fld>
            <a:endParaRPr lang="es-ES">
              <a:solidFill>
                <a:prstClr val="black">
                  <a:tint val="75000"/>
                </a:prstClr>
              </a:solidFill>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contenido 2"/>
          <p:cNvSpPr>
            <a:spLocks noGrp="1"/>
          </p:cNvSpPr>
          <p:nvPr>
            <p:ph idx="1" hasCustomPrompt="1"/>
          </p:nvPr>
        </p:nvSpPr>
        <p:spPr/>
        <p:txBody>
          <a:bodyPr/>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ES"/>
          </a:p>
        </p:txBody>
      </p:sp>
      <p:sp>
        <p:nvSpPr>
          <p:cNvPr id="4" name="Marcador de fecha 3"/>
          <p:cNvSpPr>
            <a:spLocks noGrp="1"/>
          </p:cNvSpPr>
          <p:nvPr>
            <p:ph type="dt" sz="half" idx="10"/>
          </p:nvPr>
        </p:nvSpPr>
        <p:spPr/>
        <p:txBody>
          <a:bodyPr/>
          <a:lstStyle/>
          <a:p>
            <a:fld id="{9FE86725-981C-486F-80BE-4443981F5D9D}" type="datetimeFigureOut">
              <a:rPr lang="es-ES" smtClean="0">
                <a:solidFill>
                  <a:prstClr val="black">
                    <a:tint val="75000"/>
                  </a:prstClr>
                </a:solidFill>
              </a:rPr>
            </a:fld>
            <a:endParaRPr lang="es-ES">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ES">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5C0E40BF-3741-4F46-B850-67F48303A729}" type="slidenum">
              <a:rPr lang="es-ES" smtClean="0">
                <a:solidFill>
                  <a:prstClr val="black">
                    <a:tint val="75000"/>
                  </a:prstClr>
                </a:solidFill>
              </a:rPr>
            </a:fld>
            <a:endParaRPr lang="es-ES">
              <a:solidFill>
                <a:prstClr val="black">
                  <a:tint val="75000"/>
                </a:prstClr>
              </a:solidFill>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5208" y="1709738"/>
            <a:ext cx="10558046" cy="2852737"/>
          </a:xfrm>
        </p:spPr>
        <p:txBody>
          <a:bodyPr anchor="b"/>
          <a:lstStyle>
            <a:lvl1pPr>
              <a:defRPr sz="6000"/>
            </a:lvl1pPr>
          </a:lstStyle>
          <a:p>
            <a:r>
              <a:rPr lang="es-ES" smtClean="0"/>
              <a:t>Haga clic para modificar el estilo de título del patrón</a:t>
            </a:r>
            <a:endParaRPr lang="es-ES"/>
          </a:p>
        </p:txBody>
      </p:sp>
      <p:sp>
        <p:nvSpPr>
          <p:cNvPr id="3" name="Marcador de texto 2"/>
          <p:cNvSpPr>
            <a:spLocks noGrp="1"/>
          </p:cNvSpPr>
          <p:nvPr>
            <p:ph type="body" idx="1" hasCustomPrompt="1"/>
          </p:nvPr>
        </p:nvSpPr>
        <p:spPr>
          <a:xfrm>
            <a:off x="835208" y="4589466"/>
            <a:ext cx="10558046"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endParaRPr lang="es-ES" smtClean="0"/>
          </a:p>
        </p:txBody>
      </p:sp>
      <p:sp>
        <p:nvSpPr>
          <p:cNvPr id="4" name="Marcador de fecha 3"/>
          <p:cNvSpPr>
            <a:spLocks noGrp="1"/>
          </p:cNvSpPr>
          <p:nvPr>
            <p:ph type="dt" sz="half" idx="10"/>
          </p:nvPr>
        </p:nvSpPr>
        <p:spPr/>
        <p:txBody>
          <a:bodyPr/>
          <a:lstStyle/>
          <a:p>
            <a:fld id="{9FE86725-981C-486F-80BE-4443981F5D9D}" type="datetimeFigureOut">
              <a:rPr lang="es-ES" smtClean="0">
                <a:solidFill>
                  <a:prstClr val="black">
                    <a:tint val="75000"/>
                  </a:prstClr>
                </a:solidFill>
              </a:rPr>
            </a:fld>
            <a:endParaRPr lang="es-ES">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ES">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5C0E40BF-3741-4F46-B850-67F48303A729}" type="slidenum">
              <a:rPr lang="es-ES" smtClean="0">
                <a:solidFill>
                  <a:prstClr val="black">
                    <a:tint val="75000"/>
                  </a:prstClr>
                </a:solidFill>
              </a:rPr>
            </a:fld>
            <a:endParaRPr lang="es-ES">
              <a:solidFill>
                <a:prstClr val="black">
                  <a:tint val="75000"/>
                </a:prstClr>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7A847CFC-816F-41D0-AAC0-9BF4FEBC753E}" type="datetimeFigureOut">
              <a:rPr lang="es-ES" smtClean="0"/>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132FADFE-3B8F-471C-ABF0-DBC7717ECBBC}" type="slidenum">
              <a:rPr lang="es-ES" smtClean="0"/>
            </a:fld>
            <a:endParaRPr lang="es-E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contenido 2"/>
          <p:cNvSpPr>
            <a:spLocks noGrp="1"/>
          </p:cNvSpPr>
          <p:nvPr>
            <p:ph sz="half" idx="1" hasCustomPrompt="1"/>
          </p:nvPr>
        </p:nvSpPr>
        <p:spPr>
          <a:xfrm>
            <a:off x="841583" y="1825625"/>
            <a:ext cx="5202516" cy="4351338"/>
          </a:xfrm>
        </p:spPr>
        <p:txBody>
          <a:bodyPr/>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ES"/>
          </a:p>
        </p:txBody>
      </p:sp>
      <p:sp>
        <p:nvSpPr>
          <p:cNvPr id="4" name="Marcador de contenido 3"/>
          <p:cNvSpPr>
            <a:spLocks noGrp="1"/>
          </p:cNvSpPr>
          <p:nvPr>
            <p:ph sz="half" idx="2" hasCustomPrompt="1"/>
          </p:nvPr>
        </p:nvSpPr>
        <p:spPr>
          <a:xfrm>
            <a:off x="6197114" y="1825625"/>
            <a:ext cx="5202516" cy="4351338"/>
          </a:xfrm>
        </p:spPr>
        <p:txBody>
          <a:bodyPr/>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ES"/>
          </a:p>
        </p:txBody>
      </p:sp>
      <p:sp>
        <p:nvSpPr>
          <p:cNvPr id="5" name="Marcador de fecha 4"/>
          <p:cNvSpPr>
            <a:spLocks noGrp="1"/>
          </p:cNvSpPr>
          <p:nvPr>
            <p:ph type="dt" sz="half" idx="10"/>
          </p:nvPr>
        </p:nvSpPr>
        <p:spPr/>
        <p:txBody>
          <a:bodyPr/>
          <a:lstStyle/>
          <a:p>
            <a:fld id="{9FE86725-981C-486F-80BE-4443981F5D9D}" type="datetimeFigureOut">
              <a:rPr lang="es-ES" smtClean="0">
                <a:solidFill>
                  <a:prstClr val="black">
                    <a:tint val="75000"/>
                  </a:prstClr>
                </a:solidFill>
              </a:rPr>
            </a:fld>
            <a:endParaRPr lang="es-ES">
              <a:solidFill>
                <a:prstClr val="black">
                  <a:tint val="75000"/>
                </a:prstClr>
              </a:solidFill>
            </a:endParaRPr>
          </a:p>
        </p:txBody>
      </p:sp>
      <p:sp>
        <p:nvSpPr>
          <p:cNvPr id="6" name="Marcador de pie de página 5"/>
          <p:cNvSpPr>
            <a:spLocks noGrp="1"/>
          </p:cNvSpPr>
          <p:nvPr>
            <p:ph type="ftr" sz="quarter" idx="11"/>
          </p:nvPr>
        </p:nvSpPr>
        <p:spPr/>
        <p:txBody>
          <a:bodyPr/>
          <a:lstStyle/>
          <a:p>
            <a:endParaRPr lang="es-ES">
              <a:solidFill>
                <a:prstClr val="black">
                  <a:tint val="75000"/>
                </a:prstClr>
              </a:solidFill>
            </a:endParaRPr>
          </a:p>
        </p:txBody>
      </p:sp>
      <p:sp>
        <p:nvSpPr>
          <p:cNvPr id="7" name="Marcador de número de diapositiva 6"/>
          <p:cNvSpPr>
            <a:spLocks noGrp="1"/>
          </p:cNvSpPr>
          <p:nvPr>
            <p:ph type="sldNum" sz="quarter" idx="12"/>
          </p:nvPr>
        </p:nvSpPr>
        <p:spPr/>
        <p:txBody>
          <a:bodyPr/>
          <a:lstStyle/>
          <a:p>
            <a:fld id="{5C0E40BF-3741-4F46-B850-67F48303A729}" type="slidenum">
              <a:rPr lang="es-ES" smtClean="0">
                <a:solidFill>
                  <a:prstClr val="black">
                    <a:tint val="75000"/>
                  </a:prstClr>
                </a:solidFill>
              </a:rPr>
            </a:fld>
            <a:endParaRPr lang="es-ES">
              <a:solidFill>
                <a:prstClr val="black">
                  <a:tint val="75000"/>
                </a:prstClr>
              </a:solidFill>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43178" y="365126"/>
            <a:ext cx="10558046" cy="1325563"/>
          </a:xfrm>
        </p:spPr>
        <p:txBody>
          <a:bodyPr/>
          <a:lstStyle/>
          <a:p>
            <a:r>
              <a:rPr lang="es-ES" smtClean="0"/>
              <a:t>Haga clic para modificar el estilo de título del patrón</a:t>
            </a:r>
            <a:endParaRPr lang="es-ES"/>
          </a:p>
        </p:txBody>
      </p:sp>
      <p:sp>
        <p:nvSpPr>
          <p:cNvPr id="3" name="Marcador de texto 2"/>
          <p:cNvSpPr>
            <a:spLocks noGrp="1"/>
          </p:cNvSpPr>
          <p:nvPr>
            <p:ph type="body" idx="1" hasCustomPrompt="1"/>
          </p:nvPr>
        </p:nvSpPr>
        <p:spPr>
          <a:xfrm>
            <a:off x="843180" y="1681163"/>
            <a:ext cx="517860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endParaRPr lang="es-ES" smtClean="0"/>
          </a:p>
        </p:txBody>
      </p:sp>
      <p:sp>
        <p:nvSpPr>
          <p:cNvPr id="4" name="Marcador de contenido 3"/>
          <p:cNvSpPr>
            <a:spLocks noGrp="1"/>
          </p:cNvSpPr>
          <p:nvPr>
            <p:ph sz="half" idx="2" hasCustomPrompt="1"/>
          </p:nvPr>
        </p:nvSpPr>
        <p:spPr>
          <a:xfrm>
            <a:off x="843180" y="2505075"/>
            <a:ext cx="5178606" cy="3684588"/>
          </a:xfrm>
        </p:spPr>
        <p:txBody>
          <a:bodyPr/>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ES"/>
          </a:p>
        </p:txBody>
      </p:sp>
      <p:sp>
        <p:nvSpPr>
          <p:cNvPr id="5" name="Marcador de texto 4"/>
          <p:cNvSpPr>
            <a:spLocks noGrp="1"/>
          </p:cNvSpPr>
          <p:nvPr>
            <p:ph type="body" sz="quarter" idx="3" hasCustomPrompt="1"/>
          </p:nvPr>
        </p:nvSpPr>
        <p:spPr>
          <a:xfrm>
            <a:off x="6197114" y="1681163"/>
            <a:ext cx="520411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endParaRPr lang="es-ES" smtClean="0"/>
          </a:p>
        </p:txBody>
      </p:sp>
      <p:sp>
        <p:nvSpPr>
          <p:cNvPr id="6" name="Marcador de contenido 5"/>
          <p:cNvSpPr>
            <a:spLocks noGrp="1"/>
          </p:cNvSpPr>
          <p:nvPr>
            <p:ph sz="quarter" idx="4" hasCustomPrompt="1"/>
          </p:nvPr>
        </p:nvSpPr>
        <p:spPr>
          <a:xfrm>
            <a:off x="6197114" y="2505075"/>
            <a:ext cx="5204110" cy="3684588"/>
          </a:xfrm>
        </p:spPr>
        <p:txBody>
          <a:bodyPr/>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ES"/>
          </a:p>
        </p:txBody>
      </p:sp>
      <p:sp>
        <p:nvSpPr>
          <p:cNvPr id="7" name="Marcador de fecha 6"/>
          <p:cNvSpPr>
            <a:spLocks noGrp="1"/>
          </p:cNvSpPr>
          <p:nvPr>
            <p:ph type="dt" sz="half" idx="10"/>
          </p:nvPr>
        </p:nvSpPr>
        <p:spPr/>
        <p:txBody>
          <a:bodyPr/>
          <a:lstStyle/>
          <a:p>
            <a:fld id="{9FE86725-981C-486F-80BE-4443981F5D9D}" type="datetimeFigureOut">
              <a:rPr lang="es-ES" smtClean="0">
                <a:solidFill>
                  <a:prstClr val="black">
                    <a:tint val="75000"/>
                  </a:prstClr>
                </a:solidFill>
              </a:rPr>
            </a:fld>
            <a:endParaRPr lang="es-ES">
              <a:solidFill>
                <a:prstClr val="black">
                  <a:tint val="75000"/>
                </a:prstClr>
              </a:solidFill>
            </a:endParaRPr>
          </a:p>
        </p:txBody>
      </p:sp>
      <p:sp>
        <p:nvSpPr>
          <p:cNvPr id="8" name="Marcador de pie de página 7"/>
          <p:cNvSpPr>
            <a:spLocks noGrp="1"/>
          </p:cNvSpPr>
          <p:nvPr>
            <p:ph type="ftr" sz="quarter" idx="11"/>
          </p:nvPr>
        </p:nvSpPr>
        <p:spPr/>
        <p:txBody>
          <a:bodyPr/>
          <a:lstStyle/>
          <a:p>
            <a:endParaRPr lang="es-ES">
              <a:solidFill>
                <a:prstClr val="black">
                  <a:tint val="75000"/>
                </a:prstClr>
              </a:solidFill>
            </a:endParaRPr>
          </a:p>
        </p:txBody>
      </p:sp>
      <p:sp>
        <p:nvSpPr>
          <p:cNvPr id="9" name="Marcador de número de diapositiva 8"/>
          <p:cNvSpPr>
            <a:spLocks noGrp="1"/>
          </p:cNvSpPr>
          <p:nvPr>
            <p:ph type="sldNum" sz="quarter" idx="12"/>
          </p:nvPr>
        </p:nvSpPr>
        <p:spPr/>
        <p:txBody>
          <a:bodyPr/>
          <a:lstStyle/>
          <a:p>
            <a:fld id="{5C0E40BF-3741-4F46-B850-67F48303A729}" type="slidenum">
              <a:rPr lang="es-ES" smtClean="0">
                <a:solidFill>
                  <a:prstClr val="black">
                    <a:tint val="75000"/>
                  </a:prstClr>
                </a:solidFill>
              </a:rPr>
            </a:fld>
            <a:endParaRPr lang="es-ES">
              <a:solidFill>
                <a:prstClr val="black">
                  <a:tint val="75000"/>
                </a:prstClr>
              </a:solidFill>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fecha 2"/>
          <p:cNvSpPr>
            <a:spLocks noGrp="1"/>
          </p:cNvSpPr>
          <p:nvPr>
            <p:ph type="dt" sz="half" idx="10"/>
          </p:nvPr>
        </p:nvSpPr>
        <p:spPr/>
        <p:txBody>
          <a:bodyPr/>
          <a:lstStyle/>
          <a:p>
            <a:fld id="{9FE86725-981C-486F-80BE-4443981F5D9D}" type="datetimeFigureOut">
              <a:rPr lang="es-ES" smtClean="0">
                <a:solidFill>
                  <a:prstClr val="black">
                    <a:tint val="75000"/>
                  </a:prstClr>
                </a:solidFill>
              </a:rPr>
            </a:fld>
            <a:endParaRPr lang="es-ES">
              <a:solidFill>
                <a:prstClr val="black">
                  <a:tint val="75000"/>
                </a:prstClr>
              </a:solidFill>
            </a:endParaRPr>
          </a:p>
        </p:txBody>
      </p:sp>
      <p:sp>
        <p:nvSpPr>
          <p:cNvPr id="4" name="Marcador de pie de página 3"/>
          <p:cNvSpPr>
            <a:spLocks noGrp="1"/>
          </p:cNvSpPr>
          <p:nvPr>
            <p:ph type="ftr" sz="quarter" idx="11"/>
          </p:nvPr>
        </p:nvSpPr>
        <p:spPr/>
        <p:txBody>
          <a:bodyPr/>
          <a:lstStyle/>
          <a:p>
            <a:endParaRPr lang="es-ES">
              <a:solidFill>
                <a:prstClr val="black">
                  <a:tint val="75000"/>
                </a:prstClr>
              </a:solidFill>
            </a:endParaRPr>
          </a:p>
        </p:txBody>
      </p:sp>
      <p:sp>
        <p:nvSpPr>
          <p:cNvPr id="5" name="Marcador de número de diapositiva 4"/>
          <p:cNvSpPr>
            <a:spLocks noGrp="1"/>
          </p:cNvSpPr>
          <p:nvPr>
            <p:ph type="sldNum" sz="quarter" idx="12"/>
          </p:nvPr>
        </p:nvSpPr>
        <p:spPr/>
        <p:txBody>
          <a:bodyPr/>
          <a:lstStyle/>
          <a:p>
            <a:fld id="{5C0E40BF-3741-4F46-B850-67F48303A729}" type="slidenum">
              <a:rPr lang="es-ES" smtClean="0">
                <a:solidFill>
                  <a:prstClr val="black">
                    <a:tint val="75000"/>
                  </a:prstClr>
                </a:solidFill>
              </a:rPr>
            </a:fld>
            <a:endParaRPr lang="es-ES">
              <a:solidFill>
                <a:prstClr val="black">
                  <a:tint val="75000"/>
                </a:prstClr>
              </a:solidFill>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9FE86725-981C-486F-80BE-4443981F5D9D}" type="datetimeFigureOut">
              <a:rPr lang="es-ES" smtClean="0">
                <a:solidFill>
                  <a:prstClr val="black">
                    <a:tint val="75000"/>
                  </a:prstClr>
                </a:solidFill>
              </a:rPr>
            </a:fld>
            <a:endParaRPr lang="es-ES">
              <a:solidFill>
                <a:prstClr val="black">
                  <a:tint val="75000"/>
                </a:prstClr>
              </a:solidFill>
            </a:endParaRPr>
          </a:p>
        </p:txBody>
      </p:sp>
      <p:sp>
        <p:nvSpPr>
          <p:cNvPr id="3" name="Marcador de pie de página 2"/>
          <p:cNvSpPr>
            <a:spLocks noGrp="1"/>
          </p:cNvSpPr>
          <p:nvPr>
            <p:ph type="ftr" sz="quarter" idx="11"/>
          </p:nvPr>
        </p:nvSpPr>
        <p:spPr/>
        <p:txBody>
          <a:bodyPr/>
          <a:lstStyle/>
          <a:p>
            <a:endParaRPr lang="es-ES">
              <a:solidFill>
                <a:prstClr val="black">
                  <a:tint val="75000"/>
                </a:prstClr>
              </a:solidFill>
            </a:endParaRPr>
          </a:p>
        </p:txBody>
      </p:sp>
      <p:sp>
        <p:nvSpPr>
          <p:cNvPr id="4" name="Marcador de número de diapositiva 3"/>
          <p:cNvSpPr>
            <a:spLocks noGrp="1"/>
          </p:cNvSpPr>
          <p:nvPr>
            <p:ph type="sldNum" sz="quarter" idx="12"/>
          </p:nvPr>
        </p:nvSpPr>
        <p:spPr/>
        <p:txBody>
          <a:bodyPr/>
          <a:lstStyle/>
          <a:p>
            <a:fld id="{5C0E40BF-3741-4F46-B850-67F48303A729}" type="slidenum">
              <a:rPr lang="es-ES" smtClean="0">
                <a:solidFill>
                  <a:prstClr val="black">
                    <a:tint val="75000"/>
                  </a:prstClr>
                </a:solidFill>
              </a:rPr>
            </a:fld>
            <a:endParaRPr lang="es-ES">
              <a:solidFill>
                <a:prstClr val="black">
                  <a:tint val="75000"/>
                </a:prstClr>
              </a:solidFill>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43180" y="457200"/>
            <a:ext cx="3948109" cy="1600200"/>
          </a:xfrm>
        </p:spPr>
        <p:txBody>
          <a:bodyPr anchor="b"/>
          <a:lstStyle>
            <a:lvl1pPr>
              <a:defRPr sz="3200"/>
            </a:lvl1pPr>
          </a:lstStyle>
          <a:p>
            <a:r>
              <a:rPr lang="es-ES" smtClean="0"/>
              <a:t>Haga clic para modificar el estilo de título del patrón</a:t>
            </a:r>
            <a:endParaRPr lang="es-ES"/>
          </a:p>
        </p:txBody>
      </p:sp>
      <p:sp>
        <p:nvSpPr>
          <p:cNvPr id="3" name="Marcador de contenido 2"/>
          <p:cNvSpPr>
            <a:spLocks noGrp="1"/>
          </p:cNvSpPr>
          <p:nvPr>
            <p:ph idx="1" hasCustomPrompt="1"/>
          </p:nvPr>
        </p:nvSpPr>
        <p:spPr>
          <a:xfrm>
            <a:off x="5204110" y="987426"/>
            <a:ext cx="6197114"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ES"/>
          </a:p>
        </p:txBody>
      </p:sp>
      <p:sp>
        <p:nvSpPr>
          <p:cNvPr id="4" name="Marcador de texto 3"/>
          <p:cNvSpPr>
            <a:spLocks noGrp="1"/>
          </p:cNvSpPr>
          <p:nvPr>
            <p:ph type="body" sz="half" idx="2" hasCustomPrompt="1"/>
          </p:nvPr>
        </p:nvSpPr>
        <p:spPr>
          <a:xfrm>
            <a:off x="843180" y="2057400"/>
            <a:ext cx="3948109"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endParaRPr lang="es-ES" smtClean="0"/>
          </a:p>
        </p:txBody>
      </p:sp>
      <p:sp>
        <p:nvSpPr>
          <p:cNvPr id="5" name="Marcador de fecha 4"/>
          <p:cNvSpPr>
            <a:spLocks noGrp="1"/>
          </p:cNvSpPr>
          <p:nvPr>
            <p:ph type="dt" sz="half" idx="10"/>
          </p:nvPr>
        </p:nvSpPr>
        <p:spPr/>
        <p:txBody>
          <a:bodyPr/>
          <a:lstStyle/>
          <a:p>
            <a:fld id="{9FE86725-981C-486F-80BE-4443981F5D9D}" type="datetimeFigureOut">
              <a:rPr lang="es-ES" smtClean="0">
                <a:solidFill>
                  <a:prstClr val="black">
                    <a:tint val="75000"/>
                  </a:prstClr>
                </a:solidFill>
              </a:rPr>
            </a:fld>
            <a:endParaRPr lang="es-ES">
              <a:solidFill>
                <a:prstClr val="black">
                  <a:tint val="75000"/>
                </a:prstClr>
              </a:solidFill>
            </a:endParaRPr>
          </a:p>
        </p:txBody>
      </p:sp>
      <p:sp>
        <p:nvSpPr>
          <p:cNvPr id="6" name="Marcador de pie de página 5"/>
          <p:cNvSpPr>
            <a:spLocks noGrp="1"/>
          </p:cNvSpPr>
          <p:nvPr>
            <p:ph type="ftr" sz="quarter" idx="11"/>
          </p:nvPr>
        </p:nvSpPr>
        <p:spPr/>
        <p:txBody>
          <a:bodyPr/>
          <a:lstStyle/>
          <a:p>
            <a:endParaRPr lang="es-ES">
              <a:solidFill>
                <a:prstClr val="black">
                  <a:tint val="75000"/>
                </a:prstClr>
              </a:solidFill>
            </a:endParaRPr>
          </a:p>
        </p:txBody>
      </p:sp>
      <p:sp>
        <p:nvSpPr>
          <p:cNvPr id="7" name="Marcador de número de diapositiva 6"/>
          <p:cNvSpPr>
            <a:spLocks noGrp="1"/>
          </p:cNvSpPr>
          <p:nvPr>
            <p:ph type="sldNum" sz="quarter" idx="12"/>
          </p:nvPr>
        </p:nvSpPr>
        <p:spPr/>
        <p:txBody>
          <a:bodyPr/>
          <a:lstStyle/>
          <a:p>
            <a:fld id="{5C0E40BF-3741-4F46-B850-67F48303A729}" type="slidenum">
              <a:rPr lang="es-ES" smtClean="0">
                <a:solidFill>
                  <a:prstClr val="black">
                    <a:tint val="75000"/>
                  </a:prstClr>
                </a:solidFill>
              </a:rPr>
            </a:fld>
            <a:endParaRPr lang="es-ES">
              <a:solidFill>
                <a:prstClr val="black">
                  <a:tint val="75000"/>
                </a:prstClr>
              </a:solidFill>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43180" y="457200"/>
            <a:ext cx="3948109" cy="1600200"/>
          </a:xfrm>
        </p:spPr>
        <p:txBody>
          <a:bodyPr anchor="b"/>
          <a:lstStyle>
            <a:lvl1pPr>
              <a:defRPr sz="3200"/>
            </a:lvl1pPr>
          </a:lstStyle>
          <a:p>
            <a:r>
              <a:rPr lang="es-ES" smtClean="0"/>
              <a:t>Haga clic para modificar el estilo de título del patrón</a:t>
            </a:r>
            <a:endParaRPr lang="es-ES"/>
          </a:p>
        </p:txBody>
      </p:sp>
      <p:sp>
        <p:nvSpPr>
          <p:cNvPr id="3" name="Marcador de posición de imagen 2"/>
          <p:cNvSpPr>
            <a:spLocks noGrp="1"/>
          </p:cNvSpPr>
          <p:nvPr>
            <p:ph type="pic" idx="1"/>
          </p:nvPr>
        </p:nvSpPr>
        <p:spPr>
          <a:xfrm>
            <a:off x="5204110" y="987426"/>
            <a:ext cx="6197114"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hasCustomPrompt="1"/>
          </p:nvPr>
        </p:nvSpPr>
        <p:spPr>
          <a:xfrm>
            <a:off x="843180" y="2057400"/>
            <a:ext cx="3948109"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endParaRPr lang="es-ES" smtClean="0"/>
          </a:p>
        </p:txBody>
      </p:sp>
      <p:sp>
        <p:nvSpPr>
          <p:cNvPr id="5" name="Marcador de fecha 4"/>
          <p:cNvSpPr>
            <a:spLocks noGrp="1"/>
          </p:cNvSpPr>
          <p:nvPr>
            <p:ph type="dt" sz="half" idx="10"/>
          </p:nvPr>
        </p:nvSpPr>
        <p:spPr/>
        <p:txBody>
          <a:bodyPr/>
          <a:lstStyle/>
          <a:p>
            <a:fld id="{9FE86725-981C-486F-80BE-4443981F5D9D}" type="datetimeFigureOut">
              <a:rPr lang="es-ES" smtClean="0">
                <a:solidFill>
                  <a:prstClr val="black">
                    <a:tint val="75000"/>
                  </a:prstClr>
                </a:solidFill>
              </a:rPr>
            </a:fld>
            <a:endParaRPr lang="es-ES">
              <a:solidFill>
                <a:prstClr val="black">
                  <a:tint val="75000"/>
                </a:prstClr>
              </a:solidFill>
            </a:endParaRPr>
          </a:p>
        </p:txBody>
      </p:sp>
      <p:sp>
        <p:nvSpPr>
          <p:cNvPr id="6" name="Marcador de pie de página 5"/>
          <p:cNvSpPr>
            <a:spLocks noGrp="1"/>
          </p:cNvSpPr>
          <p:nvPr>
            <p:ph type="ftr" sz="quarter" idx="11"/>
          </p:nvPr>
        </p:nvSpPr>
        <p:spPr/>
        <p:txBody>
          <a:bodyPr/>
          <a:lstStyle/>
          <a:p>
            <a:endParaRPr lang="es-ES">
              <a:solidFill>
                <a:prstClr val="black">
                  <a:tint val="75000"/>
                </a:prstClr>
              </a:solidFill>
            </a:endParaRPr>
          </a:p>
        </p:txBody>
      </p:sp>
      <p:sp>
        <p:nvSpPr>
          <p:cNvPr id="7" name="Marcador de número de diapositiva 6"/>
          <p:cNvSpPr>
            <a:spLocks noGrp="1"/>
          </p:cNvSpPr>
          <p:nvPr>
            <p:ph type="sldNum" sz="quarter" idx="12"/>
          </p:nvPr>
        </p:nvSpPr>
        <p:spPr/>
        <p:txBody>
          <a:bodyPr/>
          <a:lstStyle/>
          <a:p>
            <a:fld id="{5C0E40BF-3741-4F46-B850-67F48303A729}" type="slidenum">
              <a:rPr lang="es-ES" smtClean="0">
                <a:solidFill>
                  <a:prstClr val="black">
                    <a:tint val="75000"/>
                  </a:prstClr>
                </a:solidFill>
              </a:rPr>
            </a:fld>
            <a:endParaRPr lang="es-ES">
              <a:solidFill>
                <a:prstClr val="black">
                  <a:tint val="75000"/>
                </a:prstClr>
              </a:solidFill>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texto vertical 2"/>
          <p:cNvSpPr>
            <a:spLocks noGrp="1"/>
          </p:cNvSpPr>
          <p:nvPr>
            <p:ph type="body" orient="vert" idx="1" hasCustomPrompt="1"/>
          </p:nvPr>
        </p:nvSpPr>
        <p:spPr/>
        <p:txBody>
          <a:bodyPr vert="eaVert"/>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ES"/>
          </a:p>
        </p:txBody>
      </p:sp>
      <p:sp>
        <p:nvSpPr>
          <p:cNvPr id="4" name="Marcador de fecha 3"/>
          <p:cNvSpPr>
            <a:spLocks noGrp="1"/>
          </p:cNvSpPr>
          <p:nvPr>
            <p:ph type="dt" sz="half" idx="10"/>
          </p:nvPr>
        </p:nvSpPr>
        <p:spPr/>
        <p:txBody>
          <a:bodyPr/>
          <a:lstStyle/>
          <a:p>
            <a:fld id="{9FE86725-981C-486F-80BE-4443981F5D9D}" type="datetimeFigureOut">
              <a:rPr lang="es-ES" smtClean="0">
                <a:solidFill>
                  <a:prstClr val="black">
                    <a:tint val="75000"/>
                  </a:prstClr>
                </a:solidFill>
              </a:rPr>
            </a:fld>
            <a:endParaRPr lang="es-ES">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ES">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5C0E40BF-3741-4F46-B850-67F48303A729}" type="slidenum">
              <a:rPr lang="es-ES" smtClean="0">
                <a:solidFill>
                  <a:prstClr val="black">
                    <a:tint val="75000"/>
                  </a:prstClr>
                </a:solidFill>
              </a:rPr>
            </a:fld>
            <a:endParaRPr lang="es-ES">
              <a:solidFill>
                <a:prstClr val="black">
                  <a:tint val="75000"/>
                </a:prstClr>
              </a:solidFill>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60118" y="365125"/>
            <a:ext cx="2639512" cy="5811838"/>
          </a:xfrm>
        </p:spPr>
        <p:txBody>
          <a:bodyPr vert="eaVert"/>
          <a:lstStyle/>
          <a:p>
            <a:r>
              <a:rPr lang="es-ES" smtClean="0"/>
              <a:t>Haga clic para modificar el estilo de título del patrón</a:t>
            </a:r>
            <a:endParaRPr lang="es-ES"/>
          </a:p>
        </p:txBody>
      </p:sp>
      <p:sp>
        <p:nvSpPr>
          <p:cNvPr id="3" name="Marcador de texto vertical 2"/>
          <p:cNvSpPr>
            <a:spLocks noGrp="1"/>
          </p:cNvSpPr>
          <p:nvPr>
            <p:ph type="body" orient="vert" idx="1" hasCustomPrompt="1"/>
          </p:nvPr>
        </p:nvSpPr>
        <p:spPr>
          <a:xfrm>
            <a:off x="841585" y="365125"/>
            <a:ext cx="7765519" cy="5811838"/>
          </a:xfrm>
        </p:spPr>
        <p:txBody>
          <a:bodyPr vert="eaVert"/>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ES"/>
          </a:p>
        </p:txBody>
      </p:sp>
      <p:sp>
        <p:nvSpPr>
          <p:cNvPr id="4" name="Marcador de fecha 3"/>
          <p:cNvSpPr>
            <a:spLocks noGrp="1"/>
          </p:cNvSpPr>
          <p:nvPr>
            <p:ph type="dt" sz="half" idx="10"/>
          </p:nvPr>
        </p:nvSpPr>
        <p:spPr/>
        <p:txBody>
          <a:bodyPr/>
          <a:lstStyle/>
          <a:p>
            <a:fld id="{9FE86725-981C-486F-80BE-4443981F5D9D}" type="datetimeFigureOut">
              <a:rPr lang="es-ES" smtClean="0">
                <a:solidFill>
                  <a:prstClr val="black">
                    <a:tint val="75000"/>
                  </a:prstClr>
                </a:solidFill>
              </a:rPr>
            </a:fld>
            <a:endParaRPr lang="es-ES">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ES">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5C0E40BF-3741-4F46-B850-67F48303A729}" type="slidenum">
              <a:rPr lang="es-ES" smtClean="0">
                <a:solidFill>
                  <a:prstClr val="black">
                    <a:tint val="75000"/>
                  </a:prstClr>
                </a:solidFill>
              </a:rPr>
            </a:fld>
            <a:endParaRPr lang="es-ES">
              <a:solidFill>
                <a:prstClr val="black">
                  <a:tint val="75000"/>
                </a:prstClr>
              </a:solidFill>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30152" y="1122363"/>
            <a:ext cx="9180910" cy="2387600"/>
          </a:xfrm>
        </p:spPr>
        <p:txBody>
          <a:bodyPr anchor="b"/>
          <a:lstStyle>
            <a:lvl1pPr algn="ctr">
              <a:defRPr sz="6000"/>
            </a:lvl1pPr>
          </a:lstStyle>
          <a:p>
            <a:r>
              <a:rPr lang="es-ES" smtClean="0"/>
              <a:t>Haga clic para modificar el estilo de título del patrón</a:t>
            </a:r>
            <a:endParaRPr lang="es-ES"/>
          </a:p>
        </p:txBody>
      </p:sp>
      <p:sp>
        <p:nvSpPr>
          <p:cNvPr id="3" name="Subtítulo 2"/>
          <p:cNvSpPr>
            <a:spLocks noGrp="1"/>
          </p:cNvSpPr>
          <p:nvPr>
            <p:ph type="subTitle" idx="1" hasCustomPrompt="1"/>
          </p:nvPr>
        </p:nvSpPr>
        <p:spPr>
          <a:xfrm>
            <a:off x="1530152" y="3602038"/>
            <a:ext cx="918091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ES"/>
          </a:p>
        </p:txBody>
      </p:sp>
      <p:sp>
        <p:nvSpPr>
          <p:cNvPr id="4" name="Marcador de fecha 3"/>
          <p:cNvSpPr>
            <a:spLocks noGrp="1"/>
          </p:cNvSpPr>
          <p:nvPr>
            <p:ph type="dt" sz="half" idx="10"/>
          </p:nvPr>
        </p:nvSpPr>
        <p:spPr/>
        <p:txBody>
          <a:bodyPr/>
          <a:lstStyle/>
          <a:p>
            <a:fld id="{9FE86725-981C-486F-80BE-4443981F5D9D}" type="datetimeFigureOut">
              <a:rPr lang="es-ES" smtClean="0">
                <a:solidFill>
                  <a:prstClr val="black">
                    <a:tint val="75000"/>
                  </a:prstClr>
                </a:solidFill>
              </a:rPr>
            </a:fld>
            <a:endParaRPr lang="es-ES">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ES">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5C0E40BF-3741-4F46-B850-67F48303A729}" type="slidenum">
              <a:rPr lang="es-ES" smtClean="0">
                <a:solidFill>
                  <a:prstClr val="black">
                    <a:tint val="75000"/>
                  </a:prstClr>
                </a:solidFill>
              </a:rPr>
            </a:fld>
            <a:endParaRPr lang="es-ES">
              <a:solidFill>
                <a:prstClr val="black">
                  <a:tint val="75000"/>
                </a:prstClr>
              </a:solidFill>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contenido 2"/>
          <p:cNvSpPr>
            <a:spLocks noGrp="1"/>
          </p:cNvSpPr>
          <p:nvPr>
            <p:ph idx="1" hasCustomPrompt="1"/>
          </p:nvPr>
        </p:nvSpPr>
        <p:spPr/>
        <p:txBody>
          <a:bodyPr/>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ES"/>
          </a:p>
        </p:txBody>
      </p:sp>
      <p:sp>
        <p:nvSpPr>
          <p:cNvPr id="4" name="Marcador de fecha 3"/>
          <p:cNvSpPr>
            <a:spLocks noGrp="1"/>
          </p:cNvSpPr>
          <p:nvPr>
            <p:ph type="dt" sz="half" idx="10"/>
          </p:nvPr>
        </p:nvSpPr>
        <p:spPr/>
        <p:txBody>
          <a:bodyPr/>
          <a:lstStyle/>
          <a:p>
            <a:fld id="{9FE86725-981C-486F-80BE-4443981F5D9D}" type="datetimeFigureOut">
              <a:rPr lang="es-ES" smtClean="0">
                <a:solidFill>
                  <a:prstClr val="black">
                    <a:tint val="75000"/>
                  </a:prstClr>
                </a:solidFill>
              </a:rPr>
            </a:fld>
            <a:endParaRPr lang="es-ES">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ES">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5C0E40BF-3741-4F46-B850-67F48303A729}" type="slidenum">
              <a:rPr lang="es-ES" smtClean="0">
                <a:solidFill>
                  <a:prstClr val="black">
                    <a:tint val="75000"/>
                  </a:prstClr>
                </a:solidFill>
              </a:rPr>
            </a:fld>
            <a:endParaRPr lang="es-ES">
              <a:solidFill>
                <a:prstClr val="black">
                  <a:tint val="75000"/>
                </a:prstClr>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7A847CFC-816F-41D0-AAC0-9BF4FEBC753E}" type="datetimeFigureOut">
              <a:rPr lang="es-ES" smtClean="0"/>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132FADFE-3B8F-471C-ABF0-DBC7717ECBBC}" type="slidenum">
              <a:rPr lang="es-ES" smtClean="0"/>
            </a:fld>
            <a:endParaRPr lang="es-E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5208" y="1709738"/>
            <a:ext cx="10558046" cy="2852737"/>
          </a:xfrm>
        </p:spPr>
        <p:txBody>
          <a:bodyPr anchor="b"/>
          <a:lstStyle>
            <a:lvl1pPr>
              <a:defRPr sz="6000"/>
            </a:lvl1pPr>
          </a:lstStyle>
          <a:p>
            <a:r>
              <a:rPr lang="es-ES" smtClean="0"/>
              <a:t>Haga clic para modificar el estilo de título del patrón</a:t>
            </a:r>
            <a:endParaRPr lang="es-ES"/>
          </a:p>
        </p:txBody>
      </p:sp>
      <p:sp>
        <p:nvSpPr>
          <p:cNvPr id="3" name="Marcador de texto 2"/>
          <p:cNvSpPr>
            <a:spLocks noGrp="1"/>
          </p:cNvSpPr>
          <p:nvPr>
            <p:ph type="body" idx="1" hasCustomPrompt="1"/>
          </p:nvPr>
        </p:nvSpPr>
        <p:spPr>
          <a:xfrm>
            <a:off x="835208" y="4589466"/>
            <a:ext cx="10558046"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endParaRPr lang="es-ES" smtClean="0"/>
          </a:p>
        </p:txBody>
      </p:sp>
      <p:sp>
        <p:nvSpPr>
          <p:cNvPr id="4" name="Marcador de fecha 3"/>
          <p:cNvSpPr>
            <a:spLocks noGrp="1"/>
          </p:cNvSpPr>
          <p:nvPr>
            <p:ph type="dt" sz="half" idx="10"/>
          </p:nvPr>
        </p:nvSpPr>
        <p:spPr/>
        <p:txBody>
          <a:bodyPr/>
          <a:lstStyle/>
          <a:p>
            <a:fld id="{9FE86725-981C-486F-80BE-4443981F5D9D}" type="datetimeFigureOut">
              <a:rPr lang="es-ES" smtClean="0">
                <a:solidFill>
                  <a:prstClr val="black">
                    <a:tint val="75000"/>
                  </a:prstClr>
                </a:solidFill>
              </a:rPr>
            </a:fld>
            <a:endParaRPr lang="es-ES">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ES">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5C0E40BF-3741-4F46-B850-67F48303A729}" type="slidenum">
              <a:rPr lang="es-ES" smtClean="0">
                <a:solidFill>
                  <a:prstClr val="black">
                    <a:tint val="75000"/>
                  </a:prstClr>
                </a:solidFill>
              </a:rPr>
            </a:fld>
            <a:endParaRPr lang="es-ES">
              <a:solidFill>
                <a:prstClr val="black">
                  <a:tint val="75000"/>
                </a:prstClr>
              </a:solidFill>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contenido 2"/>
          <p:cNvSpPr>
            <a:spLocks noGrp="1"/>
          </p:cNvSpPr>
          <p:nvPr>
            <p:ph sz="half" idx="1" hasCustomPrompt="1"/>
          </p:nvPr>
        </p:nvSpPr>
        <p:spPr>
          <a:xfrm>
            <a:off x="841583" y="1825625"/>
            <a:ext cx="5202516" cy="4351338"/>
          </a:xfrm>
        </p:spPr>
        <p:txBody>
          <a:bodyPr/>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ES"/>
          </a:p>
        </p:txBody>
      </p:sp>
      <p:sp>
        <p:nvSpPr>
          <p:cNvPr id="4" name="Marcador de contenido 3"/>
          <p:cNvSpPr>
            <a:spLocks noGrp="1"/>
          </p:cNvSpPr>
          <p:nvPr>
            <p:ph sz="half" idx="2" hasCustomPrompt="1"/>
          </p:nvPr>
        </p:nvSpPr>
        <p:spPr>
          <a:xfrm>
            <a:off x="6197114" y="1825625"/>
            <a:ext cx="5202516" cy="4351338"/>
          </a:xfrm>
        </p:spPr>
        <p:txBody>
          <a:bodyPr/>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ES"/>
          </a:p>
        </p:txBody>
      </p:sp>
      <p:sp>
        <p:nvSpPr>
          <p:cNvPr id="5" name="Marcador de fecha 4"/>
          <p:cNvSpPr>
            <a:spLocks noGrp="1"/>
          </p:cNvSpPr>
          <p:nvPr>
            <p:ph type="dt" sz="half" idx="10"/>
          </p:nvPr>
        </p:nvSpPr>
        <p:spPr/>
        <p:txBody>
          <a:bodyPr/>
          <a:lstStyle/>
          <a:p>
            <a:fld id="{9FE86725-981C-486F-80BE-4443981F5D9D}" type="datetimeFigureOut">
              <a:rPr lang="es-ES" smtClean="0">
                <a:solidFill>
                  <a:prstClr val="black">
                    <a:tint val="75000"/>
                  </a:prstClr>
                </a:solidFill>
              </a:rPr>
            </a:fld>
            <a:endParaRPr lang="es-ES">
              <a:solidFill>
                <a:prstClr val="black">
                  <a:tint val="75000"/>
                </a:prstClr>
              </a:solidFill>
            </a:endParaRPr>
          </a:p>
        </p:txBody>
      </p:sp>
      <p:sp>
        <p:nvSpPr>
          <p:cNvPr id="6" name="Marcador de pie de página 5"/>
          <p:cNvSpPr>
            <a:spLocks noGrp="1"/>
          </p:cNvSpPr>
          <p:nvPr>
            <p:ph type="ftr" sz="quarter" idx="11"/>
          </p:nvPr>
        </p:nvSpPr>
        <p:spPr/>
        <p:txBody>
          <a:bodyPr/>
          <a:lstStyle/>
          <a:p>
            <a:endParaRPr lang="es-ES">
              <a:solidFill>
                <a:prstClr val="black">
                  <a:tint val="75000"/>
                </a:prstClr>
              </a:solidFill>
            </a:endParaRPr>
          </a:p>
        </p:txBody>
      </p:sp>
      <p:sp>
        <p:nvSpPr>
          <p:cNvPr id="7" name="Marcador de número de diapositiva 6"/>
          <p:cNvSpPr>
            <a:spLocks noGrp="1"/>
          </p:cNvSpPr>
          <p:nvPr>
            <p:ph type="sldNum" sz="quarter" idx="12"/>
          </p:nvPr>
        </p:nvSpPr>
        <p:spPr/>
        <p:txBody>
          <a:bodyPr/>
          <a:lstStyle/>
          <a:p>
            <a:fld id="{5C0E40BF-3741-4F46-B850-67F48303A729}" type="slidenum">
              <a:rPr lang="es-ES" smtClean="0">
                <a:solidFill>
                  <a:prstClr val="black">
                    <a:tint val="75000"/>
                  </a:prstClr>
                </a:solidFill>
              </a:rPr>
            </a:fld>
            <a:endParaRPr lang="es-ES">
              <a:solidFill>
                <a:prstClr val="black">
                  <a:tint val="75000"/>
                </a:prstClr>
              </a:solidFill>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43178" y="365126"/>
            <a:ext cx="10558046" cy="1325563"/>
          </a:xfrm>
        </p:spPr>
        <p:txBody>
          <a:bodyPr/>
          <a:lstStyle/>
          <a:p>
            <a:r>
              <a:rPr lang="es-ES" smtClean="0"/>
              <a:t>Haga clic para modificar el estilo de título del patrón</a:t>
            </a:r>
            <a:endParaRPr lang="es-ES"/>
          </a:p>
        </p:txBody>
      </p:sp>
      <p:sp>
        <p:nvSpPr>
          <p:cNvPr id="3" name="Marcador de texto 2"/>
          <p:cNvSpPr>
            <a:spLocks noGrp="1"/>
          </p:cNvSpPr>
          <p:nvPr>
            <p:ph type="body" idx="1" hasCustomPrompt="1"/>
          </p:nvPr>
        </p:nvSpPr>
        <p:spPr>
          <a:xfrm>
            <a:off x="843180" y="1681163"/>
            <a:ext cx="517860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endParaRPr lang="es-ES" smtClean="0"/>
          </a:p>
        </p:txBody>
      </p:sp>
      <p:sp>
        <p:nvSpPr>
          <p:cNvPr id="4" name="Marcador de contenido 3"/>
          <p:cNvSpPr>
            <a:spLocks noGrp="1"/>
          </p:cNvSpPr>
          <p:nvPr>
            <p:ph sz="half" idx="2" hasCustomPrompt="1"/>
          </p:nvPr>
        </p:nvSpPr>
        <p:spPr>
          <a:xfrm>
            <a:off x="843180" y="2505075"/>
            <a:ext cx="5178606" cy="3684588"/>
          </a:xfrm>
        </p:spPr>
        <p:txBody>
          <a:bodyPr/>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ES"/>
          </a:p>
        </p:txBody>
      </p:sp>
      <p:sp>
        <p:nvSpPr>
          <p:cNvPr id="5" name="Marcador de texto 4"/>
          <p:cNvSpPr>
            <a:spLocks noGrp="1"/>
          </p:cNvSpPr>
          <p:nvPr>
            <p:ph type="body" sz="quarter" idx="3" hasCustomPrompt="1"/>
          </p:nvPr>
        </p:nvSpPr>
        <p:spPr>
          <a:xfrm>
            <a:off x="6197114" y="1681163"/>
            <a:ext cx="520411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endParaRPr lang="es-ES" smtClean="0"/>
          </a:p>
        </p:txBody>
      </p:sp>
      <p:sp>
        <p:nvSpPr>
          <p:cNvPr id="6" name="Marcador de contenido 5"/>
          <p:cNvSpPr>
            <a:spLocks noGrp="1"/>
          </p:cNvSpPr>
          <p:nvPr>
            <p:ph sz="quarter" idx="4" hasCustomPrompt="1"/>
          </p:nvPr>
        </p:nvSpPr>
        <p:spPr>
          <a:xfrm>
            <a:off x="6197114" y="2505075"/>
            <a:ext cx="5204110" cy="3684588"/>
          </a:xfrm>
        </p:spPr>
        <p:txBody>
          <a:bodyPr/>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ES"/>
          </a:p>
        </p:txBody>
      </p:sp>
      <p:sp>
        <p:nvSpPr>
          <p:cNvPr id="7" name="Marcador de fecha 6"/>
          <p:cNvSpPr>
            <a:spLocks noGrp="1"/>
          </p:cNvSpPr>
          <p:nvPr>
            <p:ph type="dt" sz="half" idx="10"/>
          </p:nvPr>
        </p:nvSpPr>
        <p:spPr/>
        <p:txBody>
          <a:bodyPr/>
          <a:lstStyle/>
          <a:p>
            <a:fld id="{9FE86725-981C-486F-80BE-4443981F5D9D}" type="datetimeFigureOut">
              <a:rPr lang="es-ES" smtClean="0">
                <a:solidFill>
                  <a:prstClr val="black">
                    <a:tint val="75000"/>
                  </a:prstClr>
                </a:solidFill>
              </a:rPr>
            </a:fld>
            <a:endParaRPr lang="es-ES">
              <a:solidFill>
                <a:prstClr val="black">
                  <a:tint val="75000"/>
                </a:prstClr>
              </a:solidFill>
            </a:endParaRPr>
          </a:p>
        </p:txBody>
      </p:sp>
      <p:sp>
        <p:nvSpPr>
          <p:cNvPr id="8" name="Marcador de pie de página 7"/>
          <p:cNvSpPr>
            <a:spLocks noGrp="1"/>
          </p:cNvSpPr>
          <p:nvPr>
            <p:ph type="ftr" sz="quarter" idx="11"/>
          </p:nvPr>
        </p:nvSpPr>
        <p:spPr/>
        <p:txBody>
          <a:bodyPr/>
          <a:lstStyle/>
          <a:p>
            <a:endParaRPr lang="es-ES">
              <a:solidFill>
                <a:prstClr val="black">
                  <a:tint val="75000"/>
                </a:prstClr>
              </a:solidFill>
            </a:endParaRPr>
          </a:p>
        </p:txBody>
      </p:sp>
      <p:sp>
        <p:nvSpPr>
          <p:cNvPr id="9" name="Marcador de número de diapositiva 8"/>
          <p:cNvSpPr>
            <a:spLocks noGrp="1"/>
          </p:cNvSpPr>
          <p:nvPr>
            <p:ph type="sldNum" sz="quarter" idx="12"/>
          </p:nvPr>
        </p:nvSpPr>
        <p:spPr/>
        <p:txBody>
          <a:bodyPr/>
          <a:lstStyle/>
          <a:p>
            <a:fld id="{5C0E40BF-3741-4F46-B850-67F48303A729}" type="slidenum">
              <a:rPr lang="es-ES" smtClean="0">
                <a:solidFill>
                  <a:prstClr val="black">
                    <a:tint val="75000"/>
                  </a:prstClr>
                </a:solidFill>
              </a:rPr>
            </a:fld>
            <a:endParaRPr lang="es-ES">
              <a:solidFill>
                <a:prstClr val="black">
                  <a:tint val="75000"/>
                </a:prstClr>
              </a:solidFill>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fecha 2"/>
          <p:cNvSpPr>
            <a:spLocks noGrp="1"/>
          </p:cNvSpPr>
          <p:nvPr>
            <p:ph type="dt" sz="half" idx="10"/>
          </p:nvPr>
        </p:nvSpPr>
        <p:spPr/>
        <p:txBody>
          <a:bodyPr/>
          <a:lstStyle/>
          <a:p>
            <a:fld id="{9FE86725-981C-486F-80BE-4443981F5D9D}" type="datetimeFigureOut">
              <a:rPr lang="es-ES" smtClean="0">
                <a:solidFill>
                  <a:prstClr val="black">
                    <a:tint val="75000"/>
                  </a:prstClr>
                </a:solidFill>
              </a:rPr>
            </a:fld>
            <a:endParaRPr lang="es-ES">
              <a:solidFill>
                <a:prstClr val="black">
                  <a:tint val="75000"/>
                </a:prstClr>
              </a:solidFill>
            </a:endParaRPr>
          </a:p>
        </p:txBody>
      </p:sp>
      <p:sp>
        <p:nvSpPr>
          <p:cNvPr id="4" name="Marcador de pie de página 3"/>
          <p:cNvSpPr>
            <a:spLocks noGrp="1"/>
          </p:cNvSpPr>
          <p:nvPr>
            <p:ph type="ftr" sz="quarter" idx="11"/>
          </p:nvPr>
        </p:nvSpPr>
        <p:spPr/>
        <p:txBody>
          <a:bodyPr/>
          <a:lstStyle/>
          <a:p>
            <a:endParaRPr lang="es-ES">
              <a:solidFill>
                <a:prstClr val="black">
                  <a:tint val="75000"/>
                </a:prstClr>
              </a:solidFill>
            </a:endParaRPr>
          </a:p>
        </p:txBody>
      </p:sp>
      <p:sp>
        <p:nvSpPr>
          <p:cNvPr id="5" name="Marcador de número de diapositiva 4"/>
          <p:cNvSpPr>
            <a:spLocks noGrp="1"/>
          </p:cNvSpPr>
          <p:nvPr>
            <p:ph type="sldNum" sz="quarter" idx="12"/>
          </p:nvPr>
        </p:nvSpPr>
        <p:spPr/>
        <p:txBody>
          <a:bodyPr/>
          <a:lstStyle/>
          <a:p>
            <a:fld id="{5C0E40BF-3741-4F46-B850-67F48303A729}" type="slidenum">
              <a:rPr lang="es-ES" smtClean="0">
                <a:solidFill>
                  <a:prstClr val="black">
                    <a:tint val="75000"/>
                  </a:prstClr>
                </a:solidFill>
              </a:rPr>
            </a:fld>
            <a:endParaRPr lang="es-ES">
              <a:solidFill>
                <a:prstClr val="black">
                  <a:tint val="75000"/>
                </a:prstClr>
              </a:solidFill>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9FE86725-981C-486F-80BE-4443981F5D9D}" type="datetimeFigureOut">
              <a:rPr lang="es-ES" smtClean="0">
                <a:solidFill>
                  <a:prstClr val="black">
                    <a:tint val="75000"/>
                  </a:prstClr>
                </a:solidFill>
              </a:rPr>
            </a:fld>
            <a:endParaRPr lang="es-ES">
              <a:solidFill>
                <a:prstClr val="black">
                  <a:tint val="75000"/>
                </a:prstClr>
              </a:solidFill>
            </a:endParaRPr>
          </a:p>
        </p:txBody>
      </p:sp>
      <p:sp>
        <p:nvSpPr>
          <p:cNvPr id="3" name="Marcador de pie de página 2"/>
          <p:cNvSpPr>
            <a:spLocks noGrp="1"/>
          </p:cNvSpPr>
          <p:nvPr>
            <p:ph type="ftr" sz="quarter" idx="11"/>
          </p:nvPr>
        </p:nvSpPr>
        <p:spPr/>
        <p:txBody>
          <a:bodyPr/>
          <a:lstStyle/>
          <a:p>
            <a:endParaRPr lang="es-ES">
              <a:solidFill>
                <a:prstClr val="black">
                  <a:tint val="75000"/>
                </a:prstClr>
              </a:solidFill>
            </a:endParaRPr>
          </a:p>
        </p:txBody>
      </p:sp>
      <p:sp>
        <p:nvSpPr>
          <p:cNvPr id="4" name="Marcador de número de diapositiva 3"/>
          <p:cNvSpPr>
            <a:spLocks noGrp="1"/>
          </p:cNvSpPr>
          <p:nvPr>
            <p:ph type="sldNum" sz="quarter" idx="12"/>
          </p:nvPr>
        </p:nvSpPr>
        <p:spPr/>
        <p:txBody>
          <a:bodyPr/>
          <a:lstStyle/>
          <a:p>
            <a:fld id="{5C0E40BF-3741-4F46-B850-67F48303A729}" type="slidenum">
              <a:rPr lang="es-ES" smtClean="0">
                <a:solidFill>
                  <a:prstClr val="black">
                    <a:tint val="75000"/>
                  </a:prstClr>
                </a:solidFill>
              </a:rPr>
            </a:fld>
            <a:endParaRPr lang="es-ES">
              <a:solidFill>
                <a:prstClr val="black">
                  <a:tint val="75000"/>
                </a:prstClr>
              </a:solidFill>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43180" y="457200"/>
            <a:ext cx="3948109" cy="1600200"/>
          </a:xfrm>
        </p:spPr>
        <p:txBody>
          <a:bodyPr anchor="b"/>
          <a:lstStyle>
            <a:lvl1pPr>
              <a:defRPr sz="3200"/>
            </a:lvl1pPr>
          </a:lstStyle>
          <a:p>
            <a:r>
              <a:rPr lang="es-ES" smtClean="0"/>
              <a:t>Haga clic para modificar el estilo de título del patrón</a:t>
            </a:r>
            <a:endParaRPr lang="es-ES"/>
          </a:p>
        </p:txBody>
      </p:sp>
      <p:sp>
        <p:nvSpPr>
          <p:cNvPr id="3" name="Marcador de contenido 2"/>
          <p:cNvSpPr>
            <a:spLocks noGrp="1"/>
          </p:cNvSpPr>
          <p:nvPr>
            <p:ph idx="1" hasCustomPrompt="1"/>
          </p:nvPr>
        </p:nvSpPr>
        <p:spPr>
          <a:xfrm>
            <a:off x="5204110" y="987426"/>
            <a:ext cx="6197114"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ES"/>
          </a:p>
        </p:txBody>
      </p:sp>
      <p:sp>
        <p:nvSpPr>
          <p:cNvPr id="4" name="Marcador de texto 3"/>
          <p:cNvSpPr>
            <a:spLocks noGrp="1"/>
          </p:cNvSpPr>
          <p:nvPr>
            <p:ph type="body" sz="half" idx="2" hasCustomPrompt="1"/>
          </p:nvPr>
        </p:nvSpPr>
        <p:spPr>
          <a:xfrm>
            <a:off x="843180" y="2057400"/>
            <a:ext cx="3948109"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endParaRPr lang="es-ES" smtClean="0"/>
          </a:p>
        </p:txBody>
      </p:sp>
      <p:sp>
        <p:nvSpPr>
          <p:cNvPr id="5" name="Marcador de fecha 4"/>
          <p:cNvSpPr>
            <a:spLocks noGrp="1"/>
          </p:cNvSpPr>
          <p:nvPr>
            <p:ph type="dt" sz="half" idx="10"/>
          </p:nvPr>
        </p:nvSpPr>
        <p:spPr/>
        <p:txBody>
          <a:bodyPr/>
          <a:lstStyle/>
          <a:p>
            <a:fld id="{9FE86725-981C-486F-80BE-4443981F5D9D}" type="datetimeFigureOut">
              <a:rPr lang="es-ES" smtClean="0">
                <a:solidFill>
                  <a:prstClr val="black">
                    <a:tint val="75000"/>
                  </a:prstClr>
                </a:solidFill>
              </a:rPr>
            </a:fld>
            <a:endParaRPr lang="es-ES">
              <a:solidFill>
                <a:prstClr val="black">
                  <a:tint val="75000"/>
                </a:prstClr>
              </a:solidFill>
            </a:endParaRPr>
          </a:p>
        </p:txBody>
      </p:sp>
      <p:sp>
        <p:nvSpPr>
          <p:cNvPr id="6" name="Marcador de pie de página 5"/>
          <p:cNvSpPr>
            <a:spLocks noGrp="1"/>
          </p:cNvSpPr>
          <p:nvPr>
            <p:ph type="ftr" sz="quarter" idx="11"/>
          </p:nvPr>
        </p:nvSpPr>
        <p:spPr/>
        <p:txBody>
          <a:bodyPr/>
          <a:lstStyle/>
          <a:p>
            <a:endParaRPr lang="es-ES">
              <a:solidFill>
                <a:prstClr val="black">
                  <a:tint val="75000"/>
                </a:prstClr>
              </a:solidFill>
            </a:endParaRPr>
          </a:p>
        </p:txBody>
      </p:sp>
      <p:sp>
        <p:nvSpPr>
          <p:cNvPr id="7" name="Marcador de número de diapositiva 6"/>
          <p:cNvSpPr>
            <a:spLocks noGrp="1"/>
          </p:cNvSpPr>
          <p:nvPr>
            <p:ph type="sldNum" sz="quarter" idx="12"/>
          </p:nvPr>
        </p:nvSpPr>
        <p:spPr/>
        <p:txBody>
          <a:bodyPr/>
          <a:lstStyle/>
          <a:p>
            <a:fld id="{5C0E40BF-3741-4F46-B850-67F48303A729}" type="slidenum">
              <a:rPr lang="es-ES" smtClean="0">
                <a:solidFill>
                  <a:prstClr val="black">
                    <a:tint val="75000"/>
                  </a:prstClr>
                </a:solidFill>
              </a:rPr>
            </a:fld>
            <a:endParaRPr lang="es-ES">
              <a:solidFill>
                <a:prstClr val="black">
                  <a:tint val="75000"/>
                </a:prstClr>
              </a:solidFill>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43180" y="457200"/>
            <a:ext cx="3948109" cy="1600200"/>
          </a:xfrm>
        </p:spPr>
        <p:txBody>
          <a:bodyPr anchor="b"/>
          <a:lstStyle>
            <a:lvl1pPr>
              <a:defRPr sz="3200"/>
            </a:lvl1pPr>
          </a:lstStyle>
          <a:p>
            <a:r>
              <a:rPr lang="es-ES" smtClean="0"/>
              <a:t>Haga clic para modificar el estilo de título del patrón</a:t>
            </a:r>
            <a:endParaRPr lang="es-ES"/>
          </a:p>
        </p:txBody>
      </p:sp>
      <p:sp>
        <p:nvSpPr>
          <p:cNvPr id="3" name="Marcador de posición de imagen 2"/>
          <p:cNvSpPr>
            <a:spLocks noGrp="1"/>
          </p:cNvSpPr>
          <p:nvPr>
            <p:ph type="pic" idx="1"/>
          </p:nvPr>
        </p:nvSpPr>
        <p:spPr>
          <a:xfrm>
            <a:off x="5204110" y="987426"/>
            <a:ext cx="6197114"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hasCustomPrompt="1"/>
          </p:nvPr>
        </p:nvSpPr>
        <p:spPr>
          <a:xfrm>
            <a:off x="843180" y="2057400"/>
            <a:ext cx="3948109"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endParaRPr lang="es-ES" smtClean="0"/>
          </a:p>
        </p:txBody>
      </p:sp>
      <p:sp>
        <p:nvSpPr>
          <p:cNvPr id="5" name="Marcador de fecha 4"/>
          <p:cNvSpPr>
            <a:spLocks noGrp="1"/>
          </p:cNvSpPr>
          <p:nvPr>
            <p:ph type="dt" sz="half" idx="10"/>
          </p:nvPr>
        </p:nvSpPr>
        <p:spPr/>
        <p:txBody>
          <a:bodyPr/>
          <a:lstStyle/>
          <a:p>
            <a:fld id="{9FE86725-981C-486F-80BE-4443981F5D9D}" type="datetimeFigureOut">
              <a:rPr lang="es-ES" smtClean="0">
                <a:solidFill>
                  <a:prstClr val="black">
                    <a:tint val="75000"/>
                  </a:prstClr>
                </a:solidFill>
              </a:rPr>
            </a:fld>
            <a:endParaRPr lang="es-ES">
              <a:solidFill>
                <a:prstClr val="black">
                  <a:tint val="75000"/>
                </a:prstClr>
              </a:solidFill>
            </a:endParaRPr>
          </a:p>
        </p:txBody>
      </p:sp>
      <p:sp>
        <p:nvSpPr>
          <p:cNvPr id="6" name="Marcador de pie de página 5"/>
          <p:cNvSpPr>
            <a:spLocks noGrp="1"/>
          </p:cNvSpPr>
          <p:nvPr>
            <p:ph type="ftr" sz="quarter" idx="11"/>
          </p:nvPr>
        </p:nvSpPr>
        <p:spPr/>
        <p:txBody>
          <a:bodyPr/>
          <a:lstStyle/>
          <a:p>
            <a:endParaRPr lang="es-ES">
              <a:solidFill>
                <a:prstClr val="black">
                  <a:tint val="75000"/>
                </a:prstClr>
              </a:solidFill>
            </a:endParaRPr>
          </a:p>
        </p:txBody>
      </p:sp>
      <p:sp>
        <p:nvSpPr>
          <p:cNvPr id="7" name="Marcador de número de diapositiva 6"/>
          <p:cNvSpPr>
            <a:spLocks noGrp="1"/>
          </p:cNvSpPr>
          <p:nvPr>
            <p:ph type="sldNum" sz="quarter" idx="12"/>
          </p:nvPr>
        </p:nvSpPr>
        <p:spPr/>
        <p:txBody>
          <a:bodyPr/>
          <a:lstStyle/>
          <a:p>
            <a:fld id="{5C0E40BF-3741-4F46-B850-67F48303A729}" type="slidenum">
              <a:rPr lang="es-ES" smtClean="0">
                <a:solidFill>
                  <a:prstClr val="black">
                    <a:tint val="75000"/>
                  </a:prstClr>
                </a:solidFill>
              </a:rPr>
            </a:fld>
            <a:endParaRPr lang="es-ES">
              <a:solidFill>
                <a:prstClr val="black">
                  <a:tint val="75000"/>
                </a:prstClr>
              </a:solidFill>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texto vertical 2"/>
          <p:cNvSpPr>
            <a:spLocks noGrp="1"/>
          </p:cNvSpPr>
          <p:nvPr>
            <p:ph type="body" orient="vert" idx="1" hasCustomPrompt="1"/>
          </p:nvPr>
        </p:nvSpPr>
        <p:spPr/>
        <p:txBody>
          <a:bodyPr vert="eaVert"/>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ES"/>
          </a:p>
        </p:txBody>
      </p:sp>
      <p:sp>
        <p:nvSpPr>
          <p:cNvPr id="4" name="Marcador de fecha 3"/>
          <p:cNvSpPr>
            <a:spLocks noGrp="1"/>
          </p:cNvSpPr>
          <p:nvPr>
            <p:ph type="dt" sz="half" idx="10"/>
          </p:nvPr>
        </p:nvSpPr>
        <p:spPr/>
        <p:txBody>
          <a:bodyPr/>
          <a:lstStyle/>
          <a:p>
            <a:fld id="{9FE86725-981C-486F-80BE-4443981F5D9D}" type="datetimeFigureOut">
              <a:rPr lang="es-ES" smtClean="0">
                <a:solidFill>
                  <a:prstClr val="black">
                    <a:tint val="75000"/>
                  </a:prstClr>
                </a:solidFill>
              </a:rPr>
            </a:fld>
            <a:endParaRPr lang="es-ES">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ES">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5C0E40BF-3741-4F46-B850-67F48303A729}" type="slidenum">
              <a:rPr lang="es-ES" smtClean="0">
                <a:solidFill>
                  <a:prstClr val="black">
                    <a:tint val="75000"/>
                  </a:prstClr>
                </a:solidFill>
              </a:rPr>
            </a:fld>
            <a:endParaRPr lang="es-ES">
              <a:solidFill>
                <a:prstClr val="black">
                  <a:tint val="75000"/>
                </a:prstClr>
              </a:solidFill>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60118" y="365125"/>
            <a:ext cx="2639512" cy="5811838"/>
          </a:xfrm>
        </p:spPr>
        <p:txBody>
          <a:bodyPr vert="eaVert"/>
          <a:lstStyle/>
          <a:p>
            <a:r>
              <a:rPr lang="es-ES" smtClean="0"/>
              <a:t>Haga clic para modificar el estilo de título del patrón</a:t>
            </a:r>
            <a:endParaRPr lang="es-ES"/>
          </a:p>
        </p:txBody>
      </p:sp>
      <p:sp>
        <p:nvSpPr>
          <p:cNvPr id="3" name="Marcador de texto vertical 2"/>
          <p:cNvSpPr>
            <a:spLocks noGrp="1"/>
          </p:cNvSpPr>
          <p:nvPr>
            <p:ph type="body" orient="vert" idx="1" hasCustomPrompt="1"/>
          </p:nvPr>
        </p:nvSpPr>
        <p:spPr>
          <a:xfrm>
            <a:off x="841585" y="365125"/>
            <a:ext cx="7765519" cy="5811838"/>
          </a:xfrm>
        </p:spPr>
        <p:txBody>
          <a:bodyPr vert="eaVert"/>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ES"/>
          </a:p>
        </p:txBody>
      </p:sp>
      <p:sp>
        <p:nvSpPr>
          <p:cNvPr id="4" name="Marcador de fecha 3"/>
          <p:cNvSpPr>
            <a:spLocks noGrp="1"/>
          </p:cNvSpPr>
          <p:nvPr>
            <p:ph type="dt" sz="half" idx="10"/>
          </p:nvPr>
        </p:nvSpPr>
        <p:spPr/>
        <p:txBody>
          <a:bodyPr/>
          <a:lstStyle/>
          <a:p>
            <a:fld id="{9FE86725-981C-486F-80BE-4443981F5D9D}" type="datetimeFigureOut">
              <a:rPr lang="es-ES" smtClean="0">
                <a:solidFill>
                  <a:prstClr val="black">
                    <a:tint val="75000"/>
                  </a:prstClr>
                </a:solidFill>
              </a:rPr>
            </a:fld>
            <a:endParaRPr lang="es-ES">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ES">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5C0E40BF-3741-4F46-B850-67F48303A729}" type="slidenum">
              <a:rPr lang="es-ES" smtClean="0">
                <a:solidFill>
                  <a:prstClr val="black">
                    <a:tint val="75000"/>
                  </a:prstClr>
                </a:solidFill>
              </a:rPr>
            </a:fld>
            <a:endParaRPr lang="es-ES">
              <a:solidFill>
                <a:prstClr val="black">
                  <a:tint val="75000"/>
                </a:prstClr>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12080" y="273050"/>
            <a:ext cx="4027275"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hasCustomPrompt="1"/>
          </p:nvPr>
        </p:nvSpPr>
        <p:spPr>
          <a:xfrm>
            <a:off x="4785980" y="273067"/>
            <a:ext cx="684317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ES"/>
          </a:p>
        </p:txBody>
      </p:sp>
      <p:sp>
        <p:nvSpPr>
          <p:cNvPr id="4" name="3 Marcador de texto"/>
          <p:cNvSpPr>
            <a:spLocks noGrp="1"/>
          </p:cNvSpPr>
          <p:nvPr>
            <p:ph type="body" sz="half" idx="2" hasCustomPrompt="1"/>
          </p:nvPr>
        </p:nvSpPr>
        <p:spPr>
          <a:xfrm>
            <a:off x="612080" y="1435103"/>
            <a:ext cx="4027275"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endParaRPr lang="es-ES" smtClean="0"/>
          </a:p>
        </p:txBody>
      </p:sp>
      <p:sp>
        <p:nvSpPr>
          <p:cNvPr id="5" name="4 Marcador de fecha"/>
          <p:cNvSpPr>
            <a:spLocks noGrp="1"/>
          </p:cNvSpPr>
          <p:nvPr>
            <p:ph type="dt" sz="half" idx="10"/>
          </p:nvPr>
        </p:nvSpPr>
        <p:spPr/>
        <p:txBody>
          <a:bodyPr/>
          <a:lstStyle/>
          <a:p>
            <a:fld id="{7A847CFC-816F-41D0-AAC0-9BF4FEBC753E}" type="datetimeFigureOut">
              <a:rPr lang="es-ES" smtClean="0"/>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399365" y="4800601"/>
            <a:ext cx="7344728"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2399365" y="612775"/>
            <a:ext cx="7344728"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hasCustomPrompt="1"/>
          </p:nvPr>
        </p:nvSpPr>
        <p:spPr>
          <a:xfrm>
            <a:off x="2399365" y="5367339"/>
            <a:ext cx="7344728"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endParaRPr lang="es-ES" smtClean="0"/>
          </a:p>
        </p:txBody>
      </p:sp>
      <p:sp>
        <p:nvSpPr>
          <p:cNvPr id="5" name="4 Marcador de fecha"/>
          <p:cNvSpPr>
            <a:spLocks noGrp="1"/>
          </p:cNvSpPr>
          <p:nvPr>
            <p:ph type="dt" sz="half" idx="10"/>
          </p:nvPr>
        </p:nvSpPr>
        <p:spPr/>
        <p:txBody>
          <a:bodyPr/>
          <a:lstStyle/>
          <a:p>
            <a:fld id="{7A847CFC-816F-41D0-AAC0-9BF4FEBC753E}" type="datetimeFigureOut">
              <a:rPr lang="es-ES" smtClean="0"/>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2" Type="http://schemas.openxmlformats.org/officeDocument/2006/relationships/theme" Target="../theme/theme2.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31.xml"/><Relationship Id="rId8" Type="http://schemas.openxmlformats.org/officeDocument/2006/relationships/slideLayout" Target="../slideLayouts/slideLayout30.xml"/><Relationship Id="rId7" Type="http://schemas.openxmlformats.org/officeDocument/2006/relationships/slideLayout" Target="../slideLayouts/slideLayout29.xml"/><Relationship Id="rId6" Type="http://schemas.openxmlformats.org/officeDocument/2006/relationships/slideLayout" Target="../slideLayouts/slideLayout28.xml"/><Relationship Id="rId5" Type="http://schemas.openxmlformats.org/officeDocument/2006/relationships/slideLayout" Target="../slideLayouts/slideLayout27.xml"/><Relationship Id="rId4" Type="http://schemas.openxmlformats.org/officeDocument/2006/relationships/slideLayout" Target="../slideLayouts/slideLayout26.xml"/><Relationship Id="rId3" Type="http://schemas.openxmlformats.org/officeDocument/2006/relationships/slideLayout" Target="../slideLayouts/slideLayout25.xml"/><Relationship Id="rId2" Type="http://schemas.openxmlformats.org/officeDocument/2006/relationships/slideLayout" Target="../slideLayouts/slideLayout24.xml"/><Relationship Id="rId12" Type="http://schemas.openxmlformats.org/officeDocument/2006/relationships/theme" Target="../theme/theme3.xml"/><Relationship Id="rId11" Type="http://schemas.openxmlformats.org/officeDocument/2006/relationships/slideLayout" Target="../slideLayouts/slideLayout33.xml"/><Relationship Id="rId10" Type="http://schemas.openxmlformats.org/officeDocument/2006/relationships/slideLayout" Target="../slideLayouts/slideLayout32.xml"/><Relationship Id="rId1"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9" Type="http://schemas.openxmlformats.org/officeDocument/2006/relationships/slideLayout" Target="../slideLayouts/slideLayout42.xml"/><Relationship Id="rId8" Type="http://schemas.openxmlformats.org/officeDocument/2006/relationships/slideLayout" Target="../slideLayouts/slideLayout41.xml"/><Relationship Id="rId7" Type="http://schemas.openxmlformats.org/officeDocument/2006/relationships/slideLayout" Target="../slideLayouts/slideLayout40.xml"/><Relationship Id="rId6" Type="http://schemas.openxmlformats.org/officeDocument/2006/relationships/slideLayout" Target="../slideLayouts/slideLayout39.xml"/><Relationship Id="rId5" Type="http://schemas.openxmlformats.org/officeDocument/2006/relationships/slideLayout" Target="../slideLayouts/slideLayout38.xml"/><Relationship Id="rId4" Type="http://schemas.openxmlformats.org/officeDocument/2006/relationships/slideLayout" Target="../slideLayouts/slideLayout37.xml"/><Relationship Id="rId3" Type="http://schemas.openxmlformats.org/officeDocument/2006/relationships/slideLayout" Target="../slideLayouts/slideLayout36.xml"/><Relationship Id="rId2" Type="http://schemas.openxmlformats.org/officeDocument/2006/relationships/slideLayout" Target="../slideLayouts/slideLayout35.xml"/><Relationship Id="rId12" Type="http://schemas.openxmlformats.org/officeDocument/2006/relationships/theme" Target="../theme/theme4.xml"/><Relationship Id="rId11" Type="http://schemas.openxmlformats.org/officeDocument/2006/relationships/slideLayout" Target="../slideLayouts/slideLayout44.xml"/><Relationship Id="rId10" Type="http://schemas.openxmlformats.org/officeDocument/2006/relationships/slideLayout" Target="../slideLayouts/slideLayout43.xml"/><Relationship Id="rId1" Type="http://schemas.openxmlformats.org/officeDocument/2006/relationships/slideLayout" Target="../slideLayouts/slideLayout34.xml"/></Relationships>
</file>

<file path=ppt/slideMasters/_rels/slideMaster5.xml.rels><?xml version="1.0" encoding="UTF-8" standalone="yes"?>
<Relationships xmlns="http://schemas.openxmlformats.org/package/2006/relationships"><Relationship Id="rId9" Type="http://schemas.openxmlformats.org/officeDocument/2006/relationships/slideLayout" Target="../slideLayouts/slideLayout53.xml"/><Relationship Id="rId8" Type="http://schemas.openxmlformats.org/officeDocument/2006/relationships/slideLayout" Target="../slideLayouts/slideLayout52.xml"/><Relationship Id="rId7" Type="http://schemas.openxmlformats.org/officeDocument/2006/relationships/slideLayout" Target="../slideLayouts/slideLayout51.xml"/><Relationship Id="rId6" Type="http://schemas.openxmlformats.org/officeDocument/2006/relationships/slideLayout" Target="../slideLayouts/slideLayout50.xml"/><Relationship Id="rId5" Type="http://schemas.openxmlformats.org/officeDocument/2006/relationships/slideLayout" Target="../slideLayouts/slideLayout49.xml"/><Relationship Id="rId4" Type="http://schemas.openxmlformats.org/officeDocument/2006/relationships/slideLayout" Target="../slideLayouts/slideLayout48.xml"/><Relationship Id="rId3" Type="http://schemas.openxmlformats.org/officeDocument/2006/relationships/slideLayout" Target="../slideLayouts/slideLayout47.xml"/><Relationship Id="rId2" Type="http://schemas.openxmlformats.org/officeDocument/2006/relationships/slideLayout" Target="../slideLayouts/slideLayout46.xml"/><Relationship Id="rId13" Type="http://schemas.openxmlformats.org/officeDocument/2006/relationships/theme" Target="../theme/theme5.xml"/><Relationship Id="rId12" Type="http://schemas.openxmlformats.org/officeDocument/2006/relationships/slideLayout" Target="../slideLayouts/slideLayout56.xml"/><Relationship Id="rId11" Type="http://schemas.openxmlformats.org/officeDocument/2006/relationships/slideLayout" Target="../slideLayouts/slideLayout55.xml"/><Relationship Id="rId10" Type="http://schemas.openxmlformats.org/officeDocument/2006/relationships/slideLayout" Target="../slideLayouts/slideLayout54.xml"/><Relationship Id="rId1" Type="http://schemas.openxmlformats.org/officeDocument/2006/relationships/slideLayout" Target="../slideLayouts/slideLayout45.xml"/></Relationships>
</file>

<file path=ppt/slideMasters/_rels/slideMaster6.xml.rels><?xml version="1.0" encoding="UTF-8" standalone="yes"?>
<Relationships xmlns="http://schemas.openxmlformats.org/package/2006/relationships"><Relationship Id="rId9" Type="http://schemas.openxmlformats.org/officeDocument/2006/relationships/slideLayout" Target="../slideLayouts/slideLayout65.xml"/><Relationship Id="rId8" Type="http://schemas.openxmlformats.org/officeDocument/2006/relationships/slideLayout" Target="../slideLayouts/slideLayout64.xml"/><Relationship Id="rId7" Type="http://schemas.openxmlformats.org/officeDocument/2006/relationships/slideLayout" Target="../slideLayouts/slideLayout63.xml"/><Relationship Id="rId6" Type="http://schemas.openxmlformats.org/officeDocument/2006/relationships/slideLayout" Target="../slideLayouts/slideLayout62.xml"/><Relationship Id="rId5" Type="http://schemas.openxmlformats.org/officeDocument/2006/relationships/slideLayout" Target="../slideLayouts/slideLayout61.xml"/><Relationship Id="rId4" Type="http://schemas.openxmlformats.org/officeDocument/2006/relationships/slideLayout" Target="../slideLayouts/slideLayout60.xml"/><Relationship Id="rId3" Type="http://schemas.openxmlformats.org/officeDocument/2006/relationships/slideLayout" Target="../slideLayouts/slideLayout59.xml"/><Relationship Id="rId2" Type="http://schemas.openxmlformats.org/officeDocument/2006/relationships/slideLayout" Target="../slideLayouts/slideLayout58.xml"/><Relationship Id="rId12" Type="http://schemas.openxmlformats.org/officeDocument/2006/relationships/theme" Target="../theme/theme6.xml"/><Relationship Id="rId11" Type="http://schemas.openxmlformats.org/officeDocument/2006/relationships/slideLayout" Target="../slideLayouts/slideLayout67.xml"/><Relationship Id="rId10" Type="http://schemas.openxmlformats.org/officeDocument/2006/relationships/slideLayout" Target="../slideLayouts/slideLayout66.xml"/><Relationship Id="rId1" Type="http://schemas.openxmlformats.org/officeDocument/2006/relationships/slideLayout" Target="../slideLayouts/slideLayout57.xml"/></Relationships>
</file>

<file path=ppt/slideMasters/_rels/slideMaster7.xml.rels><?xml version="1.0" encoding="UTF-8" standalone="yes"?>
<Relationships xmlns="http://schemas.openxmlformats.org/package/2006/relationships"><Relationship Id="rId9" Type="http://schemas.openxmlformats.org/officeDocument/2006/relationships/slideLayout" Target="../slideLayouts/slideLayout76.xml"/><Relationship Id="rId8" Type="http://schemas.openxmlformats.org/officeDocument/2006/relationships/slideLayout" Target="../slideLayouts/slideLayout75.xml"/><Relationship Id="rId7" Type="http://schemas.openxmlformats.org/officeDocument/2006/relationships/slideLayout" Target="../slideLayouts/slideLayout74.xml"/><Relationship Id="rId6" Type="http://schemas.openxmlformats.org/officeDocument/2006/relationships/slideLayout" Target="../slideLayouts/slideLayout73.xml"/><Relationship Id="rId5" Type="http://schemas.openxmlformats.org/officeDocument/2006/relationships/slideLayout" Target="../slideLayouts/slideLayout72.xml"/><Relationship Id="rId4" Type="http://schemas.openxmlformats.org/officeDocument/2006/relationships/slideLayout" Target="../slideLayouts/slideLayout71.xml"/><Relationship Id="rId3" Type="http://schemas.openxmlformats.org/officeDocument/2006/relationships/slideLayout" Target="../slideLayouts/slideLayout70.xml"/><Relationship Id="rId2" Type="http://schemas.openxmlformats.org/officeDocument/2006/relationships/slideLayout" Target="../slideLayouts/slideLayout69.xml"/><Relationship Id="rId12" Type="http://schemas.openxmlformats.org/officeDocument/2006/relationships/theme" Target="../theme/theme7.xml"/><Relationship Id="rId11" Type="http://schemas.openxmlformats.org/officeDocument/2006/relationships/slideLayout" Target="../slideLayouts/slideLayout78.xml"/><Relationship Id="rId10" Type="http://schemas.openxmlformats.org/officeDocument/2006/relationships/slideLayout" Target="../slideLayouts/slideLayout77.xml"/><Relationship Id="rId1" Type="http://schemas.openxmlformats.org/officeDocument/2006/relationships/slideLayout" Target="../slideLayouts/slideLayout6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612078" y="274638"/>
            <a:ext cx="11017093"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612078" y="1600206"/>
            <a:ext cx="11017093" cy="4525963"/>
          </a:xfrm>
          <a:prstGeom prst="rect">
            <a:avLst/>
          </a:prstGeom>
        </p:spPr>
        <p:txBody>
          <a:bodyPr vert="horz" lIns="91440" tIns="45720" rIns="91440" bIns="45720" rtlCol="0">
            <a:normAutofit/>
          </a:bodyPr>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ES"/>
          </a:p>
        </p:txBody>
      </p:sp>
      <p:sp>
        <p:nvSpPr>
          <p:cNvPr id="4" name="3 Marcador de fecha"/>
          <p:cNvSpPr>
            <a:spLocks noGrp="1"/>
          </p:cNvSpPr>
          <p:nvPr>
            <p:ph type="dt" sz="half" idx="2"/>
          </p:nvPr>
        </p:nvSpPr>
        <p:spPr>
          <a:xfrm>
            <a:off x="612064" y="6356388"/>
            <a:ext cx="2856284"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847CFC-816F-41D0-AAC0-9BF4FEBC753E}" type="datetimeFigureOut">
              <a:rPr lang="es-ES" smtClean="0"/>
            </a:fld>
            <a:endParaRPr lang="es-ES"/>
          </a:p>
        </p:txBody>
      </p:sp>
      <p:sp>
        <p:nvSpPr>
          <p:cNvPr id="5" name="4 Marcador de pie de página"/>
          <p:cNvSpPr>
            <a:spLocks noGrp="1"/>
          </p:cNvSpPr>
          <p:nvPr>
            <p:ph type="ftr" sz="quarter" idx="3"/>
          </p:nvPr>
        </p:nvSpPr>
        <p:spPr>
          <a:xfrm>
            <a:off x="4182432" y="6356388"/>
            <a:ext cx="387638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8772881" y="6356388"/>
            <a:ext cx="2856284"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2FADFE-3B8F-471C-ABF0-DBC7717ECBBC}" type="slidenum">
              <a:rPr lang="es-ES" smtClean="0"/>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41585" y="365129"/>
            <a:ext cx="10558048"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41585" y="1825625"/>
            <a:ext cx="10558048" cy="4351338"/>
          </a:xfrm>
          <a:prstGeom prst="rect">
            <a:avLst/>
          </a:prstGeom>
        </p:spPr>
        <p:txBody>
          <a:bodyPr vert="horz" lIns="91440" tIns="45720" rIns="91440" bIns="45720" rtlCol="0">
            <a:normAutofit/>
          </a:bodyPr>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ES"/>
          </a:p>
        </p:txBody>
      </p:sp>
      <p:sp>
        <p:nvSpPr>
          <p:cNvPr id="4" name="Marcador de fecha 3"/>
          <p:cNvSpPr>
            <a:spLocks noGrp="1"/>
          </p:cNvSpPr>
          <p:nvPr>
            <p:ph type="dt" sz="half" idx="2"/>
          </p:nvPr>
        </p:nvSpPr>
        <p:spPr>
          <a:xfrm>
            <a:off x="841586" y="6356394"/>
            <a:ext cx="2754273"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0F3827-513C-4AE2-86A9-4B5604683C72}" type="datetimeFigureOut">
              <a:rPr lang="es-ES" smtClean="0">
                <a:solidFill>
                  <a:prstClr val="black">
                    <a:tint val="75000"/>
                  </a:prstClr>
                </a:solidFill>
              </a:rPr>
            </a:fld>
            <a:endParaRPr lang="es-ES">
              <a:solidFill>
                <a:prstClr val="black">
                  <a:tint val="75000"/>
                </a:prstClr>
              </a:solidFill>
            </a:endParaRPr>
          </a:p>
        </p:txBody>
      </p:sp>
      <p:sp>
        <p:nvSpPr>
          <p:cNvPr id="5" name="Marcador de pie de página 4"/>
          <p:cNvSpPr>
            <a:spLocks noGrp="1"/>
          </p:cNvSpPr>
          <p:nvPr>
            <p:ph type="ftr" sz="quarter" idx="3"/>
          </p:nvPr>
        </p:nvSpPr>
        <p:spPr>
          <a:xfrm>
            <a:off x="4054903" y="6356394"/>
            <a:ext cx="4131409"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solidFill>
                <a:prstClr val="black">
                  <a:tint val="75000"/>
                </a:prstClr>
              </a:solidFill>
            </a:endParaRPr>
          </a:p>
        </p:txBody>
      </p:sp>
      <p:sp>
        <p:nvSpPr>
          <p:cNvPr id="6" name="Marcador de número de diapositiva 5"/>
          <p:cNvSpPr>
            <a:spLocks noGrp="1"/>
          </p:cNvSpPr>
          <p:nvPr>
            <p:ph type="sldNum" sz="quarter" idx="4"/>
          </p:nvPr>
        </p:nvSpPr>
        <p:spPr>
          <a:xfrm>
            <a:off x="8645369" y="6356394"/>
            <a:ext cx="2754273"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F4D426-6C8A-4E19-B7F1-B070856FE6DF}" type="slidenum">
              <a:rPr lang="es-ES" smtClean="0">
                <a:solidFill>
                  <a:prstClr val="black">
                    <a:tint val="75000"/>
                  </a:prstClr>
                </a:solidFill>
              </a:rPr>
            </a:fld>
            <a:endParaRPr lang="es-E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612061" y="274638"/>
            <a:ext cx="11017092"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612061" y="1600205"/>
            <a:ext cx="11017092" cy="4525963"/>
          </a:xfrm>
          <a:prstGeom prst="rect">
            <a:avLst/>
          </a:prstGeom>
        </p:spPr>
        <p:txBody>
          <a:bodyPr vert="horz" lIns="91440" tIns="45720" rIns="91440" bIns="45720" rtlCol="0">
            <a:normAutofit/>
          </a:bodyPr>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ES"/>
          </a:p>
        </p:txBody>
      </p:sp>
      <p:sp>
        <p:nvSpPr>
          <p:cNvPr id="4" name="3 Marcador de fecha"/>
          <p:cNvSpPr>
            <a:spLocks noGrp="1"/>
          </p:cNvSpPr>
          <p:nvPr>
            <p:ph type="dt" sz="half" idx="2"/>
          </p:nvPr>
        </p:nvSpPr>
        <p:spPr>
          <a:xfrm>
            <a:off x="612072" y="6356377"/>
            <a:ext cx="2856283"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847CFC-816F-41D0-AAC0-9BF4FEBC753E}" type="datetimeFigureOut">
              <a:rPr lang="es-ES" smtClean="0">
                <a:solidFill>
                  <a:prstClr val="black">
                    <a:tint val="75000"/>
                  </a:prstClr>
                </a:solidFill>
              </a:rPr>
            </a:fld>
            <a:endParaRPr lang="es-ES">
              <a:solidFill>
                <a:prstClr val="black">
                  <a:tint val="75000"/>
                </a:prstClr>
              </a:solidFill>
            </a:endParaRPr>
          </a:p>
        </p:txBody>
      </p:sp>
      <p:sp>
        <p:nvSpPr>
          <p:cNvPr id="5" name="4 Marcador de pie de página"/>
          <p:cNvSpPr>
            <a:spLocks noGrp="1"/>
          </p:cNvSpPr>
          <p:nvPr>
            <p:ph type="ftr" sz="quarter" idx="3"/>
          </p:nvPr>
        </p:nvSpPr>
        <p:spPr>
          <a:xfrm>
            <a:off x="4182415" y="6356377"/>
            <a:ext cx="3876384"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solidFill>
                <a:prstClr val="black">
                  <a:tint val="75000"/>
                </a:prstClr>
              </a:solidFill>
            </a:endParaRPr>
          </a:p>
        </p:txBody>
      </p:sp>
      <p:sp>
        <p:nvSpPr>
          <p:cNvPr id="6" name="5 Marcador de número de diapositiva"/>
          <p:cNvSpPr>
            <a:spLocks noGrp="1"/>
          </p:cNvSpPr>
          <p:nvPr>
            <p:ph type="sldNum" sz="quarter" idx="4"/>
          </p:nvPr>
        </p:nvSpPr>
        <p:spPr>
          <a:xfrm>
            <a:off x="8772869" y="6356377"/>
            <a:ext cx="2856283"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2FADFE-3B8F-471C-ABF0-DBC7717ECBBC}" type="slidenum">
              <a:rPr lang="es-ES" smtClean="0">
                <a:solidFill>
                  <a:prstClr val="black">
                    <a:tint val="75000"/>
                  </a:prstClr>
                </a:solidFill>
              </a:rPr>
            </a:fld>
            <a:endParaRPr lang="es-E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41584" y="365126"/>
            <a:ext cx="10558046"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41584" y="1825625"/>
            <a:ext cx="10558046" cy="4351338"/>
          </a:xfrm>
          <a:prstGeom prst="rect">
            <a:avLst/>
          </a:prstGeom>
        </p:spPr>
        <p:txBody>
          <a:bodyPr vert="horz" lIns="91440" tIns="45720" rIns="91440" bIns="45720" rtlCol="0">
            <a:normAutofit/>
          </a:bodyPr>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ES"/>
          </a:p>
        </p:txBody>
      </p:sp>
      <p:sp>
        <p:nvSpPr>
          <p:cNvPr id="4" name="Marcador de fecha 3"/>
          <p:cNvSpPr>
            <a:spLocks noGrp="1"/>
          </p:cNvSpPr>
          <p:nvPr>
            <p:ph type="dt" sz="half" idx="2"/>
          </p:nvPr>
        </p:nvSpPr>
        <p:spPr>
          <a:xfrm>
            <a:off x="841583" y="6356363"/>
            <a:ext cx="2754273"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0F3827-513C-4AE2-86A9-4B5604683C72}" type="datetimeFigureOut">
              <a:rPr lang="es-ES" smtClean="0">
                <a:solidFill>
                  <a:prstClr val="black">
                    <a:tint val="75000"/>
                  </a:prstClr>
                </a:solidFill>
              </a:rPr>
            </a:fld>
            <a:endParaRPr lang="es-ES">
              <a:solidFill>
                <a:prstClr val="black">
                  <a:tint val="75000"/>
                </a:prstClr>
              </a:solidFill>
            </a:endParaRPr>
          </a:p>
        </p:txBody>
      </p:sp>
      <p:sp>
        <p:nvSpPr>
          <p:cNvPr id="5" name="Marcador de pie de página 4"/>
          <p:cNvSpPr>
            <a:spLocks noGrp="1"/>
          </p:cNvSpPr>
          <p:nvPr>
            <p:ph type="ftr" sz="quarter" idx="3"/>
          </p:nvPr>
        </p:nvSpPr>
        <p:spPr>
          <a:xfrm>
            <a:off x="4054902" y="6356363"/>
            <a:ext cx="4131409"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solidFill>
                <a:prstClr val="black">
                  <a:tint val="75000"/>
                </a:prstClr>
              </a:solidFill>
            </a:endParaRPr>
          </a:p>
        </p:txBody>
      </p:sp>
      <p:sp>
        <p:nvSpPr>
          <p:cNvPr id="6" name="Marcador de número de diapositiva 5"/>
          <p:cNvSpPr>
            <a:spLocks noGrp="1"/>
          </p:cNvSpPr>
          <p:nvPr>
            <p:ph type="sldNum" sz="quarter" idx="4"/>
          </p:nvPr>
        </p:nvSpPr>
        <p:spPr>
          <a:xfrm>
            <a:off x="8645363" y="6356363"/>
            <a:ext cx="2754273"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F4D426-6C8A-4E19-B7F1-B070856FE6DF}" type="slidenum">
              <a:rPr lang="es-ES" smtClean="0">
                <a:solidFill>
                  <a:prstClr val="black">
                    <a:tint val="75000"/>
                  </a:prstClr>
                </a:solidFill>
              </a:rPr>
            </a:fld>
            <a:endParaRPr lang="es-E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6" name="PlaceHolder 1"/>
          <p:cNvSpPr>
            <a:spLocks noGrp="1"/>
          </p:cNvSpPr>
          <p:nvPr>
            <p:ph type="title"/>
          </p:nvPr>
        </p:nvSpPr>
        <p:spPr>
          <a:xfrm>
            <a:off x="611940" y="273600"/>
            <a:ext cx="11016730" cy="1144800"/>
          </a:xfrm>
          <a:prstGeom prst="rect">
            <a:avLst/>
          </a:prstGeom>
        </p:spPr>
        <p:txBody>
          <a:bodyPr lIns="0" tIns="0" rIns="0" bIns="0" anchor="ctr">
            <a:noAutofit/>
          </a:bodyPr>
          <a:lstStyle/>
          <a:p>
            <a:pPr algn="ctr"/>
            <a:r>
              <a:rPr lang="en-US" sz="4400" b="0" strike="noStrike" spc="-1">
                <a:latin typeface="Arial" panose="020B0604020202020204"/>
              </a:rPr>
              <a:t>Pulse para editar el formato del texto de título</a:t>
            </a:r>
            <a:endParaRPr lang="en-US" sz="4400" b="0" strike="noStrike" spc="-1">
              <a:latin typeface="Arial" panose="020B0604020202020204"/>
            </a:endParaRPr>
          </a:p>
        </p:txBody>
      </p:sp>
      <p:sp>
        <p:nvSpPr>
          <p:cNvPr id="77" name="PlaceHolder 2"/>
          <p:cNvSpPr>
            <a:spLocks noGrp="1"/>
          </p:cNvSpPr>
          <p:nvPr>
            <p:ph type="body"/>
          </p:nvPr>
        </p:nvSpPr>
        <p:spPr>
          <a:xfrm>
            <a:off x="611940" y="1604520"/>
            <a:ext cx="11016730" cy="3977280"/>
          </a:xfrm>
          <a:prstGeom prst="rect">
            <a:avLst/>
          </a:prstGeom>
        </p:spPr>
        <p:txBody>
          <a:bodyPr lIns="0" tIns="0" rIns="0" bIns="0">
            <a:normAutofit/>
          </a:bodyPr>
          <a:lstStyle/>
          <a:p>
            <a:pPr marL="431800" indent="-323850">
              <a:spcBef>
                <a:spcPts val="1415"/>
              </a:spcBef>
              <a:buClr>
                <a:srgbClr val="000000"/>
              </a:buClr>
              <a:buSzPct val="45000"/>
              <a:buFont typeface="Wingdings" panose="05000000000000000000" pitchFamily="2" charset="2"/>
              <a:buChar char=""/>
            </a:pPr>
            <a:r>
              <a:rPr lang="en-US" sz="3200" b="0" strike="noStrike" spc="-1">
                <a:latin typeface="Arial" panose="020B0604020202020204"/>
              </a:rPr>
              <a:t>Pulse para editar el formato de texto del esquema</a:t>
            </a:r>
            <a:endParaRPr lang="en-US" sz="3200" b="0" strike="noStrike" spc="-1">
              <a:latin typeface="Arial" panose="020B0604020202020204"/>
            </a:endParaRPr>
          </a:p>
          <a:p>
            <a:pPr marL="864235" lvl="1" indent="-323850">
              <a:spcBef>
                <a:spcPts val="1135"/>
              </a:spcBef>
              <a:buClr>
                <a:srgbClr val="000000"/>
              </a:buClr>
              <a:buSzPct val="75000"/>
              <a:buFont typeface="Symbol" panose="05050102010706020507" charset="2"/>
              <a:buChar char=""/>
            </a:pPr>
            <a:r>
              <a:rPr lang="en-US" sz="2800" b="0" strike="noStrike" spc="-1">
                <a:latin typeface="Arial" panose="020B0604020202020204"/>
              </a:rPr>
              <a:t>Segundo nivel del esquema</a:t>
            </a:r>
            <a:endParaRPr lang="en-US" sz="2800" b="0" strike="noStrike" spc="-1">
              <a:latin typeface="Arial" panose="020B0604020202020204"/>
            </a:endParaRPr>
          </a:p>
          <a:p>
            <a:pPr marL="1296035" lvl="2" indent="-288290">
              <a:spcBef>
                <a:spcPts val="850"/>
              </a:spcBef>
              <a:buClr>
                <a:srgbClr val="000000"/>
              </a:buClr>
              <a:buSzPct val="45000"/>
              <a:buFont typeface="Wingdings" panose="05000000000000000000" pitchFamily="2" charset="2"/>
              <a:buChar char=""/>
            </a:pPr>
            <a:r>
              <a:rPr lang="en-US" sz="2400" b="0" strike="noStrike" spc="-1">
                <a:latin typeface="Arial" panose="020B0604020202020204"/>
              </a:rPr>
              <a:t>Tercer nivel del esquema</a:t>
            </a:r>
            <a:endParaRPr lang="en-US" sz="2400" b="0" strike="noStrike" spc="-1">
              <a:latin typeface="Arial" panose="020B0604020202020204"/>
            </a:endParaRPr>
          </a:p>
          <a:p>
            <a:pPr marL="1727835" lvl="3" indent="-215900">
              <a:spcBef>
                <a:spcPts val="565"/>
              </a:spcBef>
              <a:buClr>
                <a:srgbClr val="000000"/>
              </a:buClr>
              <a:buSzPct val="75000"/>
              <a:buFont typeface="Symbol" panose="05050102010706020507" charset="2"/>
              <a:buChar char=""/>
            </a:pPr>
            <a:r>
              <a:rPr lang="en-US" sz="2000" b="0" strike="noStrike" spc="-1">
                <a:latin typeface="Arial" panose="020B0604020202020204"/>
              </a:rPr>
              <a:t>Cuarto nivel del esquema</a:t>
            </a:r>
            <a:endParaRPr lang="en-US" sz="2000" b="0" strike="noStrike" spc="-1">
              <a:latin typeface="Arial" panose="020B0604020202020204"/>
            </a:endParaRPr>
          </a:p>
          <a:p>
            <a:pPr marL="2160270" lvl="4" indent="-215900">
              <a:spcBef>
                <a:spcPts val="285"/>
              </a:spcBef>
              <a:buClr>
                <a:srgbClr val="000000"/>
              </a:buClr>
              <a:buSzPct val="45000"/>
              <a:buFont typeface="Wingdings" panose="05000000000000000000" pitchFamily="2" charset="2"/>
              <a:buChar char=""/>
            </a:pPr>
            <a:r>
              <a:rPr lang="en-US" sz="2000" b="0" strike="noStrike" spc="-1">
                <a:latin typeface="Arial" panose="020B0604020202020204"/>
              </a:rPr>
              <a:t>Quinto nivel del esquema</a:t>
            </a:r>
            <a:endParaRPr lang="en-US" sz="2000" b="0" strike="noStrike" spc="-1">
              <a:latin typeface="Arial" panose="020B0604020202020204"/>
            </a:endParaRPr>
          </a:p>
          <a:p>
            <a:pPr marL="2592070" lvl="5" indent="-215900">
              <a:spcBef>
                <a:spcPts val="285"/>
              </a:spcBef>
              <a:buClr>
                <a:srgbClr val="000000"/>
              </a:buClr>
              <a:buSzPct val="45000"/>
              <a:buFont typeface="Wingdings" panose="05000000000000000000" pitchFamily="2" charset="2"/>
              <a:buChar char=""/>
            </a:pPr>
            <a:r>
              <a:rPr lang="en-US" sz="2000" b="0" strike="noStrike" spc="-1">
                <a:latin typeface="Arial" panose="020B0604020202020204"/>
              </a:rPr>
              <a:t>Sexto nivel del esquema</a:t>
            </a:r>
            <a:endParaRPr lang="en-US" sz="2000" b="0" strike="noStrike" spc="-1">
              <a:latin typeface="Arial" panose="020B0604020202020204"/>
            </a:endParaRPr>
          </a:p>
          <a:p>
            <a:pPr marL="3023870" lvl="6" indent="-215900">
              <a:spcBef>
                <a:spcPts val="285"/>
              </a:spcBef>
              <a:buClr>
                <a:srgbClr val="000000"/>
              </a:buClr>
              <a:buSzPct val="45000"/>
              <a:buFont typeface="Wingdings" panose="05000000000000000000" pitchFamily="2" charset="2"/>
              <a:buChar char=""/>
            </a:pPr>
            <a:r>
              <a:rPr lang="en-US" sz="2000" b="0" strike="noStrike" spc="-1">
                <a:latin typeface="Arial" panose="020B0604020202020204"/>
              </a:rPr>
              <a:t>Séptimo nivel del esquema</a:t>
            </a:r>
            <a:endParaRPr lang="en-US" sz="2000" b="0" strike="noStrike" spc="-1">
              <a:latin typeface="Arial" panose="020B0604020202020204"/>
            </a:endParaRPr>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Lst>
  <p:txStyles>
    <p:titleStyle/>
    <p:bodyStyle/>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41584" y="365126"/>
            <a:ext cx="10558046"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41584" y="1825625"/>
            <a:ext cx="10558046" cy="4351338"/>
          </a:xfrm>
          <a:prstGeom prst="rect">
            <a:avLst/>
          </a:prstGeom>
        </p:spPr>
        <p:txBody>
          <a:bodyPr vert="horz" lIns="91440" tIns="45720" rIns="91440" bIns="45720" rtlCol="0">
            <a:normAutofit/>
          </a:bodyPr>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ES"/>
          </a:p>
        </p:txBody>
      </p:sp>
      <p:sp>
        <p:nvSpPr>
          <p:cNvPr id="4" name="Marcador de fecha 3"/>
          <p:cNvSpPr>
            <a:spLocks noGrp="1"/>
          </p:cNvSpPr>
          <p:nvPr>
            <p:ph type="dt" sz="half" idx="2"/>
          </p:nvPr>
        </p:nvSpPr>
        <p:spPr>
          <a:xfrm>
            <a:off x="841583" y="6356353"/>
            <a:ext cx="2754273"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FE86725-981C-486F-80BE-4443981F5D9D}" type="datetimeFigureOut">
              <a:rPr lang="es-ES" smtClean="0">
                <a:solidFill>
                  <a:prstClr val="black">
                    <a:tint val="75000"/>
                  </a:prstClr>
                </a:solidFill>
              </a:rPr>
            </a:fld>
            <a:endParaRPr lang="es-ES">
              <a:solidFill>
                <a:prstClr val="black">
                  <a:tint val="75000"/>
                </a:prstClr>
              </a:solidFill>
            </a:endParaRPr>
          </a:p>
        </p:txBody>
      </p:sp>
      <p:sp>
        <p:nvSpPr>
          <p:cNvPr id="5" name="Marcador de pie de página 4"/>
          <p:cNvSpPr>
            <a:spLocks noGrp="1"/>
          </p:cNvSpPr>
          <p:nvPr>
            <p:ph type="ftr" sz="quarter" idx="3"/>
          </p:nvPr>
        </p:nvSpPr>
        <p:spPr>
          <a:xfrm>
            <a:off x="4054902" y="6356353"/>
            <a:ext cx="4131409"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solidFill>
                <a:prstClr val="black">
                  <a:tint val="75000"/>
                </a:prstClr>
              </a:solidFill>
            </a:endParaRPr>
          </a:p>
        </p:txBody>
      </p:sp>
      <p:sp>
        <p:nvSpPr>
          <p:cNvPr id="6" name="Marcador de número de diapositiva 5"/>
          <p:cNvSpPr>
            <a:spLocks noGrp="1"/>
          </p:cNvSpPr>
          <p:nvPr>
            <p:ph type="sldNum" sz="quarter" idx="4"/>
          </p:nvPr>
        </p:nvSpPr>
        <p:spPr>
          <a:xfrm>
            <a:off x="8645358" y="6356353"/>
            <a:ext cx="2754273"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C0E40BF-3741-4F46-B850-67F48303A729}" type="slidenum">
              <a:rPr lang="es-ES" smtClean="0">
                <a:solidFill>
                  <a:prstClr val="black">
                    <a:tint val="75000"/>
                  </a:prstClr>
                </a:solidFill>
              </a:rPr>
            </a:fld>
            <a:endParaRPr lang="es-E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41584" y="365126"/>
            <a:ext cx="10558046"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41584" y="1825625"/>
            <a:ext cx="10558046" cy="4351338"/>
          </a:xfrm>
          <a:prstGeom prst="rect">
            <a:avLst/>
          </a:prstGeom>
        </p:spPr>
        <p:txBody>
          <a:bodyPr vert="horz" lIns="91440" tIns="45720" rIns="91440" bIns="45720" rtlCol="0">
            <a:normAutofit/>
          </a:bodyPr>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ES"/>
          </a:p>
        </p:txBody>
      </p:sp>
      <p:sp>
        <p:nvSpPr>
          <p:cNvPr id="4" name="Marcador de fecha 3"/>
          <p:cNvSpPr>
            <a:spLocks noGrp="1"/>
          </p:cNvSpPr>
          <p:nvPr>
            <p:ph type="dt" sz="half" idx="2"/>
          </p:nvPr>
        </p:nvSpPr>
        <p:spPr>
          <a:xfrm>
            <a:off x="841583" y="6356353"/>
            <a:ext cx="2754273"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FE86725-981C-486F-80BE-4443981F5D9D}" type="datetimeFigureOut">
              <a:rPr lang="es-ES" smtClean="0">
                <a:solidFill>
                  <a:prstClr val="black">
                    <a:tint val="75000"/>
                  </a:prstClr>
                </a:solidFill>
              </a:rPr>
            </a:fld>
            <a:endParaRPr lang="es-ES">
              <a:solidFill>
                <a:prstClr val="black">
                  <a:tint val="75000"/>
                </a:prstClr>
              </a:solidFill>
            </a:endParaRPr>
          </a:p>
        </p:txBody>
      </p:sp>
      <p:sp>
        <p:nvSpPr>
          <p:cNvPr id="5" name="Marcador de pie de página 4"/>
          <p:cNvSpPr>
            <a:spLocks noGrp="1"/>
          </p:cNvSpPr>
          <p:nvPr>
            <p:ph type="ftr" sz="quarter" idx="3"/>
          </p:nvPr>
        </p:nvSpPr>
        <p:spPr>
          <a:xfrm>
            <a:off x="4054902" y="6356353"/>
            <a:ext cx="4131409"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solidFill>
                <a:prstClr val="black">
                  <a:tint val="75000"/>
                </a:prstClr>
              </a:solidFill>
            </a:endParaRPr>
          </a:p>
        </p:txBody>
      </p:sp>
      <p:sp>
        <p:nvSpPr>
          <p:cNvPr id="6" name="Marcador de número de diapositiva 5"/>
          <p:cNvSpPr>
            <a:spLocks noGrp="1"/>
          </p:cNvSpPr>
          <p:nvPr>
            <p:ph type="sldNum" sz="quarter" idx="4"/>
          </p:nvPr>
        </p:nvSpPr>
        <p:spPr>
          <a:xfrm>
            <a:off x="8645358" y="6356353"/>
            <a:ext cx="2754273"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C0E40BF-3741-4F46-B850-67F48303A729}" type="slidenum">
              <a:rPr lang="es-ES" smtClean="0">
                <a:solidFill>
                  <a:prstClr val="black">
                    <a:tint val="75000"/>
                  </a:prstClr>
                </a:solidFill>
              </a:rPr>
            </a:fld>
            <a:endParaRPr lang="es-E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45.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microsoft.com/office/2007/relationships/diagramDrawing" Target="../diagrams/drawing1.xml"/><Relationship Id="rId4" Type="http://schemas.openxmlformats.org/officeDocument/2006/relationships/diagramColors" Target="../diagrams/colors1.xml"/><Relationship Id="rId3" Type="http://schemas.openxmlformats.org/officeDocument/2006/relationships/diagramQuickStyle" Target="../diagrams/quickStyle1.xml"/><Relationship Id="rId2" Type="http://schemas.openxmlformats.org/officeDocument/2006/relationships/diagramLayout" Target="../diagrams/layout1.xml"/><Relationship Id="rId1" Type="http://schemas.openxmlformats.org/officeDocument/2006/relationships/diagramData" Target="../diagrams/data1.xml"/></Relationships>
</file>

<file path=ppt/slides/_rels/slide14.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microsoft.com/office/2007/relationships/diagramDrawing" Target="../diagrams/drawing2.xml"/><Relationship Id="rId4" Type="http://schemas.openxmlformats.org/officeDocument/2006/relationships/diagramColors" Target="../diagrams/colors2.xml"/><Relationship Id="rId3" Type="http://schemas.openxmlformats.org/officeDocument/2006/relationships/diagramQuickStyle" Target="../diagrams/quickStyle2.xml"/><Relationship Id="rId2" Type="http://schemas.openxmlformats.org/officeDocument/2006/relationships/diagramLayout" Target="../diagrams/layout2.xml"/><Relationship Id="rId1" Type="http://schemas.openxmlformats.org/officeDocument/2006/relationships/diagramData" Target="../diagrams/data2.xml"/></Relationships>
</file>

<file path=ppt/slides/_rels/slide15.xml.rels><?xml version="1.0" encoding="UTF-8" standalone="yes"?>
<Relationships xmlns="http://schemas.openxmlformats.org/package/2006/relationships"><Relationship Id="rId6" Type="http://schemas.openxmlformats.org/officeDocument/2006/relationships/slideLayout" Target="../slideLayouts/slideLayout18.xml"/><Relationship Id="rId5" Type="http://schemas.microsoft.com/office/2007/relationships/diagramDrawing" Target="../diagrams/drawing3.xml"/><Relationship Id="rId4" Type="http://schemas.openxmlformats.org/officeDocument/2006/relationships/diagramColors" Target="../diagrams/colors3.xml"/><Relationship Id="rId3" Type="http://schemas.openxmlformats.org/officeDocument/2006/relationships/diagramQuickStyle" Target="../diagrams/quickStyle3.xml"/><Relationship Id="rId2" Type="http://schemas.openxmlformats.org/officeDocument/2006/relationships/diagramLayout" Target="../diagrams/layout3.xml"/><Relationship Id="rId1" Type="http://schemas.openxmlformats.org/officeDocument/2006/relationships/diagramData" Target="../diagrams/data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6" Type="http://schemas.openxmlformats.org/officeDocument/2006/relationships/slideLayout" Target="../slideLayouts/slideLayout18.xml"/><Relationship Id="rId5" Type="http://schemas.microsoft.com/office/2007/relationships/diagramDrawing" Target="../diagrams/drawing4.xml"/><Relationship Id="rId4" Type="http://schemas.openxmlformats.org/officeDocument/2006/relationships/diagramColors" Target="../diagrams/colors4.xml"/><Relationship Id="rId3" Type="http://schemas.openxmlformats.org/officeDocument/2006/relationships/diagramQuickStyle" Target="../diagrams/quickStyle4.xml"/><Relationship Id="rId2" Type="http://schemas.openxmlformats.org/officeDocument/2006/relationships/diagramLayout" Target="../diagrams/layout4.xml"/><Relationship Id="rId1" Type="http://schemas.openxmlformats.org/officeDocument/2006/relationships/diagramData" Target="../diagrams/data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2.xml.rels><?xml version="1.0" encoding="UTF-8" standalone="yes"?>
<Relationships xmlns="http://schemas.openxmlformats.org/package/2006/relationships"><Relationship Id="rId6" Type="http://schemas.openxmlformats.org/officeDocument/2006/relationships/slideLayout" Target="../slideLayouts/slideLayout18.xml"/><Relationship Id="rId5" Type="http://schemas.microsoft.com/office/2007/relationships/diagramDrawing" Target="../diagrams/drawing5.xml"/><Relationship Id="rId4" Type="http://schemas.openxmlformats.org/officeDocument/2006/relationships/diagramColors" Target="../diagrams/colors5.xml"/><Relationship Id="rId3" Type="http://schemas.openxmlformats.org/officeDocument/2006/relationships/diagramQuickStyle" Target="../diagrams/quickStyle5.xml"/><Relationship Id="rId2" Type="http://schemas.openxmlformats.org/officeDocument/2006/relationships/diagramLayout" Target="../diagrams/layout5.xml"/><Relationship Id="rId1" Type="http://schemas.openxmlformats.org/officeDocument/2006/relationships/diagramData" Target="../diagrams/data5.xml"/></Relationships>
</file>

<file path=ppt/slides/_rels/slide23.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microsoft.com/office/2007/relationships/diagramDrawing" Target="../diagrams/drawing6.xml"/><Relationship Id="rId4" Type="http://schemas.openxmlformats.org/officeDocument/2006/relationships/diagramColors" Target="../diagrams/colors6.xml"/><Relationship Id="rId3" Type="http://schemas.openxmlformats.org/officeDocument/2006/relationships/diagramQuickStyle" Target="../diagrams/quickStyle6.xml"/><Relationship Id="rId2" Type="http://schemas.openxmlformats.org/officeDocument/2006/relationships/diagramLayout" Target="../diagrams/layout6.xml"/><Relationship Id="rId1" Type="http://schemas.openxmlformats.org/officeDocument/2006/relationships/diagramData" Target="../diagrams/data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chart" Target="../charts/chart1.xml"/></Relationships>
</file>

<file path=ppt/slides/_rels/slide28.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microsoft.com/office/2007/relationships/diagramDrawing" Target="../diagrams/drawing7.xml"/><Relationship Id="rId4" Type="http://schemas.openxmlformats.org/officeDocument/2006/relationships/diagramColors" Target="../diagrams/colors7.xml"/><Relationship Id="rId3" Type="http://schemas.openxmlformats.org/officeDocument/2006/relationships/diagramQuickStyle" Target="../diagrams/quickStyle7.xml"/><Relationship Id="rId2" Type="http://schemas.openxmlformats.org/officeDocument/2006/relationships/diagramLayout" Target="../diagrams/layout7.xml"/><Relationship Id="rId1" Type="http://schemas.openxmlformats.org/officeDocument/2006/relationships/diagramData" Target="../diagrams/data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6" Type="http://schemas.openxmlformats.org/officeDocument/2006/relationships/slideLayout" Target="../slideLayouts/slideLayout63.xml"/><Relationship Id="rId5" Type="http://schemas.microsoft.com/office/2007/relationships/diagramDrawing" Target="../diagrams/drawing8.xml"/><Relationship Id="rId4" Type="http://schemas.openxmlformats.org/officeDocument/2006/relationships/diagramColors" Target="../diagrams/colors8.xml"/><Relationship Id="rId3" Type="http://schemas.openxmlformats.org/officeDocument/2006/relationships/diagramQuickStyle" Target="../diagrams/quickStyle8.xml"/><Relationship Id="rId2" Type="http://schemas.openxmlformats.org/officeDocument/2006/relationships/diagramLayout" Target="../diagrams/layout8.xml"/><Relationship Id="rId1" Type="http://schemas.openxmlformats.org/officeDocument/2006/relationships/diagramData" Target="../diagrams/data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3.xml"/></Relationships>
</file>

<file path=ppt/slides/_rels/slide32.xml.rels><?xml version="1.0" encoding="UTF-8" standalone="yes"?>
<Relationships xmlns="http://schemas.openxmlformats.org/package/2006/relationships"><Relationship Id="rId6" Type="http://schemas.openxmlformats.org/officeDocument/2006/relationships/slideLayout" Target="../slideLayouts/slideLayout63.xml"/><Relationship Id="rId5" Type="http://schemas.microsoft.com/office/2007/relationships/diagramDrawing" Target="../diagrams/drawing9.xml"/><Relationship Id="rId4" Type="http://schemas.openxmlformats.org/officeDocument/2006/relationships/diagramColors" Target="../diagrams/colors9.xml"/><Relationship Id="rId3" Type="http://schemas.openxmlformats.org/officeDocument/2006/relationships/diagramQuickStyle" Target="../diagrams/quickStyle9.xml"/><Relationship Id="rId2" Type="http://schemas.openxmlformats.org/officeDocument/2006/relationships/diagramLayout" Target="../diagrams/layout9.xml"/><Relationship Id="rId1" Type="http://schemas.openxmlformats.org/officeDocument/2006/relationships/diagramData" Target="../diagrams/data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0.xml"/></Relationships>
</file>

<file path=ppt/slides/_rels/slide43.xml.rels><?xml version="1.0" encoding="UTF-8" standalone="yes"?>
<Relationships xmlns="http://schemas.openxmlformats.org/package/2006/relationships"><Relationship Id="rId4" Type="http://schemas.openxmlformats.org/officeDocument/2006/relationships/slideLayout" Target="../slideLayouts/slideLayout40.xml"/><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image" Target="../media/image2.jpe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p:nvPr/>
        </p:nvSpPr>
        <p:spPr>
          <a:xfrm>
            <a:off x="383691" y="411749"/>
            <a:ext cx="11633721" cy="2928958"/>
          </a:xfrm>
          <a:prstGeom prst="rect">
            <a:avLst/>
          </a:prstGeom>
          <a:solidFill>
            <a:sysClr val="window" lastClr="FFFFFF">
              <a:lumMod val="85000"/>
            </a:sysClr>
          </a:solidFill>
          <a:ln w="9525">
            <a:noFill/>
          </a:ln>
          <a:effectLst>
            <a:outerShdw blurRad="50800" dist="38100" algn="l" rotWithShape="0">
              <a:prstClr val="black">
                <a:alpha val="40000"/>
              </a:prstClr>
            </a:outerShdw>
          </a:effectLst>
        </p:spPr>
        <p:txBody>
          <a:bodyPr lIns="90000" tIns="45000" rIns="90000" bIns="45000" anchor="ctr">
            <a:normAutofit fontScale="90000" lnSpcReduction="20000"/>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endParaRPr lang="en-GB" sz="4000" b="1" spc="-1" dirty="0" smtClean="0">
              <a:solidFill>
                <a:sysClr val="windowText" lastClr="000000"/>
              </a:solidFill>
              <a:latin typeface="Arial Black" panose="020B0A04020102020204" pitchFamily="34" charset="0"/>
              <a:ea typeface="DejaVu Sans"/>
            </a:endParaRPr>
          </a:p>
          <a:p>
            <a:pPr algn="ctr">
              <a:defRPr/>
            </a:pPr>
            <a:endParaRPr lang="en-GB" sz="4000" b="1" spc="-1" dirty="0" smtClean="0">
              <a:solidFill>
                <a:sysClr val="windowText" lastClr="000000"/>
              </a:solidFill>
              <a:latin typeface="Arial Black" panose="020B0A04020102020204" pitchFamily="34" charset="0"/>
              <a:ea typeface="DejaVu Sans"/>
            </a:endParaRPr>
          </a:p>
          <a:p>
            <a:pPr algn="ctr">
              <a:defRPr/>
            </a:pPr>
            <a:r>
              <a:rPr lang="en-GB" sz="4000" b="1" spc="-1" dirty="0" smtClean="0">
                <a:solidFill>
                  <a:sysClr val="windowText" lastClr="000000"/>
                </a:solidFill>
                <a:latin typeface="Arial Black" panose="020B0A04020102020204" pitchFamily="34" charset="0"/>
                <a:ea typeface="DejaVu Sans"/>
              </a:rPr>
              <a:t>Artemisa </a:t>
            </a:r>
            <a:r>
              <a:rPr lang="en-GB" sz="4000" b="1" spc="-1" dirty="0">
                <a:solidFill>
                  <a:sysClr val="windowText" lastClr="000000"/>
                </a:solidFill>
                <a:latin typeface="Arial Black" panose="020B0A04020102020204" pitchFamily="34" charset="0"/>
                <a:ea typeface="DejaVu Sans"/>
              </a:rPr>
              <a:t>University</a:t>
            </a:r>
            <a:br>
              <a:rPr sz="1400" dirty="0">
                <a:solidFill>
                  <a:sysClr val="windowText" lastClr="000000"/>
                </a:solidFill>
                <a:latin typeface="Arial Black" panose="020B0A04020102020204" pitchFamily="34" charset="0"/>
              </a:rPr>
            </a:br>
            <a:endParaRPr lang="en-US" sz="1400" dirty="0">
              <a:solidFill>
                <a:sysClr val="windowText" lastClr="000000"/>
              </a:solidFill>
              <a:latin typeface="Arial Black" panose="020B0A04020102020204" pitchFamily="34" charset="0"/>
            </a:endParaRPr>
          </a:p>
          <a:p>
            <a:pPr algn="ctr">
              <a:defRPr/>
            </a:pPr>
            <a:endParaRPr lang="en-US" sz="1400" b="1" spc="-1" dirty="0">
              <a:solidFill>
                <a:sysClr val="windowText" lastClr="000000"/>
              </a:solidFill>
              <a:latin typeface="Arial Black" panose="020B0A04020102020204" pitchFamily="34" charset="0"/>
              <a:ea typeface="DejaVu Sans"/>
            </a:endParaRPr>
          </a:p>
          <a:p>
            <a:pPr algn="ctr">
              <a:defRPr/>
            </a:pPr>
            <a:endParaRPr lang="en-US" sz="1400" b="1" spc="-1" dirty="0">
              <a:solidFill>
                <a:sysClr val="windowText" lastClr="000000"/>
              </a:solidFill>
              <a:latin typeface="Arial Black" panose="020B0A04020102020204" pitchFamily="34" charset="0"/>
              <a:ea typeface="DejaVu Sans"/>
            </a:endParaRPr>
          </a:p>
          <a:p>
            <a:pPr algn="ctr">
              <a:defRPr/>
            </a:pPr>
            <a:endParaRPr lang="en-US" sz="1400" b="1" spc="-1" dirty="0">
              <a:solidFill>
                <a:sysClr val="windowText" lastClr="000000"/>
              </a:solidFill>
              <a:latin typeface="Arial Black" panose="020B0A04020102020204" pitchFamily="34" charset="0"/>
              <a:ea typeface="DejaVu Sans"/>
            </a:endParaRPr>
          </a:p>
          <a:p>
            <a:pPr algn="ctr">
              <a:defRPr/>
            </a:pPr>
            <a:r>
              <a:rPr lang="en-GB" sz="3700" b="1" spc="-1" dirty="0">
                <a:solidFill>
                  <a:sysClr val="windowText" lastClr="000000"/>
                </a:solidFill>
                <a:latin typeface="Arial Black" panose="020B0A04020102020204" pitchFamily="34" charset="0"/>
                <a:ea typeface="DejaVu Sans"/>
              </a:rPr>
              <a:t>Humanistic and Social Sciences Faculty</a:t>
            </a:r>
            <a:br>
              <a:rPr sz="1200" dirty="0">
                <a:solidFill>
                  <a:sysClr val="windowText" lastClr="000000"/>
                </a:solidFill>
                <a:latin typeface="Arial Black" panose="020B0A04020102020204" pitchFamily="34" charset="0"/>
              </a:rPr>
            </a:br>
            <a:r>
              <a:rPr lang="en-GB" sz="3700" b="1" spc="-1" dirty="0">
                <a:solidFill>
                  <a:sysClr val="windowText" lastClr="000000"/>
                </a:solidFill>
                <a:latin typeface="Arial Black" panose="020B0A04020102020204" pitchFamily="34" charset="0"/>
                <a:ea typeface="DejaVu Sans"/>
              </a:rPr>
              <a:t>Languages Department</a:t>
            </a:r>
            <a:endParaRPr lang="es-ES" sz="4100" spc="-1" dirty="0">
              <a:solidFill>
                <a:sysClr val="windowText" lastClr="000000"/>
              </a:solidFill>
              <a:latin typeface="Arial Black" panose="020B0A04020102020204" pitchFamily="34" charset="0"/>
            </a:endParaRPr>
          </a:p>
        </p:txBody>
      </p:sp>
      <p:sp>
        <p:nvSpPr>
          <p:cNvPr id="3" name="WordArt 2"/>
          <p:cNvSpPr>
            <a:spLocks noChangeArrowheads="1" noChangeShapeType="1" noTextEdit="1"/>
          </p:cNvSpPr>
          <p:nvPr/>
        </p:nvSpPr>
        <p:spPr bwMode="auto">
          <a:xfrm>
            <a:off x="1199052" y="3816831"/>
            <a:ext cx="10273032" cy="1000132"/>
          </a:xfrm>
          <a:prstGeom prst="rect">
            <a:avLst/>
          </a:prstGeom>
          <a:ln>
            <a:noFill/>
          </a:ln>
        </p:spPr>
        <p:txBody>
          <a:bodyPr wrap="none" numCol="1" fromWordArt="1">
            <a:prstTxWarp prst="textPlain">
              <a:avLst>
                <a:gd name="adj" fmla="val 50000"/>
              </a:avLst>
            </a:prstTxWarp>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ES" sz="900" kern="10" dirty="0" smtClean="0">
                <a:ln w="12700">
                  <a:solidFill>
                    <a:srgbClr val="C00000"/>
                  </a:solidFill>
                  <a:round/>
                </a:ln>
                <a:solidFill>
                  <a:srgbClr val="C00000"/>
                </a:solidFill>
                <a:effectLst>
                  <a:outerShdw dist="35921" dir="2700000" sy="50000" kx="2115830" algn="bl" rotWithShape="0">
                    <a:srgbClr val="C0C0C0">
                      <a:alpha val="80000"/>
                    </a:srgbClr>
                  </a:outerShdw>
                </a:effectLst>
                <a:latin typeface="Arial Black" panose="020B0A04020102020204"/>
              </a:rPr>
              <a:t>TERM Paper</a:t>
            </a:r>
            <a:endParaRPr lang="es-ES" sz="900" kern="10" dirty="0">
              <a:ln w="12700">
                <a:solidFill>
                  <a:srgbClr val="C00000"/>
                </a:solidFill>
                <a:round/>
              </a:ln>
              <a:solidFill>
                <a:srgbClr val="C00000"/>
              </a:solidFill>
              <a:effectLst>
                <a:outerShdw dist="35921" dir="2700000" sy="50000" kx="2115830" algn="bl" rotWithShape="0">
                  <a:srgbClr val="C0C0C0">
                    <a:alpha val="80000"/>
                  </a:srgbClr>
                </a:outerShdw>
              </a:effectLst>
              <a:latin typeface="Arial Black" panose="020B0A04020102020204"/>
            </a:endParaRPr>
          </a:p>
        </p:txBody>
      </p:sp>
      <p:sp>
        <p:nvSpPr>
          <p:cNvPr id="4" name="Marcador de contenido 2"/>
          <p:cNvSpPr/>
          <p:nvPr/>
        </p:nvSpPr>
        <p:spPr>
          <a:xfrm>
            <a:off x="568679" y="5085184"/>
            <a:ext cx="11263743" cy="1376274"/>
          </a:xfrm>
          <a:prstGeom prst="rect">
            <a:avLst/>
          </a:prstGeom>
          <a:solidFill>
            <a:sysClr val="window" lastClr="FFFFFF">
              <a:lumMod val="85000"/>
            </a:sysClr>
          </a:solidFill>
          <a:ln w="9525">
            <a:noFill/>
          </a:ln>
          <a:effectLst>
            <a:outerShdw blurRad="50800" dist="38100" dir="8100000" algn="tr" rotWithShape="0">
              <a:prstClr val="black">
                <a:alpha val="40000"/>
              </a:prstClr>
            </a:outerShdw>
          </a:effectLst>
        </p:spPr>
        <p:txBody>
          <a:bodyPr lIns="90000" tIns="45000" rIns="90000" bIns="45000">
            <a:normAutofit fontScale="25000" lnSpcReduction="20000"/>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ts val="960"/>
              </a:spcBef>
              <a:tabLst>
                <a:tab pos="0" algn="l"/>
              </a:tabLst>
              <a:defRPr/>
            </a:pPr>
            <a:br>
              <a:rPr sz="11200" dirty="0">
                <a:solidFill>
                  <a:sysClr val="windowText" lastClr="000000"/>
                </a:solidFill>
                <a:latin typeface="Arial Black" panose="020B0A04020102020204" pitchFamily="34" charset="0"/>
              </a:rPr>
            </a:br>
            <a:r>
              <a:rPr lang="es-ES" sz="11200" b="1" spc="-1" dirty="0" err="1">
                <a:solidFill>
                  <a:sysClr val="windowText" lastClr="000000"/>
                </a:solidFill>
                <a:latin typeface="Arial Black" panose="020B0A04020102020204" pitchFamily="34" charset="0"/>
                <a:ea typeface="DejaVu Sans"/>
              </a:rPr>
              <a:t>Author</a:t>
            </a:r>
            <a:r>
              <a:rPr lang="es-ES" sz="11200" b="1" spc="-1" dirty="0">
                <a:solidFill>
                  <a:sysClr val="windowText" lastClr="000000"/>
                </a:solidFill>
                <a:latin typeface="Arial Black" panose="020B0A04020102020204" pitchFamily="34" charset="0"/>
                <a:ea typeface="DejaVu Sans"/>
              </a:rPr>
              <a:t>: </a:t>
            </a:r>
            <a:r>
              <a:rPr lang="es-ES" sz="11200" b="1" spc="-1" dirty="0" smtClean="0">
                <a:solidFill>
                  <a:sysClr val="windowText" lastClr="000000"/>
                </a:solidFill>
                <a:latin typeface="Arial Black" panose="020B0A04020102020204" pitchFamily="34" charset="0"/>
                <a:ea typeface="DejaVu Sans"/>
              </a:rPr>
              <a:t>Liana Arias Trovado</a:t>
            </a:r>
            <a:endParaRPr lang="es-ES" sz="11200" b="1" spc="-1" dirty="0" smtClean="0">
              <a:solidFill>
                <a:sysClr val="windowText" lastClr="000000"/>
              </a:solidFill>
              <a:latin typeface="Arial Black" panose="020B0A04020102020204" pitchFamily="34" charset="0"/>
              <a:ea typeface="DejaVu Sans"/>
            </a:endParaRPr>
          </a:p>
          <a:p>
            <a:pPr algn="ctr">
              <a:lnSpc>
                <a:spcPct val="150000"/>
              </a:lnSpc>
              <a:spcAft>
                <a:spcPts val="1000"/>
              </a:spcAft>
            </a:pPr>
            <a:r>
              <a:rPr lang="es-ES" sz="11200" b="1" spc="-1" dirty="0" smtClean="0">
                <a:solidFill>
                  <a:sysClr val="windowText" lastClr="000000"/>
                </a:solidFill>
                <a:latin typeface="Arial Black" panose="020B0A04020102020204" pitchFamily="34" charset="0"/>
                <a:ea typeface="DejaVu Sans"/>
              </a:rPr>
              <a:t> </a:t>
            </a:r>
            <a:r>
              <a:rPr lang="es-MX" sz="11200" b="1" dirty="0" err="1">
                <a:latin typeface="Arial Black" panose="020B0A04020102020204" pitchFamily="34" charset="0"/>
                <a:ea typeface="Calibri" panose="020F0502020204030204"/>
                <a:cs typeface="Calibri" panose="020F0502020204030204"/>
              </a:rPr>
              <a:t>Adviser</a:t>
            </a:r>
            <a:r>
              <a:rPr lang="es-MX" sz="11200" b="1" dirty="0">
                <a:latin typeface="Arial Black" panose="020B0A04020102020204" pitchFamily="34" charset="0"/>
                <a:ea typeface="Calibri" panose="020F0502020204030204"/>
                <a:cs typeface="Calibri" panose="020F0502020204030204"/>
              </a:rPr>
              <a:t>: Lic. </a:t>
            </a:r>
            <a:r>
              <a:rPr lang="es-MX" sz="11200" b="1" dirty="0" err="1">
                <a:latin typeface="Arial Black" panose="020B0A04020102020204" pitchFamily="34" charset="0"/>
                <a:ea typeface="Calibri" panose="020F0502020204030204"/>
                <a:cs typeface="Calibri" panose="020F0502020204030204"/>
              </a:rPr>
              <a:t>Fabia</a:t>
            </a:r>
            <a:r>
              <a:rPr lang="es-MX" sz="11200" b="1" dirty="0">
                <a:latin typeface="Arial Black" panose="020B0A04020102020204" pitchFamily="34" charset="0"/>
                <a:ea typeface="Calibri" panose="020F0502020204030204"/>
                <a:cs typeface="Calibri" panose="020F0502020204030204"/>
              </a:rPr>
              <a:t> Ma. Rosa Castillo  </a:t>
            </a:r>
            <a:endParaRPr lang="es-MX" sz="11200" dirty="0">
              <a:latin typeface="Arial Black" panose="020B0A04020102020204" pitchFamily="34" charset="0"/>
              <a:ea typeface="Calibri" panose="020F0502020204030204"/>
              <a:cs typeface="Calibri" panose="020F0502020204030204"/>
            </a:endParaRPr>
          </a:p>
          <a:p>
            <a:pPr algn="ctr">
              <a:spcBef>
                <a:spcPts val="960"/>
              </a:spcBef>
              <a:tabLst>
                <a:tab pos="0" algn="l"/>
              </a:tabLst>
              <a:defRPr/>
            </a:pPr>
            <a:endParaRPr lang="es-ES" sz="3600" spc="-1" dirty="0">
              <a:solidFill>
                <a:sysClr val="windowText" lastClr="000000"/>
              </a:solidFill>
              <a:latin typeface="Arial Black" panose="020B0A04020102020204" pitchFamily="34" charset="0"/>
            </a:endParaRPr>
          </a:p>
          <a:p>
            <a:pPr algn="ctr">
              <a:spcBef>
                <a:spcPts val="960"/>
              </a:spcBef>
              <a:tabLst>
                <a:tab pos="0" algn="l"/>
              </a:tabLst>
              <a:defRPr/>
            </a:pPr>
            <a:endParaRPr lang="es-ES" sz="4800" spc="-1" dirty="0">
              <a:solidFill>
                <a:sysClr val="windowText" lastClr="000000"/>
              </a:solidFill>
              <a:latin typeface="Arial" panose="020B0604020202020204"/>
            </a:endParaRPr>
          </a:p>
        </p:txBody>
      </p:sp>
      <p:pic>
        <p:nvPicPr>
          <p:cNvPr id="5" name="Imagen 1"/>
          <p:cNvPicPr/>
          <p:nvPr/>
        </p:nvPicPr>
        <p:blipFill rotWithShape="1">
          <a:blip r:embed="rId1"/>
          <a:srcRect b="32843"/>
          <a:stretch>
            <a:fillRect/>
          </a:stretch>
        </p:blipFill>
        <p:spPr>
          <a:xfrm>
            <a:off x="5611147" y="548680"/>
            <a:ext cx="1137692" cy="742880"/>
          </a:xfrm>
          <a:prstGeom prst="rect">
            <a:avLst/>
          </a:prstGeom>
          <a:ln w="9525">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p:nvPr/>
        </p:nvSpPr>
        <p:spPr>
          <a:xfrm>
            <a:off x="729101" y="332656"/>
            <a:ext cx="10859355" cy="648072"/>
          </a:xfrm>
          <a:prstGeom prst="rect">
            <a:avLst/>
          </a:prstGeom>
          <a:solidFill>
            <a:schemeClr val="bg1">
              <a:lumMod val="85000"/>
            </a:schemeClr>
          </a:solidFill>
          <a:ln w="0">
            <a:noFill/>
          </a:ln>
          <a:effectLst/>
        </p:spPr>
        <p:txBody>
          <a:bodyPr lIns="90000" tIns="45000" rIns="90000" bIns="45000" anchor="ctr">
            <a:noAutofit/>
          </a:bodyPr>
          <a:lstStyle/>
          <a:p>
            <a:pPr marL="0" marR="0" lvl="0" indent="0" algn="ctr" defTabSz="914400" eaLnBrk="1" fontAlgn="auto" latinLnBrk="0" hangingPunct="1">
              <a:lnSpc>
                <a:spcPct val="90000"/>
              </a:lnSpc>
              <a:spcBef>
                <a:spcPts val="0"/>
              </a:spcBef>
              <a:spcAft>
                <a:spcPts val="0"/>
              </a:spcAft>
              <a:buClrTx/>
              <a:buSzTx/>
              <a:buFontTx/>
              <a:buNone/>
              <a:defRPr/>
            </a:pPr>
            <a:br>
              <a:rPr kumimoji="0" sz="800" b="0" i="0" u="none" strike="noStrike" kern="0" cap="none" spc="0" normalizeH="0" baseline="0" noProof="0" dirty="0" smtClean="0">
                <a:ln>
                  <a:noFill/>
                </a:ln>
                <a:solidFill>
                  <a:srgbClr val="C00000"/>
                </a:solidFill>
                <a:effectLst/>
                <a:uLnTx/>
                <a:uFillTx/>
                <a:latin typeface="Arial" panose="020B0604020202020204"/>
              </a:rPr>
            </a:br>
            <a:r>
              <a:rPr kumimoji="0" lang="es-ES" sz="4400" b="1" i="0" u="none" strike="noStrike" kern="0" cap="none" spc="-1" normalizeH="0" baseline="0" noProof="0" dirty="0">
                <a:ln>
                  <a:noFill/>
                </a:ln>
                <a:solidFill>
                  <a:srgbClr val="C00000"/>
                </a:solidFill>
                <a:effectLst/>
                <a:uLnTx/>
                <a:uFillTx/>
                <a:latin typeface="Calibri" panose="020F0502020204030204"/>
                <a:ea typeface="DejaVu Sans"/>
              </a:rPr>
              <a:t> </a:t>
            </a:r>
            <a:r>
              <a:rPr lang="en-US" sz="4000" b="1" kern="0" spc="-1" noProof="0" dirty="0">
                <a:ln>
                  <a:noFill/>
                </a:ln>
                <a:solidFill>
                  <a:srgbClr val="C00000"/>
                </a:solidFill>
                <a:effectLst/>
                <a:uLnTx/>
                <a:uFillTx/>
                <a:latin typeface="Arial Black" panose="020B0A04020102020204"/>
                <a:ea typeface="Calibri" panose="020F0502020204030204"/>
                <a:sym typeface="+mn-ea"/>
              </a:rPr>
              <a:t>OBJECT OF </a:t>
            </a:r>
            <a:r>
              <a:rPr lang="es-ES" altLang="en-US" sz="4000" b="1" kern="0" spc="-1" noProof="0" dirty="0">
                <a:ln>
                  <a:noFill/>
                </a:ln>
                <a:solidFill>
                  <a:srgbClr val="C00000"/>
                </a:solidFill>
                <a:effectLst/>
                <a:uLnTx/>
                <a:uFillTx/>
                <a:latin typeface="Arial Black" panose="020B0A04020102020204"/>
                <a:ea typeface="Calibri" panose="020F0502020204030204"/>
                <a:sym typeface="+mn-ea"/>
              </a:rPr>
              <a:t>INVESTIGATION</a:t>
            </a:r>
            <a:endParaRPr kumimoji="0" lang="en-US" sz="4000" b="0" i="0" u="none" strike="noStrike" kern="0" cap="none" spc="-1" normalizeH="0" baseline="0" noProof="0" dirty="0">
              <a:ln>
                <a:noFill/>
              </a:ln>
              <a:solidFill>
                <a:srgbClr val="C00000"/>
              </a:solidFill>
              <a:effectLst/>
              <a:uLnTx/>
              <a:uFillTx/>
              <a:latin typeface="Arial" panose="020B0604020202020204"/>
            </a:endParaRPr>
          </a:p>
        </p:txBody>
      </p:sp>
      <p:sp>
        <p:nvSpPr>
          <p:cNvPr id="3" name="Título 1"/>
          <p:cNvSpPr/>
          <p:nvPr/>
        </p:nvSpPr>
        <p:spPr>
          <a:xfrm>
            <a:off x="742541" y="2571517"/>
            <a:ext cx="10859355" cy="646793"/>
          </a:xfrm>
          <a:prstGeom prst="rect">
            <a:avLst/>
          </a:prstGeom>
          <a:solidFill>
            <a:schemeClr val="bg1">
              <a:lumMod val="85000"/>
            </a:schemeClr>
          </a:solidFill>
          <a:ln w="0">
            <a:noFill/>
          </a:ln>
          <a:effectLst/>
        </p:spPr>
        <p:txBody>
          <a:bodyPr lIns="90000" tIns="45000" rIns="90000" bIns="45000" anchor="ctr">
            <a:normAutofit fontScale="47500" lnSpcReduction="20000"/>
          </a:bodyPr>
          <a:lstStyle/>
          <a:p>
            <a:pPr marL="0" marR="0" lvl="0" indent="0" algn="ctr" defTabSz="914400" eaLnBrk="1" fontAlgn="auto" latinLnBrk="0" hangingPunct="1">
              <a:lnSpc>
                <a:spcPct val="90000"/>
              </a:lnSpc>
              <a:spcBef>
                <a:spcPts val="0"/>
              </a:spcBef>
              <a:spcAft>
                <a:spcPts val="0"/>
              </a:spcAft>
              <a:buClrTx/>
              <a:buSzTx/>
              <a:buFontTx/>
              <a:buNone/>
              <a:defRPr/>
            </a:pPr>
            <a:br>
              <a:rPr kumimoji="0" sz="1800" b="0" i="0" u="none" strike="noStrike" kern="0" cap="none" spc="0" normalizeH="0" baseline="0" noProof="0" dirty="0" smtClean="0">
                <a:ln>
                  <a:noFill/>
                </a:ln>
                <a:solidFill>
                  <a:srgbClr val="C00000"/>
                </a:solidFill>
                <a:effectLst/>
                <a:uLnTx/>
                <a:uFillTx/>
                <a:latin typeface="Arial" panose="020B0604020202020204"/>
              </a:rPr>
            </a:br>
            <a:r>
              <a:rPr kumimoji="0" lang="es-ES" sz="8800" b="1" i="0" u="none" strike="noStrike" kern="0" cap="none" spc="-1" normalizeH="0" baseline="0" noProof="0" dirty="0">
                <a:ln>
                  <a:noFill/>
                </a:ln>
                <a:solidFill>
                  <a:srgbClr val="C00000"/>
                </a:solidFill>
                <a:effectLst/>
                <a:uLnTx/>
                <a:uFillTx/>
                <a:latin typeface="Calibri" panose="020F0502020204030204"/>
                <a:ea typeface="DejaVu Sans"/>
              </a:rPr>
              <a:t> </a:t>
            </a:r>
            <a:r>
              <a:rPr kumimoji="0" lang="en-US" sz="8400" b="1" i="0" u="none" strike="noStrike" kern="0" cap="none" spc="-1" normalizeH="0" baseline="0" noProof="0" dirty="0">
                <a:ln>
                  <a:noFill/>
                </a:ln>
                <a:solidFill>
                  <a:srgbClr val="C00000"/>
                </a:solidFill>
                <a:effectLst/>
                <a:uLnTx/>
                <a:uFillTx/>
                <a:latin typeface="Arial Black" panose="020B0A04020102020204"/>
                <a:ea typeface="DejaVu Sans"/>
              </a:rPr>
              <a:t>FIELD OF ACTION</a:t>
            </a:r>
            <a:endParaRPr kumimoji="0" lang="en-US" sz="8400" b="0" i="0" u="none" strike="noStrike" kern="0" cap="none" spc="-1" normalizeH="0" baseline="0" noProof="0" dirty="0">
              <a:ln>
                <a:noFill/>
              </a:ln>
              <a:solidFill>
                <a:srgbClr val="C00000"/>
              </a:solidFill>
              <a:effectLst/>
              <a:uLnTx/>
              <a:uFillTx/>
              <a:latin typeface="Arial" panose="020B0604020202020204"/>
            </a:endParaRPr>
          </a:p>
        </p:txBody>
      </p:sp>
      <p:sp>
        <p:nvSpPr>
          <p:cNvPr id="5" name="4 Rectángulo"/>
          <p:cNvSpPr/>
          <p:nvPr/>
        </p:nvSpPr>
        <p:spPr>
          <a:xfrm>
            <a:off x="495849" y="1124744"/>
            <a:ext cx="11293046" cy="1296144"/>
          </a:xfrm>
          <a:prstGeom prst="rect">
            <a:avLst/>
          </a:prstGeom>
          <a:solidFill>
            <a:schemeClr val="bg1"/>
          </a:solidFill>
          <a:ln w="571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4000" b="1" dirty="0" smtClean="0">
                <a:solidFill>
                  <a:prstClr val="black"/>
                </a:solidFill>
                <a:latin typeface="Arial Black" panose="020B0A04020102020204" pitchFamily="34" charset="0"/>
                <a:ea typeface="Calibri" panose="020F0502020204030204"/>
              </a:rPr>
              <a:t>The teaching-learning </a:t>
            </a:r>
            <a:r>
              <a:rPr lang="en-US" sz="4000" b="1" dirty="0">
                <a:solidFill>
                  <a:prstClr val="black"/>
                </a:solidFill>
                <a:latin typeface="Arial Black" panose="020B0A04020102020204" pitchFamily="34" charset="0"/>
                <a:ea typeface="Calibri" panose="020F0502020204030204"/>
              </a:rPr>
              <a:t>process </a:t>
            </a:r>
            <a:r>
              <a:rPr lang="en-US" sz="4000" b="1" dirty="0" smtClean="0">
                <a:solidFill>
                  <a:prstClr val="black"/>
                </a:solidFill>
                <a:latin typeface="Arial Black" panose="020B0A04020102020204" pitchFamily="34" charset="0"/>
                <a:ea typeface="Calibri" panose="020F0502020204030204"/>
              </a:rPr>
              <a:t>of  </a:t>
            </a:r>
            <a:r>
              <a:rPr lang="en-US" sz="4000" b="1" dirty="0">
                <a:solidFill>
                  <a:prstClr val="black"/>
                </a:solidFill>
                <a:latin typeface="Arial Black" panose="020B0A04020102020204" pitchFamily="34" charset="0"/>
                <a:ea typeface="Calibri" panose="020F0502020204030204"/>
              </a:rPr>
              <a:t>English subject </a:t>
            </a:r>
            <a:endParaRPr lang="es-MX" sz="4000" b="1" dirty="0">
              <a:solidFill>
                <a:prstClr val="black"/>
              </a:solidFill>
              <a:latin typeface="Arial Black" panose="020B0A04020102020204" pitchFamily="34" charset="0"/>
            </a:endParaRPr>
          </a:p>
        </p:txBody>
      </p:sp>
      <p:sp>
        <p:nvSpPr>
          <p:cNvPr id="6" name="5 Rectángulo"/>
          <p:cNvSpPr/>
          <p:nvPr/>
        </p:nvSpPr>
        <p:spPr>
          <a:xfrm>
            <a:off x="495849" y="3445779"/>
            <a:ext cx="11293046" cy="2862322"/>
          </a:xfrm>
          <a:prstGeom prst="rect">
            <a:avLst/>
          </a:prstGeom>
          <a:solidFill>
            <a:schemeClr val="bg1"/>
          </a:solidFill>
          <a:ln w="57150">
            <a:solidFill>
              <a:schemeClr val="tx1"/>
            </a:solidFill>
          </a:ln>
        </p:spPr>
        <p:txBody>
          <a:bodyPr wrap="square">
            <a:spAutoFit/>
          </a:bodyPr>
          <a:lstStyle/>
          <a:p>
            <a:pPr algn="just">
              <a:lnSpc>
                <a:spcPct val="150000"/>
              </a:lnSpc>
              <a:spcAft>
                <a:spcPts val="1000"/>
              </a:spcAft>
            </a:pPr>
            <a:r>
              <a:rPr lang="en-US" sz="4000" spc="-1" dirty="0">
                <a:solidFill>
                  <a:srgbClr val="000000"/>
                </a:solidFill>
                <a:latin typeface="Arial Black" panose="020B0A04020102020204"/>
                <a:ea typeface="Calibri" panose="020F0502020204030204"/>
              </a:rPr>
              <a:t>The development of </a:t>
            </a:r>
            <a:r>
              <a:rPr lang="en-US" sz="4000" spc="-1" dirty="0" smtClean="0">
                <a:solidFill>
                  <a:srgbClr val="000000"/>
                </a:solidFill>
                <a:latin typeface="Arial Black" panose="020B0A04020102020204"/>
                <a:ea typeface="Calibri" panose="020F0502020204030204"/>
              </a:rPr>
              <a:t>the vocabulary related with tourism in </a:t>
            </a:r>
            <a:r>
              <a:rPr lang="en-US" sz="4000" spc="-1" dirty="0">
                <a:solidFill>
                  <a:srgbClr val="000000"/>
                </a:solidFill>
                <a:latin typeface="Arial Black" panose="020B0A04020102020204"/>
                <a:ea typeface="Calibri" panose="020F0502020204030204"/>
              </a:rPr>
              <a:t>English </a:t>
            </a:r>
            <a:r>
              <a:rPr lang="en-US" sz="4000" spc="-1" dirty="0" smtClean="0">
                <a:solidFill>
                  <a:srgbClr val="000000"/>
                </a:solidFill>
                <a:latin typeface="Arial Black" panose="020B0A04020102020204"/>
                <a:ea typeface="Calibri" panose="020F0502020204030204"/>
              </a:rPr>
              <a:t>in 9th grade.</a:t>
            </a:r>
            <a:endParaRPr lang="es-MX" sz="3500" b="1" dirty="0">
              <a:ea typeface="Calibri" panose="020F0502020204030204"/>
              <a:cs typeface="Calibri" panose="020F0502020204030204"/>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p:nvPr/>
        </p:nvSpPr>
        <p:spPr>
          <a:xfrm>
            <a:off x="801956" y="692696"/>
            <a:ext cx="10686132" cy="784800"/>
          </a:xfrm>
          <a:prstGeom prst="rect">
            <a:avLst/>
          </a:prstGeom>
          <a:solidFill>
            <a:schemeClr val="bg1">
              <a:lumMod val="85000"/>
            </a:schemeClr>
          </a:solidFill>
          <a:ln w="0">
            <a:noFill/>
          </a:ln>
          <a:effectLst/>
        </p:spPr>
        <p:txBody>
          <a:bodyPr lIns="90000" tIns="45000" rIns="90000" bIns="45000" anchor="ctr">
            <a:normAutofit fontScale="56000" lnSpcReduction="20000"/>
          </a:bodyPr>
          <a:lstStyle/>
          <a:p>
            <a:pPr marL="0" marR="0" lvl="0" indent="0" algn="ctr" defTabSz="914400" eaLnBrk="1" fontAlgn="auto" latinLnBrk="0" hangingPunct="1">
              <a:lnSpc>
                <a:spcPct val="90000"/>
              </a:lnSpc>
              <a:spcBef>
                <a:spcPts val="0"/>
              </a:spcBef>
              <a:spcAft>
                <a:spcPts val="0"/>
              </a:spcAft>
              <a:buClrTx/>
              <a:buSzTx/>
              <a:buFontTx/>
              <a:buNone/>
              <a:defRPr/>
            </a:pPr>
            <a:br>
              <a:rPr kumimoji="0" sz="1800" b="0" i="0" u="none" strike="noStrike" kern="0" cap="none" spc="0" normalizeH="0" baseline="0" noProof="0" dirty="0" smtClean="0">
                <a:ln>
                  <a:noFill/>
                </a:ln>
                <a:solidFill>
                  <a:srgbClr val="C00000"/>
                </a:solidFill>
                <a:effectLst/>
                <a:uLnTx/>
                <a:uFillTx/>
                <a:latin typeface="Arial" panose="020B0604020202020204"/>
              </a:rPr>
            </a:br>
            <a:r>
              <a:rPr kumimoji="0" lang="en-US" sz="8800" b="1" i="0" u="none" strike="noStrike" kern="0" cap="none" spc="-1" normalizeH="0" baseline="0" noProof="0" dirty="0">
                <a:ln>
                  <a:noFill/>
                </a:ln>
                <a:solidFill>
                  <a:srgbClr val="C00000"/>
                </a:solidFill>
                <a:effectLst/>
                <a:uLnTx/>
                <a:uFillTx/>
                <a:latin typeface="Calibri" panose="020F0502020204030204"/>
                <a:ea typeface="Times New Roman" panose="02020603050405020304"/>
              </a:rPr>
              <a:t> </a:t>
            </a:r>
            <a:r>
              <a:rPr kumimoji="0" lang="en-US" sz="7900" b="1" i="0" u="none" strike="noStrike" kern="0" cap="none" spc="-1" normalizeH="0" baseline="0" noProof="0" dirty="0">
                <a:ln>
                  <a:noFill/>
                </a:ln>
                <a:solidFill>
                  <a:srgbClr val="C00000"/>
                </a:solidFill>
                <a:effectLst/>
                <a:uLnTx/>
                <a:uFillTx/>
                <a:latin typeface="Arial Black" panose="020B0A04020102020204"/>
                <a:ea typeface="Times New Roman" panose="02020603050405020304"/>
              </a:rPr>
              <a:t>OBJECTIVE</a:t>
            </a:r>
            <a:endParaRPr kumimoji="0" lang="en-US" sz="7900" b="0" i="0" u="none" strike="noStrike" kern="0" cap="none" spc="-1" normalizeH="0" baseline="0" noProof="0" dirty="0">
              <a:ln>
                <a:noFill/>
              </a:ln>
              <a:solidFill>
                <a:srgbClr val="C00000"/>
              </a:solidFill>
              <a:effectLst/>
              <a:uLnTx/>
              <a:uFillTx/>
              <a:latin typeface="Arial" panose="020B0604020202020204"/>
            </a:endParaRPr>
          </a:p>
        </p:txBody>
      </p:sp>
      <p:sp>
        <p:nvSpPr>
          <p:cNvPr id="3" name="2 Rectángulo"/>
          <p:cNvSpPr/>
          <p:nvPr/>
        </p:nvSpPr>
        <p:spPr>
          <a:xfrm>
            <a:off x="389213" y="1988843"/>
            <a:ext cx="11511623" cy="4708981"/>
          </a:xfrm>
          <a:prstGeom prst="rect">
            <a:avLst/>
          </a:prstGeom>
          <a:solidFill>
            <a:schemeClr val="bg1"/>
          </a:solidFill>
          <a:ln w="57150">
            <a:solidFill>
              <a:schemeClr val="tx1"/>
            </a:solidFill>
          </a:ln>
        </p:spPr>
        <p:txBody>
          <a:bodyPr wrap="square">
            <a:spAutoFit/>
          </a:bodyPr>
          <a:lstStyle/>
          <a:p>
            <a:pPr algn="just">
              <a:lnSpc>
                <a:spcPct val="150000"/>
              </a:lnSpc>
              <a:spcAft>
                <a:spcPts val="1000"/>
              </a:spcAft>
            </a:pPr>
            <a:r>
              <a:rPr lang="en-US" sz="4000" b="1" dirty="0">
                <a:latin typeface="Arial Black" panose="020B0A04020102020204" pitchFamily="34" charset="0"/>
                <a:ea typeface="Calibri" panose="020F0502020204030204"/>
                <a:cs typeface="Calibri" panose="020F0502020204030204"/>
              </a:rPr>
              <a:t>To propose a set of activities for </a:t>
            </a:r>
            <a:r>
              <a:rPr lang="en-US" sz="4000" b="1" dirty="0" smtClean="0">
                <a:latin typeface="Arial Black" panose="020B0A04020102020204" pitchFamily="34" charset="0"/>
                <a:ea typeface="Calibri" panose="020F0502020204030204"/>
                <a:cs typeface="Calibri" panose="020F0502020204030204"/>
              </a:rPr>
              <a:t>the development of </a:t>
            </a:r>
            <a:r>
              <a:rPr lang="en-US" sz="4000" b="1" dirty="0">
                <a:latin typeface="Arial Black" panose="020B0A04020102020204" pitchFamily="34" charset="0"/>
                <a:ea typeface="Calibri" panose="020F0502020204030204"/>
                <a:cs typeface="Calibri" panose="020F0502020204030204"/>
              </a:rPr>
              <a:t>the vocabulary related </a:t>
            </a:r>
            <a:r>
              <a:rPr lang="en-US" sz="4000" b="1" dirty="0" smtClean="0">
                <a:latin typeface="Arial Black" panose="020B0A04020102020204" pitchFamily="34" charset="0"/>
                <a:ea typeface="Calibri" panose="020F0502020204030204"/>
                <a:cs typeface="Calibri" panose="020F0502020204030204"/>
              </a:rPr>
              <a:t>with </a:t>
            </a:r>
            <a:r>
              <a:rPr lang="en-US" sz="4000" b="1" dirty="0">
                <a:latin typeface="Arial Black" panose="020B0A04020102020204" pitchFamily="34" charset="0"/>
                <a:ea typeface="Calibri" panose="020F0502020204030204"/>
                <a:cs typeface="Calibri" panose="020F0502020204030204"/>
              </a:rPr>
              <a:t>tourism in 9</a:t>
            </a:r>
            <a:r>
              <a:rPr lang="en-US" sz="4000" b="1" baseline="30000" dirty="0">
                <a:latin typeface="Arial Black" panose="020B0A04020102020204" pitchFamily="34" charset="0"/>
                <a:ea typeface="Calibri" panose="020F0502020204030204"/>
                <a:cs typeface="Calibri" panose="020F0502020204030204"/>
              </a:rPr>
              <a:t>th</a:t>
            </a:r>
            <a:r>
              <a:rPr lang="en-US" sz="4000" b="1" dirty="0">
                <a:latin typeface="Arial Black" panose="020B0A04020102020204" pitchFamily="34" charset="0"/>
                <a:ea typeface="Calibri" panose="020F0502020204030204"/>
                <a:cs typeface="Calibri" panose="020F0502020204030204"/>
              </a:rPr>
              <a:t> grade at ´´Combate de Soroa´´ secondary school in Candelaria. </a:t>
            </a:r>
            <a:endParaRPr lang="es-MX" sz="4000" b="1" dirty="0">
              <a:latin typeface="Arial Black" panose="020B0A04020102020204" pitchFamily="34" charset="0"/>
              <a:ea typeface="Calibri" panose="020F0502020204030204"/>
              <a:cs typeface="Calibri" panose="020F0502020204030204"/>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691318" y="428604"/>
            <a:ext cx="10429948" cy="6555641"/>
          </a:xfrm>
          <a:prstGeom prst="rect">
            <a:avLst/>
          </a:prstGeom>
          <a:noFill/>
        </p:spPr>
        <p:txBody>
          <a:bodyPr wrap="square" rtlCol="0">
            <a:spAutoFit/>
          </a:bodyPr>
          <a:lstStyle/>
          <a:p>
            <a:pPr algn="just"/>
            <a:r>
              <a:rPr lang="es-ES" sz="2400" b="1" dirty="0" smtClean="0">
                <a:solidFill>
                  <a:srgbClr val="FF0000"/>
                </a:solidFill>
                <a:latin typeface="Arial" panose="020B0604020202020204" pitchFamily="34" charset="0"/>
                <a:cs typeface="Arial" panose="020B0604020202020204" pitchFamily="34" charset="0"/>
              </a:rPr>
              <a:t>Las </a:t>
            </a:r>
            <a:r>
              <a:rPr lang="es-ES" sz="2400" b="1" dirty="0" err="1" smtClean="0">
                <a:solidFill>
                  <a:srgbClr val="FF0000"/>
                </a:solidFill>
                <a:latin typeface="Arial" panose="020B0604020202020204" pitchFamily="34" charset="0"/>
                <a:cs typeface="Arial" panose="020B0604020202020204" pitchFamily="34" charset="0"/>
              </a:rPr>
              <a:t>diapos</a:t>
            </a:r>
            <a:r>
              <a:rPr lang="es-ES" sz="2400" b="1" dirty="0" smtClean="0">
                <a:solidFill>
                  <a:srgbClr val="FF0000"/>
                </a:solidFill>
                <a:latin typeface="Arial" panose="020B0604020202020204" pitchFamily="34" charset="0"/>
                <a:cs typeface="Arial" panose="020B0604020202020204" pitchFamily="34" charset="0"/>
              </a:rPr>
              <a:t> con las </a:t>
            </a:r>
            <a:r>
              <a:rPr lang="es-ES" sz="2400" b="1" dirty="0" err="1" smtClean="0">
                <a:solidFill>
                  <a:srgbClr val="FF0000"/>
                </a:solidFill>
                <a:latin typeface="Arial" panose="020B0604020202020204" pitchFamily="34" charset="0"/>
                <a:cs typeface="Arial" panose="020B0604020202020204" pitchFamily="34" charset="0"/>
              </a:rPr>
              <a:t>Scientific</a:t>
            </a:r>
            <a:r>
              <a:rPr lang="es-ES" sz="2400" b="1" dirty="0" smtClean="0">
                <a:solidFill>
                  <a:srgbClr val="FF0000"/>
                </a:solidFill>
                <a:latin typeface="Arial" panose="020B0604020202020204" pitchFamily="34" charset="0"/>
                <a:cs typeface="Arial" panose="020B0604020202020204" pitchFamily="34" charset="0"/>
              </a:rPr>
              <a:t> </a:t>
            </a:r>
            <a:r>
              <a:rPr lang="es-ES" sz="2400" b="1" dirty="0" err="1" smtClean="0">
                <a:solidFill>
                  <a:srgbClr val="FF0000"/>
                </a:solidFill>
                <a:latin typeface="Arial" panose="020B0604020202020204" pitchFamily="34" charset="0"/>
                <a:cs typeface="Arial" panose="020B0604020202020204" pitchFamily="34" charset="0"/>
              </a:rPr>
              <a:t>questions</a:t>
            </a:r>
            <a:r>
              <a:rPr lang="es-ES" sz="2400" b="1" dirty="0" smtClean="0">
                <a:solidFill>
                  <a:srgbClr val="FF0000"/>
                </a:solidFill>
                <a:latin typeface="Arial" panose="020B0604020202020204" pitchFamily="34" charset="0"/>
                <a:cs typeface="Arial" panose="020B0604020202020204" pitchFamily="34" charset="0"/>
              </a:rPr>
              <a:t> and </a:t>
            </a:r>
            <a:r>
              <a:rPr lang="es-ES" sz="2400" b="1" dirty="0" err="1" smtClean="0">
                <a:solidFill>
                  <a:srgbClr val="FF0000"/>
                </a:solidFill>
                <a:latin typeface="Arial" panose="020B0604020202020204" pitchFamily="34" charset="0"/>
                <a:cs typeface="Arial" panose="020B0604020202020204" pitchFamily="34" charset="0"/>
              </a:rPr>
              <a:t>Scientific</a:t>
            </a:r>
            <a:r>
              <a:rPr lang="es-ES" sz="2400" b="1" dirty="0" smtClean="0">
                <a:solidFill>
                  <a:srgbClr val="FF0000"/>
                </a:solidFill>
                <a:latin typeface="Arial" panose="020B0604020202020204" pitchFamily="34" charset="0"/>
                <a:cs typeface="Arial" panose="020B0604020202020204" pitchFamily="34" charset="0"/>
              </a:rPr>
              <a:t> </a:t>
            </a:r>
            <a:r>
              <a:rPr lang="es-ES" sz="2400" b="1" dirty="0" err="1" smtClean="0">
                <a:solidFill>
                  <a:srgbClr val="FF0000"/>
                </a:solidFill>
                <a:latin typeface="Arial" panose="020B0604020202020204" pitchFamily="34" charset="0"/>
                <a:cs typeface="Arial" panose="020B0604020202020204" pitchFamily="34" charset="0"/>
              </a:rPr>
              <a:t>Tasks</a:t>
            </a:r>
            <a:r>
              <a:rPr lang="es-ES" sz="2400" b="1" dirty="0" smtClean="0">
                <a:solidFill>
                  <a:srgbClr val="FF0000"/>
                </a:solidFill>
                <a:latin typeface="Arial" panose="020B0604020202020204" pitchFamily="34" charset="0"/>
                <a:cs typeface="Arial" panose="020B0604020202020204" pitchFamily="34" charset="0"/>
              </a:rPr>
              <a:t> no se leen se explican de la siguiente manera a medida que van saliendo y para quien tenga 4ta SQ and ST  en este proceso investigativo no se dice: </a:t>
            </a:r>
            <a:endParaRPr lang="es-ES" sz="2400" b="1" dirty="0" smtClean="0">
              <a:solidFill>
                <a:srgbClr val="FF0000"/>
              </a:solidFill>
              <a:latin typeface="Arial" panose="020B0604020202020204" pitchFamily="34" charset="0"/>
              <a:cs typeface="Arial" panose="020B0604020202020204" pitchFamily="34" charset="0"/>
            </a:endParaRPr>
          </a:p>
          <a:p>
            <a:pPr algn="just"/>
            <a:endParaRPr lang="es-ES" sz="2400" b="1" dirty="0" smtClean="0">
              <a:solidFill>
                <a:srgbClr val="FF0000"/>
              </a:solidFill>
              <a:latin typeface="Arial" panose="020B0604020202020204" pitchFamily="34" charset="0"/>
              <a:cs typeface="Arial" panose="020B0604020202020204" pitchFamily="34" charset="0"/>
            </a:endParaRPr>
          </a:p>
          <a:p>
            <a:pPr algn="just">
              <a:buFont typeface="Arial" panose="020B0604020202020204" pitchFamily="34" charset="0"/>
              <a:buChar char="•"/>
            </a:pPr>
            <a:r>
              <a:rPr lang="es-ES" sz="2400" b="1" dirty="0" smtClean="0">
                <a:solidFill>
                  <a:srgbClr val="FF0000"/>
                </a:solidFill>
                <a:latin typeface="Arial" panose="020B0604020202020204" pitchFamily="34" charset="0"/>
                <a:cs typeface="Arial" panose="020B0604020202020204" pitchFamily="34" charset="0"/>
              </a:rPr>
              <a:t> </a:t>
            </a:r>
            <a:r>
              <a:rPr lang="es-ES" sz="2400" b="1" dirty="0" err="1" smtClean="0">
                <a:solidFill>
                  <a:srgbClr val="FF0000"/>
                </a:solidFill>
                <a:latin typeface="Arial" panose="020B0604020202020204" pitchFamily="34" charset="0"/>
                <a:cs typeface="Arial" panose="020B0604020202020204" pitchFamily="34" charset="0"/>
              </a:rPr>
              <a:t>The</a:t>
            </a:r>
            <a:r>
              <a:rPr lang="es-ES" sz="2400" b="1" dirty="0" smtClean="0">
                <a:solidFill>
                  <a:srgbClr val="FF0000"/>
                </a:solidFill>
                <a:latin typeface="Arial" panose="020B0604020202020204" pitchFamily="34" charset="0"/>
                <a:cs typeface="Arial" panose="020B0604020202020204" pitchFamily="34" charset="0"/>
              </a:rPr>
              <a:t> </a:t>
            </a:r>
            <a:r>
              <a:rPr lang="es-ES" sz="2400" b="1" dirty="0" err="1" smtClean="0">
                <a:solidFill>
                  <a:srgbClr val="FF0000"/>
                </a:solidFill>
                <a:latin typeface="Arial" panose="020B0604020202020204" pitchFamily="34" charset="0"/>
                <a:cs typeface="Arial" panose="020B0604020202020204" pitchFamily="34" charset="0"/>
              </a:rPr>
              <a:t>first</a:t>
            </a:r>
            <a:r>
              <a:rPr lang="es-ES" sz="2400" b="1" dirty="0" smtClean="0">
                <a:solidFill>
                  <a:srgbClr val="FF0000"/>
                </a:solidFill>
                <a:latin typeface="Arial" panose="020B0604020202020204" pitchFamily="34" charset="0"/>
                <a:cs typeface="Arial" panose="020B0604020202020204" pitchFamily="34" charset="0"/>
              </a:rPr>
              <a:t> </a:t>
            </a:r>
            <a:r>
              <a:rPr lang="es-ES" sz="2400" b="1" dirty="0" err="1" smtClean="0">
                <a:solidFill>
                  <a:srgbClr val="FF0000"/>
                </a:solidFill>
                <a:latin typeface="Arial" panose="020B0604020202020204" pitchFamily="34" charset="0"/>
                <a:cs typeface="Arial" panose="020B0604020202020204" pitchFamily="34" charset="0"/>
              </a:rPr>
              <a:t>scientific</a:t>
            </a:r>
            <a:r>
              <a:rPr lang="es-ES" sz="2400" b="1" dirty="0" smtClean="0">
                <a:solidFill>
                  <a:srgbClr val="FF0000"/>
                </a:solidFill>
                <a:latin typeface="Arial" panose="020B0604020202020204" pitchFamily="34" charset="0"/>
                <a:cs typeface="Arial" panose="020B0604020202020204" pitchFamily="34" charset="0"/>
              </a:rPr>
              <a:t> </a:t>
            </a:r>
            <a:r>
              <a:rPr lang="es-ES" sz="2400" b="1" dirty="0" err="1" smtClean="0">
                <a:solidFill>
                  <a:srgbClr val="FF0000"/>
                </a:solidFill>
                <a:latin typeface="Arial" panose="020B0604020202020204" pitchFamily="34" charset="0"/>
                <a:cs typeface="Arial" panose="020B0604020202020204" pitchFamily="34" charset="0"/>
              </a:rPr>
              <a:t>question</a:t>
            </a:r>
            <a:r>
              <a:rPr lang="es-ES" sz="2400" b="1" dirty="0" smtClean="0">
                <a:solidFill>
                  <a:srgbClr val="FF0000"/>
                </a:solidFill>
                <a:latin typeface="Arial" panose="020B0604020202020204" pitchFamily="34" charset="0"/>
                <a:cs typeface="Arial" panose="020B0604020202020204" pitchFamily="34" charset="0"/>
              </a:rPr>
              <a:t> and </a:t>
            </a:r>
            <a:r>
              <a:rPr lang="es-ES" sz="2400" b="1" dirty="0" err="1" smtClean="0">
                <a:solidFill>
                  <a:srgbClr val="FF0000"/>
                </a:solidFill>
                <a:latin typeface="Arial" panose="020B0604020202020204" pitchFamily="34" charset="0"/>
                <a:cs typeface="Arial" panose="020B0604020202020204" pitchFamily="34" charset="0"/>
              </a:rPr>
              <a:t>the</a:t>
            </a:r>
            <a:r>
              <a:rPr lang="es-ES" sz="2400" b="1" dirty="0" smtClean="0">
                <a:solidFill>
                  <a:srgbClr val="FF0000"/>
                </a:solidFill>
                <a:latin typeface="Arial" panose="020B0604020202020204" pitchFamily="34" charset="0"/>
                <a:cs typeface="Arial" panose="020B0604020202020204" pitchFamily="34" charset="0"/>
              </a:rPr>
              <a:t> </a:t>
            </a:r>
            <a:r>
              <a:rPr lang="es-ES" sz="2400" b="1" dirty="0" err="1" smtClean="0">
                <a:solidFill>
                  <a:srgbClr val="FF0000"/>
                </a:solidFill>
                <a:latin typeface="Arial" panose="020B0604020202020204" pitchFamily="34" charset="0"/>
                <a:cs typeface="Arial" panose="020B0604020202020204" pitchFamily="34" charset="0"/>
              </a:rPr>
              <a:t>first</a:t>
            </a:r>
            <a:r>
              <a:rPr lang="es-ES" sz="2400" b="1" dirty="0" smtClean="0">
                <a:solidFill>
                  <a:srgbClr val="FF0000"/>
                </a:solidFill>
                <a:latin typeface="Arial" panose="020B0604020202020204" pitchFamily="34" charset="0"/>
                <a:cs typeface="Arial" panose="020B0604020202020204" pitchFamily="34" charset="0"/>
              </a:rPr>
              <a:t> </a:t>
            </a:r>
            <a:r>
              <a:rPr lang="es-ES" sz="2400" b="1" dirty="0" err="1" smtClean="0">
                <a:solidFill>
                  <a:srgbClr val="FF0000"/>
                </a:solidFill>
                <a:latin typeface="Arial" panose="020B0604020202020204" pitchFamily="34" charset="0"/>
                <a:cs typeface="Arial" panose="020B0604020202020204" pitchFamily="34" charset="0"/>
              </a:rPr>
              <a:t>scientific</a:t>
            </a:r>
            <a:r>
              <a:rPr lang="es-ES" sz="2400" b="1" dirty="0" smtClean="0">
                <a:solidFill>
                  <a:srgbClr val="FF0000"/>
                </a:solidFill>
                <a:latin typeface="Arial" panose="020B0604020202020204" pitchFamily="34" charset="0"/>
                <a:cs typeface="Arial" panose="020B0604020202020204" pitchFamily="34" charset="0"/>
              </a:rPr>
              <a:t> </a:t>
            </a:r>
            <a:r>
              <a:rPr lang="es-ES" sz="2400" b="1" dirty="0" err="1" smtClean="0">
                <a:solidFill>
                  <a:srgbClr val="FF0000"/>
                </a:solidFill>
                <a:latin typeface="Arial" panose="020B0604020202020204" pitchFamily="34" charset="0"/>
                <a:cs typeface="Arial" panose="020B0604020202020204" pitchFamily="34" charset="0"/>
              </a:rPr>
              <a:t>task</a:t>
            </a:r>
            <a:r>
              <a:rPr lang="es-ES" sz="2400" b="1" dirty="0" smtClean="0">
                <a:solidFill>
                  <a:srgbClr val="FF0000"/>
                </a:solidFill>
                <a:latin typeface="Arial" panose="020B0604020202020204" pitchFamily="34" charset="0"/>
                <a:cs typeface="Arial" panose="020B0604020202020204" pitchFamily="34" charset="0"/>
              </a:rPr>
              <a:t> are </a:t>
            </a:r>
            <a:r>
              <a:rPr lang="es-ES" sz="2400" b="1" dirty="0" err="1" smtClean="0">
                <a:solidFill>
                  <a:srgbClr val="FF0000"/>
                </a:solidFill>
                <a:latin typeface="Arial" panose="020B0604020202020204" pitchFamily="34" charset="0"/>
                <a:cs typeface="Arial" panose="020B0604020202020204" pitchFamily="34" charset="0"/>
              </a:rPr>
              <a:t>related</a:t>
            </a:r>
            <a:r>
              <a:rPr lang="es-ES" sz="2400" b="1" dirty="0" smtClean="0">
                <a:solidFill>
                  <a:srgbClr val="FF0000"/>
                </a:solidFill>
                <a:latin typeface="Arial" panose="020B0604020202020204" pitchFamily="34" charset="0"/>
                <a:cs typeface="Arial" panose="020B0604020202020204" pitchFamily="34" charset="0"/>
              </a:rPr>
              <a:t> </a:t>
            </a:r>
            <a:r>
              <a:rPr lang="es-ES" sz="2400" b="1" dirty="0" err="1" smtClean="0">
                <a:solidFill>
                  <a:srgbClr val="FF0000"/>
                </a:solidFill>
                <a:latin typeface="Arial" panose="020B0604020202020204" pitchFamily="34" charset="0"/>
                <a:cs typeface="Arial" panose="020B0604020202020204" pitchFamily="34" charset="0"/>
              </a:rPr>
              <a:t>to</a:t>
            </a:r>
            <a:r>
              <a:rPr lang="es-ES" sz="2400" b="1" dirty="0" smtClean="0">
                <a:solidFill>
                  <a:srgbClr val="FF0000"/>
                </a:solidFill>
                <a:latin typeface="Arial" panose="020B0604020202020204" pitchFamily="34" charset="0"/>
                <a:cs typeface="Arial" panose="020B0604020202020204" pitchFamily="34" charset="0"/>
              </a:rPr>
              <a:t> </a:t>
            </a:r>
            <a:r>
              <a:rPr lang="es-ES" sz="2400" b="1" dirty="0" err="1" smtClean="0">
                <a:solidFill>
                  <a:srgbClr val="FF0000"/>
                </a:solidFill>
                <a:latin typeface="Arial" panose="020B0604020202020204" pitchFamily="34" charset="0"/>
                <a:cs typeface="Arial" panose="020B0604020202020204" pitchFamily="34" charset="0"/>
              </a:rPr>
              <a:t>Bibliographical</a:t>
            </a:r>
            <a:r>
              <a:rPr lang="es-ES" sz="2400" b="1" dirty="0" smtClean="0">
                <a:solidFill>
                  <a:srgbClr val="FF0000"/>
                </a:solidFill>
                <a:latin typeface="Arial" panose="020B0604020202020204" pitchFamily="34" charset="0"/>
                <a:cs typeface="Arial" panose="020B0604020202020204" pitchFamily="34" charset="0"/>
              </a:rPr>
              <a:t> </a:t>
            </a:r>
            <a:r>
              <a:rPr lang="es-ES" sz="2400" b="1" dirty="0" err="1" smtClean="0">
                <a:solidFill>
                  <a:srgbClr val="FF0000"/>
                </a:solidFill>
                <a:latin typeface="Arial" panose="020B0604020202020204" pitchFamily="34" charset="0"/>
                <a:cs typeface="Arial" panose="020B0604020202020204" pitchFamily="34" charset="0"/>
              </a:rPr>
              <a:t>References</a:t>
            </a:r>
            <a:r>
              <a:rPr lang="es-ES" sz="2400" b="1" dirty="0" smtClean="0">
                <a:solidFill>
                  <a:srgbClr val="FF0000"/>
                </a:solidFill>
                <a:latin typeface="Arial" panose="020B0604020202020204" pitchFamily="34" charset="0"/>
                <a:cs typeface="Arial" panose="020B0604020202020204" pitchFamily="34" charset="0"/>
              </a:rPr>
              <a:t>…</a:t>
            </a:r>
            <a:endParaRPr lang="es-ES" sz="2400" b="1" dirty="0" smtClean="0">
              <a:solidFill>
                <a:srgbClr val="FF0000"/>
              </a:solidFill>
              <a:latin typeface="Arial" panose="020B0604020202020204" pitchFamily="34" charset="0"/>
              <a:cs typeface="Arial" panose="020B0604020202020204" pitchFamily="34" charset="0"/>
            </a:endParaRPr>
          </a:p>
          <a:p>
            <a:pPr algn="just">
              <a:buFont typeface="Arial" panose="020B0604020202020204" pitchFamily="34" charset="0"/>
              <a:buChar char="•"/>
            </a:pPr>
            <a:endParaRPr lang="es-ES" sz="2400" b="1" dirty="0" smtClean="0">
              <a:solidFill>
                <a:srgbClr val="FF0000"/>
              </a:solidFill>
              <a:latin typeface="Arial" panose="020B0604020202020204" pitchFamily="34" charset="0"/>
              <a:cs typeface="Arial" panose="020B0604020202020204" pitchFamily="34" charset="0"/>
            </a:endParaRPr>
          </a:p>
          <a:p>
            <a:pPr algn="just">
              <a:buFont typeface="Arial" panose="020B0604020202020204" pitchFamily="34" charset="0"/>
              <a:buChar char="•"/>
            </a:pPr>
            <a:r>
              <a:rPr lang="es-ES" sz="2400" b="1" dirty="0" err="1" smtClean="0">
                <a:solidFill>
                  <a:srgbClr val="FF0000"/>
                </a:solidFill>
                <a:latin typeface="Arial" panose="020B0604020202020204" pitchFamily="34" charset="0"/>
                <a:cs typeface="Arial" panose="020B0604020202020204" pitchFamily="34" charset="0"/>
              </a:rPr>
              <a:t>The</a:t>
            </a:r>
            <a:r>
              <a:rPr lang="es-ES" sz="2400" b="1" dirty="0" smtClean="0">
                <a:solidFill>
                  <a:srgbClr val="FF0000"/>
                </a:solidFill>
                <a:latin typeface="Arial" panose="020B0604020202020204" pitchFamily="34" charset="0"/>
                <a:cs typeface="Arial" panose="020B0604020202020204" pitchFamily="34" charset="0"/>
              </a:rPr>
              <a:t> </a:t>
            </a:r>
            <a:r>
              <a:rPr lang="es-ES" sz="2400" b="1" dirty="0" err="1" smtClean="0">
                <a:solidFill>
                  <a:srgbClr val="FF0000"/>
                </a:solidFill>
                <a:latin typeface="Arial" panose="020B0604020202020204" pitchFamily="34" charset="0"/>
                <a:cs typeface="Arial" panose="020B0604020202020204" pitchFamily="34" charset="0"/>
              </a:rPr>
              <a:t>second</a:t>
            </a:r>
            <a:r>
              <a:rPr lang="es-ES" sz="2400" b="1" dirty="0" smtClean="0">
                <a:solidFill>
                  <a:srgbClr val="FF0000"/>
                </a:solidFill>
                <a:latin typeface="Arial" panose="020B0604020202020204" pitchFamily="34" charset="0"/>
                <a:cs typeface="Arial" panose="020B0604020202020204" pitchFamily="34" charset="0"/>
              </a:rPr>
              <a:t> </a:t>
            </a:r>
            <a:r>
              <a:rPr lang="es-ES" sz="2400" b="1" dirty="0" err="1" smtClean="0">
                <a:solidFill>
                  <a:srgbClr val="FF0000"/>
                </a:solidFill>
                <a:latin typeface="Arial" panose="020B0604020202020204" pitchFamily="34" charset="0"/>
                <a:cs typeface="Arial" panose="020B0604020202020204" pitchFamily="34" charset="0"/>
              </a:rPr>
              <a:t>scientific</a:t>
            </a:r>
            <a:r>
              <a:rPr lang="es-ES" sz="2400" b="1" dirty="0" smtClean="0">
                <a:solidFill>
                  <a:srgbClr val="FF0000"/>
                </a:solidFill>
                <a:latin typeface="Arial" panose="020B0604020202020204" pitchFamily="34" charset="0"/>
                <a:cs typeface="Arial" panose="020B0604020202020204" pitchFamily="34" charset="0"/>
              </a:rPr>
              <a:t> </a:t>
            </a:r>
            <a:r>
              <a:rPr lang="es-ES" sz="2400" b="1" dirty="0" err="1" smtClean="0">
                <a:solidFill>
                  <a:srgbClr val="FF0000"/>
                </a:solidFill>
                <a:latin typeface="Arial" panose="020B0604020202020204" pitchFamily="34" charset="0"/>
                <a:cs typeface="Arial" panose="020B0604020202020204" pitchFamily="34" charset="0"/>
              </a:rPr>
              <a:t>question</a:t>
            </a:r>
            <a:r>
              <a:rPr lang="es-ES" sz="2400" b="1" dirty="0" smtClean="0">
                <a:solidFill>
                  <a:srgbClr val="FF0000"/>
                </a:solidFill>
                <a:latin typeface="Arial" panose="020B0604020202020204" pitchFamily="34" charset="0"/>
                <a:cs typeface="Arial" panose="020B0604020202020204" pitchFamily="34" charset="0"/>
              </a:rPr>
              <a:t> and </a:t>
            </a:r>
            <a:r>
              <a:rPr lang="es-ES" sz="2400" b="1" dirty="0" err="1" smtClean="0">
                <a:solidFill>
                  <a:srgbClr val="FF0000"/>
                </a:solidFill>
                <a:latin typeface="Arial" panose="020B0604020202020204" pitchFamily="34" charset="0"/>
                <a:cs typeface="Arial" panose="020B0604020202020204" pitchFamily="34" charset="0"/>
              </a:rPr>
              <a:t>the</a:t>
            </a:r>
            <a:r>
              <a:rPr lang="es-ES" sz="2400" b="1" dirty="0" smtClean="0">
                <a:solidFill>
                  <a:srgbClr val="FF0000"/>
                </a:solidFill>
                <a:latin typeface="Arial" panose="020B0604020202020204" pitchFamily="34" charset="0"/>
                <a:cs typeface="Arial" panose="020B0604020202020204" pitchFamily="34" charset="0"/>
              </a:rPr>
              <a:t> </a:t>
            </a:r>
            <a:r>
              <a:rPr lang="es-ES" sz="2400" b="1" dirty="0" err="1" smtClean="0">
                <a:solidFill>
                  <a:srgbClr val="FF0000"/>
                </a:solidFill>
                <a:latin typeface="Arial" panose="020B0604020202020204" pitchFamily="34" charset="0"/>
                <a:cs typeface="Arial" panose="020B0604020202020204" pitchFamily="34" charset="0"/>
              </a:rPr>
              <a:t>second</a:t>
            </a:r>
            <a:r>
              <a:rPr lang="es-ES" sz="2400" b="1" dirty="0" smtClean="0">
                <a:solidFill>
                  <a:srgbClr val="FF0000"/>
                </a:solidFill>
                <a:latin typeface="Arial" panose="020B0604020202020204" pitchFamily="34" charset="0"/>
                <a:cs typeface="Arial" panose="020B0604020202020204" pitchFamily="34" charset="0"/>
              </a:rPr>
              <a:t> </a:t>
            </a:r>
            <a:r>
              <a:rPr lang="es-ES" sz="2400" b="1" dirty="0" err="1" smtClean="0">
                <a:solidFill>
                  <a:srgbClr val="FF0000"/>
                </a:solidFill>
                <a:latin typeface="Arial" panose="020B0604020202020204" pitchFamily="34" charset="0"/>
                <a:cs typeface="Arial" panose="020B0604020202020204" pitchFamily="34" charset="0"/>
              </a:rPr>
              <a:t>scientific</a:t>
            </a:r>
            <a:r>
              <a:rPr lang="es-ES" sz="2400" b="1" dirty="0" smtClean="0">
                <a:solidFill>
                  <a:srgbClr val="FF0000"/>
                </a:solidFill>
                <a:latin typeface="Arial" panose="020B0604020202020204" pitchFamily="34" charset="0"/>
                <a:cs typeface="Arial" panose="020B0604020202020204" pitchFamily="34" charset="0"/>
              </a:rPr>
              <a:t> </a:t>
            </a:r>
            <a:r>
              <a:rPr lang="es-ES" sz="2400" b="1" dirty="0" err="1" smtClean="0">
                <a:solidFill>
                  <a:srgbClr val="FF0000"/>
                </a:solidFill>
                <a:latin typeface="Arial" panose="020B0604020202020204" pitchFamily="34" charset="0"/>
                <a:cs typeface="Arial" panose="020B0604020202020204" pitchFamily="34" charset="0"/>
              </a:rPr>
              <a:t>task</a:t>
            </a:r>
            <a:r>
              <a:rPr lang="es-ES" sz="2400" b="1" dirty="0" smtClean="0">
                <a:solidFill>
                  <a:srgbClr val="FF0000"/>
                </a:solidFill>
                <a:latin typeface="Arial" panose="020B0604020202020204" pitchFamily="34" charset="0"/>
                <a:cs typeface="Arial" panose="020B0604020202020204" pitchFamily="34" charset="0"/>
              </a:rPr>
              <a:t> are </a:t>
            </a:r>
            <a:r>
              <a:rPr lang="es-ES" sz="2400" b="1" dirty="0" err="1" smtClean="0">
                <a:solidFill>
                  <a:srgbClr val="FF0000"/>
                </a:solidFill>
                <a:latin typeface="Arial" panose="020B0604020202020204" pitchFamily="34" charset="0"/>
                <a:cs typeface="Arial" panose="020B0604020202020204" pitchFamily="34" charset="0"/>
              </a:rPr>
              <a:t>related</a:t>
            </a:r>
            <a:r>
              <a:rPr lang="es-ES" sz="2400" b="1" dirty="0" smtClean="0">
                <a:solidFill>
                  <a:srgbClr val="FF0000"/>
                </a:solidFill>
                <a:latin typeface="Arial" panose="020B0604020202020204" pitchFamily="34" charset="0"/>
                <a:cs typeface="Arial" panose="020B0604020202020204" pitchFamily="34" charset="0"/>
              </a:rPr>
              <a:t> </a:t>
            </a:r>
            <a:r>
              <a:rPr lang="es-ES" sz="2400" b="1" dirty="0" err="1" smtClean="0">
                <a:solidFill>
                  <a:srgbClr val="FF0000"/>
                </a:solidFill>
                <a:latin typeface="Arial" panose="020B0604020202020204" pitchFamily="34" charset="0"/>
                <a:cs typeface="Arial" panose="020B0604020202020204" pitchFamily="34" charset="0"/>
              </a:rPr>
              <a:t>to</a:t>
            </a:r>
            <a:r>
              <a:rPr lang="es-ES" sz="2400" b="1" dirty="0" smtClean="0">
                <a:solidFill>
                  <a:srgbClr val="FF0000"/>
                </a:solidFill>
                <a:latin typeface="Arial" panose="020B0604020202020204" pitchFamily="34" charset="0"/>
                <a:cs typeface="Arial" panose="020B0604020202020204" pitchFamily="34" charset="0"/>
              </a:rPr>
              <a:t> </a:t>
            </a:r>
            <a:r>
              <a:rPr lang="es-ES" sz="2400" b="1" dirty="0" err="1" smtClean="0">
                <a:solidFill>
                  <a:srgbClr val="FF0000"/>
                </a:solidFill>
                <a:latin typeface="Arial" panose="020B0604020202020204" pitchFamily="34" charset="0"/>
                <a:cs typeface="Arial" panose="020B0604020202020204" pitchFamily="34" charset="0"/>
              </a:rPr>
              <a:t>Characterization</a:t>
            </a:r>
            <a:r>
              <a:rPr lang="es-ES" sz="2400" b="1" dirty="0" smtClean="0">
                <a:solidFill>
                  <a:srgbClr val="FF0000"/>
                </a:solidFill>
                <a:latin typeface="Arial" panose="020B0604020202020204" pitchFamily="34" charset="0"/>
                <a:cs typeface="Arial" panose="020B0604020202020204" pitchFamily="34" charset="0"/>
              </a:rPr>
              <a:t> of </a:t>
            </a:r>
            <a:r>
              <a:rPr lang="es-ES" sz="2400" b="1" dirty="0" err="1" smtClean="0">
                <a:solidFill>
                  <a:srgbClr val="FF0000"/>
                </a:solidFill>
                <a:latin typeface="Arial" panose="020B0604020202020204" pitchFamily="34" charset="0"/>
                <a:cs typeface="Arial" panose="020B0604020202020204" pitchFamily="34" charset="0"/>
              </a:rPr>
              <a:t>the</a:t>
            </a:r>
            <a:r>
              <a:rPr lang="es-ES" sz="2400" b="1" dirty="0" smtClean="0">
                <a:solidFill>
                  <a:srgbClr val="FF0000"/>
                </a:solidFill>
                <a:latin typeface="Arial" panose="020B0604020202020204" pitchFamily="34" charset="0"/>
                <a:cs typeface="Arial" panose="020B0604020202020204" pitchFamily="34" charset="0"/>
              </a:rPr>
              <a:t> </a:t>
            </a:r>
            <a:r>
              <a:rPr lang="es-ES" sz="2400" b="1" dirty="0" err="1" smtClean="0">
                <a:solidFill>
                  <a:srgbClr val="FF0000"/>
                </a:solidFill>
                <a:latin typeface="Arial" panose="020B0604020202020204" pitchFamily="34" charset="0"/>
                <a:cs typeface="Arial" panose="020B0604020202020204" pitchFamily="34" charset="0"/>
              </a:rPr>
              <a:t>initial</a:t>
            </a:r>
            <a:r>
              <a:rPr lang="es-ES" sz="2400" b="1" dirty="0" smtClean="0">
                <a:solidFill>
                  <a:srgbClr val="FF0000"/>
                </a:solidFill>
                <a:latin typeface="Arial" panose="020B0604020202020204" pitchFamily="34" charset="0"/>
                <a:cs typeface="Arial" panose="020B0604020202020204" pitchFamily="34" charset="0"/>
              </a:rPr>
              <a:t> </a:t>
            </a:r>
            <a:r>
              <a:rPr lang="es-ES" sz="2400" b="1" dirty="0" err="1" smtClean="0">
                <a:solidFill>
                  <a:srgbClr val="FF0000"/>
                </a:solidFill>
                <a:latin typeface="Arial" panose="020B0604020202020204" pitchFamily="34" charset="0"/>
                <a:cs typeface="Arial" panose="020B0604020202020204" pitchFamily="34" charset="0"/>
              </a:rPr>
              <a:t>stage</a:t>
            </a:r>
            <a:r>
              <a:rPr lang="es-ES" sz="2400" b="1" dirty="0" smtClean="0">
                <a:solidFill>
                  <a:srgbClr val="FF0000"/>
                </a:solidFill>
                <a:latin typeface="Arial" panose="020B0604020202020204" pitchFamily="34" charset="0"/>
                <a:cs typeface="Arial" panose="020B0604020202020204" pitchFamily="34" charset="0"/>
              </a:rPr>
              <a:t>…</a:t>
            </a:r>
            <a:endParaRPr lang="es-ES" sz="2400" b="1" dirty="0" smtClean="0">
              <a:solidFill>
                <a:srgbClr val="FF0000"/>
              </a:solidFill>
              <a:latin typeface="Arial" panose="020B0604020202020204" pitchFamily="34" charset="0"/>
              <a:cs typeface="Arial" panose="020B0604020202020204" pitchFamily="34" charset="0"/>
            </a:endParaRPr>
          </a:p>
          <a:p>
            <a:pPr algn="just"/>
            <a:endParaRPr lang="es-ES" sz="2400" b="1" dirty="0" smtClean="0">
              <a:solidFill>
                <a:srgbClr val="FF0000"/>
              </a:solidFill>
              <a:latin typeface="Arial" panose="020B0604020202020204" pitchFamily="34" charset="0"/>
              <a:cs typeface="Arial" panose="020B0604020202020204" pitchFamily="34" charset="0"/>
            </a:endParaRPr>
          </a:p>
          <a:p>
            <a:pPr algn="just">
              <a:buFont typeface="Arial" panose="020B0604020202020204" pitchFamily="34" charset="0"/>
              <a:buChar char="•"/>
            </a:pPr>
            <a:r>
              <a:rPr lang="es-ES" sz="2400" b="1" dirty="0" err="1" smtClean="0">
                <a:solidFill>
                  <a:srgbClr val="FF0000"/>
                </a:solidFill>
                <a:latin typeface="Arial" panose="020B0604020202020204" pitchFamily="34" charset="0"/>
                <a:cs typeface="Arial" panose="020B0604020202020204" pitchFamily="34" charset="0"/>
              </a:rPr>
              <a:t>The</a:t>
            </a:r>
            <a:r>
              <a:rPr lang="es-ES" sz="2400" b="1" dirty="0" smtClean="0">
                <a:solidFill>
                  <a:srgbClr val="FF0000"/>
                </a:solidFill>
                <a:latin typeface="Arial" panose="020B0604020202020204" pitchFamily="34" charset="0"/>
                <a:cs typeface="Arial" panose="020B0604020202020204" pitchFamily="34" charset="0"/>
              </a:rPr>
              <a:t> </a:t>
            </a:r>
            <a:r>
              <a:rPr lang="es-ES" sz="2400" b="1" dirty="0" err="1" smtClean="0">
                <a:solidFill>
                  <a:srgbClr val="FF0000"/>
                </a:solidFill>
                <a:latin typeface="Arial" panose="020B0604020202020204" pitchFamily="34" charset="0"/>
                <a:cs typeface="Arial" panose="020B0604020202020204" pitchFamily="34" charset="0"/>
              </a:rPr>
              <a:t>third</a:t>
            </a:r>
            <a:r>
              <a:rPr lang="es-ES" sz="2400" b="1" dirty="0" smtClean="0">
                <a:solidFill>
                  <a:srgbClr val="FF0000"/>
                </a:solidFill>
                <a:latin typeface="Arial" panose="020B0604020202020204" pitchFamily="34" charset="0"/>
                <a:cs typeface="Arial" panose="020B0604020202020204" pitchFamily="34" charset="0"/>
              </a:rPr>
              <a:t> </a:t>
            </a:r>
            <a:r>
              <a:rPr lang="es-ES" sz="2400" b="1" dirty="0" err="1" smtClean="0">
                <a:solidFill>
                  <a:srgbClr val="FF0000"/>
                </a:solidFill>
                <a:latin typeface="Arial" panose="020B0604020202020204" pitchFamily="34" charset="0"/>
                <a:cs typeface="Arial" panose="020B0604020202020204" pitchFamily="34" charset="0"/>
              </a:rPr>
              <a:t>scientific</a:t>
            </a:r>
            <a:r>
              <a:rPr lang="es-ES" sz="2400" b="1" dirty="0" smtClean="0">
                <a:solidFill>
                  <a:srgbClr val="FF0000"/>
                </a:solidFill>
                <a:latin typeface="Arial" panose="020B0604020202020204" pitchFamily="34" charset="0"/>
                <a:cs typeface="Arial" panose="020B0604020202020204" pitchFamily="34" charset="0"/>
              </a:rPr>
              <a:t> </a:t>
            </a:r>
            <a:r>
              <a:rPr lang="es-ES" sz="2400" b="1" dirty="0" err="1" smtClean="0">
                <a:solidFill>
                  <a:srgbClr val="FF0000"/>
                </a:solidFill>
                <a:latin typeface="Arial" panose="020B0604020202020204" pitchFamily="34" charset="0"/>
                <a:cs typeface="Arial" panose="020B0604020202020204" pitchFamily="34" charset="0"/>
              </a:rPr>
              <a:t>question</a:t>
            </a:r>
            <a:r>
              <a:rPr lang="es-ES" sz="2400" b="1" dirty="0" smtClean="0">
                <a:solidFill>
                  <a:srgbClr val="FF0000"/>
                </a:solidFill>
                <a:latin typeface="Arial" panose="020B0604020202020204" pitchFamily="34" charset="0"/>
                <a:cs typeface="Arial" panose="020B0604020202020204" pitchFamily="34" charset="0"/>
              </a:rPr>
              <a:t> and </a:t>
            </a:r>
            <a:r>
              <a:rPr lang="es-ES" sz="2400" b="1" dirty="0" err="1" smtClean="0">
                <a:solidFill>
                  <a:srgbClr val="FF0000"/>
                </a:solidFill>
                <a:latin typeface="Arial" panose="020B0604020202020204" pitchFamily="34" charset="0"/>
                <a:cs typeface="Arial" panose="020B0604020202020204" pitchFamily="34" charset="0"/>
              </a:rPr>
              <a:t>the</a:t>
            </a:r>
            <a:r>
              <a:rPr lang="es-ES" sz="2400" b="1" dirty="0" smtClean="0">
                <a:solidFill>
                  <a:srgbClr val="FF0000"/>
                </a:solidFill>
                <a:latin typeface="Arial" panose="020B0604020202020204" pitchFamily="34" charset="0"/>
                <a:cs typeface="Arial" panose="020B0604020202020204" pitchFamily="34" charset="0"/>
              </a:rPr>
              <a:t> </a:t>
            </a:r>
            <a:r>
              <a:rPr lang="es-ES" sz="2400" b="1" dirty="0" err="1" smtClean="0">
                <a:solidFill>
                  <a:srgbClr val="FF0000"/>
                </a:solidFill>
                <a:latin typeface="Arial" panose="020B0604020202020204" pitchFamily="34" charset="0"/>
                <a:cs typeface="Arial" panose="020B0604020202020204" pitchFamily="34" charset="0"/>
              </a:rPr>
              <a:t>third</a:t>
            </a:r>
            <a:r>
              <a:rPr lang="es-ES" sz="2400" b="1" dirty="0" smtClean="0">
                <a:solidFill>
                  <a:srgbClr val="FF0000"/>
                </a:solidFill>
                <a:latin typeface="Arial" panose="020B0604020202020204" pitchFamily="34" charset="0"/>
                <a:cs typeface="Arial" panose="020B0604020202020204" pitchFamily="34" charset="0"/>
              </a:rPr>
              <a:t> </a:t>
            </a:r>
            <a:r>
              <a:rPr lang="es-ES" sz="2400" b="1" dirty="0" err="1" smtClean="0">
                <a:solidFill>
                  <a:srgbClr val="FF0000"/>
                </a:solidFill>
                <a:latin typeface="Arial" panose="020B0604020202020204" pitchFamily="34" charset="0"/>
                <a:cs typeface="Arial" panose="020B0604020202020204" pitchFamily="34" charset="0"/>
              </a:rPr>
              <a:t>scientific</a:t>
            </a:r>
            <a:r>
              <a:rPr lang="es-ES" sz="2400" b="1" dirty="0" smtClean="0">
                <a:solidFill>
                  <a:srgbClr val="FF0000"/>
                </a:solidFill>
                <a:latin typeface="Arial" panose="020B0604020202020204" pitchFamily="34" charset="0"/>
                <a:cs typeface="Arial" panose="020B0604020202020204" pitchFamily="34" charset="0"/>
              </a:rPr>
              <a:t> </a:t>
            </a:r>
            <a:r>
              <a:rPr lang="es-ES" sz="2400" b="1" dirty="0" err="1" smtClean="0">
                <a:solidFill>
                  <a:srgbClr val="FF0000"/>
                </a:solidFill>
                <a:latin typeface="Arial" panose="020B0604020202020204" pitchFamily="34" charset="0"/>
                <a:cs typeface="Arial" panose="020B0604020202020204" pitchFamily="34" charset="0"/>
              </a:rPr>
              <a:t>task</a:t>
            </a:r>
            <a:r>
              <a:rPr lang="es-ES" sz="2400" b="1" dirty="0" smtClean="0">
                <a:solidFill>
                  <a:srgbClr val="FF0000"/>
                </a:solidFill>
                <a:latin typeface="Arial" panose="020B0604020202020204" pitchFamily="34" charset="0"/>
                <a:cs typeface="Arial" panose="020B0604020202020204" pitchFamily="34" charset="0"/>
              </a:rPr>
              <a:t> are </a:t>
            </a:r>
            <a:r>
              <a:rPr lang="es-ES" sz="2400" b="1" dirty="0" err="1" smtClean="0">
                <a:solidFill>
                  <a:srgbClr val="FF0000"/>
                </a:solidFill>
                <a:latin typeface="Arial" panose="020B0604020202020204" pitchFamily="34" charset="0"/>
                <a:cs typeface="Arial" panose="020B0604020202020204" pitchFamily="34" charset="0"/>
              </a:rPr>
              <a:t>related</a:t>
            </a:r>
            <a:r>
              <a:rPr lang="es-ES" sz="2400" b="1" dirty="0" smtClean="0">
                <a:solidFill>
                  <a:srgbClr val="FF0000"/>
                </a:solidFill>
                <a:latin typeface="Arial" panose="020B0604020202020204" pitchFamily="34" charset="0"/>
                <a:cs typeface="Arial" panose="020B0604020202020204" pitchFamily="34" charset="0"/>
              </a:rPr>
              <a:t> </a:t>
            </a:r>
            <a:r>
              <a:rPr lang="es-ES" sz="2400" b="1" dirty="0" err="1" smtClean="0">
                <a:solidFill>
                  <a:srgbClr val="FF0000"/>
                </a:solidFill>
                <a:latin typeface="Arial" panose="020B0604020202020204" pitchFamily="34" charset="0"/>
                <a:cs typeface="Arial" panose="020B0604020202020204" pitchFamily="34" charset="0"/>
              </a:rPr>
              <a:t>to</a:t>
            </a:r>
            <a:r>
              <a:rPr lang="es-ES" sz="2400" b="1" dirty="0" smtClean="0">
                <a:solidFill>
                  <a:srgbClr val="FF0000"/>
                </a:solidFill>
                <a:latin typeface="Arial" panose="020B0604020202020204" pitchFamily="34" charset="0"/>
                <a:cs typeface="Arial" panose="020B0604020202020204" pitchFamily="34" charset="0"/>
              </a:rPr>
              <a:t> </a:t>
            </a:r>
            <a:r>
              <a:rPr lang="es-ES" sz="2400" b="1" dirty="0" err="1" smtClean="0">
                <a:solidFill>
                  <a:srgbClr val="FF0000"/>
                </a:solidFill>
                <a:latin typeface="Arial" panose="020B0604020202020204" pitchFamily="34" charset="0"/>
                <a:cs typeface="Arial" panose="020B0604020202020204" pitchFamily="34" charset="0"/>
              </a:rPr>
              <a:t>the</a:t>
            </a:r>
            <a:r>
              <a:rPr lang="es-ES" sz="2400" b="1" dirty="0" smtClean="0">
                <a:solidFill>
                  <a:srgbClr val="FF0000"/>
                </a:solidFill>
                <a:latin typeface="Arial" panose="020B0604020202020204" pitchFamily="34" charset="0"/>
                <a:cs typeface="Arial" panose="020B0604020202020204" pitchFamily="34" charset="0"/>
              </a:rPr>
              <a:t> set of </a:t>
            </a:r>
            <a:r>
              <a:rPr lang="es-ES" sz="2400" b="1" dirty="0" err="1" smtClean="0">
                <a:solidFill>
                  <a:srgbClr val="FF0000"/>
                </a:solidFill>
                <a:latin typeface="Arial" panose="020B0604020202020204" pitchFamily="34" charset="0"/>
                <a:cs typeface="Arial" panose="020B0604020202020204" pitchFamily="34" charset="0"/>
              </a:rPr>
              <a:t>activities</a:t>
            </a:r>
            <a:r>
              <a:rPr lang="es-ES" sz="2400" b="1" dirty="0" smtClean="0">
                <a:solidFill>
                  <a:srgbClr val="FF0000"/>
                </a:solidFill>
                <a:latin typeface="Arial" panose="020B0604020202020204" pitchFamily="34" charset="0"/>
                <a:cs typeface="Arial" panose="020B0604020202020204" pitchFamily="34" charset="0"/>
              </a:rPr>
              <a:t>….</a:t>
            </a:r>
            <a:endParaRPr lang="es-ES" sz="2400" b="1" dirty="0" smtClean="0">
              <a:solidFill>
                <a:srgbClr val="FF0000"/>
              </a:solidFill>
              <a:latin typeface="Arial" panose="020B0604020202020204" pitchFamily="34" charset="0"/>
              <a:cs typeface="Arial" panose="020B0604020202020204" pitchFamily="34" charset="0"/>
            </a:endParaRPr>
          </a:p>
          <a:p>
            <a:pPr>
              <a:buFont typeface="Arial" panose="020B0604020202020204" pitchFamily="34" charset="0"/>
              <a:buChar char="•"/>
            </a:pPr>
            <a:endParaRPr lang="es-ES" dirty="0" smtClean="0"/>
          </a:p>
          <a:p>
            <a:pPr>
              <a:buFont typeface="Arial" panose="020B0604020202020204" pitchFamily="34" charset="0"/>
              <a:buChar char="•"/>
            </a:pPr>
            <a:endParaRPr lang="es-ES" dirty="0" smtClean="0"/>
          </a:p>
          <a:p>
            <a:endParaRPr lang="es-ES" dirty="0" smtClean="0"/>
          </a:p>
          <a:p>
            <a:pPr>
              <a:buFont typeface="Arial" panose="020B0604020202020204" pitchFamily="34" charset="0"/>
              <a:buChar char="•"/>
            </a:pPr>
            <a:endParaRPr lang="es-ES" dirty="0" smtClean="0"/>
          </a:p>
          <a:p>
            <a:pPr>
              <a:buFont typeface="Arial" panose="020B0604020202020204" pitchFamily="34" charset="0"/>
              <a:buChar char="•"/>
            </a:pPr>
            <a:endParaRPr lang="es-ES" dirty="0" smtClean="0"/>
          </a:p>
          <a:p>
            <a:pPr>
              <a:buFont typeface="Arial" panose="020B0604020202020204" pitchFamily="34" charset="0"/>
              <a:buChar char="•"/>
            </a:pPr>
            <a:endParaRPr lang="es-E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Diagrama"/>
          <p:cNvGraphicFramePr/>
          <p:nvPr/>
        </p:nvGraphicFramePr>
        <p:xfrm>
          <a:off x="311705" y="332656"/>
          <a:ext cx="11730199" cy="6253852"/>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3" name="6 Elipse"/>
          <p:cNvSpPr/>
          <p:nvPr/>
        </p:nvSpPr>
        <p:spPr>
          <a:xfrm>
            <a:off x="5823833" y="2483396"/>
            <a:ext cx="720080" cy="986424"/>
          </a:xfrm>
          <a:prstGeom prst="ellipse">
            <a:avLst/>
          </a:prstGeom>
          <a:solidFill>
            <a:srgbClr val="C00000"/>
          </a:solidFill>
          <a:ln w="25400" cap="flat" cmpd="sng" algn="ctr">
            <a:noFill/>
            <a:prstDash val="solid"/>
            <a:miter/>
          </a:ln>
          <a:effectLst/>
        </p:spPr>
        <p:txBody>
          <a:bodyPr lIns="90000" tIns="45000" rIns="90000" bIns="4500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s-ES" sz="4000" b="0" i="0" u="none" strike="noStrike" kern="0" cap="none" spc="-1" normalizeH="0" baseline="0" noProof="0" dirty="0">
                <a:ln>
                  <a:noFill/>
                </a:ln>
                <a:solidFill>
                  <a:schemeClr val="bg1"/>
                </a:solidFill>
                <a:effectLst/>
                <a:uLnTx/>
                <a:uFillTx/>
                <a:latin typeface="Arial Black" panose="020B0A04020102020204"/>
                <a:ea typeface="DejaVu Sans"/>
              </a:rPr>
              <a:t>1</a:t>
            </a:r>
            <a:endParaRPr kumimoji="0" lang="en-US" sz="4000" b="0" i="0" u="none" strike="noStrike" kern="0" cap="none" spc="-1" normalizeH="0" baseline="0" noProof="0" dirty="0">
              <a:ln>
                <a:noFill/>
              </a:ln>
              <a:solidFill>
                <a:schemeClr val="bg1"/>
              </a:solidFill>
              <a:effectLst/>
              <a:uLnTx/>
              <a:uFillTx/>
              <a:latin typeface="Arial" panose="020B0604020202020204"/>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p:nvPr/>
        </p:nvSpPr>
        <p:spPr>
          <a:xfrm>
            <a:off x="647999" y="764704"/>
            <a:ext cx="10876054" cy="784800"/>
          </a:xfrm>
          <a:prstGeom prst="rect">
            <a:avLst/>
          </a:prstGeom>
          <a:solidFill>
            <a:schemeClr val="bg1">
              <a:lumMod val="85000"/>
            </a:schemeClr>
          </a:solidFill>
          <a:ln w="0">
            <a:noFill/>
          </a:ln>
          <a:effectLst/>
        </p:spPr>
        <p:txBody>
          <a:bodyPr lIns="90000" tIns="45000" rIns="90000" bIns="45000" anchor="ctr">
            <a:normAutofit fontScale="55000" lnSpcReduction="20000"/>
          </a:bodyPr>
          <a:lstStyle/>
          <a:p>
            <a:pPr marL="0" marR="0" lvl="0" indent="0" algn="ctr" defTabSz="914400" eaLnBrk="1" fontAlgn="auto" latinLnBrk="0" hangingPunct="1">
              <a:lnSpc>
                <a:spcPct val="90000"/>
              </a:lnSpc>
              <a:spcBef>
                <a:spcPts val="0"/>
              </a:spcBef>
              <a:spcAft>
                <a:spcPts val="0"/>
              </a:spcAft>
              <a:buClrTx/>
              <a:buSzTx/>
              <a:buFontTx/>
              <a:buNone/>
              <a:defRPr/>
            </a:pPr>
            <a:br>
              <a:rPr kumimoji="0" sz="1800" b="0" i="0" u="none" strike="noStrike" kern="0" cap="none" spc="0" normalizeH="0" baseline="0" noProof="0" dirty="0" smtClean="0">
                <a:ln>
                  <a:noFill/>
                </a:ln>
                <a:solidFill>
                  <a:sysClr val="windowText" lastClr="000000"/>
                </a:solidFill>
                <a:effectLst/>
                <a:uLnTx/>
                <a:uFillTx/>
                <a:latin typeface="Arial" panose="020B0604020202020204"/>
              </a:rPr>
            </a:br>
            <a:r>
              <a:rPr kumimoji="0" lang="en-US" sz="8800" b="1" i="0" u="none" strike="noStrike" kern="0" cap="none" spc="-1" normalizeH="0" baseline="0" noProof="0" dirty="0">
                <a:ln>
                  <a:noFill/>
                </a:ln>
                <a:solidFill>
                  <a:srgbClr val="000000"/>
                </a:solidFill>
                <a:effectLst/>
                <a:uLnTx/>
                <a:uFillTx/>
                <a:latin typeface="Calibri" panose="020F0502020204030204"/>
                <a:ea typeface="Times New Roman" panose="02020603050405020304"/>
              </a:rPr>
              <a:t> </a:t>
            </a:r>
            <a:r>
              <a:rPr kumimoji="0" lang="en-US" sz="8000" b="1" i="0" u="none" strike="noStrike" kern="0" cap="none" spc="-1" normalizeH="0" baseline="0" noProof="0" dirty="0">
                <a:ln>
                  <a:noFill/>
                </a:ln>
                <a:solidFill>
                  <a:srgbClr val="C00000"/>
                </a:solidFill>
                <a:effectLst/>
                <a:uLnTx/>
                <a:uFillTx/>
                <a:latin typeface="Arial Black" panose="020B0A04020102020204"/>
                <a:ea typeface="Times New Roman" panose="02020603050405020304"/>
              </a:rPr>
              <a:t>THEORETICAL METHODS</a:t>
            </a:r>
            <a:endParaRPr kumimoji="0" lang="en-US" sz="8000" b="0" i="0" u="none" strike="noStrike" kern="0" cap="none" spc="-1" normalizeH="0" baseline="0" noProof="0" dirty="0">
              <a:ln>
                <a:noFill/>
              </a:ln>
              <a:solidFill>
                <a:srgbClr val="C00000"/>
              </a:solidFill>
              <a:effectLst/>
              <a:uLnTx/>
              <a:uFillTx/>
              <a:latin typeface="Arial" panose="020B0604020202020204"/>
            </a:endParaRPr>
          </a:p>
        </p:txBody>
      </p:sp>
      <p:graphicFrame>
        <p:nvGraphicFramePr>
          <p:cNvPr id="3" name="2 Diagrama"/>
          <p:cNvGraphicFramePr/>
          <p:nvPr/>
        </p:nvGraphicFramePr>
        <p:xfrm>
          <a:off x="480725" y="1700814"/>
          <a:ext cx="11210602" cy="4936483"/>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p:nvPr/>
        </p:nvSpPr>
        <p:spPr>
          <a:xfrm>
            <a:off x="1152054" y="620691"/>
            <a:ext cx="9928440" cy="767987"/>
          </a:xfrm>
          <a:prstGeom prst="rect">
            <a:avLst/>
          </a:prstGeom>
          <a:solidFill>
            <a:schemeClr val="bg1">
              <a:lumMod val="85000"/>
            </a:schemeClr>
          </a:solidFill>
          <a:ln w="50800">
            <a:noFill/>
            <a:miter/>
          </a:ln>
          <a:effectLst/>
        </p:spPr>
        <p:txBody>
          <a:bodyPr lIns="90000" tIns="45000" rIns="90000" bIns="45000">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sz="4400" b="1" i="0" u="none" strike="noStrike" kern="0" cap="none" spc="-1" normalizeH="0" baseline="0" noProof="0" dirty="0">
                <a:ln>
                  <a:noFill/>
                </a:ln>
                <a:solidFill>
                  <a:srgbClr val="C00000"/>
                </a:solidFill>
                <a:effectLst/>
                <a:uLnTx/>
                <a:uFillTx/>
                <a:latin typeface="Arial Black" panose="020B0A04020102020204"/>
                <a:ea typeface="DejaVu Sans"/>
              </a:rPr>
              <a:t>AUTHORS´ CRITERIA </a:t>
            </a:r>
            <a:endParaRPr kumimoji="0" lang="en-US" sz="4400" b="0" i="0" u="none" strike="noStrike" kern="0" cap="none" spc="-1" normalizeH="0" baseline="0" noProof="0" dirty="0">
              <a:ln>
                <a:noFill/>
              </a:ln>
              <a:solidFill>
                <a:srgbClr val="C00000"/>
              </a:solidFill>
              <a:effectLst/>
              <a:uLnTx/>
              <a:uFillTx/>
              <a:latin typeface="Arial" panose="020B0604020202020204"/>
            </a:endParaRPr>
          </a:p>
        </p:txBody>
      </p:sp>
      <p:graphicFrame>
        <p:nvGraphicFramePr>
          <p:cNvPr id="3" name="2 Diagrama"/>
          <p:cNvGraphicFramePr/>
          <p:nvPr/>
        </p:nvGraphicFramePr>
        <p:xfrm>
          <a:off x="1555792" y="1628800"/>
          <a:ext cx="9120964" cy="4520469"/>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691318" y="285728"/>
            <a:ext cx="11072890" cy="5016758"/>
          </a:xfrm>
          <a:prstGeom prst="rect">
            <a:avLst/>
          </a:prstGeom>
          <a:noFill/>
        </p:spPr>
        <p:txBody>
          <a:bodyPr wrap="square" rtlCol="0">
            <a:spAutoFit/>
          </a:bodyPr>
          <a:lstStyle/>
          <a:p>
            <a:pPr algn="just"/>
            <a:r>
              <a:rPr lang="es-ES" sz="3200" dirty="0" smtClean="0">
                <a:solidFill>
                  <a:srgbClr val="FF0000"/>
                </a:solidFill>
                <a:latin typeface="Arial" panose="020B0604020202020204" pitchFamily="34" charset="0"/>
                <a:cs typeface="Arial" panose="020B0604020202020204" pitchFamily="34" charset="0"/>
              </a:rPr>
              <a:t>Los núcleos teóricos que vienen a continuación varían a según lo que tienen en su trabajo en cuanto: </a:t>
            </a:r>
            <a:endParaRPr lang="es-ES" sz="3200" dirty="0" smtClean="0">
              <a:solidFill>
                <a:srgbClr val="FF0000"/>
              </a:solidFill>
              <a:latin typeface="Arial" panose="020B0604020202020204" pitchFamily="34" charset="0"/>
              <a:cs typeface="Arial" panose="020B0604020202020204" pitchFamily="34" charset="0"/>
            </a:endParaRPr>
          </a:p>
          <a:p>
            <a:pPr algn="just"/>
            <a:r>
              <a:rPr lang="es-ES" sz="3200" b="1" dirty="0" err="1" smtClean="0">
                <a:solidFill>
                  <a:srgbClr val="FF0000"/>
                </a:solidFill>
                <a:latin typeface="Arial" panose="020B0604020202020204" pitchFamily="34" charset="0"/>
                <a:cs typeface="Arial" panose="020B0604020202020204" pitchFamily="34" charset="0"/>
              </a:rPr>
              <a:t>Object</a:t>
            </a:r>
            <a:r>
              <a:rPr lang="es-ES" sz="3200" b="1" dirty="0" smtClean="0">
                <a:solidFill>
                  <a:srgbClr val="FF0000"/>
                </a:solidFill>
                <a:latin typeface="Arial" panose="020B0604020202020204" pitchFamily="34" charset="0"/>
                <a:cs typeface="Arial" panose="020B0604020202020204" pitchFamily="34" charset="0"/>
              </a:rPr>
              <a:t> of </a:t>
            </a:r>
            <a:r>
              <a:rPr lang="es-ES" sz="3200" b="1" dirty="0" err="1" smtClean="0">
                <a:solidFill>
                  <a:srgbClr val="FF0000"/>
                </a:solidFill>
                <a:latin typeface="Arial" panose="020B0604020202020204" pitchFamily="34" charset="0"/>
                <a:cs typeface="Arial" panose="020B0604020202020204" pitchFamily="34" charset="0"/>
              </a:rPr>
              <a:t>investigation</a:t>
            </a:r>
            <a:r>
              <a:rPr lang="es-ES" sz="3200" b="1" dirty="0" smtClean="0">
                <a:solidFill>
                  <a:srgbClr val="FF0000"/>
                </a:solidFill>
                <a:latin typeface="Arial" panose="020B0604020202020204" pitchFamily="34" charset="0"/>
                <a:cs typeface="Arial" panose="020B0604020202020204" pitchFamily="34" charset="0"/>
              </a:rPr>
              <a:t>, </a:t>
            </a:r>
            <a:r>
              <a:rPr lang="es-ES" sz="3200" b="1" dirty="0" err="1" smtClean="0">
                <a:solidFill>
                  <a:srgbClr val="FF0000"/>
                </a:solidFill>
                <a:latin typeface="Arial" panose="020B0604020202020204" pitchFamily="34" charset="0"/>
                <a:cs typeface="Arial" panose="020B0604020202020204" pitchFamily="34" charset="0"/>
              </a:rPr>
              <a:t>Field</a:t>
            </a:r>
            <a:r>
              <a:rPr lang="es-ES" sz="3200" b="1" dirty="0" smtClean="0">
                <a:solidFill>
                  <a:srgbClr val="FF0000"/>
                </a:solidFill>
                <a:latin typeface="Arial" panose="020B0604020202020204" pitchFamily="34" charset="0"/>
                <a:cs typeface="Arial" panose="020B0604020202020204" pitchFamily="34" charset="0"/>
              </a:rPr>
              <a:t> of </a:t>
            </a:r>
            <a:r>
              <a:rPr lang="es-ES" sz="3200" b="1" dirty="0" err="1" smtClean="0">
                <a:solidFill>
                  <a:srgbClr val="FF0000"/>
                </a:solidFill>
                <a:latin typeface="Arial" panose="020B0604020202020204" pitchFamily="34" charset="0"/>
                <a:cs typeface="Arial" panose="020B0604020202020204" pitchFamily="34" charset="0"/>
              </a:rPr>
              <a:t>action</a:t>
            </a:r>
            <a:r>
              <a:rPr lang="es-ES" sz="3200" b="1" dirty="0" smtClean="0">
                <a:solidFill>
                  <a:srgbClr val="FF0000"/>
                </a:solidFill>
                <a:latin typeface="Arial" panose="020B0604020202020204" pitchFamily="34" charset="0"/>
                <a:cs typeface="Arial" panose="020B0604020202020204" pitchFamily="34" charset="0"/>
              </a:rPr>
              <a:t> and </a:t>
            </a:r>
            <a:r>
              <a:rPr lang="es-ES" sz="3200" b="1" dirty="0" err="1" smtClean="0">
                <a:solidFill>
                  <a:srgbClr val="FF0000"/>
                </a:solidFill>
                <a:latin typeface="Arial" panose="020B0604020202020204" pitchFamily="34" charset="0"/>
                <a:cs typeface="Arial" panose="020B0604020202020204" pitchFamily="34" charset="0"/>
              </a:rPr>
              <a:t>Objective</a:t>
            </a:r>
            <a:r>
              <a:rPr lang="es-ES" sz="3200" b="1" dirty="0" smtClean="0">
                <a:solidFill>
                  <a:srgbClr val="FF0000"/>
                </a:solidFill>
                <a:latin typeface="Arial" panose="020B0604020202020204" pitchFamily="34" charset="0"/>
                <a:cs typeface="Arial" panose="020B0604020202020204" pitchFamily="34" charset="0"/>
              </a:rPr>
              <a:t>…</a:t>
            </a:r>
            <a:endParaRPr lang="es-ES" sz="3200" b="1" dirty="0" smtClean="0">
              <a:solidFill>
                <a:srgbClr val="FF0000"/>
              </a:solidFill>
              <a:latin typeface="Arial" panose="020B0604020202020204" pitchFamily="34" charset="0"/>
              <a:cs typeface="Arial" panose="020B0604020202020204" pitchFamily="34" charset="0"/>
            </a:endParaRPr>
          </a:p>
          <a:p>
            <a:pPr algn="just"/>
            <a:endParaRPr lang="es-ES" sz="3200" b="1" dirty="0" smtClean="0">
              <a:solidFill>
                <a:srgbClr val="FF0000"/>
              </a:solidFill>
              <a:latin typeface="Arial" panose="020B0604020202020204" pitchFamily="34" charset="0"/>
              <a:cs typeface="Arial" panose="020B0604020202020204" pitchFamily="34" charset="0"/>
            </a:endParaRPr>
          </a:p>
          <a:p>
            <a:pPr algn="just"/>
            <a:r>
              <a:rPr lang="es-ES" sz="3200" b="1" dirty="0" smtClean="0">
                <a:solidFill>
                  <a:srgbClr val="FF0000"/>
                </a:solidFill>
                <a:latin typeface="Arial" panose="020B0604020202020204" pitchFamily="34" charset="0"/>
                <a:cs typeface="Arial" panose="020B0604020202020204" pitchFamily="34" charset="0"/>
              </a:rPr>
              <a:t>Usted pone su </a:t>
            </a:r>
            <a:r>
              <a:rPr lang="es-ES" sz="3200" b="1" dirty="0" err="1" smtClean="0">
                <a:solidFill>
                  <a:srgbClr val="FF0000"/>
                </a:solidFill>
                <a:latin typeface="Arial" panose="020B0604020202020204" pitchFamily="34" charset="0"/>
                <a:cs typeface="Arial" panose="020B0604020202020204" pitchFamily="34" charset="0"/>
              </a:rPr>
              <a:t>object</a:t>
            </a:r>
            <a:r>
              <a:rPr lang="es-ES" sz="3200" b="1" dirty="0" smtClean="0">
                <a:solidFill>
                  <a:srgbClr val="FF0000"/>
                </a:solidFill>
                <a:latin typeface="Arial" panose="020B0604020202020204" pitchFamily="34" charset="0"/>
                <a:cs typeface="Arial" panose="020B0604020202020204" pitchFamily="34" charset="0"/>
              </a:rPr>
              <a:t> of </a:t>
            </a:r>
            <a:r>
              <a:rPr lang="es-ES" sz="3200" b="1" dirty="0" err="1" smtClean="0">
                <a:solidFill>
                  <a:srgbClr val="FF0000"/>
                </a:solidFill>
                <a:latin typeface="Arial" panose="020B0604020202020204" pitchFamily="34" charset="0"/>
                <a:cs typeface="Arial" panose="020B0604020202020204" pitchFamily="34" charset="0"/>
              </a:rPr>
              <a:t>investigation</a:t>
            </a:r>
            <a:r>
              <a:rPr lang="es-ES" sz="3200" b="1" dirty="0" smtClean="0">
                <a:solidFill>
                  <a:srgbClr val="FF0000"/>
                </a:solidFill>
                <a:latin typeface="Arial" panose="020B0604020202020204" pitchFamily="34" charset="0"/>
                <a:cs typeface="Arial" panose="020B0604020202020204" pitchFamily="34" charset="0"/>
              </a:rPr>
              <a:t> y la definición que asumió y explica por qué la asumió que la tienen el trabajo al final de cada epígrafe…</a:t>
            </a:r>
            <a:endParaRPr lang="es-ES" sz="3200" b="1" dirty="0" smtClean="0">
              <a:solidFill>
                <a:srgbClr val="FF0000"/>
              </a:solidFill>
              <a:latin typeface="Arial" panose="020B0604020202020204" pitchFamily="34" charset="0"/>
              <a:cs typeface="Arial" panose="020B0604020202020204" pitchFamily="34" charset="0"/>
            </a:endParaRPr>
          </a:p>
          <a:p>
            <a:pPr algn="just"/>
            <a:endParaRPr lang="es-ES" sz="3200" b="1" dirty="0" smtClean="0">
              <a:solidFill>
                <a:srgbClr val="FF0000"/>
              </a:solidFill>
              <a:latin typeface="Arial" panose="020B0604020202020204" pitchFamily="34" charset="0"/>
              <a:cs typeface="Arial" panose="020B0604020202020204" pitchFamily="34" charset="0"/>
            </a:endParaRPr>
          </a:p>
          <a:p>
            <a:pPr algn="just"/>
            <a:r>
              <a:rPr lang="es-ES" sz="3200" b="1" dirty="0" smtClean="0">
                <a:solidFill>
                  <a:srgbClr val="FF0000"/>
                </a:solidFill>
                <a:latin typeface="Arial" panose="020B0604020202020204" pitchFamily="34" charset="0"/>
                <a:cs typeface="Arial" panose="020B0604020202020204" pitchFamily="34" charset="0"/>
              </a:rPr>
              <a:t>Lo mismo va a hacer con el </a:t>
            </a:r>
            <a:r>
              <a:rPr lang="es-ES" sz="3200" b="1" dirty="0" err="1" smtClean="0">
                <a:solidFill>
                  <a:srgbClr val="FF0000"/>
                </a:solidFill>
                <a:latin typeface="Arial" panose="020B0604020202020204" pitchFamily="34" charset="0"/>
                <a:cs typeface="Arial" panose="020B0604020202020204" pitchFamily="34" charset="0"/>
              </a:rPr>
              <a:t>Field</a:t>
            </a:r>
            <a:r>
              <a:rPr lang="es-ES" sz="3200" b="1" dirty="0" smtClean="0">
                <a:solidFill>
                  <a:srgbClr val="FF0000"/>
                </a:solidFill>
                <a:latin typeface="Arial" panose="020B0604020202020204" pitchFamily="34" charset="0"/>
                <a:cs typeface="Arial" panose="020B0604020202020204" pitchFamily="34" charset="0"/>
              </a:rPr>
              <a:t> of </a:t>
            </a:r>
            <a:r>
              <a:rPr lang="es-ES" sz="3200" b="1" dirty="0" err="1" smtClean="0">
                <a:solidFill>
                  <a:srgbClr val="FF0000"/>
                </a:solidFill>
                <a:latin typeface="Arial" panose="020B0604020202020204" pitchFamily="34" charset="0"/>
                <a:cs typeface="Arial" panose="020B0604020202020204" pitchFamily="34" charset="0"/>
              </a:rPr>
              <a:t>action</a:t>
            </a:r>
            <a:r>
              <a:rPr lang="es-ES" sz="3200" b="1" dirty="0" smtClean="0">
                <a:solidFill>
                  <a:srgbClr val="FF0000"/>
                </a:solidFill>
                <a:latin typeface="Arial" panose="020B0604020202020204" pitchFamily="34" charset="0"/>
                <a:cs typeface="Arial" panose="020B0604020202020204" pitchFamily="34" charset="0"/>
              </a:rPr>
              <a:t> and </a:t>
            </a:r>
            <a:r>
              <a:rPr lang="es-ES" sz="3200" b="1" dirty="0" err="1" smtClean="0">
                <a:solidFill>
                  <a:srgbClr val="FF0000"/>
                </a:solidFill>
                <a:latin typeface="Arial" panose="020B0604020202020204" pitchFamily="34" charset="0"/>
                <a:cs typeface="Arial" panose="020B0604020202020204" pitchFamily="34" charset="0"/>
              </a:rPr>
              <a:t>Objective</a:t>
            </a:r>
            <a:r>
              <a:rPr lang="es-ES" sz="3200" b="1" dirty="0" smtClean="0">
                <a:solidFill>
                  <a:srgbClr val="FF0000"/>
                </a:solidFill>
                <a:latin typeface="Arial" panose="020B0604020202020204" pitchFamily="34" charset="0"/>
                <a:cs typeface="Arial" panose="020B0604020202020204" pitchFamily="34" charset="0"/>
              </a:rPr>
              <a:t>…</a:t>
            </a:r>
            <a:endParaRPr lang="es-ES" sz="3200" b="1" dirty="0">
              <a:solidFill>
                <a:srgbClr val="FF0000"/>
              </a:solidFill>
              <a:latin typeface="Arial" panose="020B0604020202020204" pitchFamily="34" charset="0"/>
              <a:cs typeface="Arial" panose="020B0604020202020204"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p:nvPr/>
        </p:nvSpPr>
        <p:spPr>
          <a:xfrm>
            <a:off x="844073" y="659307"/>
            <a:ext cx="10445296" cy="815336"/>
          </a:xfrm>
          <a:prstGeom prst="rect">
            <a:avLst/>
          </a:prstGeom>
          <a:solidFill>
            <a:schemeClr val="bg1">
              <a:lumMod val="85000"/>
            </a:schemeClr>
          </a:solidFill>
          <a:ln w="0">
            <a:noFill/>
          </a:ln>
          <a:effectLst/>
        </p:spPr>
        <p:txBody>
          <a:bodyPr lIns="90000" tIns="45000" rIns="90000" bIns="45000" anchor="ctr">
            <a:noAutofit/>
          </a:bodyPr>
          <a:lstStyle/>
          <a:p>
            <a:pPr marL="0" marR="0" lvl="0" indent="0" algn="ctr" defTabSz="914400" eaLnBrk="1" fontAlgn="auto" latinLnBrk="0" hangingPunct="1">
              <a:lnSpc>
                <a:spcPct val="90000"/>
              </a:lnSpc>
              <a:spcBef>
                <a:spcPts val="0"/>
              </a:spcBef>
              <a:spcAft>
                <a:spcPts val="0"/>
              </a:spcAft>
              <a:buClrTx/>
              <a:buSzTx/>
              <a:buFontTx/>
              <a:buNone/>
              <a:defRPr/>
            </a:pPr>
            <a:r>
              <a:rPr kumimoji="0" lang="en-GB" sz="4400" b="0" i="0" u="none" strike="noStrike" kern="0" cap="none" spc="-1" normalizeH="0" baseline="0" noProof="0" dirty="0">
                <a:ln>
                  <a:noFill/>
                </a:ln>
                <a:solidFill>
                  <a:srgbClr val="C00000"/>
                </a:solidFill>
                <a:effectLst/>
                <a:uLnTx/>
                <a:uFillTx/>
                <a:latin typeface="Arial Black" panose="020B0A04020102020204"/>
                <a:ea typeface="DejaVu Sans"/>
              </a:rPr>
              <a:t>VOCABULARY</a:t>
            </a:r>
            <a:endParaRPr kumimoji="0" lang="en-US" sz="4400" b="0" i="0" u="none" strike="noStrike" kern="0" cap="none" spc="-1" normalizeH="0" baseline="0" noProof="0" dirty="0">
              <a:ln>
                <a:noFill/>
              </a:ln>
              <a:solidFill>
                <a:srgbClr val="C00000"/>
              </a:solidFill>
              <a:effectLst/>
              <a:uLnTx/>
              <a:uFillTx/>
              <a:latin typeface="Arial" panose="020B0604020202020204"/>
            </a:endParaRPr>
          </a:p>
        </p:txBody>
      </p:sp>
      <p:sp>
        <p:nvSpPr>
          <p:cNvPr id="3" name="5 Rectángulo"/>
          <p:cNvSpPr/>
          <p:nvPr/>
        </p:nvSpPr>
        <p:spPr>
          <a:xfrm>
            <a:off x="411881" y="1956676"/>
            <a:ext cx="11324160" cy="4461306"/>
          </a:xfrm>
          <a:prstGeom prst="rect">
            <a:avLst/>
          </a:prstGeom>
          <a:noFill/>
          <a:ln w="57150">
            <a:solidFill>
              <a:schemeClr val="tx1"/>
            </a:solidFill>
            <a:round/>
          </a:ln>
          <a:effectLst/>
        </p:spPr>
        <p:txBody>
          <a:bodyPr lIns="90000" tIns="45000" rIns="90000" bIns="45000">
            <a:spAutoFit/>
          </a:bodyPr>
          <a:lstStyle/>
          <a:p>
            <a:pPr marL="0" marR="0" lvl="0" indent="0" algn="just" defTabSz="914400" eaLnBrk="1" fontAlgn="auto" latinLnBrk="0" hangingPunct="1">
              <a:lnSpc>
                <a:spcPct val="100000"/>
              </a:lnSpc>
              <a:spcBef>
                <a:spcPts val="0"/>
              </a:spcBef>
              <a:spcAft>
                <a:spcPts val="0"/>
              </a:spcAft>
              <a:buClrTx/>
              <a:buSzTx/>
              <a:buFontTx/>
              <a:buNone/>
              <a:defRPr/>
            </a:pPr>
            <a:r>
              <a:rPr kumimoji="0" lang="en-GB" sz="4000" b="0" i="0" u="none" strike="noStrike" kern="0" cap="none" spc="-1" normalizeH="0" baseline="0" noProof="0" dirty="0">
                <a:ln>
                  <a:noFill/>
                </a:ln>
                <a:solidFill>
                  <a:srgbClr val="000000"/>
                </a:solidFill>
                <a:effectLst/>
                <a:uLnTx/>
                <a:uFillTx/>
                <a:latin typeface="Arial Black" panose="020B0A04020102020204"/>
                <a:ea typeface="DejaVu Sans"/>
              </a:rPr>
              <a:t>"The words of a language, including individual elements and phrases or pieces of several words that group a meaning as well as individual words do" </a:t>
            </a:r>
            <a:r>
              <a:rPr kumimoji="0" lang="en-US" sz="3600" b="0" i="0" u="none" strike="noStrike" kern="0" cap="none" spc="-1" normalizeH="0" baseline="0" noProof="0" dirty="0">
                <a:ln>
                  <a:noFill/>
                </a:ln>
                <a:solidFill>
                  <a:srgbClr val="000000"/>
                </a:solidFill>
                <a:effectLst/>
                <a:uLnTx/>
                <a:uFillTx/>
                <a:latin typeface="Arial Black" panose="020B0A04020102020204"/>
                <a:ea typeface="DejaVu Sans"/>
              </a:rPr>
              <a:t> </a:t>
            </a:r>
            <a:endParaRPr kumimoji="0" lang="en-US" sz="3600" b="0" i="0" u="none" strike="noStrike" kern="0" cap="none" spc="-1" normalizeH="0" baseline="0" noProof="0" dirty="0">
              <a:ln>
                <a:noFill/>
              </a:ln>
              <a:solidFill>
                <a:sysClr val="windowText" lastClr="000000"/>
              </a:solidFill>
              <a:effectLst/>
              <a:uLnTx/>
              <a:uFillTx/>
              <a:latin typeface="Arial" panose="020B0604020202020204"/>
            </a:endParaRPr>
          </a:p>
          <a:p>
            <a:pPr marL="0" marR="0" lvl="0" indent="0" algn="just" defTabSz="914400" eaLnBrk="1" fontAlgn="auto" latinLnBrk="0" hangingPunct="1">
              <a:lnSpc>
                <a:spcPct val="100000"/>
              </a:lnSpc>
              <a:spcBef>
                <a:spcPts val="0"/>
              </a:spcBef>
              <a:spcAft>
                <a:spcPts val="0"/>
              </a:spcAft>
              <a:buClrTx/>
              <a:buSzTx/>
              <a:buFontTx/>
              <a:buNone/>
              <a:defRPr/>
            </a:pPr>
            <a:endParaRPr kumimoji="0" lang="en-US" sz="3600" b="0" i="0" u="none" strike="noStrike" kern="0" cap="none" spc="-1" normalizeH="0" baseline="0" noProof="0" dirty="0">
              <a:ln>
                <a:noFill/>
              </a:ln>
              <a:solidFill>
                <a:sysClr val="windowText" lastClr="000000"/>
              </a:solidFill>
              <a:effectLst/>
              <a:uLnTx/>
              <a:uFillTx/>
              <a:latin typeface="Arial" panose="020B0604020202020204"/>
            </a:endParaRPr>
          </a:p>
          <a:p>
            <a:pPr marL="0" marR="0" lvl="0" indent="0" algn="just" defTabSz="914400" eaLnBrk="1" fontAlgn="auto" latinLnBrk="0" hangingPunct="1">
              <a:lnSpc>
                <a:spcPct val="100000"/>
              </a:lnSpc>
              <a:spcBef>
                <a:spcPts val="0"/>
              </a:spcBef>
              <a:spcAft>
                <a:spcPts val="0"/>
              </a:spcAft>
              <a:buClrTx/>
              <a:buSzTx/>
              <a:buFontTx/>
              <a:buNone/>
              <a:defRPr/>
            </a:pPr>
            <a:r>
              <a:rPr kumimoji="0" lang="en-US" sz="2400" b="0" i="0" u="none" strike="noStrike" kern="0" cap="none" spc="-1" normalizeH="0" baseline="0" noProof="0" dirty="0" err="1">
                <a:ln>
                  <a:noFill/>
                </a:ln>
                <a:solidFill>
                  <a:srgbClr val="000000"/>
                </a:solidFill>
                <a:effectLst/>
                <a:uLnTx/>
                <a:uFillTx/>
                <a:latin typeface="Arial Black" panose="020B0A04020102020204"/>
                <a:ea typeface="DejaVu Sans"/>
              </a:rPr>
              <a:t>Antunez</a:t>
            </a:r>
            <a:r>
              <a:rPr kumimoji="0" lang="en-US" sz="2400" b="0" i="0" u="none" strike="noStrike" kern="0" cap="none" spc="-1" normalizeH="0" baseline="0" noProof="0" dirty="0">
                <a:ln>
                  <a:noFill/>
                </a:ln>
                <a:solidFill>
                  <a:srgbClr val="000000"/>
                </a:solidFill>
                <a:effectLst/>
                <a:uLnTx/>
                <a:uFillTx/>
                <a:latin typeface="Arial Black" panose="020B0A04020102020204"/>
                <a:ea typeface="DejaVu Sans"/>
              </a:rPr>
              <a:t>, C. (2014) Vocabulary in English. Definition and importance of vocabulary. ¨</a:t>
            </a:r>
            <a:r>
              <a:rPr kumimoji="0" lang="en-GB" sz="2400" b="0" i="0" u="none" strike="noStrike" kern="0" cap="none" spc="-1" normalizeH="0" baseline="0" noProof="0" dirty="0" err="1">
                <a:ln>
                  <a:noFill/>
                </a:ln>
                <a:solidFill>
                  <a:srgbClr val="000000"/>
                </a:solidFill>
                <a:effectLst/>
                <a:uLnTx/>
                <a:uFillTx/>
                <a:latin typeface="Arial Black" panose="020B0A04020102020204"/>
                <a:ea typeface="DejaVu Sans"/>
              </a:rPr>
              <a:t>Inglés</a:t>
            </a:r>
            <a:r>
              <a:rPr kumimoji="0" lang="en-GB" sz="2400" b="0" i="0" u="none" strike="noStrike" kern="0" cap="none" spc="-1" normalizeH="0" baseline="0" noProof="0" dirty="0">
                <a:ln>
                  <a:noFill/>
                </a:ln>
                <a:solidFill>
                  <a:srgbClr val="000000"/>
                </a:solidFill>
                <a:effectLst/>
                <a:uLnTx/>
                <a:uFillTx/>
                <a:latin typeface="Arial Black" panose="020B0A04020102020204"/>
                <a:ea typeface="DejaVu Sans"/>
              </a:rPr>
              <a:t> total¨ Vocabulary course. </a:t>
            </a:r>
            <a:endParaRPr kumimoji="0" lang="en-US" sz="2400" b="0" i="0" u="none" strike="noStrike" kern="0" cap="none" spc="-1" normalizeH="0" baseline="0" noProof="0" dirty="0">
              <a:ln>
                <a:noFill/>
              </a:ln>
              <a:solidFill>
                <a:sysClr val="windowText" lastClr="000000"/>
              </a:solidFill>
              <a:effectLst/>
              <a:uLnTx/>
              <a:uFillTx/>
              <a:latin typeface="Arial" panose="020B0604020202020204"/>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89756" y="1052736"/>
            <a:ext cx="11616452" cy="5693866"/>
          </a:xfrm>
          <a:prstGeom prst="rect">
            <a:avLst/>
          </a:prstGeom>
          <a:ln w="57150">
            <a:solidFill>
              <a:schemeClr val="tx1"/>
            </a:solidFill>
          </a:ln>
        </p:spPr>
        <p:txBody>
          <a:bodyPr wrap="square">
            <a:spAutoFit/>
          </a:bodyPr>
          <a:lstStyle/>
          <a:p>
            <a:pPr algn="just"/>
            <a:r>
              <a:rPr lang="en-US" sz="3600" dirty="0">
                <a:latin typeface="Arial Black" panose="020B0A04020102020204" pitchFamily="34" charset="0"/>
                <a:ea typeface="SimSun" panose="02010600030101010101" pitchFamily="2" charset="-122"/>
              </a:rPr>
              <a:t>The learning process as a system in which all the elements are intimately related and </a:t>
            </a:r>
            <a:r>
              <a:rPr lang="en-US" sz="3600" dirty="0" err="1">
                <a:latin typeface="Arial Black" panose="020B0A04020102020204" pitchFamily="34" charset="0"/>
                <a:ea typeface="SimSun" panose="02010600030101010101" pitchFamily="2" charset="-122"/>
              </a:rPr>
              <a:t>interconditioned</a:t>
            </a:r>
            <a:r>
              <a:rPr lang="en-US" sz="3600" dirty="0">
                <a:latin typeface="Arial Black" panose="020B0A04020102020204" pitchFamily="34" charset="0"/>
                <a:ea typeface="SimSun" panose="02010600030101010101" pitchFamily="2" charset="-122"/>
              </a:rPr>
              <a:t>. An alteration of any of the elements leads to an unbalance of the system and, consequently, to failure. These elements are true of any learning activity either within the context of teaching or out of it</a:t>
            </a:r>
            <a:r>
              <a:rPr lang="en-US" sz="3600" dirty="0" smtClean="0">
                <a:latin typeface="Arial Black" panose="020B0A04020102020204" pitchFamily="34" charset="0"/>
                <a:ea typeface="SimSun" panose="02010600030101010101" pitchFamily="2" charset="-122"/>
              </a:rPr>
              <a:t>.</a:t>
            </a:r>
            <a:endParaRPr lang="en-US" sz="2800" dirty="0">
              <a:latin typeface="Arial Black" panose="020B0A04020102020204" pitchFamily="34" charset="0"/>
              <a:ea typeface="SimSun" panose="02010600030101010101" pitchFamily="2" charset="-122"/>
            </a:endParaRPr>
          </a:p>
          <a:p>
            <a:pPr algn="just"/>
            <a:endParaRPr lang="en-US" sz="2800" dirty="0" smtClean="0">
              <a:latin typeface="Arial Black" panose="020B0A04020102020204" pitchFamily="34" charset="0"/>
              <a:ea typeface="SimSun" panose="02010600030101010101" pitchFamily="2" charset="-122"/>
            </a:endParaRPr>
          </a:p>
          <a:p>
            <a:pPr algn="just"/>
            <a:r>
              <a:rPr lang="en-US" sz="2400" dirty="0" smtClean="0">
                <a:latin typeface="Arial Black" panose="020B0A04020102020204" pitchFamily="34" charset="0"/>
              </a:rPr>
              <a:t>Enriquez </a:t>
            </a:r>
            <a:r>
              <a:rPr lang="en-US" sz="2400" dirty="0" err="1">
                <a:latin typeface="Arial Black" panose="020B0A04020102020204" pitchFamily="34" charset="0"/>
              </a:rPr>
              <a:t>O´Farril</a:t>
            </a:r>
            <a:r>
              <a:rPr lang="en-US" sz="2400" dirty="0">
                <a:latin typeface="Arial Black" panose="020B0A04020102020204" pitchFamily="34" charset="0"/>
              </a:rPr>
              <a:t>, </a:t>
            </a:r>
            <a:r>
              <a:rPr lang="en-US" sz="2400" dirty="0" err="1">
                <a:latin typeface="Arial Black" panose="020B0A04020102020204" pitchFamily="34" charset="0"/>
              </a:rPr>
              <a:t>Isora</a:t>
            </a:r>
            <a:r>
              <a:rPr lang="en-US" sz="2400" dirty="0">
                <a:latin typeface="Arial Black" panose="020B0A04020102020204" pitchFamily="34" charset="0"/>
              </a:rPr>
              <a:t> (2016) Collective the Authors. A Guide to the Teaching of English in the Cuban Context (2016)</a:t>
            </a:r>
            <a:endParaRPr lang="es-MX" sz="2400" dirty="0">
              <a:latin typeface="Arial Black" panose="020B0A04020102020204" pitchFamily="34" charset="0"/>
            </a:endParaRPr>
          </a:p>
        </p:txBody>
      </p:sp>
      <p:sp>
        <p:nvSpPr>
          <p:cNvPr id="3" name="Título 1"/>
          <p:cNvSpPr/>
          <p:nvPr/>
        </p:nvSpPr>
        <p:spPr>
          <a:xfrm>
            <a:off x="1008038" y="271914"/>
            <a:ext cx="10445296" cy="648072"/>
          </a:xfrm>
          <a:prstGeom prst="rect">
            <a:avLst/>
          </a:prstGeom>
          <a:solidFill>
            <a:schemeClr val="bg1">
              <a:lumMod val="85000"/>
            </a:schemeClr>
          </a:solidFill>
          <a:ln w="0">
            <a:noFill/>
          </a:ln>
          <a:effectLst/>
        </p:spPr>
        <p:txBody>
          <a:bodyPr lIns="90000" tIns="45000" rIns="90000" bIns="45000" anchor="ctr">
            <a:noAutofit/>
          </a:bodyPr>
          <a:lstStyle/>
          <a:p>
            <a:pPr lvl="0" algn="ctr">
              <a:lnSpc>
                <a:spcPct val="90000"/>
              </a:lnSpc>
              <a:defRPr/>
            </a:pPr>
            <a:r>
              <a:rPr lang="en-US" sz="4400" kern="0" spc="-1" dirty="0">
                <a:solidFill>
                  <a:srgbClr val="C00000"/>
                </a:solidFill>
                <a:latin typeface="Arial Black" panose="020B0A04020102020204" pitchFamily="34" charset="0"/>
              </a:rPr>
              <a:t>Teaching Learning Process</a:t>
            </a:r>
            <a:endParaRPr kumimoji="0" lang="en-US" sz="4400" b="0" i="0" u="none" strike="noStrike" kern="0" cap="none" spc="-1" normalizeH="0" baseline="0" noProof="0" dirty="0">
              <a:ln>
                <a:noFill/>
              </a:ln>
              <a:solidFill>
                <a:srgbClr val="C00000"/>
              </a:solidFill>
              <a:effectLst/>
              <a:uLnTx/>
              <a:uFillTx/>
              <a:latin typeface="Arial Black" panose="020B0A04020102020204"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75990" y="1196752"/>
            <a:ext cx="11161240" cy="5539978"/>
          </a:xfrm>
          <a:prstGeom prst="rect">
            <a:avLst/>
          </a:prstGeom>
          <a:ln w="57150">
            <a:solidFill>
              <a:schemeClr val="tx1"/>
            </a:solidFill>
          </a:ln>
        </p:spPr>
        <p:txBody>
          <a:bodyPr wrap="square">
            <a:spAutoFit/>
          </a:bodyPr>
          <a:lstStyle/>
          <a:p>
            <a:pPr algn="just"/>
            <a:r>
              <a:rPr lang="en-US" sz="4000" dirty="0">
                <a:latin typeface="Arial Black" panose="020B0A04020102020204" pitchFamily="34" charset="0"/>
                <a:ea typeface="Calibri" panose="020F0502020204030204"/>
              </a:rPr>
              <a:t>A set of activities it as a group of intentionally planned connected actions and operations for using and practicing the acquired knowledge to propitiate the development of determined skills</a:t>
            </a:r>
            <a:r>
              <a:rPr lang="en-US" sz="4000" dirty="0" smtClean="0">
                <a:latin typeface="Arial Black" panose="020B0A04020102020204" pitchFamily="34" charset="0"/>
                <a:ea typeface="Calibri" panose="020F0502020204030204"/>
              </a:rPr>
              <a:t>.</a:t>
            </a:r>
            <a:endParaRPr lang="en-US" sz="4000" dirty="0" smtClean="0">
              <a:latin typeface="Arial Black" panose="020B0A04020102020204" pitchFamily="34" charset="0"/>
              <a:ea typeface="Calibri" panose="020F0502020204030204"/>
            </a:endParaRPr>
          </a:p>
          <a:p>
            <a:pPr algn="just"/>
            <a:endParaRPr lang="en-US" sz="2000" dirty="0">
              <a:latin typeface="Arial Black" panose="020B0A04020102020204" pitchFamily="34" charset="0"/>
            </a:endParaRPr>
          </a:p>
          <a:p>
            <a:pPr algn="just">
              <a:spcAft>
                <a:spcPts val="0"/>
              </a:spcAft>
            </a:pPr>
            <a:r>
              <a:rPr lang="es-MX" dirty="0">
                <a:latin typeface="Arial Black" panose="020B0A04020102020204" pitchFamily="34" charset="0"/>
                <a:ea typeface="Calibri" panose="020F0502020204030204"/>
                <a:cs typeface="Calibri" panose="020F0502020204030204"/>
              </a:rPr>
              <a:t>Pérez Gonzales, </a:t>
            </a:r>
            <a:r>
              <a:rPr lang="es-MX" dirty="0" smtClean="0">
                <a:latin typeface="Arial Black" panose="020B0A04020102020204" pitchFamily="34" charset="0"/>
                <a:ea typeface="Calibri" panose="020F0502020204030204"/>
                <a:cs typeface="Calibri" panose="020F0502020204030204"/>
              </a:rPr>
              <a:t>Rosa </a:t>
            </a:r>
            <a:r>
              <a:rPr lang="es-MX" dirty="0" err="1">
                <a:latin typeface="Arial Black" panose="020B0A04020102020204" pitchFamily="34" charset="0"/>
                <a:ea typeface="Calibri" panose="020F0502020204030204"/>
                <a:cs typeface="Calibri" panose="020F0502020204030204"/>
              </a:rPr>
              <a:t>Lexandra</a:t>
            </a:r>
            <a:r>
              <a:rPr lang="es-MX" dirty="0">
                <a:latin typeface="Arial Black" panose="020B0A04020102020204" pitchFamily="34" charset="0"/>
                <a:ea typeface="Calibri" panose="020F0502020204030204"/>
                <a:cs typeface="Calibri" panose="020F0502020204030204"/>
              </a:rPr>
              <a:t> (2019) Sistemas de tareas para el desarrollo de habilidades orales en la formación de profesores de Inglés en la Universidad de Artemisa (Tesis en opción a la categoría académica de máster en Didáctica de las Lenguas Extranjeras) La Habana, Cuba. Universidad de Ciencias Pedagógicas Enrique José Varona </a:t>
            </a:r>
            <a:endParaRPr lang="es-MX" dirty="0">
              <a:latin typeface="Arial Black" panose="020B0A04020102020204" pitchFamily="34" charset="0"/>
              <a:ea typeface="Calibri" panose="020F0502020204030204"/>
              <a:cs typeface="Calibri" panose="020F0502020204030204"/>
            </a:endParaRPr>
          </a:p>
        </p:txBody>
      </p:sp>
      <p:sp>
        <p:nvSpPr>
          <p:cNvPr id="3" name="Título 1"/>
          <p:cNvSpPr/>
          <p:nvPr/>
        </p:nvSpPr>
        <p:spPr>
          <a:xfrm>
            <a:off x="933962" y="188640"/>
            <a:ext cx="10445296" cy="815336"/>
          </a:xfrm>
          <a:prstGeom prst="rect">
            <a:avLst/>
          </a:prstGeom>
          <a:solidFill>
            <a:schemeClr val="bg1">
              <a:lumMod val="85000"/>
            </a:schemeClr>
          </a:solidFill>
          <a:ln w="0">
            <a:noFill/>
          </a:ln>
          <a:effectLst/>
        </p:spPr>
        <p:txBody>
          <a:bodyPr lIns="90000" tIns="45000" rIns="90000" bIns="45000" anchor="ctr">
            <a:noAutofit/>
          </a:bodyPr>
          <a:lstStyle/>
          <a:p>
            <a:pPr marL="0" marR="0" lvl="0" indent="0" algn="ctr" defTabSz="914400" eaLnBrk="1" fontAlgn="auto" latinLnBrk="0" hangingPunct="1">
              <a:lnSpc>
                <a:spcPct val="90000"/>
              </a:lnSpc>
              <a:spcBef>
                <a:spcPts val="0"/>
              </a:spcBef>
              <a:spcAft>
                <a:spcPts val="0"/>
              </a:spcAft>
              <a:buClrTx/>
              <a:buSzTx/>
              <a:buFontTx/>
              <a:buNone/>
              <a:defRPr/>
            </a:pPr>
            <a:r>
              <a:rPr kumimoji="0" lang="en-GB" sz="4400" b="0" i="0" u="none" strike="noStrike" kern="0" cap="none" spc="-1" normalizeH="0" baseline="0" noProof="0" dirty="0" smtClean="0">
                <a:ln>
                  <a:noFill/>
                </a:ln>
                <a:solidFill>
                  <a:srgbClr val="C00000"/>
                </a:solidFill>
                <a:effectLst/>
                <a:uLnTx/>
                <a:uFillTx/>
                <a:latin typeface="Arial Black" panose="020B0A04020102020204"/>
                <a:ea typeface="DejaVu Sans"/>
              </a:rPr>
              <a:t>SET OF ACTIVITIES</a:t>
            </a:r>
            <a:endParaRPr kumimoji="0" lang="en-US" sz="4400" b="0" i="0" u="none" strike="noStrike" kern="0" cap="none" spc="-1" normalizeH="0" baseline="0" noProof="0" dirty="0">
              <a:ln>
                <a:noFill/>
              </a:ln>
              <a:solidFill>
                <a:srgbClr val="C00000"/>
              </a:solidFill>
              <a:effectLst/>
              <a:uLnTx/>
              <a:uFillTx/>
              <a:latin typeface="Arial" panose="020B0604020202020204"/>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p:cNvSpPr/>
          <p:nvPr/>
        </p:nvSpPr>
        <p:spPr>
          <a:xfrm>
            <a:off x="1209041" y="188640"/>
            <a:ext cx="10139301" cy="599040"/>
          </a:xfrm>
          <a:prstGeom prst="rect">
            <a:avLst/>
          </a:prstGeom>
          <a:solidFill>
            <a:schemeClr val="bg1">
              <a:lumMod val="85000"/>
            </a:schemeClr>
          </a:solidFill>
          <a:ln w="0">
            <a:noFill/>
          </a:ln>
          <a:effectLst/>
        </p:spPr>
        <p:txBody>
          <a:bodyPr lIns="90000" tIns="45000" rIns="90000" bIns="45000" anchor="ctr">
            <a:normAutofit fontScale="40000" lnSpcReduction="20000"/>
          </a:bodyPr>
          <a:lstStyle/>
          <a:p>
            <a:pPr marL="0" marR="0" lvl="0" indent="0" algn="ctr" defTabSz="914400" eaLnBrk="1" fontAlgn="auto" latinLnBrk="0" hangingPunct="1">
              <a:lnSpc>
                <a:spcPct val="90000"/>
              </a:lnSpc>
              <a:spcBef>
                <a:spcPts val="0"/>
              </a:spcBef>
              <a:spcAft>
                <a:spcPts val="0"/>
              </a:spcAft>
              <a:buClrTx/>
              <a:buSzTx/>
              <a:buFontTx/>
              <a:buNone/>
              <a:defRPr/>
            </a:pPr>
            <a:br>
              <a:rPr kumimoji="0" sz="1800" b="0" i="0" u="none" strike="noStrike" kern="0" cap="none" spc="0" normalizeH="0" baseline="0" noProof="0" dirty="0" smtClean="0">
                <a:ln>
                  <a:noFill/>
                </a:ln>
                <a:solidFill>
                  <a:sysClr val="windowText" lastClr="000000"/>
                </a:solidFill>
                <a:effectLst/>
                <a:uLnTx/>
                <a:uFillTx/>
                <a:latin typeface="Arial" panose="020B0604020202020204"/>
              </a:rPr>
            </a:br>
            <a:r>
              <a:rPr kumimoji="0" lang="es-ES" sz="8800" b="1" i="0" u="none" strike="noStrike" kern="0" cap="none" spc="-1" normalizeH="0" baseline="0" noProof="0" dirty="0">
                <a:ln>
                  <a:noFill/>
                </a:ln>
                <a:solidFill>
                  <a:srgbClr val="000000"/>
                </a:solidFill>
                <a:effectLst/>
                <a:uLnTx/>
                <a:uFillTx/>
                <a:latin typeface="Calibri" panose="020F0502020204030204"/>
                <a:ea typeface="DejaVu Sans"/>
              </a:rPr>
              <a:t> </a:t>
            </a:r>
            <a:r>
              <a:rPr kumimoji="0" lang="es-ES" sz="8800" b="1" i="0" u="none" strike="noStrike" kern="0" cap="none" spc="-1" normalizeH="0" baseline="0" noProof="0" dirty="0">
                <a:ln>
                  <a:noFill/>
                </a:ln>
                <a:solidFill>
                  <a:srgbClr val="C00000"/>
                </a:solidFill>
                <a:effectLst/>
                <a:uLnTx/>
                <a:uFillTx/>
                <a:latin typeface="Arial Black" panose="020B0A04020102020204"/>
                <a:ea typeface="DejaVu Sans"/>
              </a:rPr>
              <a:t>TITLE</a:t>
            </a:r>
            <a:endParaRPr kumimoji="0" lang="en-US" sz="8800" b="0" i="0" u="none" strike="noStrike" kern="0" cap="none" spc="-1" normalizeH="0" baseline="0" noProof="0" dirty="0">
              <a:ln>
                <a:noFill/>
              </a:ln>
              <a:solidFill>
                <a:srgbClr val="C00000"/>
              </a:solidFill>
              <a:effectLst/>
              <a:uLnTx/>
              <a:uFillTx/>
              <a:latin typeface="Arial" panose="020B0604020202020204"/>
            </a:endParaRPr>
          </a:p>
        </p:txBody>
      </p:sp>
      <p:sp>
        <p:nvSpPr>
          <p:cNvPr id="4" name="Título 1_0"/>
          <p:cNvSpPr/>
          <p:nvPr/>
        </p:nvSpPr>
        <p:spPr>
          <a:xfrm>
            <a:off x="1209041" y="3217044"/>
            <a:ext cx="10139301" cy="599040"/>
          </a:xfrm>
          <a:prstGeom prst="rect">
            <a:avLst/>
          </a:prstGeom>
          <a:solidFill>
            <a:schemeClr val="bg1">
              <a:lumMod val="85000"/>
            </a:schemeClr>
          </a:solidFill>
          <a:ln w="0">
            <a:noFill/>
          </a:ln>
          <a:effectLst/>
        </p:spPr>
        <p:txBody>
          <a:bodyPr lIns="90000" tIns="45000" rIns="90000" bIns="45000" anchor="ctr">
            <a:normAutofit fontScale="40000" lnSpcReduction="20000"/>
          </a:bodyPr>
          <a:lstStyle/>
          <a:p>
            <a:pPr marL="0" marR="0" lvl="0" indent="0" algn="ctr" defTabSz="914400" eaLnBrk="1" fontAlgn="auto" latinLnBrk="0" hangingPunct="1">
              <a:lnSpc>
                <a:spcPct val="90000"/>
              </a:lnSpc>
              <a:spcBef>
                <a:spcPts val="0"/>
              </a:spcBef>
              <a:spcAft>
                <a:spcPts val="0"/>
              </a:spcAft>
              <a:buClrTx/>
              <a:buSzTx/>
              <a:buFontTx/>
              <a:buNone/>
              <a:defRPr/>
            </a:pPr>
            <a:br>
              <a:rPr kumimoji="0" sz="1800" b="0" i="0" u="none" strike="noStrike" kern="0" cap="none" spc="0" normalizeH="0" baseline="0" noProof="0" dirty="0" smtClean="0">
                <a:ln>
                  <a:noFill/>
                </a:ln>
                <a:solidFill>
                  <a:srgbClr val="C00000"/>
                </a:solidFill>
                <a:effectLst/>
                <a:uLnTx/>
                <a:uFillTx/>
                <a:latin typeface="Arial" panose="020B0604020202020204"/>
              </a:rPr>
            </a:br>
            <a:r>
              <a:rPr kumimoji="0" lang="es-ES" sz="8800" b="1" i="0" u="none" strike="noStrike" kern="0" cap="none" spc="-1" normalizeH="0" baseline="0" noProof="0" dirty="0">
                <a:ln>
                  <a:noFill/>
                </a:ln>
                <a:solidFill>
                  <a:srgbClr val="000000"/>
                </a:solidFill>
                <a:effectLst/>
                <a:uLnTx/>
                <a:uFillTx/>
                <a:latin typeface="Calibri" panose="020F0502020204030204"/>
                <a:ea typeface="DejaVu Sans"/>
              </a:rPr>
              <a:t> </a:t>
            </a:r>
            <a:r>
              <a:rPr kumimoji="0" lang="es-ES" sz="8800" b="1" i="0" u="none" strike="noStrike" kern="0" cap="none" spc="-1" normalizeH="0" baseline="0" noProof="0" dirty="0">
                <a:ln>
                  <a:noFill/>
                </a:ln>
                <a:solidFill>
                  <a:srgbClr val="C00000"/>
                </a:solidFill>
                <a:effectLst/>
                <a:uLnTx/>
                <a:uFillTx/>
                <a:latin typeface="Arial Black" panose="020B0A04020102020204"/>
                <a:ea typeface="DejaVu Sans"/>
              </a:rPr>
              <a:t>TÍTULO</a:t>
            </a:r>
            <a:endParaRPr kumimoji="0" lang="en-US" sz="8800" b="0" i="0" u="none" strike="noStrike" kern="0" cap="none" spc="-1" normalizeH="0" baseline="0" noProof="0" dirty="0">
              <a:ln>
                <a:noFill/>
              </a:ln>
              <a:solidFill>
                <a:srgbClr val="C00000"/>
              </a:solidFill>
              <a:effectLst/>
              <a:uLnTx/>
              <a:uFillTx/>
              <a:latin typeface="Arial" panose="020B0604020202020204"/>
            </a:endParaRPr>
          </a:p>
        </p:txBody>
      </p:sp>
      <p:sp>
        <p:nvSpPr>
          <p:cNvPr id="5" name="4 Rectángulo"/>
          <p:cNvSpPr/>
          <p:nvPr/>
        </p:nvSpPr>
        <p:spPr>
          <a:xfrm>
            <a:off x="234949" y="891686"/>
            <a:ext cx="11730907" cy="2246769"/>
          </a:xfrm>
          <a:prstGeom prst="rect">
            <a:avLst/>
          </a:prstGeom>
          <a:ln w="57150">
            <a:noFill/>
          </a:ln>
        </p:spPr>
        <p:txBody>
          <a:bodyPr wrap="square">
            <a:spAutoFit/>
          </a:bodyPr>
          <a:lstStyle/>
          <a:p>
            <a:pPr lvl="0" algn="ctr"/>
            <a:r>
              <a:rPr lang="en-US" sz="3500" b="1" dirty="0">
                <a:latin typeface="Arial" panose="020B0604020202020204"/>
                <a:ea typeface="Calibri" panose="020F0502020204030204"/>
              </a:rPr>
              <a:t>SET OF ACTIVITIES </a:t>
            </a:r>
            <a:r>
              <a:rPr lang="en-US" sz="3500" b="1" dirty="0" smtClean="0">
                <a:latin typeface="Arial" panose="020B0604020202020204"/>
                <a:ea typeface="Calibri" panose="020F0502020204030204"/>
              </a:rPr>
              <a:t>FOR THE DEVELOPMENT OF VOCABULARY </a:t>
            </a:r>
            <a:r>
              <a:rPr lang="en-US" sz="3500" b="1" dirty="0">
                <a:latin typeface="Arial" panose="020B0604020202020204"/>
                <a:ea typeface="Calibri" panose="020F0502020204030204"/>
              </a:rPr>
              <a:t>RELATED </a:t>
            </a:r>
            <a:r>
              <a:rPr lang="en-US" sz="3500" b="1" dirty="0" smtClean="0">
                <a:latin typeface="Arial" panose="020B0604020202020204"/>
                <a:ea typeface="Calibri" panose="020F0502020204030204"/>
              </a:rPr>
              <a:t>WITH </a:t>
            </a:r>
            <a:r>
              <a:rPr lang="en-US" sz="3500" b="1" dirty="0">
                <a:latin typeface="Arial" panose="020B0604020202020204"/>
                <a:ea typeface="Calibri" panose="020F0502020204030204"/>
              </a:rPr>
              <a:t>TOURISM IN </a:t>
            </a:r>
            <a:r>
              <a:rPr lang="en-US" sz="3500" b="1" dirty="0" smtClean="0">
                <a:latin typeface="Arial" panose="020B0604020202020204"/>
                <a:ea typeface="Calibri" panose="020F0502020204030204"/>
              </a:rPr>
              <a:t>THE ENGLISH </a:t>
            </a:r>
            <a:r>
              <a:rPr lang="en-US" sz="3500" b="1" dirty="0">
                <a:latin typeface="Arial" panose="020B0604020202020204"/>
                <a:ea typeface="Calibri" panose="020F0502020204030204"/>
              </a:rPr>
              <a:t>SUBJECT IN 9</a:t>
            </a:r>
            <a:r>
              <a:rPr lang="en-US" sz="3500" b="1" baseline="30000" dirty="0">
                <a:latin typeface="Arial" panose="020B0604020202020204"/>
                <a:ea typeface="Calibri" panose="020F0502020204030204"/>
              </a:rPr>
              <a:t>th</a:t>
            </a:r>
            <a:r>
              <a:rPr lang="en-US" sz="3500" b="1" dirty="0">
                <a:latin typeface="Arial" panose="020B0604020202020204"/>
                <a:ea typeface="Calibri" panose="020F0502020204030204"/>
              </a:rPr>
              <a:t> GRADE AT ´´COMBATE</a:t>
            </a:r>
            <a:r>
              <a:rPr lang="en-US" sz="3500" b="1" i="1" dirty="0">
                <a:latin typeface="Arial" panose="020B0604020202020204"/>
                <a:ea typeface="Calibri" panose="020F0502020204030204"/>
              </a:rPr>
              <a:t> DE </a:t>
            </a:r>
            <a:r>
              <a:rPr lang="en-US" sz="3500" b="1" dirty="0">
                <a:latin typeface="Arial" panose="020B0604020202020204"/>
                <a:ea typeface="Calibri" panose="020F0502020204030204"/>
              </a:rPr>
              <a:t>SOROA´´ SECONDARY SCHOOL</a:t>
            </a:r>
            <a:r>
              <a:rPr lang="en-US" sz="3500" b="1" i="1" dirty="0">
                <a:latin typeface="Arial" panose="020B0604020202020204"/>
                <a:ea typeface="Calibri" panose="020F0502020204030204"/>
              </a:rPr>
              <a:t> </a:t>
            </a:r>
            <a:r>
              <a:rPr lang="en-US" sz="3500" b="1" dirty="0">
                <a:latin typeface="Arial" panose="020B0604020202020204"/>
                <a:ea typeface="Calibri" panose="020F0502020204030204"/>
              </a:rPr>
              <a:t>IN CANDELARIA</a:t>
            </a:r>
            <a:r>
              <a:rPr lang="en-US" sz="3500" b="1" i="1" dirty="0">
                <a:latin typeface="Arial" panose="020B0604020202020204"/>
                <a:ea typeface="Calibri" panose="020F0502020204030204"/>
              </a:rPr>
              <a:t>.</a:t>
            </a:r>
            <a:endParaRPr lang="es-MX" sz="3500" b="1" dirty="0">
              <a:latin typeface="Arial Black" panose="020B0A04020102020204" pitchFamily="34" charset="0"/>
            </a:endParaRPr>
          </a:p>
        </p:txBody>
      </p:sp>
      <p:sp>
        <p:nvSpPr>
          <p:cNvPr id="6" name="5 Rectángulo"/>
          <p:cNvSpPr/>
          <p:nvPr/>
        </p:nvSpPr>
        <p:spPr>
          <a:xfrm>
            <a:off x="235756" y="3903712"/>
            <a:ext cx="11742301" cy="2785378"/>
          </a:xfrm>
          <a:prstGeom prst="rect">
            <a:avLst/>
          </a:prstGeom>
          <a:ln w="57150">
            <a:noFill/>
          </a:ln>
        </p:spPr>
        <p:txBody>
          <a:bodyPr wrap="square">
            <a:spAutoFit/>
          </a:bodyPr>
          <a:lstStyle/>
          <a:p>
            <a:pPr lvl="0" algn="ctr"/>
            <a:r>
              <a:rPr lang="es-MX" sz="3500" b="1" dirty="0" smtClean="0">
                <a:latin typeface="Arial" panose="020B0604020202020204" pitchFamily="34" charset="0"/>
                <a:cs typeface="Arial" panose="020B0604020202020204" pitchFamily="34" charset="0"/>
              </a:rPr>
              <a:t>COJUNTO </a:t>
            </a:r>
            <a:r>
              <a:rPr lang="es-MX" sz="3500" b="1" dirty="0">
                <a:latin typeface="Arial" panose="020B0604020202020204" pitchFamily="34" charset="0"/>
                <a:cs typeface="Arial" panose="020B0604020202020204" pitchFamily="34" charset="0"/>
              </a:rPr>
              <a:t>DE ACTIVIDADES PARA EL DESARROLLO DEL VOCABULARIO RELACIONADO CON EL TURISMO EN LA ASIGNATURA DE INGLES EN 9°  GRADO EN LA ESCUELA SECUNDARIA ´´COMBATE DE SOROA´´ DE CANDELARIA. </a:t>
            </a:r>
            <a:endParaRPr lang="es-MX" sz="3500" b="1"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Diagrama"/>
          <p:cNvGraphicFramePr/>
          <p:nvPr/>
        </p:nvGraphicFramePr>
        <p:xfrm>
          <a:off x="575992" y="332656"/>
          <a:ext cx="11377264" cy="6192688"/>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3" name="6 Elipse"/>
          <p:cNvSpPr/>
          <p:nvPr/>
        </p:nvSpPr>
        <p:spPr>
          <a:xfrm>
            <a:off x="5904584" y="2483396"/>
            <a:ext cx="720080" cy="986424"/>
          </a:xfrm>
          <a:prstGeom prst="ellipse">
            <a:avLst/>
          </a:prstGeom>
          <a:solidFill>
            <a:srgbClr val="C00000"/>
          </a:solidFill>
          <a:ln w="25400" cap="flat" cmpd="sng" algn="ctr">
            <a:noFill/>
            <a:prstDash val="solid"/>
            <a:miter/>
          </a:ln>
          <a:effectLst/>
        </p:spPr>
        <p:txBody>
          <a:bodyPr lIns="90000" tIns="45000" rIns="90000" bIns="4500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r>
              <a:rPr lang="es-ES" sz="4000" kern="0" spc="-1" dirty="0">
                <a:solidFill>
                  <a:sysClr val="window" lastClr="FFFFFF"/>
                </a:solidFill>
                <a:latin typeface="Arial Black" panose="020B0A04020102020204"/>
              </a:rPr>
              <a:t>2</a:t>
            </a:r>
            <a:endParaRPr kumimoji="0" lang="en-US" sz="4000" b="0" i="0" u="none" strike="noStrike" kern="0" cap="none" spc="-1" normalizeH="0" baseline="0" noProof="0" dirty="0">
              <a:ln>
                <a:noFill/>
              </a:ln>
              <a:solidFill>
                <a:sysClr val="window" lastClr="FFFFFF"/>
              </a:solidFill>
              <a:effectLst/>
              <a:uLnTx/>
              <a:uFillTx/>
              <a:latin typeface="Arial" panose="020B0604020202020204"/>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CuadroTexto"/>
          <p:cNvSpPr txBox="1"/>
          <p:nvPr/>
        </p:nvSpPr>
        <p:spPr>
          <a:xfrm>
            <a:off x="6048598" y="3924824"/>
            <a:ext cx="2602752" cy="369332"/>
          </a:xfrm>
          <a:prstGeom prst="rect">
            <a:avLst/>
          </a:prstGeom>
          <a:noFill/>
        </p:spPr>
        <p:txBody>
          <a:bodyPr wrap="square" rtlCol="0">
            <a:spAutoFit/>
          </a:bodyPr>
          <a:lstStyle/>
          <a:p>
            <a:r>
              <a:rPr lang="es-MX" dirty="0" smtClean="0">
                <a:solidFill>
                  <a:prstClr val="black"/>
                </a:solidFill>
              </a:rPr>
              <a:t> </a:t>
            </a:r>
            <a:endParaRPr lang="es-MX" dirty="0">
              <a:solidFill>
                <a:prstClr val="black"/>
              </a:solidFill>
            </a:endParaRPr>
          </a:p>
        </p:txBody>
      </p:sp>
      <p:grpSp>
        <p:nvGrpSpPr>
          <p:cNvPr id="3" name="2 Grupo"/>
          <p:cNvGrpSpPr/>
          <p:nvPr/>
        </p:nvGrpSpPr>
        <p:grpSpPr>
          <a:xfrm>
            <a:off x="864022" y="781147"/>
            <a:ext cx="10389772" cy="4481417"/>
            <a:chOff x="864022" y="781145"/>
            <a:chExt cx="10389772" cy="4481417"/>
          </a:xfrm>
        </p:grpSpPr>
        <p:sp>
          <p:nvSpPr>
            <p:cNvPr id="5" name="4 Forma libre"/>
            <p:cNvSpPr/>
            <p:nvPr/>
          </p:nvSpPr>
          <p:spPr>
            <a:xfrm>
              <a:off x="864022" y="1484976"/>
              <a:ext cx="4233453" cy="2831299"/>
            </a:xfrm>
            <a:custGeom>
              <a:avLst/>
              <a:gdLst>
                <a:gd name="connsiteX0" fmla="*/ 0 w 4233453"/>
                <a:gd name="connsiteY0" fmla="*/ 283130 h 2831299"/>
                <a:gd name="connsiteX1" fmla="*/ 283130 w 4233453"/>
                <a:gd name="connsiteY1" fmla="*/ 0 h 2831299"/>
                <a:gd name="connsiteX2" fmla="*/ 3950323 w 4233453"/>
                <a:gd name="connsiteY2" fmla="*/ 0 h 2831299"/>
                <a:gd name="connsiteX3" fmla="*/ 4233453 w 4233453"/>
                <a:gd name="connsiteY3" fmla="*/ 283130 h 2831299"/>
                <a:gd name="connsiteX4" fmla="*/ 4233453 w 4233453"/>
                <a:gd name="connsiteY4" fmla="*/ 2548169 h 2831299"/>
                <a:gd name="connsiteX5" fmla="*/ 3950323 w 4233453"/>
                <a:gd name="connsiteY5" fmla="*/ 2831299 h 2831299"/>
                <a:gd name="connsiteX6" fmla="*/ 283130 w 4233453"/>
                <a:gd name="connsiteY6" fmla="*/ 2831299 h 2831299"/>
                <a:gd name="connsiteX7" fmla="*/ 0 w 4233453"/>
                <a:gd name="connsiteY7" fmla="*/ 2548169 h 2831299"/>
                <a:gd name="connsiteX8" fmla="*/ 0 w 4233453"/>
                <a:gd name="connsiteY8" fmla="*/ 283130 h 2831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33453" h="2831299">
                  <a:moveTo>
                    <a:pt x="0" y="283130"/>
                  </a:moveTo>
                  <a:cubicBezTo>
                    <a:pt x="0" y="126762"/>
                    <a:pt x="126762" y="0"/>
                    <a:pt x="283130" y="0"/>
                  </a:cubicBezTo>
                  <a:lnTo>
                    <a:pt x="3950323" y="0"/>
                  </a:lnTo>
                  <a:cubicBezTo>
                    <a:pt x="4106691" y="0"/>
                    <a:pt x="4233453" y="126762"/>
                    <a:pt x="4233453" y="283130"/>
                  </a:cubicBezTo>
                  <a:lnTo>
                    <a:pt x="4233453" y="2548169"/>
                  </a:lnTo>
                  <a:cubicBezTo>
                    <a:pt x="4233453" y="2704537"/>
                    <a:pt x="4106691" y="2831299"/>
                    <a:pt x="3950323" y="2831299"/>
                  </a:cubicBezTo>
                  <a:lnTo>
                    <a:pt x="283130" y="2831299"/>
                  </a:lnTo>
                  <a:cubicBezTo>
                    <a:pt x="126762" y="2831299"/>
                    <a:pt x="0" y="2704537"/>
                    <a:pt x="0" y="2548169"/>
                  </a:cubicBezTo>
                  <a:lnTo>
                    <a:pt x="0" y="283130"/>
                  </a:lnTo>
                  <a:close/>
                </a:path>
              </a:pathLst>
            </a:custGeom>
            <a:ln w="28575"/>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88981" tIns="188981" rIns="188981" bIns="795688" numCol="1" spcCol="1270" anchor="t" anchorCtr="0">
              <a:noAutofit/>
            </a:bodyPr>
            <a:lstStyle/>
            <a:p>
              <a:pPr marL="285750" lvl="1" indent="-285750" algn="l" defTabSz="1955800">
                <a:lnSpc>
                  <a:spcPct val="90000"/>
                </a:lnSpc>
                <a:spcBef>
                  <a:spcPct val="0"/>
                </a:spcBef>
                <a:spcAft>
                  <a:spcPct val="15000"/>
                </a:spcAft>
                <a:buChar char="•"/>
              </a:pPr>
              <a:r>
                <a:rPr lang="es-MX" sz="4400" kern="1200" dirty="0" smtClean="0">
                  <a:solidFill>
                    <a:prstClr val="black"/>
                  </a:solidFill>
                  <a:latin typeface="Arial Black" panose="020B0A04020102020204" pitchFamily="34" charset="0"/>
                  <a:cs typeface="Arial" panose="020B0604020202020204" pitchFamily="34" charset="0"/>
                </a:rPr>
                <a:t>131 STUDENTS </a:t>
              </a:r>
              <a:endParaRPr lang="es-MX" sz="4400" kern="1200" dirty="0">
                <a:latin typeface="Arial Black" panose="020B0A04020102020204" pitchFamily="34" charset="0"/>
              </a:endParaRPr>
            </a:p>
          </p:txBody>
        </p:sp>
        <p:sp>
          <p:nvSpPr>
            <p:cNvPr id="6" name="5 Forma"/>
            <p:cNvSpPr/>
            <p:nvPr/>
          </p:nvSpPr>
          <p:spPr>
            <a:xfrm>
              <a:off x="8726701" y="5013196"/>
              <a:ext cx="180075" cy="249366"/>
            </a:xfrm>
            <a:prstGeom prst="leftCircularArrow">
              <a:avLst>
                <a:gd name="adj1" fmla="val 2153"/>
                <a:gd name="adj2" fmla="val 258871"/>
                <a:gd name="adj3" fmla="val 2015599"/>
                <a:gd name="adj4" fmla="val 9005707"/>
                <a:gd name="adj5" fmla="val 2512"/>
              </a:avLst>
            </a:prstGeom>
            <a:solidFill>
              <a:srgbClr val="C00000"/>
            </a:solidFill>
            <a:ln w="57150">
              <a:solidFill>
                <a:srgbClr val="C00000"/>
              </a:solidFill>
            </a:ln>
          </p:spPr>
          <p:style>
            <a:lnRef idx="0">
              <a:scrgbClr r="0" g="0" b="0"/>
            </a:lnRef>
            <a:fillRef idx="1">
              <a:scrgbClr r="0" g="0" b="0"/>
            </a:fillRef>
            <a:effectRef idx="0">
              <a:schemeClr val="accent1">
                <a:tint val="60000"/>
                <a:hueOff val="0"/>
                <a:satOff val="0"/>
                <a:lumOff val="0"/>
                <a:alphaOff val="0"/>
              </a:schemeClr>
            </a:effectRef>
            <a:fontRef idx="minor">
              <a:schemeClr val="lt1"/>
            </a:fontRef>
          </p:style>
        </p:sp>
        <p:sp>
          <p:nvSpPr>
            <p:cNvPr id="7" name="6 Forma libre"/>
            <p:cNvSpPr/>
            <p:nvPr/>
          </p:nvSpPr>
          <p:spPr>
            <a:xfrm>
              <a:off x="1531942" y="3389038"/>
              <a:ext cx="4699583" cy="1486694"/>
            </a:xfrm>
            <a:custGeom>
              <a:avLst/>
              <a:gdLst>
                <a:gd name="connsiteX0" fmla="*/ 0 w 4699583"/>
                <a:gd name="connsiteY0" fmla="*/ 148669 h 1486694"/>
                <a:gd name="connsiteX1" fmla="*/ 148669 w 4699583"/>
                <a:gd name="connsiteY1" fmla="*/ 0 h 1486694"/>
                <a:gd name="connsiteX2" fmla="*/ 4550914 w 4699583"/>
                <a:gd name="connsiteY2" fmla="*/ 0 h 1486694"/>
                <a:gd name="connsiteX3" fmla="*/ 4699583 w 4699583"/>
                <a:gd name="connsiteY3" fmla="*/ 148669 h 1486694"/>
                <a:gd name="connsiteX4" fmla="*/ 4699583 w 4699583"/>
                <a:gd name="connsiteY4" fmla="*/ 1338025 h 1486694"/>
                <a:gd name="connsiteX5" fmla="*/ 4550914 w 4699583"/>
                <a:gd name="connsiteY5" fmla="*/ 1486694 h 1486694"/>
                <a:gd name="connsiteX6" fmla="*/ 148669 w 4699583"/>
                <a:gd name="connsiteY6" fmla="*/ 1486694 h 1486694"/>
                <a:gd name="connsiteX7" fmla="*/ 0 w 4699583"/>
                <a:gd name="connsiteY7" fmla="*/ 1338025 h 1486694"/>
                <a:gd name="connsiteX8" fmla="*/ 0 w 4699583"/>
                <a:gd name="connsiteY8" fmla="*/ 148669 h 1486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99583" h="1486694">
                  <a:moveTo>
                    <a:pt x="0" y="148669"/>
                  </a:moveTo>
                  <a:cubicBezTo>
                    <a:pt x="0" y="66561"/>
                    <a:pt x="66561" y="0"/>
                    <a:pt x="148669" y="0"/>
                  </a:cubicBezTo>
                  <a:lnTo>
                    <a:pt x="4550914" y="0"/>
                  </a:lnTo>
                  <a:cubicBezTo>
                    <a:pt x="4633022" y="0"/>
                    <a:pt x="4699583" y="66561"/>
                    <a:pt x="4699583" y="148669"/>
                  </a:cubicBezTo>
                  <a:lnTo>
                    <a:pt x="4699583" y="1338025"/>
                  </a:lnTo>
                  <a:cubicBezTo>
                    <a:pt x="4699583" y="1420133"/>
                    <a:pt x="4633022" y="1486694"/>
                    <a:pt x="4550914" y="1486694"/>
                  </a:cubicBezTo>
                  <a:lnTo>
                    <a:pt x="148669" y="1486694"/>
                  </a:lnTo>
                  <a:cubicBezTo>
                    <a:pt x="66561" y="1486694"/>
                    <a:pt x="0" y="1420133"/>
                    <a:pt x="0" y="1338025"/>
                  </a:cubicBezTo>
                  <a:lnTo>
                    <a:pt x="0" y="148669"/>
                  </a:lnTo>
                  <a:close/>
                </a:path>
              </a:pathLst>
            </a:custGeom>
            <a:solidFill>
              <a:schemeClr val="bg1">
                <a:lumMod val="85000"/>
              </a:schemeClr>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34984" tIns="104504" rIns="134984" bIns="104504" numCol="1" spcCol="1270" anchor="ctr" anchorCtr="0">
              <a:noAutofit/>
            </a:bodyPr>
            <a:lstStyle/>
            <a:p>
              <a:pPr lvl="0" algn="ctr" defTabSz="2133600">
                <a:lnSpc>
                  <a:spcPct val="90000"/>
                </a:lnSpc>
                <a:spcBef>
                  <a:spcPct val="0"/>
                </a:spcBef>
                <a:spcAft>
                  <a:spcPct val="35000"/>
                </a:spcAft>
              </a:pPr>
              <a:r>
                <a:rPr lang="es-MX" sz="4800" b="1" kern="1200" dirty="0" smtClean="0">
                  <a:solidFill>
                    <a:srgbClr val="C00000"/>
                  </a:solidFill>
                  <a:latin typeface="Arial Black" panose="020B0A04020102020204" pitchFamily="34" charset="0"/>
                  <a:cs typeface="Arial" panose="020B0604020202020204" pitchFamily="34" charset="0"/>
                </a:rPr>
                <a:t>POPULATION</a:t>
              </a:r>
              <a:endParaRPr lang="es-MX" sz="4800" kern="1200" dirty="0">
                <a:solidFill>
                  <a:srgbClr val="C00000"/>
                </a:solidFill>
              </a:endParaRPr>
            </a:p>
          </p:txBody>
        </p:sp>
        <p:sp>
          <p:nvSpPr>
            <p:cNvPr id="8" name="7 Forma libre"/>
            <p:cNvSpPr/>
            <p:nvPr/>
          </p:nvSpPr>
          <p:spPr>
            <a:xfrm>
              <a:off x="6751779" y="1439022"/>
              <a:ext cx="4394679" cy="2854865"/>
            </a:xfrm>
            <a:custGeom>
              <a:avLst/>
              <a:gdLst>
                <a:gd name="connsiteX0" fmla="*/ 0 w 4394679"/>
                <a:gd name="connsiteY0" fmla="*/ 285487 h 2854865"/>
                <a:gd name="connsiteX1" fmla="*/ 285487 w 4394679"/>
                <a:gd name="connsiteY1" fmla="*/ 0 h 2854865"/>
                <a:gd name="connsiteX2" fmla="*/ 4109193 w 4394679"/>
                <a:gd name="connsiteY2" fmla="*/ 0 h 2854865"/>
                <a:gd name="connsiteX3" fmla="*/ 4394680 w 4394679"/>
                <a:gd name="connsiteY3" fmla="*/ 285487 h 2854865"/>
                <a:gd name="connsiteX4" fmla="*/ 4394679 w 4394679"/>
                <a:gd name="connsiteY4" fmla="*/ 2569379 h 2854865"/>
                <a:gd name="connsiteX5" fmla="*/ 4109192 w 4394679"/>
                <a:gd name="connsiteY5" fmla="*/ 2854866 h 2854865"/>
                <a:gd name="connsiteX6" fmla="*/ 285487 w 4394679"/>
                <a:gd name="connsiteY6" fmla="*/ 2854865 h 2854865"/>
                <a:gd name="connsiteX7" fmla="*/ 0 w 4394679"/>
                <a:gd name="connsiteY7" fmla="*/ 2569378 h 2854865"/>
                <a:gd name="connsiteX8" fmla="*/ 0 w 4394679"/>
                <a:gd name="connsiteY8" fmla="*/ 285487 h 2854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94679" h="2854865">
                  <a:moveTo>
                    <a:pt x="0" y="285487"/>
                  </a:moveTo>
                  <a:cubicBezTo>
                    <a:pt x="0" y="127817"/>
                    <a:pt x="127817" y="0"/>
                    <a:pt x="285487" y="0"/>
                  </a:cubicBezTo>
                  <a:lnTo>
                    <a:pt x="4109193" y="0"/>
                  </a:lnTo>
                  <a:cubicBezTo>
                    <a:pt x="4266863" y="0"/>
                    <a:pt x="4394680" y="127817"/>
                    <a:pt x="4394680" y="285487"/>
                  </a:cubicBezTo>
                  <a:cubicBezTo>
                    <a:pt x="4394680" y="1046784"/>
                    <a:pt x="4394679" y="1808082"/>
                    <a:pt x="4394679" y="2569379"/>
                  </a:cubicBezTo>
                  <a:cubicBezTo>
                    <a:pt x="4394679" y="2727049"/>
                    <a:pt x="4266862" y="2854866"/>
                    <a:pt x="4109192" y="2854866"/>
                  </a:cubicBezTo>
                  <a:lnTo>
                    <a:pt x="285487" y="2854865"/>
                  </a:lnTo>
                  <a:cubicBezTo>
                    <a:pt x="127817" y="2854865"/>
                    <a:pt x="0" y="2727048"/>
                    <a:pt x="0" y="2569378"/>
                  </a:cubicBezTo>
                  <a:lnTo>
                    <a:pt x="0" y="285487"/>
                  </a:lnTo>
                  <a:close/>
                </a:path>
              </a:pathLst>
            </a:custGeom>
            <a:ln w="28575"/>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89523" tIns="801280" rIns="189523" bIns="189523" numCol="1" spcCol="1270" anchor="t" anchorCtr="0">
              <a:noAutofit/>
            </a:bodyPr>
            <a:lstStyle/>
            <a:p>
              <a:pPr marL="285750" lvl="1" indent="-285750" algn="l" defTabSz="1955800">
                <a:lnSpc>
                  <a:spcPct val="90000"/>
                </a:lnSpc>
                <a:spcBef>
                  <a:spcPct val="0"/>
                </a:spcBef>
                <a:spcAft>
                  <a:spcPct val="15000"/>
                </a:spcAft>
                <a:buChar char="•"/>
              </a:pPr>
              <a:r>
                <a:rPr lang="en-US" sz="4400" kern="1200" dirty="0" smtClean="0">
                  <a:solidFill>
                    <a:prstClr val="black"/>
                  </a:solidFill>
                  <a:latin typeface="Arial Black" panose="020B0A04020102020204" pitchFamily="34" charset="0"/>
                  <a:ea typeface="Times New Roman" panose="02020603050405020304"/>
                </a:rPr>
                <a:t>28 STUDENTS </a:t>
              </a:r>
              <a:endParaRPr lang="es-MX" sz="4400" kern="1200" dirty="0">
                <a:latin typeface="Arial Black" panose="020B0A04020102020204" pitchFamily="34" charset="0"/>
              </a:endParaRPr>
            </a:p>
          </p:txBody>
        </p:sp>
        <p:sp>
          <p:nvSpPr>
            <p:cNvPr id="9" name="8 Forma libre"/>
            <p:cNvSpPr/>
            <p:nvPr/>
          </p:nvSpPr>
          <p:spPr>
            <a:xfrm>
              <a:off x="7799991" y="781145"/>
              <a:ext cx="3453803" cy="1391567"/>
            </a:xfrm>
            <a:custGeom>
              <a:avLst/>
              <a:gdLst>
                <a:gd name="connsiteX0" fmla="*/ 0 w 3453803"/>
                <a:gd name="connsiteY0" fmla="*/ 139157 h 1391567"/>
                <a:gd name="connsiteX1" fmla="*/ 139157 w 3453803"/>
                <a:gd name="connsiteY1" fmla="*/ 0 h 1391567"/>
                <a:gd name="connsiteX2" fmla="*/ 3314646 w 3453803"/>
                <a:gd name="connsiteY2" fmla="*/ 0 h 1391567"/>
                <a:gd name="connsiteX3" fmla="*/ 3453803 w 3453803"/>
                <a:gd name="connsiteY3" fmla="*/ 139157 h 1391567"/>
                <a:gd name="connsiteX4" fmla="*/ 3453803 w 3453803"/>
                <a:gd name="connsiteY4" fmla="*/ 1252410 h 1391567"/>
                <a:gd name="connsiteX5" fmla="*/ 3314646 w 3453803"/>
                <a:gd name="connsiteY5" fmla="*/ 1391567 h 1391567"/>
                <a:gd name="connsiteX6" fmla="*/ 139157 w 3453803"/>
                <a:gd name="connsiteY6" fmla="*/ 1391567 h 1391567"/>
                <a:gd name="connsiteX7" fmla="*/ 0 w 3453803"/>
                <a:gd name="connsiteY7" fmla="*/ 1252410 h 1391567"/>
                <a:gd name="connsiteX8" fmla="*/ 0 w 3453803"/>
                <a:gd name="connsiteY8" fmla="*/ 139157 h 1391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53803" h="1391567">
                  <a:moveTo>
                    <a:pt x="0" y="139157"/>
                  </a:moveTo>
                  <a:cubicBezTo>
                    <a:pt x="0" y="62303"/>
                    <a:pt x="62303" y="0"/>
                    <a:pt x="139157" y="0"/>
                  </a:cubicBezTo>
                  <a:lnTo>
                    <a:pt x="3314646" y="0"/>
                  </a:lnTo>
                  <a:cubicBezTo>
                    <a:pt x="3391500" y="0"/>
                    <a:pt x="3453803" y="62303"/>
                    <a:pt x="3453803" y="139157"/>
                  </a:cubicBezTo>
                  <a:lnTo>
                    <a:pt x="3453803" y="1252410"/>
                  </a:lnTo>
                  <a:cubicBezTo>
                    <a:pt x="3453803" y="1329264"/>
                    <a:pt x="3391500" y="1391567"/>
                    <a:pt x="3314646" y="1391567"/>
                  </a:cubicBezTo>
                  <a:lnTo>
                    <a:pt x="139157" y="1391567"/>
                  </a:lnTo>
                  <a:cubicBezTo>
                    <a:pt x="62303" y="1391567"/>
                    <a:pt x="0" y="1329264"/>
                    <a:pt x="0" y="1252410"/>
                  </a:cubicBezTo>
                  <a:lnTo>
                    <a:pt x="0" y="139157"/>
                  </a:lnTo>
                  <a:close/>
                </a:path>
              </a:pathLst>
            </a:custGeom>
            <a:solidFill>
              <a:schemeClr val="bg1">
                <a:lumMod val="85000"/>
              </a:schemeClr>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32198" tIns="101718" rIns="132198" bIns="101718" numCol="1" spcCol="1270" anchor="ctr" anchorCtr="0">
              <a:noAutofit/>
            </a:bodyPr>
            <a:lstStyle/>
            <a:p>
              <a:pPr lvl="0" algn="ctr" defTabSz="2133600">
                <a:lnSpc>
                  <a:spcPct val="90000"/>
                </a:lnSpc>
                <a:spcBef>
                  <a:spcPct val="0"/>
                </a:spcBef>
                <a:spcAft>
                  <a:spcPct val="35000"/>
                </a:spcAft>
              </a:pPr>
              <a:r>
                <a:rPr lang="es-MX" sz="4800" b="1" kern="1200" dirty="0" smtClean="0">
                  <a:solidFill>
                    <a:srgbClr val="C00000"/>
                  </a:solidFill>
                  <a:latin typeface="Arial Black" panose="020B0A04020102020204" pitchFamily="34" charset="0"/>
                  <a:cs typeface="Arial" panose="020B0604020202020204" pitchFamily="34" charset="0"/>
                </a:rPr>
                <a:t>SAMPLE</a:t>
              </a:r>
              <a:endParaRPr lang="es-MX" sz="4800" b="1" kern="1200" dirty="0">
                <a:solidFill>
                  <a:srgbClr val="C00000"/>
                </a:solidFill>
                <a:latin typeface="Arial Black" panose="020B0A04020102020204" pitchFamily="34" charset="0"/>
              </a:endParaRPr>
            </a:p>
          </p:txBody>
        </p:sp>
      </p:grpSp>
      <p:sp>
        <p:nvSpPr>
          <p:cNvPr id="11" name="10 Rectángulo"/>
          <p:cNvSpPr/>
          <p:nvPr/>
        </p:nvSpPr>
        <p:spPr>
          <a:xfrm>
            <a:off x="5403816" y="5207807"/>
            <a:ext cx="2441694" cy="769441"/>
          </a:xfrm>
          <a:prstGeom prst="rect">
            <a:avLst/>
          </a:prstGeom>
        </p:spPr>
        <p:txBody>
          <a:bodyPr wrap="none">
            <a:spAutoFit/>
          </a:bodyPr>
          <a:lstStyle/>
          <a:p>
            <a:r>
              <a:rPr lang="en-US" sz="4400" dirty="0">
                <a:latin typeface="Arial Black" panose="020B0A04020102020204" pitchFamily="34" charset="0"/>
                <a:ea typeface="Calibri" panose="020F0502020204030204"/>
              </a:rPr>
              <a:t>21, 4% </a:t>
            </a:r>
            <a:endParaRPr lang="es-MX" sz="4400" dirty="0">
              <a:latin typeface="Arial Black" panose="020B0A04020102020204" pitchFamily="34" charset="0"/>
            </a:endParaRPr>
          </a:p>
        </p:txBody>
      </p:sp>
      <p:sp>
        <p:nvSpPr>
          <p:cNvPr id="12" name="11 Flecha curvada hacia arriba"/>
          <p:cNvSpPr/>
          <p:nvPr/>
        </p:nvSpPr>
        <p:spPr>
          <a:xfrm>
            <a:off x="4032376" y="4875732"/>
            <a:ext cx="5184576" cy="1433588"/>
          </a:xfrm>
          <a:prstGeom prst="curvedUp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solidFill>
                <a:schemeClr val="tx1"/>
              </a:solidFill>
            </a:endParaRPr>
          </a:p>
        </p:txBody>
      </p:sp>
      <p:sp>
        <p:nvSpPr>
          <p:cNvPr id="13" name="12 CuadroTexto"/>
          <p:cNvSpPr txBox="1"/>
          <p:nvPr/>
        </p:nvSpPr>
        <p:spPr>
          <a:xfrm>
            <a:off x="262690" y="357166"/>
            <a:ext cx="7000924" cy="954107"/>
          </a:xfrm>
          <a:prstGeom prst="rect">
            <a:avLst/>
          </a:prstGeom>
          <a:noFill/>
        </p:spPr>
        <p:txBody>
          <a:bodyPr wrap="square" rtlCol="0">
            <a:spAutoFit/>
          </a:bodyPr>
          <a:lstStyle/>
          <a:p>
            <a:r>
              <a:rPr lang="es-ES" sz="2800" b="1" dirty="0" smtClean="0"/>
              <a:t>Aquí explican lo que tienen puesto en la parte de </a:t>
            </a:r>
            <a:r>
              <a:rPr lang="es-ES" sz="2800" b="1" dirty="0" err="1" smtClean="0"/>
              <a:t>Population</a:t>
            </a:r>
            <a:r>
              <a:rPr lang="es-ES" sz="2800" b="1" dirty="0" smtClean="0"/>
              <a:t> and </a:t>
            </a:r>
            <a:r>
              <a:rPr lang="es-ES" sz="2800" b="1" dirty="0" err="1" smtClean="0"/>
              <a:t>sample</a:t>
            </a:r>
            <a:endParaRPr lang="es-ES" sz="2800" b="1"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p:nvPr/>
        </p:nvSpPr>
        <p:spPr>
          <a:xfrm>
            <a:off x="936030" y="692696"/>
            <a:ext cx="10489970" cy="784800"/>
          </a:xfrm>
          <a:prstGeom prst="rect">
            <a:avLst/>
          </a:prstGeom>
          <a:solidFill>
            <a:schemeClr val="bg1">
              <a:lumMod val="85000"/>
            </a:schemeClr>
          </a:solidFill>
          <a:ln w="0">
            <a:noFill/>
          </a:ln>
          <a:effectLst/>
        </p:spPr>
        <p:txBody>
          <a:bodyPr lIns="90000" tIns="45000" rIns="90000" bIns="45000" anchor="ctr">
            <a:normAutofit fontScale="55000" lnSpcReduction="20000"/>
          </a:bodyPr>
          <a:lstStyle/>
          <a:p>
            <a:pPr marL="0" marR="0" lvl="0" indent="0" algn="ctr" defTabSz="914400" eaLnBrk="1" fontAlgn="auto" latinLnBrk="0" hangingPunct="1">
              <a:lnSpc>
                <a:spcPct val="90000"/>
              </a:lnSpc>
              <a:spcBef>
                <a:spcPts val="0"/>
              </a:spcBef>
              <a:spcAft>
                <a:spcPts val="0"/>
              </a:spcAft>
              <a:buClrTx/>
              <a:buSzTx/>
              <a:buFontTx/>
              <a:buNone/>
              <a:defRPr/>
            </a:pPr>
            <a:br>
              <a:rPr kumimoji="0" sz="1800" b="0" i="0" u="none" strike="noStrike" kern="0" cap="none" spc="0" normalizeH="0" baseline="0" noProof="0" dirty="0" smtClean="0">
                <a:ln>
                  <a:noFill/>
                </a:ln>
                <a:solidFill>
                  <a:srgbClr val="C00000"/>
                </a:solidFill>
                <a:effectLst/>
                <a:uLnTx/>
                <a:uFillTx/>
                <a:latin typeface="Arial" panose="020B0604020202020204"/>
              </a:rPr>
            </a:br>
            <a:r>
              <a:rPr kumimoji="0" lang="en-US" sz="8800" b="1" i="0" u="none" strike="noStrike" kern="0" cap="none" spc="-1" normalizeH="0" baseline="0" noProof="0" dirty="0">
                <a:ln>
                  <a:noFill/>
                </a:ln>
                <a:solidFill>
                  <a:srgbClr val="C00000"/>
                </a:solidFill>
                <a:effectLst/>
                <a:uLnTx/>
                <a:uFillTx/>
                <a:latin typeface="Calibri" panose="020F0502020204030204"/>
                <a:ea typeface="Times New Roman" panose="02020603050405020304"/>
              </a:rPr>
              <a:t> </a:t>
            </a:r>
            <a:r>
              <a:rPr kumimoji="0" lang="en-US" sz="8000" b="1" i="0" u="none" strike="noStrike" kern="0" cap="none" spc="-1" normalizeH="0" baseline="0" noProof="0" dirty="0">
                <a:ln>
                  <a:noFill/>
                </a:ln>
                <a:solidFill>
                  <a:srgbClr val="C00000"/>
                </a:solidFill>
                <a:effectLst/>
                <a:uLnTx/>
                <a:uFillTx/>
                <a:latin typeface="Arial Black" panose="020B0A04020102020204"/>
                <a:ea typeface="Times New Roman" panose="02020603050405020304"/>
              </a:rPr>
              <a:t>EMPIRICAL METHODS</a:t>
            </a:r>
            <a:endParaRPr kumimoji="0" lang="en-US" sz="8000" b="0" i="0" u="none" strike="noStrike" kern="0" cap="none" spc="-1" normalizeH="0" baseline="0" noProof="0" dirty="0">
              <a:ln>
                <a:noFill/>
              </a:ln>
              <a:solidFill>
                <a:srgbClr val="C00000"/>
              </a:solidFill>
              <a:effectLst/>
              <a:uLnTx/>
              <a:uFillTx/>
              <a:latin typeface="Arial" panose="020B0604020202020204"/>
            </a:endParaRPr>
          </a:p>
        </p:txBody>
      </p:sp>
      <p:graphicFrame>
        <p:nvGraphicFramePr>
          <p:cNvPr id="3" name="2 Diagrama"/>
          <p:cNvGraphicFramePr/>
          <p:nvPr/>
        </p:nvGraphicFramePr>
        <p:xfrm>
          <a:off x="143942" y="1412776"/>
          <a:ext cx="11892846" cy="5184576"/>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p:nvPr/>
        </p:nvSpPr>
        <p:spPr>
          <a:xfrm>
            <a:off x="720006" y="836712"/>
            <a:ext cx="10775974" cy="784800"/>
          </a:xfrm>
          <a:prstGeom prst="rect">
            <a:avLst/>
          </a:prstGeom>
          <a:solidFill>
            <a:schemeClr val="bg1">
              <a:lumMod val="85000"/>
            </a:schemeClr>
          </a:solidFill>
          <a:ln w="0">
            <a:noFill/>
          </a:ln>
          <a:effectLst/>
        </p:spPr>
        <p:txBody>
          <a:bodyPr lIns="90000" tIns="45000" rIns="90000" bIns="45000" anchor="ctr">
            <a:normAutofit fontScale="55000" lnSpcReduction="20000"/>
          </a:bodyPr>
          <a:lstStyle/>
          <a:p>
            <a:pPr marL="0" marR="0" lvl="0" indent="0" algn="ctr" defTabSz="914400" eaLnBrk="1" fontAlgn="auto" latinLnBrk="0" hangingPunct="1">
              <a:lnSpc>
                <a:spcPct val="90000"/>
              </a:lnSpc>
              <a:spcBef>
                <a:spcPts val="0"/>
              </a:spcBef>
              <a:spcAft>
                <a:spcPts val="0"/>
              </a:spcAft>
              <a:buClrTx/>
              <a:buSzTx/>
              <a:buFontTx/>
              <a:buNone/>
              <a:defRPr/>
            </a:pPr>
            <a:br>
              <a:rPr kumimoji="0" sz="1800" b="0" i="0" u="none" strike="noStrike" kern="0" cap="none" spc="0" normalizeH="0" baseline="0" noProof="0" dirty="0" smtClean="0">
                <a:ln>
                  <a:noFill/>
                </a:ln>
                <a:solidFill>
                  <a:sysClr val="windowText" lastClr="000000"/>
                </a:solidFill>
                <a:effectLst/>
                <a:uLnTx/>
                <a:uFillTx/>
                <a:latin typeface="Arial" panose="020B0604020202020204"/>
              </a:rPr>
            </a:br>
            <a:r>
              <a:rPr kumimoji="0" lang="en-US" sz="8800" b="1" i="0" u="none" strike="noStrike" kern="0" cap="none" spc="-1" normalizeH="0" baseline="0" noProof="0" dirty="0">
                <a:ln>
                  <a:noFill/>
                </a:ln>
                <a:solidFill>
                  <a:srgbClr val="000000"/>
                </a:solidFill>
                <a:effectLst/>
                <a:uLnTx/>
                <a:uFillTx/>
                <a:latin typeface="Calibri" panose="020F0502020204030204"/>
                <a:ea typeface="Times New Roman" panose="02020603050405020304"/>
              </a:rPr>
              <a:t> </a:t>
            </a:r>
            <a:r>
              <a:rPr kumimoji="0" lang="en-US" sz="8000" b="1" i="0" u="none" strike="noStrike" kern="0" cap="none" spc="-1" normalizeH="0" baseline="0" noProof="0" dirty="0">
                <a:ln>
                  <a:noFill/>
                </a:ln>
                <a:solidFill>
                  <a:srgbClr val="C00000"/>
                </a:solidFill>
                <a:effectLst/>
                <a:uLnTx/>
                <a:uFillTx/>
                <a:latin typeface="Arial Black" panose="020B0A04020102020204"/>
                <a:ea typeface="Times New Roman" panose="02020603050405020304"/>
              </a:rPr>
              <a:t>STATISTICAL METHODS</a:t>
            </a:r>
            <a:endParaRPr kumimoji="0" lang="en-US" sz="8000" b="0" i="0" u="none" strike="noStrike" kern="0" cap="none" spc="-1" normalizeH="0" baseline="0" noProof="0" dirty="0">
              <a:ln>
                <a:noFill/>
              </a:ln>
              <a:solidFill>
                <a:srgbClr val="C00000"/>
              </a:solidFill>
              <a:effectLst/>
              <a:uLnTx/>
              <a:uFillTx/>
              <a:latin typeface="Arial" panose="020B0604020202020204"/>
            </a:endParaRPr>
          </a:p>
        </p:txBody>
      </p:sp>
      <p:graphicFrame>
        <p:nvGraphicFramePr>
          <p:cNvPr id="3" name="2 Diagrama"/>
          <p:cNvGraphicFramePr/>
          <p:nvPr/>
        </p:nvGraphicFramePr>
        <p:xfrm>
          <a:off x="2027588" y="548683"/>
          <a:ext cx="8160809" cy="5440539"/>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4" name="3 Rectángulo"/>
          <p:cNvSpPr/>
          <p:nvPr/>
        </p:nvSpPr>
        <p:spPr>
          <a:xfrm>
            <a:off x="1861542" y="4869182"/>
            <a:ext cx="8492902" cy="800219"/>
          </a:xfrm>
          <a:prstGeom prst="rect">
            <a:avLst/>
          </a:prstGeom>
          <a:solidFill>
            <a:schemeClr val="bg1"/>
          </a:solidFill>
          <a:ln w="38100">
            <a:solidFill>
              <a:schemeClr val="tx1"/>
            </a:solidFill>
          </a:ln>
        </p:spPr>
        <p:txBody>
          <a:bodyPr wrap="none">
            <a:spAutoFit/>
          </a:bodyPr>
          <a:lstStyle/>
          <a:p>
            <a:pPr marL="228600" algn="just">
              <a:lnSpc>
                <a:spcPct val="115000"/>
              </a:lnSpc>
              <a:spcAft>
                <a:spcPts val="1000"/>
              </a:spcAft>
            </a:pPr>
            <a:r>
              <a:rPr lang="en-US" sz="4000" dirty="0">
                <a:latin typeface="Arial Black" panose="020B0A04020102020204" pitchFamily="34" charset="0"/>
                <a:ea typeface="Calibri" panose="020F0502020204030204"/>
                <a:cs typeface="Calibri" panose="020F0502020204030204"/>
              </a:rPr>
              <a:t>Instrument: Tables graphics </a:t>
            </a:r>
            <a:endParaRPr lang="es-MX" sz="4000" dirty="0">
              <a:latin typeface="Arial Black" panose="020B0A04020102020204" pitchFamily="34" charset="0"/>
              <a:ea typeface="Calibri" panose="020F0502020204030204"/>
              <a:cs typeface="Calibri" panose="020F0502020204030204"/>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p:cNvSpPr/>
          <p:nvPr/>
        </p:nvSpPr>
        <p:spPr>
          <a:xfrm>
            <a:off x="1008038" y="832769"/>
            <a:ext cx="10127902" cy="784800"/>
          </a:xfrm>
          <a:prstGeom prst="rect">
            <a:avLst/>
          </a:prstGeom>
          <a:solidFill>
            <a:schemeClr val="bg1">
              <a:lumMod val="85000"/>
            </a:schemeClr>
          </a:solidFill>
          <a:ln w="0">
            <a:noFill/>
          </a:ln>
          <a:effectLst/>
        </p:spPr>
        <p:txBody>
          <a:bodyPr lIns="90000" tIns="45000" rIns="90000" bIns="45000" anchor="ctr">
            <a:normAutofit/>
          </a:bodyPr>
          <a:lstStyle/>
          <a:p>
            <a:pPr lvl="0" algn="ctr">
              <a:lnSpc>
                <a:spcPct val="90000"/>
              </a:lnSpc>
            </a:pPr>
            <a:r>
              <a:rPr lang="en-US" sz="4400" b="1" kern="0" spc="-1" dirty="0" smtClean="0">
                <a:solidFill>
                  <a:srgbClr val="C00000"/>
                </a:solidFill>
                <a:latin typeface="Arial Black" panose="020B0A04020102020204" pitchFamily="34" charset="0"/>
              </a:rPr>
              <a:t>PARAMETERS</a:t>
            </a:r>
            <a:endParaRPr kumimoji="0" lang="en-US" sz="4400" b="1" i="0" u="none" strike="noStrike" kern="0" cap="none" spc="-1" normalizeH="0" baseline="0" noProof="0" dirty="0">
              <a:ln>
                <a:noFill/>
              </a:ln>
              <a:solidFill>
                <a:srgbClr val="C00000"/>
              </a:solidFill>
              <a:effectLst/>
              <a:uLnTx/>
              <a:uFillTx/>
              <a:latin typeface="Arial Black" panose="020B0A04020102020204" pitchFamily="34" charset="0"/>
            </a:endParaRPr>
          </a:p>
        </p:txBody>
      </p:sp>
      <p:sp>
        <p:nvSpPr>
          <p:cNvPr id="4" name="3 Rectángulo"/>
          <p:cNvSpPr/>
          <p:nvPr/>
        </p:nvSpPr>
        <p:spPr>
          <a:xfrm>
            <a:off x="438502" y="1988840"/>
            <a:ext cx="11514752" cy="4131900"/>
          </a:xfrm>
          <a:prstGeom prst="rect">
            <a:avLst/>
          </a:prstGeom>
          <a:solidFill>
            <a:schemeClr val="bg1"/>
          </a:solidFill>
          <a:ln w="57150">
            <a:solidFill>
              <a:schemeClr val="tx1"/>
            </a:solidFill>
          </a:ln>
        </p:spPr>
        <p:txBody>
          <a:bodyPr wrap="square">
            <a:spAutoFit/>
          </a:bodyPr>
          <a:lstStyle/>
          <a:p>
            <a:pPr marL="742950" lvl="0" indent="-742950" algn="just">
              <a:lnSpc>
                <a:spcPct val="150000"/>
              </a:lnSpc>
              <a:spcAft>
                <a:spcPts val="0"/>
              </a:spcAft>
              <a:buFont typeface="+mj-lt"/>
              <a:buAutoNum type="arabicPeriod"/>
            </a:pPr>
            <a:r>
              <a:rPr lang="en-US" sz="3500" b="1" dirty="0">
                <a:latin typeface="Arial Black" panose="020B0A04020102020204" pitchFamily="34" charset="0"/>
                <a:ea typeface="SimSun" panose="02010600030101010101" pitchFamily="2" charset="-122"/>
                <a:cs typeface="Symbol" panose="05050102010706020507"/>
              </a:rPr>
              <a:t>Recognition of words and phrases </a:t>
            </a:r>
            <a:r>
              <a:rPr lang="en-US" sz="3500" b="1" dirty="0" smtClean="0">
                <a:latin typeface="Arial Black" panose="020B0A04020102020204" pitchFamily="34" charset="0"/>
                <a:ea typeface="SimSun" panose="02010600030101010101" pitchFamily="2" charset="-122"/>
                <a:cs typeface="Symbol" panose="05050102010706020507"/>
              </a:rPr>
              <a:t>related </a:t>
            </a:r>
            <a:r>
              <a:rPr lang="en-US" sz="3500" b="1" dirty="0">
                <a:latin typeface="Arial Black" panose="020B0A04020102020204" pitchFamily="34" charset="0"/>
                <a:ea typeface="SimSun" panose="02010600030101010101" pitchFamily="2" charset="-122"/>
                <a:cs typeface="Symbol" panose="05050102010706020507"/>
              </a:rPr>
              <a:t>with tourism in its spoken and written </a:t>
            </a:r>
            <a:r>
              <a:rPr lang="en-US" sz="3500" b="1" dirty="0" smtClean="0">
                <a:latin typeface="Arial Black" panose="020B0A04020102020204" pitchFamily="34" charset="0"/>
                <a:ea typeface="SimSun" panose="02010600030101010101" pitchFamily="2" charset="-122"/>
                <a:cs typeface="Symbol" panose="05050102010706020507"/>
              </a:rPr>
              <a:t>form</a:t>
            </a:r>
            <a:endParaRPr lang="es-MX" sz="3500" b="1" dirty="0">
              <a:latin typeface="Arial Black" panose="020B0A04020102020204" pitchFamily="34" charset="0"/>
              <a:ea typeface="Calibri" panose="020F0502020204030204"/>
              <a:cs typeface="Symbol" panose="05050102010706020507"/>
            </a:endParaRPr>
          </a:p>
          <a:p>
            <a:pPr marL="742950" lvl="0" indent="-742950" algn="just">
              <a:lnSpc>
                <a:spcPct val="150000"/>
              </a:lnSpc>
              <a:spcAft>
                <a:spcPts val="0"/>
              </a:spcAft>
              <a:buFont typeface="+mj-lt"/>
              <a:buAutoNum type="arabicPeriod"/>
            </a:pPr>
            <a:r>
              <a:rPr lang="en-US" sz="3500" b="1" dirty="0">
                <a:latin typeface="Arial Black" panose="020B0A04020102020204" pitchFamily="34" charset="0"/>
                <a:ea typeface="SimSun" panose="02010600030101010101" pitchFamily="2" charset="-122"/>
                <a:cs typeface="Symbol" panose="05050102010706020507"/>
              </a:rPr>
              <a:t>Correct pronunciation of words</a:t>
            </a:r>
            <a:endParaRPr lang="es-MX" sz="3500" b="1" dirty="0">
              <a:latin typeface="Arial Black" panose="020B0A04020102020204" pitchFamily="34" charset="0"/>
              <a:ea typeface="Calibri" panose="020F0502020204030204"/>
              <a:cs typeface="Symbol" panose="05050102010706020507"/>
            </a:endParaRPr>
          </a:p>
          <a:p>
            <a:pPr marL="742950" lvl="0" indent="-742950" algn="just">
              <a:lnSpc>
                <a:spcPct val="150000"/>
              </a:lnSpc>
              <a:spcAft>
                <a:spcPts val="1000"/>
              </a:spcAft>
              <a:buFont typeface="+mj-lt"/>
              <a:buAutoNum type="arabicPeriod"/>
            </a:pPr>
            <a:r>
              <a:rPr lang="en-US" sz="3500" b="1" dirty="0">
                <a:latin typeface="Arial Black" panose="020B0A04020102020204" pitchFamily="34" charset="0"/>
                <a:ea typeface="SimSun" panose="02010600030101010101" pitchFamily="2" charset="-122"/>
                <a:cs typeface="Symbol" panose="05050102010706020507"/>
              </a:rPr>
              <a:t>Use of words and </a:t>
            </a:r>
            <a:r>
              <a:rPr lang="en-US" sz="3500" b="1" dirty="0" smtClean="0">
                <a:latin typeface="Arial Black" panose="020B0A04020102020204" pitchFamily="34" charset="0"/>
                <a:ea typeface="SimSun" panose="02010600030101010101" pitchFamily="2" charset="-122"/>
                <a:cs typeface="Symbol" panose="05050102010706020507"/>
              </a:rPr>
              <a:t>phrases in </a:t>
            </a:r>
            <a:r>
              <a:rPr lang="en-US" sz="3500" b="1" dirty="0">
                <a:latin typeface="Arial Black" panose="020B0A04020102020204" pitchFamily="34" charset="0"/>
                <a:ea typeface="SimSun" panose="02010600030101010101" pitchFamily="2" charset="-122"/>
                <a:cs typeface="Symbol" panose="05050102010706020507"/>
              </a:rPr>
              <a:t>the appropriate situation and level of formality.</a:t>
            </a:r>
            <a:endParaRPr lang="es-MX" sz="3500" b="1" dirty="0">
              <a:latin typeface="Arial Black" panose="020B0A04020102020204" pitchFamily="34" charset="0"/>
              <a:ea typeface="Calibri" panose="020F0502020204030204"/>
              <a:cs typeface="Symbol" panose="05050102010706020507"/>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548442" y="714356"/>
            <a:ext cx="10930014" cy="2554545"/>
          </a:xfrm>
          <a:prstGeom prst="rect">
            <a:avLst/>
          </a:prstGeom>
          <a:noFill/>
        </p:spPr>
        <p:txBody>
          <a:bodyPr wrap="square" rtlCol="0">
            <a:spAutoFit/>
          </a:bodyPr>
          <a:lstStyle/>
          <a:p>
            <a:pPr algn="just"/>
            <a:r>
              <a:rPr lang="es-ES" sz="3200" b="1" dirty="0" smtClean="0">
                <a:solidFill>
                  <a:srgbClr val="FF0000"/>
                </a:solidFill>
              </a:rPr>
              <a:t>En la parte de los resultados que viene a continuación van a defender el análisis del instrumento que les demostró cual es el parámetro más afectado y ponen su correspondiente gráfico porque con el gráfico delante es el momento donde se explica… ese análisis lo tienen en el epígrafe 2.3…</a:t>
            </a:r>
            <a:endParaRPr lang="es-ES" sz="3200" b="1" dirty="0">
              <a:solidFill>
                <a:srgbClr val="FF0000"/>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664222" y="980728"/>
            <a:ext cx="312906" cy="369332"/>
          </a:xfrm>
          <a:prstGeom prst="rect">
            <a:avLst/>
          </a:prstGeom>
        </p:spPr>
        <p:txBody>
          <a:bodyPr wrap="none">
            <a:spAutoFit/>
          </a:bodyPr>
          <a:lstStyle/>
          <a:p>
            <a:r>
              <a:rPr lang="en-US" b="1" dirty="0" smtClean="0">
                <a:latin typeface="Arial" panose="020B0604020202020204"/>
                <a:ea typeface="Calibri" panose="020F0502020204030204"/>
              </a:rPr>
              <a:t>. </a:t>
            </a:r>
            <a:endParaRPr lang="es-MX" dirty="0"/>
          </a:p>
        </p:txBody>
      </p:sp>
      <p:sp>
        <p:nvSpPr>
          <p:cNvPr id="3" name="Título 1"/>
          <p:cNvSpPr/>
          <p:nvPr/>
        </p:nvSpPr>
        <p:spPr>
          <a:xfrm>
            <a:off x="712972" y="548680"/>
            <a:ext cx="10883920" cy="1903566"/>
          </a:xfrm>
          <a:prstGeom prst="rect">
            <a:avLst/>
          </a:prstGeom>
          <a:solidFill>
            <a:schemeClr val="bg1">
              <a:lumMod val="85000"/>
            </a:schemeClr>
          </a:solidFill>
          <a:ln w="0">
            <a:noFill/>
          </a:ln>
          <a:effectLst/>
        </p:spPr>
        <p:txBody>
          <a:bodyPr lIns="90000" tIns="45000" rIns="90000" bIns="45000" anchor="ctr">
            <a:noAutofit/>
          </a:bodyPr>
          <a:lstStyle/>
          <a:p>
            <a:pPr lvl="0" algn="ctr">
              <a:lnSpc>
                <a:spcPct val="90000"/>
              </a:lnSpc>
            </a:pPr>
            <a:r>
              <a:rPr lang="en-US" sz="4400" b="1" dirty="0" smtClean="0">
                <a:solidFill>
                  <a:srgbClr val="C00000"/>
                </a:solidFill>
                <a:latin typeface="Arial Black" panose="020B0A04020102020204" pitchFamily="34" charset="0"/>
                <a:ea typeface="Calibri" panose="020F0502020204030204"/>
              </a:rPr>
              <a:t>RESULTS OF THE CHARACTERIZATION OF THE INITIAL STAGE</a:t>
            </a:r>
            <a:endParaRPr kumimoji="0" lang="en-US" sz="4400" b="0" i="0" u="none" strike="noStrike" kern="0" cap="none" spc="-1" normalizeH="0" baseline="0" noProof="0" dirty="0">
              <a:ln>
                <a:noFill/>
              </a:ln>
              <a:solidFill>
                <a:srgbClr val="C00000"/>
              </a:solidFill>
              <a:effectLst/>
              <a:uLnTx/>
              <a:uFillTx/>
              <a:latin typeface="Arial Black" panose="020B0A04020102020204" pitchFamily="34" charset="0"/>
            </a:endParaRPr>
          </a:p>
        </p:txBody>
      </p:sp>
      <p:sp>
        <p:nvSpPr>
          <p:cNvPr id="5" name="4 Rectángulo"/>
          <p:cNvSpPr/>
          <p:nvPr/>
        </p:nvSpPr>
        <p:spPr>
          <a:xfrm>
            <a:off x="1224062" y="2884295"/>
            <a:ext cx="8754196" cy="3293209"/>
          </a:xfrm>
          <a:prstGeom prst="rect">
            <a:avLst/>
          </a:prstGeom>
          <a:ln w="76200">
            <a:solidFill>
              <a:schemeClr val="tx1"/>
            </a:solidFill>
          </a:ln>
        </p:spPr>
        <p:txBody>
          <a:bodyPr wrap="square">
            <a:spAutoFit/>
          </a:bodyPr>
          <a:lstStyle/>
          <a:p>
            <a:pPr lvl="0" algn="ctr"/>
            <a:endParaRPr lang="en-US" sz="2800" dirty="0" smtClean="0">
              <a:latin typeface="Arial Black" panose="020B0A04020102020204" pitchFamily="34" charset="0"/>
            </a:endParaRPr>
          </a:p>
          <a:p>
            <a:pPr lvl="0" algn="ctr"/>
            <a:r>
              <a:rPr lang="en-US" sz="6000" dirty="0" smtClean="0">
                <a:latin typeface="Arial Black" panose="020B0A04020102020204" pitchFamily="34" charset="0"/>
              </a:rPr>
              <a:t>Instrument</a:t>
            </a:r>
            <a:r>
              <a:rPr lang="en-US" sz="6000" dirty="0">
                <a:latin typeface="Arial Black" panose="020B0A04020102020204" pitchFamily="34" charset="0"/>
              </a:rPr>
              <a:t>: </a:t>
            </a:r>
            <a:r>
              <a:rPr lang="en-US" sz="6000" dirty="0" smtClean="0">
                <a:latin typeface="Arial Black" panose="020B0A04020102020204" pitchFamily="34" charset="0"/>
              </a:rPr>
              <a:t>    Pedagogical Test </a:t>
            </a:r>
            <a:endParaRPr lang="en-US" sz="6000" dirty="0" smtClean="0">
              <a:latin typeface="Arial Black" panose="020B0A04020102020204" pitchFamily="34" charset="0"/>
            </a:endParaRPr>
          </a:p>
          <a:p>
            <a:pPr lvl="0" algn="ctr"/>
            <a:r>
              <a:rPr lang="en-US" sz="6000" dirty="0" smtClean="0">
                <a:latin typeface="Arial Black" panose="020B0A04020102020204" pitchFamily="34" charset="0"/>
              </a:rPr>
              <a:t> </a:t>
            </a:r>
            <a:endParaRPr lang="es-MX" sz="6000" dirty="0">
              <a:latin typeface="Arial Black" panose="020B0A04020102020204" pitchFamily="34"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ráfico 2"/>
          <p:cNvGraphicFramePr/>
          <p:nvPr/>
        </p:nvGraphicFramePr>
        <p:xfrm>
          <a:off x="359966" y="188640"/>
          <a:ext cx="11449272" cy="6264695"/>
        </p:xfrm>
        <a:graphic>
          <a:graphicData uri="http://schemas.openxmlformats.org/drawingml/2006/chart">
            <c:chart xmlns:c="http://schemas.openxmlformats.org/drawingml/2006/chart" xmlns:r="http://schemas.openxmlformats.org/officeDocument/2006/relationships" r:id="rId1"/>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Diagrama"/>
          <p:cNvGraphicFramePr/>
          <p:nvPr/>
        </p:nvGraphicFramePr>
        <p:xfrm>
          <a:off x="287958" y="337472"/>
          <a:ext cx="11593288" cy="6264696"/>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3" name="6 Elipse"/>
          <p:cNvSpPr/>
          <p:nvPr/>
        </p:nvSpPr>
        <p:spPr>
          <a:xfrm>
            <a:off x="5737971" y="2483396"/>
            <a:ext cx="720080" cy="986424"/>
          </a:xfrm>
          <a:prstGeom prst="ellipse">
            <a:avLst/>
          </a:prstGeom>
          <a:solidFill>
            <a:srgbClr val="C00000"/>
          </a:solidFill>
          <a:ln w="25400" cap="flat" cmpd="sng" algn="ctr">
            <a:noFill/>
            <a:prstDash val="solid"/>
            <a:miter/>
          </a:ln>
          <a:effectLst/>
        </p:spPr>
        <p:txBody>
          <a:bodyPr lIns="90000" tIns="45000" rIns="90000" bIns="4500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r>
              <a:rPr lang="es-ES" sz="4000" kern="0" spc="-1" dirty="0">
                <a:solidFill>
                  <a:schemeClr val="bg1"/>
                </a:solidFill>
                <a:latin typeface="Arial Black" panose="020B0A04020102020204"/>
              </a:rPr>
              <a:t>3</a:t>
            </a:r>
            <a:endParaRPr kumimoji="0" lang="en-US" sz="4000" b="0" i="0" u="none" strike="noStrike" kern="0" cap="none" spc="-1" normalizeH="0" baseline="0" noProof="0" dirty="0">
              <a:ln>
                <a:noFill/>
              </a:ln>
              <a:solidFill>
                <a:schemeClr val="bg1"/>
              </a:solidFill>
              <a:effectLst/>
              <a:uLnTx/>
              <a:uFillTx/>
              <a:latin typeface="Arial" panose="020B0604020202020204"/>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1048508" y="1071546"/>
            <a:ext cx="9858444" cy="1754326"/>
          </a:xfrm>
          <a:prstGeom prst="rect">
            <a:avLst/>
          </a:prstGeom>
          <a:noFill/>
        </p:spPr>
        <p:txBody>
          <a:bodyPr wrap="square" rtlCol="0">
            <a:spAutoFit/>
          </a:bodyPr>
          <a:lstStyle/>
          <a:p>
            <a:pPr algn="just"/>
            <a:r>
              <a:rPr lang="es-ES" sz="3600" dirty="0" smtClean="0">
                <a:solidFill>
                  <a:srgbClr val="FF0000"/>
                </a:solidFill>
              </a:rPr>
              <a:t>Las </a:t>
            </a:r>
            <a:r>
              <a:rPr lang="es-ES" sz="3600" dirty="0" err="1" smtClean="0">
                <a:solidFill>
                  <a:srgbClr val="FF0000"/>
                </a:solidFill>
              </a:rPr>
              <a:t>Theoretical</a:t>
            </a:r>
            <a:r>
              <a:rPr lang="es-ES" sz="3600" dirty="0" smtClean="0">
                <a:solidFill>
                  <a:srgbClr val="FF0000"/>
                </a:solidFill>
              </a:rPr>
              <a:t> </a:t>
            </a:r>
            <a:r>
              <a:rPr lang="es-ES" sz="3600" dirty="0" err="1" smtClean="0">
                <a:solidFill>
                  <a:srgbClr val="FF0000"/>
                </a:solidFill>
              </a:rPr>
              <a:t>Foundations</a:t>
            </a:r>
            <a:r>
              <a:rPr lang="es-ES" sz="3600" dirty="0" smtClean="0">
                <a:solidFill>
                  <a:srgbClr val="FF0000"/>
                </a:solidFill>
              </a:rPr>
              <a:t> se mencionan y se explican las </a:t>
            </a:r>
            <a:r>
              <a:rPr lang="es-ES" sz="3600" dirty="0" err="1" smtClean="0">
                <a:solidFill>
                  <a:srgbClr val="FF0000"/>
                </a:solidFill>
              </a:rPr>
              <a:t>Didactical</a:t>
            </a:r>
            <a:r>
              <a:rPr lang="es-ES" sz="3600" dirty="0" smtClean="0">
                <a:solidFill>
                  <a:srgbClr val="FF0000"/>
                </a:solidFill>
              </a:rPr>
              <a:t> </a:t>
            </a:r>
            <a:r>
              <a:rPr lang="es-ES" sz="3600" dirty="0" err="1" smtClean="0">
                <a:solidFill>
                  <a:srgbClr val="FF0000"/>
                </a:solidFill>
              </a:rPr>
              <a:t>Foundations</a:t>
            </a:r>
            <a:r>
              <a:rPr lang="es-ES" sz="3600" dirty="0" smtClean="0">
                <a:solidFill>
                  <a:srgbClr val="FF0000"/>
                </a:solidFill>
              </a:rPr>
              <a:t>….cuya explicación son las </a:t>
            </a:r>
            <a:r>
              <a:rPr lang="es-ES" sz="3600" dirty="0" err="1" smtClean="0">
                <a:solidFill>
                  <a:srgbClr val="FF0000"/>
                </a:solidFill>
              </a:rPr>
              <a:t>diapos</a:t>
            </a:r>
            <a:r>
              <a:rPr lang="es-ES" sz="3600" dirty="0" smtClean="0">
                <a:solidFill>
                  <a:srgbClr val="FF0000"/>
                </a:solidFill>
              </a:rPr>
              <a:t> que vienen debajo…</a:t>
            </a:r>
            <a:endParaRPr lang="es-ES" sz="3600" dirty="0">
              <a:solidFill>
                <a:srgbClr val="FF000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
          <p:cNvSpPr/>
          <p:nvPr/>
        </p:nvSpPr>
        <p:spPr>
          <a:xfrm>
            <a:off x="964" y="2132856"/>
            <a:ext cx="12240249" cy="1568206"/>
          </a:xfrm>
          <a:prstGeom prst="rect">
            <a:avLst/>
          </a:prstGeom>
          <a:solidFill>
            <a:sysClr val="window" lastClr="FFFFFF">
              <a:lumMod val="85000"/>
            </a:sysClr>
          </a:solidFill>
          <a:ln w="88900">
            <a:solidFill>
              <a:sysClr val="window" lastClr="FFFFFF">
                <a:lumMod val="85000"/>
              </a:sysClr>
            </a:solidFill>
            <a:miter/>
          </a:ln>
          <a:effectLst>
            <a:outerShdw dist="106914" dir="13500000" algn="ctr" rotWithShape="0">
              <a:srgbClr val="E7E6E6">
                <a:alpha val="50000"/>
              </a:srgbClr>
            </a:outerShdw>
          </a:effectLst>
        </p:spPr>
        <p:txBody>
          <a:bodyPr lIns="90000" tIns="45000" rIns="90000" bIns="45000">
            <a:spAutoFit/>
          </a:bodyPr>
          <a:lstStyle/>
          <a:p>
            <a:pPr algn="ctr">
              <a:spcBef>
                <a:spcPts val="4800"/>
              </a:spcBef>
              <a:defRPr/>
            </a:pPr>
            <a:r>
              <a:rPr lang="en-US" sz="9600" kern="0" spc="-1" dirty="0">
                <a:solidFill>
                  <a:srgbClr val="C00000"/>
                </a:solidFill>
                <a:latin typeface="Arial Black" panose="020B0A04020102020204"/>
              </a:rPr>
              <a:t>INTRODUCTION</a:t>
            </a:r>
            <a:endParaRPr lang="en-US" sz="9600" kern="0" spc="-1" dirty="0">
              <a:solidFill>
                <a:srgbClr val="C00000"/>
              </a:solidFill>
              <a:latin typeface="Arial" panose="020B0604020202020204"/>
            </a:endParaRPr>
          </a:p>
        </p:txBody>
      </p:sp>
      <p:sp>
        <p:nvSpPr>
          <p:cNvPr id="3" name="CuadroTexto 2"/>
          <p:cNvSpPr txBox="1"/>
          <p:nvPr/>
        </p:nvSpPr>
        <p:spPr>
          <a:xfrm>
            <a:off x="431974" y="4437112"/>
            <a:ext cx="10945216" cy="1200329"/>
          </a:xfrm>
          <a:prstGeom prst="rect">
            <a:avLst/>
          </a:prstGeom>
          <a:noFill/>
        </p:spPr>
        <p:txBody>
          <a:bodyPr wrap="square" rtlCol="0">
            <a:spAutoFit/>
          </a:bodyPr>
          <a:lstStyle/>
          <a:p>
            <a:pPr algn="just"/>
            <a:r>
              <a:rPr lang="es-ES" sz="3600" b="1" dirty="0"/>
              <a:t>Aquí exponen una breve reseña del Tema ( hacen un resumen de la media </a:t>
            </a:r>
            <a:r>
              <a:rPr lang="es-ES" sz="3600" b="1" dirty="0" smtClean="0"/>
              <a:t>cuartilla)….</a:t>
            </a:r>
            <a:endParaRPr lang="es-ES" sz="3600" b="1"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a 2"/>
          <p:cNvGraphicFramePr/>
          <p:nvPr/>
        </p:nvGraphicFramePr>
        <p:xfrm>
          <a:off x="575991" y="122832"/>
          <a:ext cx="11194761" cy="6605517"/>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p:nvPr/>
        </p:nvSpPr>
        <p:spPr>
          <a:xfrm>
            <a:off x="359966" y="-3836"/>
            <a:ext cx="979734" cy="6858000"/>
          </a:xfrm>
          <a:prstGeom prst="rect">
            <a:avLst/>
          </a:prstGeom>
          <a:solidFill>
            <a:schemeClr val="bg1">
              <a:lumMod val="85000"/>
            </a:schemeClr>
          </a:solidFill>
          <a:ln w="0">
            <a:noFill/>
          </a:ln>
          <a:effectLst/>
        </p:spPr>
        <p:txBody>
          <a:bodyPr lIns="90000" tIns="45000" rIns="90000" bIns="45000" anchor="ctr">
            <a:noAutofit/>
          </a:bodyPr>
          <a:lstStyle/>
          <a:p>
            <a:pPr marL="0" marR="0" lvl="0" indent="0" algn="ctr" defTabSz="914400" eaLnBrk="1" fontAlgn="auto" latinLnBrk="0" hangingPunct="1">
              <a:lnSpc>
                <a:spcPct val="90000"/>
              </a:lnSpc>
              <a:spcBef>
                <a:spcPts val="0"/>
              </a:spcBef>
              <a:spcAft>
                <a:spcPts val="0"/>
              </a:spcAft>
              <a:buClrTx/>
              <a:buSzTx/>
              <a:buFontTx/>
              <a:buNone/>
              <a:defRPr/>
            </a:pPr>
            <a:r>
              <a:rPr kumimoji="0" lang="en-US" sz="4800" b="1" i="0" u="none" strike="noStrike" kern="0" cap="none" spc="-1" normalizeH="0" baseline="0" noProof="0" dirty="0" smtClean="0">
                <a:ln>
                  <a:noFill/>
                </a:ln>
                <a:solidFill>
                  <a:srgbClr val="C00000"/>
                </a:solidFill>
                <a:effectLst/>
                <a:uLnTx/>
                <a:uFillTx/>
                <a:latin typeface="Arial Black" panose="020B0A04020102020204" pitchFamily="34" charset="0"/>
                <a:ea typeface="Times New Roman" panose="02020603050405020304"/>
              </a:rPr>
              <a:t>D</a:t>
            </a:r>
            <a:endParaRPr kumimoji="0" lang="en-US" sz="4800" b="1" i="0" u="none" strike="noStrike" kern="0" cap="none" spc="-1" normalizeH="0" baseline="0" noProof="0" dirty="0" smtClean="0">
              <a:ln>
                <a:noFill/>
              </a:ln>
              <a:solidFill>
                <a:srgbClr val="C00000"/>
              </a:solidFill>
              <a:effectLst/>
              <a:uLnTx/>
              <a:uFillTx/>
              <a:latin typeface="Arial Black" panose="020B0A04020102020204" pitchFamily="34" charset="0"/>
              <a:ea typeface="Times New Roman" panose="02020603050405020304"/>
            </a:endParaRPr>
          </a:p>
          <a:p>
            <a:pPr marL="0" marR="0" lvl="0" indent="0" algn="ctr" defTabSz="914400" eaLnBrk="1" fontAlgn="auto" latinLnBrk="0" hangingPunct="1">
              <a:lnSpc>
                <a:spcPct val="90000"/>
              </a:lnSpc>
              <a:spcBef>
                <a:spcPts val="0"/>
              </a:spcBef>
              <a:spcAft>
                <a:spcPts val="0"/>
              </a:spcAft>
              <a:buClrTx/>
              <a:buSzTx/>
              <a:buFontTx/>
              <a:buNone/>
              <a:defRPr/>
            </a:pPr>
            <a:r>
              <a:rPr kumimoji="0" lang="en-US" sz="4800" b="1" i="0" u="none" strike="noStrike" kern="0" cap="none" spc="-1" normalizeH="0" baseline="0" noProof="0" dirty="0" smtClean="0">
                <a:ln>
                  <a:noFill/>
                </a:ln>
                <a:solidFill>
                  <a:srgbClr val="C00000"/>
                </a:solidFill>
                <a:effectLst/>
                <a:uLnTx/>
                <a:uFillTx/>
                <a:latin typeface="Arial Black" panose="020B0A04020102020204" pitchFamily="34" charset="0"/>
                <a:ea typeface="Times New Roman" panose="02020603050405020304"/>
              </a:rPr>
              <a:t>I</a:t>
            </a:r>
            <a:endParaRPr kumimoji="0" lang="en-US" sz="4800" b="1" i="0" u="none" strike="noStrike" kern="0" cap="none" spc="-1" normalizeH="0" baseline="0" noProof="0" dirty="0" smtClean="0">
              <a:ln>
                <a:noFill/>
              </a:ln>
              <a:solidFill>
                <a:srgbClr val="C00000"/>
              </a:solidFill>
              <a:effectLst/>
              <a:uLnTx/>
              <a:uFillTx/>
              <a:latin typeface="Arial Black" panose="020B0A04020102020204" pitchFamily="34" charset="0"/>
              <a:ea typeface="Times New Roman" panose="02020603050405020304"/>
            </a:endParaRPr>
          </a:p>
          <a:p>
            <a:pPr marL="0" marR="0" lvl="0" indent="0" algn="ctr" defTabSz="914400" eaLnBrk="1" fontAlgn="auto" latinLnBrk="0" hangingPunct="1">
              <a:lnSpc>
                <a:spcPct val="90000"/>
              </a:lnSpc>
              <a:spcBef>
                <a:spcPts val="0"/>
              </a:spcBef>
              <a:spcAft>
                <a:spcPts val="0"/>
              </a:spcAft>
              <a:buClrTx/>
              <a:buSzTx/>
              <a:buFontTx/>
              <a:buNone/>
              <a:defRPr/>
            </a:pPr>
            <a:r>
              <a:rPr kumimoji="0" lang="en-US" sz="4800" b="1" i="0" u="none" strike="noStrike" kern="0" cap="none" spc="-1" normalizeH="0" baseline="0" noProof="0" dirty="0" smtClean="0">
                <a:ln>
                  <a:noFill/>
                </a:ln>
                <a:solidFill>
                  <a:srgbClr val="C00000"/>
                </a:solidFill>
                <a:effectLst/>
                <a:uLnTx/>
                <a:uFillTx/>
                <a:latin typeface="Arial Black" panose="020B0A04020102020204" pitchFamily="34" charset="0"/>
                <a:ea typeface="Times New Roman" panose="02020603050405020304"/>
              </a:rPr>
              <a:t>D          A</a:t>
            </a:r>
            <a:endParaRPr kumimoji="0" lang="en-US" sz="4800" b="1" i="0" u="none" strike="noStrike" kern="0" cap="none" spc="-1" normalizeH="0" baseline="0" noProof="0" dirty="0" smtClean="0">
              <a:ln>
                <a:noFill/>
              </a:ln>
              <a:solidFill>
                <a:srgbClr val="C00000"/>
              </a:solidFill>
              <a:effectLst/>
              <a:uLnTx/>
              <a:uFillTx/>
              <a:latin typeface="Arial Black" panose="020B0A04020102020204" pitchFamily="34" charset="0"/>
              <a:ea typeface="Times New Roman" panose="02020603050405020304"/>
            </a:endParaRPr>
          </a:p>
          <a:p>
            <a:pPr marL="0" marR="0" lvl="0" indent="0" algn="ctr" defTabSz="914400" eaLnBrk="1" fontAlgn="auto" latinLnBrk="0" hangingPunct="1">
              <a:lnSpc>
                <a:spcPct val="90000"/>
              </a:lnSpc>
              <a:spcBef>
                <a:spcPts val="0"/>
              </a:spcBef>
              <a:spcAft>
                <a:spcPts val="0"/>
              </a:spcAft>
              <a:buClrTx/>
              <a:buSzTx/>
              <a:buFontTx/>
              <a:buNone/>
              <a:defRPr/>
            </a:pPr>
            <a:r>
              <a:rPr kumimoji="0" lang="en-US" sz="4800" b="1" i="0" u="none" strike="noStrike" kern="0" cap="none" spc="-1" normalizeH="0" baseline="0" noProof="0" dirty="0" smtClean="0">
                <a:ln>
                  <a:noFill/>
                </a:ln>
                <a:solidFill>
                  <a:srgbClr val="C00000"/>
                </a:solidFill>
                <a:effectLst/>
                <a:uLnTx/>
                <a:uFillTx/>
                <a:latin typeface="Arial Black" panose="020B0A04020102020204" pitchFamily="34" charset="0"/>
                <a:ea typeface="Times New Roman" panose="02020603050405020304"/>
              </a:rPr>
              <a:t>C</a:t>
            </a:r>
            <a:endParaRPr kumimoji="0" lang="en-US" sz="4800" b="1" i="0" u="none" strike="noStrike" kern="0" cap="none" spc="-1" normalizeH="0" baseline="0" noProof="0" dirty="0" smtClean="0">
              <a:ln>
                <a:noFill/>
              </a:ln>
              <a:solidFill>
                <a:srgbClr val="C00000"/>
              </a:solidFill>
              <a:effectLst/>
              <a:uLnTx/>
              <a:uFillTx/>
              <a:latin typeface="Arial Black" panose="020B0A04020102020204" pitchFamily="34" charset="0"/>
              <a:ea typeface="Times New Roman" panose="02020603050405020304"/>
            </a:endParaRPr>
          </a:p>
          <a:p>
            <a:pPr marL="0" marR="0" lvl="0" indent="0" algn="ctr" defTabSz="914400" eaLnBrk="1" fontAlgn="auto" latinLnBrk="0" hangingPunct="1">
              <a:lnSpc>
                <a:spcPct val="90000"/>
              </a:lnSpc>
              <a:spcBef>
                <a:spcPts val="0"/>
              </a:spcBef>
              <a:spcAft>
                <a:spcPts val="0"/>
              </a:spcAft>
              <a:buClrTx/>
              <a:buSzTx/>
              <a:buFontTx/>
              <a:buNone/>
              <a:defRPr/>
            </a:pPr>
            <a:r>
              <a:rPr kumimoji="0" lang="en-US" sz="4800" b="1" i="0" u="none" strike="noStrike" kern="0" cap="none" spc="-1" normalizeH="0" baseline="0" noProof="0" dirty="0" smtClean="0">
                <a:ln>
                  <a:noFill/>
                </a:ln>
                <a:solidFill>
                  <a:srgbClr val="C00000"/>
                </a:solidFill>
                <a:effectLst/>
                <a:uLnTx/>
                <a:uFillTx/>
                <a:latin typeface="Arial Black" panose="020B0A04020102020204" pitchFamily="34" charset="0"/>
                <a:ea typeface="Times New Roman" panose="02020603050405020304"/>
              </a:rPr>
              <a:t>T</a:t>
            </a:r>
            <a:endParaRPr kumimoji="0" lang="en-US" sz="4800" b="1" i="0" u="none" strike="noStrike" kern="0" cap="none" spc="-1" normalizeH="0" baseline="0" noProof="0" dirty="0" smtClean="0">
              <a:ln>
                <a:noFill/>
              </a:ln>
              <a:solidFill>
                <a:srgbClr val="C00000"/>
              </a:solidFill>
              <a:effectLst/>
              <a:uLnTx/>
              <a:uFillTx/>
              <a:latin typeface="Arial Black" panose="020B0A04020102020204" pitchFamily="34" charset="0"/>
              <a:ea typeface="Times New Roman" panose="02020603050405020304"/>
            </a:endParaRPr>
          </a:p>
          <a:p>
            <a:pPr marL="0" marR="0" lvl="0" indent="0" algn="ctr" defTabSz="914400" eaLnBrk="1" fontAlgn="auto" latinLnBrk="0" hangingPunct="1">
              <a:lnSpc>
                <a:spcPct val="90000"/>
              </a:lnSpc>
              <a:spcBef>
                <a:spcPts val="0"/>
              </a:spcBef>
              <a:spcAft>
                <a:spcPts val="0"/>
              </a:spcAft>
              <a:buClrTx/>
              <a:buSzTx/>
              <a:buFontTx/>
              <a:buNone/>
              <a:defRPr/>
            </a:pPr>
            <a:r>
              <a:rPr kumimoji="0" lang="en-US" sz="4800" b="1" i="0" u="none" strike="noStrike" kern="0" cap="none" spc="-1" normalizeH="0" baseline="0" noProof="0" dirty="0" smtClean="0">
                <a:ln>
                  <a:noFill/>
                </a:ln>
                <a:solidFill>
                  <a:srgbClr val="C00000"/>
                </a:solidFill>
                <a:effectLst/>
                <a:uLnTx/>
                <a:uFillTx/>
                <a:latin typeface="Arial Black" panose="020B0A04020102020204" pitchFamily="34" charset="0"/>
                <a:ea typeface="Times New Roman" panose="02020603050405020304"/>
              </a:rPr>
              <a:t>I</a:t>
            </a:r>
            <a:endParaRPr kumimoji="0" lang="en-US" sz="4800" b="1" i="0" u="none" strike="noStrike" kern="0" cap="none" spc="-1" normalizeH="0" baseline="0" noProof="0" dirty="0" smtClean="0">
              <a:ln>
                <a:noFill/>
              </a:ln>
              <a:solidFill>
                <a:srgbClr val="C00000"/>
              </a:solidFill>
              <a:effectLst/>
              <a:uLnTx/>
              <a:uFillTx/>
              <a:latin typeface="Arial Black" panose="020B0A04020102020204" pitchFamily="34" charset="0"/>
              <a:ea typeface="Times New Roman" panose="02020603050405020304"/>
            </a:endParaRPr>
          </a:p>
          <a:p>
            <a:pPr marL="0" marR="0" lvl="0" indent="0" algn="ctr" defTabSz="914400" eaLnBrk="1" fontAlgn="auto" latinLnBrk="0" hangingPunct="1">
              <a:lnSpc>
                <a:spcPct val="90000"/>
              </a:lnSpc>
              <a:spcBef>
                <a:spcPts val="0"/>
              </a:spcBef>
              <a:spcAft>
                <a:spcPts val="0"/>
              </a:spcAft>
              <a:buClrTx/>
              <a:buSzTx/>
              <a:buFontTx/>
              <a:buNone/>
              <a:defRPr/>
            </a:pPr>
            <a:r>
              <a:rPr kumimoji="0" lang="en-US" sz="4800" b="1" i="0" u="none" strike="noStrike" kern="0" cap="none" spc="-1" normalizeH="0" baseline="0" noProof="0" dirty="0" smtClean="0">
                <a:ln>
                  <a:noFill/>
                </a:ln>
                <a:solidFill>
                  <a:srgbClr val="C00000"/>
                </a:solidFill>
                <a:effectLst/>
                <a:uLnTx/>
                <a:uFillTx/>
                <a:latin typeface="Arial Black" panose="020B0A04020102020204" pitchFamily="34" charset="0"/>
                <a:ea typeface="Times New Roman" panose="02020603050405020304"/>
              </a:rPr>
              <a:t>C</a:t>
            </a:r>
            <a:endParaRPr kumimoji="0" lang="en-US" sz="4800" b="1" i="0" u="none" strike="noStrike" kern="0" cap="none" spc="-1" normalizeH="0" baseline="0" noProof="0" dirty="0" smtClean="0">
              <a:ln>
                <a:noFill/>
              </a:ln>
              <a:solidFill>
                <a:srgbClr val="C00000"/>
              </a:solidFill>
              <a:effectLst/>
              <a:uLnTx/>
              <a:uFillTx/>
              <a:latin typeface="Arial Black" panose="020B0A04020102020204" pitchFamily="34" charset="0"/>
              <a:ea typeface="Times New Roman" panose="02020603050405020304"/>
            </a:endParaRPr>
          </a:p>
          <a:p>
            <a:pPr marL="0" marR="0" lvl="0" indent="0" algn="ctr" defTabSz="914400" eaLnBrk="1" fontAlgn="auto" latinLnBrk="0" hangingPunct="1">
              <a:lnSpc>
                <a:spcPct val="90000"/>
              </a:lnSpc>
              <a:spcBef>
                <a:spcPts val="0"/>
              </a:spcBef>
              <a:spcAft>
                <a:spcPts val="0"/>
              </a:spcAft>
              <a:buClrTx/>
              <a:buSzTx/>
              <a:buFontTx/>
              <a:buNone/>
              <a:defRPr/>
            </a:pPr>
            <a:r>
              <a:rPr kumimoji="0" lang="en-US" sz="4800" b="1" i="0" u="none" strike="noStrike" kern="0" cap="none" spc="-1" normalizeH="0" baseline="0" noProof="0" dirty="0" smtClean="0">
                <a:ln>
                  <a:noFill/>
                </a:ln>
                <a:solidFill>
                  <a:srgbClr val="C00000"/>
                </a:solidFill>
                <a:effectLst/>
                <a:uLnTx/>
                <a:uFillTx/>
                <a:latin typeface="Arial Black" panose="020B0A04020102020204" pitchFamily="34" charset="0"/>
                <a:ea typeface="Times New Roman" panose="02020603050405020304"/>
              </a:rPr>
              <a:t>A</a:t>
            </a:r>
            <a:endParaRPr kumimoji="0" lang="en-US" sz="4800" b="1" i="0" u="none" strike="noStrike" kern="0" cap="none" spc="-1" normalizeH="0" baseline="0" noProof="0" dirty="0" smtClean="0">
              <a:ln>
                <a:noFill/>
              </a:ln>
              <a:solidFill>
                <a:srgbClr val="C00000"/>
              </a:solidFill>
              <a:effectLst/>
              <a:uLnTx/>
              <a:uFillTx/>
              <a:latin typeface="Arial Black" panose="020B0A04020102020204" pitchFamily="34" charset="0"/>
              <a:ea typeface="Times New Roman" panose="02020603050405020304"/>
            </a:endParaRPr>
          </a:p>
          <a:p>
            <a:pPr marL="0" marR="0" lvl="0" indent="0" algn="ctr" defTabSz="914400" eaLnBrk="1" fontAlgn="auto" latinLnBrk="0" hangingPunct="1">
              <a:lnSpc>
                <a:spcPct val="90000"/>
              </a:lnSpc>
              <a:spcBef>
                <a:spcPts val="0"/>
              </a:spcBef>
              <a:spcAft>
                <a:spcPts val="0"/>
              </a:spcAft>
              <a:buClrTx/>
              <a:buSzTx/>
              <a:buFontTx/>
              <a:buNone/>
              <a:defRPr/>
            </a:pPr>
            <a:r>
              <a:rPr kumimoji="0" lang="en-US" sz="4800" b="1" i="0" u="none" strike="noStrike" kern="0" cap="none" spc="-1" normalizeH="0" baseline="0" noProof="0" dirty="0" smtClean="0">
                <a:ln>
                  <a:noFill/>
                </a:ln>
                <a:solidFill>
                  <a:srgbClr val="C00000"/>
                </a:solidFill>
                <a:effectLst/>
                <a:uLnTx/>
                <a:uFillTx/>
                <a:latin typeface="Arial Black" panose="020B0A04020102020204" pitchFamily="34" charset="0"/>
                <a:ea typeface="Times New Roman" panose="02020603050405020304"/>
              </a:rPr>
              <a:t>L</a:t>
            </a:r>
            <a:endParaRPr kumimoji="0" lang="en-US" sz="4800" b="0" i="0" u="none" strike="noStrike" kern="0" cap="none" spc="-1" normalizeH="0" baseline="0" noProof="0" dirty="0">
              <a:ln>
                <a:noFill/>
              </a:ln>
              <a:solidFill>
                <a:srgbClr val="C00000"/>
              </a:solidFill>
              <a:effectLst/>
              <a:uLnTx/>
              <a:uFillTx/>
              <a:latin typeface="Arial Black" panose="020B0A04020102020204" pitchFamily="34" charset="0"/>
            </a:endParaRPr>
          </a:p>
        </p:txBody>
      </p:sp>
      <p:sp>
        <p:nvSpPr>
          <p:cNvPr id="5" name="Título 1"/>
          <p:cNvSpPr/>
          <p:nvPr/>
        </p:nvSpPr>
        <p:spPr>
          <a:xfrm>
            <a:off x="10873134" y="-18791"/>
            <a:ext cx="979734" cy="6858000"/>
          </a:xfrm>
          <a:prstGeom prst="rect">
            <a:avLst/>
          </a:prstGeom>
          <a:solidFill>
            <a:schemeClr val="bg1">
              <a:lumMod val="85000"/>
            </a:schemeClr>
          </a:solidFill>
          <a:ln w="0">
            <a:noFill/>
          </a:ln>
          <a:effectLst/>
        </p:spPr>
        <p:txBody>
          <a:bodyPr lIns="90000" tIns="45000" rIns="90000" bIns="45000" anchor="ctr">
            <a:noAutofit/>
          </a:bodyPr>
          <a:lstStyle/>
          <a:p>
            <a:pPr marL="0" marR="0" lvl="0" indent="0" algn="ctr" defTabSz="914400" eaLnBrk="1" fontAlgn="auto" latinLnBrk="0" hangingPunct="1">
              <a:lnSpc>
                <a:spcPct val="90000"/>
              </a:lnSpc>
              <a:spcBef>
                <a:spcPts val="0"/>
              </a:spcBef>
              <a:spcAft>
                <a:spcPts val="0"/>
              </a:spcAft>
              <a:buClrTx/>
              <a:buSzTx/>
              <a:buFontTx/>
              <a:buNone/>
              <a:defRPr/>
            </a:pPr>
            <a:r>
              <a:rPr kumimoji="0" lang="en-US" sz="4500" b="1" i="0" u="none" strike="noStrike" kern="0" cap="none" spc="-1" normalizeH="0" baseline="0" noProof="0" dirty="0" smtClean="0">
                <a:ln>
                  <a:noFill/>
                </a:ln>
                <a:solidFill>
                  <a:srgbClr val="C00000"/>
                </a:solidFill>
                <a:effectLst/>
                <a:uLnTx/>
                <a:uFillTx/>
                <a:latin typeface="Arial Black" panose="020B0A04020102020204" pitchFamily="34" charset="0"/>
                <a:ea typeface="Times New Roman" panose="02020603050405020304"/>
              </a:rPr>
              <a:t>F</a:t>
            </a:r>
            <a:endParaRPr kumimoji="0" lang="en-US" sz="4500" b="1" i="0" u="none" strike="noStrike" kern="0" cap="none" spc="-1" normalizeH="0" baseline="0" noProof="0" dirty="0" smtClean="0">
              <a:ln>
                <a:noFill/>
              </a:ln>
              <a:solidFill>
                <a:srgbClr val="C00000"/>
              </a:solidFill>
              <a:effectLst/>
              <a:uLnTx/>
              <a:uFillTx/>
              <a:latin typeface="Arial Black" panose="020B0A04020102020204" pitchFamily="34" charset="0"/>
              <a:ea typeface="Times New Roman" panose="02020603050405020304"/>
            </a:endParaRPr>
          </a:p>
          <a:p>
            <a:pPr marL="0" marR="0" lvl="0" indent="0" algn="ctr" defTabSz="914400" eaLnBrk="1" fontAlgn="auto" latinLnBrk="0" hangingPunct="1">
              <a:lnSpc>
                <a:spcPct val="90000"/>
              </a:lnSpc>
              <a:spcBef>
                <a:spcPts val="0"/>
              </a:spcBef>
              <a:spcAft>
                <a:spcPts val="0"/>
              </a:spcAft>
              <a:buClrTx/>
              <a:buSzTx/>
              <a:buFontTx/>
              <a:buNone/>
              <a:defRPr/>
            </a:pPr>
            <a:r>
              <a:rPr lang="en-US" sz="4500" b="1" kern="0" spc="-1" dirty="0" smtClean="0">
                <a:solidFill>
                  <a:srgbClr val="C00000"/>
                </a:solidFill>
                <a:latin typeface="Arial Black" panose="020B0A04020102020204" pitchFamily="34" charset="0"/>
              </a:rPr>
              <a:t>O</a:t>
            </a:r>
            <a:endParaRPr lang="en-US" sz="4500" b="1" kern="0" spc="-1" dirty="0" smtClean="0">
              <a:solidFill>
                <a:srgbClr val="C00000"/>
              </a:solidFill>
              <a:latin typeface="Arial Black" panose="020B0A04020102020204" pitchFamily="34" charset="0"/>
            </a:endParaRPr>
          </a:p>
          <a:p>
            <a:pPr marL="0" marR="0" lvl="0" indent="0" algn="ctr" defTabSz="914400" eaLnBrk="1" fontAlgn="auto" latinLnBrk="0" hangingPunct="1">
              <a:lnSpc>
                <a:spcPct val="90000"/>
              </a:lnSpc>
              <a:spcBef>
                <a:spcPts val="0"/>
              </a:spcBef>
              <a:spcAft>
                <a:spcPts val="0"/>
              </a:spcAft>
              <a:buClrTx/>
              <a:buSzTx/>
              <a:buFontTx/>
              <a:buNone/>
              <a:defRPr/>
            </a:pPr>
            <a:r>
              <a:rPr kumimoji="0" lang="en-US" sz="4500" b="1" i="0" u="none" strike="noStrike" kern="0" cap="none" spc="-1" normalizeH="0" baseline="0" noProof="0" dirty="0" smtClean="0">
                <a:ln>
                  <a:noFill/>
                </a:ln>
                <a:solidFill>
                  <a:srgbClr val="C00000"/>
                </a:solidFill>
                <a:effectLst/>
                <a:uLnTx/>
                <a:uFillTx/>
                <a:latin typeface="Arial Black" panose="020B0A04020102020204" pitchFamily="34" charset="0"/>
              </a:rPr>
              <a:t>U</a:t>
            </a:r>
            <a:endParaRPr kumimoji="0" lang="en-US" sz="4500" b="1" i="0" u="none" strike="noStrike" kern="0" cap="none" spc="-1" normalizeH="0" baseline="0" noProof="0" dirty="0" smtClean="0">
              <a:ln>
                <a:noFill/>
              </a:ln>
              <a:solidFill>
                <a:srgbClr val="C00000"/>
              </a:solidFill>
              <a:effectLst/>
              <a:uLnTx/>
              <a:uFillTx/>
              <a:latin typeface="Arial Black" panose="020B0A04020102020204" pitchFamily="34" charset="0"/>
            </a:endParaRPr>
          </a:p>
          <a:p>
            <a:pPr marL="0" marR="0" lvl="0" indent="0" algn="ctr" defTabSz="914400" eaLnBrk="1" fontAlgn="auto" latinLnBrk="0" hangingPunct="1">
              <a:lnSpc>
                <a:spcPct val="90000"/>
              </a:lnSpc>
              <a:spcBef>
                <a:spcPts val="0"/>
              </a:spcBef>
              <a:spcAft>
                <a:spcPts val="0"/>
              </a:spcAft>
              <a:buClrTx/>
              <a:buSzTx/>
              <a:buFontTx/>
              <a:buNone/>
              <a:defRPr/>
            </a:pPr>
            <a:r>
              <a:rPr lang="en-US" sz="4500" b="1" kern="0" spc="-1" dirty="0" smtClean="0">
                <a:solidFill>
                  <a:srgbClr val="C00000"/>
                </a:solidFill>
                <a:latin typeface="Arial Black" panose="020B0A04020102020204" pitchFamily="34" charset="0"/>
              </a:rPr>
              <a:t>N</a:t>
            </a:r>
            <a:endParaRPr lang="en-US" sz="4500" b="1" kern="0" spc="-1" dirty="0" smtClean="0">
              <a:solidFill>
                <a:srgbClr val="C00000"/>
              </a:solidFill>
              <a:latin typeface="Arial Black" panose="020B0A04020102020204" pitchFamily="34" charset="0"/>
            </a:endParaRPr>
          </a:p>
          <a:p>
            <a:pPr marL="0" marR="0" lvl="0" indent="0" algn="ctr" defTabSz="914400" eaLnBrk="1" fontAlgn="auto" latinLnBrk="0" hangingPunct="1">
              <a:lnSpc>
                <a:spcPct val="90000"/>
              </a:lnSpc>
              <a:spcBef>
                <a:spcPts val="0"/>
              </a:spcBef>
              <a:spcAft>
                <a:spcPts val="0"/>
              </a:spcAft>
              <a:buClrTx/>
              <a:buSzTx/>
              <a:buFontTx/>
              <a:buNone/>
              <a:defRPr/>
            </a:pPr>
            <a:r>
              <a:rPr kumimoji="0" lang="en-US" sz="4500" b="1" i="0" u="none" strike="noStrike" kern="0" cap="none" spc="-1" normalizeH="0" baseline="0" noProof="0" dirty="0" smtClean="0">
                <a:ln>
                  <a:noFill/>
                </a:ln>
                <a:solidFill>
                  <a:srgbClr val="C00000"/>
                </a:solidFill>
                <a:effectLst/>
                <a:uLnTx/>
                <a:uFillTx/>
                <a:latin typeface="Arial Black" panose="020B0A04020102020204" pitchFamily="34" charset="0"/>
              </a:rPr>
              <a:t>D</a:t>
            </a:r>
            <a:endParaRPr kumimoji="0" lang="en-US" sz="4500" b="1" i="0" u="none" strike="noStrike" kern="0" cap="none" spc="-1" normalizeH="0" baseline="0" noProof="0" dirty="0" smtClean="0">
              <a:ln>
                <a:noFill/>
              </a:ln>
              <a:solidFill>
                <a:srgbClr val="C00000"/>
              </a:solidFill>
              <a:effectLst/>
              <a:uLnTx/>
              <a:uFillTx/>
              <a:latin typeface="Arial Black" panose="020B0A04020102020204" pitchFamily="34" charset="0"/>
            </a:endParaRPr>
          </a:p>
          <a:p>
            <a:pPr marL="0" marR="0" lvl="0" indent="0" algn="ctr" defTabSz="914400" eaLnBrk="1" fontAlgn="auto" latinLnBrk="0" hangingPunct="1">
              <a:lnSpc>
                <a:spcPct val="90000"/>
              </a:lnSpc>
              <a:spcBef>
                <a:spcPts val="0"/>
              </a:spcBef>
              <a:spcAft>
                <a:spcPts val="0"/>
              </a:spcAft>
              <a:buClrTx/>
              <a:buSzTx/>
              <a:buFontTx/>
              <a:buNone/>
              <a:defRPr/>
            </a:pPr>
            <a:r>
              <a:rPr lang="en-US" sz="4500" b="1" kern="0" spc="-1" dirty="0" smtClean="0">
                <a:solidFill>
                  <a:srgbClr val="C00000"/>
                </a:solidFill>
                <a:latin typeface="Arial Black" panose="020B0A04020102020204" pitchFamily="34" charset="0"/>
              </a:rPr>
              <a:t>A</a:t>
            </a:r>
            <a:endParaRPr lang="en-US" sz="4500" b="1" kern="0" spc="-1" dirty="0" smtClean="0">
              <a:solidFill>
                <a:srgbClr val="C00000"/>
              </a:solidFill>
              <a:latin typeface="Arial Black" panose="020B0A04020102020204" pitchFamily="34" charset="0"/>
            </a:endParaRPr>
          </a:p>
          <a:p>
            <a:pPr marL="0" marR="0" lvl="0" indent="0" algn="ctr" defTabSz="914400" eaLnBrk="1" fontAlgn="auto" latinLnBrk="0" hangingPunct="1">
              <a:lnSpc>
                <a:spcPct val="90000"/>
              </a:lnSpc>
              <a:spcBef>
                <a:spcPts val="0"/>
              </a:spcBef>
              <a:spcAft>
                <a:spcPts val="0"/>
              </a:spcAft>
              <a:buClrTx/>
              <a:buSzTx/>
              <a:buFontTx/>
              <a:buNone/>
              <a:defRPr/>
            </a:pPr>
            <a:r>
              <a:rPr kumimoji="0" lang="en-US" sz="4500" b="1" i="0" u="none" strike="noStrike" kern="0" cap="none" spc="-1" normalizeH="0" baseline="0" noProof="0" dirty="0" smtClean="0">
                <a:ln>
                  <a:noFill/>
                </a:ln>
                <a:solidFill>
                  <a:srgbClr val="C00000"/>
                </a:solidFill>
                <a:effectLst/>
                <a:uLnTx/>
                <a:uFillTx/>
                <a:latin typeface="Arial Black" panose="020B0A04020102020204" pitchFamily="34" charset="0"/>
              </a:rPr>
              <a:t>T</a:t>
            </a:r>
            <a:endParaRPr kumimoji="0" lang="en-US" sz="4500" b="1" i="0" u="none" strike="noStrike" kern="0" cap="none" spc="-1" normalizeH="0" baseline="0" noProof="0" dirty="0" smtClean="0">
              <a:ln>
                <a:noFill/>
              </a:ln>
              <a:solidFill>
                <a:srgbClr val="C00000"/>
              </a:solidFill>
              <a:effectLst/>
              <a:uLnTx/>
              <a:uFillTx/>
              <a:latin typeface="Arial Black" panose="020B0A04020102020204" pitchFamily="34" charset="0"/>
            </a:endParaRPr>
          </a:p>
          <a:p>
            <a:pPr marL="0" marR="0" lvl="0" indent="0" algn="ctr" defTabSz="914400" eaLnBrk="1" fontAlgn="auto" latinLnBrk="0" hangingPunct="1">
              <a:lnSpc>
                <a:spcPct val="90000"/>
              </a:lnSpc>
              <a:spcBef>
                <a:spcPts val="0"/>
              </a:spcBef>
              <a:spcAft>
                <a:spcPts val="0"/>
              </a:spcAft>
              <a:buClrTx/>
              <a:buSzTx/>
              <a:buFontTx/>
              <a:buNone/>
              <a:defRPr/>
            </a:pPr>
            <a:r>
              <a:rPr lang="en-US" sz="4500" b="1" kern="0" spc="-1" dirty="0" smtClean="0">
                <a:solidFill>
                  <a:srgbClr val="C00000"/>
                </a:solidFill>
                <a:latin typeface="Arial Black" panose="020B0A04020102020204" pitchFamily="34" charset="0"/>
              </a:rPr>
              <a:t>I</a:t>
            </a:r>
            <a:endParaRPr lang="en-US" sz="4500" b="1" kern="0" spc="-1" dirty="0" smtClean="0">
              <a:solidFill>
                <a:srgbClr val="C00000"/>
              </a:solidFill>
              <a:latin typeface="Arial Black" panose="020B0A04020102020204" pitchFamily="34" charset="0"/>
            </a:endParaRPr>
          </a:p>
          <a:p>
            <a:pPr marL="0" marR="0" lvl="0" indent="0" algn="ctr" defTabSz="914400" eaLnBrk="1" fontAlgn="auto" latinLnBrk="0" hangingPunct="1">
              <a:lnSpc>
                <a:spcPct val="90000"/>
              </a:lnSpc>
              <a:spcBef>
                <a:spcPts val="0"/>
              </a:spcBef>
              <a:spcAft>
                <a:spcPts val="0"/>
              </a:spcAft>
              <a:buClrTx/>
              <a:buSzTx/>
              <a:buFontTx/>
              <a:buNone/>
              <a:defRPr/>
            </a:pPr>
            <a:r>
              <a:rPr kumimoji="0" lang="en-US" sz="4500" b="1" i="0" u="none" strike="noStrike" kern="0" cap="none" spc="-1" normalizeH="0" baseline="0" noProof="0" dirty="0" smtClean="0">
                <a:ln>
                  <a:noFill/>
                </a:ln>
                <a:solidFill>
                  <a:srgbClr val="C00000"/>
                </a:solidFill>
                <a:effectLst/>
                <a:uLnTx/>
                <a:uFillTx/>
                <a:latin typeface="Arial Black" panose="020B0A04020102020204" pitchFamily="34" charset="0"/>
              </a:rPr>
              <a:t>O</a:t>
            </a:r>
            <a:endParaRPr kumimoji="0" lang="en-US" sz="4500" b="1" i="0" u="none" strike="noStrike" kern="0" cap="none" spc="-1" normalizeH="0" baseline="0" noProof="0" dirty="0" smtClean="0">
              <a:ln>
                <a:noFill/>
              </a:ln>
              <a:solidFill>
                <a:srgbClr val="C00000"/>
              </a:solidFill>
              <a:effectLst/>
              <a:uLnTx/>
              <a:uFillTx/>
              <a:latin typeface="Arial Black" panose="020B0A04020102020204" pitchFamily="34" charset="0"/>
            </a:endParaRPr>
          </a:p>
          <a:p>
            <a:pPr marL="0" marR="0" lvl="0" indent="0" algn="ctr" defTabSz="914400" eaLnBrk="1" fontAlgn="auto" latinLnBrk="0" hangingPunct="1">
              <a:lnSpc>
                <a:spcPct val="90000"/>
              </a:lnSpc>
              <a:spcBef>
                <a:spcPts val="0"/>
              </a:spcBef>
              <a:spcAft>
                <a:spcPts val="0"/>
              </a:spcAft>
              <a:buClrTx/>
              <a:buSzTx/>
              <a:buFontTx/>
              <a:buNone/>
              <a:defRPr/>
            </a:pPr>
            <a:r>
              <a:rPr lang="en-US" sz="4500" b="1" kern="0" spc="-1" dirty="0" smtClean="0">
                <a:solidFill>
                  <a:srgbClr val="C00000"/>
                </a:solidFill>
                <a:latin typeface="Arial Black" panose="020B0A04020102020204" pitchFamily="34" charset="0"/>
              </a:rPr>
              <a:t>N</a:t>
            </a:r>
            <a:endParaRPr lang="en-US" sz="4500" b="1" kern="0" spc="-1" dirty="0" smtClean="0">
              <a:solidFill>
                <a:srgbClr val="C00000"/>
              </a:solidFill>
              <a:latin typeface="Arial Black" panose="020B0A04020102020204" pitchFamily="34" charset="0"/>
            </a:endParaRPr>
          </a:p>
          <a:p>
            <a:pPr marL="0" marR="0" lvl="0" indent="0" algn="ctr" defTabSz="914400" eaLnBrk="1" fontAlgn="auto" latinLnBrk="0" hangingPunct="1">
              <a:lnSpc>
                <a:spcPct val="90000"/>
              </a:lnSpc>
              <a:spcBef>
                <a:spcPts val="0"/>
              </a:spcBef>
              <a:spcAft>
                <a:spcPts val="0"/>
              </a:spcAft>
              <a:buClrTx/>
              <a:buSzTx/>
              <a:buFontTx/>
              <a:buNone/>
              <a:defRPr/>
            </a:pPr>
            <a:r>
              <a:rPr kumimoji="0" lang="en-US" sz="4500" b="1" i="0" u="none" strike="noStrike" kern="0" cap="none" spc="-1" normalizeH="0" baseline="0" noProof="0" dirty="0" smtClean="0">
                <a:ln>
                  <a:noFill/>
                </a:ln>
                <a:solidFill>
                  <a:srgbClr val="C00000"/>
                </a:solidFill>
                <a:effectLst/>
                <a:uLnTx/>
                <a:uFillTx/>
                <a:latin typeface="Arial Black" panose="020B0A04020102020204" pitchFamily="34" charset="0"/>
              </a:rPr>
              <a:t>S</a:t>
            </a:r>
            <a:endParaRPr kumimoji="0" lang="en-US" sz="4500" b="0" i="0" u="none" strike="noStrike" kern="0" cap="none" spc="-1" normalizeH="0" baseline="0" noProof="0" dirty="0">
              <a:ln>
                <a:noFill/>
              </a:ln>
              <a:solidFill>
                <a:srgbClr val="C00000"/>
              </a:solidFill>
              <a:effectLst/>
              <a:uLnTx/>
              <a:uFillTx/>
              <a:latin typeface="Arial Black" panose="020B0A04020102020204" pitchFamily="34" charset="0"/>
            </a:endParaRPr>
          </a:p>
        </p:txBody>
      </p:sp>
      <p:sp>
        <p:nvSpPr>
          <p:cNvPr id="6" name="5 Rectángulo"/>
          <p:cNvSpPr/>
          <p:nvPr/>
        </p:nvSpPr>
        <p:spPr>
          <a:xfrm>
            <a:off x="1440086" y="260648"/>
            <a:ext cx="9289032" cy="2699778"/>
          </a:xfrm>
          <a:prstGeom prst="rect">
            <a:avLst/>
          </a:prstGeom>
          <a:ln w="57150">
            <a:solidFill>
              <a:schemeClr val="tx1"/>
            </a:solidFill>
          </a:ln>
        </p:spPr>
        <p:txBody>
          <a:bodyPr wrap="square">
            <a:spAutoFit/>
          </a:bodyPr>
          <a:lstStyle/>
          <a:p>
            <a:pPr algn="just">
              <a:lnSpc>
                <a:spcPct val="150000"/>
              </a:lnSpc>
              <a:spcAft>
                <a:spcPts val="1000"/>
              </a:spcAft>
            </a:pPr>
            <a:r>
              <a:rPr lang="en-US" sz="3900" b="1" dirty="0">
                <a:latin typeface="Arial Black" panose="020B0A04020102020204" pitchFamily="34" charset="0"/>
                <a:ea typeface="Arial" panose="020B0604020202020204"/>
                <a:cs typeface="Calibri" panose="020F0502020204030204"/>
              </a:rPr>
              <a:t>D</a:t>
            </a:r>
            <a:r>
              <a:rPr lang="en-US" sz="3900" b="1" dirty="0" smtClean="0">
                <a:latin typeface="Arial Black" panose="020B0A04020102020204" pitchFamily="34" charset="0"/>
                <a:ea typeface="Arial" panose="020B0604020202020204"/>
                <a:cs typeface="Calibri" panose="020F0502020204030204"/>
              </a:rPr>
              <a:t>idactic </a:t>
            </a:r>
            <a:r>
              <a:rPr lang="en-US" sz="3900" b="1" dirty="0">
                <a:latin typeface="Arial Black" panose="020B0A04020102020204" pitchFamily="34" charset="0"/>
                <a:ea typeface="Arial" panose="020B0604020202020204"/>
                <a:cs typeface="Calibri" panose="020F0502020204030204"/>
              </a:rPr>
              <a:t>exigencies of the teaching of English language in </a:t>
            </a:r>
            <a:r>
              <a:rPr lang="en-US" sz="3900" b="1" dirty="0" smtClean="0">
                <a:latin typeface="Arial Black" panose="020B0A04020102020204" pitchFamily="34" charset="0"/>
                <a:ea typeface="Arial" panose="020B0604020202020204"/>
                <a:cs typeface="Calibri" panose="020F0502020204030204"/>
              </a:rPr>
              <a:t>Cuba</a:t>
            </a:r>
            <a:endParaRPr lang="en-US" sz="3900" b="1" dirty="0" smtClean="0">
              <a:latin typeface="Arial Black" panose="020B0A04020102020204" pitchFamily="34" charset="0"/>
              <a:ea typeface="Arial" panose="020B0604020202020204"/>
              <a:cs typeface="Calibri" panose="020F0502020204030204"/>
            </a:endParaRPr>
          </a:p>
        </p:txBody>
      </p:sp>
      <p:sp>
        <p:nvSpPr>
          <p:cNvPr id="7" name="6 Rectángulo"/>
          <p:cNvSpPr/>
          <p:nvPr/>
        </p:nvSpPr>
        <p:spPr>
          <a:xfrm>
            <a:off x="1440086" y="3087659"/>
            <a:ext cx="9289032" cy="3600024"/>
          </a:xfrm>
          <a:prstGeom prst="rect">
            <a:avLst/>
          </a:prstGeom>
          <a:ln w="57150">
            <a:solidFill>
              <a:schemeClr val="tx1"/>
            </a:solidFill>
          </a:ln>
        </p:spPr>
        <p:txBody>
          <a:bodyPr wrap="square">
            <a:spAutoFit/>
          </a:bodyPr>
          <a:lstStyle/>
          <a:p>
            <a:pPr lvl="0" algn="just">
              <a:lnSpc>
                <a:spcPct val="150000"/>
              </a:lnSpc>
              <a:spcAft>
                <a:spcPts val="1000"/>
              </a:spcAft>
            </a:pPr>
            <a:r>
              <a:rPr lang="en-US" sz="3900" b="1" dirty="0">
                <a:solidFill>
                  <a:prstClr val="black"/>
                </a:solidFill>
                <a:latin typeface="Arial Black" panose="020B0A04020102020204" pitchFamily="34" charset="0"/>
                <a:ea typeface="Arial" panose="020B0604020202020204"/>
                <a:cs typeface="Calibri" panose="020F0502020204030204"/>
              </a:rPr>
              <a:t>The communicative approach and methodology of teaching-learning process of a foreign language. </a:t>
            </a:r>
            <a:endParaRPr lang="es-MX" sz="3900" b="1" dirty="0">
              <a:solidFill>
                <a:prstClr val="black"/>
              </a:solidFill>
              <a:latin typeface="Arial Black" panose="020B0A04020102020204" pitchFamily="34" charset="0"/>
              <a:ea typeface="Calibri" panose="020F0502020204030204"/>
              <a:cs typeface="Calibri" panose="020F0502020204030204"/>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p:nvPr/>
        </p:nvSpPr>
        <p:spPr>
          <a:xfrm>
            <a:off x="949885" y="415605"/>
            <a:ext cx="10489970" cy="784800"/>
          </a:xfrm>
          <a:prstGeom prst="rect">
            <a:avLst/>
          </a:prstGeom>
          <a:solidFill>
            <a:schemeClr val="bg1">
              <a:lumMod val="85000"/>
            </a:schemeClr>
          </a:solidFill>
          <a:ln w="0">
            <a:noFill/>
          </a:ln>
          <a:effectLst/>
        </p:spPr>
        <p:txBody>
          <a:bodyPr lIns="90000" tIns="45000" rIns="90000" bIns="45000" anchor="ctr">
            <a:normAutofit fontScale="55000" lnSpcReduction="20000"/>
          </a:bodyPr>
          <a:lstStyle/>
          <a:p>
            <a:pPr marL="0" marR="0" lvl="0" indent="0" algn="ctr" defTabSz="914400" eaLnBrk="1" fontAlgn="auto" latinLnBrk="0" hangingPunct="1">
              <a:lnSpc>
                <a:spcPct val="90000"/>
              </a:lnSpc>
              <a:spcBef>
                <a:spcPts val="0"/>
              </a:spcBef>
              <a:spcAft>
                <a:spcPts val="0"/>
              </a:spcAft>
              <a:buClrTx/>
              <a:buSzTx/>
              <a:buFontTx/>
              <a:buNone/>
              <a:defRPr/>
            </a:pPr>
            <a:br>
              <a:rPr kumimoji="0" sz="1800" b="0" i="0" u="none" strike="noStrike" kern="0" cap="none" spc="0" normalizeH="0" baseline="0" noProof="0" dirty="0" smtClean="0">
                <a:ln>
                  <a:noFill/>
                </a:ln>
                <a:solidFill>
                  <a:srgbClr val="C00000"/>
                </a:solidFill>
                <a:effectLst/>
                <a:uLnTx/>
                <a:uFillTx/>
                <a:latin typeface="Arial" panose="020B0604020202020204"/>
              </a:rPr>
            </a:br>
            <a:r>
              <a:rPr kumimoji="0" lang="en-US" sz="8800" b="1" i="0" u="none" strike="noStrike" kern="0" cap="none" spc="-1" normalizeH="0" baseline="0" noProof="0" dirty="0">
                <a:ln>
                  <a:noFill/>
                </a:ln>
                <a:solidFill>
                  <a:srgbClr val="C00000"/>
                </a:solidFill>
                <a:effectLst/>
                <a:uLnTx/>
                <a:uFillTx/>
                <a:latin typeface="Calibri" panose="020F0502020204030204"/>
                <a:ea typeface="Times New Roman" panose="02020603050405020304"/>
              </a:rPr>
              <a:t> </a:t>
            </a:r>
            <a:r>
              <a:rPr kumimoji="0" lang="en-US" sz="8000" b="1" i="0" u="none" strike="noStrike" kern="0" cap="none" spc="-1" normalizeH="0" baseline="0" noProof="0" dirty="0" smtClean="0">
                <a:ln>
                  <a:noFill/>
                </a:ln>
                <a:solidFill>
                  <a:srgbClr val="C00000"/>
                </a:solidFill>
                <a:effectLst/>
                <a:uLnTx/>
                <a:uFillTx/>
                <a:latin typeface="Arial Black" panose="020B0A04020102020204"/>
                <a:ea typeface="Times New Roman" panose="02020603050405020304"/>
              </a:rPr>
              <a:t>SET</a:t>
            </a:r>
            <a:r>
              <a:rPr kumimoji="0" lang="en-US" sz="8000" b="1" i="0" u="none" strike="noStrike" kern="0" cap="none" spc="-1" normalizeH="0" noProof="0" dirty="0" smtClean="0">
                <a:ln>
                  <a:noFill/>
                </a:ln>
                <a:solidFill>
                  <a:srgbClr val="C00000"/>
                </a:solidFill>
                <a:effectLst/>
                <a:uLnTx/>
                <a:uFillTx/>
                <a:latin typeface="Arial Black" panose="020B0A04020102020204"/>
                <a:ea typeface="Times New Roman" panose="02020603050405020304"/>
              </a:rPr>
              <a:t> OF ACTIVITIES</a:t>
            </a:r>
            <a:endParaRPr kumimoji="0" lang="en-US" sz="8000" b="0" i="0" u="none" strike="noStrike" kern="0" cap="none" spc="-1" normalizeH="0" baseline="0" noProof="0" dirty="0">
              <a:ln>
                <a:noFill/>
              </a:ln>
              <a:solidFill>
                <a:srgbClr val="C00000"/>
              </a:solidFill>
              <a:effectLst/>
              <a:uLnTx/>
              <a:uFillTx/>
              <a:latin typeface="Arial" panose="020B0604020202020204"/>
            </a:endParaRPr>
          </a:p>
        </p:txBody>
      </p:sp>
      <p:graphicFrame>
        <p:nvGraphicFramePr>
          <p:cNvPr id="6" name="5 Diagrama"/>
          <p:cNvGraphicFramePr/>
          <p:nvPr/>
        </p:nvGraphicFramePr>
        <p:xfrm>
          <a:off x="1707524" y="1383894"/>
          <a:ext cx="8974693" cy="5440539"/>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p:nvPr/>
        </p:nvSpPr>
        <p:spPr>
          <a:xfrm>
            <a:off x="949885" y="415605"/>
            <a:ext cx="10489970" cy="784800"/>
          </a:xfrm>
          <a:prstGeom prst="rect">
            <a:avLst/>
          </a:prstGeom>
          <a:solidFill>
            <a:schemeClr val="bg1">
              <a:lumMod val="85000"/>
            </a:schemeClr>
          </a:solidFill>
          <a:ln w="0">
            <a:noFill/>
          </a:ln>
          <a:effectLst/>
        </p:spPr>
        <p:txBody>
          <a:bodyPr lIns="90000" tIns="45000" rIns="90000" bIns="45000" anchor="ctr">
            <a:normAutofit fontScale="40000" lnSpcReduction="20000"/>
          </a:bodyPr>
          <a:lstStyle/>
          <a:p>
            <a:pPr marL="0" marR="0" lvl="0" indent="0" algn="ctr" defTabSz="914400" eaLnBrk="1" fontAlgn="auto" latinLnBrk="0" hangingPunct="1">
              <a:lnSpc>
                <a:spcPct val="90000"/>
              </a:lnSpc>
              <a:spcBef>
                <a:spcPts val="0"/>
              </a:spcBef>
              <a:spcAft>
                <a:spcPts val="0"/>
              </a:spcAft>
              <a:buClrTx/>
              <a:buSzTx/>
              <a:buFontTx/>
              <a:buNone/>
              <a:defRPr/>
            </a:pPr>
            <a:br>
              <a:rPr kumimoji="0" sz="1800" b="0" i="0" u="none" strike="noStrike" kern="0" cap="none" spc="0" normalizeH="0" baseline="0" noProof="0" dirty="0">
                <a:ln>
                  <a:noFill/>
                </a:ln>
                <a:solidFill>
                  <a:srgbClr val="C00000"/>
                </a:solidFill>
                <a:effectLst/>
                <a:uLnTx/>
                <a:uFillTx/>
                <a:latin typeface="Arial" panose="020B0604020202020204"/>
              </a:rPr>
            </a:br>
            <a:r>
              <a:rPr kumimoji="0" lang="en-US" sz="8800" b="1" i="0" u="none" strike="noStrike" kern="0" cap="none" spc="-1" normalizeH="0" baseline="0" noProof="0" dirty="0">
                <a:ln>
                  <a:noFill/>
                </a:ln>
                <a:solidFill>
                  <a:srgbClr val="C00000"/>
                </a:solidFill>
                <a:effectLst/>
                <a:uLnTx/>
                <a:uFillTx/>
                <a:latin typeface="Calibri" panose="020F0502020204030204"/>
                <a:ea typeface="Times New Roman" panose="02020603050405020304"/>
              </a:rPr>
              <a:t> </a:t>
            </a:r>
            <a:r>
              <a:rPr kumimoji="0" lang="en-US" sz="8000" b="1" i="0" u="none" strike="noStrike" kern="0" cap="none" spc="-1" normalizeH="0" baseline="0" noProof="0" dirty="0">
                <a:ln>
                  <a:noFill/>
                </a:ln>
                <a:solidFill>
                  <a:srgbClr val="C00000"/>
                </a:solidFill>
                <a:effectLst/>
                <a:uLnTx/>
                <a:uFillTx/>
                <a:latin typeface="Arial Black" panose="020B0A04020102020204"/>
                <a:ea typeface="Times New Roman" panose="02020603050405020304"/>
              </a:rPr>
              <a:t>CHARACTERISTICS OF THE PROPOSAL</a:t>
            </a:r>
            <a:endParaRPr kumimoji="0" lang="en-US" sz="8000" b="0" i="0" u="none" strike="noStrike" kern="0" cap="none" spc="-1" normalizeH="0" baseline="0" noProof="0" dirty="0">
              <a:ln>
                <a:noFill/>
              </a:ln>
              <a:solidFill>
                <a:srgbClr val="C00000"/>
              </a:solidFill>
              <a:effectLst/>
              <a:uLnTx/>
              <a:uFillTx/>
              <a:latin typeface="Arial" panose="020B0604020202020204"/>
            </a:endParaRPr>
          </a:p>
        </p:txBody>
      </p:sp>
      <p:sp>
        <p:nvSpPr>
          <p:cNvPr id="5" name="2 Rectángulo"/>
          <p:cNvSpPr/>
          <p:nvPr/>
        </p:nvSpPr>
        <p:spPr>
          <a:xfrm>
            <a:off x="431974" y="1548748"/>
            <a:ext cx="11233248" cy="3785652"/>
          </a:xfrm>
          <a:prstGeom prst="rect">
            <a:avLst/>
          </a:prstGeom>
        </p:spPr>
        <p:txBody>
          <a:bodyPr wrap="square">
            <a:spAutoFit/>
          </a:bodyPr>
          <a:lstStyle/>
          <a:p>
            <a:pPr marL="255905" indent="-255905" algn="just" defTabSz="683260">
              <a:buFont typeface="Wingdings" panose="05000000000000000000" pitchFamily="2" charset="2"/>
              <a:buChar char="§"/>
            </a:pPr>
            <a:r>
              <a:rPr lang="en-US" sz="2400" dirty="0">
                <a:solidFill>
                  <a:prstClr val="black"/>
                </a:solidFill>
                <a:latin typeface="Arial" panose="020B0604020202020204" pitchFamily="34" charset="0"/>
                <a:cs typeface="Arial" panose="020B0604020202020204" pitchFamily="34" charset="0"/>
              </a:rPr>
              <a:t>According to the syllabus, the subject consists of </a:t>
            </a:r>
            <a:r>
              <a:rPr lang="en-US" sz="2400" dirty="0">
                <a:solidFill>
                  <a:prstClr val="black"/>
                </a:solidFill>
                <a:highlight>
                  <a:srgbClr val="FFFF00"/>
                </a:highlight>
                <a:latin typeface="Arial" panose="020B0604020202020204" pitchFamily="34" charset="0"/>
                <a:cs typeface="Arial" panose="020B0604020202020204" pitchFamily="34" charset="0"/>
              </a:rPr>
              <a:t>3 classes </a:t>
            </a:r>
            <a:r>
              <a:rPr lang="en-US" sz="2400" dirty="0">
                <a:solidFill>
                  <a:prstClr val="black"/>
                </a:solidFill>
                <a:latin typeface="Arial" panose="020B0604020202020204" pitchFamily="34" charset="0"/>
                <a:cs typeface="Arial" panose="020B0604020202020204" pitchFamily="34" charset="0"/>
              </a:rPr>
              <a:t>and </a:t>
            </a:r>
            <a:r>
              <a:rPr lang="en-US" sz="2400" dirty="0">
                <a:solidFill>
                  <a:prstClr val="black"/>
                </a:solidFill>
                <a:highlight>
                  <a:srgbClr val="FFFF00"/>
                </a:highlight>
                <a:latin typeface="Arial" panose="020B0604020202020204" pitchFamily="34" charset="0"/>
                <a:cs typeface="Arial" panose="020B0604020202020204" pitchFamily="34" charset="0"/>
              </a:rPr>
              <a:t>2.15 h/c</a:t>
            </a:r>
            <a:r>
              <a:rPr lang="en-US" sz="2400" dirty="0">
                <a:solidFill>
                  <a:prstClr val="black"/>
                </a:solidFill>
                <a:latin typeface="Arial" panose="020B0604020202020204" pitchFamily="34" charset="0"/>
                <a:cs typeface="Arial" panose="020B0604020202020204" pitchFamily="34" charset="0"/>
              </a:rPr>
              <a:t> distributed in </a:t>
            </a:r>
            <a:r>
              <a:rPr lang="en-US" sz="2400" dirty="0">
                <a:solidFill>
                  <a:prstClr val="black"/>
                </a:solidFill>
                <a:highlight>
                  <a:srgbClr val="FFFF00"/>
                </a:highlight>
                <a:latin typeface="Arial" panose="020B0604020202020204" pitchFamily="34" charset="0"/>
                <a:cs typeface="Arial" panose="020B0604020202020204" pitchFamily="34" charset="0"/>
              </a:rPr>
              <a:t>1 unit </a:t>
            </a:r>
            <a:r>
              <a:rPr lang="en-US" sz="2400" dirty="0">
                <a:solidFill>
                  <a:prstClr val="black"/>
                </a:solidFill>
                <a:latin typeface="Arial" panose="020B0604020202020204" pitchFamily="34" charset="0"/>
                <a:cs typeface="Arial" panose="020B0604020202020204" pitchFamily="34" charset="0"/>
              </a:rPr>
              <a:t>with a frequency </a:t>
            </a:r>
            <a:r>
              <a:rPr lang="en-US" sz="2400" dirty="0">
                <a:solidFill>
                  <a:prstClr val="black"/>
                </a:solidFill>
                <a:highlight>
                  <a:srgbClr val="FFFF00"/>
                </a:highlight>
                <a:latin typeface="Arial" panose="020B0604020202020204" pitchFamily="34" charset="0"/>
                <a:cs typeface="Arial" panose="020B0604020202020204" pitchFamily="34" charset="0"/>
              </a:rPr>
              <a:t>of 0.45 h/c a week</a:t>
            </a:r>
            <a:endParaRPr lang="en-US" sz="2400" dirty="0">
              <a:solidFill>
                <a:prstClr val="black"/>
              </a:solidFill>
              <a:highlight>
                <a:srgbClr val="FFFF00"/>
              </a:highlight>
              <a:latin typeface="Arial" panose="020B0604020202020204" pitchFamily="34" charset="0"/>
              <a:cs typeface="Arial" panose="020B0604020202020204" pitchFamily="34" charset="0"/>
            </a:endParaRPr>
          </a:p>
          <a:p>
            <a:pPr algn="just" defTabSz="683260"/>
            <a:endParaRPr lang="en-US" sz="2400" dirty="0">
              <a:solidFill>
                <a:prstClr val="black"/>
              </a:solidFill>
              <a:latin typeface="Arial" panose="020B0604020202020204" pitchFamily="34" charset="0"/>
              <a:cs typeface="Arial" panose="020B0604020202020204" pitchFamily="34" charset="0"/>
            </a:endParaRPr>
          </a:p>
          <a:p>
            <a:pPr marL="255905" indent="-255905" algn="just" defTabSz="683260">
              <a:buFont typeface="Wingdings" panose="05000000000000000000" pitchFamily="2" charset="2"/>
              <a:buChar char="§"/>
            </a:pPr>
            <a:endParaRPr lang="en-US" sz="2400" dirty="0">
              <a:solidFill>
                <a:prstClr val="black"/>
              </a:solidFill>
              <a:latin typeface="Arial" panose="020B0604020202020204" pitchFamily="34" charset="0"/>
              <a:cs typeface="Arial" panose="020B0604020202020204" pitchFamily="34" charset="0"/>
            </a:endParaRPr>
          </a:p>
          <a:p>
            <a:pPr marL="255905" indent="-255905" algn="just" defTabSz="683260">
              <a:buFont typeface="Wingdings" panose="05000000000000000000" pitchFamily="2" charset="2"/>
              <a:buChar char="§"/>
            </a:pPr>
            <a:r>
              <a:rPr lang="en-US" sz="2400" dirty="0">
                <a:solidFill>
                  <a:prstClr val="black"/>
                </a:solidFill>
                <a:latin typeface="Arial" panose="020B0604020202020204" pitchFamily="34" charset="0"/>
                <a:cs typeface="Arial" panose="020B0604020202020204" pitchFamily="34" charset="0"/>
              </a:rPr>
              <a:t>The author developed a proposal of </a:t>
            </a:r>
            <a:r>
              <a:rPr lang="en-US" sz="2400" dirty="0">
                <a:solidFill>
                  <a:prstClr val="black"/>
                </a:solidFill>
                <a:highlight>
                  <a:srgbClr val="FFFF00"/>
                </a:highlight>
                <a:latin typeface="Arial" panose="020B0604020202020204" pitchFamily="34" charset="0"/>
                <a:cs typeface="Arial" panose="020B0604020202020204" pitchFamily="34" charset="0"/>
              </a:rPr>
              <a:t>5</a:t>
            </a:r>
            <a:r>
              <a:rPr lang="en-US" sz="2400" dirty="0">
                <a:solidFill>
                  <a:prstClr val="black"/>
                </a:solidFill>
                <a:latin typeface="Arial" panose="020B0604020202020204" pitchFamily="34" charset="0"/>
                <a:cs typeface="Arial" panose="020B0604020202020204" pitchFamily="34" charset="0"/>
              </a:rPr>
              <a:t> </a:t>
            </a:r>
            <a:r>
              <a:rPr lang="en-US" sz="2400" dirty="0">
                <a:solidFill>
                  <a:prstClr val="black"/>
                </a:solidFill>
                <a:highlight>
                  <a:srgbClr val="FFFF00"/>
                </a:highlight>
                <a:latin typeface="Arial" panose="020B0604020202020204" pitchFamily="34" charset="0"/>
                <a:cs typeface="Arial" panose="020B0604020202020204" pitchFamily="34" charset="0"/>
              </a:rPr>
              <a:t>activities</a:t>
            </a:r>
            <a:endParaRPr lang="en-US" sz="2400" dirty="0">
              <a:solidFill>
                <a:prstClr val="black"/>
              </a:solidFill>
              <a:highlight>
                <a:srgbClr val="FFFF00"/>
              </a:highlight>
              <a:latin typeface="Arial" panose="020B0604020202020204" pitchFamily="34" charset="0"/>
              <a:cs typeface="Arial" panose="020B0604020202020204" pitchFamily="34" charset="0"/>
            </a:endParaRPr>
          </a:p>
          <a:p>
            <a:pPr algn="just" defTabSz="683260"/>
            <a:r>
              <a:rPr lang="en-US" sz="2400" dirty="0">
                <a:solidFill>
                  <a:prstClr val="black"/>
                </a:solidFill>
                <a:latin typeface="Arial" panose="020B0604020202020204" pitchFamily="34" charset="0"/>
                <a:cs typeface="Arial" panose="020B0604020202020204" pitchFamily="34" charset="0"/>
              </a:rPr>
              <a:t> </a:t>
            </a:r>
            <a:endParaRPr lang="en-US" sz="2400" dirty="0">
              <a:solidFill>
                <a:prstClr val="black"/>
              </a:solidFill>
              <a:latin typeface="Arial" panose="020B0604020202020204" pitchFamily="34" charset="0"/>
              <a:cs typeface="Arial" panose="020B0604020202020204" pitchFamily="34" charset="0"/>
            </a:endParaRPr>
          </a:p>
          <a:p>
            <a:pPr algn="just" defTabSz="683260"/>
            <a:endParaRPr lang="en-US" sz="2400" dirty="0">
              <a:solidFill>
                <a:prstClr val="black"/>
              </a:solidFill>
              <a:latin typeface="Arial" panose="020B0604020202020204" pitchFamily="34" charset="0"/>
              <a:cs typeface="Arial" panose="020B0604020202020204" pitchFamily="34" charset="0"/>
            </a:endParaRPr>
          </a:p>
          <a:p>
            <a:pPr marL="255905" indent="-255905" algn="just" defTabSz="683260">
              <a:buFont typeface="Wingdings" panose="05000000000000000000" pitchFamily="2" charset="2"/>
              <a:buChar char="§"/>
            </a:pPr>
            <a:r>
              <a:rPr lang="en-US" sz="2400" dirty="0">
                <a:solidFill>
                  <a:prstClr val="black"/>
                </a:solidFill>
                <a:latin typeface="Arial" panose="020B0604020202020204" pitchFamily="34" charset="0"/>
                <a:cs typeface="Arial" panose="020B0604020202020204" pitchFamily="34" charset="0"/>
              </a:rPr>
              <a:t>Taking into account the following aspects when the classes are elaborated: topic, type of lesson ,objective ,content ,method, teaching aids, methodological conception, form of organization, form of assessment and level of assimilation.</a:t>
            </a:r>
            <a:endParaRPr lang="en-US" sz="2400" dirty="0">
              <a:solidFill>
                <a:prstClr val="black"/>
              </a:solidFill>
              <a:latin typeface="Arial" panose="020B0604020202020204" pitchFamily="34" charset="0"/>
              <a:cs typeface="Arial" panose="020B0604020202020204" pitchFamily="34" charset="0"/>
            </a:endParaRPr>
          </a:p>
        </p:txBody>
      </p:sp>
      <p:sp>
        <p:nvSpPr>
          <p:cNvPr id="3" name="CuadroTexto 1"/>
          <p:cNvSpPr txBox="1"/>
          <p:nvPr/>
        </p:nvSpPr>
        <p:spPr>
          <a:xfrm>
            <a:off x="647998" y="5515669"/>
            <a:ext cx="11017224" cy="460375"/>
          </a:xfrm>
          <a:prstGeom prst="rect">
            <a:avLst/>
          </a:prstGeom>
          <a:noFill/>
        </p:spPr>
        <p:txBody>
          <a:bodyPr wrap="square" rtlCol="0">
            <a:spAutoFit/>
          </a:bodyPr>
          <a:lstStyle/>
          <a:p>
            <a:r>
              <a:rPr lang="es-ES" sz="2400" b="1" dirty="0">
                <a:solidFill>
                  <a:srgbClr val="FF0000"/>
                </a:solidFill>
              </a:rPr>
              <a:t>Aquí ponen las características de la propuesta que tienen en el informe escrito…</a:t>
            </a:r>
            <a:endParaRPr lang="es-ES" sz="2400" b="1" dirty="0">
              <a:solidFill>
                <a:srgbClr val="FF0000"/>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p:nvPr/>
        </p:nvSpPr>
        <p:spPr>
          <a:xfrm>
            <a:off x="949885" y="188640"/>
            <a:ext cx="10489970" cy="784800"/>
          </a:xfrm>
          <a:prstGeom prst="rect">
            <a:avLst/>
          </a:prstGeom>
          <a:solidFill>
            <a:schemeClr val="bg1">
              <a:lumMod val="85000"/>
            </a:schemeClr>
          </a:solidFill>
          <a:ln w="0">
            <a:noFill/>
          </a:ln>
          <a:effectLst/>
        </p:spPr>
        <p:txBody>
          <a:bodyPr lIns="90000" tIns="45000" rIns="90000" bIns="45000" anchor="ctr">
            <a:normAutofit/>
          </a:bodyPr>
          <a:lstStyle/>
          <a:p>
            <a:pPr marL="0" marR="0" lvl="0" indent="0" algn="ctr" defTabSz="914400" eaLnBrk="1" fontAlgn="auto" latinLnBrk="0" hangingPunct="1">
              <a:lnSpc>
                <a:spcPct val="90000"/>
              </a:lnSpc>
              <a:spcBef>
                <a:spcPts val="0"/>
              </a:spcBef>
              <a:spcAft>
                <a:spcPts val="0"/>
              </a:spcAft>
              <a:buClrTx/>
              <a:buSzTx/>
              <a:buFontTx/>
              <a:buNone/>
              <a:defRPr/>
            </a:pPr>
            <a:r>
              <a:rPr lang="es-MX" sz="4000" kern="0" dirty="0" smtClean="0">
                <a:solidFill>
                  <a:srgbClr val="C00000"/>
                </a:solidFill>
                <a:latin typeface="Arial Black" panose="020B0A04020102020204" pitchFamily="34" charset="0"/>
              </a:rPr>
              <a:t>TABLE OF CONTENT</a:t>
            </a:r>
            <a:endParaRPr kumimoji="0" lang="en-US" sz="4000" b="0" i="0" u="none" strike="noStrike" kern="0" cap="none" spc="-1" normalizeH="0" baseline="0" noProof="0" dirty="0">
              <a:ln>
                <a:noFill/>
              </a:ln>
              <a:solidFill>
                <a:srgbClr val="C00000"/>
              </a:solidFill>
              <a:effectLst/>
              <a:uLnTx/>
              <a:uFillTx/>
              <a:latin typeface="Arial Black" panose="020B0A04020102020204" pitchFamily="34" charset="0"/>
            </a:endParaRPr>
          </a:p>
        </p:txBody>
      </p:sp>
      <p:graphicFrame>
        <p:nvGraphicFramePr>
          <p:cNvPr id="3" name="2 Tabla"/>
          <p:cNvGraphicFramePr>
            <a:graphicFrameLocks noGrp="1"/>
          </p:cNvGraphicFramePr>
          <p:nvPr/>
        </p:nvGraphicFramePr>
        <p:xfrm>
          <a:off x="215950" y="1124744"/>
          <a:ext cx="11737303" cy="4526280"/>
        </p:xfrm>
        <a:graphic>
          <a:graphicData uri="http://schemas.openxmlformats.org/drawingml/2006/table">
            <a:tbl>
              <a:tblPr firstRow="1" firstCol="1" bandRow="1"/>
              <a:tblGrid>
                <a:gridCol w="1080120"/>
                <a:gridCol w="1080120"/>
                <a:gridCol w="3785124"/>
                <a:gridCol w="3991740"/>
                <a:gridCol w="1800199"/>
              </a:tblGrid>
              <a:tr h="816019">
                <a:tc>
                  <a:txBody>
                    <a:bodyPr/>
                    <a:lstStyle/>
                    <a:p>
                      <a:pPr algn="just">
                        <a:lnSpc>
                          <a:spcPct val="150000"/>
                        </a:lnSpc>
                        <a:spcAft>
                          <a:spcPts val="0"/>
                        </a:spcAft>
                      </a:pPr>
                      <a:r>
                        <a:rPr lang="en-US" sz="2200" b="1" dirty="0">
                          <a:effectLst/>
                          <a:latin typeface="Arial" panose="020B0604020202020204"/>
                          <a:ea typeface="Calibri" panose="020F0502020204030204"/>
                          <a:cs typeface="Calibri" panose="020F0502020204030204"/>
                        </a:rPr>
                        <a:t># of activity</a:t>
                      </a:r>
                      <a:endParaRPr lang="es-MX" sz="2200" dirty="0">
                        <a:effectLst/>
                        <a:latin typeface="Calibri" panose="020F0502020204030204"/>
                        <a:ea typeface="Calibri" panose="020F0502020204030204"/>
                        <a:cs typeface="Calibri" panose="020F0502020204030204"/>
                      </a:endParaRPr>
                    </a:p>
                  </a:txBody>
                  <a:tcPr marL="34575" marR="34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a:lnSpc>
                          <a:spcPct val="150000"/>
                        </a:lnSpc>
                        <a:spcAft>
                          <a:spcPts val="0"/>
                        </a:spcAft>
                      </a:pPr>
                      <a:r>
                        <a:rPr lang="en-US" sz="2200" b="1" dirty="0" smtClean="0">
                          <a:effectLst/>
                          <a:latin typeface="Arial" panose="020B0604020202020204"/>
                          <a:ea typeface="Calibri" panose="020F0502020204030204"/>
                          <a:cs typeface="Calibri" panose="020F0502020204030204"/>
                        </a:rPr>
                        <a:t>Unit</a:t>
                      </a:r>
                      <a:endParaRPr lang="es-MX" sz="2200" dirty="0">
                        <a:effectLst/>
                        <a:latin typeface="Calibri" panose="020F0502020204030204"/>
                        <a:ea typeface="Calibri" panose="020F0502020204030204"/>
                        <a:cs typeface="Calibri" panose="020F0502020204030204"/>
                      </a:endParaRPr>
                    </a:p>
                  </a:txBody>
                  <a:tcPr marL="34575" marR="34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a:lnSpc>
                          <a:spcPct val="150000"/>
                        </a:lnSpc>
                        <a:spcAft>
                          <a:spcPts val="1000"/>
                        </a:spcAft>
                      </a:pPr>
                      <a:r>
                        <a:rPr lang="en-US" sz="2200" b="1" dirty="0">
                          <a:effectLst/>
                          <a:latin typeface="Arial" panose="020B0604020202020204"/>
                          <a:ea typeface="Calibri" panose="020F0502020204030204"/>
                          <a:cs typeface="Calibri" panose="020F0502020204030204"/>
                        </a:rPr>
                        <a:t> </a:t>
                      </a:r>
                      <a:r>
                        <a:rPr lang="en-US" sz="2200" b="1" dirty="0" smtClean="0">
                          <a:effectLst/>
                          <a:latin typeface="Arial" panose="020B0604020202020204"/>
                          <a:ea typeface="Calibri" panose="020F0502020204030204"/>
                          <a:cs typeface="Calibri" panose="020F0502020204030204"/>
                        </a:rPr>
                        <a:t>Objective</a:t>
                      </a:r>
                      <a:endParaRPr lang="es-MX" sz="2200" dirty="0">
                        <a:effectLst/>
                        <a:latin typeface="Calibri" panose="020F0502020204030204"/>
                        <a:ea typeface="Calibri" panose="020F0502020204030204"/>
                        <a:cs typeface="Calibri" panose="020F0502020204030204"/>
                      </a:endParaRPr>
                    </a:p>
                  </a:txBody>
                  <a:tcPr marL="34575" marR="34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a:lnSpc>
                          <a:spcPct val="150000"/>
                        </a:lnSpc>
                        <a:spcAft>
                          <a:spcPts val="1000"/>
                        </a:spcAft>
                      </a:pPr>
                      <a:r>
                        <a:rPr lang="en-US" sz="2200" b="1" dirty="0">
                          <a:effectLst/>
                          <a:latin typeface="Arial" panose="020B0604020202020204"/>
                          <a:ea typeface="Calibri" panose="020F0502020204030204"/>
                          <a:cs typeface="Calibri" panose="020F0502020204030204"/>
                        </a:rPr>
                        <a:t> </a:t>
                      </a:r>
                      <a:r>
                        <a:rPr lang="en-US" sz="2200" b="1" dirty="0" smtClean="0">
                          <a:effectLst/>
                          <a:latin typeface="Arial" panose="020B0604020202020204"/>
                          <a:ea typeface="Calibri" panose="020F0502020204030204"/>
                          <a:cs typeface="Calibri" panose="020F0502020204030204"/>
                        </a:rPr>
                        <a:t>Content</a:t>
                      </a:r>
                      <a:endParaRPr lang="es-MX" sz="2200" dirty="0">
                        <a:effectLst/>
                        <a:latin typeface="Calibri" panose="020F0502020204030204"/>
                        <a:ea typeface="Calibri" panose="020F0502020204030204"/>
                        <a:cs typeface="Calibri" panose="020F0502020204030204"/>
                      </a:endParaRPr>
                    </a:p>
                  </a:txBody>
                  <a:tcPr marL="34575" marR="34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just">
                        <a:lnSpc>
                          <a:spcPct val="150000"/>
                        </a:lnSpc>
                        <a:spcAft>
                          <a:spcPts val="0"/>
                        </a:spcAft>
                      </a:pPr>
                      <a:r>
                        <a:rPr lang="en-US" sz="2200" b="1" dirty="0">
                          <a:effectLst/>
                          <a:latin typeface="Arial" panose="020B0604020202020204"/>
                          <a:ea typeface="Calibri" panose="020F0502020204030204"/>
                          <a:cs typeface="Calibri" panose="020F0502020204030204"/>
                        </a:rPr>
                        <a:t>Level of assimilation</a:t>
                      </a:r>
                      <a:endParaRPr lang="es-MX" sz="2200" dirty="0">
                        <a:effectLst/>
                        <a:latin typeface="Calibri" panose="020F0502020204030204"/>
                        <a:ea typeface="Calibri" panose="020F0502020204030204"/>
                        <a:cs typeface="Calibri" panose="020F0502020204030204"/>
                      </a:endParaRPr>
                    </a:p>
                  </a:txBody>
                  <a:tcPr marL="34575" marR="34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1691738">
                <a:tc>
                  <a:txBody>
                    <a:bodyPr/>
                    <a:lstStyle/>
                    <a:p>
                      <a:pPr algn="ctr">
                        <a:lnSpc>
                          <a:spcPct val="150000"/>
                        </a:lnSpc>
                        <a:spcAft>
                          <a:spcPts val="0"/>
                        </a:spcAft>
                      </a:pPr>
                      <a:r>
                        <a:rPr lang="en-US" sz="2200">
                          <a:effectLst/>
                          <a:latin typeface="Arial" panose="020B0604020202020204"/>
                          <a:ea typeface="Calibri" panose="020F0502020204030204"/>
                          <a:cs typeface="Calibri" panose="020F0502020204030204"/>
                        </a:rPr>
                        <a:t>1</a:t>
                      </a:r>
                      <a:endParaRPr lang="es-MX" sz="2200">
                        <a:effectLst/>
                        <a:latin typeface="Calibri" panose="020F0502020204030204"/>
                        <a:ea typeface="Calibri" panose="020F0502020204030204"/>
                        <a:cs typeface="Calibri" panose="020F0502020204030204"/>
                      </a:endParaRPr>
                    </a:p>
                  </a:txBody>
                  <a:tcPr marL="34575" marR="34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5400" algn="just">
                        <a:lnSpc>
                          <a:spcPct val="150000"/>
                        </a:lnSpc>
                        <a:spcAft>
                          <a:spcPts val="0"/>
                        </a:spcAft>
                      </a:pPr>
                      <a:r>
                        <a:rPr lang="en-US" sz="2200">
                          <a:effectLst/>
                          <a:latin typeface="Arial" panose="020B0604020202020204"/>
                          <a:ea typeface="Calibri" panose="020F0502020204030204"/>
                          <a:cs typeface="Calibri" panose="020F0502020204030204"/>
                        </a:rPr>
                        <a:t>Unit # 9</a:t>
                      </a:r>
                      <a:endParaRPr lang="es-MX" sz="2200">
                        <a:effectLst/>
                        <a:latin typeface="Calibri" panose="020F0502020204030204"/>
                        <a:cs typeface="Calibri" panose="020F0502020204030204"/>
                      </a:endParaRPr>
                    </a:p>
                    <a:p>
                      <a:pPr marR="25400" algn="just">
                        <a:lnSpc>
                          <a:spcPct val="150000"/>
                        </a:lnSpc>
                        <a:spcAft>
                          <a:spcPts val="0"/>
                        </a:spcAft>
                      </a:pPr>
                      <a:r>
                        <a:rPr lang="en-US" sz="2200">
                          <a:effectLst/>
                          <a:latin typeface="Arial" panose="020B0604020202020204"/>
                          <a:ea typeface="Calibri" panose="020F0502020204030204"/>
                          <a:cs typeface="Calibri" panose="020F0502020204030204"/>
                        </a:rPr>
                        <a:t>A trip around the country</a:t>
                      </a:r>
                      <a:endParaRPr lang="es-MX" sz="2200">
                        <a:effectLst/>
                        <a:latin typeface="Calibri" panose="020F0502020204030204"/>
                        <a:cs typeface="Calibri" panose="020F0502020204030204"/>
                      </a:endParaRPr>
                    </a:p>
                  </a:txBody>
                  <a:tcPr marL="34575" marR="34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5400" algn="just">
                        <a:lnSpc>
                          <a:spcPct val="150000"/>
                        </a:lnSpc>
                        <a:spcAft>
                          <a:spcPts val="0"/>
                        </a:spcAft>
                      </a:pPr>
                      <a:r>
                        <a:rPr lang="en-US" sz="2200">
                          <a:effectLst/>
                          <a:latin typeface="Arial" panose="020B0604020202020204"/>
                          <a:ea typeface="Times New Roman" panose="02020603050405020304"/>
                          <a:cs typeface="Calibri" panose="020F0502020204030204"/>
                        </a:rPr>
                        <a:t>To create a definition of tourism, considering its variants, tourist modalities and activities associated to them in the locality using the simple present tense</a:t>
                      </a:r>
                      <a:endParaRPr lang="es-MX" sz="2200">
                        <a:effectLst/>
                        <a:latin typeface="Calibri" panose="020F0502020204030204"/>
                        <a:cs typeface="Calibri" panose="020F0502020204030204"/>
                      </a:endParaRPr>
                    </a:p>
                  </a:txBody>
                  <a:tcPr marL="34575" marR="34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n-US" sz="2200" dirty="0">
                          <a:effectLst/>
                          <a:latin typeface="Arial" panose="020B0604020202020204"/>
                          <a:ea typeface="Times New Roman" panose="02020603050405020304"/>
                          <a:cs typeface="Calibri" panose="020F0502020204030204"/>
                        </a:rPr>
                        <a:t>Lexical: Vocabulary and about tourism </a:t>
                      </a:r>
                      <a:r>
                        <a:rPr lang="en-US" sz="2200" dirty="0" smtClean="0">
                          <a:effectLst/>
                          <a:latin typeface="Arial" panose="020B0604020202020204"/>
                          <a:ea typeface="Times New Roman" panose="02020603050405020304"/>
                          <a:cs typeface="Calibri" panose="020F0502020204030204"/>
                        </a:rPr>
                        <a:t>modalities</a:t>
                      </a:r>
                      <a:r>
                        <a:rPr lang="es-MX" sz="2200" dirty="0" smtClean="0">
                          <a:effectLst/>
                          <a:latin typeface="Calibri" panose="020F0502020204030204"/>
                          <a:ea typeface="Times New Roman" panose="02020603050405020304"/>
                          <a:cs typeface="Calibri" panose="020F0502020204030204"/>
                        </a:rPr>
                        <a:t>.</a:t>
                      </a:r>
                      <a:r>
                        <a:rPr lang="en-US" sz="2200" dirty="0" smtClean="0">
                          <a:effectLst/>
                          <a:latin typeface="Arial" panose="020B0604020202020204"/>
                          <a:ea typeface="Times New Roman" panose="02020603050405020304"/>
                          <a:cs typeface="Calibri" panose="020F0502020204030204"/>
                        </a:rPr>
                        <a:t>Functional</a:t>
                      </a:r>
                      <a:r>
                        <a:rPr lang="en-US" sz="2200" dirty="0">
                          <a:effectLst/>
                          <a:latin typeface="Arial" panose="020B0604020202020204"/>
                          <a:ea typeface="Times New Roman" panose="02020603050405020304"/>
                          <a:cs typeface="Calibri" panose="020F0502020204030204"/>
                        </a:rPr>
                        <a:t>: Talk about tourism traits, talk about tourism modalities, name entertaining </a:t>
                      </a:r>
                      <a:r>
                        <a:rPr lang="en-US" sz="2200" dirty="0" smtClean="0">
                          <a:effectLst/>
                          <a:latin typeface="Arial" panose="020B0604020202020204"/>
                          <a:ea typeface="Times New Roman" panose="02020603050405020304"/>
                          <a:cs typeface="Calibri" panose="020F0502020204030204"/>
                        </a:rPr>
                        <a:t>activities</a:t>
                      </a:r>
                      <a:r>
                        <a:rPr lang="es-MX" sz="2200" dirty="0" smtClean="0">
                          <a:effectLst/>
                          <a:latin typeface="Calibri" panose="020F0502020204030204"/>
                          <a:ea typeface="Times New Roman" panose="02020603050405020304"/>
                          <a:cs typeface="Calibri" panose="020F0502020204030204"/>
                        </a:rPr>
                        <a:t>.</a:t>
                      </a:r>
                      <a:r>
                        <a:rPr lang="es-MX" sz="2200" baseline="0" dirty="0" smtClean="0">
                          <a:effectLst/>
                          <a:latin typeface="Calibri" panose="020F0502020204030204"/>
                          <a:ea typeface="Times New Roman" panose="02020603050405020304"/>
                          <a:cs typeface="Calibri" panose="020F0502020204030204"/>
                        </a:rPr>
                        <a:t> </a:t>
                      </a:r>
                      <a:r>
                        <a:rPr lang="en-US" sz="2200" dirty="0" smtClean="0">
                          <a:effectLst/>
                          <a:latin typeface="Arial" panose="020B0604020202020204"/>
                          <a:ea typeface="Times New Roman" panose="02020603050405020304"/>
                          <a:cs typeface="Calibri" panose="020F0502020204030204"/>
                        </a:rPr>
                        <a:t>Grammatical</a:t>
                      </a:r>
                      <a:r>
                        <a:rPr lang="en-US" sz="2200" dirty="0">
                          <a:effectLst/>
                          <a:latin typeface="Arial" panose="020B0604020202020204"/>
                          <a:ea typeface="Times New Roman" panose="02020603050405020304"/>
                          <a:cs typeface="Calibri" panose="020F0502020204030204"/>
                        </a:rPr>
                        <a:t>: The simple present tense </a:t>
                      </a:r>
                      <a:endParaRPr lang="es-MX" sz="2200" dirty="0">
                        <a:effectLst/>
                        <a:latin typeface="Calibri" panose="020F0502020204030204"/>
                        <a:ea typeface="Calibri" panose="020F0502020204030204"/>
                        <a:cs typeface="Calibri" panose="020F0502020204030204"/>
                      </a:endParaRPr>
                    </a:p>
                  </a:txBody>
                  <a:tcPr marL="34575" marR="34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5400" algn="just">
                        <a:lnSpc>
                          <a:spcPct val="150000"/>
                        </a:lnSpc>
                        <a:spcAft>
                          <a:spcPts val="0"/>
                        </a:spcAft>
                      </a:pPr>
                      <a:r>
                        <a:rPr lang="en-US" sz="2200" dirty="0" smtClean="0">
                          <a:effectLst/>
                          <a:latin typeface="Arial" panose="020B0604020202020204"/>
                          <a:ea typeface="Calibri" panose="020F0502020204030204"/>
                          <a:cs typeface="Calibri" panose="020F0502020204030204"/>
                        </a:rPr>
                        <a:t>Production</a:t>
                      </a:r>
                      <a:endParaRPr lang="es-MX" sz="2200" dirty="0">
                        <a:effectLst/>
                        <a:latin typeface="Calibri" panose="020F0502020204030204"/>
                        <a:ea typeface="Calibri" panose="020F0502020204030204"/>
                        <a:cs typeface="Calibri" panose="020F0502020204030204"/>
                      </a:endParaRPr>
                    </a:p>
                  </a:txBody>
                  <a:tcPr marL="34575" marR="34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a"/>
          <p:cNvGraphicFramePr>
            <a:graphicFrameLocks noGrp="1"/>
          </p:cNvGraphicFramePr>
          <p:nvPr/>
        </p:nvGraphicFramePr>
        <p:xfrm>
          <a:off x="215950" y="404664"/>
          <a:ext cx="11737303" cy="5953603"/>
        </p:xfrm>
        <a:graphic>
          <a:graphicData uri="http://schemas.openxmlformats.org/drawingml/2006/table">
            <a:tbl>
              <a:tblPr firstRow="1" firstCol="1" bandRow="1"/>
              <a:tblGrid>
                <a:gridCol w="885834"/>
                <a:gridCol w="1181112"/>
                <a:gridCol w="3189638"/>
                <a:gridCol w="5040560"/>
                <a:gridCol w="1440159"/>
              </a:tblGrid>
              <a:tr h="792728">
                <a:tc>
                  <a:txBody>
                    <a:bodyPr/>
                    <a:lstStyle/>
                    <a:p>
                      <a:pPr algn="ctr">
                        <a:lnSpc>
                          <a:spcPct val="150000"/>
                        </a:lnSpc>
                        <a:spcAft>
                          <a:spcPts val="0"/>
                        </a:spcAft>
                      </a:pPr>
                      <a:r>
                        <a:rPr lang="en-US" sz="1800" b="1" dirty="0" smtClean="0">
                          <a:effectLst/>
                          <a:latin typeface="Arial" panose="020B0604020202020204"/>
                          <a:ea typeface="Calibri" panose="020F0502020204030204"/>
                          <a:cs typeface="Calibri" panose="020F0502020204030204"/>
                        </a:rPr>
                        <a:t># of activity</a:t>
                      </a:r>
                      <a:endParaRPr lang="en-US" sz="1800" b="1" dirty="0" smtClean="0">
                        <a:effectLst/>
                        <a:latin typeface="Arial" panose="020B0604020202020204"/>
                        <a:ea typeface="Calibri" panose="020F0502020204030204"/>
                        <a:cs typeface="Calibri" panose="020F0502020204030204"/>
                      </a:endParaRPr>
                    </a:p>
                  </a:txBody>
                  <a:tcPr marL="34575" marR="34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R="25400" algn="ctr">
                        <a:lnSpc>
                          <a:spcPct val="150000"/>
                        </a:lnSpc>
                        <a:spcAft>
                          <a:spcPts val="0"/>
                        </a:spcAft>
                      </a:pPr>
                      <a:r>
                        <a:rPr lang="en-US" sz="1800" b="1" dirty="0" smtClean="0">
                          <a:effectLst/>
                          <a:latin typeface="Arial" panose="020B0604020202020204"/>
                          <a:ea typeface="Calibri" panose="020F0502020204030204"/>
                          <a:cs typeface="Calibri" panose="020F0502020204030204"/>
                        </a:rPr>
                        <a:t>Unit </a:t>
                      </a:r>
                      <a:endParaRPr lang="en-US" sz="1800" b="1" dirty="0" smtClean="0">
                        <a:effectLst/>
                        <a:latin typeface="Arial" panose="020B0604020202020204"/>
                        <a:ea typeface="Calibri" panose="020F0502020204030204"/>
                        <a:cs typeface="Calibri" panose="020F0502020204030204"/>
                      </a:endParaRPr>
                    </a:p>
                  </a:txBody>
                  <a:tcPr marL="34575" marR="34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50000"/>
                        </a:lnSpc>
                        <a:spcAft>
                          <a:spcPts val="0"/>
                        </a:spcAft>
                      </a:pPr>
                      <a:r>
                        <a:rPr lang="en-US" sz="1800" b="1" dirty="0" smtClean="0">
                          <a:effectLst/>
                          <a:latin typeface="Arial" panose="020B0604020202020204"/>
                          <a:ea typeface="Times New Roman" panose="02020603050405020304"/>
                          <a:cs typeface="Calibri" panose="020F0502020204030204"/>
                        </a:rPr>
                        <a:t>Objective</a:t>
                      </a:r>
                      <a:endParaRPr lang="en-US" sz="1800" b="1" dirty="0" smtClean="0">
                        <a:effectLst/>
                        <a:latin typeface="Arial" panose="020B0604020202020204"/>
                        <a:ea typeface="Times New Roman" panose="02020603050405020304"/>
                        <a:cs typeface="Calibri" panose="020F0502020204030204"/>
                      </a:endParaRPr>
                    </a:p>
                  </a:txBody>
                  <a:tcPr marL="34575" marR="34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50000"/>
                        </a:lnSpc>
                        <a:spcAft>
                          <a:spcPts val="0"/>
                        </a:spcAft>
                      </a:pPr>
                      <a:r>
                        <a:rPr lang="en-US" sz="1800" b="1" dirty="0" smtClean="0">
                          <a:effectLst/>
                          <a:latin typeface="Arial" panose="020B0604020202020204"/>
                          <a:ea typeface="Calibri" panose="020F0502020204030204"/>
                          <a:cs typeface="Calibri" panose="020F0502020204030204"/>
                        </a:rPr>
                        <a:t>Content </a:t>
                      </a:r>
                      <a:endParaRPr lang="en-US" sz="1800" b="1" dirty="0" smtClean="0">
                        <a:effectLst/>
                        <a:latin typeface="Arial" panose="020B0604020202020204"/>
                        <a:ea typeface="Calibri" panose="020F0502020204030204"/>
                        <a:cs typeface="Calibri" panose="020F0502020204030204"/>
                      </a:endParaRPr>
                    </a:p>
                  </a:txBody>
                  <a:tcPr marL="34575" marR="34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50000"/>
                        </a:lnSpc>
                        <a:spcAft>
                          <a:spcPts val="0"/>
                        </a:spcAft>
                      </a:pPr>
                      <a:r>
                        <a:rPr lang="en-US" sz="1800" b="1" dirty="0" smtClean="0">
                          <a:effectLst/>
                          <a:latin typeface="Arial" panose="020B0604020202020204"/>
                          <a:ea typeface="Calibri" panose="020F0502020204030204"/>
                          <a:cs typeface="Calibri" panose="020F0502020204030204"/>
                        </a:rPr>
                        <a:t>Level of assimilation  </a:t>
                      </a:r>
                      <a:endParaRPr lang="en-US" sz="1800" b="1" dirty="0" smtClean="0">
                        <a:effectLst/>
                        <a:latin typeface="Arial" panose="020B0604020202020204"/>
                        <a:ea typeface="Calibri" panose="020F0502020204030204"/>
                        <a:cs typeface="Calibri" panose="020F0502020204030204"/>
                      </a:endParaRPr>
                    </a:p>
                  </a:txBody>
                  <a:tcPr marL="34575" marR="34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r>
              <a:tr h="2958943">
                <a:tc>
                  <a:txBody>
                    <a:bodyPr/>
                    <a:lstStyle/>
                    <a:p>
                      <a:pPr marL="0" marR="0" indent="0" algn="ctr" defTabSz="914400" rtl="0" eaLnBrk="1" fontAlgn="auto" latinLnBrk="0" hangingPunct="1">
                        <a:lnSpc>
                          <a:spcPct val="150000"/>
                        </a:lnSpc>
                        <a:spcBef>
                          <a:spcPts val="0"/>
                        </a:spcBef>
                        <a:spcAft>
                          <a:spcPts val="0"/>
                        </a:spcAft>
                        <a:buClrTx/>
                        <a:buSzTx/>
                        <a:buFontTx/>
                        <a:buNone/>
                        <a:defRPr/>
                      </a:pPr>
                      <a:r>
                        <a:rPr lang="en-US" sz="1900" dirty="0" smtClean="0">
                          <a:effectLst/>
                          <a:latin typeface="Arial" panose="020B0604020202020204"/>
                          <a:ea typeface="Calibri" panose="020F0502020204030204"/>
                          <a:cs typeface="Calibri" panose="020F0502020204030204"/>
                        </a:rPr>
                        <a:t>2</a:t>
                      </a:r>
                      <a:endParaRPr lang="es-MX" sz="1900" dirty="0" smtClean="0">
                        <a:effectLst/>
                        <a:latin typeface="+mn-lt"/>
                        <a:ea typeface="Calibri" panose="020F0502020204030204"/>
                        <a:cs typeface="Calibri" panose="020F0502020204030204"/>
                      </a:endParaRPr>
                    </a:p>
                    <a:p>
                      <a:pPr algn="ctr">
                        <a:lnSpc>
                          <a:spcPct val="150000"/>
                        </a:lnSpc>
                        <a:spcAft>
                          <a:spcPts val="0"/>
                        </a:spcAft>
                      </a:pPr>
                      <a:endParaRPr lang="es-MX" sz="1900" dirty="0">
                        <a:effectLst/>
                        <a:latin typeface="Calibri" panose="020F0502020204030204"/>
                        <a:ea typeface="Calibri" panose="020F0502020204030204"/>
                        <a:cs typeface="Calibri" panose="020F0502020204030204"/>
                      </a:endParaRPr>
                    </a:p>
                  </a:txBody>
                  <a:tcPr marL="34575" marR="34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5400" algn="just">
                        <a:lnSpc>
                          <a:spcPct val="150000"/>
                        </a:lnSpc>
                        <a:spcAft>
                          <a:spcPts val="0"/>
                        </a:spcAft>
                      </a:pPr>
                      <a:r>
                        <a:rPr lang="en-US" sz="1900" dirty="0" smtClean="0">
                          <a:effectLst/>
                          <a:latin typeface="Arial" panose="020B0604020202020204"/>
                          <a:ea typeface="Calibri" panose="020F0502020204030204"/>
                          <a:cs typeface="Calibri" panose="020F0502020204030204"/>
                        </a:rPr>
                        <a:t>Unit # 9</a:t>
                      </a:r>
                      <a:endParaRPr lang="es-MX" sz="1900" dirty="0" smtClean="0">
                        <a:effectLst/>
                        <a:latin typeface="+mn-lt"/>
                        <a:cs typeface="Calibri" panose="020F0502020204030204"/>
                      </a:endParaRPr>
                    </a:p>
                    <a:p>
                      <a:pPr algn="just">
                        <a:lnSpc>
                          <a:spcPct val="150000"/>
                        </a:lnSpc>
                        <a:spcAft>
                          <a:spcPts val="0"/>
                        </a:spcAft>
                      </a:pPr>
                      <a:r>
                        <a:rPr lang="en-US" sz="1900" dirty="0" smtClean="0">
                          <a:effectLst/>
                          <a:latin typeface="Arial" panose="020B0604020202020204"/>
                          <a:ea typeface="Calibri" panose="020F0502020204030204"/>
                          <a:cs typeface="Calibri" panose="020F0502020204030204"/>
                        </a:rPr>
                        <a:t>A trip around the country</a:t>
                      </a:r>
                      <a:endParaRPr lang="es-MX" sz="1900" dirty="0" smtClean="0">
                        <a:effectLst/>
                        <a:latin typeface="+mn-lt"/>
                        <a:ea typeface="Calibri" panose="020F0502020204030204"/>
                        <a:cs typeface="Calibri" panose="020F0502020204030204"/>
                      </a:endParaRPr>
                    </a:p>
                    <a:p>
                      <a:pPr algn="just">
                        <a:lnSpc>
                          <a:spcPct val="150000"/>
                        </a:lnSpc>
                        <a:spcAft>
                          <a:spcPts val="0"/>
                        </a:spcAft>
                      </a:pPr>
                      <a:endParaRPr lang="es-MX" sz="1900" dirty="0">
                        <a:effectLst/>
                        <a:latin typeface="Calibri" panose="020F0502020204030204"/>
                        <a:ea typeface="Calibri" panose="020F0502020204030204"/>
                        <a:cs typeface="Calibri" panose="020F0502020204030204"/>
                      </a:endParaRPr>
                    </a:p>
                  </a:txBody>
                  <a:tcPr marL="34575" marR="34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n-US" sz="1900" dirty="0" smtClean="0">
                          <a:effectLst/>
                          <a:latin typeface="Arial" panose="020B0604020202020204"/>
                          <a:ea typeface="Times New Roman" panose="02020603050405020304"/>
                          <a:cs typeface="Calibri" panose="020F0502020204030204"/>
                        </a:rPr>
                        <a:t>To seek and give information about Soroa´s Hotel by means of the analysis of an oral text using adjectives and expressions for describing places.</a:t>
                      </a:r>
                      <a:endParaRPr lang="es-MX" sz="1900" dirty="0" smtClean="0">
                        <a:effectLst/>
                        <a:latin typeface="+mn-lt"/>
                        <a:cs typeface="Calibri" panose="020F0502020204030204"/>
                      </a:endParaRPr>
                    </a:p>
                  </a:txBody>
                  <a:tcPr marL="34575" marR="34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n-US" sz="1900" dirty="0" smtClean="0">
                          <a:effectLst/>
                          <a:latin typeface="Arial" panose="020B0604020202020204"/>
                          <a:ea typeface="Calibri" panose="020F0502020204030204"/>
                          <a:cs typeface="Calibri" panose="020F0502020204030204"/>
                        </a:rPr>
                        <a:t>Lexical: Expressions and adjectives used to describe places</a:t>
                      </a:r>
                      <a:r>
                        <a:rPr lang="es-MX" sz="1900" dirty="0" smtClean="0">
                          <a:effectLst/>
                          <a:latin typeface="+mn-lt"/>
                          <a:ea typeface="Calibri" panose="020F0502020204030204"/>
                          <a:cs typeface="Calibri" panose="020F0502020204030204"/>
                        </a:rPr>
                        <a:t>.</a:t>
                      </a:r>
                      <a:r>
                        <a:rPr lang="es-MX" sz="1900" baseline="0" dirty="0" smtClean="0">
                          <a:effectLst/>
                          <a:latin typeface="+mn-lt"/>
                          <a:ea typeface="Calibri" panose="020F0502020204030204"/>
                          <a:cs typeface="Calibri" panose="020F0502020204030204"/>
                        </a:rPr>
                        <a:t> </a:t>
                      </a:r>
                      <a:r>
                        <a:rPr lang="en-US" sz="1900" dirty="0" smtClean="0">
                          <a:effectLst/>
                          <a:latin typeface="Arial" panose="020B0604020202020204"/>
                          <a:ea typeface="Calibri" panose="020F0502020204030204"/>
                          <a:cs typeface="Calibri" panose="020F0502020204030204"/>
                        </a:rPr>
                        <a:t>Functional: Describe places, Recommend a tourist offer</a:t>
                      </a:r>
                      <a:r>
                        <a:rPr lang="es-MX" sz="1900" dirty="0" smtClean="0">
                          <a:effectLst/>
                          <a:latin typeface="+mn-lt"/>
                          <a:ea typeface="Calibri" panose="020F0502020204030204"/>
                          <a:cs typeface="Calibri" panose="020F0502020204030204"/>
                        </a:rPr>
                        <a:t>.</a:t>
                      </a:r>
                      <a:r>
                        <a:rPr lang="es-MX" sz="1900" baseline="0" dirty="0" smtClean="0">
                          <a:effectLst/>
                          <a:latin typeface="+mn-lt"/>
                          <a:ea typeface="Calibri" panose="020F0502020204030204"/>
                          <a:cs typeface="Calibri" panose="020F0502020204030204"/>
                        </a:rPr>
                        <a:t> </a:t>
                      </a:r>
                      <a:r>
                        <a:rPr lang="en-US" sz="1900" dirty="0" smtClean="0">
                          <a:effectLst/>
                          <a:latin typeface="Arial" panose="020B0604020202020204"/>
                          <a:ea typeface="Calibri" panose="020F0502020204030204"/>
                          <a:cs typeface="Calibri" panose="020F0502020204030204"/>
                        </a:rPr>
                        <a:t>Grammar: Use of there + be to express existence, the simple present tense of action verbs</a:t>
                      </a:r>
                      <a:endParaRPr lang="es-MX" sz="1900" dirty="0" smtClean="0">
                        <a:effectLst/>
                        <a:latin typeface="+mn-lt"/>
                        <a:ea typeface="Calibri" panose="020F0502020204030204"/>
                        <a:cs typeface="Calibri" panose="020F0502020204030204"/>
                      </a:endParaRPr>
                    </a:p>
                  </a:txBody>
                  <a:tcPr marL="34575" marR="34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just" defTabSz="914400" rtl="0" eaLnBrk="1" fontAlgn="auto" latinLnBrk="0" hangingPunct="1">
                        <a:lnSpc>
                          <a:spcPct val="150000"/>
                        </a:lnSpc>
                        <a:spcBef>
                          <a:spcPts val="0"/>
                        </a:spcBef>
                        <a:spcAft>
                          <a:spcPts val="0"/>
                        </a:spcAft>
                        <a:buClrTx/>
                        <a:buSzTx/>
                        <a:buFontTx/>
                        <a:buNone/>
                        <a:defRPr/>
                      </a:pPr>
                      <a:r>
                        <a:rPr lang="en-US" sz="1900" dirty="0" smtClean="0">
                          <a:effectLst/>
                          <a:latin typeface="Arial" panose="020B0604020202020204"/>
                          <a:ea typeface="Calibri" panose="020F0502020204030204"/>
                          <a:cs typeface="Calibri" panose="020F0502020204030204"/>
                        </a:rPr>
                        <a:t>Production</a:t>
                      </a:r>
                      <a:endParaRPr lang="es-MX" sz="1900" dirty="0" smtClean="0">
                        <a:effectLst/>
                        <a:latin typeface="+mn-lt"/>
                        <a:ea typeface="Calibri" panose="020F0502020204030204"/>
                        <a:cs typeface="Calibri" panose="020F0502020204030204"/>
                      </a:endParaRPr>
                    </a:p>
                    <a:p>
                      <a:pPr algn="just">
                        <a:lnSpc>
                          <a:spcPct val="150000"/>
                        </a:lnSpc>
                        <a:spcAft>
                          <a:spcPts val="0"/>
                        </a:spcAft>
                      </a:pPr>
                      <a:endParaRPr lang="es-MX" sz="1900" dirty="0">
                        <a:effectLst/>
                        <a:latin typeface="Calibri" panose="020F0502020204030204"/>
                        <a:ea typeface="Calibri" panose="020F0502020204030204"/>
                        <a:cs typeface="Calibri" panose="020F0502020204030204"/>
                      </a:endParaRPr>
                    </a:p>
                  </a:txBody>
                  <a:tcPr marL="34575" marR="34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53390">
                <a:tc>
                  <a:txBody>
                    <a:bodyPr/>
                    <a:lstStyle/>
                    <a:p>
                      <a:pPr algn="ctr">
                        <a:lnSpc>
                          <a:spcPct val="150000"/>
                        </a:lnSpc>
                        <a:spcAft>
                          <a:spcPts val="0"/>
                        </a:spcAft>
                      </a:pPr>
                      <a:r>
                        <a:rPr lang="en-US" sz="1900" dirty="0">
                          <a:effectLst/>
                          <a:latin typeface="Arial" panose="020B0604020202020204"/>
                          <a:ea typeface="Calibri" panose="020F0502020204030204"/>
                          <a:cs typeface="Calibri" panose="020F0502020204030204"/>
                        </a:rPr>
                        <a:t>3</a:t>
                      </a:r>
                      <a:endParaRPr lang="es-MX" sz="1900" dirty="0">
                        <a:effectLst/>
                        <a:latin typeface="Calibri" panose="020F0502020204030204"/>
                        <a:ea typeface="Calibri" panose="020F0502020204030204"/>
                        <a:cs typeface="Calibri" panose="020F0502020204030204"/>
                      </a:endParaRPr>
                    </a:p>
                  </a:txBody>
                  <a:tcPr marL="34575" marR="34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5400" algn="just">
                        <a:lnSpc>
                          <a:spcPct val="150000"/>
                        </a:lnSpc>
                        <a:spcAft>
                          <a:spcPts val="0"/>
                        </a:spcAft>
                      </a:pPr>
                      <a:r>
                        <a:rPr lang="en-US" sz="1900" dirty="0">
                          <a:effectLst/>
                          <a:latin typeface="Arial" panose="020B0604020202020204"/>
                          <a:ea typeface="Calibri" panose="020F0502020204030204"/>
                          <a:cs typeface="Calibri" panose="020F0502020204030204"/>
                        </a:rPr>
                        <a:t>Unit # 9</a:t>
                      </a:r>
                      <a:endParaRPr lang="es-MX" sz="1900" dirty="0">
                        <a:effectLst/>
                        <a:latin typeface="Calibri" panose="020F0502020204030204"/>
                        <a:cs typeface="Calibri" panose="020F0502020204030204"/>
                      </a:endParaRPr>
                    </a:p>
                    <a:p>
                      <a:pPr algn="just">
                        <a:lnSpc>
                          <a:spcPct val="150000"/>
                        </a:lnSpc>
                        <a:spcAft>
                          <a:spcPts val="0"/>
                        </a:spcAft>
                      </a:pPr>
                      <a:r>
                        <a:rPr lang="en-US" sz="1900" dirty="0">
                          <a:effectLst/>
                          <a:latin typeface="Arial" panose="020B0604020202020204"/>
                          <a:ea typeface="Calibri" panose="020F0502020204030204"/>
                          <a:cs typeface="Calibri" panose="020F0502020204030204"/>
                        </a:rPr>
                        <a:t>A trip around the country</a:t>
                      </a:r>
                      <a:endParaRPr lang="es-MX" sz="1900" dirty="0">
                        <a:effectLst/>
                        <a:latin typeface="Calibri" panose="020F0502020204030204"/>
                        <a:ea typeface="Calibri" panose="020F0502020204030204"/>
                        <a:cs typeface="Calibri" panose="020F0502020204030204"/>
                      </a:endParaRPr>
                    </a:p>
                  </a:txBody>
                  <a:tcPr marL="34575" marR="34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n-US" sz="1900" dirty="0">
                          <a:effectLst/>
                          <a:latin typeface="Arial" panose="020B0604020202020204"/>
                          <a:ea typeface="Times New Roman" panose="02020603050405020304"/>
                          <a:cs typeface="Calibri" panose="020F0502020204030204"/>
                        </a:rPr>
                        <a:t>To make use of the vocabulary and pronunciation related with describing places, using the simple present tense.</a:t>
                      </a:r>
                      <a:endParaRPr lang="es-MX" sz="1900" dirty="0">
                        <a:effectLst/>
                        <a:latin typeface="Calibri" panose="020F0502020204030204"/>
                        <a:ea typeface="Calibri" panose="020F0502020204030204"/>
                        <a:cs typeface="Calibri" panose="020F0502020204030204"/>
                      </a:endParaRPr>
                    </a:p>
                  </a:txBody>
                  <a:tcPr marL="34575" marR="34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n-US" sz="1900" dirty="0" smtClean="0">
                          <a:effectLst/>
                          <a:latin typeface="Arial" panose="020B0604020202020204"/>
                          <a:ea typeface="Calibri" panose="020F0502020204030204"/>
                          <a:cs typeface="Calibri" panose="020F0502020204030204"/>
                        </a:rPr>
                        <a:t>Lexical: Expressions and adjectives used to describe places, plants, animals, tourism modalities</a:t>
                      </a:r>
                      <a:r>
                        <a:rPr lang="es-MX" sz="1900" baseline="0" dirty="0" smtClean="0">
                          <a:effectLst/>
                          <a:latin typeface="+mn-lt"/>
                          <a:ea typeface="Calibri" panose="020F0502020204030204"/>
                          <a:cs typeface="Calibri" panose="020F0502020204030204"/>
                        </a:rPr>
                        <a:t>. </a:t>
                      </a:r>
                      <a:r>
                        <a:rPr lang="en-US" sz="1900" dirty="0" smtClean="0">
                          <a:effectLst/>
                          <a:latin typeface="Arial" panose="020B0604020202020204"/>
                          <a:ea typeface="Calibri" panose="020F0502020204030204"/>
                          <a:cs typeface="Calibri" panose="020F0502020204030204"/>
                        </a:rPr>
                        <a:t>Functional: Describe a place, make subjections.</a:t>
                      </a:r>
                      <a:r>
                        <a:rPr lang="es-MX" sz="1900" baseline="0" dirty="0" smtClean="0">
                          <a:effectLst/>
                          <a:latin typeface="+mn-lt"/>
                          <a:ea typeface="Calibri" panose="020F0502020204030204"/>
                          <a:cs typeface="Calibri" panose="020F0502020204030204"/>
                        </a:rPr>
                        <a:t> </a:t>
                      </a:r>
                      <a:r>
                        <a:rPr lang="en-US" sz="1900" dirty="0" smtClean="0">
                          <a:effectLst/>
                          <a:latin typeface="Arial" panose="020B0604020202020204"/>
                          <a:ea typeface="Calibri" panose="020F0502020204030204"/>
                        </a:rPr>
                        <a:t>Grammatical: The simple present tense. </a:t>
                      </a:r>
                      <a:endParaRPr lang="es-MX" sz="1900" dirty="0">
                        <a:effectLst/>
                        <a:latin typeface="Calibri" panose="020F0502020204030204"/>
                        <a:ea typeface="Calibri" panose="020F0502020204030204"/>
                        <a:cs typeface="Calibri" panose="020F0502020204030204"/>
                      </a:endParaRPr>
                    </a:p>
                  </a:txBody>
                  <a:tcPr marL="34575" marR="34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n-US" sz="1900" dirty="0">
                          <a:effectLst/>
                          <a:latin typeface="Arial" panose="020B0604020202020204"/>
                          <a:ea typeface="Calibri" panose="020F0502020204030204"/>
                          <a:cs typeface="Calibri" panose="020F0502020204030204"/>
                        </a:rPr>
                        <a:t>Production </a:t>
                      </a:r>
                      <a:endParaRPr lang="es-MX" sz="1900" dirty="0">
                        <a:effectLst/>
                        <a:latin typeface="Calibri" panose="020F0502020204030204"/>
                        <a:ea typeface="Calibri" panose="020F0502020204030204"/>
                        <a:cs typeface="Calibri" panose="020F0502020204030204"/>
                      </a:endParaRPr>
                    </a:p>
                  </a:txBody>
                  <a:tcPr marL="34575" marR="34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a"/>
          <p:cNvGraphicFramePr>
            <a:graphicFrameLocks noGrp="1"/>
          </p:cNvGraphicFramePr>
          <p:nvPr/>
        </p:nvGraphicFramePr>
        <p:xfrm>
          <a:off x="215950" y="116632"/>
          <a:ext cx="11809312" cy="6720840"/>
        </p:xfrm>
        <a:graphic>
          <a:graphicData uri="http://schemas.openxmlformats.org/drawingml/2006/table">
            <a:tbl>
              <a:tblPr firstRow="1" firstCol="1" bandRow="1"/>
              <a:tblGrid>
                <a:gridCol w="959507"/>
                <a:gridCol w="1272741"/>
                <a:gridCol w="2088232"/>
                <a:gridCol w="5832648"/>
                <a:gridCol w="1656184"/>
              </a:tblGrid>
              <a:tr h="446112">
                <a:tc>
                  <a:txBody>
                    <a:bodyPr/>
                    <a:lstStyle/>
                    <a:p>
                      <a:pPr algn="ctr">
                        <a:lnSpc>
                          <a:spcPct val="150000"/>
                        </a:lnSpc>
                        <a:spcAft>
                          <a:spcPts val="0"/>
                        </a:spcAft>
                      </a:pPr>
                      <a:r>
                        <a:rPr lang="en-US" sz="2100" b="1" dirty="0" smtClean="0">
                          <a:effectLst/>
                          <a:latin typeface="Arial" panose="020B0604020202020204"/>
                          <a:ea typeface="Calibri" panose="020F0502020204030204"/>
                          <a:cs typeface="Calibri" panose="020F0502020204030204"/>
                        </a:rPr>
                        <a:t># of activity</a:t>
                      </a:r>
                      <a:endParaRPr lang="en-US" sz="2100" b="1" dirty="0" smtClean="0">
                        <a:effectLst/>
                        <a:latin typeface="Arial" panose="020B0604020202020204"/>
                        <a:ea typeface="Calibri" panose="020F0502020204030204"/>
                        <a:cs typeface="Calibri" panose="020F0502020204030204"/>
                      </a:endParaRPr>
                    </a:p>
                  </a:txBody>
                  <a:tcPr marL="28627" marR="286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R="25400" algn="ctr">
                        <a:lnSpc>
                          <a:spcPct val="150000"/>
                        </a:lnSpc>
                        <a:spcAft>
                          <a:spcPts val="0"/>
                        </a:spcAft>
                      </a:pPr>
                      <a:r>
                        <a:rPr lang="en-US" sz="2100" b="1" dirty="0" smtClean="0">
                          <a:effectLst/>
                          <a:latin typeface="Arial" panose="020B0604020202020204"/>
                          <a:ea typeface="Calibri" panose="020F0502020204030204"/>
                          <a:cs typeface="Calibri" panose="020F0502020204030204"/>
                        </a:rPr>
                        <a:t>Unit</a:t>
                      </a:r>
                      <a:r>
                        <a:rPr lang="en-US" sz="2100" b="1" baseline="0" dirty="0" smtClean="0">
                          <a:effectLst/>
                          <a:latin typeface="Arial" panose="020B0604020202020204"/>
                          <a:ea typeface="Calibri" panose="020F0502020204030204"/>
                          <a:cs typeface="Calibri" panose="020F0502020204030204"/>
                        </a:rPr>
                        <a:t> </a:t>
                      </a:r>
                      <a:endParaRPr lang="en-US" sz="2100" b="1" dirty="0" smtClean="0">
                        <a:effectLst/>
                        <a:latin typeface="Arial" panose="020B0604020202020204"/>
                        <a:ea typeface="Calibri" panose="020F0502020204030204"/>
                        <a:cs typeface="Calibri" panose="020F0502020204030204"/>
                      </a:endParaRPr>
                    </a:p>
                  </a:txBody>
                  <a:tcPr marL="28627" marR="286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50000"/>
                        </a:lnSpc>
                        <a:spcAft>
                          <a:spcPts val="0"/>
                        </a:spcAft>
                      </a:pPr>
                      <a:r>
                        <a:rPr lang="en-US" sz="2100" b="1" dirty="0" smtClean="0">
                          <a:effectLst/>
                          <a:latin typeface="Arial" panose="020B0604020202020204"/>
                          <a:ea typeface="Calibri" panose="020F0502020204030204"/>
                          <a:cs typeface="Calibri" panose="020F0502020204030204"/>
                        </a:rPr>
                        <a:t>Objective </a:t>
                      </a:r>
                      <a:endParaRPr lang="en-US" sz="2100" b="1" dirty="0" smtClean="0">
                        <a:effectLst/>
                        <a:latin typeface="Arial" panose="020B0604020202020204"/>
                        <a:ea typeface="Calibri" panose="020F0502020204030204"/>
                        <a:cs typeface="Calibri" panose="020F0502020204030204"/>
                      </a:endParaRPr>
                    </a:p>
                  </a:txBody>
                  <a:tcPr marL="28627" marR="286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50000"/>
                        </a:lnSpc>
                        <a:spcAft>
                          <a:spcPts val="0"/>
                        </a:spcAft>
                      </a:pPr>
                      <a:r>
                        <a:rPr lang="en-US" sz="2100" b="1" dirty="0" smtClean="0">
                          <a:effectLst/>
                          <a:latin typeface="Arial" panose="020B0604020202020204"/>
                          <a:ea typeface="Calibri" panose="020F0502020204030204"/>
                          <a:cs typeface="Calibri" panose="020F0502020204030204"/>
                        </a:rPr>
                        <a:t>Content </a:t>
                      </a:r>
                      <a:endParaRPr lang="en-US" sz="2100" b="1" dirty="0" smtClean="0">
                        <a:effectLst/>
                        <a:latin typeface="Arial" panose="020B0604020202020204"/>
                        <a:ea typeface="Calibri" panose="020F0502020204030204"/>
                        <a:cs typeface="Calibri" panose="020F0502020204030204"/>
                      </a:endParaRPr>
                    </a:p>
                  </a:txBody>
                  <a:tcPr marL="28627" marR="286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50000"/>
                        </a:lnSpc>
                        <a:spcAft>
                          <a:spcPts val="0"/>
                        </a:spcAft>
                      </a:pPr>
                      <a:r>
                        <a:rPr lang="en-US" sz="2100" b="1" dirty="0" smtClean="0">
                          <a:effectLst/>
                          <a:latin typeface="Arial" panose="020B0604020202020204"/>
                          <a:ea typeface="Calibri" panose="020F0502020204030204"/>
                          <a:cs typeface="Calibri" panose="020F0502020204030204"/>
                        </a:rPr>
                        <a:t>Level</a:t>
                      </a:r>
                      <a:r>
                        <a:rPr lang="en-US" sz="2100" b="1" baseline="0" dirty="0" smtClean="0">
                          <a:effectLst/>
                          <a:latin typeface="Arial" panose="020B0604020202020204"/>
                          <a:ea typeface="Calibri" panose="020F0502020204030204"/>
                          <a:cs typeface="Calibri" panose="020F0502020204030204"/>
                        </a:rPr>
                        <a:t> of assimilation </a:t>
                      </a:r>
                      <a:r>
                        <a:rPr lang="en-US" sz="2100" b="1" dirty="0" smtClean="0">
                          <a:effectLst/>
                          <a:latin typeface="Arial" panose="020B0604020202020204"/>
                          <a:ea typeface="Calibri" panose="020F0502020204030204"/>
                          <a:cs typeface="Calibri" panose="020F0502020204030204"/>
                        </a:rPr>
                        <a:t> </a:t>
                      </a:r>
                      <a:endParaRPr lang="en-US" sz="2100" b="1" dirty="0" smtClean="0">
                        <a:effectLst/>
                        <a:latin typeface="Arial" panose="020B0604020202020204"/>
                        <a:ea typeface="Calibri" panose="020F0502020204030204"/>
                        <a:cs typeface="Calibri" panose="020F0502020204030204"/>
                      </a:endParaRPr>
                    </a:p>
                  </a:txBody>
                  <a:tcPr marL="28627" marR="286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r>
              <a:tr h="2443688">
                <a:tc>
                  <a:txBody>
                    <a:bodyPr/>
                    <a:lstStyle/>
                    <a:p>
                      <a:pPr marL="0" marR="0" indent="0" algn="ctr" defTabSz="914400" rtl="0" eaLnBrk="1" fontAlgn="auto" latinLnBrk="0" hangingPunct="1">
                        <a:lnSpc>
                          <a:spcPct val="150000"/>
                        </a:lnSpc>
                        <a:spcBef>
                          <a:spcPts val="0"/>
                        </a:spcBef>
                        <a:spcAft>
                          <a:spcPts val="0"/>
                        </a:spcAft>
                        <a:buClrTx/>
                        <a:buSzTx/>
                        <a:buFontTx/>
                        <a:buNone/>
                        <a:defRPr/>
                      </a:pPr>
                      <a:r>
                        <a:rPr lang="en-US" sz="2100" dirty="0" smtClean="0">
                          <a:effectLst/>
                          <a:latin typeface="Arial" panose="020B0604020202020204"/>
                          <a:ea typeface="Calibri" panose="020F0502020204030204"/>
                          <a:cs typeface="Calibri" panose="020F0502020204030204"/>
                        </a:rPr>
                        <a:t>4</a:t>
                      </a:r>
                      <a:endParaRPr lang="es-MX" sz="2100" dirty="0" smtClean="0">
                        <a:effectLst/>
                        <a:latin typeface="+mn-lt"/>
                        <a:ea typeface="Calibri" panose="020F0502020204030204"/>
                        <a:cs typeface="Calibri" panose="020F0502020204030204"/>
                      </a:endParaRPr>
                    </a:p>
                    <a:p>
                      <a:pPr algn="ctr">
                        <a:lnSpc>
                          <a:spcPct val="150000"/>
                        </a:lnSpc>
                        <a:spcAft>
                          <a:spcPts val="0"/>
                        </a:spcAft>
                      </a:pPr>
                      <a:endParaRPr lang="es-MX" sz="2100" dirty="0">
                        <a:effectLst/>
                        <a:latin typeface="Calibri" panose="020F0502020204030204"/>
                        <a:ea typeface="Calibri" panose="020F0502020204030204"/>
                        <a:cs typeface="Calibri" panose="020F0502020204030204"/>
                      </a:endParaRPr>
                    </a:p>
                  </a:txBody>
                  <a:tcPr marL="28627" marR="286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5400" algn="just">
                        <a:lnSpc>
                          <a:spcPct val="150000"/>
                        </a:lnSpc>
                        <a:spcAft>
                          <a:spcPts val="0"/>
                        </a:spcAft>
                      </a:pPr>
                      <a:r>
                        <a:rPr lang="en-US" sz="2100" dirty="0" smtClean="0">
                          <a:effectLst/>
                          <a:latin typeface="Arial" panose="020B0604020202020204"/>
                          <a:ea typeface="Calibri" panose="020F0502020204030204"/>
                          <a:cs typeface="Calibri" panose="020F0502020204030204"/>
                        </a:rPr>
                        <a:t>Unit # 9</a:t>
                      </a:r>
                      <a:endParaRPr lang="es-MX" sz="2100" dirty="0" smtClean="0">
                        <a:effectLst/>
                        <a:latin typeface="+mn-lt"/>
                        <a:cs typeface="Calibri" panose="020F0502020204030204"/>
                      </a:endParaRPr>
                    </a:p>
                    <a:p>
                      <a:pPr algn="just">
                        <a:lnSpc>
                          <a:spcPct val="150000"/>
                        </a:lnSpc>
                        <a:spcAft>
                          <a:spcPts val="0"/>
                        </a:spcAft>
                      </a:pPr>
                      <a:r>
                        <a:rPr lang="en-US" sz="2100" dirty="0" smtClean="0">
                          <a:effectLst/>
                          <a:latin typeface="Arial" panose="020B0604020202020204"/>
                          <a:ea typeface="Calibri" panose="020F0502020204030204"/>
                          <a:cs typeface="Calibri" panose="020F0502020204030204"/>
                        </a:rPr>
                        <a:t>A trip around the country</a:t>
                      </a:r>
                      <a:endParaRPr lang="es-MX" sz="2100" dirty="0" smtClean="0">
                        <a:effectLst/>
                        <a:latin typeface="+mn-lt"/>
                        <a:ea typeface="Calibri" panose="020F0502020204030204"/>
                        <a:cs typeface="Calibri" panose="020F0502020204030204"/>
                      </a:endParaRPr>
                    </a:p>
                    <a:p>
                      <a:pPr algn="just">
                        <a:lnSpc>
                          <a:spcPct val="150000"/>
                        </a:lnSpc>
                        <a:spcAft>
                          <a:spcPts val="0"/>
                        </a:spcAft>
                      </a:pPr>
                      <a:endParaRPr lang="es-MX" sz="2100" dirty="0">
                        <a:effectLst/>
                        <a:latin typeface="Calibri" panose="020F0502020204030204"/>
                        <a:ea typeface="Calibri" panose="020F0502020204030204"/>
                        <a:cs typeface="Calibri" panose="020F0502020204030204"/>
                      </a:endParaRPr>
                    </a:p>
                  </a:txBody>
                  <a:tcPr marL="28627" marR="286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n-US" sz="2100" dirty="0" smtClean="0">
                          <a:effectLst/>
                          <a:latin typeface="Arial" panose="020B0604020202020204"/>
                          <a:ea typeface="Calibri" panose="020F0502020204030204"/>
                          <a:cs typeface="Calibri" panose="020F0502020204030204"/>
                        </a:rPr>
                        <a:t>To make use of the vocabulary related to describe familiar places</a:t>
                      </a:r>
                      <a:endParaRPr lang="es-MX" sz="2100" dirty="0" smtClean="0">
                        <a:effectLst/>
                        <a:latin typeface="+mn-lt"/>
                        <a:cs typeface="Calibri" panose="020F0502020204030204"/>
                      </a:endParaRPr>
                    </a:p>
                    <a:p>
                      <a:pPr algn="just">
                        <a:lnSpc>
                          <a:spcPct val="150000"/>
                        </a:lnSpc>
                        <a:spcAft>
                          <a:spcPts val="0"/>
                        </a:spcAft>
                      </a:pPr>
                      <a:r>
                        <a:rPr lang="en-US" sz="2100" dirty="0" smtClean="0">
                          <a:effectLst/>
                          <a:latin typeface="Arial" panose="020B0604020202020204"/>
                          <a:ea typeface="Calibri" panose="020F0502020204030204"/>
                          <a:cs typeface="Calibri" panose="020F0502020204030204"/>
                        </a:rPr>
                        <a:t> </a:t>
                      </a:r>
                      <a:endParaRPr lang="es-MX" sz="2100" dirty="0" smtClean="0">
                        <a:effectLst/>
                        <a:latin typeface="+mn-lt"/>
                        <a:ea typeface="Calibri" panose="020F0502020204030204"/>
                        <a:cs typeface="Calibri" panose="020F0502020204030204"/>
                      </a:endParaRPr>
                    </a:p>
                  </a:txBody>
                  <a:tcPr marL="28627" marR="286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n-US" sz="2100" dirty="0" smtClean="0">
                          <a:effectLst/>
                          <a:latin typeface="Arial" panose="020B0604020202020204"/>
                          <a:ea typeface="Calibri" panose="020F0502020204030204"/>
                          <a:cs typeface="Calibri" panose="020F0502020204030204"/>
                        </a:rPr>
                        <a:t>Lexical:</a:t>
                      </a:r>
                      <a:r>
                        <a:rPr lang="en-US" sz="2100" b="1" dirty="0" smtClean="0">
                          <a:effectLst/>
                          <a:latin typeface="Arial" panose="020B0604020202020204"/>
                          <a:ea typeface="Calibri" panose="020F0502020204030204"/>
                          <a:cs typeface="Calibri" panose="020F0502020204030204"/>
                        </a:rPr>
                        <a:t> </a:t>
                      </a:r>
                      <a:r>
                        <a:rPr lang="en-US" sz="2100" dirty="0" smtClean="0">
                          <a:effectLst/>
                          <a:latin typeface="Arial" panose="020B0604020202020204"/>
                          <a:ea typeface="Calibri" panose="020F0502020204030204"/>
                          <a:cs typeface="Calibri" panose="020F0502020204030204"/>
                        </a:rPr>
                        <a:t>Expressions and adjectives used to describe places, vegetation, Cuban birds, food tourist offers</a:t>
                      </a:r>
                      <a:r>
                        <a:rPr lang="es-MX" sz="2100" dirty="0" smtClean="0">
                          <a:effectLst/>
                          <a:latin typeface="+mn-lt"/>
                          <a:ea typeface="+mn-ea"/>
                          <a:cs typeface="Calibri" panose="020F0502020204030204"/>
                        </a:rPr>
                        <a:t>.</a:t>
                      </a:r>
                      <a:r>
                        <a:rPr lang="es-MX" sz="2100" baseline="0" dirty="0" smtClean="0">
                          <a:effectLst/>
                          <a:latin typeface="+mn-lt"/>
                          <a:ea typeface="+mn-ea"/>
                          <a:cs typeface="Calibri" panose="020F0502020204030204"/>
                        </a:rPr>
                        <a:t> </a:t>
                      </a:r>
                      <a:r>
                        <a:rPr lang="en-US" sz="2100" dirty="0" smtClean="0">
                          <a:effectLst/>
                          <a:latin typeface="Arial" panose="020B0604020202020204"/>
                          <a:ea typeface="Calibri" panose="020F0502020204030204"/>
                          <a:cs typeface="Calibri" panose="020F0502020204030204"/>
                        </a:rPr>
                        <a:t>Functional: Talk about location, give opinions, Recommend tourist offers, talk about natural attractions.</a:t>
                      </a:r>
                      <a:r>
                        <a:rPr lang="es-MX" sz="2100" dirty="0" smtClean="0">
                          <a:effectLst/>
                          <a:latin typeface="+mn-lt"/>
                          <a:ea typeface="+mn-ea"/>
                          <a:cs typeface="Calibri" panose="020F0502020204030204"/>
                        </a:rPr>
                        <a:t>.</a:t>
                      </a:r>
                      <a:r>
                        <a:rPr lang="es-MX" sz="2100" baseline="0" dirty="0" smtClean="0">
                          <a:effectLst/>
                          <a:latin typeface="+mn-lt"/>
                          <a:ea typeface="+mn-ea"/>
                          <a:cs typeface="Calibri" panose="020F0502020204030204"/>
                        </a:rPr>
                        <a:t> </a:t>
                      </a:r>
                      <a:r>
                        <a:rPr lang="en-US" sz="2100" dirty="0" smtClean="0">
                          <a:effectLst/>
                          <a:latin typeface="Arial" panose="020B0604020202020204"/>
                          <a:ea typeface="Calibri" panose="020F0502020204030204"/>
                          <a:cs typeface="Calibri" panose="020F0502020204030204"/>
                        </a:rPr>
                        <a:t>Grammatical: The use of the superlative, use of there + be, prepositions of place</a:t>
                      </a:r>
                      <a:endParaRPr lang="es-MX" sz="2100" dirty="0" smtClean="0">
                        <a:effectLst/>
                        <a:latin typeface="+mn-lt"/>
                        <a:cs typeface="Calibri" panose="020F0502020204030204"/>
                      </a:endParaRPr>
                    </a:p>
                  </a:txBody>
                  <a:tcPr marL="28627" marR="286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just" defTabSz="914400" rtl="0" eaLnBrk="1" fontAlgn="auto" latinLnBrk="0" hangingPunct="1">
                        <a:lnSpc>
                          <a:spcPct val="150000"/>
                        </a:lnSpc>
                        <a:spcBef>
                          <a:spcPts val="0"/>
                        </a:spcBef>
                        <a:spcAft>
                          <a:spcPts val="0"/>
                        </a:spcAft>
                        <a:buClrTx/>
                        <a:buSzTx/>
                        <a:buFontTx/>
                        <a:buNone/>
                        <a:defRPr/>
                      </a:pPr>
                      <a:r>
                        <a:rPr lang="en-US" sz="2100" dirty="0" smtClean="0">
                          <a:effectLst/>
                          <a:latin typeface="Arial" panose="020B0604020202020204"/>
                          <a:ea typeface="Calibri" panose="020F0502020204030204"/>
                          <a:cs typeface="Calibri" panose="020F0502020204030204"/>
                        </a:rPr>
                        <a:t>Production</a:t>
                      </a:r>
                      <a:endParaRPr lang="es-MX" sz="2100" dirty="0" smtClean="0">
                        <a:effectLst/>
                        <a:latin typeface="+mn-lt"/>
                        <a:ea typeface="Calibri" panose="020F0502020204030204"/>
                        <a:cs typeface="Calibri" panose="020F0502020204030204"/>
                      </a:endParaRPr>
                    </a:p>
                    <a:p>
                      <a:pPr algn="just">
                        <a:lnSpc>
                          <a:spcPct val="150000"/>
                        </a:lnSpc>
                        <a:spcAft>
                          <a:spcPts val="0"/>
                        </a:spcAft>
                      </a:pPr>
                      <a:endParaRPr lang="es-MX" sz="2100" dirty="0">
                        <a:effectLst/>
                        <a:latin typeface="Calibri" panose="020F0502020204030204"/>
                        <a:ea typeface="Calibri" panose="020F0502020204030204"/>
                        <a:cs typeface="Calibri" panose="020F0502020204030204"/>
                      </a:endParaRPr>
                    </a:p>
                  </a:txBody>
                  <a:tcPr marL="28627" marR="286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9103">
                <a:tc>
                  <a:txBody>
                    <a:bodyPr/>
                    <a:lstStyle/>
                    <a:p>
                      <a:pPr algn="just">
                        <a:lnSpc>
                          <a:spcPct val="150000"/>
                        </a:lnSpc>
                        <a:spcAft>
                          <a:spcPts val="0"/>
                        </a:spcAft>
                      </a:pPr>
                      <a:r>
                        <a:rPr lang="en-US" sz="2100" dirty="0">
                          <a:effectLst/>
                          <a:latin typeface="Arial" panose="020B0604020202020204"/>
                          <a:ea typeface="Calibri" panose="020F0502020204030204"/>
                          <a:cs typeface="Calibri" panose="020F0502020204030204"/>
                        </a:rPr>
                        <a:t>         5</a:t>
                      </a:r>
                      <a:endParaRPr lang="es-MX" sz="2100" dirty="0">
                        <a:effectLst/>
                        <a:latin typeface="Calibri" panose="020F0502020204030204"/>
                        <a:ea typeface="Calibri" panose="020F0502020204030204"/>
                        <a:cs typeface="Calibri" panose="020F0502020204030204"/>
                      </a:endParaRPr>
                    </a:p>
                  </a:txBody>
                  <a:tcPr marL="28627" marR="286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5400" algn="just">
                        <a:lnSpc>
                          <a:spcPct val="150000"/>
                        </a:lnSpc>
                        <a:spcAft>
                          <a:spcPts val="0"/>
                        </a:spcAft>
                      </a:pPr>
                      <a:r>
                        <a:rPr lang="en-US" sz="2100" dirty="0">
                          <a:effectLst/>
                          <a:latin typeface="Arial" panose="020B0604020202020204"/>
                          <a:ea typeface="Calibri" panose="020F0502020204030204"/>
                          <a:cs typeface="Calibri" panose="020F0502020204030204"/>
                        </a:rPr>
                        <a:t>Unit # 2</a:t>
                      </a:r>
                      <a:endParaRPr lang="es-MX" sz="2100" dirty="0">
                        <a:effectLst/>
                        <a:latin typeface="Calibri" panose="020F0502020204030204"/>
                        <a:cs typeface="Calibri" panose="020F0502020204030204"/>
                      </a:endParaRPr>
                    </a:p>
                    <a:p>
                      <a:pPr algn="just">
                        <a:lnSpc>
                          <a:spcPct val="150000"/>
                        </a:lnSpc>
                        <a:spcAft>
                          <a:spcPts val="0"/>
                        </a:spcAft>
                      </a:pPr>
                      <a:r>
                        <a:rPr lang="en-US" sz="2100" dirty="0">
                          <a:effectLst/>
                          <a:latin typeface="Arial" panose="020B0604020202020204"/>
                          <a:ea typeface="Calibri" panose="020F0502020204030204"/>
                          <a:cs typeface="Calibri" panose="020F0502020204030204"/>
                        </a:rPr>
                        <a:t>Travel time</a:t>
                      </a:r>
                      <a:endParaRPr lang="es-MX" sz="2100" dirty="0">
                        <a:effectLst/>
                        <a:latin typeface="Calibri" panose="020F0502020204030204"/>
                        <a:ea typeface="Calibri" panose="020F0502020204030204"/>
                        <a:cs typeface="Calibri" panose="020F0502020204030204"/>
                      </a:endParaRPr>
                    </a:p>
                  </a:txBody>
                  <a:tcPr marL="28627" marR="286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n-US" sz="2100" dirty="0">
                          <a:effectLst/>
                          <a:latin typeface="Arial" panose="020B0604020202020204"/>
                          <a:ea typeface="Calibri" panose="020F0502020204030204"/>
                          <a:cs typeface="Calibri" panose="020F0502020204030204"/>
                        </a:rPr>
                        <a:t>To practice the vocabulary and related to tourism</a:t>
                      </a:r>
                      <a:endParaRPr lang="es-MX" sz="2100" dirty="0">
                        <a:effectLst/>
                        <a:latin typeface="Calibri" panose="020F0502020204030204"/>
                        <a:cs typeface="Calibri" panose="020F0502020204030204"/>
                      </a:endParaRPr>
                    </a:p>
                  </a:txBody>
                  <a:tcPr marL="28627" marR="286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n-US" sz="2100" dirty="0">
                          <a:effectLst/>
                          <a:latin typeface="Arial" panose="020B0604020202020204"/>
                          <a:ea typeface="Times New Roman" panose="02020603050405020304"/>
                          <a:cs typeface="Calibri" panose="020F0502020204030204"/>
                        </a:rPr>
                        <a:t>Lexical:</a:t>
                      </a:r>
                      <a:r>
                        <a:rPr lang="en-US" sz="2100" b="1" dirty="0">
                          <a:effectLst/>
                          <a:latin typeface="Arial" panose="020B0604020202020204"/>
                          <a:ea typeface="Times New Roman" panose="02020603050405020304"/>
                          <a:cs typeface="Calibri" panose="020F0502020204030204"/>
                        </a:rPr>
                        <a:t> </a:t>
                      </a:r>
                      <a:r>
                        <a:rPr lang="en-US" sz="2100" dirty="0">
                          <a:effectLst/>
                          <a:latin typeface="Arial" panose="020B0604020202020204"/>
                          <a:ea typeface="Times New Roman" panose="02020603050405020304"/>
                          <a:cs typeface="Calibri" panose="020F0502020204030204"/>
                        </a:rPr>
                        <a:t>Vocabulary and definitions related to </a:t>
                      </a:r>
                      <a:r>
                        <a:rPr lang="en-US" sz="2100" dirty="0" smtClean="0">
                          <a:effectLst/>
                          <a:latin typeface="Arial" panose="020B0604020202020204"/>
                          <a:ea typeface="Times New Roman" panose="02020603050405020304"/>
                          <a:cs typeface="Calibri" panose="020F0502020204030204"/>
                        </a:rPr>
                        <a:t>tourism, elevations hydrography, crops, history and culture.</a:t>
                      </a:r>
                      <a:r>
                        <a:rPr lang="en-US" sz="2100" baseline="0" dirty="0" smtClean="0">
                          <a:effectLst/>
                          <a:latin typeface="Arial" panose="020B0604020202020204"/>
                          <a:ea typeface="Times New Roman" panose="02020603050405020304"/>
                          <a:cs typeface="Calibri" panose="020F0502020204030204"/>
                        </a:rPr>
                        <a:t> </a:t>
                      </a:r>
                      <a:r>
                        <a:rPr lang="en-US" sz="2100" dirty="0" smtClean="0">
                          <a:effectLst/>
                          <a:latin typeface="Arial" panose="020B0604020202020204"/>
                          <a:ea typeface="Times New Roman" panose="02020603050405020304"/>
                          <a:cs typeface="Calibri" panose="020F0502020204030204"/>
                        </a:rPr>
                        <a:t>Functional: Name terms related to tourism.</a:t>
                      </a:r>
                      <a:r>
                        <a:rPr lang="en-US" sz="2100" baseline="0" dirty="0" smtClean="0">
                          <a:effectLst/>
                          <a:latin typeface="Arial" panose="020B0604020202020204"/>
                          <a:ea typeface="Times New Roman" panose="02020603050405020304"/>
                          <a:cs typeface="Calibri" panose="020F0502020204030204"/>
                        </a:rPr>
                        <a:t> </a:t>
                      </a:r>
                      <a:r>
                        <a:rPr lang="en-US" sz="2100" dirty="0" smtClean="0">
                          <a:effectLst/>
                          <a:latin typeface="Arial" panose="020B0604020202020204"/>
                          <a:ea typeface="Times New Roman" panose="02020603050405020304"/>
                          <a:cs typeface="Calibri" panose="020F0502020204030204"/>
                        </a:rPr>
                        <a:t>Grammatical: The simple present tense</a:t>
                      </a:r>
                      <a:endParaRPr lang="en-US" sz="2100" dirty="0" smtClean="0">
                        <a:effectLst/>
                        <a:latin typeface="Arial" panose="020B0604020202020204"/>
                        <a:ea typeface="Times New Roman" panose="02020603050405020304"/>
                        <a:cs typeface="Calibri" panose="020F0502020204030204"/>
                      </a:endParaRPr>
                    </a:p>
                  </a:txBody>
                  <a:tcPr marL="28627" marR="286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n-US" sz="2100" dirty="0">
                          <a:effectLst/>
                          <a:latin typeface="Arial" panose="020B0604020202020204"/>
                          <a:ea typeface="Calibri" panose="020F0502020204030204"/>
                          <a:cs typeface="Calibri" panose="020F0502020204030204"/>
                        </a:rPr>
                        <a:t>Reproduction</a:t>
                      </a:r>
                      <a:endParaRPr lang="es-MX" sz="2100" dirty="0">
                        <a:effectLst/>
                        <a:latin typeface="Calibri" panose="020F0502020204030204"/>
                        <a:ea typeface="Calibri" panose="020F0502020204030204"/>
                        <a:cs typeface="Calibri" panose="020F0502020204030204"/>
                      </a:endParaRPr>
                    </a:p>
                  </a:txBody>
                  <a:tcPr marL="28627" marR="286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a"/>
          <p:cNvGraphicFramePr>
            <a:graphicFrameLocks noGrp="1"/>
          </p:cNvGraphicFramePr>
          <p:nvPr/>
        </p:nvGraphicFramePr>
        <p:xfrm>
          <a:off x="143942" y="332656"/>
          <a:ext cx="11953328" cy="6240780"/>
        </p:xfrm>
        <a:graphic>
          <a:graphicData uri="http://schemas.openxmlformats.org/drawingml/2006/table">
            <a:tbl>
              <a:tblPr firstRow="1" firstCol="1" bandRow="1"/>
              <a:tblGrid>
                <a:gridCol w="1008112"/>
                <a:gridCol w="1080120"/>
                <a:gridCol w="2088232"/>
                <a:gridCol w="6120680"/>
                <a:gridCol w="1656184"/>
              </a:tblGrid>
              <a:tr h="382489">
                <a:tc>
                  <a:txBody>
                    <a:bodyPr/>
                    <a:lstStyle/>
                    <a:p>
                      <a:pPr algn="ctr">
                        <a:lnSpc>
                          <a:spcPct val="150000"/>
                        </a:lnSpc>
                        <a:spcAft>
                          <a:spcPts val="0"/>
                        </a:spcAft>
                      </a:pPr>
                      <a:r>
                        <a:rPr lang="en-US" sz="2100" b="1" dirty="0" smtClean="0">
                          <a:effectLst/>
                          <a:latin typeface="Arial" panose="020B0604020202020204"/>
                          <a:ea typeface="Calibri" panose="020F0502020204030204"/>
                          <a:cs typeface="Calibri" panose="020F0502020204030204"/>
                        </a:rPr>
                        <a:t># of activity</a:t>
                      </a:r>
                      <a:endParaRPr lang="en-US" sz="2100" b="1" dirty="0" smtClean="0">
                        <a:effectLst/>
                        <a:latin typeface="Arial" panose="020B0604020202020204"/>
                        <a:ea typeface="Calibri" panose="020F0502020204030204"/>
                        <a:cs typeface="Calibri" panose="020F0502020204030204"/>
                      </a:endParaRPr>
                    </a:p>
                  </a:txBody>
                  <a:tcPr marL="36261" marR="3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50000"/>
                        </a:lnSpc>
                        <a:spcAft>
                          <a:spcPts val="0"/>
                        </a:spcAft>
                      </a:pPr>
                      <a:r>
                        <a:rPr lang="en-US" sz="2100" b="1" dirty="0" smtClean="0">
                          <a:effectLst/>
                          <a:latin typeface="Arial" panose="020B0604020202020204"/>
                          <a:ea typeface="Calibri" panose="020F0502020204030204"/>
                          <a:cs typeface="Calibri" panose="020F0502020204030204"/>
                        </a:rPr>
                        <a:t>Unit</a:t>
                      </a:r>
                      <a:endParaRPr lang="en-US" sz="2100" b="1" dirty="0" smtClean="0">
                        <a:effectLst/>
                        <a:latin typeface="Arial" panose="020B0604020202020204"/>
                        <a:ea typeface="Calibri" panose="020F0502020204030204"/>
                        <a:cs typeface="Calibri" panose="020F0502020204030204"/>
                      </a:endParaRPr>
                    </a:p>
                  </a:txBody>
                  <a:tcPr marL="36261" marR="3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50000"/>
                        </a:lnSpc>
                        <a:spcAft>
                          <a:spcPts val="0"/>
                        </a:spcAft>
                      </a:pPr>
                      <a:r>
                        <a:rPr lang="en-US" sz="2100" b="1" dirty="0" smtClean="0">
                          <a:effectLst/>
                          <a:latin typeface="Arial" panose="020B0604020202020204"/>
                          <a:ea typeface="Calibri" panose="020F0502020204030204"/>
                          <a:cs typeface="Calibri" panose="020F0502020204030204"/>
                        </a:rPr>
                        <a:t>Objective</a:t>
                      </a:r>
                      <a:endParaRPr lang="en-US" sz="2100" b="1" dirty="0" smtClean="0">
                        <a:effectLst/>
                        <a:latin typeface="Arial" panose="020B0604020202020204"/>
                        <a:ea typeface="Calibri" panose="020F0502020204030204"/>
                        <a:cs typeface="Calibri" panose="020F0502020204030204"/>
                      </a:endParaRPr>
                    </a:p>
                  </a:txBody>
                  <a:tcPr marL="36261" marR="3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50000"/>
                        </a:lnSpc>
                      </a:pPr>
                      <a:r>
                        <a:rPr lang="en-US" sz="2100" b="1" dirty="0" smtClean="0">
                          <a:effectLst/>
                          <a:latin typeface="Arial" panose="020B0604020202020204"/>
                          <a:ea typeface="Calibri" panose="020F0502020204030204"/>
                          <a:cs typeface="Calibri" panose="020F0502020204030204"/>
                        </a:rPr>
                        <a:t>Content</a:t>
                      </a:r>
                      <a:r>
                        <a:rPr lang="en-US" sz="2100" b="1" baseline="0" dirty="0" smtClean="0">
                          <a:effectLst/>
                          <a:latin typeface="Arial" panose="020B0604020202020204"/>
                          <a:ea typeface="Calibri" panose="020F0502020204030204"/>
                          <a:cs typeface="Calibri" panose="020F0502020204030204"/>
                        </a:rPr>
                        <a:t> </a:t>
                      </a:r>
                      <a:endParaRPr lang="en-US" sz="2100" b="1" dirty="0" smtClean="0">
                        <a:effectLst/>
                        <a:latin typeface="Arial" panose="020B0604020202020204"/>
                        <a:ea typeface="Calibri" panose="020F0502020204030204"/>
                        <a:cs typeface="Calibri" panose="020F0502020204030204"/>
                      </a:endParaRPr>
                    </a:p>
                  </a:txBody>
                  <a:tcPr marL="36261" marR="3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50000"/>
                        </a:lnSpc>
                        <a:spcAft>
                          <a:spcPts val="0"/>
                        </a:spcAft>
                      </a:pPr>
                      <a:r>
                        <a:rPr lang="en-US" sz="2100" b="1" dirty="0" smtClean="0">
                          <a:effectLst/>
                          <a:latin typeface="Arial" panose="020B0604020202020204"/>
                          <a:ea typeface="Calibri" panose="020F0502020204030204"/>
                          <a:cs typeface="Calibri" panose="020F0502020204030204"/>
                        </a:rPr>
                        <a:t>Level of</a:t>
                      </a:r>
                      <a:r>
                        <a:rPr lang="en-US" sz="2100" b="1" baseline="0" dirty="0" smtClean="0">
                          <a:effectLst/>
                          <a:latin typeface="Arial" panose="020B0604020202020204"/>
                          <a:ea typeface="Calibri" panose="020F0502020204030204"/>
                          <a:cs typeface="Calibri" panose="020F0502020204030204"/>
                        </a:rPr>
                        <a:t> assimilation </a:t>
                      </a:r>
                      <a:endParaRPr lang="en-US" sz="2100" b="1" dirty="0" smtClean="0">
                        <a:effectLst/>
                        <a:latin typeface="Arial" panose="020B0604020202020204"/>
                        <a:ea typeface="Calibri" panose="020F0502020204030204"/>
                        <a:cs typeface="Calibri" panose="020F0502020204030204"/>
                      </a:endParaRPr>
                    </a:p>
                  </a:txBody>
                  <a:tcPr marL="36261" marR="3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r>
              <a:tr h="427852">
                <a:tc>
                  <a:txBody>
                    <a:bodyPr/>
                    <a:lstStyle/>
                    <a:p>
                      <a:pPr marL="0" marR="0" indent="0" algn="ctr" defTabSz="914400" rtl="0" eaLnBrk="1" fontAlgn="auto" latinLnBrk="0" hangingPunct="1">
                        <a:lnSpc>
                          <a:spcPct val="150000"/>
                        </a:lnSpc>
                        <a:spcBef>
                          <a:spcPts val="0"/>
                        </a:spcBef>
                        <a:spcAft>
                          <a:spcPts val="0"/>
                        </a:spcAft>
                        <a:buClrTx/>
                        <a:buSzTx/>
                        <a:buFontTx/>
                        <a:buNone/>
                        <a:defRPr/>
                      </a:pPr>
                      <a:r>
                        <a:rPr lang="en-US" sz="2100" dirty="0" smtClean="0">
                          <a:effectLst/>
                          <a:latin typeface="Arial" panose="020B0604020202020204"/>
                          <a:ea typeface="Calibri" panose="020F0502020204030204"/>
                          <a:cs typeface="Calibri" panose="020F0502020204030204"/>
                        </a:rPr>
                        <a:t>6</a:t>
                      </a:r>
                      <a:endParaRPr lang="en-US" sz="2100" dirty="0" smtClean="0">
                        <a:effectLst/>
                        <a:latin typeface="Arial" panose="020B0604020202020204"/>
                        <a:ea typeface="Calibri" panose="020F0502020204030204"/>
                        <a:cs typeface="Calibri" panose="020F0502020204030204"/>
                      </a:endParaRPr>
                    </a:p>
                    <a:p>
                      <a:pPr algn="ctr">
                        <a:lnSpc>
                          <a:spcPct val="150000"/>
                        </a:lnSpc>
                        <a:spcAft>
                          <a:spcPts val="0"/>
                        </a:spcAft>
                      </a:pPr>
                      <a:endParaRPr lang="es-MX" sz="2100" dirty="0">
                        <a:effectLst/>
                        <a:latin typeface="Calibri" panose="020F0502020204030204"/>
                        <a:ea typeface="Calibri" panose="020F0502020204030204"/>
                        <a:cs typeface="Calibri" panose="020F0502020204030204"/>
                      </a:endParaRPr>
                    </a:p>
                  </a:txBody>
                  <a:tcPr marL="36261" marR="3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50000"/>
                        </a:lnSpc>
                        <a:spcAft>
                          <a:spcPts val="0"/>
                        </a:spcAft>
                      </a:pPr>
                      <a:r>
                        <a:rPr lang="en-US" sz="2100" dirty="0" smtClean="0">
                          <a:effectLst/>
                          <a:latin typeface="+mn-lt"/>
                          <a:ea typeface="Calibri" panose="020F0502020204030204"/>
                          <a:cs typeface="Calibri" panose="020F0502020204030204"/>
                        </a:rPr>
                        <a:t>Unit # 9</a:t>
                      </a:r>
                      <a:endParaRPr lang="en-US" sz="2100" dirty="0" smtClean="0">
                        <a:effectLst/>
                        <a:latin typeface="+mn-lt"/>
                        <a:ea typeface="Calibri" panose="020F0502020204030204"/>
                        <a:cs typeface="Calibri" panose="020F0502020204030204"/>
                      </a:endParaRPr>
                    </a:p>
                    <a:p>
                      <a:pPr algn="just">
                        <a:lnSpc>
                          <a:spcPct val="150000"/>
                        </a:lnSpc>
                        <a:spcAft>
                          <a:spcPts val="0"/>
                        </a:spcAft>
                      </a:pPr>
                      <a:r>
                        <a:rPr lang="en-US" sz="2100" dirty="0" smtClean="0">
                          <a:effectLst/>
                          <a:latin typeface="+mn-lt"/>
                          <a:ea typeface="Calibri" panose="020F0502020204030204"/>
                          <a:cs typeface="Calibri" panose="020F0502020204030204"/>
                        </a:rPr>
                        <a:t>A trip around the country</a:t>
                      </a:r>
                      <a:endParaRPr lang="en-US" sz="2100" dirty="0" smtClean="0">
                        <a:effectLst/>
                        <a:latin typeface="+mn-lt"/>
                        <a:ea typeface="Calibri" panose="020F0502020204030204"/>
                        <a:cs typeface="Calibri" panose="020F0502020204030204"/>
                      </a:endParaRPr>
                    </a:p>
                  </a:txBody>
                  <a:tcPr marL="36261" marR="3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just" defTabSz="914400" rtl="0" eaLnBrk="1" fontAlgn="auto" latinLnBrk="0" hangingPunct="1">
                        <a:lnSpc>
                          <a:spcPct val="150000"/>
                        </a:lnSpc>
                        <a:spcBef>
                          <a:spcPts val="0"/>
                        </a:spcBef>
                        <a:spcAft>
                          <a:spcPts val="0"/>
                        </a:spcAft>
                        <a:buClrTx/>
                        <a:buSzTx/>
                        <a:buFontTx/>
                        <a:buNone/>
                        <a:defRPr/>
                      </a:pPr>
                      <a:r>
                        <a:rPr lang="en-US" sz="2100" dirty="0" smtClean="0">
                          <a:effectLst/>
                          <a:latin typeface="Arial" panose="020B0604020202020204"/>
                          <a:ea typeface="Calibri" panose="020F0502020204030204"/>
                          <a:cs typeface="Calibri" panose="020F0502020204030204"/>
                        </a:rPr>
                        <a:t>To recognize the vocabulary related to ask and give directions</a:t>
                      </a:r>
                      <a:endParaRPr lang="en-US" sz="2100" dirty="0" smtClean="0">
                        <a:effectLst/>
                        <a:latin typeface="Arial" panose="020B0604020202020204"/>
                        <a:ea typeface="Calibri" panose="020F0502020204030204"/>
                        <a:cs typeface="Calibri" panose="020F0502020204030204"/>
                      </a:endParaRPr>
                    </a:p>
                  </a:txBody>
                  <a:tcPr marL="36261" marR="3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50000"/>
                        </a:lnSpc>
                      </a:pPr>
                      <a:r>
                        <a:rPr lang="en-US" sz="2100" smtClean="0">
                          <a:effectLst/>
                          <a:latin typeface="Arial" panose="020B0604020202020204"/>
                          <a:ea typeface="Calibri" panose="020F0502020204030204"/>
                          <a:cs typeface="Calibri" panose="020F0502020204030204"/>
                        </a:rPr>
                        <a:t>Lexical: Expressions used to ask and give directions, locations, orientations.</a:t>
                      </a:r>
                      <a:r>
                        <a:rPr lang="en-US" sz="2100" baseline="0" smtClean="0">
                          <a:effectLst/>
                          <a:latin typeface="Arial" panose="020B0604020202020204"/>
                          <a:ea typeface="Calibri" panose="020F0502020204030204"/>
                          <a:cs typeface="Calibri" panose="020F0502020204030204"/>
                        </a:rPr>
                        <a:t> </a:t>
                      </a:r>
                      <a:r>
                        <a:rPr lang="en-US" sz="2100" smtClean="0">
                          <a:effectLst/>
                          <a:latin typeface="Arial" panose="020B0604020202020204"/>
                          <a:ea typeface="Calibri" panose="020F0502020204030204"/>
                          <a:cs typeface="Calibri" panose="020F0502020204030204"/>
                        </a:rPr>
                        <a:t>Functional: Ask and give directions.</a:t>
                      </a:r>
                      <a:r>
                        <a:rPr lang="en-US" sz="2100" baseline="0" smtClean="0">
                          <a:effectLst/>
                          <a:latin typeface="Arial" panose="020B0604020202020204"/>
                          <a:ea typeface="Calibri" panose="020F0502020204030204"/>
                          <a:cs typeface="Calibri" panose="020F0502020204030204"/>
                        </a:rPr>
                        <a:t> </a:t>
                      </a:r>
                      <a:r>
                        <a:rPr lang="en-US" sz="2100" smtClean="0">
                          <a:effectLst/>
                          <a:latin typeface="Arial" panose="020B0604020202020204"/>
                          <a:ea typeface="Calibri" panose="020F0502020204030204"/>
                          <a:cs typeface="Calibri" panose="020F0502020204030204"/>
                        </a:rPr>
                        <a:t>Grammatical: The imperative mood, prepositions of place</a:t>
                      </a:r>
                      <a:endParaRPr lang="en-US" sz="2100" smtClean="0">
                        <a:effectLst/>
                        <a:latin typeface="Arial" panose="020B0604020202020204"/>
                        <a:ea typeface="Calibri" panose="020F0502020204030204"/>
                        <a:cs typeface="Calibri" panose="020F0502020204030204"/>
                      </a:endParaRPr>
                    </a:p>
                  </a:txBody>
                  <a:tcPr marL="36261" marR="3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just" defTabSz="914400" rtl="0" eaLnBrk="1" fontAlgn="auto" latinLnBrk="0" hangingPunct="1">
                        <a:lnSpc>
                          <a:spcPct val="150000"/>
                        </a:lnSpc>
                        <a:spcBef>
                          <a:spcPts val="0"/>
                        </a:spcBef>
                        <a:spcAft>
                          <a:spcPts val="0"/>
                        </a:spcAft>
                        <a:buClrTx/>
                        <a:buSzTx/>
                        <a:buFontTx/>
                        <a:buNone/>
                        <a:defRPr/>
                      </a:pPr>
                      <a:r>
                        <a:rPr lang="en-US" sz="2100" dirty="0" smtClean="0">
                          <a:effectLst/>
                          <a:latin typeface="Arial" panose="020B0604020202020204"/>
                          <a:ea typeface="Calibri" panose="020F0502020204030204"/>
                          <a:cs typeface="Calibri" panose="020F0502020204030204"/>
                        </a:rPr>
                        <a:t>Recognition</a:t>
                      </a:r>
                      <a:endParaRPr lang="en-US" sz="2100" dirty="0" smtClean="0">
                        <a:effectLst/>
                        <a:latin typeface="Arial" panose="020B0604020202020204"/>
                        <a:ea typeface="Calibri" panose="020F0502020204030204"/>
                        <a:cs typeface="Calibri" panose="020F0502020204030204"/>
                      </a:endParaRPr>
                    </a:p>
                    <a:p>
                      <a:pPr algn="just">
                        <a:lnSpc>
                          <a:spcPct val="150000"/>
                        </a:lnSpc>
                        <a:spcAft>
                          <a:spcPts val="0"/>
                        </a:spcAft>
                      </a:pPr>
                      <a:endParaRPr lang="es-MX" sz="2100" dirty="0">
                        <a:effectLst/>
                        <a:latin typeface="Calibri" panose="020F0502020204030204"/>
                        <a:ea typeface="Calibri" panose="020F0502020204030204"/>
                        <a:cs typeface="Calibri" panose="020F0502020204030204"/>
                      </a:endParaRPr>
                    </a:p>
                  </a:txBody>
                  <a:tcPr marL="36261" marR="3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223080">
                <a:tc>
                  <a:txBody>
                    <a:bodyPr/>
                    <a:lstStyle/>
                    <a:p>
                      <a:pPr marL="0" marR="0" indent="0" algn="ctr" defTabSz="914400" rtl="0" eaLnBrk="1" fontAlgn="auto" latinLnBrk="0" hangingPunct="1">
                        <a:lnSpc>
                          <a:spcPct val="150000"/>
                        </a:lnSpc>
                        <a:spcBef>
                          <a:spcPts val="0"/>
                        </a:spcBef>
                        <a:spcAft>
                          <a:spcPts val="0"/>
                        </a:spcAft>
                        <a:buClrTx/>
                        <a:buSzTx/>
                        <a:buFontTx/>
                        <a:buNone/>
                        <a:defRPr/>
                      </a:pPr>
                      <a:r>
                        <a:rPr lang="en-US" sz="2100" dirty="0" smtClean="0">
                          <a:effectLst/>
                          <a:latin typeface="Arial" panose="020B0604020202020204"/>
                          <a:ea typeface="Calibri" panose="020F0502020204030204"/>
                          <a:cs typeface="Calibri" panose="020F0502020204030204"/>
                        </a:rPr>
                        <a:t>7</a:t>
                      </a:r>
                      <a:endParaRPr lang="es-MX" sz="2100" dirty="0" smtClean="0">
                        <a:effectLst/>
                        <a:latin typeface="+mn-lt"/>
                        <a:ea typeface="Calibri" panose="020F0502020204030204"/>
                        <a:cs typeface="Calibri" panose="020F0502020204030204"/>
                      </a:endParaRPr>
                    </a:p>
                    <a:p>
                      <a:pPr algn="ctr">
                        <a:lnSpc>
                          <a:spcPct val="150000"/>
                        </a:lnSpc>
                        <a:spcAft>
                          <a:spcPts val="0"/>
                        </a:spcAft>
                      </a:pPr>
                      <a:endParaRPr lang="es-MX" sz="2100" dirty="0">
                        <a:effectLst/>
                        <a:latin typeface="Calibri" panose="020F0502020204030204"/>
                        <a:ea typeface="Calibri" panose="020F0502020204030204"/>
                        <a:cs typeface="Calibri" panose="020F0502020204030204"/>
                      </a:endParaRPr>
                    </a:p>
                  </a:txBody>
                  <a:tcPr marL="36261" marR="3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n-US" sz="2100" dirty="0" smtClean="0">
                          <a:effectLst/>
                          <a:latin typeface="Arial" panose="020B0604020202020204"/>
                          <a:ea typeface="Calibri" panose="020F0502020204030204"/>
                          <a:cs typeface="Calibri" panose="020F0502020204030204"/>
                        </a:rPr>
                        <a:t>Unit # 9</a:t>
                      </a:r>
                      <a:endParaRPr lang="es-MX" sz="2100" dirty="0" smtClean="0">
                        <a:effectLst/>
                        <a:latin typeface="+mn-lt"/>
                        <a:ea typeface="Calibri" panose="020F0502020204030204"/>
                        <a:cs typeface="Calibri" panose="020F0502020204030204"/>
                      </a:endParaRPr>
                    </a:p>
                    <a:p>
                      <a:pPr algn="just">
                        <a:lnSpc>
                          <a:spcPct val="150000"/>
                        </a:lnSpc>
                        <a:spcAft>
                          <a:spcPts val="0"/>
                        </a:spcAft>
                      </a:pPr>
                      <a:r>
                        <a:rPr lang="en-US" sz="2100" dirty="0" smtClean="0">
                          <a:effectLst/>
                          <a:latin typeface="Arial" panose="020B0604020202020204"/>
                          <a:ea typeface="Calibri" panose="020F0502020204030204"/>
                          <a:cs typeface="Calibri" panose="020F0502020204030204"/>
                        </a:rPr>
                        <a:t>A trip around the country</a:t>
                      </a:r>
                      <a:endParaRPr lang="es-MX" sz="2100" dirty="0" smtClean="0">
                        <a:effectLst/>
                        <a:latin typeface="+mn-lt"/>
                        <a:ea typeface="Calibri" panose="020F0502020204030204"/>
                        <a:cs typeface="Calibri" panose="020F0502020204030204"/>
                      </a:endParaRPr>
                    </a:p>
                  </a:txBody>
                  <a:tcPr marL="36261" marR="3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just" defTabSz="914400" rtl="0" eaLnBrk="1" fontAlgn="auto" latinLnBrk="0" hangingPunct="1">
                        <a:lnSpc>
                          <a:spcPct val="150000"/>
                        </a:lnSpc>
                        <a:spcBef>
                          <a:spcPts val="0"/>
                        </a:spcBef>
                        <a:spcAft>
                          <a:spcPts val="0"/>
                        </a:spcAft>
                        <a:buClrTx/>
                        <a:buSzTx/>
                        <a:buFontTx/>
                        <a:buNone/>
                        <a:defRPr/>
                      </a:pPr>
                      <a:r>
                        <a:rPr lang="en-US" sz="2100" dirty="0" smtClean="0">
                          <a:effectLst/>
                          <a:latin typeface="Arial" panose="020B0604020202020204"/>
                          <a:ea typeface="Calibri" panose="020F0502020204030204"/>
                          <a:cs typeface="Calibri" panose="020F0502020204030204"/>
                        </a:rPr>
                        <a:t>To make use of the vocabulary for giving directions</a:t>
                      </a:r>
                      <a:endParaRPr lang="es-MX" sz="2100" dirty="0" smtClean="0">
                        <a:effectLst/>
                        <a:latin typeface="+mn-lt"/>
                        <a:ea typeface="Calibri" panose="020F0502020204030204"/>
                        <a:cs typeface="Calibri" panose="020F0502020204030204"/>
                      </a:endParaRPr>
                    </a:p>
                    <a:p>
                      <a:pPr algn="just">
                        <a:lnSpc>
                          <a:spcPct val="150000"/>
                        </a:lnSpc>
                        <a:spcAft>
                          <a:spcPts val="0"/>
                        </a:spcAft>
                      </a:pPr>
                      <a:endParaRPr lang="es-MX" sz="2100" dirty="0">
                        <a:effectLst/>
                        <a:latin typeface="Calibri" panose="020F0502020204030204"/>
                        <a:ea typeface="Calibri" panose="020F0502020204030204"/>
                        <a:cs typeface="Calibri" panose="020F0502020204030204"/>
                      </a:endParaRPr>
                    </a:p>
                  </a:txBody>
                  <a:tcPr marL="36261" marR="3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just" defTabSz="914400" rtl="0" eaLnBrk="1" fontAlgn="auto" latinLnBrk="0" hangingPunct="1">
                        <a:lnSpc>
                          <a:spcPct val="150000"/>
                        </a:lnSpc>
                        <a:spcBef>
                          <a:spcPts val="0"/>
                        </a:spcBef>
                        <a:spcAft>
                          <a:spcPts val="0"/>
                        </a:spcAft>
                        <a:buClrTx/>
                        <a:buSzTx/>
                        <a:buFontTx/>
                        <a:buNone/>
                        <a:defRPr/>
                      </a:pPr>
                      <a:r>
                        <a:rPr lang="en-US" sz="2100" smtClean="0">
                          <a:effectLst/>
                          <a:latin typeface="Arial" panose="020B0604020202020204"/>
                          <a:ea typeface="Calibri" panose="020F0502020204030204"/>
                          <a:cs typeface="Calibri" panose="020F0502020204030204"/>
                        </a:rPr>
                        <a:t>Lexical: Expressions used to give directions, suggest and invite someone</a:t>
                      </a:r>
                      <a:r>
                        <a:rPr lang="es-MX" sz="2100" smtClean="0">
                          <a:effectLst/>
                          <a:latin typeface="+mn-lt"/>
                          <a:ea typeface="+mn-ea"/>
                          <a:cs typeface="Calibri" panose="020F0502020204030204"/>
                        </a:rPr>
                        <a:t>.</a:t>
                      </a:r>
                      <a:r>
                        <a:rPr lang="es-MX" sz="2100" baseline="0" smtClean="0">
                          <a:effectLst/>
                          <a:latin typeface="+mn-lt"/>
                          <a:ea typeface="+mn-ea"/>
                          <a:cs typeface="Calibri" panose="020F0502020204030204"/>
                        </a:rPr>
                        <a:t> </a:t>
                      </a:r>
                      <a:r>
                        <a:rPr lang="en-US" sz="2100" smtClean="0">
                          <a:effectLst/>
                          <a:latin typeface="Arial" panose="020B0604020202020204"/>
                          <a:ea typeface="Calibri" panose="020F0502020204030204"/>
                          <a:cs typeface="Calibri" panose="020F0502020204030204"/>
                        </a:rPr>
                        <a:t>Functional To ask and give directions, Recommend a place to get a service, make an invitation, talk about activities</a:t>
                      </a:r>
                      <a:r>
                        <a:rPr lang="es-MX" sz="2100" smtClean="0">
                          <a:effectLst/>
                          <a:latin typeface="+mn-lt"/>
                          <a:ea typeface="+mn-ea"/>
                          <a:cs typeface="Calibri" panose="020F0502020204030204"/>
                        </a:rPr>
                        <a:t>.</a:t>
                      </a:r>
                      <a:r>
                        <a:rPr lang="es-MX" sz="2100" baseline="0" smtClean="0">
                          <a:effectLst/>
                          <a:latin typeface="+mn-lt"/>
                          <a:ea typeface="+mn-ea"/>
                          <a:cs typeface="Calibri" panose="020F0502020204030204"/>
                        </a:rPr>
                        <a:t> </a:t>
                      </a:r>
                      <a:r>
                        <a:rPr lang="en-US" sz="2100" smtClean="0">
                          <a:effectLst/>
                          <a:latin typeface="Arial" panose="020B0604020202020204"/>
                          <a:ea typeface="Calibri" panose="020F0502020204030204"/>
                          <a:cs typeface="Calibri" panose="020F0502020204030204"/>
                        </a:rPr>
                        <a:t>Grammatical: The imperative mood, prepositions of place, use of there + be, use of can </a:t>
                      </a:r>
                      <a:endParaRPr lang="es-MX" sz="2100" smtClean="0">
                        <a:effectLst/>
                        <a:latin typeface="+mn-lt"/>
                        <a:cs typeface="Calibri" panose="020F0502020204030204"/>
                      </a:endParaRPr>
                    </a:p>
                  </a:txBody>
                  <a:tcPr marL="36261" marR="3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just" defTabSz="914400" rtl="0" eaLnBrk="1" fontAlgn="auto" latinLnBrk="0" hangingPunct="1">
                        <a:lnSpc>
                          <a:spcPct val="150000"/>
                        </a:lnSpc>
                        <a:spcBef>
                          <a:spcPts val="0"/>
                        </a:spcBef>
                        <a:spcAft>
                          <a:spcPts val="0"/>
                        </a:spcAft>
                        <a:buClrTx/>
                        <a:buSzTx/>
                        <a:buFontTx/>
                        <a:buNone/>
                        <a:defRPr/>
                      </a:pPr>
                      <a:r>
                        <a:rPr lang="en-US" sz="2100" dirty="0" smtClean="0">
                          <a:effectLst/>
                          <a:latin typeface="Arial" panose="020B0604020202020204"/>
                          <a:ea typeface="Calibri" panose="020F0502020204030204"/>
                          <a:cs typeface="Calibri" panose="020F0502020204030204"/>
                        </a:rPr>
                        <a:t>Production</a:t>
                      </a:r>
                      <a:endParaRPr lang="es-MX" sz="2100" dirty="0" smtClean="0">
                        <a:effectLst/>
                        <a:latin typeface="+mn-lt"/>
                        <a:ea typeface="Calibri" panose="020F0502020204030204"/>
                        <a:cs typeface="Calibri" panose="020F0502020204030204"/>
                      </a:endParaRPr>
                    </a:p>
                    <a:p>
                      <a:pPr algn="just">
                        <a:lnSpc>
                          <a:spcPct val="150000"/>
                        </a:lnSpc>
                        <a:spcAft>
                          <a:spcPts val="0"/>
                        </a:spcAft>
                      </a:pPr>
                      <a:endParaRPr lang="es-MX" sz="2100" dirty="0">
                        <a:effectLst/>
                        <a:latin typeface="Calibri" panose="020F0502020204030204"/>
                        <a:ea typeface="Calibri" panose="020F0502020204030204"/>
                        <a:cs typeface="Calibri" panose="020F0502020204030204"/>
                      </a:endParaRPr>
                    </a:p>
                  </a:txBody>
                  <a:tcPr marL="36261" marR="3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a"/>
          <p:cNvGraphicFramePr>
            <a:graphicFrameLocks noGrp="1"/>
          </p:cNvGraphicFramePr>
          <p:nvPr/>
        </p:nvGraphicFramePr>
        <p:xfrm>
          <a:off x="215950" y="764704"/>
          <a:ext cx="11809312" cy="5280660"/>
        </p:xfrm>
        <a:graphic>
          <a:graphicData uri="http://schemas.openxmlformats.org/drawingml/2006/table">
            <a:tbl>
              <a:tblPr firstRow="1" firstCol="1" bandRow="1"/>
              <a:tblGrid>
                <a:gridCol w="1080120"/>
                <a:gridCol w="1296144"/>
                <a:gridCol w="2088232"/>
                <a:gridCol w="5904656"/>
                <a:gridCol w="1440160"/>
              </a:tblGrid>
              <a:tr h="466150">
                <a:tc>
                  <a:txBody>
                    <a:bodyPr/>
                    <a:lstStyle/>
                    <a:p>
                      <a:pPr algn="ctr">
                        <a:lnSpc>
                          <a:spcPct val="150000"/>
                        </a:lnSpc>
                        <a:spcAft>
                          <a:spcPts val="0"/>
                        </a:spcAft>
                      </a:pPr>
                      <a:r>
                        <a:rPr lang="en-US" sz="2100" b="1" dirty="0" smtClean="0">
                          <a:effectLst/>
                          <a:latin typeface="Arial" panose="020B0604020202020204"/>
                          <a:ea typeface="Calibri" panose="020F0502020204030204"/>
                          <a:cs typeface="Calibri" panose="020F0502020204030204"/>
                        </a:rPr>
                        <a:t># of activity</a:t>
                      </a:r>
                      <a:endParaRPr lang="en-US" sz="2100" b="1" dirty="0" smtClean="0">
                        <a:effectLst/>
                        <a:latin typeface="Arial" panose="020B0604020202020204"/>
                        <a:ea typeface="Calibri" panose="020F0502020204030204"/>
                        <a:cs typeface="Calibri" panose="020F0502020204030204"/>
                      </a:endParaRPr>
                    </a:p>
                  </a:txBody>
                  <a:tcPr marL="36261" marR="3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50000"/>
                        </a:lnSpc>
                        <a:spcAft>
                          <a:spcPts val="0"/>
                        </a:spcAft>
                      </a:pPr>
                      <a:r>
                        <a:rPr lang="en-US" sz="2100" b="1" dirty="0" smtClean="0">
                          <a:effectLst/>
                          <a:latin typeface="Arial" panose="020B0604020202020204"/>
                          <a:ea typeface="Calibri" panose="020F0502020204030204"/>
                          <a:cs typeface="Calibri" panose="020F0502020204030204"/>
                        </a:rPr>
                        <a:t>Unit</a:t>
                      </a:r>
                      <a:endParaRPr lang="en-US" sz="2100" b="1" dirty="0" smtClean="0">
                        <a:effectLst/>
                        <a:latin typeface="Arial" panose="020B0604020202020204"/>
                        <a:ea typeface="Calibri" panose="020F0502020204030204"/>
                        <a:cs typeface="Calibri" panose="020F0502020204030204"/>
                      </a:endParaRPr>
                    </a:p>
                  </a:txBody>
                  <a:tcPr marL="36261" marR="3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50000"/>
                        </a:lnSpc>
                        <a:spcAft>
                          <a:spcPts val="0"/>
                        </a:spcAft>
                      </a:pPr>
                      <a:r>
                        <a:rPr lang="en-US" sz="2100" b="1" dirty="0" smtClean="0">
                          <a:effectLst/>
                          <a:latin typeface="Arial" panose="020B0604020202020204"/>
                          <a:ea typeface="Calibri" panose="020F0502020204030204"/>
                          <a:cs typeface="Calibri" panose="020F0502020204030204"/>
                        </a:rPr>
                        <a:t>Objective</a:t>
                      </a:r>
                      <a:endParaRPr lang="en-US" sz="2100" b="1" dirty="0" smtClean="0">
                        <a:effectLst/>
                        <a:latin typeface="Arial" panose="020B0604020202020204"/>
                        <a:ea typeface="Calibri" panose="020F0502020204030204"/>
                        <a:cs typeface="Calibri" panose="020F0502020204030204"/>
                      </a:endParaRPr>
                    </a:p>
                  </a:txBody>
                  <a:tcPr marL="36261" marR="3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50000"/>
                        </a:lnSpc>
                        <a:spcAft>
                          <a:spcPts val="0"/>
                        </a:spcAft>
                      </a:pPr>
                      <a:r>
                        <a:rPr lang="en-US" sz="2100" b="1" dirty="0" smtClean="0">
                          <a:effectLst/>
                          <a:latin typeface="Arial" panose="020B0604020202020204"/>
                          <a:ea typeface="Calibri" panose="020F0502020204030204"/>
                          <a:cs typeface="Calibri" panose="020F0502020204030204"/>
                        </a:rPr>
                        <a:t>Content</a:t>
                      </a:r>
                      <a:endParaRPr lang="en-US" sz="2100" b="1" dirty="0" smtClean="0">
                        <a:effectLst/>
                        <a:latin typeface="Arial" panose="020B0604020202020204"/>
                        <a:ea typeface="Calibri" panose="020F0502020204030204"/>
                        <a:cs typeface="Calibri" panose="020F0502020204030204"/>
                      </a:endParaRPr>
                    </a:p>
                  </a:txBody>
                  <a:tcPr marL="36261" marR="3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50000"/>
                        </a:lnSpc>
                        <a:spcAft>
                          <a:spcPts val="0"/>
                        </a:spcAft>
                      </a:pPr>
                      <a:r>
                        <a:rPr lang="en-US" sz="2100" b="1" dirty="0" smtClean="0">
                          <a:effectLst/>
                          <a:latin typeface="Arial" panose="020B0604020202020204"/>
                          <a:ea typeface="Calibri" panose="020F0502020204030204"/>
                          <a:cs typeface="Calibri" panose="020F0502020204030204"/>
                        </a:rPr>
                        <a:t>Level of assimilation </a:t>
                      </a:r>
                      <a:endParaRPr lang="en-US" sz="2100" b="1" dirty="0" smtClean="0">
                        <a:effectLst/>
                        <a:latin typeface="Arial" panose="020B0604020202020204"/>
                        <a:ea typeface="Calibri" panose="020F0502020204030204"/>
                        <a:cs typeface="Calibri" panose="020F0502020204030204"/>
                      </a:endParaRPr>
                    </a:p>
                  </a:txBody>
                  <a:tcPr marL="36261" marR="3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r>
              <a:tr h="2527494">
                <a:tc>
                  <a:txBody>
                    <a:bodyPr/>
                    <a:lstStyle/>
                    <a:p>
                      <a:pPr marL="0" marR="0" indent="0" algn="ctr" defTabSz="914400" rtl="0" eaLnBrk="1" fontAlgn="auto" latinLnBrk="0" hangingPunct="1">
                        <a:lnSpc>
                          <a:spcPct val="150000"/>
                        </a:lnSpc>
                        <a:spcBef>
                          <a:spcPts val="0"/>
                        </a:spcBef>
                        <a:spcAft>
                          <a:spcPts val="0"/>
                        </a:spcAft>
                        <a:buClrTx/>
                        <a:buSzTx/>
                        <a:buFontTx/>
                        <a:buNone/>
                        <a:defRPr/>
                      </a:pPr>
                      <a:r>
                        <a:rPr lang="en-US" sz="2100" dirty="0" smtClean="0">
                          <a:effectLst/>
                          <a:latin typeface="Arial" panose="020B0604020202020204"/>
                          <a:ea typeface="Calibri" panose="020F0502020204030204"/>
                          <a:cs typeface="Calibri" panose="020F0502020204030204"/>
                        </a:rPr>
                        <a:t>8</a:t>
                      </a:r>
                      <a:endParaRPr lang="es-MX" sz="2100" dirty="0" smtClean="0">
                        <a:effectLst/>
                        <a:latin typeface="+mn-lt"/>
                        <a:ea typeface="Calibri" panose="020F0502020204030204"/>
                        <a:cs typeface="Calibri" panose="020F0502020204030204"/>
                      </a:endParaRPr>
                    </a:p>
                    <a:p>
                      <a:pPr algn="ctr">
                        <a:lnSpc>
                          <a:spcPct val="150000"/>
                        </a:lnSpc>
                        <a:spcAft>
                          <a:spcPts val="0"/>
                        </a:spcAft>
                      </a:pPr>
                      <a:endParaRPr lang="es-MX" sz="2100" dirty="0">
                        <a:effectLst/>
                        <a:latin typeface="Calibri" panose="020F0502020204030204"/>
                        <a:ea typeface="Calibri" panose="020F0502020204030204"/>
                        <a:cs typeface="Calibri" panose="020F0502020204030204"/>
                      </a:endParaRPr>
                    </a:p>
                  </a:txBody>
                  <a:tcPr marL="36261" marR="3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n-US" sz="2100" dirty="0" smtClean="0">
                          <a:effectLst/>
                          <a:latin typeface="Arial" panose="020B0604020202020204"/>
                          <a:ea typeface="Calibri" panose="020F0502020204030204"/>
                          <a:cs typeface="Calibri" panose="020F0502020204030204"/>
                        </a:rPr>
                        <a:t>Unit # 7</a:t>
                      </a:r>
                      <a:endParaRPr lang="es-MX" sz="2100" dirty="0" smtClean="0">
                        <a:effectLst/>
                        <a:latin typeface="+mn-lt"/>
                        <a:ea typeface="Calibri" panose="020F0502020204030204"/>
                        <a:cs typeface="Calibri" panose="020F0502020204030204"/>
                      </a:endParaRPr>
                    </a:p>
                    <a:p>
                      <a:pPr algn="just">
                        <a:lnSpc>
                          <a:spcPct val="150000"/>
                        </a:lnSpc>
                        <a:spcAft>
                          <a:spcPts val="0"/>
                        </a:spcAft>
                      </a:pPr>
                      <a:r>
                        <a:rPr lang="en-US" sz="2100" dirty="0" smtClean="0">
                          <a:effectLst/>
                          <a:latin typeface="Arial" panose="020B0604020202020204"/>
                          <a:ea typeface="Calibri" panose="020F0502020204030204"/>
                          <a:cs typeface="Calibri" panose="020F0502020204030204"/>
                        </a:rPr>
                        <a:t>Important personalities</a:t>
                      </a:r>
                      <a:endParaRPr lang="es-MX" sz="2100" dirty="0" smtClean="0">
                        <a:effectLst/>
                        <a:latin typeface="+mn-lt"/>
                        <a:ea typeface="Calibri" panose="020F0502020204030204"/>
                        <a:cs typeface="Calibri" panose="020F0502020204030204"/>
                      </a:endParaRPr>
                    </a:p>
                    <a:p>
                      <a:pPr algn="just">
                        <a:lnSpc>
                          <a:spcPct val="150000"/>
                        </a:lnSpc>
                        <a:spcAft>
                          <a:spcPts val="0"/>
                        </a:spcAft>
                      </a:pPr>
                      <a:endParaRPr lang="es-MX" sz="2100" dirty="0">
                        <a:effectLst/>
                        <a:latin typeface="Calibri" panose="020F0502020204030204"/>
                        <a:ea typeface="Calibri" panose="020F0502020204030204"/>
                        <a:cs typeface="Calibri" panose="020F0502020204030204"/>
                      </a:endParaRPr>
                    </a:p>
                  </a:txBody>
                  <a:tcPr marL="36261" marR="3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just" defTabSz="914400" rtl="0" eaLnBrk="1" fontAlgn="auto" latinLnBrk="0" hangingPunct="1">
                        <a:lnSpc>
                          <a:spcPct val="150000"/>
                        </a:lnSpc>
                        <a:spcBef>
                          <a:spcPts val="0"/>
                        </a:spcBef>
                        <a:spcAft>
                          <a:spcPts val="0"/>
                        </a:spcAft>
                        <a:buClrTx/>
                        <a:buSzTx/>
                        <a:buFontTx/>
                        <a:buNone/>
                        <a:defRPr/>
                      </a:pPr>
                      <a:r>
                        <a:rPr lang="en-US" sz="2100" dirty="0" smtClean="0">
                          <a:effectLst/>
                          <a:latin typeface="Arial" panose="020B0604020202020204"/>
                          <a:ea typeface="Calibri" panose="020F0502020204030204"/>
                          <a:cs typeface="Calibri" panose="020F0502020204030204"/>
                        </a:rPr>
                        <a:t>To create a descriptive text using information about famous people of the locality</a:t>
                      </a:r>
                      <a:endParaRPr lang="es-MX" sz="2100" dirty="0" smtClean="0">
                        <a:effectLst/>
                        <a:latin typeface="+mn-lt"/>
                        <a:ea typeface="Calibri" panose="020F0502020204030204"/>
                        <a:cs typeface="Calibri" panose="020F0502020204030204"/>
                      </a:endParaRPr>
                    </a:p>
                    <a:p>
                      <a:pPr algn="just">
                        <a:lnSpc>
                          <a:spcPct val="150000"/>
                        </a:lnSpc>
                        <a:spcAft>
                          <a:spcPts val="0"/>
                        </a:spcAft>
                      </a:pPr>
                      <a:endParaRPr lang="es-MX" sz="2100" dirty="0">
                        <a:effectLst/>
                        <a:latin typeface="Calibri" panose="020F0502020204030204"/>
                        <a:ea typeface="Calibri" panose="020F0502020204030204"/>
                        <a:cs typeface="Calibri" panose="020F0502020204030204"/>
                      </a:endParaRPr>
                    </a:p>
                  </a:txBody>
                  <a:tcPr marL="36261" marR="3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just" defTabSz="914400" rtl="0" eaLnBrk="1" fontAlgn="auto" latinLnBrk="0" hangingPunct="1">
                        <a:lnSpc>
                          <a:spcPct val="150000"/>
                        </a:lnSpc>
                        <a:spcBef>
                          <a:spcPts val="0"/>
                        </a:spcBef>
                        <a:spcAft>
                          <a:spcPts val="0"/>
                        </a:spcAft>
                        <a:buClrTx/>
                        <a:buSzTx/>
                        <a:buFontTx/>
                        <a:buNone/>
                        <a:defRPr/>
                      </a:pPr>
                      <a:r>
                        <a:rPr lang="en-US" sz="2100" dirty="0" smtClean="0">
                          <a:effectLst/>
                          <a:latin typeface="Arial" panose="020B0604020202020204"/>
                          <a:ea typeface="Calibri" panose="020F0502020204030204"/>
                          <a:cs typeface="Calibri" panose="020F0502020204030204"/>
                        </a:rPr>
                        <a:t>Lexical: Expressions and adjectives used to give information about famous people</a:t>
                      </a:r>
                      <a:r>
                        <a:rPr lang="es-MX" sz="2100" dirty="0" smtClean="0">
                          <a:effectLst/>
                          <a:latin typeface="+mn-lt"/>
                          <a:ea typeface="Calibri" panose="020F0502020204030204"/>
                          <a:cs typeface="Calibri" panose="020F0502020204030204"/>
                        </a:rPr>
                        <a:t>.</a:t>
                      </a:r>
                      <a:r>
                        <a:rPr lang="es-MX" sz="2100" baseline="0" dirty="0" smtClean="0">
                          <a:effectLst/>
                          <a:latin typeface="+mn-lt"/>
                          <a:ea typeface="Calibri" panose="020F0502020204030204"/>
                          <a:cs typeface="Calibri" panose="020F0502020204030204"/>
                        </a:rPr>
                        <a:t> </a:t>
                      </a:r>
                      <a:r>
                        <a:rPr lang="en-US" sz="2100" dirty="0" smtClean="0">
                          <a:effectLst/>
                          <a:latin typeface="Arial" panose="020B0604020202020204"/>
                          <a:ea typeface="Calibri" panose="020F0502020204030204"/>
                          <a:cs typeface="Calibri" panose="020F0502020204030204"/>
                        </a:rPr>
                        <a:t>Functional: Describe persons, talk about persons´ personality traits, talk about persons´ professions and achievements</a:t>
                      </a:r>
                      <a:r>
                        <a:rPr lang="es-MX" sz="2100" dirty="0" smtClean="0">
                          <a:effectLst/>
                          <a:latin typeface="+mn-lt"/>
                          <a:ea typeface="Calibri" panose="020F0502020204030204"/>
                          <a:cs typeface="Calibri" panose="020F0502020204030204"/>
                        </a:rPr>
                        <a:t>.</a:t>
                      </a:r>
                      <a:r>
                        <a:rPr lang="es-MX" sz="2100" baseline="0" dirty="0" smtClean="0">
                          <a:effectLst/>
                          <a:latin typeface="+mn-lt"/>
                          <a:ea typeface="Calibri" panose="020F0502020204030204"/>
                          <a:cs typeface="Calibri" panose="020F0502020204030204"/>
                        </a:rPr>
                        <a:t> </a:t>
                      </a:r>
                      <a:r>
                        <a:rPr lang="en-US" sz="2100" dirty="0" smtClean="0">
                          <a:effectLst/>
                          <a:latin typeface="Arial" panose="020B0604020202020204"/>
                          <a:ea typeface="Calibri" panose="020F0502020204030204"/>
                          <a:cs typeface="Calibri" panose="020F0502020204030204"/>
                        </a:rPr>
                        <a:t>Grammatical: The simple present tense, the simple past tense, Possessives, the use of the superlative</a:t>
                      </a:r>
                      <a:endParaRPr lang="es-MX" sz="2100" dirty="0" smtClean="0">
                        <a:effectLst/>
                        <a:latin typeface="+mn-lt"/>
                        <a:ea typeface="Calibri" panose="020F0502020204030204"/>
                        <a:cs typeface="Calibri" panose="020F0502020204030204"/>
                      </a:endParaRPr>
                    </a:p>
                    <a:p>
                      <a:pPr algn="just">
                        <a:lnSpc>
                          <a:spcPct val="150000"/>
                        </a:lnSpc>
                        <a:spcAft>
                          <a:spcPts val="0"/>
                        </a:spcAft>
                      </a:pPr>
                      <a:endParaRPr lang="es-MX" sz="2100" dirty="0">
                        <a:effectLst/>
                        <a:latin typeface="Calibri" panose="020F0502020204030204"/>
                        <a:ea typeface="Calibri" panose="020F0502020204030204"/>
                        <a:cs typeface="Calibri" panose="020F0502020204030204"/>
                      </a:endParaRPr>
                    </a:p>
                  </a:txBody>
                  <a:tcPr marL="36261" marR="3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just" defTabSz="914400" rtl="0" eaLnBrk="1" fontAlgn="auto" latinLnBrk="0" hangingPunct="1">
                        <a:lnSpc>
                          <a:spcPct val="150000"/>
                        </a:lnSpc>
                        <a:spcBef>
                          <a:spcPts val="0"/>
                        </a:spcBef>
                        <a:spcAft>
                          <a:spcPts val="0"/>
                        </a:spcAft>
                        <a:buClrTx/>
                        <a:buSzTx/>
                        <a:buFontTx/>
                        <a:buNone/>
                        <a:defRPr/>
                      </a:pPr>
                      <a:r>
                        <a:rPr lang="en-US" sz="2100" dirty="0" smtClean="0">
                          <a:effectLst/>
                          <a:latin typeface="Arial" panose="020B0604020202020204"/>
                          <a:ea typeface="Calibri" panose="020F0502020204030204"/>
                          <a:cs typeface="Calibri" panose="020F0502020204030204"/>
                        </a:rPr>
                        <a:t>Production</a:t>
                      </a:r>
                      <a:endParaRPr lang="es-MX" sz="2100" dirty="0" smtClean="0">
                        <a:effectLst/>
                        <a:latin typeface="+mn-lt"/>
                        <a:ea typeface="Calibri" panose="020F0502020204030204"/>
                        <a:cs typeface="Calibri" panose="020F0502020204030204"/>
                      </a:endParaRPr>
                    </a:p>
                    <a:p>
                      <a:pPr algn="just">
                        <a:lnSpc>
                          <a:spcPct val="150000"/>
                        </a:lnSpc>
                        <a:spcAft>
                          <a:spcPts val="0"/>
                        </a:spcAft>
                      </a:pPr>
                      <a:endParaRPr lang="es-MX" sz="2100" dirty="0">
                        <a:effectLst/>
                        <a:latin typeface="Calibri" panose="020F0502020204030204"/>
                        <a:ea typeface="Calibri" panose="020F0502020204030204"/>
                        <a:cs typeface="Calibri" panose="020F0502020204030204"/>
                      </a:endParaRPr>
                    </a:p>
                  </a:txBody>
                  <a:tcPr marL="36261" marR="3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905632" y="1142984"/>
            <a:ext cx="9929882" cy="1323439"/>
          </a:xfrm>
          <a:prstGeom prst="rect">
            <a:avLst/>
          </a:prstGeom>
          <a:noFill/>
        </p:spPr>
        <p:txBody>
          <a:bodyPr wrap="square" rtlCol="0">
            <a:spAutoFit/>
          </a:bodyPr>
          <a:lstStyle/>
          <a:p>
            <a:r>
              <a:rPr lang="es-ES" sz="4000" b="1" dirty="0" smtClean="0">
                <a:solidFill>
                  <a:srgbClr val="FF0000"/>
                </a:solidFill>
              </a:rPr>
              <a:t>A continuación pone su </a:t>
            </a:r>
            <a:r>
              <a:rPr lang="es-ES" sz="4000" b="1" dirty="0" err="1" smtClean="0">
                <a:solidFill>
                  <a:srgbClr val="FF0000"/>
                </a:solidFill>
              </a:rPr>
              <a:t>Model</a:t>
            </a:r>
            <a:r>
              <a:rPr lang="es-ES" sz="4000" b="1" dirty="0" smtClean="0">
                <a:solidFill>
                  <a:srgbClr val="FF0000"/>
                </a:solidFill>
              </a:rPr>
              <a:t> </a:t>
            </a:r>
            <a:r>
              <a:rPr lang="es-ES" sz="4000" b="1" dirty="0" err="1" smtClean="0">
                <a:solidFill>
                  <a:srgbClr val="FF0000"/>
                </a:solidFill>
              </a:rPr>
              <a:t>Activity</a:t>
            </a:r>
            <a:r>
              <a:rPr lang="es-ES" sz="4000" b="1" dirty="0" smtClean="0">
                <a:solidFill>
                  <a:srgbClr val="FF0000"/>
                </a:solidFill>
              </a:rPr>
              <a:t> la que tiene en el cuerpo del trabajo….</a:t>
            </a:r>
            <a:endParaRPr lang="es-ES" sz="4000" b="1" dirty="0">
              <a:solidFill>
                <a:srgbClr val="FF000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Cuadro de texto 1"/>
          <p:cNvSpPr txBox="1"/>
          <p:nvPr/>
        </p:nvSpPr>
        <p:spPr>
          <a:xfrm>
            <a:off x="455295" y="657860"/>
            <a:ext cx="11292205" cy="2399665"/>
          </a:xfrm>
          <a:prstGeom prst="rect">
            <a:avLst/>
          </a:prstGeom>
          <a:noFill/>
        </p:spPr>
        <p:txBody>
          <a:bodyPr wrap="square" rtlCol="0">
            <a:noAutofit/>
          </a:bodyPr>
          <a:p>
            <a:pPr algn="just"/>
            <a:r>
              <a:rPr lang="es-ES" altLang="en-US" sz="2800" b="1">
                <a:solidFill>
                  <a:srgbClr val="FF0000"/>
                </a:solidFill>
                <a:latin typeface="Arial" panose="020B0604020202020204" pitchFamily="34" charset="0"/>
                <a:cs typeface="Arial" panose="020B0604020202020204" pitchFamily="34" charset="0"/>
              </a:rPr>
              <a:t>A continuación van sustituyendo cada elemento del diseño teórico- metodológico por el que ustedes tienen en su informe escrito.... </a:t>
            </a:r>
            <a:endParaRPr lang="es-ES" altLang="en-US" sz="2800" b="1">
              <a:solidFill>
                <a:srgbClr val="FF0000"/>
              </a:solidFill>
              <a:latin typeface="Arial" panose="020B0604020202020204" pitchFamily="34" charset="0"/>
              <a:cs typeface="Arial" panose="020B0604020202020204" pitchFamily="34"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262690" y="928670"/>
            <a:ext cx="11715832" cy="6744860"/>
          </a:xfrm>
          <a:prstGeom prst="rect">
            <a:avLst/>
          </a:prstGeom>
        </p:spPr>
        <p:txBody>
          <a:bodyPr wrap="square">
            <a:spAutoFit/>
          </a:bodyPr>
          <a:lstStyle/>
          <a:p>
            <a:pPr marL="571500" indent="-571500" algn="just">
              <a:lnSpc>
                <a:spcPct val="150000"/>
              </a:lnSpc>
              <a:buFont typeface="Wingdings" panose="05000000000000000000" pitchFamily="2" charset="2"/>
              <a:buChar char="Ø"/>
            </a:pPr>
            <a:r>
              <a:rPr lang="en-US" sz="2800" b="1" dirty="0">
                <a:solidFill>
                  <a:prstClr val="black"/>
                </a:solidFill>
                <a:latin typeface="Arial Black" panose="020B0A04020102020204" pitchFamily="34" charset="0"/>
                <a:ea typeface="Times New Roman" panose="02020603050405020304" pitchFamily="18" charset="0"/>
              </a:rPr>
              <a:t>Topic: </a:t>
            </a:r>
            <a:r>
              <a:rPr lang="en-US" sz="2800" b="1" dirty="0">
                <a:solidFill>
                  <a:prstClr val="black"/>
                </a:solidFill>
                <a:latin typeface="Arial" panose="020B0604020202020204" pitchFamily="34" charset="0"/>
                <a:ea typeface="Times New Roman" panose="02020603050405020304" pitchFamily="18" charset="0"/>
              </a:rPr>
              <a:t>The Orchid Garden "</a:t>
            </a:r>
            <a:r>
              <a:rPr lang="en-US" sz="2800" b="1" dirty="0" err="1">
                <a:solidFill>
                  <a:prstClr val="black"/>
                </a:solidFill>
                <a:latin typeface="Arial" panose="020B0604020202020204" pitchFamily="34" charset="0"/>
                <a:ea typeface="Times New Roman" panose="02020603050405020304" pitchFamily="18" charset="0"/>
              </a:rPr>
              <a:t>Soroa</a:t>
            </a:r>
            <a:r>
              <a:rPr lang="en-US" sz="2800" b="1" dirty="0">
                <a:solidFill>
                  <a:prstClr val="black"/>
                </a:solidFill>
                <a:latin typeface="Arial" panose="020B0604020202020204" pitchFamily="34" charset="0"/>
                <a:ea typeface="Times New Roman" panose="02020603050405020304" pitchFamily="18" charset="0"/>
              </a:rPr>
              <a:t>"  </a:t>
            </a:r>
            <a:endParaRPr lang="es-ES" sz="2800" b="1" dirty="0">
              <a:solidFill>
                <a:prstClr val="black"/>
              </a:solidFill>
            </a:endParaRPr>
          </a:p>
          <a:p>
            <a:pPr marL="571500" indent="-571500" algn="just">
              <a:lnSpc>
                <a:spcPct val="150000"/>
              </a:lnSpc>
              <a:buFont typeface="Wingdings" panose="05000000000000000000" pitchFamily="2" charset="2"/>
              <a:buChar char="Ø"/>
            </a:pPr>
            <a:r>
              <a:rPr lang="en-US" sz="2800" b="1" dirty="0">
                <a:solidFill>
                  <a:prstClr val="black"/>
                </a:solidFill>
                <a:latin typeface="Arial Black" panose="020B0A04020102020204" pitchFamily="34" charset="0"/>
                <a:ea typeface="Times New Roman" panose="02020603050405020304" pitchFamily="18" charset="0"/>
              </a:rPr>
              <a:t>Type of activity: </a:t>
            </a:r>
            <a:r>
              <a:rPr lang="en-US" sz="2800" b="1" dirty="0">
                <a:solidFill>
                  <a:prstClr val="black"/>
                </a:solidFill>
                <a:latin typeface="Arial" panose="020B0604020202020204" pitchFamily="34" charset="0"/>
                <a:ea typeface="Times New Roman" panose="02020603050405020304" pitchFamily="18" charset="0"/>
              </a:rPr>
              <a:t>Application</a:t>
            </a:r>
            <a:endParaRPr lang="en-US" sz="2800" b="1" dirty="0">
              <a:latin typeface="Arial Black" panose="020B0A04020102020204" pitchFamily="34" charset="0"/>
              <a:ea typeface="Times New Roman" panose="02020603050405020304" pitchFamily="18" charset="0"/>
              <a:cs typeface="Calibri" panose="020F0502020204030204" charset="0"/>
            </a:endParaRPr>
          </a:p>
          <a:p>
            <a:pPr marL="571500" indent="-571500" algn="just">
              <a:lnSpc>
                <a:spcPct val="150000"/>
              </a:lnSpc>
              <a:buFont typeface="Wingdings" panose="05000000000000000000" pitchFamily="2" charset="2"/>
              <a:buChar char="Ø"/>
            </a:pPr>
            <a:r>
              <a:rPr lang="en-US" sz="2800" b="1" dirty="0">
                <a:latin typeface="Arial Black" panose="020B0A04020102020204" pitchFamily="34" charset="0"/>
                <a:ea typeface="Times New Roman" panose="02020603050405020304" pitchFamily="18" charset="0"/>
                <a:cs typeface="Calibri" panose="020F0502020204030204" charset="0"/>
              </a:rPr>
              <a:t>Objective: </a:t>
            </a:r>
            <a:r>
              <a:rPr lang="en-US" sz="2800" b="1" dirty="0">
                <a:latin typeface="Arial" panose="020B0604020202020204" pitchFamily="34" charset="0"/>
                <a:ea typeface="Calibri" panose="020F0502020204030204" charset="0"/>
                <a:cs typeface="Calibri" panose="020F0502020204030204" charset="0"/>
              </a:rPr>
              <a:t>To make use of the vocabulary and pronunciation related with describing places, using the simple present tense.</a:t>
            </a:r>
            <a:endParaRPr lang="en-US" sz="2800" b="1" dirty="0">
              <a:latin typeface="Arial" panose="020B0604020202020204" pitchFamily="34" charset="0"/>
              <a:ea typeface="Calibri" panose="020F0502020204030204" charset="0"/>
              <a:cs typeface="Calibri" panose="020F0502020204030204" charset="0"/>
            </a:endParaRPr>
          </a:p>
          <a:p>
            <a:pPr marL="571500" indent="-571500" algn="just">
              <a:lnSpc>
                <a:spcPct val="150000"/>
              </a:lnSpc>
              <a:buFont typeface="Wingdings" panose="05000000000000000000" pitchFamily="2" charset="2"/>
              <a:buChar char="Ø"/>
            </a:pPr>
            <a:r>
              <a:rPr lang="en-US" sz="2800" b="1" dirty="0">
                <a:solidFill>
                  <a:prstClr val="black"/>
                </a:solidFill>
                <a:latin typeface="Arial Black" panose="020B0A04020102020204" pitchFamily="34" charset="0"/>
                <a:ea typeface="Times New Roman" panose="02020603050405020304" pitchFamily="18" charset="0"/>
                <a:cs typeface="Calibri" panose="020F0502020204030204" charset="0"/>
              </a:rPr>
              <a:t>Content: </a:t>
            </a:r>
            <a:r>
              <a:rPr lang="en-US" sz="2800" b="1" dirty="0">
                <a:latin typeface="Arial" panose="020B0604020202020204"/>
                <a:ea typeface="Calibri" panose="020F0502020204030204"/>
                <a:cs typeface="Calibri" panose="020F0502020204030204"/>
              </a:rPr>
              <a:t>Lexical: Expressions and adjectives used to describe places, plants, animals, tourism modalities</a:t>
            </a:r>
            <a:endParaRPr lang="es-MX" sz="2800" b="1" dirty="0">
              <a:ea typeface="Calibri" panose="020F0502020204030204"/>
              <a:cs typeface="Calibri" panose="020F0502020204030204"/>
            </a:endParaRPr>
          </a:p>
          <a:p>
            <a:pPr lvl="2" algn="just">
              <a:lnSpc>
                <a:spcPct val="150000"/>
              </a:lnSpc>
            </a:pPr>
            <a:r>
              <a:rPr lang="en-US" sz="2800" b="1" dirty="0">
                <a:latin typeface="Arial" panose="020B0604020202020204"/>
                <a:ea typeface="Calibri" panose="020F0502020204030204"/>
                <a:cs typeface="Calibri" panose="020F0502020204030204"/>
              </a:rPr>
              <a:t>Functional: Describe a place, make subjections.</a:t>
            </a:r>
            <a:endParaRPr lang="es-MX" sz="2800" b="1" dirty="0">
              <a:ea typeface="Calibri" panose="020F0502020204030204"/>
              <a:cs typeface="Calibri" panose="020F0502020204030204"/>
            </a:endParaRPr>
          </a:p>
          <a:p>
            <a:pPr lvl="2"/>
            <a:r>
              <a:rPr lang="en-US" sz="2800" b="1" dirty="0">
                <a:latin typeface="Arial" panose="020B0604020202020204"/>
                <a:ea typeface="Calibri" panose="020F0502020204030204"/>
              </a:rPr>
              <a:t>Grammatical: The simple present tense.</a:t>
            </a:r>
            <a:endParaRPr lang="en-US" sz="2800" b="1" dirty="0">
              <a:latin typeface="Arial" panose="020B0604020202020204"/>
              <a:ea typeface="Calibri" panose="020F0502020204030204"/>
            </a:endParaRPr>
          </a:p>
          <a:p>
            <a:pPr lvl="2"/>
            <a:r>
              <a:rPr lang="en-US" sz="2800" b="1" dirty="0">
                <a:latin typeface="Arial" panose="020B0604020202020204"/>
                <a:ea typeface="Calibri" panose="020F0502020204030204"/>
              </a:rPr>
              <a:t> </a:t>
            </a:r>
            <a:endParaRPr lang="en-US" sz="2800" b="1" dirty="0">
              <a:latin typeface="Arial" panose="020B0604020202020204"/>
              <a:ea typeface="Calibri" panose="020F0502020204030204"/>
            </a:endParaRPr>
          </a:p>
          <a:p>
            <a:pPr marL="1371600" lvl="2" indent="-457200">
              <a:buFont typeface="Wingdings" panose="05000000000000000000" pitchFamily="2" charset="2"/>
              <a:buChar char="Ø"/>
            </a:pPr>
            <a:r>
              <a:rPr lang="en-US" sz="2800" b="1" dirty="0">
                <a:latin typeface="Arial Black" panose="020B0A04020102020204" pitchFamily="34" charset="0"/>
                <a:ea typeface="Times New Roman" panose="02020603050405020304" pitchFamily="18" charset="0"/>
                <a:cs typeface="Calibri" panose="020F0502020204030204" charset="0"/>
              </a:rPr>
              <a:t>Method: </a:t>
            </a:r>
            <a:r>
              <a:rPr lang="en-US" sz="2800" b="1" dirty="0">
                <a:latin typeface="Arial" panose="020B0604020202020204"/>
                <a:ea typeface="Times New Roman" panose="02020603050405020304"/>
              </a:rPr>
              <a:t>Conscious practical </a:t>
            </a:r>
            <a:endParaRPr lang="en-US" sz="2800" b="1" dirty="0">
              <a:latin typeface="Arial" panose="020B0604020202020204"/>
              <a:ea typeface="Times New Roman" panose="02020603050405020304"/>
            </a:endParaRPr>
          </a:p>
          <a:p>
            <a:pPr lvl="2"/>
            <a:endParaRPr lang="en-US" sz="2800" b="1" dirty="0">
              <a:latin typeface="Arial" panose="020B0604020202020204"/>
              <a:ea typeface="Calibri" panose="020F0502020204030204"/>
            </a:endParaRPr>
          </a:p>
          <a:p>
            <a:pPr marL="571500" indent="-571500" algn="just">
              <a:lnSpc>
                <a:spcPct val="150000"/>
              </a:lnSpc>
              <a:buFont typeface="Wingdings" panose="05000000000000000000" pitchFamily="2" charset="2"/>
              <a:buChar char="Ø"/>
            </a:pPr>
            <a:endParaRPr lang="en-US" sz="2000" b="1" dirty="0">
              <a:latin typeface="Arial" panose="020B0604020202020204" pitchFamily="34" charset="0"/>
              <a:ea typeface="Times New Roman" panose="02020603050405020304" pitchFamily="18" charset="0"/>
              <a:cs typeface="Calibri" panose="020F0502020204030204" charset="0"/>
            </a:endParaRPr>
          </a:p>
        </p:txBody>
      </p:sp>
      <p:sp>
        <p:nvSpPr>
          <p:cNvPr id="4" name="Rectángulo 2"/>
          <p:cNvSpPr/>
          <p:nvPr/>
        </p:nvSpPr>
        <p:spPr>
          <a:xfrm>
            <a:off x="191252" y="188640"/>
            <a:ext cx="11858708" cy="588879"/>
          </a:xfrm>
          <a:prstGeom prst="rect">
            <a:avLst/>
          </a:prstGeom>
          <a:solidFill>
            <a:schemeClr val="bg1">
              <a:lumMod val="85000"/>
            </a:schemeClr>
          </a:solidFill>
        </p:spPr>
        <p:txBody>
          <a:bodyPr wrap="square">
            <a:spAutoFit/>
          </a:bodyPr>
          <a:lstStyle/>
          <a:p>
            <a:pPr marR="25400" algn="ctr">
              <a:lnSpc>
                <a:spcPct val="150000"/>
              </a:lnSpc>
            </a:pPr>
            <a:r>
              <a:rPr lang="en-US" sz="2400" b="1" dirty="0">
                <a:solidFill>
                  <a:srgbClr val="C00000"/>
                </a:solidFill>
                <a:latin typeface="Arial Black" panose="020B0A04020102020204" pitchFamily="34" charset="0"/>
                <a:ea typeface="Calibri" panose="020F0502020204030204" charset="0"/>
                <a:cs typeface="Arial" panose="020B0604020202020204" pitchFamily="34" charset="0"/>
              </a:rPr>
              <a:t>ACTIVITY 3  UNIT </a:t>
            </a:r>
            <a:r>
              <a:rPr lang="en-US" sz="2400" dirty="0">
                <a:solidFill>
                  <a:srgbClr val="C00000"/>
                </a:solidFill>
                <a:latin typeface="Arial Black" panose="020B0A04020102020204" pitchFamily="34" charset="0"/>
                <a:ea typeface="Calibri" panose="020F0502020204030204" charset="0"/>
              </a:rPr>
              <a:t>#9 ``A TRIP AROUND THE COUNTRY``</a:t>
            </a:r>
            <a:endParaRPr lang="en-US" sz="2400" b="1" dirty="0">
              <a:solidFill>
                <a:srgbClr val="C00000"/>
              </a:solidFill>
              <a:latin typeface="Arial Black" panose="020B0A04020102020204" pitchFamily="34" charset="0"/>
              <a:ea typeface="Calibri" panose="020F0502020204030204" charset="0"/>
              <a:cs typeface="Arial" panose="020B0604020202020204" pitchFamily="34"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191252" y="0"/>
            <a:ext cx="11798154" cy="6647974"/>
          </a:xfrm>
          <a:prstGeom prst="rect">
            <a:avLst/>
          </a:prstGeom>
        </p:spPr>
        <p:txBody>
          <a:bodyPr wrap="square">
            <a:spAutoFit/>
          </a:bodyPr>
          <a:lstStyle/>
          <a:p>
            <a:pPr lvl="2"/>
            <a:endParaRPr lang="en-US" sz="2000" b="1" dirty="0" smtClean="0">
              <a:solidFill>
                <a:prstClr val="black"/>
              </a:solidFill>
              <a:latin typeface="Arial" panose="020B0604020202020204"/>
              <a:ea typeface="Calibri" panose="020F0502020204030204" charset="0"/>
              <a:cs typeface="Calibri" panose="020F0502020204030204" charset="0"/>
            </a:endParaRPr>
          </a:p>
          <a:p>
            <a:pPr lvl="2"/>
            <a:endParaRPr lang="en-US" sz="2000" b="1" dirty="0" smtClean="0">
              <a:solidFill>
                <a:prstClr val="black"/>
              </a:solidFill>
              <a:latin typeface="Arial" panose="020B0604020202020204"/>
              <a:ea typeface="Calibri" panose="020F0502020204030204" charset="0"/>
              <a:cs typeface="Calibri" panose="020F0502020204030204" charset="0"/>
            </a:endParaRPr>
          </a:p>
          <a:p>
            <a:pPr marL="571500" indent="-571500" algn="just">
              <a:lnSpc>
                <a:spcPct val="150000"/>
              </a:lnSpc>
              <a:buFont typeface="Wingdings" panose="05000000000000000000" pitchFamily="2" charset="2"/>
              <a:buChar char="Ø"/>
            </a:pPr>
            <a:r>
              <a:rPr lang="en-US" sz="3200" b="1" dirty="0" smtClean="0">
                <a:solidFill>
                  <a:prstClr val="black"/>
                </a:solidFill>
                <a:latin typeface="Arial Black" panose="020B0A04020102020204" pitchFamily="34" charset="0"/>
                <a:ea typeface="Times New Roman" panose="02020603050405020304" pitchFamily="18" charset="0"/>
                <a:cs typeface="Calibri" panose="020F0502020204030204" charset="0"/>
              </a:rPr>
              <a:t>Teaching aids: </a:t>
            </a:r>
            <a:r>
              <a:rPr lang="en-US" sz="3200" b="1" dirty="0" smtClean="0">
                <a:solidFill>
                  <a:prstClr val="black"/>
                </a:solidFill>
                <a:latin typeface="Arial" panose="020B0604020202020204" pitchFamily="34" charset="0"/>
                <a:ea typeface="Times New Roman" panose="02020603050405020304" pitchFamily="18" charset="0"/>
                <a:cs typeface="Calibri" panose="020F0502020204030204" charset="0"/>
              </a:rPr>
              <a:t>Video and pictures</a:t>
            </a:r>
            <a:endParaRPr lang="es-ES" sz="3200" b="1" dirty="0" smtClean="0">
              <a:solidFill>
                <a:prstClr val="black"/>
              </a:solidFill>
              <a:ea typeface="Calibri" panose="020F0502020204030204" charset="0"/>
              <a:cs typeface="Calibri" panose="020F0502020204030204" charset="0"/>
            </a:endParaRPr>
          </a:p>
          <a:p>
            <a:pPr marL="571500" indent="-571500" algn="just">
              <a:lnSpc>
                <a:spcPct val="150000"/>
              </a:lnSpc>
              <a:buFont typeface="Wingdings" panose="05000000000000000000" pitchFamily="2" charset="2"/>
              <a:buChar char="Ø"/>
            </a:pPr>
            <a:r>
              <a:rPr lang="en-US" sz="3200" b="1" dirty="0" smtClean="0">
                <a:solidFill>
                  <a:prstClr val="black"/>
                </a:solidFill>
                <a:latin typeface="Arial Black" panose="020B0A04020102020204" pitchFamily="34" charset="0"/>
                <a:ea typeface="Times New Roman" panose="02020603050405020304" pitchFamily="18" charset="0"/>
                <a:cs typeface="Calibri" panose="020F0502020204030204" charset="0"/>
              </a:rPr>
              <a:t>Form of organization: </a:t>
            </a:r>
            <a:r>
              <a:rPr lang="en-US" sz="3200" b="1" dirty="0" smtClean="0">
                <a:solidFill>
                  <a:prstClr val="black"/>
                </a:solidFill>
                <a:latin typeface="Arial" panose="020B0604020202020204" pitchFamily="34" charset="0"/>
                <a:ea typeface="Times New Roman" panose="02020603050405020304" pitchFamily="18" charset="0"/>
                <a:cs typeface="Calibri" panose="020F0502020204030204" charset="0"/>
              </a:rPr>
              <a:t>Team work </a:t>
            </a:r>
            <a:endParaRPr lang="es-ES" sz="3200" b="1" dirty="0" smtClean="0">
              <a:solidFill>
                <a:prstClr val="black"/>
              </a:solidFill>
              <a:ea typeface="Calibri" panose="020F0502020204030204" charset="0"/>
              <a:cs typeface="Calibri" panose="020F0502020204030204" charset="0"/>
            </a:endParaRPr>
          </a:p>
          <a:p>
            <a:pPr marL="571500" indent="-571500" algn="just">
              <a:lnSpc>
                <a:spcPct val="150000"/>
              </a:lnSpc>
              <a:buFont typeface="Wingdings" panose="05000000000000000000" pitchFamily="2" charset="2"/>
              <a:buChar char="Ø"/>
            </a:pPr>
            <a:r>
              <a:rPr lang="en-US" sz="3200" b="1" dirty="0" smtClean="0">
                <a:solidFill>
                  <a:prstClr val="black"/>
                </a:solidFill>
                <a:latin typeface="Arial Black" panose="020B0A04020102020204" pitchFamily="34" charset="0"/>
                <a:ea typeface="Times New Roman" panose="02020603050405020304" pitchFamily="18" charset="0"/>
                <a:cs typeface="Calibri" panose="020F0502020204030204" charset="0"/>
              </a:rPr>
              <a:t>Form of assessment: </a:t>
            </a:r>
            <a:r>
              <a:rPr lang="en-US" sz="3200" b="1" dirty="0" smtClean="0">
                <a:solidFill>
                  <a:prstClr val="black"/>
                </a:solidFill>
                <a:latin typeface="Arial" panose="020B0604020202020204" pitchFamily="34" charset="0"/>
                <a:ea typeface="Times New Roman" panose="02020603050405020304" pitchFamily="18" charset="0"/>
                <a:cs typeface="Calibri" panose="020F0502020204030204" charset="0"/>
              </a:rPr>
              <a:t>Oral and written form </a:t>
            </a:r>
            <a:endParaRPr lang="en-US" sz="3200" b="1" dirty="0" smtClean="0">
              <a:solidFill>
                <a:prstClr val="black"/>
              </a:solidFill>
              <a:latin typeface="Arial" panose="020B0604020202020204" pitchFamily="34" charset="0"/>
              <a:ea typeface="Times New Roman" panose="02020603050405020304" pitchFamily="18" charset="0"/>
              <a:cs typeface="Calibri" panose="020F0502020204030204" charset="0"/>
            </a:endParaRPr>
          </a:p>
          <a:p>
            <a:pPr marL="571500" indent="-571500" algn="just">
              <a:lnSpc>
                <a:spcPct val="150000"/>
              </a:lnSpc>
              <a:buFont typeface="Wingdings" panose="05000000000000000000" pitchFamily="2" charset="2"/>
              <a:buChar char="Ø"/>
            </a:pPr>
            <a:r>
              <a:rPr lang="en-US" sz="3200" b="1" dirty="0" smtClean="0">
                <a:solidFill>
                  <a:prstClr val="black"/>
                </a:solidFill>
                <a:latin typeface="Arial Black" panose="020B0A04020102020204" pitchFamily="34" charset="0"/>
                <a:ea typeface="Times New Roman" panose="02020603050405020304" pitchFamily="18" charset="0"/>
                <a:cs typeface="Calibri" panose="020F0502020204030204" charset="0"/>
              </a:rPr>
              <a:t>Level of assimilation: </a:t>
            </a:r>
            <a:r>
              <a:rPr lang="en-US" sz="3200" b="1" dirty="0" smtClean="0">
                <a:solidFill>
                  <a:prstClr val="black"/>
                </a:solidFill>
                <a:latin typeface="Arial" panose="020B0604020202020204" pitchFamily="34" charset="0"/>
                <a:ea typeface="Times New Roman" panose="02020603050405020304" pitchFamily="18" charset="0"/>
                <a:cs typeface="Calibri" panose="020F0502020204030204" charset="0"/>
              </a:rPr>
              <a:t>Production</a:t>
            </a:r>
            <a:endParaRPr lang="en-US" sz="3200" b="1" dirty="0" smtClean="0">
              <a:solidFill>
                <a:prstClr val="black"/>
              </a:solidFill>
              <a:latin typeface="Arial" panose="020B0604020202020204" pitchFamily="34" charset="0"/>
              <a:ea typeface="Times New Roman" panose="02020603050405020304" pitchFamily="18" charset="0"/>
              <a:cs typeface="Calibri" panose="020F0502020204030204" charset="0"/>
            </a:endParaRPr>
          </a:p>
          <a:p>
            <a:pPr marL="571500" indent="-571500" algn="just">
              <a:lnSpc>
                <a:spcPct val="150000"/>
              </a:lnSpc>
              <a:buFont typeface="Wingdings" panose="05000000000000000000" pitchFamily="2" charset="2"/>
              <a:buChar char="Ø"/>
            </a:pPr>
            <a:r>
              <a:rPr lang="en-US" sz="3200" b="1" dirty="0" smtClean="0">
                <a:solidFill>
                  <a:prstClr val="black"/>
                </a:solidFill>
                <a:latin typeface="Arial Black" panose="020B0A04020102020204" pitchFamily="34" charset="0"/>
                <a:ea typeface="Times New Roman" panose="02020603050405020304" pitchFamily="18" charset="0"/>
                <a:cs typeface="Calibri" panose="020F0502020204030204" charset="0"/>
              </a:rPr>
              <a:t>Methodological conception: </a:t>
            </a:r>
            <a:r>
              <a:rPr lang="en-US" sz="3200" b="1" dirty="0" smtClean="0">
                <a:solidFill>
                  <a:prstClr val="black"/>
                </a:solidFill>
                <a:latin typeface="Arial" panose="020B0604020202020204" pitchFamily="34" charset="0"/>
                <a:ea typeface="Times New Roman" panose="02020603050405020304" pitchFamily="18" charset="0"/>
                <a:cs typeface="Calibri" panose="020F0502020204030204" charset="0"/>
              </a:rPr>
              <a:t>Communicative approach</a:t>
            </a:r>
            <a:endParaRPr lang="es-ES" sz="3200" b="1" dirty="0" smtClean="0">
              <a:solidFill>
                <a:prstClr val="black"/>
              </a:solidFill>
              <a:ea typeface="Calibri" panose="020F0502020204030204" charset="0"/>
              <a:cs typeface="Calibri" panose="020F0502020204030204" charset="0"/>
            </a:endParaRPr>
          </a:p>
          <a:p>
            <a:pPr marL="571500" indent="-571500" algn="just">
              <a:lnSpc>
                <a:spcPct val="150000"/>
              </a:lnSpc>
              <a:buFont typeface="Wingdings" panose="05000000000000000000" pitchFamily="2" charset="2"/>
              <a:buChar char="Ø"/>
            </a:pPr>
            <a:endParaRPr lang="es-ES" sz="3200" b="1" dirty="0" smtClean="0">
              <a:solidFill>
                <a:prstClr val="black"/>
              </a:solidFill>
              <a:ea typeface="Calibri" panose="020F0502020204030204" charset="0"/>
              <a:cs typeface="Calibri" panose="020F0502020204030204" charset="0"/>
            </a:endParaRPr>
          </a:p>
          <a:p>
            <a:pPr marL="571500" indent="-571500" algn="just">
              <a:lnSpc>
                <a:spcPct val="150000"/>
              </a:lnSpc>
            </a:pPr>
            <a:endParaRPr lang="es-ES" sz="2000" b="1" dirty="0" smtClean="0">
              <a:solidFill>
                <a:prstClr val="black"/>
              </a:solidFill>
              <a:ea typeface="Calibri" panose="020F0502020204030204" charset="0"/>
              <a:cs typeface="Calibri" panose="020F0502020204030204" charset="0"/>
            </a:endParaRPr>
          </a:p>
          <a:p>
            <a:pPr lvl="2"/>
            <a:endParaRPr lang="es-ES" sz="2000" b="1" dirty="0">
              <a:solidFill>
                <a:prstClr val="black"/>
              </a:solidFill>
              <a:ea typeface="Calibri" panose="020F0502020204030204" charset="0"/>
              <a:cs typeface="Calibri" panose="020F0502020204030204" charset="0"/>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p:nvPr/>
        </p:nvSpPr>
        <p:spPr>
          <a:xfrm>
            <a:off x="0" y="2430360"/>
            <a:ext cx="12240249" cy="1568206"/>
          </a:xfrm>
          <a:prstGeom prst="rect">
            <a:avLst/>
          </a:prstGeom>
          <a:solidFill>
            <a:sysClr val="window" lastClr="FFFFFF">
              <a:lumMod val="85000"/>
            </a:sysClr>
          </a:solidFill>
          <a:ln w="88900">
            <a:solidFill>
              <a:sysClr val="window" lastClr="FFFFFF">
                <a:lumMod val="85000"/>
              </a:sysClr>
            </a:solidFill>
            <a:miter/>
          </a:ln>
          <a:effectLst>
            <a:outerShdw dist="106914" dir="13500000" algn="ctr" rotWithShape="0">
              <a:srgbClr val="E7E6E6">
                <a:alpha val="50000"/>
              </a:srgbClr>
            </a:outerShdw>
          </a:effectLst>
        </p:spPr>
        <p:txBody>
          <a:bodyPr lIns="90000" tIns="45000" rIns="90000" bIns="45000">
            <a:spAutoFit/>
          </a:bodyPr>
          <a:lstStyle/>
          <a:p>
            <a:pPr marL="0" marR="0" lvl="0" indent="0" algn="ctr" defTabSz="914400" eaLnBrk="1" fontAlgn="auto" latinLnBrk="0" hangingPunct="1">
              <a:lnSpc>
                <a:spcPct val="100000"/>
              </a:lnSpc>
              <a:spcBef>
                <a:spcPts val="4800"/>
              </a:spcBef>
              <a:spcAft>
                <a:spcPts val="0"/>
              </a:spcAft>
              <a:buClrTx/>
              <a:buSzTx/>
              <a:buFontTx/>
              <a:buNone/>
              <a:defRPr/>
            </a:pPr>
            <a:r>
              <a:rPr kumimoji="0" lang="en-US" sz="9600" i="0" u="none" strike="noStrike" kern="0" cap="none" spc="-1" normalizeH="0" baseline="0" noProof="0" dirty="0">
                <a:ln>
                  <a:noFill/>
                </a:ln>
                <a:solidFill>
                  <a:srgbClr val="C00000"/>
                </a:solidFill>
                <a:effectLst/>
                <a:uLnTx/>
                <a:uFillTx/>
                <a:latin typeface="Arial Black" panose="020B0A04020102020204"/>
              </a:rPr>
              <a:t>Procedure</a:t>
            </a:r>
            <a:endParaRPr kumimoji="0" lang="en-US" sz="9600" i="0" u="none" strike="noStrike" kern="0" cap="none" spc="-1" normalizeH="0" baseline="0" noProof="0" dirty="0">
              <a:ln>
                <a:noFill/>
              </a:ln>
              <a:solidFill>
                <a:srgbClr val="C00000"/>
              </a:solidFill>
              <a:effectLst/>
              <a:uLnTx/>
              <a:uFillTx/>
              <a:latin typeface="Arial" panose="020B0604020202020204"/>
            </a:endParaRPr>
          </a:p>
        </p:txBody>
      </p:sp>
      <p:sp>
        <p:nvSpPr>
          <p:cNvPr id="4" name="3 CuadroTexto"/>
          <p:cNvSpPr txBox="1"/>
          <p:nvPr/>
        </p:nvSpPr>
        <p:spPr>
          <a:xfrm>
            <a:off x="619880" y="4643446"/>
            <a:ext cx="10930014" cy="954107"/>
          </a:xfrm>
          <a:prstGeom prst="rect">
            <a:avLst/>
          </a:prstGeom>
          <a:noFill/>
        </p:spPr>
        <p:txBody>
          <a:bodyPr wrap="square" rtlCol="0">
            <a:spAutoFit/>
          </a:bodyPr>
          <a:lstStyle/>
          <a:p>
            <a:r>
              <a:rPr lang="es-ES" sz="2800" b="1" dirty="0" smtClean="0"/>
              <a:t>En esta parte se explica lo que los estudiantes van a hacer en la actividad…</a:t>
            </a:r>
            <a:endParaRPr lang="es-ES" sz="2800" b="1"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438492" y="0"/>
            <a:ext cx="11058200" cy="3877985"/>
          </a:xfrm>
          <a:prstGeom prst="rect">
            <a:avLst/>
          </a:prstGeom>
        </p:spPr>
        <p:txBody>
          <a:bodyPr wrap="square">
            <a:spAutoFit/>
          </a:bodyPr>
          <a:lstStyle/>
          <a:p>
            <a:pPr algn="just">
              <a:lnSpc>
                <a:spcPct val="150000"/>
              </a:lnSpc>
            </a:pPr>
            <a:r>
              <a:rPr lang="en-US" sz="3200" b="1" dirty="0">
                <a:solidFill>
                  <a:prstClr val="black"/>
                </a:solidFill>
                <a:latin typeface="Arial Black" panose="020B0A04020102020204" pitchFamily="34" charset="0"/>
                <a:ea typeface="Times New Roman" panose="02020603050405020304" pitchFamily="18" charset="0"/>
                <a:cs typeface="Arial" panose="020B0604020202020204" pitchFamily="34" charset="0"/>
              </a:rPr>
              <a:t>Pre listening activity </a:t>
            </a:r>
            <a:endParaRPr lang="es-ES" sz="3200" dirty="0">
              <a:solidFill>
                <a:prstClr val="black"/>
              </a:solidFill>
              <a:latin typeface="Arial Black" panose="020B0A04020102020204" pitchFamily="34" charset="0"/>
              <a:ea typeface="Calibri" panose="020F0502020204030204" charset="0"/>
              <a:cs typeface="Arial" panose="020B0604020202020204" pitchFamily="34" charset="0"/>
            </a:endParaRPr>
          </a:p>
          <a:p>
            <a:pPr algn="just">
              <a:lnSpc>
                <a:spcPct val="150000"/>
              </a:lnSpc>
            </a:pPr>
            <a:r>
              <a:rPr lang="en-US" sz="3200" b="1" dirty="0">
                <a:solidFill>
                  <a:prstClr val="black"/>
                </a:solidFill>
                <a:latin typeface="Arial Black" panose="020B0A04020102020204" pitchFamily="34" charset="0"/>
                <a:ea typeface="Times New Roman" panose="02020603050405020304" pitchFamily="18" charset="0"/>
                <a:cs typeface="Arial" panose="020B0604020202020204" pitchFamily="34" charset="0"/>
              </a:rPr>
              <a:t>Objective: To identify places of tourist interest emphasizing a place in the locality </a:t>
            </a:r>
            <a:endParaRPr lang="es-ES" sz="3200" dirty="0">
              <a:solidFill>
                <a:prstClr val="black"/>
              </a:solidFill>
              <a:latin typeface="Arial Black" panose="020B0A04020102020204" pitchFamily="34" charset="0"/>
              <a:ea typeface="Calibri" panose="020F0502020204030204" charset="0"/>
              <a:cs typeface="Arial" panose="020B0604020202020204" pitchFamily="34" charset="0"/>
            </a:endParaRPr>
          </a:p>
          <a:p>
            <a:pPr marL="342900" indent="-342900" algn="just">
              <a:lnSpc>
                <a:spcPct val="150000"/>
              </a:lnSpc>
              <a:buFont typeface="+mj-lt"/>
              <a:buAutoNum type="arabicPeriod"/>
            </a:pPr>
            <a:r>
              <a:rPr lang="en-US" sz="3200" b="1" dirty="0">
                <a:solidFill>
                  <a:prstClr val="black"/>
                </a:solidFill>
                <a:latin typeface="Arial" panose="020B0604020202020204" pitchFamily="34" charset="0"/>
                <a:ea typeface="SimSun" panose="02010600030101010101" pitchFamily="2" charset="-122"/>
                <a:cs typeface="Arial" panose="020B0604020202020204" pitchFamily="34" charset="0"/>
              </a:rPr>
              <a:t>Identify the places </a:t>
            </a:r>
            <a:endParaRPr lang="en-US" sz="3200" b="1" dirty="0" smtClean="0">
              <a:solidFill>
                <a:prstClr val="black"/>
              </a:solidFill>
              <a:latin typeface="Arial" panose="020B0604020202020204" pitchFamily="34" charset="0"/>
              <a:ea typeface="SimSun" panose="02010600030101010101" pitchFamily="2" charset="-122"/>
              <a:cs typeface="Arial" panose="020B0604020202020204" pitchFamily="34" charset="0"/>
            </a:endParaRPr>
          </a:p>
          <a:p>
            <a:pPr marL="342900" indent="-342900" algn="just">
              <a:lnSpc>
                <a:spcPct val="150000"/>
              </a:lnSpc>
              <a:buFont typeface="+mj-lt"/>
              <a:buAutoNum type="arabicPeriod"/>
            </a:pPr>
            <a:endParaRPr lang="es-ES" sz="3600" dirty="0">
              <a:solidFill>
                <a:prstClr val="black"/>
              </a:solidFill>
              <a:latin typeface="Arial" panose="020B0604020202020204" pitchFamily="34" charset="0"/>
              <a:ea typeface="Calibri" panose="020F0502020204030204" charset="0"/>
              <a:cs typeface="Arial" panose="020B0604020202020204" pitchFamily="34" charset="0"/>
            </a:endParaRPr>
          </a:p>
        </p:txBody>
      </p:sp>
      <p:pic>
        <p:nvPicPr>
          <p:cNvPr id="11" name="Imagen 10" descr="C:\Users\Apis\AppData\Local\Microsoft\Windows\INetCache\Content.Word\20221119_120135.jpg"/>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438499" y="2976009"/>
            <a:ext cx="3616815" cy="2728761"/>
          </a:xfrm>
          <a:prstGeom prst="rect">
            <a:avLst/>
          </a:prstGeom>
          <a:noFill/>
          <a:ln>
            <a:noFill/>
          </a:ln>
        </p:spPr>
      </p:pic>
      <p:pic>
        <p:nvPicPr>
          <p:cNvPr id="12" name="Imagen 11" descr="C:\Users\Apis\AppData\Local\Microsoft\Windows\INetCache\Content.Word\20221119_120104.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14922" y="2976009"/>
            <a:ext cx="3645697" cy="2728761"/>
          </a:xfrm>
          <a:prstGeom prst="rect">
            <a:avLst/>
          </a:prstGeom>
          <a:noFill/>
          <a:ln>
            <a:noFill/>
          </a:ln>
        </p:spPr>
      </p:pic>
      <p:pic>
        <p:nvPicPr>
          <p:cNvPr id="13" name="Imagen 12" descr="C:\Users\Apis\AppData\Local\Microsoft\Windows\INetCache\Content.Word\20221119_120043.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20242" y="2970925"/>
            <a:ext cx="3536073" cy="2733840"/>
          </a:xfrm>
          <a:prstGeom prst="rect">
            <a:avLst/>
          </a:prstGeom>
          <a:noFill/>
          <a:ln>
            <a:noFill/>
          </a:ln>
        </p:spPr>
      </p:pic>
      <p:sp>
        <p:nvSpPr>
          <p:cNvPr id="8" name="Rectángulo 7"/>
          <p:cNvSpPr/>
          <p:nvPr/>
        </p:nvSpPr>
        <p:spPr>
          <a:xfrm>
            <a:off x="438499" y="5704780"/>
            <a:ext cx="7997897" cy="751488"/>
          </a:xfrm>
          <a:prstGeom prst="rect">
            <a:avLst/>
          </a:prstGeom>
        </p:spPr>
        <p:txBody>
          <a:bodyPr wrap="square">
            <a:spAutoFit/>
          </a:bodyPr>
          <a:lstStyle/>
          <a:p>
            <a:pPr marL="342900" indent="-342900" algn="just">
              <a:lnSpc>
                <a:spcPct val="150000"/>
              </a:lnSpc>
              <a:buFont typeface="+mj-lt"/>
              <a:buAutoNum type="arabicPeriod"/>
            </a:pPr>
            <a:r>
              <a:rPr lang="en-US" sz="3200" b="1" dirty="0">
                <a:solidFill>
                  <a:prstClr val="black"/>
                </a:solidFill>
                <a:latin typeface="Arial" panose="020B0604020202020204" pitchFamily="34" charset="0"/>
                <a:ea typeface="SimSun" panose="02010600030101010101" pitchFamily="2" charset="-122"/>
                <a:cs typeface="Calibri" panose="020F0502020204030204" charset="0"/>
              </a:rPr>
              <a:t>Which one belongs to your locality?</a:t>
            </a:r>
            <a:endParaRPr lang="es-ES" sz="3200" b="1" dirty="0">
              <a:solidFill>
                <a:prstClr val="black"/>
              </a:solidFill>
              <a:ea typeface="Calibri" panose="020F0502020204030204" charset="0"/>
              <a:cs typeface="Calibri" panose="020F0502020204030204" charset="0"/>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223813" y="144271"/>
            <a:ext cx="11683964" cy="6832640"/>
          </a:xfrm>
          <a:prstGeom prst="rect">
            <a:avLst/>
          </a:prstGeom>
        </p:spPr>
        <p:txBody>
          <a:bodyPr wrap="square">
            <a:spAutoFit/>
          </a:bodyPr>
          <a:lstStyle/>
          <a:p>
            <a:pPr algn="just">
              <a:lnSpc>
                <a:spcPct val="150000"/>
              </a:lnSpc>
            </a:pPr>
            <a:r>
              <a:rPr lang="en-US" sz="3200" b="1" dirty="0" smtClean="0">
                <a:solidFill>
                  <a:prstClr val="black"/>
                </a:solidFill>
                <a:latin typeface="Arial Black" panose="020B0A04020102020204" pitchFamily="34" charset="0"/>
                <a:ea typeface="SimSun" panose="02010600030101010101" pitchFamily="2" charset="-122"/>
                <a:cs typeface="Calibri" panose="020F0502020204030204" charset="0"/>
              </a:rPr>
              <a:t>After </a:t>
            </a:r>
            <a:r>
              <a:rPr lang="en-US" sz="3200" b="1" dirty="0">
                <a:solidFill>
                  <a:prstClr val="black"/>
                </a:solidFill>
                <a:latin typeface="Arial Black" panose="020B0A04020102020204" pitchFamily="34" charset="0"/>
                <a:ea typeface="SimSun" panose="02010600030101010101" pitchFamily="2" charset="-122"/>
                <a:cs typeface="Calibri" panose="020F0502020204030204" charset="0"/>
              </a:rPr>
              <a:t>that the </a:t>
            </a:r>
            <a:r>
              <a:rPr lang="en-US" sz="3200" b="1" dirty="0" err="1">
                <a:solidFill>
                  <a:prstClr val="black"/>
                </a:solidFill>
                <a:latin typeface="Arial Black" panose="020B0A04020102020204" pitchFamily="34" charset="0"/>
                <a:ea typeface="SimSun" panose="02010600030101010101" pitchFamily="2" charset="-122"/>
                <a:cs typeface="Calibri" panose="020F0502020204030204" charset="0"/>
              </a:rPr>
              <a:t>audiotext</a:t>
            </a:r>
            <a:r>
              <a:rPr lang="en-US" sz="3200" b="1" dirty="0">
                <a:solidFill>
                  <a:prstClr val="black"/>
                </a:solidFill>
                <a:latin typeface="Arial Black" panose="020B0A04020102020204" pitchFamily="34" charset="0"/>
                <a:ea typeface="SimSun" panose="02010600030101010101" pitchFamily="2" charset="-122"/>
                <a:cs typeface="Calibri" panose="020F0502020204030204" charset="0"/>
              </a:rPr>
              <a:t> is </a:t>
            </a:r>
            <a:r>
              <a:rPr lang="en-US" sz="3200" b="1" dirty="0" smtClean="0">
                <a:solidFill>
                  <a:prstClr val="black"/>
                </a:solidFill>
                <a:latin typeface="Arial Black" panose="020B0A04020102020204" pitchFamily="34" charset="0"/>
                <a:ea typeface="SimSun" panose="02010600030101010101" pitchFamily="2" charset="-122"/>
                <a:cs typeface="Calibri" panose="020F0502020204030204" charset="0"/>
              </a:rPr>
              <a:t>played</a:t>
            </a:r>
            <a:endParaRPr lang="en-US" sz="3200" b="1" dirty="0" smtClean="0">
              <a:solidFill>
                <a:prstClr val="black"/>
              </a:solidFill>
              <a:latin typeface="Arial Black" panose="020B0A04020102020204" pitchFamily="34" charset="0"/>
              <a:ea typeface="SimSun" panose="02010600030101010101" pitchFamily="2" charset="-122"/>
              <a:cs typeface="Calibri" panose="020F0502020204030204" charset="0"/>
            </a:endParaRPr>
          </a:p>
          <a:p>
            <a:pPr algn="just">
              <a:lnSpc>
                <a:spcPct val="150000"/>
              </a:lnSpc>
            </a:pPr>
            <a:r>
              <a:rPr lang="en-US" sz="3200" b="1" dirty="0">
                <a:solidFill>
                  <a:prstClr val="black"/>
                </a:solidFill>
                <a:latin typeface="Arial Black" panose="020B0A04020102020204" pitchFamily="34" charset="0"/>
                <a:ea typeface="Times New Roman" panose="02020603050405020304" pitchFamily="18" charset="0"/>
                <a:cs typeface="Calibri" panose="020F0502020204030204" charset="0"/>
              </a:rPr>
              <a:t>Objective: To comprehend general information about the text</a:t>
            </a:r>
            <a:endParaRPr lang="es-ES" sz="3200" dirty="0">
              <a:solidFill>
                <a:prstClr val="black"/>
              </a:solidFill>
              <a:latin typeface="Arial Black" panose="020B0A04020102020204" pitchFamily="34" charset="0"/>
              <a:ea typeface="Calibri" panose="020F0502020204030204" charset="0"/>
              <a:cs typeface="Calibri" panose="020F0502020204030204" charset="0"/>
            </a:endParaRPr>
          </a:p>
          <a:p>
            <a:pPr marL="342900" indent="-342900" algn="just">
              <a:lnSpc>
                <a:spcPct val="150000"/>
              </a:lnSpc>
              <a:buFont typeface="+mj-lt"/>
              <a:buAutoNum type="arabicPeriod"/>
            </a:pPr>
            <a:r>
              <a:rPr lang="en-US" sz="3200" b="1" dirty="0">
                <a:solidFill>
                  <a:prstClr val="black"/>
                </a:solidFill>
                <a:latin typeface="Arial" panose="020B0604020202020204" pitchFamily="34" charset="0"/>
                <a:ea typeface="Times New Roman" panose="02020603050405020304" pitchFamily="18" charset="0"/>
                <a:cs typeface="Calibri" panose="020F0502020204030204" charset="0"/>
              </a:rPr>
              <a:t>Select the statement that comprises better what the text is about.</a:t>
            </a:r>
            <a:endParaRPr lang="es-ES" sz="3200" b="1" dirty="0">
              <a:solidFill>
                <a:prstClr val="black"/>
              </a:solidFill>
              <a:ea typeface="Calibri" panose="020F0502020204030204" charset="0"/>
              <a:cs typeface="Calibri" panose="020F0502020204030204" charset="0"/>
            </a:endParaRPr>
          </a:p>
          <a:p>
            <a:pPr marL="457200" algn="just">
              <a:lnSpc>
                <a:spcPct val="150000"/>
              </a:lnSpc>
            </a:pPr>
            <a:r>
              <a:rPr lang="en-US" sz="3200" b="1" dirty="0">
                <a:solidFill>
                  <a:prstClr val="black"/>
                </a:solidFill>
                <a:latin typeface="Arial" panose="020B0604020202020204" pitchFamily="34" charset="0"/>
                <a:ea typeface="Times New Roman" panose="02020603050405020304" pitchFamily="18" charset="0"/>
                <a:cs typeface="Calibri" panose="020F0502020204030204" charset="0"/>
              </a:rPr>
              <a:t>___Important natural places in the province</a:t>
            </a:r>
            <a:endParaRPr lang="es-ES" sz="3200" b="1" dirty="0">
              <a:solidFill>
                <a:prstClr val="black"/>
              </a:solidFill>
              <a:ea typeface="Calibri" panose="020F0502020204030204" charset="0"/>
              <a:cs typeface="Calibri" panose="020F0502020204030204" charset="0"/>
            </a:endParaRPr>
          </a:p>
          <a:p>
            <a:pPr marL="457200" algn="just">
              <a:lnSpc>
                <a:spcPct val="150000"/>
              </a:lnSpc>
            </a:pPr>
            <a:r>
              <a:rPr lang="en-US" sz="3200" b="1" dirty="0">
                <a:solidFill>
                  <a:prstClr val="black"/>
                </a:solidFill>
                <a:latin typeface="Arial" panose="020B0604020202020204" pitchFamily="34" charset="0"/>
                <a:ea typeface="Times New Roman" panose="02020603050405020304" pitchFamily="18" charset="0"/>
                <a:cs typeface="Calibri" panose="020F0502020204030204" charset="0"/>
              </a:rPr>
              <a:t>___The orchid garden and its main characteristics</a:t>
            </a:r>
            <a:endParaRPr lang="es-ES" sz="3200" b="1" dirty="0">
              <a:solidFill>
                <a:prstClr val="black"/>
              </a:solidFill>
              <a:ea typeface="Calibri" panose="020F0502020204030204" charset="0"/>
              <a:cs typeface="Calibri" panose="020F0502020204030204" charset="0"/>
            </a:endParaRPr>
          </a:p>
          <a:p>
            <a:pPr marL="457200" algn="just">
              <a:lnSpc>
                <a:spcPct val="150000"/>
              </a:lnSpc>
            </a:pPr>
            <a:r>
              <a:rPr lang="en-US" sz="3200" b="1" dirty="0">
                <a:solidFill>
                  <a:prstClr val="black"/>
                </a:solidFill>
                <a:latin typeface="Arial" panose="020B0604020202020204" pitchFamily="34" charset="0"/>
                <a:ea typeface="Times New Roman" panose="02020603050405020304" pitchFamily="18" charset="0"/>
                <a:cs typeface="Calibri" panose="020F0502020204030204" charset="0"/>
              </a:rPr>
              <a:t>___The research center in the west of Cuba</a:t>
            </a:r>
            <a:endParaRPr lang="es-ES" sz="3200" b="1" dirty="0">
              <a:solidFill>
                <a:prstClr val="black"/>
              </a:solidFill>
              <a:ea typeface="Calibri" panose="020F0502020204030204" charset="0"/>
              <a:cs typeface="Calibri" panose="020F0502020204030204" charset="0"/>
            </a:endParaRPr>
          </a:p>
          <a:p>
            <a:pPr algn="just">
              <a:lnSpc>
                <a:spcPct val="150000"/>
              </a:lnSpc>
            </a:pPr>
            <a:endParaRPr lang="es-ES" sz="3600" dirty="0">
              <a:solidFill>
                <a:prstClr val="black"/>
              </a:solidFill>
              <a:ea typeface="Calibri" panose="020F0502020204030204" charset="0"/>
              <a:cs typeface="Calibri" panose="020F0502020204030204" charset="0"/>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78145" y="144991"/>
            <a:ext cx="11743342" cy="6555641"/>
          </a:xfrm>
          <a:prstGeom prst="rect">
            <a:avLst/>
          </a:prstGeom>
        </p:spPr>
        <p:txBody>
          <a:bodyPr wrap="square">
            <a:spAutoFit/>
          </a:bodyPr>
          <a:lstStyle/>
          <a:p>
            <a:pPr algn="just">
              <a:lnSpc>
                <a:spcPct val="150000"/>
              </a:lnSpc>
            </a:pPr>
            <a:r>
              <a:rPr lang="en-US" sz="3200" b="1"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3500" b="1" dirty="0">
                <a:solidFill>
                  <a:prstClr val="black"/>
                </a:solidFill>
                <a:latin typeface="Arial Black" panose="020B0A04020102020204" pitchFamily="34" charset="0"/>
                <a:ea typeface="Times New Roman" panose="02020603050405020304" pitchFamily="18" charset="0"/>
                <a:cs typeface="Arial" panose="020B0604020202020204" pitchFamily="34" charset="0"/>
              </a:rPr>
              <a:t>Objective: To comprehend specific information provided in the text</a:t>
            </a:r>
            <a:endParaRPr lang="es-ES" sz="3500" dirty="0">
              <a:solidFill>
                <a:prstClr val="black"/>
              </a:solidFill>
              <a:latin typeface="Arial Black" panose="020B0A04020102020204" pitchFamily="34" charset="0"/>
              <a:ea typeface="Calibri" panose="020F0502020204030204" charset="0"/>
              <a:cs typeface="Arial" panose="020B0604020202020204" pitchFamily="34" charset="0"/>
            </a:endParaRPr>
          </a:p>
          <a:p>
            <a:pPr marL="342900" indent="-342900" algn="just">
              <a:lnSpc>
                <a:spcPct val="150000"/>
              </a:lnSpc>
              <a:buFont typeface="+mj-lt"/>
              <a:buAutoNum type="arabicPeriod"/>
            </a:pPr>
            <a:r>
              <a:rPr lang="en-US" sz="3500" b="1" dirty="0">
                <a:solidFill>
                  <a:prstClr val="black"/>
                </a:solidFill>
                <a:latin typeface="Arial" panose="020B0604020202020204" pitchFamily="34" charset="0"/>
                <a:ea typeface="Times New Roman" panose="02020603050405020304" pitchFamily="18" charset="0"/>
                <a:cs typeface="Arial" panose="020B0604020202020204" pitchFamily="34" charset="0"/>
              </a:rPr>
              <a:t>Answer the questions </a:t>
            </a:r>
            <a:endParaRPr lang="es-ES" sz="3500" b="1" dirty="0">
              <a:solidFill>
                <a:prstClr val="black"/>
              </a:solidFill>
              <a:latin typeface="Arial" panose="020B0604020202020204" pitchFamily="34" charset="0"/>
              <a:ea typeface="Calibri" panose="020F0502020204030204" charset="0"/>
              <a:cs typeface="Arial" panose="020B0604020202020204" pitchFamily="34" charset="0"/>
            </a:endParaRPr>
          </a:p>
          <a:p>
            <a:pPr marL="800100" lvl="1" indent="-342900" algn="just">
              <a:lnSpc>
                <a:spcPct val="150000"/>
              </a:lnSpc>
              <a:buFont typeface="+mj-lt"/>
              <a:buAutoNum type="alphaLcPeriod"/>
            </a:pPr>
            <a:r>
              <a:rPr lang="en-US" sz="3500" b="1" dirty="0">
                <a:solidFill>
                  <a:prstClr val="black"/>
                </a:solidFill>
                <a:latin typeface="Arial" panose="020B0604020202020204" pitchFamily="34" charset="0"/>
                <a:ea typeface="Times New Roman" panose="02020603050405020304" pitchFamily="18" charset="0"/>
                <a:cs typeface="Arial" panose="020B0604020202020204" pitchFamily="34" charset="0"/>
              </a:rPr>
              <a:t>Where is located the Botanical </a:t>
            </a:r>
            <a:r>
              <a:rPr lang="en-US" sz="3500" b="1" i="1" dirty="0">
                <a:solidFill>
                  <a:prstClr val="black"/>
                </a:solidFill>
                <a:latin typeface="Arial" panose="020B0604020202020204" pitchFamily="34" charset="0"/>
                <a:ea typeface="Times New Roman" panose="02020603050405020304" pitchFamily="18" charset="0"/>
                <a:cs typeface="Arial" panose="020B0604020202020204" pitchFamily="34" charset="0"/>
              </a:rPr>
              <a:t>orchid garden</a:t>
            </a:r>
            <a:r>
              <a:rPr lang="en-US" sz="3500" b="1" dirty="0">
                <a:solidFill>
                  <a:prstClr val="black"/>
                </a:solidFill>
                <a:latin typeface="Arial" panose="020B0604020202020204" pitchFamily="34" charset="0"/>
                <a:ea typeface="Times New Roman" panose="02020603050405020304" pitchFamily="18" charset="0"/>
                <a:cs typeface="Arial" panose="020B0604020202020204" pitchFamily="34" charset="0"/>
              </a:rPr>
              <a:t> of </a:t>
            </a:r>
            <a:r>
              <a:rPr lang="en-US" sz="3500" b="1" dirty="0" err="1">
                <a:solidFill>
                  <a:prstClr val="black"/>
                </a:solidFill>
                <a:latin typeface="Arial" panose="020B0604020202020204" pitchFamily="34" charset="0"/>
                <a:ea typeface="Times New Roman" panose="02020603050405020304" pitchFamily="18" charset="0"/>
                <a:cs typeface="Arial" panose="020B0604020202020204" pitchFamily="34" charset="0"/>
              </a:rPr>
              <a:t>Soroa</a:t>
            </a:r>
            <a:r>
              <a:rPr lang="en-US" sz="3500" b="1"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endParaRPr lang="es-ES" sz="3500" b="1" dirty="0">
              <a:solidFill>
                <a:prstClr val="black"/>
              </a:solidFill>
              <a:latin typeface="Arial" panose="020B0604020202020204" pitchFamily="34" charset="0"/>
              <a:ea typeface="Calibri" panose="020F0502020204030204" charset="0"/>
              <a:cs typeface="Arial" panose="020B0604020202020204" pitchFamily="34" charset="0"/>
            </a:endParaRPr>
          </a:p>
          <a:p>
            <a:pPr marL="800100" lvl="1" indent="-342900" algn="just">
              <a:lnSpc>
                <a:spcPct val="150000"/>
              </a:lnSpc>
              <a:buFont typeface="+mj-lt"/>
              <a:buAutoNum type="alphaLcPeriod"/>
            </a:pPr>
            <a:r>
              <a:rPr lang="en-US" sz="3500" b="1" dirty="0">
                <a:solidFill>
                  <a:prstClr val="black"/>
                </a:solidFill>
                <a:latin typeface="Arial" panose="020B0604020202020204" pitchFamily="34" charset="0"/>
                <a:ea typeface="Times New Roman" panose="02020603050405020304" pitchFamily="18" charset="0"/>
                <a:cs typeface="Arial" panose="020B0604020202020204" pitchFamily="34" charset="0"/>
              </a:rPr>
              <a:t>What does mean that the </a:t>
            </a:r>
            <a:r>
              <a:rPr lang="en-US" sz="3500" b="1" i="1" dirty="0">
                <a:solidFill>
                  <a:prstClr val="black"/>
                </a:solidFill>
                <a:latin typeface="Arial" panose="020B0604020202020204" pitchFamily="34" charset="0"/>
                <a:ea typeface="Times New Roman" panose="02020603050405020304" pitchFamily="18" charset="0"/>
                <a:cs typeface="Arial" panose="020B0604020202020204" pitchFamily="34" charset="0"/>
              </a:rPr>
              <a:t>orchid garden</a:t>
            </a:r>
            <a:r>
              <a:rPr lang="en-US" sz="3500" b="1" dirty="0">
                <a:solidFill>
                  <a:prstClr val="black"/>
                </a:solidFill>
                <a:latin typeface="Arial" panose="020B0604020202020204" pitchFamily="34" charset="0"/>
                <a:ea typeface="Times New Roman" panose="02020603050405020304" pitchFamily="18" charset="0"/>
                <a:cs typeface="Arial" panose="020B0604020202020204" pitchFamily="34" charset="0"/>
              </a:rPr>
              <a:t> is National patrimony?  </a:t>
            </a:r>
            <a:endParaRPr lang="es-ES" sz="3500" b="1" dirty="0">
              <a:solidFill>
                <a:prstClr val="black"/>
              </a:solidFill>
              <a:latin typeface="Arial" panose="020B0604020202020204" pitchFamily="34" charset="0"/>
              <a:ea typeface="Calibri" panose="020F0502020204030204" charset="0"/>
              <a:cs typeface="Arial" panose="020B0604020202020204" pitchFamily="34" charset="0"/>
            </a:endParaRPr>
          </a:p>
          <a:p>
            <a:pPr marL="800100" lvl="1" indent="-342900" algn="just">
              <a:lnSpc>
                <a:spcPct val="150000"/>
              </a:lnSpc>
              <a:buFont typeface="+mj-lt"/>
              <a:buAutoNum type="alphaLcPeriod"/>
            </a:pPr>
            <a:r>
              <a:rPr lang="en-US" sz="3500" b="1" dirty="0">
                <a:solidFill>
                  <a:prstClr val="black"/>
                </a:solidFill>
                <a:latin typeface="Arial" panose="020B0604020202020204" pitchFamily="34" charset="0"/>
                <a:ea typeface="Times New Roman" panose="02020603050405020304" pitchFamily="18" charset="0"/>
                <a:cs typeface="Arial" panose="020B0604020202020204" pitchFamily="34" charset="0"/>
              </a:rPr>
              <a:t>What is its social object?  </a:t>
            </a:r>
            <a:endParaRPr lang="es-ES" sz="3500" b="1" dirty="0">
              <a:solidFill>
                <a:prstClr val="black"/>
              </a:solidFill>
              <a:latin typeface="Arial" panose="020B0604020202020204" pitchFamily="34" charset="0"/>
              <a:ea typeface="Calibri" panose="020F050202020403020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69978" y="836264"/>
            <a:ext cx="11743342" cy="5078313"/>
          </a:xfrm>
          <a:prstGeom prst="rect">
            <a:avLst/>
          </a:prstGeom>
        </p:spPr>
        <p:txBody>
          <a:bodyPr wrap="square">
            <a:spAutoFit/>
          </a:bodyPr>
          <a:lstStyle/>
          <a:p>
            <a:pPr algn="just">
              <a:lnSpc>
                <a:spcPct val="150000"/>
              </a:lnSpc>
            </a:pPr>
            <a:r>
              <a:rPr lang="en-US" sz="3600" b="1" dirty="0" smtClean="0">
                <a:solidFill>
                  <a:prstClr val="black"/>
                </a:solidFill>
                <a:latin typeface="Arial" panose="020B0604020202020204" pitchFamily="34" charset="0"/>
                <a:ea typeface="Times New Roman" panose="02020603050405020304" pitchFamily="18" charset="0"/>
                <a:cs typeface="Arial" panose="020B0604020202020204" pitchFamily="34" charset="0"/>
              </a:rPr>
              <a:t>d. When </a:t>
            </a:r>
            <a:r>
              <a:rPr lang="en-US" sz="3600" b="1" dirty="0">
                <a:solidFill>
                  <a:prstClr val="black"/>
                </a:solidFill>
                <a:latin typeface="Arial" panose="020B0604020202020204" pitchFamily="34" charset="0"/>
                <a:ea typeface="Times New Roman" panose="02020603050405020304" pitchFamily="18" charset="0"/>
                <a:cs typeface="Arial" panose="020B0604020202020204" pitchFamily="34" charset="0"/>
              </a:rPr>
              <a:t>was it created?  </a:t>
            </a:r>
            <a:endParaRPr lang="en-US" sz="3600" b="1" dirty="0" smtClean="0">
              <a:solidFill>
                <a:prstClr val="black"/>
              </a:solidFill>
              <a:latin typeface="Arial" panose="020B0604020202020204" pitchFamily="34" charset="0"/>
              <a:ea typeface="Times New Roman" panose="02020603050405020304" pitchFamily="18" charset="0"/>
              <a:cs typeface="Arial" panose="020B0604020202020204" pitchFamily="34" charset="0"/>
            </a:endParaRPr>
          </a:p>
          <a:p>
            <a:pPr algn="just">
              <a:lnSpc>
                <a:spcPct val="150000"/>
              </a:lnSpc>
            </a:pPr>
            <a:r>
              <a:rPr lang="en-US" sz="3600" b="1" dirty="0" smtClean="0">
                <a:solidFill>
                  <a:prstClr val="black"/>
                </a:solidFill>
                <a:latin typeface="Arial" panose="020B0604020202020204" pitchFamily="34" charset="0"/>
                <a:ea typeface="Times New Roman" panose="02020603050405020304" pitchFamily="18" charset="0"/>
                <a:cs typeface="Arial" panose="020B0604020202020204" pitchFamily="34" charset="0"/>
              </a:rPr>
              <a:t>e. Who </a:t>
            </a:r>
            <a:r>
              <a:rPr lang="en-US" sz="3600" b="1" dirty="0">
                <a:solidFill>
                  <a:prstClr val="black"/>
                </a:solidFill>
                <a:latin typeface="Arial" panose="020B0604020202020204" pitchFamily="34" charset="0"/>
                <a:ea typeface="Times New Roman" panose="02020603050405020304" pitchFamily="18" charset="0"/>
                <a:cs typeface="Arial" panose="020B0604020202020204" pitchFamily="34" charset="0"/>
              </a:rPr>
              <a:t>created this place?  </a:t>
            </a:r>
            <a:endParaRPr lang="en-US" sz="3600" b="1" dirty="0" smtClean="0">
              <a:solidFill>
                <a:prstClr val="black"/>
              </a:solidFill>
              <a:latin typeface="Arial" panose="020B0604020202020204" pitchFamily="34" charset="0"/>
              <a:ea typeface="Times New Roman" panose="02020603050405020304" pitchFamily="18" charset="0"/>
              <a:cs typeface="Calibri" panose="020F0502020204030204" charset="0"/>
            </a:endParaRPr>
          </a:p>
          <a:p>
            <a:pPr algn="just">
              <a:lnSpc>
                <a:spcPct val="150000"/>
              </a:lnSpc>
            </a:pPr>
            <a:r>
              <a:rPr lang="en-US" sz="3600" b="1" dirty="0" smtClean="0">
                <a:solidFill>
                  <a:prstClr val="black"/>
                </a:solidFill>
                <a:latin typeface="Arial" panose="020B0604020202020204" pitchFamily="34" charset="0"/>
                <a:ea typeface="Times New Roman" panose="02020603050405020304" pitchFamily="18" charset="0"/>
                <a:cs typeface="Calibri" panose="020F0502020204030204" charset="0"/>
              </a:rPr>
              <a:t>f. What </a:t>
            </a:r>
            <a:r>
              <a:rPr lang="en-US" sz="3600" b="1" dirty="0">
                <a:solidFill>
                  <a:prstClr val="black"/>
                </a:solidFill>
                <a:latin typeface="Arial" panose="020B0604020202020204" pitchFamily="34" charset="0"/>
                <a:ea typeface="Times New Roman" panose="02020603050405020304" pitchFamily="18" charset="0"/>
                <a:cs typeface="Calibri" panose="020F0502020204030204" charset="0"/>
              </a:rPr>
              <a:t>are the other areas in the orchid garden?  </a:t>
            </a:r>
            <a:endParaRPr lang="es-ES" sz="3600" b="1" dirty="0">
              <a:solidFill>
                <a:prstClr val="black"/>
              </a:solidFill>
              <a:ea typeface="Calibri" panose="020F0502020204030204" charset="0"/>
              <a:cs typeface="Calibri" panose="020F0502020204030204" charset="0"/>
            </a:endParaRPr>
          </a:p>
          <a:p>
            <a:pPr algn="just">
              <a:lnSpc>
                <a:spcPct val="150000"/>
              </a:lnSpc>
            </a:pPr>
            <a:r>
              <a:rPr lang="en-US" sz="3600" b="1" dirty="0" smtClean="0">
                <a:solidFill>
                  <a:prstClr val="black"/>
                </a:solidFill>
                <a:latin typeface="Arial" panose="020B0604020202020204" pitchFamily="34" charset="0"/>
                <a:ea typeface="Times New Roman" panose="02020603050405020304" pitchFamily="18" charset="0"/>
                <a:cs typeface="Calibri" panose="020F0502020204030204" charset="0"/>
              </a:rPr>
              <a:t>g. What </a:t>
            </a:r>
            <a:r>
              <a:rPr lang="en-US" sz="3600" b="1" dirty="0">
                <a:solidFill>
                  <a:prstClr val="black"/>
                </a:solidFill>
                <a:latin typeface="Arial" panose="020B0604020202020204" pitchFamily="34" charset="0"/>
                <a:ea typeface="Times New Roman" panose="02020603050405020304" pitchFamily="18" charset="0"/>
                <a:cs typeface="Calibri" panose="020F0502020204030204" charset="0"/>
              </a:rPr>
              <a:t>is the most impressive thing in this place?  </a:t>
            </a:r>
            <a:endParaRPr lang="es-ES" sz="3600" b="1" dirty="0">
              <a:solidFill>
                <a:prstClr val="black"/>
              </a:solidFill>
              <a:ea typeface="Calibri" panose="020F0502020204030204" charset="0"/>
              <a:cs typeface="Calibri" panose="020F0502020204030204" charset="0"/>
            </a:endParaRPr>
          </a:p>
          <a:p>
            <a:pPr algn="just">
              <a:lnSpc>
                <a:spcPct val="150000"/>
              </a:lnSpc>
            </a:pPr>
            <a:r>
              <a:rPr lang="en-US" sz="3600" b="1" dirty="0" smtClean="0">
                <a:solidFill>
                  <a:prstClr val="black"/>
                </a:solidFill>
                <a:latin typeface="Arial" panose="020B0604020202020204" pitchFamily="34" charset="0"/>
                <a:ea typeface="Times New Roman" panose="02020603050405020304" pitchFamily="18" charset="0"/>
                <a:cs typeface="Calibri" panose="020F0502020204030204" charset="0"/>
              </a:rPr>
              <a:t>h. Have </a:t>
            </a:r>
            <a:r>
              <a:rPr lang="en-US" sz="3600" b="1" dirty="0">
                <a:solidFill>
                  <a:prstClr val="black"/>
                </a:solidFill>
                <a:latin typeface="Arial" panose="020B0604020202020204" pitchFamily="34" charset="0"/>
                <a:ea typeface="Times New Roman" panose="02020603050405020304" pitchFamily="18" charset="0"/>
                <a:cs typeface="Calibri" panose="020F0502020204030204" charset="0"/>
              </a:rPr>
              <a:t>you visited this place?  </a:t>
            </a:r>
            <a:endParaRPr lang="es-ES" sz="3600" b="1" dirty="0">
              <a:solidFill>
                <a:prstClr val="black"/>
              </a:solidFill>
              <a:ea typeface="Calibri" panose="020F0502020204030204" charset="0"/>
              <a:cs typeface="Calibri" panose="020F0502020204030204" charset="0"/>
            </a:endParaRPr>
          </a:p>
          <a:p>
            <a:pPr algn="just">
              <a:lnSpc>
                <a:spcPct val="150000"/>
              </a:lnSpc>
            </a:pPr>
            <a:r>
              <a:rPr lang="en-US" sz="3600" b="1" dirty="0" err="1" smtClean="0">
                <a:solidFill>
                  <a:prstClr val="black"/>
                </a:solidFill>
                <a:latin typeface="Arial" panose="020B0604020202020204" pitchFamily="34" charset="0"/>
                <a:ea typeface="Times New Roman" panose="02020603050405020304" pitchFamily="18" charset="0"/>
                <a:cs typeface="Calibri" panose="020F0502020204030204" charset="0"/>
              </a:rPr>
              <a:t>i</a:t>
            </a:r>
            <a:r>
              <a:rPr lang="en-US" sz="3600" b="1" dirty="0" smtClean="0">
                <a:solidFill>
                  <a:prstClr val="black"/>
                </a:solidFill>
                <a:latin typeface="Arial" panose="020B0604020202020204" pitchFamily="34" charset="0"/>
                <a:ea typeface="Times New Roman" panose="02020603050405020304" pitchFamily="18" charset="0"/>
                <a:cs typeface="Calibri" panose="020F0502020204030204" charset="0"/>
              </a:rPr>
              <a:t>. Would </a:t>
            </a:r>
            <a:r>
              <a:rPr lang="en-US" sz="3600" b="1" dirty="0">
                <a:solidFill>
                  <a:prstClr val="black"/>
                </a:solidFill>
                <a:latin typeface="Arial" panose="020B0604020202020204" pitchFamily="34" charset="0"/>
                <a:ea typeface="Times New Roman" panose="02020603050405020304" pitchFamily="18" charset="0"/>
                <a:cs typeface="Calibri" panose="020F0502020204030204" charset="0"/>
              </a:rPr>
              <a:t>you like to visit it? Why?  </a:t>
            </a:r>
            <a:endParaRPr lang="es-ES" sz="3600" b="1" dirty="0">
              <a:solidFill>
                <a:prstClr val="black"/>
              </a:solidFill>
              <a:ea typeface="Calibri" panose="020F0502020204030204" charset="0"/>
              <a:cs typeface="Calibri" panose="020F0502020204030204" charset="0"/>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15950" y="260648"/>
            <a:ext cx="11469285" cy="6001643"/>
          </a:xfrm>
          <a:prstGeom prst="rect">
            <a:avLst/>
          </a:prstGeom>
        </p:spPr>
        <p:txBody>
          <a:bodyPr wrap="square">
            <a:spAutoFit/>
          </a:bodyPr>
          <a:lstStyle/>
          <a:p>
            <a:pPr algn="just">
              <a:lnSpc>
                <a:spcPct val="150000"/>
              </a:lnSpc>
            </a:pPr>
            <a:r>
              <a:rPr lang="en-US" sz="3200" b="1" dirty="0">
                <a:solidFill>
                  <a:prstClr val="black"/>
                </a:solidFill>
                <a:latin typeface="Arial Black" panose="020B0A04020102020204" pitchFamily="34" charset="0"/>
                <a:ea typeface="Times New Roman" panose="02020603050405020304" pitchFamily="18" charset="0"/>
                <a:cs typeface="Calibri" panose="020F0502020204030204" charset="0"/>
              </a:rPr>
              <a:t>Post listening </a:t>
            </a:r>
            <a:r>
              <a:rPr lang="en-US" sz="3200" b="1" dirty="0" smtClean="0">
                <a:solidFill>
                  <a:prstClr val="black"/>
                </a:solidFill>
                <a:latin typeface="Arial Black" panose="020B0A04020102020204" pitchFamily="34" charset="0"/>
                <a:ea typeface="Times New Roman" panose="02020603050405020304" pitchFamily="18" charset="0"/>
                <a:cs typeface="Calibri" panose="020F0502020204030204" charset="0"/>
              </a:rPr>
              <a:t>activity</a:t>
            </a:r>
            <a:endParaRPr lang="en-US" sz="3200" b="1" dirty="0" smtClean="0">
              <a:solidFill>
                <a:prstClr val="black"/>
              </a:solidFill>
              <a:latin typeface="Arial Black" panose="020B0A04020102020204" pitchFamily="34" charset="0"/>
              <a:ea typeface="Times New Roman" panose="02020603050405020304" pitchFamily="18" charset="0"/>
              <a:cs typeface="Calibri" panose="020F0502020204030204" charset="0"/>
            </a:endParaRPr>
          </a:p>
          <a:p>
            <a:pPr algn="just">
              <a:lnSpc>
                <a:spcPct val="150000"/>
              </a:lnSpc>
            </a:pPr>
            <a:r>
              <a:rPr lang="es-ES" sz="3200" dirty="0" smtClean="0">
                <a:solidFill>
                  <a:prstClr val="black"/>
                </a:solidFill>
                <a:latin typeface="Arial Black" panose="020B0A04020102020204" pitchFamily="34" charset="0"/>
                <a:ea typeface="Calibri" panose="020F0502020204030204" charset="0"/>
                <a:cs typeface="Calibri" panose="020F0502020204030204" charset="0"/>
              </a:rPr>
              <a:t>Objetive: </a:t>
            </a:r>
            <a:r>
              <a:rPr lang="es-ES" sz="3200" dirty="0" err="1" smtClean="0">
                <a:solidFill>
                  <a:prstClr val="black"/>
                </a:solidFill>
                <a:latin typeface="Arial Black" panose="020B0A04020102020204" pitchFamily="34" charset="0"/>
                <a:ea typeface="Calibri" panose="020F0502020204030204" charset="0"/>
                <a:cs typeface="Calibri" panose="020F0502020204030204" charset="0"/>
              </a:rPr>
              <a:t>To</a:t>
            </a:r>
            <a:r>
              <a:rPr lang="es-ES" sz="3200" dirty="0" smtClean="0">
                <a:solidFill>
                  <a:prstClr val="black"/>
                </a:solidFill>
                <a:latin typeface="Arial Black" panose="020B0A04020102020204" pitchFamily="34" charset="0"/>
                <a:ea typeface="Calibri" panose="020F0502020204030204" charset="0"/>
                <a:cs typeface="Calibri" panose="020F0502020204030204" charset="0"/>
              </a:rPr>
              <a:t> </a:t>
            </a:r>
            <a:r>
              <a:rPr lang="es-ES" sz="3200" dirty="0" err="1" smtClean="0">
                <a:solidFill>
                  <a:prstClr val="black"/>
                </a:solidFill>
                <a:latin typeface="Arial Black" panose="020B0A04020102020204" pitchFamily="34" charset="0"/>
                <a:ea typeface="Calibri" panose="020F0502020204030204" charset="0"/>
                <a:cs typeface="Calibri" panose="020F0502020204030204" charset="0"/>
              </a:rPr>
              <a:t>create</a:t>
            </a:r>
            <a:r>
              <a:rPr lang="es-ES" sz="3200" dirty="0" smtClean="0">
                <a:solidFill>
                  <a:prstClr val="black"/>
                </a:solidFill>
                <a:latin typeface="Arial Black" panose="020B0A04020102020204" pitchFamily="34" charset="0"/>
                <a:ea typeface="Calibri" panose="020F0502020204030204" charset="0"/>
                <a:cs typeface="Calibri" panose="020F0502020204030204" charset="0"/>
              </a:rPr>
              <a:t> a </a:t>
            </a:r>
            <a:r>
              <a:rPr lang="es-ES" sz="3200" dirty="0" err="1" smtClean="0">
                <a:solidFill>
                  <a:prstClr val="black"/>
                </a:solidFill>
                <a:latin typeface="Arial Black" panose="020B0A04020102020204" pitchFamily="34" charset="0"/>
                <a:ea typeface="Calibri" panose="020F0502020204030204" charset="0"/>
                <a:cs typeface="Calibri" panose="020F0502020204030204" charset="0"/>
              </a:rPr>
              <a:t>text</a:t>
            </a:r>
            <a:r>
              <a:rPr lang="es-ES" sz="3200" dirty="0" smtClean="0">
                <a:solidFill>
                  <a:prstClr val="black"/>
                </a:solidFill>
                <a:latin typeface="Arial Black" panose="020B0A04020102020204" pitchFamily="34" charset="0"/>
                <a:ea typeface="Calibri" panose="020F0502020204030204" charset="0"/>
                <a:cs typeface="Calibri" panose="020F0502020204030204" charset="0"/>
              </a:rPr>
              <a:t> </a:t>
            </a:r>
            <a:r>
              <a:rPr lang="es-ES" sz="3200" dirty="0" err="1" smtClean="0">
                <a:solidFill>
                  <a:prstClr val="black"/>
                </a:solidFill>
                <a:latin typeface="Arial Black" panose="020B0A04020102020204" pitchFamily="34" charset="0"/>
                <a:ea typeface="Calibri" panose="020F0502020204030204" charset="0"/>
                <a:cs typeface="Calibri" panose="020F0502020204030204" charset="0"/>
              </a:rPr>
              <a:t>giving</a:t>
            </a:r>
            <a:r>
              <a:rPr lang="es-ES" sz="3200" dirty="0" smtClean="0">
                <a:solidFill>
                  <a:prstClr val="black"/>
                </a:solidFill>
                <a:latin typeface="Arial Black" panose="020B0A04020102020204" pitchFamily="34" charset="0"/>
                <a:ea typeface="Calibri" panose="020F0502020204030204" charset="0"/>
                <a:cs typeface="Calibri" panose="020F0502020204030204" charset="0"/>
              </a:rPr>
              <a:t> </a:t>
            </a:r>
            <a:r>
              <a:rPr lang="es-ES" sz="3200" dirty="0" err="1" smtClean="0">
                <a:solidFill>
                  <a:prstClr val="black"/>
                </a:solidFill>
                <a:latin typeface="Arial Black" panose="020B0A04020102020204" pitchFamily="34" charset="0"/>
                <a:ea typeface="Calibri" panose="020F0502020204030204" charset="0"/>
                <a:cs typeface="Calibri" panose="020F0502020204030204" charset="0"/>
              </a:rPr>
              <a:t>information</a:t>
            </a:r>
            <a:r>
              <a:rPr lang="es-ES" sz="3200" dirty="0" smtClean="0">
                <a:solidFill>
                  <a:prstClr val="black"/>
                </a:solidFill>
                <a:latin typeface="Arial Black" panose="020B0A04020102020204" pitchFamily="34" charset="0"/>
                <a:ea typeface="Calibri" panose="020F0502020204030204" charset="0"/>
                <a:cs typeface="Calibri" panose="020F0502020204030204" charset="0"/>
              </a:rPr>
              <a:t> </a:t>
            </a:r>
            <a:r>
              <a:rPr lang="es-ES" sz="3200" dirty="0" err="1" smtClean="0">
                <a:solidFill>
                  <a:prstClr val="black"/>
                </a:solidFill>
                <a:latin typeface="Arial Black" panose="020B0A04020102020204" pitchFamily="34" charset="0"/>
                <a:ea typeface="Calibri" panose="020F0502020204030204" charset="0"/>
                <a:cs typeface="Calibri" panose="020F0502020204030204" charset="0"/>
              </a:rPr>
              <a:t>about</a:t>
            </a:r>
            <a:r>
              <a:rPr lang="es-ES" sz="3200" dirty="0" smtClean="0">
                <a:solidFill>
                  <a:prstClr val="black"/>
                </a:solidFill>
                <a:latin typeface="Arial Black" panose="020B0A04020102020204" pitchFamily="34" charset="0"/>
                <a:ea typeface="Calibri" panose="020F0502020204030204" charset="0"/>
                <a:cs typeface="Calibri" panose="020F0502020204030204" charset="0"/>
              </a:rPr>
              <a:t> a </a:t>
            </a:r>
            <a:r>
              <a:rPr lang="es-ES" sz="3200" dirty="0" err="1" smtClean="0">
                <a:solidFill>
                  <a:prstClr val="black"/>
                </a:solidFill>
                <a:latin typeface="Arial Black" panose="020B0A04020102020204" pitchFamily="34" charset="0"/>
                <a:ea typeface="Calibri" panose="020F0502020204030204" charset="0"/>
                <a:cs typeface="Calibri" panose="020F0502020204030204" charset="0"/>
              </a:rPr>
              <a:t>turist</a:t>
            </a:r>
            <a:r>
              <a:rPr lang="es-ES" sz="3200" smtClean="0">
                <a:solidFill>
                  <a:prstClr val="black"/>
                </a:solidFill>
                <a:latin typeface="Arial Black" panose="020B0A04020102020204" pitchFamily="34" charset="0"/>
                <a:ea typeface="Calibri" panose="020F0502020204030204" charset="0"/>
                <a:cs typeface="Calibri" panose="020F0502020204030204" charset="0"/>
              </a:rPr>
              <a:t> place.</a:t>
            </a:r>
            <a:endParaRPr lang="es-ES" sz="3200" dirty="0">
              <a:solidFill>
                <a:prstClr val="black"/>
              </a:solidFill>
              <a:latin typeface="Arial Black" panose="020B0A04020102020204" pitchFamily="34" charset="0"/>
              <a:ea typeface="Calibri" panose="020F0502020204030204" charset="0"/>
              <a:cs typeface="Calibri" panose="020F0502020204030204" charset="0"/>
            </a:endParaRPr>
          </a:p>
          <a:p>
            <a:pPr marL="342900" indent="-342900" algn="just">
              <a:lnSpc>
                <a:spcPct val="150000"/>
              </a:lnSpc>
              <a:buFont typeface="+mj-lt"/>
              <a:buAutoNum type="arabicPeriod"/>
            </a:pPr>
            <a:r>
              <a:rPr lang="en-US" sz="3200" b="1" dirty="0">
                <a:solidFill>
                  <a:prstClr val="black"/>
                </a:solidFill>
                <a:latin typeface="Arial" panose="020B0604020202020204" pitchFamily="34" charset="0"/>
                <a:ea typeface="Times New Roman" panose="02020603050405020304" pitchFamily="18" charset="0"/>
                <a:cs typeface="Calibri" panose="020F0502020204030204" charset="0"/>
              </a:rPr>
              <a:t>If you had to offer some information to a tourist on this marvel of the tourism of your town, what would you tell him/her?</a:t>
            </a:r>
            <a:endParaRPr lang="es-ES" sz="3200" b="1" dirty="0">
              <a:solidFill>
                <a:prstClr val="black"/>
              </a:solidFill>
              <a:ea typeface="Calibri" panose="020F0502020204030204" charset="0"/>
              <a:cs typeface="Calibri" panose="020F0502020204030204" charset="0"/>
            </a:endParaRPr>
          </a:p>
          <a:p>
            <a:pPr marL="342900" indent="-342900" algn="just">
              <a:lnSpc>
                <a:spcPct val="150000"/>
              </a:lnSpc>
              <a:buFont typeface="+mj-lt"/>
              <a:buAutoNum type="arabicPeriod"/>
            </a:pPr>
            <a:r>
              <a:rPr lang="en-US" sz="3200" b="1" dirty="0">
                <a:solidFill>
                  <a:prstClr val="black"/>
                </a:solidFill>
                <a:latin typeface="Arial" panose="020B0604020202020204" pitchFamily="34" charset="0"/>
                <a:ea typeface="Times New Roman" panose="02020603050405020304" pitchFamily="18" charset="0"/>
                <a:cs typeface="Calibri" panose="020F0502020204030204" charset="0"/>
              </a:rPr>
              <a:t>Work with your partners to elaborate a text encouraging a potential tourist to visit the orchid garden</a:t>
            </a:r>
            <a:endParaRPr lang="es-ES" sz="3200" b="1" dirty="0">
              <a:solidFill>
                <a:prstClr val="black"/>
              </a:solidFill>
              <a:ea typeface="Calibri" panose="020F0502020204030204" charset="0"/>
              <a:cs typeface="Calibri" panose="020F0502020204030204" charset="0"/>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 name="Text Box 3"/>
          <p:cNvSpPr/>
          <p:nvPr/>
        </p:nvSpPr>
        <p:spPr>
          <a:xfrm>
            <a:off x="0" y="2430360"/>
            <a:ext cx="12240249" cy="1568206"/>
          </a:xfrm>
          <a:prstGeom prst="rect">
            <a:avLst/>
          </a:prstGeom>
          <a:solidFill>
            <a:schemeClr val="bg1">
              <a:lumMod val="85000"/>
            </a:schemeClr>
          </a:solidFill>
          <a:ln w="88900">
            <a:solidFill>
              <a:schemeClr val="bg1">
                <a:lumMod val="85000"/>
              </a:schemeClr>
            </a:solidFill>
            <a:miter/>
          </a:ln>
          <a:effectLst>
            <a:outerShdw dist="106914" dir="13500000" algn="ctr" rotWithShape="0">
              <a:schemeClr val="bg2">
                <a:alpha val="50000"/>
              </a:schemeClr>
            </a:outerShdw>
          </a:effectLst>
        </p:spPr>
        <p:style>
          <a:lnRef idx="0">
            <a:scrgbClr r="0" g="0" b="0"/>
          </a:lnRef>
          <a:fillRef idx="0">
            <a:scrgbClr r="0" g="0" b="0"/>
          </a:fillRef>
          <a:effectRef idx="0">
            <a:scrgbClr r="0" g="0" b="0"/>
          </a:effectRef>
          <a:fontRef idx="minor"/>
        </p:style>
        <p:txBody>
          <a:bodyPr lIns="90000" tIns="45000" rIns="90000" bIns="45000">
            <a:spAutoFit/>
          </a:bodyPr>
          <a:lstStyle/>
          <a:p>
            <a:pPr algn="ctr">
              <a:spcBef>
                <a:spcPts val="4800"/>
              </a:spcBef>
            </a:pPr>
            <a:r>
              <a:rPr lang="en-US" sz="9600" b="1" spc="-1" dirty="0">
                <a:solidFill>
                  <a:srgbClr val="C00000"/>
                </a:solidFill>
                <a:latin typeface="Arial Black" panose="020B0A04020102020204"/>
              </a:rPr>
              <a:t>CONCLUSIONS</a:t>
            </a:r>
            <a:endParaRPr lang="en-US" sz="9600" spc="-1" dirty="0">
              <a:solidFill>
                <a:srgbClr val="C00000"/>
              </a:solidFill>
            </a:endParaRPr>
          </a:p>
        </p:txBody>
      </p:sp>
      <p:sp>
        <p:nvSpPr>
          <p:cNvPr id="3" name="2 CuadroTexto"/>
          <p:cNvSpPr txBox="1"/>
          <p:nvPr/>
        </p:nvSpPr>
        <p:spPr>
          <a:xfrm>
            <a:off x="977070" y="4929198"/>
            <a:ext cx="9358378" cy="646331"/>
          </a:xfrm>
          <a:prstGeom prst="rect">
            <a:avLst/>
          </a:prstGeom>
          <a:noFill/>
        </p:spPr>
        <p:txBody>
          <a:bodyPr wrap="square" rtlCol="0">
            <a:spAutoFit/>
          </a:bodyPr>
          <a:lstStyle/>
          <a:p>
            <a:r>
              <a:rPr lang="es-ES" sz="3600" b="1" dirty="0" smtClean="0">
                <a:solidFill>
                  <a:srgbClr val="FF0000"/>
                </a:solidFill>
              </a:rPr>
              <a:t>La conclusiones se leen…</a:t>
            </a:r>
            <a:endParaRPr lang="es-ES" sz="3600" b="1" dirty="0">
              <a:solidFill>
                <a:srgbClr val="FF0000"/>
              </a:solidFill>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1800126" y="2132856"/>
            <a:ext cx="8784976" cy="1569660"/>
          </a:xfrm>
          <a:prstGeom prst="rect">
            <a:avLst/>
          </a:prstGeom>
          <a:noFill/>
        </p:spPr>
        <p:txBody>
          <a:bodyPr wrap="square" rtlCol="0">
            <a:spAutoFit/>
          </a:bodyPr>
          <a:lstStyle/>
          <a:p>
            <a:pPr algn="ctr"/>
            <a:r>
              <a:rPr lang="es-MX" sz="9600" dirty="0" smtClean="0">
                <a:solidFill>
                  <a:srgbClr val="C00000"/>
                </a:solidFill>
                <a:latin typeface="Arial Black" panose="020B0A04020102020204" pitchFamily="34" charset="0"/>
              </a:rPr>
              <a:t>THANK YOU </a:t>
            </a:r>
            <a:endParaRPr lang="es-MX" sz="9600" dirty="0">
              <a:solidFill>
                <a:srgbClr val="C00000"/>
              </a:solidFill>
              <a:latin typeface="Arial Black" panose="020B0A04020102020204"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p:nvPr/>
        </p:nvSpPr>
        <p:spPr>
          <a:xfrm>
            <a:off x="801947" y="629280"/>
            <a:ext cx="10855900" cy="784800"/>
          </a:xfrm>
          <a:prstGeom prst="rect">
            <a:avLst/>
          </a:prstGeom>
          <a:solidFill>
            <a:schemeClr val="bg1">
              <a:lumMod val="85000"/>
            </a:schemeClr>
          </a:solidFill>
          <a:ln w="0">
            <a:noFill/>
          </a:ln>
          <a:effectLst/>
        </p:spPr>
        <p:txBody>
          <a:bodyPr lIns="90000" tIns="45000" rIns="90000" bIns="45000" anchor="ctr">
            <a:normAutofit fontScale="55000" lnSpcReduction="20000"/>
          </a:bodyPr>
          <a:lstStyle/>
          <a:p>
            <a:pPr marL="0" marR="0" lvl="0" indent="0" algn="ctr" defTabSz="914400" eaLnBrk="1" fontAlgn="auto" latinLnBrk="0" hangingPunct="1">
              <a:lnSpc>
                <a:spcPct val="90000"/>
              </a:lnSpc>
              <a:spcBef>
                <a:spcPts val="0"/>
              </a:spcBef>
              <a:spcAft>
                <a:spcPts val="0"/>
              </a:spcAft>
              <a:buClrTx/>
              <a:buSzTx/>
              <a:buFontTx/>
              <a:buNone/>
              <a:defRPr/>
            </a:pPr>
            <a:br>
              <a:rPr kumimoji="0" sz="1800" b="0" i="0" u="none" strike="noStrike" kern="0" cap="none" spc="0" normalizeH="0" baseline="0" noProof="0" dirty="0" smtClean="0">
                <a:ln>
                  <a:noFill/>
                </a:ln>
                <a:solidFill>
                  <a:srgbClr val="C00000"/>
                </a:solidFill>
                <a:effectLst/>
                <a:uLnTx/>
                <a:uFillTx/>
                <a:latin typeface="Arial" panose="020B0604020202020204"/>
              </a:rPr>
            </a:br>
            <a:r>
              <a:rPr kumimoji="0" lang="es-ES" sz="8800" b="1" i="0" u="none" strike="noStrike" kern="0" cap="none" spc="-1" normalizeH="0" baseline="0" noProof="0" dirty="0">
                <a:ln>
                  <a:noFill/>
                </a:ln>
                <a:solidFill>
                  <a:srgbClr val="C00000"/>
                </a:solidFill>
                <a:effectLst/>
                <a:uLnTx/>
                <a:uFillTx/>
                <a:latin typeface="Calibri" panose="020F0502020204030204"/>
                <a:ea typeface="DejaVu Sans"/>
              </a:rPr>
              <a:t> </a:t>
            </a:r>
            <a:r>
              <a:rPr kumimoji="0" lang="es-MX" sz="8000" b="1" i="0" u="none" strike="noStrike" kern="0" cap="none" spc="-1" normalizeH="0" baseline="0" noProof="0" dirty="0">
                <a:ln>
                  <a:noFill/>
                </a:ln>
                <a:solidFill>
                  <a:srgbClr val="C00000"/>
                </a:solidFill>
                <a:effectLst/>
                <a:uLnTx/>
                <a:uFillTx/>
                <a:latin typeface="Arial Black" panose="020B0A04020102020204"/>
                <a:ea typeface="DejaVu Sans"/>
              </a:rPr>
              <a:t>PROBLEMATICAL SITUATION</a:t>
            </a:r>
            <a:endParaRPr kumimoji="0" lang="en-US" sz="8000" b="0" i="0" u="none" strike="noStrike" kern="0" cap="none" spc="-1" normalizeH="0" baseline="0" noProof="0" dirty="0">
              <a:ln>
                <a:noFill/>
              </a:ln>
              <a:solidFill>
                <a:srgbClr val="C00000"/>
              </a:solidFill>
              <a:effectLst/>
              <a:uLnTx/>
              <a:uFillTx/>
              <a:latin typeface="Arial" panose="020B0604020202020204"/>
            </a:endParaRPr>
          </a:p>
        </p:txBody>
      </p:sp>
      <p:sp>
        <p:nvSpPr>
          <p:cNvPr id="3" name="Rectángulo 2"/>
          <p:cNvSpPr/>
          <p:nvPr/>
        </p:nvSpPr>
        <p:spPr>
          <a:xfrm>
            <a:off x="581596" y="1772250"/>
            <a:ext cx="11296602" cy="4247317"/>
          </a:xfrm>
          <a:prstGeom prst="rect">
            <a:avLst/>
          </a:prstGeom>
          <a:ln w="57150">
            <a:solidFill>
              <a:schemeClr val="tx1"/>
            </a:solidFill>
          </a:ln>
        </p:spPr>
        <p:txBody>
          <a:bodyPr wrap="square">
            <a:spAutoFit/>
          </a:bodyPr>
          <a:lstStyle/>
          <a:p>
            <a:pPr algn="just">
              <a:lnSpc>
                <a:spcPct val="150000"/>
              </a:lnSpc>
              <a:spcAft>
                <a:spcPts val="1000"/>
              </a:spcAft>
            </a:pPr>
            <a:r>
              <a:rPr lang="en-US" sz="3600" dirty="0" smtClean="0">
                <a:latin typeface="Arial Black" panose="020B0A04020102020204" pitchFamily="34" charset="0"/>
                <a:ea typeface="Calibri" panose="020F0502020204030204" charset="0"/>
                <a:cs typeface="Calibri" panose="020F0502020204030204" charset="0"/>
              </a:rPr>
              <a:t>At </a:t>
            </a:r>
            <a:r>
              <a:rPr lang="en-US" sz="3600" dirty="0">
                <a:latin typeface="Arial Black" panose="020B0A04020102020204" pitchFamily="34" charset="0"/>
                <a:ea typeface="Calibri" panose="020F0502020204030204" charset="0"/>
                <a:cs typeface="Calibri" panose="020F0502020204030204" charset="0"/>
              </a:rPr>
              <a:t>“Combate de Soroa” secondary school of Candelaria municipality, an important group of limitations in the development of the English language vocabulary related with tourism in 9</a:t>
            </a:r>
            <a:r>
              <a:rPr lang="en-US" sz="3600" baseline="30000" dirty="0">
                <a:latin typeface="Arial Black" panose="020B0A04020102020204" pitchFamily="34" charset="0"/>
                <a:ea typeface="Calibri" panose="020F0502020204030204" charset="0"/>
                <a:cs typeface="Calibri" panose="020F0502020204030204" charset="0"/>
              </a:rPr>
              <a:t>th</a:t>
            </a:r>
            <a:r>
              <a:rPr lang="en-US" sz="3600" dirty="0">
                <a:latin typeface="Arial Black" panose="020B0A04020102020204" pitchFamily="34" charset="0"/>
                <a:ea typeface="Calibri" panose="020F0502020204030204" charset="0"/>
                <a:cs typeface="Calibri" panose="020F0502020204030204" charset="0"/>
              </a:rPr>
              <a:t> grade students.</a:t>
            </a:r>
            <a:endParaRPr lang="es-ES" sz="3600" dirty="0">
              <a:effectLst/>
              <a:latin typeface="Arial Black" panose="020B0A04020102020204" pitchFamily="34" charset="0"/>
              <a:ea typeface="Calibri" panose="020F0502020204030204" charset="0"/>
              <a:cs typeface="Calibri" panose="020F050202020403020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2"/>
          <p:cNvSpPr/>
          <p:nvPr/>
        </p:nvSpPr>
        <p:spPr>
          <a:xfrm>
            <a:off x="583369" y="350140"/>
            <a:ext cx="11147333" cy="635040"/>
          </a:xfrm>
          <a:prstGeom prst="rect">
            <a:avLst/>
          </a:prstGeom>
          <a:solidFill>
            <a:schemeClr val="bg1">
              <a:lumMod val="85000"/>
            </a:schemeClr>
          </a:solidFill>
          <a:ln w="0">
            <a:noFill/>
          </a:ln>
          <a:effectLst/>
        </p:spPr>
        <p:txBody>
          <a:bodyPr lIns="90000" tIns="45000" rIns="90000" bIns="45000">
            <a:noAutofit/>
          </a:bodyPr>
          <a:lstStyle/>
          <a:p>
            <a:pPr marL="0" marR="0" lvl="0" indent="0" algn="ctr" defTabSz="914400" eaLnBrk="1" fontAlgn="auto" latinLnBrk="0" hangingPunct="1">
              <a:lnSpc>
                <a:spcPct val="90000"/>
              </a:lnSpc>
              <a:spcBef>
                <a:spcPts val="1000"/>
              </a:spcBef>
              <a:spcAft>
                <a:spcPts val="0"/>
              </a:spcAft>
              <a:buClrTx/>
              <a:buSzTx/>
              <a:buFontTx/>
              <a:buNone/>
              <a:tabLst>
                <a:tab pos="0" algn="l"/>
              </a:tabLst>
              <a:defRPr/>
            </a:pPr>
            <a:r>
              <a:rPr kumimoji="0" lang="es-ES" sz="4000" b="0" i="0" u="none" strike="noStrike" kern="0" cap="none" spc="-1" normalizeH="0" baseline="0" noProof="0" dirty="0">
                <a:ln>
                  <a:noFill/>
                </a:ln>
                <a:solidFill>
                  <a:srgbClr val="C00000"/>
                </a:solidFill>
                <a:effectLst/>
                <a:uLnTx/>
                <a:uFillTx/>
                <a:latin typeface="Arial Black" panose="020B0A04020102020204"/>
                <a:ea typeface="DejaVu Sans"/>
              </a:rPr>
              <a:t>IDEAL STATE</a:t>
            </a:r>
            <a:endParaRPr kumimoji="0" lang="en-US" sz="4000" b="0" i="0" u="none" strike="noStrike" kern="0" cap="none" spc="-1" normalizeH="0" baseline="0" noProof="0" dirty="0">
              <a:ln>
                <a:noFill/>
              </a:ln>
              <a:solidFill>
                <a:srgbClr val="C00000"/>
              </a:solidFill>
              <a:effectLst/>
              <a:uLnTx/>
              <a:uFillTx/>
              <a:latin typeface="Arial" panose="020B0604020202020204"/>
            </a:endParaRPr>
          </a:p>
        </p:txBody>
      </p:sp>
      <p:sp>
        <p:nvSpPr>
          <p:cNvPr id="3" name="2 Rectángulo"/>
          <p:cNvSpPr/>
          <p:nvPr/>
        </p:nvSpPr>
        <p:spPr>
          <a:xfrm>
            <a:off x="298143" y="1412779"/>
            <a:ext cx="11657340" cy="4939814"/>
          </a:xfrm>
          <a:prstGeom prst="rect">
            <a:avLst/>
          </a:prstGeom>
          <a:solidFill>
            <a:schemeClr val="bg1"/>
          </a:solidFill>
          <a:ln w="57150">
            <a:solidFill>
              <a:schemeClr val="tx1"/>
            </a:solidFill>
          </a:ln>
        </p:spPr>
        <p:txBody>
          <a:bodyPr wrap="square">
            <a:spAutoFit/>
          </a:bodyPr>
          <a:lstStyle/>
          <a:p>
            <a:pPr marL="342900" lvl="0" indent="-342900" algn="just">
              <a:lnSpc>
                <a:spcPct val="150000"/>
              </a:lnSpc>
              <a:spcAft>
                <a:spcPts val="0"/>
              </a:spcAft>
              <a:buFont typeface="Symbol" panose="05050102010706020507"/>
              <a:buChar char=""/>
            </a:pPr>
            <a:r>
              <a:rPr lang="en-US" sz="3000" b="1" dirty="0">
                <a:solidFill>
                  <a:srgbClr val="000000"/>
                </a:solidFill>
                <a:latin typeface="Arial" panose="020B0604020202020204"/>
                <a:ea typeface="Times New Roman" panose="02020603050405020304"/>
                <a:cs typeface="Symbol" panose="05050102010706020507"/>
              </a:rPr>
              <a:t>Students should demonstrate comprehension and identification with aspect related to the Cuban culture.</a:t>
            </a:r>
            <a:endParaRPr lang="es-MX" sz="3000" b="1" dirty="0">
              <a:ea typeface="Calibri" panose="020F0502020204030204"/>
              <a:cs typeface="Symbol" panose="05050102010706020507"/>
            </a:endParaRPr>
          </a:p>
          <a:p>
            <a:pPr marL="342900" lvl="0" indent="-342900" algn="just">
              <a:lnSpc>
                <a:spcPct val="150000"/>
              </a:lnSpc>
              <a:spcAft>
                <a:spcPts val="0"/>
              </a:spcAft>
              <a:buFont typeface="Symbol" panose="05050102010706020507"/>
              <a:buChar char=""/>
            </a:pPr>
            <a:r>
              <a:rPr lang="en-US" sz="3000" b="1" dirty="0">
                <a:solidFill>
                  <a:srgbClr val="000000"/>
                </a:solidFill>
                <a:latin typeface="Arial" panose="020B0604020202020204"/>
                <a:ea typeface="Times New Roman" panose="02020603050405020304"/>
                <a:cs typeface="Symbol" panose="05050102010706020507"/>
              </a:rPr>
              <a:t>Students should understand and interchange information related to activities, experiences, people and places. </a:t>
            </a:r>
            <a:endParaRPr lang="es-MX" sz="3000" b="1" dirty="0">
              <a:ea typeface="Calibri" panose="020F0502020204030204"/>
              <a:cs typeface="Symbol" panose="05050102010706020507"/>
            </a:endParaRPr>
          </a:p>
          <a:p>
            <a:pPr marL="342900" lvl="0" indent="-342900" algn="just">
              <a:lnSpc>
                <a:spcPct val="150000"/>
              </a:lnSpc>
              <a:spcAft>
                <a:spcPts val="0"/>
              </a:spcAft>
              <a:buFont typeface="Symbol" panose="05050102010706020507"/>
              <a:buChar char=""/>
            </a:pPr>
            <a:r>
              <a:rPr lang="en-US" sz="3000" b="1" dirty="0">
                <a:solidFill>
                  <a:srgbClr val="000000"/>
                </a:solidFill>
                <a:latin typeface="Arial" panose="020B0604020202020204"/>
                <a:ea typeface="Times New Roman" panose="02020603050405020304"/>
                <a:cs typeface="Symbol" panose="05050102010706020507"/>
              </a:rPr>
              <a:t>To describe in an oral and written form Cuban and local monuments, culture and gems. </a:t>
            </a:r>
            <a:endParaRPr lang="es-MX" sz="3000" b="1" dirty="0">
              <a:ea typeface="Calibri" panose="020F0502020204030204"/>
              <a:cs typeface="Symbol" panose="05050102010706020507"/>
            </a:endParaRPr>
          </a:p>
          <a:p>
            <a:pPr marL="342900" lvl="0" indent="-342900" algn="just">
              <a:lnSpc>
                <a:spcPct val="150000"/>
              </a:lnSpc>
              <a:buFont typeface="Symbol" panose="05050102010706020507"/>
              <a:buChar char=""/>
            </a:pPr>
            <a:r>
              <a:rPr lang="en-US" sz="3000" b="1" dirty="0" smtClean="0">
                <a:latin typeface="Arial" panose="020B0604020202020204"/>
                <a:ea typeface="Calibri" panose="020F0502020204030204"/>
                <a:cs typeface="Symbol" panose="05050102010706020507"/>
              </a:rPr>
              <a:t>Ask </a:t>
            </a:r>
            <a:r>
              <a:rPr lang="en-US" sz="3000" b="1" dirty="0">
                <a:latin typeface="Arial" panose="020B0604020202020204"/>
                <a:ea typeface="Calibri" panose="020F0502020204030204"/>
                <a:cs typeface="Symbol" panose="05050102010706020507"/>
              </a:rPr>
              <a:t>for help and detailed information, including directions. </a:t>
            </a:r>
            <a:endParaRPr lang="es-MX" sz="3000" b="1" dirty="0">
              <a:effectLst/>
              <a:cs typeface="Symbol" panose="05050102010706020507"/>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2"/>
          <p:cNvSpPr/>
          <p:nvPr/>
        </p:nvSpPr>
        <p:spPr>
          <a:xfrm>
            <a:off x="854028" y="344083"/>
            <a:ext cx="10564465" cy="556200"/>
          </a:xfrm>
          <a:prstGeom prst="rect">
            <a:avLst/>
          </a:prstGeom>
          <a:solidFill>
            <a:schemeClr val="bg1">
              <a:lumMod val="85000"/>
            </a:schemeClr>
          </a:solidFill>
          <a:ln w="0">
            <a:noFill/>
          </a:ln>
          <a:effectLst/>
        </p:spPr>
        <p:txBody>
          <a:bodyPr lIns="90000" tIns="45000" rIns="90000" bIns="45000">
            <a:noAutofit/>
          </a:bodyPr>
          <a:lstStyle/>
          <a:p>
            <a:pPr marL="0" marR="0" lvl="0" indent="0" algn="ctr" defTabSz="914400" eaLnBrk="1" fontAlgn="auto" latinLnBrk="0" hangingPunct="1">
              <a:lnSpc>
                <a:spcPct val="90000"/>
              </a:lnSpc>
              <a:spcBef>
                <a:spcPts val="1000"/>
              </a:spcBef>
              <a:spcAft>
                <a:spcPts val="0"/>
              </a:spcAft>
              <a:buClrTx/>
              <a:buSzTx/>
              <a:buFontTx/>
              <a:buNone/>
              <a:tabLst>
                <a:tab pos="0" algn="l"/>
              </a:tabLst>
              <a:defRPr/>
            </a:pPr>
            <a:r>
              <a:rPr kumimoji="0" lang="es-ES" sz="4000" b="0" i="0" u="none" strike="noStrike" kern="0" cap="none" spc="-1" normalizeH="0" baseline="0" noProof="0" dirty="0">
                <a:ln>
                  <a:noFill/>
                </a:ln>
                <a:solidFill>
                  <a:srgbClr val="C00000"/>
                </a:solidFill>
                <a:effectLst/>
                <a:uLnTx/>
                <a:uFillTx/>
                <a:latin typeface="Arial Black" panose="020B0A04020102020204"/>
                <a:ea typeface="DejaVu Sans"/>
              </a:rPr>
              <a:t>REAL STATE</a:t>
            </a:r>
            <a:endParaRPr kumimoji="0" lang="en-US" sz="4000" b="0" i="0" u="none" strike="noStrike" kern="0" cap="none" spc="-1" normalizeH="0" baseline="0" noProof="0" dirty="0">
              <a:ln>
                <a:noFill/>
              </a:ln>
              <a:solidFill>
                <a:srgbClr val="C00000"/>
              </a:solidFill>
              <a:effectLst/>
              <a:uLnTx/>
              <a:uFillTx/>
              <a:latin typeface="Arial" panose="020B0604020202020204"/>
            </a:endParaRPr>
          </a:p>
        </p:txBody>
      </p:sp>
      <p:sp>
        <p:nvSpPr>
          <p:cNvPr id="3" name="2 Rectángulo"/>
          <p:cNvSpPr/>
          <p:nvPr/>
        </p:nvSpPr>
        <p:spPr>
          <a:xfrm>
            <a:off x="234728" y="1174305"/>
            <a:ext cx="11803057" cy="5632311"/>
          </a:xfrm>
          <a:prstGeom prst="rect">
            <a:avLst/>
          </a:prstGeom>
          <a:solidFill>
            <a:schemeClr val="bg1"/>
          </a:solidFill>
          <a:ln w="57150">
            <a:solidFill>
              <a:schemeClr val="tx1"/>
            </a:solidFill>
          </a:ln>
        </p:spPr>
        <p:txBody>
          <a:bodyPr wrap="square">
            <a:spAutoFit/>
          </a:bodyPr>
          <a:lstStyle/>
          <a:p>
            <a:pPr marL="342900" lvl="0" indent="-342900" algn="just">
              <a:lnSpc>
                <a:spcPct val="150000"/>
              </a:lnSpc>
              <a:spcAft>
                <a:spcPts val="0"/>
              </a:spcAft>
              <a:buFont typeface="Symbol" panose="05050102010706020507"/>
              <a:buChar char=""/>
            </a:pPr>
            <a:r>
              <a:rPr lang="en-US" sz="3000" b="1" dirty="0">
                <a:latin typeface="Arial" panose="020B0604020202020204"/>
                <a:ea typeface="Calibri" panose="020F0502020204030204"/>
                <a:cs typeface="Symbol" panose="05050102010706020507"/>
              </a:rPr>
              <a:t>Students do not always recognize words associated to tourism activities. </a:t>
            </a:r>
            <a:endParaRPr lang="es-MX" sz="3000" b="1" dirty="0">
              <a:ea typeface="Calibri" panose="020F0502020204030204"/>
              <a:cs typeface="Symbol" panose="05050102010706020507"/>
            </a:endParaRPr>
          </a:p>
          <a:p>
            <a:pPr marL="342900" lvl="0" indent="-342900" algn="just">
              <a:lnSpc>
                <a:spcPct val="150000"/>
              </a:lnSpc>
              <a:spcAft>
                <a:spcPts val="0"/>
              </a:spcAft>
              <a:buFont typeface="Symbol" panose="05050102010706020507"/>
              <a:buChar char=""/>
            </a:pPr>
            <a:r>
              <a:rPr lang="en-US" sz="3000" b="1" dirty="0">
                <a:latin typeface="Arial" panose="020B0604020202020204"/>
                <a:ea typeface="Calibri" panose="020F0502020204030204"/>
                <a:cs typeface="Symbol" panose="05050102010706020507"/>
              </a:rPr>
              <a:t>Poor vocabulary in </a:t>
            </a:r>
            <a:r>
              <a:rPr lang="en-US" sz="3000" b="1" dirty="0" smtClean="0">
                <a:latin typeface="Arial" panose="020B0604020202020204"/>
                <a:ea typeface="Calibri" panose="020F0502020204030204"/>
                <a:cs typeface="Symbol" panose="05050102010706020507"/>
              </a:rPr>
              <a:t>describing </a:t>
            </a:r>
            <a:r>
              <a:rPr lang="en-US" sz="3000" b="1" dirty="0">
                <a:latin typeface="Arial" panose="020B0604020202020204"/>
                <a:ea typeface="Calibri" panose="020F0502020204030204"/>
                <a:cs typeface="Symbol" panose="05050102010706020507"/>
              </a:rPr>
              <a:t>experiences, people, places and to talk about personalities and history of the universal, Cuban and local culture.</a:t>
            </a:r>
            <a:endParaRPr lang="es-MX" sz="3000" b="1" dirty="0">
              <a:ea typeface="Calibri" panose="020F0502020204030204"/>
              <a:cs typeface="Symbol" panose="05050102010706020507"/>
            </a:endParaRPr>
          </a:p>
          <a:p>
            <a:pPr marL="342900" lvl="0" indent="-342900" algn="just">
              <a:lnSpc>
                <a:spcPct val="150000"/>
              </a:lnSpc>
              <a:spcAft>
                <a:spcPts val="0"/>
              </a:spcAft>
              <a:buFont typeface="Symbol" panose="05050102010706020507"/>
              <a:buChar char=""/>
            </a:pPr>
            <a:r>
              <a:rPr lang="en-US" sz="3000" b="1" dirty="0">
                <a:latin typeface="Arial" panose="020B0604020202020204"/>
                <a:ea typeface="Calibri" panose="020F0502020204030204"/>
                <a:cs typeface="Symbol" panose="05050102010706020507"/>
              </a:rPr>
              <a:t>Students show limitations when combining words into basic sentences associated to tourism </a:t>
            </a:r>
            <a:endParaRPr lang="es-MX" sz="3000" b="1" dirty="0">
              <a:ea typeface="Calibri" panose="020F0502020204030204"/>
              <a:cs typeface="Symbol" panose="05050102010706020507"/>
            </a:endParaRPr>
          </a:p>
          <a:p>
            <a:pPr marL="342900" lvl="0" indent="-342900" algn="just">
              <a:lnSpc>
                <a:spcPct val="150000"/>
              </a:lnSpc>
              <a:spcAft>
                <a:spcPts val="0"/>
              </a:spcAft>
              <a:buFont typeface="Symbol" panose="05050102010706020507"/>
              <a:buChar char=""/>
            </a:pPr>
            <a:r>
              <a:rPr lang="en-US" sz="3000" b="1" dirty="0">
                <a:latin typeface="Arial" panose="020B0604020202020204"/>
                <a:ea typeface="Calibri" panose="020F0502020204030204"/>
                <a:cs typeface="Symbol" panose="05050102010706020507"/>
              </a:rPr>
              <a:t>Limited vocabulary to give directions. </a:t>
            </a:r>
            <a:endParaRPr lang="es-MX" sz="3000" b="1" dirty="0">
              <a:ea typeface="Calibri" panose="020F0502020204030204"/>
              <a:cs typeface="Symbol" panose="05050102010706020507"/>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lecha derecha 4"/>
          <p:cNvSpPr/>
          <p:nvPr/>
        </p:nvSpPr>
        <p:spPr>
          <a:xfrm>
            <a:off x="1020531" y="1790640"/>
            <a:ext cx="4239521" cy="2559960"/>
          </a:xfrm>
          <a:prstGeom prst="rightArrow">
            <a:avLst>
              <a:gd name="adj1" fmla="val 50000"/>
              <a:gd name="adj2" fmla="val 50000"/>
            </a:avLst>
          </a:prstGeom>
          <a:solidFill>
            <a:schemeClr val="bg1">
              <a:lumMod val="85000"/>
            </a:schemeClr>
          </a:solidFill>
          <a:ln w="25400" cap="flat" cmpd="sng" algn="ctr">
            <a:noFill/>
            <a:prstDash val="solid"/>
            <a:miter/>
          </a:ln>
          <a:effectLst/>
        </p:spPr>
        <p:txBody>
          <a:bodyPr lIns="90000" tIns="45000" rIns="90000" bIns="4500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s-ES" sz="3600" b="0" i="0" u="none" strike="noStrike" kern="0" cap="none" spc="-1" normalizeH="0" baseline="0" noProof="0" dirty="0" smtClean="0">
                <a:ln>
                  <a:noFill/>
                </a:ln>
                <a:solidFill>
                  <a:srgbClr val="C00000"/>
                </a:solidFill>
                <a:effectLst/>
                <a:uLnTx/>
                <a:uFillTx/>
                <a:latin typeface="Arial Black" panose="020B0A04020102020204"/>
                <a:ea typeface="DejaVu Sans"/>
              </a:rPr>
              <a:t>IDEAL STATE</a:t>
            </a:r>
            <a:endParaRPr kumimoji="0" lang="en-US" sz="3600" b="0" i="0" u="none" strike="noStrike" kern="0" cap="none" spc="-1" normalizeH="0" baseline="0" noProof="0" dirty="0">
              <a:ln>
                <a:noFill/>
              </a:ln>
              <a:solidFill>
                <a:srgbClr val="C00000"/>
              </a:solidFill>
              <a:effectLst/>
              <a:uLnTx/>
              <a:uFillTx/>
              <a:latin typeface="Arial" panose="020B0604020202020204"/>
            </a:endParaRPr>
          </a:p>
        </p:txBody>
      </p:sp>
      <p:sp>
        <p:nvSpPr>
          <p:cNvPr id="4" name="Flecha izquierda 3"/>
          <p:cNvSpPr/>
          <p:nvPr/>
        </p:nvSpPr>
        <p:spPr>
          <a:xfrm>
            <a:off x="6703482" y="1779480"/>
            <a:ext cx="4046833" cy="2559960"/>
          </a:xfrm>
          <a:prstGeom prst="leftArrow">
            <a:avLst>
              <a:gd name="adj1" fmla="val 50000"/>
              <a:gd name="adj2" fmla="val 50000"/>
            </a:avLst>
          </a:prstGeom>
          <a:solidFill>
            <a:schemeClr val="bg1">
              <a:lumMod val="85000"/>
            </a:schemeClr>
          </a:solidFill>
          <a:ln w="25400" cap="flat" cmpd="sng" algn="ctr">
            <a:noFill/>
            <a:prstDash val="solid"/>
            <a:miter/>
          </a:ln>
          <a:effectLst/>
        </p:spPr>
        <p:txBody>
          <a:bodyPr lIns="90000" tIns="45000" rIns="90000" bIns="4500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s-ES" sz="3600" b="0" i="0" u="none" strike="noStrike" kern="0" cap="none" spc="-1" normalizeH="0" baseline="0" noProof="0" dirty="0">
                <a:ln>
                  <a:noFill/>
                </a:ln>
                <a:solidFill>
                  <a:srgbClr val="C00000"/>
                </a:solidFill>
                <a:effectLst/>
                <a:uLnTx/>
                <a:uFillTx/>
                <a:latin typeface="Arial Black" panose="020B0A04020102020204"/>
                <a:ea typeface="DejaVu Sans"/>
              </a:rPr>
              <a:t>REAL STATE</a:t>
            </a:r>
            <a:endParaRPr kumimoji="0" lang="en-US" sz="3600" b="0" i="0" u="none" strike="noStrike" kern="0" cap="none" spc="-1" normalizeH="0" baseline="0" noProof="0" dirty="0">
              <a:ln>
                <a:noFill/>
              </a:ln>
              <a:solidFill>
                <a:srgbClr val="C00000"/>
              </a:solidFill>
              <a:effectLst/>
              <a:uLnTx/>
              <a:uFillTx/>
              <a:latin typeface="Arial" panose="020B0604020202020204"/>
            </a:endParaRPr>
          </a:p>
        </p:txBody>
      </p:sp>
      <p:sp>
        <p:nvSpPr>
          <p:cNvPr id="5" name="Título 1"/>
          <p:cNvSpPr/>
          <p:nvPr/>
        </p:nvSpPr>
        <p:spPr>
          <a:xfrm>
            <a:off x="5479081" y="0"/>
            <a:ext cx="982023" cy="6856920"/>
          </a:xfrm>
          <a:prstGeom prst="rect">
            <a:avLst/>
          </a:prstGeom>
          <a:solidFill>
            <a:srgbClr val="C00000"/>
          </a:solidFill>
          <a:ln w="0">
            <a:solidFill>
              <a:srgbClr val="C00000"/>
            </a:solidFill>
          </a:ln>
          <a:effectLst/>
        </p:spPr>
        <p:txBody>
          <a:bodyPr lIns="90000" tIns="45000" rIns="90000" bIns="45000" anchor="ctr">
            <a:noAutofit/>
          </a:bodyPr>
          <a:lstStyle/>
          <a:p>
            <a:pPr marL="0" marR="0" lvl="0" indent="0" algn="ctr" defTabSz="914400" eaLnBrk="1" fontAlgn="auto" latinLnBrk="0" hangingPunct="1">
              <a:lnSpc>
                <a:spcPct val="90000"/>
              </a:lnSpc>
              <a:spcBef>
                <a:spcPts val="0"/>
              </a:spcBef>
              <a:spcAft>
                <a:spcPts val="0"/>
              </a:spcAft>
              <a:buClrTx/>
              <a:buSzTx/>
              <a:buFontTx/>
              <a:buNone/>
              <a:defRPr/>
            </a:pPr>
            <a:r>
              <a:rPr kumimoji="0" lang="es-MX" sz="3600" b="1" i="0" u="none" strike="noStrike" kern="0" cap="none" spc="-1" normalizeH="0" baseline="0" noProof="0" dirty="0">
                <a:ln>
                  <a:noFill/>
                </a:ln>
                <a:solidFill>
                  <a:srgbClr val="FFFFFF"/>
                </a:solidFill>
                <a:effectLst/>
                <a:uLnTx/>
                <a:uFillTx/>
                <a:latin typeface="Arial Black" panose="020B0A04020102020204"/>
                <a:ea typeface="DejaVu Sans"/>
              </a:rPr>
              <a:t>C</a:t>
            </a:r>
            <a:endParaRPr kumimoji="0" lang="en-US" sz="3600" b="0" i="0" u="none" strike="noStrike" kern="0" cap="none" spc="-1" normalizeH="0" baseline="0" noProof="0" dirty="0">
              <a:ln>
                <a:noFill/>
              </a:ln>
              <a:solidFill>
                <a:sysClr val="windowText" lastClr="000000"/>
              </a:solidFill>
              <a:effectLst/>
              <a:uLnTx/>
              <a:uFillTx/>
              <a:latin typeface="Arial" panose="020B0604020202020204"/>
            </a:endParaRPr>
          </a:p>
          <a:p>
            <a:pPr marL="0" marR="0" lvl="0" indent="0" algn="ctr" defTabSz="914400" eaLnBrk="1" fontAlgn="auto" latinLnBrk="0" hangingPunct="1">
              <a:lnSpc>
                <a:spcPct val="90000"/>
              </a:lnSpc>
              <a:spcBef>
                <a:spcPts val="0"/>
              </a:spcBef>
              <a:spcAft>
                <a:spcPts val="0"/>
              </a:spcAft>
              <a:buClrTx/>
              <a:buSzTx/>
              <a:buFontTx/>
              <a:buNone/>
              <a:defRPr/>
            </a:pPr>
            <a:r>
              <a:rPr kumimoji="0" lang="es-MX" sz="3600" b="1" i="0" u="none" strike="noStrike" kern="0" cap="none" spc="-1" normalizeH="0" baseline="0" noProof="0" dirty="0">
                <a:ln>
                  <a:noFill/>
                </a:ln>
                <a:solidFill>
                  <a:srgbClr val="FFFFFF"/>
                </a:solidFill>
                <a:effectLst/>
                <a:uLnTx/>
                <a:uFillTx/>
                <a:latin typeface="Arial Black" panose="020B0A04020102020204"/>
                <a:ea typeface="DejaVu Sans"/>
              </a:rPr>
              <a:t>O</a:t>
            </a:r>
            <a:endParaRPr kumimoji="0" lang="en-US" sz="3600" b="0" i="0" u="none" strike="noStrike" kern="0" cap="none" spc="-1" normalizeH="0" baseline="0" noProof="0" dirty="0">
              <a:ln>
                <a:noFill/>
              </a:ln>
              <a:solidFill>
                <a:sysClr val="windowText" lastClr="000000"/>
              </a:solidFill>
              <a:effectLst/>
              <a:uLnTx/>
              <a:uFillTx/>
              <a:latin typeface="Arial" panose="020B0604020202020204"/>
            </a:endParaRPr>
          </a:p>
          <a:p>
            <a:pPr marL="0" marR="0" lvl="0" indent="0" algn="ctr" defTabSz="914400" eaLnBrk="1" fontAlgn="auto" latinLnBrk="0" hangingPunct="1">
              <a:lnSpc>
                <a:spcPct val="90000"/>
              </a:lnSpc>
              <a:spcBef>
                <a:spcPts val="0"/>
              </a:spcBef>
              <a:spcAft>
                <a:spcPts val="0"/>
              </a:spcAft>
              <a:buClrTx/>
              <a:buSzTx/>
              <a:buFontTx/>
              <a:buNone/>
              <a:defRPr/>
            </a:pPr>
            <a:r>
              <a:rPr kumimoji="0" lang="es-MX" sz="3600" b="1" i="0" u="none" strike="noStrike" kern="0" cap="none" spc="-1" normalizeH="0" baseline="0" noProof="0" dirty="0">
                <a:ln>
                  <a:noFill/>
                </a:ln>
                <a:solidFill>
                  <a:srgbClr val="FFFFFF"/>
                </a:solidFill>
                <a:effectLst/>
                <a:uLnTx/>
                <a:uFillTx/>
                <a:latin typeface="Arial Black" panose="020B0A04020102020204"/>
                <a:ea typeface="DejaVu Sans"/>
              </a:rPr>
              <a:t>N</a:t>
            </a:r>
            <a:endParaRPr kumimoji="0" lang="en-US" sz="3600" b="0" i="0" u="none" strike="noStrike" kern="0" cap="none" spc="-1" normalizeH="0" baseline="0" noProof="0" dirty="0">
              <a:ln>
                <a:noFill/>
              </a:ln>
              <a:solidFill>
                <a:sysClr val="windowText" lastClr="000000"/>
              </a:solidFill>
              <a:effectLst/>
              <a:uLnTx/>
              <a:uFillTx/>
              <a:latin typeface="Arial" panose="020B0604020202020204"/>
            </a:endParaRPr>
          </a:p>
          <a:p>
            <a:pPr marL="0" marR="0" lvl="0" indent="0" algn="ctr" defTabSz="914400" eaLnBrk="1" fontAlgn="auto" latinLnBrk="0" hangingPunct="1">
              <a:lnSpc>
                <a:spcPct val="90000"/>
              </a:lnSpc>
              <a:spcBef>
                <a:spcPts val="0"/>
              </a:spcBef>
              <a:spcAft>
                <a:spcPts val="0"/>
              </a:spcAft>
              <a:buClrTx/>
              <a:buSzTx/>
              <a:buFontTx/>
              <a:buNone/>
              <a:defRPr/>
            </a:pPr>
            <a:r>
              <a:rPr kumimoji="0" lang="es-MX" sz="3600" b="1" i="0" u="none" strike="noStrike" kern="0" cap="none" spc="-1" normalizeH="0" baseline="0" noProof="0" dirty="0">
                <a:ln>
                  <a:noFill/>
                </a:ln>
                <a:solidFill>
                  <a:srgbClr val="FFFFFF"/>
                </a:solidFill>
                <a:effectLst/>
                <a:uLnTx/>
                <a:uFillTx/>
                <a:latin typeface="Arial Black" panose="020B0A04020102020204"/>
                <a:ea typeface="DejaVu Sans"/>
              </a:rPr>
              <a:t>T</a:t>
            </a:r>
            <a:endParaRPr kumimoji="0" lang="en-US" sz="3600" b="0" i="0" u="none" strike="noStrike" kern="0" cap="none" spc="-1" normalizeH="0" baseline="0" noProof="0" dirty="0">
              <a:ln>
                <a:noFill/>
              </a:ln>
              <a:solidFill>
                <a:sysClr val="windowText" lastClr="000000"/>
              </a:solidFill>
              <a:effectLst/>
              <a:uLnTx/>
              <a:uFillTx/>
              <a:latin typeface="Arial" panose="020B0604020202020204"/>
            </a:endParaRPr>
          </a:p>
          <a:p>
            <a:pPr marL="0" marR="0" lvl="0" indent="0" algn="ctr" defTabSz="914400" eaLnBrk="1" fontAlgn="auto" latinLnBrk="0" hangingPunct="1">
              <a:lnSpc>
                <a:spcPct val="90000"/>
              </a:lnSpc>
              <a:spcBef>
                <a:spcPts val="0"/>
              </a:spcBef>
              <a:spcAft>
                <a:spcPts val="0"/>
              </a:spcAft>
              <a:buClrTx/>
              <a:buSzTx/>
              <a:buFontTx/>
              <a:buNone/>
              <a:defRPr/>
            </a:pPr>
            <a:r>
              <a:rPr kumimoji="0" lang="es-MX" sz="3600" b="1" i="0" u="none" strike="noStrike" kern="0" cap="none" spc="-1" normalizeH="0" baseline="0" noProof="0" dirty="0">
                <a:ln>
                  <a:noFill/>
                </a:ln>
                <a:solidFill>
                  <a:srgbClr val="FFFFFF"/>
                </a:solidFill>
                <a:effectLst/>
                <a:uLnTx/>
                <a:uFillTx/>
                <a:latin typeface="Arial Black" panose="020B0A04020102020204"/>
                <a:ea typeface="DejaVu Sans"/>
              </a:rPr>
              <a:t>R</a:t>
            </a:r>
            <a:endParaRPr kumimoji="0" lang="en-US" sz="3600" b="0" i="0" u="none" strike="noStrike" kern="0" cap="none" spc="-1" normalizeH="0" baseline="0" noProof="0" dirty="0">
              <a:ln>
                <a:noFill/>
              </a:ln>
              <a:solidFill>
                <a:sysClr val="windowText" lastClr="000000"/>
              </a:solidFill>
              <a:effectLst/>
              <a:uLnTx/>
              <a:uFillTx/>
              <a:latin typeface="Arial" panose="020B0604020202020204"/>
            </a:endParaRPr>
          </a:p>
          <a:p>
            <a:pPr marL="0" marR="0" lvl="0" indent="0" algn="ctr" defTabSz="914400" eaLnBrk="1" fontAlgn="auto" latinLnBrk="0" hangingPunct="1">
              <a:lnSpc>
                <a:spcPct val="90000"/>
              </a:lnSpc>
              <a:spcBef>
                <a:spcPts val="0"/>
              </a:spcBef>
              <a:spcAft>
                <a:spcPts val="0"/>
              </a:spcAft>
              <a:buClrTx/>
              <a:buSzTx/>
              <a:buFontTx/>
              <a:buNone/>
              <a:defRPr/>
            </a:pPr>
            <a:r>
              <a:rPr kumimoji="0" lang="es-MX" sz="3600" b="1" i="0" u="none" strike="noStrike" kern="0" cap="none" spc="-1" normalizeH="0" baseline="0" noProof="0" dirty="0">
                <a:ln>
                  <a:noFill/>
                </a:ln>
                <a:solidFill>
                  <a:srgbClr val="FFFFFF"/>
                </a:solidFill>
                <a:effectLst/>
                <a:uLnTx/>
                <a:uFillTx/>
                <a:latin typeface="Arial Black" panose="020B0A04020102020204"/>
                <a:ea typeface="DejaVu Sans"/>
              </a:rPr>
              <a:t>A</a:t>
            </a:r>
            <a:endParaRPr kumimoji="0" lang="en-US" sz="3600" b="0" i="0" u="none" strike="noStrike" kern="0" cap="none" spc="-1" normalizeH="0" baseline="0" noProof="0" dirty="0">
              <a:ln>
                <a:noFill/>
              </a:ln>
              <a:solidFill>
                <a:sysClr val="windowText" lastClr="000000"/>
              </a:solidFill>
              <a:effectLst/>
              <a:uLnTx/>
              <a:uFillTx/>
              <a:latin typeface="Arial" panose="020B0604020202020204"/>
            </a:endParaRPr>
          </a:p>
          <a:p>
            <a:pPr marL="0" marR="0" lvl="0" indent="0" algn="ctr" defTabSz="914400" eaLnBrk="1" fontAlgn="auto" latinLnBrk="0" hangingPunct="1">
              <a:lnSpc>
                <a:spcPct val="90000"/>
              </a:lnSpc>
              <a:spcBef>
                <a:spcPts val="0"/>
              </a:spcBef>
              <a:spcAft>
                <a:spcPts val="0"/>
              </a:spcAft>
              <a:buClrTx/>
              <a:buSzTx/>
              <a:buFontTx/>
              <a:buNone/>
              <a:defRPr/>
            </a:pPr>
            <a:r>
              <a:rPr kumimoji="0" lang="es-MX" sz="3600" b="1" i="0" u="none" strike="noStrike" kern="0" cap="none" spc="-1" normalizeH="0" baseline="0" noProof="0" dirty="0">
                <a:ln>
                  <a:noFill/>
                </a:ln>
                <a:solidFill>
                  <a:srgbClr val="FFFFFF"/>
                </a:solidFill>
                <a:effectLst/>
                <a:uLnTx/>
                <a:uFillTx/>
                <a:latin typeface="Arial Black" panose="020B0A04020102020204"/>
                <a:ea typeface="DejaVu Sans"/>
              </a:rPr>
              <a:t>D</a:t>
            </a:r>
            <a:endParaRPr kumimoji="0" lang="en-US" sz="3600" b="0" i="0" u="none" strike="noStrike" kern="0" cap="none" spc="-1" normalizeH="0" baseline="0" noProof="0" dirty="0">
              <a:ln>
                <a:noFill/>
              </a:ln>
              <a:solidFill>
                <a:sysClr val="windowText" lastClr="000000"/>
              </a:solidFill>
              <a:effectLst/>
              <a:uLnTx/>
              <a:uFillTx/>
              <a:latin typeface="Arial" panose="020B0604020202020204"/>
            </a:endParaRPr>
          </a:p>
          <a:p>
            <a:pPr marL="0" marR="0" lvl="0" indent="0" algn="ctr" defTabSz="914400" eaLnBrk="1" fontAlgn="auto" latinLnBrk="0" hangingPunct="1">
              <a:lnSpc>
                <a:spcPct val="90000"/>
              </a:lnSpc>
              <a:spcBef>
                <a:spcPts val="0"/>
              </a:spcBef>
              <a:spcAft>
                <a:spcPts val="0"/>
              </a:spcAft>
              <a:buClrTx/>
              <a:buSzTx/>
              <a:buFontTx/>
              <a:buNone/>
              <a:defRPr/>
            </a:pPr>
            <a:r>
              <a:rPr kumimoji="0" lang="es-MX" sz="3600" b="1" i="0" u="none" strike="noStrike" kern="0" cap="none" spc="-1" normalizeH="0" baseline="0" noProof="0" dirty="0">
                <a:ln>
                  <a:noFill/>
                </a:ln>
                <a:solidFill>
                  <a:srgbClr val="FFFFFF"/>
                </a:solidFill>
                <a:effectLst/>
                <a:uLnTx/>
                <a:uFillTx/>
                <a:latin typeface="Arial Black" panose="020B0A04020102020204"/>
                <a:ea typeface="DejaVu Sans"/>
              </a:rPr>
              <a:t>I</a:t>
            </a:r>
            <a:endParaRPr kumimoji="0" lang="en-US" sz="3600" b="0" i="0" u="none" strike="noStrike" kern="0" cap="none" spc="-1" normalizeH="0" baseline="0" noProof="0" dirty="0">
              <a:ln>
                <a:noFill/>
              </a:ln>
              <a:solidFill>
                <a:sysClr val="windowText" lastClr="000000"/>
              </a:solidFill>
              <a:effectLst/>
              <a:uLnTx/>
              <a:uFillTx/>
              <a:latin typeface="Arial" panose="020B0604020202020204"/>
            </a:endParaRPr>
          </a:p>
          <a:p>
            <a:pPr marL="0" marR="0" lvl="0" indent="0" algn="ctr" defTabSz="914400" eaLnBrk="1" fontAlgn="auto" latinLnBrk="0" hangingPunct="1">
              <a:lnSpc>
                <a:spcPct val="90000"/>
              </a:lnSpc>
              <a:spcBef>
                <a:spcPts val="0"/>
              </a:spcBef>
              <a:spcAft>
                <a:spcPts val="0"/>
              </a:spcAft>
              <a:buClrTx/>
              <a:buSzTx/>
              <a:buFontTx/>
              <a:buNone/>
              <a:defRPr/>
            </a:pPr>
            <a:r>
              <a:rPr kumimoji="0" lang="es-MX" sz="3600" b="1" i="0" u="none" strike="noStrike" kern="0" cap="none" spc="-1" normalizeH="0" baseline="0" noProof="0" dirty="0">
                <a:ln>
                  <a:noFill/>
                </a:ln>
                <a:solidFill>
                  <a:srgbClr val="FFFFFF"/>
                </a:solidFill>
                <a:effectLst/>
                <a:uLnTx/>
                <a:uFillTx/>
                <a:latin typeface="Arial Black" panose="020B0A04020102020204"/>
                <a:ea typeface="DejaVu Sans"/>
              </a:rPr>
              <a:t>C</a:t>
            </a:r>
            <a:endParaRPr kumimoji="0" lang="en-US" sz="3600" b="0" i="0" u="none" strike="noStrike" kern="0" cap="none" spc="-1" normalizeH="0" baseline="0" noProof="0" dirty="0">
              <a:ln>
                <a:noFill/>
              </a:ln>
              <a:solidFill>
                <a:sysClr val="windowText" lastClr="000000"/>
              </a:solidFill>
              <a:effectLst/>
              <a:uLnTx/>
              <a:uFillTx/>
              <a:latin typeface="Arial" panose="020B0604020202020204"/>
            </a:endParaRPr>
          </a:p>
          <a:p>
            <a:pPr marL="0" marR="0" lvl="0" indent="0" algn="ctr" defTabSz="914400" eaLnBrk="1" fontAlgn="auto" latinLnBrk="0" hangingPunct="1">
              <a:lnSpc>
                <a:spcPct val="90000"/>
              </a:lnSpc>
              <a:spcBef>
                <a:spcPts val="0"/>
              </a:spcBef>
              <a:spcAft>
                <a:spcPts val="0"/>
              </a:spcAft>
              <a:buClrTx/>
              <a:buSzTx/>
              <a:buFontTx/>
              <a:buNone/>
              <a:defRPr/>
            </a:pPr>
            <a:r>
              <a:rPr kumimoji="0" lang="es-MX" sz="3600" b="1" i="0" u="none" strike="noStrike" kern="0" cap="none" spc="-1" normalizeH="0" baseline="0" noProof="0" dirty="0">
                <a:ln>
                  <a:noFill/>
                </a:ln>
                <a:solidFill>
                  <a:srgbClr val="FFFFFF"/>
                </a:solidFill>
                <a:effectLst/>
                <a:uLnTx/>
                <a:uFillTx/>
                <a:latin typeface="Arial Black" panose="020B0A04020102020204"/>
                <a:ea typeface="DejaVu Sans"/>
              </a:rPr>
              <a:t>T</a:t>
            </a:r>
            <a:endParaRPr kumimoji="0" lang="en-US" sz="3600" b="0" i="0" u="none" strike="noStrike" kern="0" cap="none" spc="-1" normalizeH="0" baseline="0" noProof="0" dirty="0">
              <a:ln>
                <a:noFill/>
              </a:ln>
              <a:solidFill>
                <a:sysClr val="windowText" lastClr="000000"/>
              </a:solidFill>
              <a:effectLst/>
              <a:uLnTx/>
              <a:uFillTx/>
              <a:latin typeface="Arial" panose="020B0604020202020204"/>
            </a:endParaRPr>
          </a:p>
          <a:p>
            <a:pPr marL="0" marR="0" lvl="0" indent="0" algn="ctr" defTabSz="914400" eaLnBrk="1" fontAlgn="auto" latinLnBrk="0" hangingPunct="1">
              <a:lnSpc>
                <a:spcPct val="90000"/>
              </a:lnSpc>
              <a:spcBef>
                <a:spcPts val="0"/>
              </a:spcBef>
              <a:spcAft>
                <a:spcPts val="0"/>
              </a:spcAft>
              <a:buClrTx/>
              <a:buSzTx/>
              <a:buFontTx/>
              <a:buNone/>
              <a:defRPr/>
            </a:pPr>
            <a:r>
              <a:rPr kumimoji="0" lang="es-MX" sz="3600" b="1" i="0" u="none" strike="noStrike" kern="0" cap="none" spc="-1" normalizeH="0" baseline="0" noProof="0" dirty="0">
                <a:ln>
                  <a:noFill/>
                </a:ln>
                <a:solidFill>
                  <a:srgbClr val="FFFFFF"/>
                </a:solidFill>
                <a:effectLst/>
                <a:uLnTx/>
                <a:uFillTx/>
                <a:latin typeface="Arial Black" panose="020B0A04020102020204"/>
                <a:ea typeface="DejaVu Sans"/>
              </a:rPr>
              <a:t>I</a:t>
            </a:r>
            <a:endParaRPr kumimoji="0" lang="en-US" sz="3600" b="0" i="0" u="none" strike="noStrike" kern="0" cap="none" spc="-1" normalizeH="0" baseline="0" noProof="0" dirty="0">
              <a:ln>
                <a:noFill/>
              </a:ln>
              <a:solidFill>
                <a:sysClr val="windowText" lastClr="000000"/>
              </a:solidFill>
              <a:effectLst/>
              <a:uLnTx/>
              <a:uFillTx/>
              <a:latin typeface="Arial" panose="020B0604020202020204"/>
            </a:endParaRPr>
          </a:p>
          <a:p>
            <a:pPr marL="0" marR="0" lvl="0" indent="0" algn="ctr" defTabSz="914400" eaLnBrk="1" fontAlgn="auto" latinLnBrk="0" hangingPunct="1">
              <a:lnSpc>
                <a:spcPct val="90000"/>
              </a:lnSpc>
              <a:spcBef>
                <a:spcPts val="0"/>
              </a:spcBef>
              <a:spcAft>
                <a:spcPts val="0"/>
              </a:spcAft>
              <a:buClrTx/>
              <a:buSzTx/>
              <a:buFontTx/>
              <a:buNone/>
              <a:defRPr/>
            </a:pPr>
            <a:r>
              <a:rPr kumimoji="0" lang="es-MX" sz="3600" b="1" i="0" u="none" strike="noStrike" kern="0" cap="none" spc="-1" normalizeH="0" baseline="0" noProof="0" dirty="0">
                <a:ln>
                  <a:noFill/>
                </a:ln>
                <a:solidFill>
                  <a:srgbClr val="FFFFFF"/>
                </a:solidFill>
                <a:effectLst/>
                <a:uLnTx/>
                <a:uFillTx/>
                <a:latin typeface="Arial Black" panose="020B0A04020102020204"/>
                <a:ea typeface="DejaVu Sans"/>
              </a:rPr>
              <a:t>O</a:t>
            </a:r>
            <a:endParaRPr kumimoji="0" lang="en-US" sz="3600" b="0" i="0" u="none" strike="noStrike" kern="0" cap="none" spc="-1" normalizeH="0" baseline="0" noProof="0" dirty="0">
              <a:ln>
                <a:noFill/>
              </a:ln>
              <a:solidFill>
                <a:sysClr val="windowText" lastClr="000000"/>
              </a:solidFill>
              <a:effectLst/>
              <a:uLnTx/>
              <a:uFillTx/>
              <a:latin typeface="Arial" panose="020B0604020202020204"/>
            </a:endParaRPr>
          </a:p>
          <a:p>
            <a:pPr marL="0" marR="0" lvl="0" indent="0" algn="ctr" defTabSz="914400" eaLnBrk="1" fontAlgn="auto" latinLnBrk="0" hangingPunct="1">
              <a:lnSpc>
                <a:spcPct val="90000"/>
              </a:lnSpc>
              <a:spcBef>
                <a:spcPts val="0"/>
              </a:spcBef>
              <a:spcAft>
                <a:spcPts val="0"/>
              </a:spcAft>
              <a:buClrTx/>
              <a:buSzTx/>
              <a:buFontTx/>
              <a:buNone/>
              <a:defRPr/>
            </a:pPr>
            <a:r>
              <a:rPr kumimoji="0" lang="es-MX" sz="3600" b="1" i="0" u="none" strike="noStrike" kern="0" cap="none" spc="-1" normalizeH="0" baseline="0" noProof="0" dirty="0">
                <a:ln>
                  <a:noFill/>
                </a:ln>
                <a:solidFill>
                  <a:srgbClr val="FFFFFF"/>
                </a:solidFill>
                <a:effectLst/>
                <a:uLnTx/>
                <a:uFillTx/>
                <a:latin typeface="Arial Black" panose="020B0A04020102020204"/>
                <a:ea typeface="DejaVu Sans"/>
              </a:rPr>
              <a:t>N</a:t>
            </a:r>
            <a:endParaRPr kumimoji="0" lang="en-US" sz="3600" b="0" i="0" u="none" strike="noStrike" kern="0" cap="none" spc="-1" normalizeH="0" baseline="0" noProof="0" dirty="0">
              <a:ln>
                <a:noFill/>
              </a:ln>
              <a:solidFill>
                <a:sysClr val="windowText" lastClr="000000"/>
              </a:solidFill>
              <a:effectLst/>
              <a:uLnTx/>
              <a:uFillTx/>
              <a:latin typeface="Arial" panose="020B0604020202020204"/>
            </a:endParaRPr>
          </a:p>
        </p:txBody>
      </p:sp>
      <p:sp>
        <p:nvSpPr>
          <p:cNvPr id="2" name="Cuadro de texto 1"/>
          <p:cNvSpPr txBox="1"/>
          <p:nvPr/>
        </p:nvSpPr>
        <p:spPr>
          <a:xfrm>
            <a:off x="265430" y="492760"/>
            <a:ext cx="4900295" cy="798830"/>
          </a:xfrm>
          <a:prstGeom prst="rect">
            <a:avLst/>
          </a:prstGeom>
          <a:noFill/>
        </p:spPr>
        <p:txBody>
          <a:bodyPr wrap="square" rtlCol="0">
            <a:noAutofit/>
          </a:bodyPr>
          <a:p>
            <a:r>
              <a:rPr lang="es-ES" altLang="en-US" b="1">
                <a:solidFill>
                  <a:srgbClr val="FF0000"/>
                </a:solidFill>
              </a:rPr>
              <a:t>Aquí explican la contradicción que tienen puesta en el informe escrito</a:t>
            </a:r>
            <a:endParaRPr lang="es-ES" altLang="en-US" b="1">
              <a:solidFill>
                <a:srgbClr val="FF0000"/>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p:nvPr/>
        </p:nvSpPr>
        <p:spPr>
          <a:xfrm>
            <a:off x="583372" y="692696"/>
            <a:ext cx="11123283" cy="784800"/>
          </a:xfrm>
          <a:prstGeom prst="rect">
            <a:avLst/>
          </a:prstGeom>
          <a:solidFill>
            <a:schemeClr val="bg1">
              <a:lumMod val="85000"/>
            </a:schemeClr>
          </a:solidFill>
          <a:ln w="0">
            <a:noFill/>
          </a:ln>
          <a:effectLst/>
        </p:spPr>
        <p:txBody>
          <a:bodyPr lIns="90000" tIns="45000" rIns="90000" bIns="45000" anchor="ctr">
            <a:normAutofit fontScale="55000" lnSpcReduction="20000"/>
          </a:bodyPr>
          <a:lstStyle/>
          <a:p>
            <a:pPr marL="0" marR="0" lvl="0" indent="0" algn="ctr" defTabSz="914400" eaLnBrk="1" fontAlgn="auto" latinLnBrk="0" hangingPunct="1">
              <a:lnSpc>
                <a:spcPct val="90000"/>
              </a:lnSpc>
              <a:spcBef>
                <a:spcPts val="0"/>
              </a:spcBef>
              <a:spcAft>
                <a:spcPts val="0"/>
              </a:spcAft>
              <a:buClrTx/>
              <a:buSzTx/>
              <a:buFontTx/>
              <a:buNone/>
              <a:defRPr/>
            </a:pPr>
            <a:br>
              <a:rPr kumimoji="0" sz="1800" b="0" i="0" u="none" strike="noStrike" kern="0" cap="none" spc="0" normalizeH="0" baseline="0" noProof="0" dirty="0" smtClean="0">
                <a:ln>
                  <a:noFill/>
                </a:ln>
                <a:solidFill>
                  <a:srgbClr val="C00000"/>
                </a:solidFill>
                <a:effectLst/>
                <a:uLnTx/>
                <a:uFillTx/>
                <a:latin typeface="Arial" panose="020B0604020202020204"/>
              </a:rPr>
            </a:br>
            <a:r>
              <a:rPr kumimoji="0" lang="es-ES" sz="8800" b="1" i="0" u="none" strike="noStrike" kern="0" cap="none" spc="-1" normalizeH="0" baseline="0" noProof="0" dirty="0">
                <a:ln>
                  <a:noFill/>
                </a:ln>
                <a:solidFill>
                  <a:srgbClr val="C00000"/>
                </a:solidFill>
                <a:effectLst/>
                <a:uLnTx/>
                <a:uFillTx/>
                <a:latin typeface="Calibri" panose="020F0502020204030204"/>
                <a:ea typeface="DejaVu Sans"/>
              </a:rPr>
              <a:t> </a:t>
            </a:r>
            <a:r>
              <a:rPr kumimoji="0" lang="en-US" sz="8000" b="1" i="0" u="none" strike="noStrike" kern="0" cap="none" spc="-1" normalizeH="0" baseline="0" noProof="0" dirty="0">
                <a:ln>
                  <a:noFill/>
                </a:ln>
                <a:solidFill>
                  <a:srgbClr val="C00000"/>
                </a:solidFill>
                <a:effectLst/>
                <a:uLnTx/>
                <a:uFillTx/>
                <a:latin typeface="Arial Black" panose="020B0A04020102020204"/>
                <a:ea typeface="DejaVu Sans"/>
              </a:rPr>
              <a:t>SCIENTIFIC</a:t>
            </a:r>
            <a:r>
              <a:rPr kumimoji="0" lang="es-ES" sz="8000" b="1" i="0" u="none" strike="noStrike" kern="0" cap="none" spc="-1" normalizeH="0" baseline="0" noProof="0" dirty="0">
                <a:ln>
                  <a:noFill/>
                </a:ln>
                <a:solidFill>
                  <a:srgbClr val="C00000"/>
                </a:solidFill>
                <a:effectLst/>
                <a:uLnTx/>
                <a:uFillTx/>
                <a:latin typeface="Arial Black" panose="020B0A04020102020204"/>
                <a:ea typeface="DejaVu Sans"/>
              </a:rPr>
              <a:t> </a:t>
            </a:r>
            <a:r>
              <a:rPr kumimoji="0" lang="en-US" sz="8000" b="1" i="0" u="none" strike="noStrike" kern="0" cap="none" spc="-1" normalizeH="0" baseline="0" noProof="0" dirty="0">
                <a:ln>
                  <a:noFill/>
                </a:ln>
                <a:solidFill>
                  <a:srgbClr val="C00000"/>
                </a:solidFill>
                <a:effectLst/>
                <a:uLnTx/>
                <a:uFillTx/>
                <a:latin typeface="Arial Black" panose="020B0A04020102020204"/>
                <a:ea typeface="DejaVu Sans"/>
              </a:rPr>
              <a:t>PROBLEM</a:t>
            </a:r>
            <a:endParaRPr kumimoji="0" lang="en-US" sz="8000" b="0" i="0" u="none" strike="noStrike" kern="0" cap="none" spc="-1" normalizeH="0" baseline="0" noProof="0" dirty="0">
              <a:ln>
                <a:noFill/>
              </a:ln>
              <a:solidFill>
                <a:srgbClr val="C00000"/>
              </a:solidFill>
              <a:effectLst/>
              <a:uLnTx/>
              <a:uFillTx/>
              <a:latin typeface="Arial" panose="020B0604020202020204"/>
            </a:endParaRPr>
          </a:p>
        </p:txBody>
      </p:sp>
      <p:sp>
        <p:nvSpPr>
          <p:cNvPr id="3" name="2 Rectángulo"/>
          <p:cNvSpPr/>
          <p:nvPr/>
        </p:nvSpPr>
        <p:spPr>
          <a:xfrm>
            <a:off x="389213" y="1700808"/>
            <a:ext cx="11511623" cy="4708981"/>
          </a:xfrm>
          <a:prstGeom prst="rect">
            <a:avLst/>
          </a:prstGeom>
          <a:solidFill>
            <a:schemeClr val="bg1"/>
          </a:solidFill>
          <a:ln w="57150">
            <a:solidFill>
              <a:schemeClr val="tx1"/>
            </a:solidFill>
          </a:ln>
        </p:spPr>
        <p:txBody>
          <a:bodyPr wrap="square">
            <a:spAutoFit/>
          </a:bodyPr>
          <a:lstStyle/>
          <a:p>
            <a:pPr algn="just">
              <a:lnSpc>
                <a:spcPct val="150000"/>
              </a:lnSpc>
              <a:spcAft>
                <a:spcPts val="1000"/>
              </a:spcAft>
            </a:pPr>
            <a:r>
              <a:rPr lang="en-US" sz="4000" b="1" dirty="0" smtClean="0">
                <a:latin typeface="Arial Black" panose="020B0A04020102020204" pitchFamily="34" charset="0"/>
                <a:ea typeface="Calibri" panose="020F0502020204030204"/>
                <a:cs typeface="Calibri" panose="020F0502020204030204"/>
              </a:rPr>
              <a:t>How to contribute to the development of the vocabulary related with tourism in 9</a:t>
            </a:r>
            <a:r>
              <a:rPr lang="en-US" sz="4000" b="1" baseline="30000" dirty="0" smtClean="0">
                <a:latin typeface="Arial Black" panose="020B0A04020102020204" pitchFamily="34" charset="0"/>
                <a:ea typeface="Calibri" panose="020F0502020204030204"/>
                <a:cs typeface="Calibri" panose="020F0502020204030204"/>
              </a:rPr>
              <a:t>th</a:t>
            </a:r>
            <a:r>
              <a:rPr lang="en-US" sz="4000" b="1" dirty="0" smtClean="0">
                <a:latin typeface="Arial Black" panose="020B0A04020102020204" pitchFamily="34" charset="0"/>
                <a:ea typeface="Calibri" panose="020F0502020204030204"/>
                <a:cs typeface="Calibri" panose="020F0502020204030204"/>
              </a:rPr>
              <a:t> grade students at ´´Combate de Soroa´´ secondary school in Candelaria municipality?</a:t>
            </a:r>
            <a:endParaRPr lang="es-MX" sz="4000" b="1" dirty="0">
              <a:latin typeface="Arial Black" panose="020B0A04020102020204" pitchFamily="34" charset="0"/>
              <a:ea typeface="Calibri" panose="020F0502020204030204"/>
              <a:cs typeface="Calibri" panose="020F0502020204030204"/>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ici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ci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ci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Tema de Office">
  <a:themeElements>
    <a:clrScheme name="Ofici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ci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ci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5_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6_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0</TotalTime>
  <Words>11424</Words>
  <Application>WPS Presentation</Application>
  <PresentationFormat>Personalizado</PresentationFormat>
  <Paragraphs>433</Paragraphs>
  <Slides>49</Slides>
  <Notes>3</Notes>
  <HiddenSlides>0</HiddenSlides>
  <MMClips>0</MMClips>
  <ScaleCrop>false</ScaleCrop>
  <HeadingPairs>
    <vt:vector size="6" baseType="variant">
      <vt:variant>
        <vt:lpstr>已用的字体</vt:lpstr>
      </vt:variant>
      <vt:variant>
        <vt:i4>16</vt:i4>
      </vt:variant>
      <vt:variant>
        <vt:lpstr>主题</vt:lpstr>
      </vt:variant>
      <vt:variant>
        <vt:i4>7</vt:i4>
      </vt:variant>
      <vt:variant>
        <vt:lpstr>幻灯片标题</vt:lpstr>
      </vt:variant>
      <vt:variant>
        <vt:i4>49</vt:i4>
      </vt:variant>
    </vt:vector>
  </HeadingPairs>
  <TitlesOfParts>
    <vt:vector size="72" baseType="lpstr">
      <vt:lpstr>Arial</vt:lpstr>
      <vt:lpstr>SimSun</vt:lpstr>
      <vt:lpstr>Wingdings</vt:lpstr>
      <vt:lpstr>Arial</vt:lpstr>
      <vt:lpstr>Symbol</vt:lpstr>
      <vt:lpstr>Arial Black</vt:lpstr>
      <vt:lpstr>DejaVu Sans</vt:lpstr>
      <vt:lpstr>Calibri</vt:lpstr>
      <vt:lpstr>Arial Black</vt:lpstr>
      <vt:lpstr>Calibri</vt:lpstr>
      <vt:lpstr>Symbol</vt:lpstr>
      <vt:lpstr>Times New Roman</vt:lpstr>
      <vt:lpstr>Microsoft YaHei</vt:lpstr>
      <vt:lpstr>Arial Unicode MS</vt:lpstr>
      <vt:lpstr>Times New Roman</vt:lpstr>
      <vt:lpstr>Calibri Light</vt:lpstr>
      <vt:lpstr>Tema de Office</vt:lpstr>
      <vt:lpstr>2_Tema de Office</vt:lpstr>
      <vt:lpstr>3_Tema de Office</vt:lpstr>
      <vt:lpstr>4_Tema de Office</vt:lpstr>
      <vt:lpstr>Office Theme</vt:lpstr>
      <vt:lpstr>5_Tema de Office</vt:lpstr>
      <vt:lpstr>6_Tema de Office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Liana</dc:creator>
  <cp:lastModifiedBy>Yuliesky Amador Echevarria</cp:lastModifiedBy>
  <cp:revision>86</cp:revision>
  <dcterms:created xsi:type="dcterms:W3CDTF">2022-11-20T22:59:00Z</dcterms:created>
  <dcterms:modified xsi:type="dcterms:W3CDTF">2026-06-07T18:54:36Z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C7D718C218CD43AA9C021F3DD0509CEB_12</vt:lpwstr>
  </property>
  <property fmtid="{D5CDD505-2E9C-101B-9397-08002B2CF9AE}" pid="3" name="KSOProductBuildVer">
    <vt:lpwstr>3082-12.2.0.23196</vt:lpwstr>
  </property>
</Properties>
</file>