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D3D1AE-AB9B-47E7-ABBA-FE4D39CAB2B7}" type="datetimeFigureOut">
              <a:rPr lang="es-ES" smtClean="0"/>
              <a:pPr/>
              <a:t>01/04/2026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9CBDA8-6DC4-4AFA-947E-28BDB579C27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01/04/2026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01/04/2026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01/04/2026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01/04/2026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01/04/2026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01/04/2026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01/04/2026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01/04/2026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01/04/2026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01/04/2026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01/04/2026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01/04/2026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85918" y="2000240"/>
            <a:ext cx="5627630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ysClr val="windowText" lastClr="0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INGENIERÍA DE </a:t>
            </a:r>
          </a:p>
          <a:p>
            <a:pPr algn="ctr"/>
            <a:r>
              <a:rPr lang="es-ES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ysClr val="windowText" lastClr="0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LA CALIDAD</a:t>
            </a:r>
          </a:p>
          <a:p>
            <a:pPr algn="ctr"/>
            <a:endParaRPr lang="es-ES" sz="5400" b="1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ysClr val="windowText" lastClr="00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428596" y="714356"/>
          <a:ext cx="8501122" cy="5500726"/>
        </p:xfrm>
        <a:graphic>
          <a:graphicData uri="http://schemas.openxmlformats.org/drawingml/2006/table">
            <a:tbl>
              <a:tblPr/>
              <a:tblGrid>
                <a:gridCol w="8501122"/>
              </a:tblGrid>
              <a:tr h="5500726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3200" b="1" i="0" u="none" strike="noStrike" dirty="0" smtClean="0">
                          <a:latin typeface="Arial"/>
                        </a:rPr>
                        <a:t>SUMARIO</a:t>
                      </a:r>
                    </a:p>
                    <a:p>
                      <a:pPr algn="ctr" fontAlgn="ctr"/>
                      <a:endParaRPr lang="es-ES" sz="3200" b="0" i="0" u="none" strike="noStrike" dirty="0" smtClean="0">
                        <a:latin typeface="Arial"/>
                      </a:endParaRPr>
                    </a:p>
                    <a:p>
                      <a:pPr algn="ctr" fontAlgn="ctr">
                        <a:buFont typeface="Arial" pitchFamily="34" charset="0"/>
                        <a:buNone/>
                      </a:pPr>
                      <a:r>
                        <a:rPr lang="es-ES" sz="3200" b="0" i="0" u="none" strike="noStrike" dirty="0" smtClean="0">
                          <a:latin typeface="Arial"/>
                        </a:rPr>
                        <a:t>*Seminario</a:t>
                      </a:r>
                      <a:r>
                        <a:rPr lang="es-ES" sz="3200" b="0" i="0" u="none" strike="noStrike" dirty="0">
                          <a:latin typeface="Arial"/>
                        </a:rPr>
                        <a:t>: Aportes de los Gurús de la Calidad a la Gestión de la Calidad en la actualidad.</a:t>
                      </a:r>
                      <a:br>
                        <a:rPr lang="es-ES" sz="3200" b="0" i="0" u="none" strike="noStrike" dirty="0">
                          <a:latin typeface="Arial"/>
                        </a:rPr>
                      </a:br>
                      <a:endParaRPr lang="es-ES" sz="3200" b="1" i="0" u="none" strike="noStrike" dirty="0"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428596" y="714356"/>
          <a:ext cx="8501122" cy="5500726"/>
        </p:xfrm>
        <a:graphic>
          <a:graphicData uri="http://schemas.openxmlformats.org/drawingml/2006/table">
            <a:tbl>
              <a:tblPr/>
              <a:tblGrid>
                <a:gridCol w="8501122"/>
              </a:tblGrid>
              <a:tr h="5500726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3200" b="1" i="0" u="none" strike="noStrike" dirty="0" smtClean="0">
                          <a:latin typeface="Arial"/>
                        </a:rPr>
                        <a:t>OBJETIVO</a:t>
                      </a:r>
                      <a:endParaRPr lang="es-ES" sz="3200" b="1" i="0" u="none" strike="noStrike" dirty="0" smtClean="0">
                        <a:latin typeface="Arial"/>
                      </a:endParaRPr>
                    </a:p>
                    <a:p>
                      <a:pPr algn="ctr" fontAlgn="ctr"/>
                      <a:endParaRPr lang="es-ES" sz="3200" b="0" i="0" u="none" strike="noStrike" dirty="0" smtClean="0">
                        <a:latin typeface="Arial"/>
                      </a:endParaRPr>
                    </a:p>
                    <a:p>
                      <a:pPr marL="514350" indent="-514350" algn="ctr" fontAlgn="ctr">
                        <a:buFont typeface="Arial" pitchFamily="34" charset="0"/>
                        <a:buAutoNum type="arabicPeriod"/>
                      </a:pPr>
                      <a:r>
                        <a:rPr lang="es-ES" sz="2800" b="0" i="0" u="none" strike="noStrike" dirty="0" smtClean="0">
                          <a:latin typeface="Arial"/>
                        </a:rPr>
                        <a:t>Argumentar</a:t>
                      </a:r>
                      <a:r>
                        <a:rPr lang="es-ES" sz="2800" b="0" i="0" u="none" strike="noStrike" baseline="0" dirty="0" smtClean="0">
                          <a:latin typeface="Arial"/>
                        </a:rPr>
                        <a:t> la importancia de los Gurús de la Calidad como precursores de la gestión actual y sus aportes a la GC</a:t>
                      </a:r>
                    </a:p>
                    <a:p>
                      <a:pPr marL="514350" indent="-514350" algn="ctr" fontAlgn="ctr">
                        <a:buFont typeface="Arial" pitchFamily="34" charset="0"/>
                        <a:buAutoNum type="arabicPeriod"/>
                      </a:pPr>
                      <a:endParaRPr lang="es-ES" sz="2800" b="0" i="0" u="none" strike="noStrike" baseline="0" dirty="0" smtClean="0">
                        <a:latin typeface="Arial"/>
                      </a:endParaRPr>
                    </a:p>
                    <a:p>
                      <a:pPr marL="514350" indent="-514350" algn="ctr" fontAlgn="ctr">
                        <a:buFont typeface="Arial" pitchFamily="34" charset="0"/>
                        <a:buAutoNum type="arabicPeriod"/>
                      </a:pPr>
                      <a:endParaRPr lang="es-ES" sz="3200" b="0" i="0" u="none" strike="noStrike" baseline="0" dirty="0" smtClean="0">
                        <a:latin typeface="Arial"/>
                      </a:endParaRPr>
                    </a:p>
                    <a:p>
                      <a:pPr marL="514350" indent="-514350" algn="ctr" fontAlgn="ctr">
                        <a:buFont typeface="Arial" pitchFamily="34" charset="0"/>
                        <a:buAutoNum type="arabicPeriod"/>
                      </a:pPr>
                      <a:endParaRPr lang="es-ES" sz="3200" b="1" i="0" u="none" strike="noStrike" dirty="0">
                        <a:latin typeface="Arial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 rot="20192091">
            <a:off x="-205137" y="2020885"/>
            <a:ext cx="8743099" cy="186204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115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SEMINARIO</a:t>
            </a:r>
            <a:endParaRPr lang="es-ES" sz="115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3" name="Picture 5" descr="c:\Program Files\Common Files\Microsoft Shared\Clipart\cagcat50\BS02064_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2066" y="3500437"/>
            <a:ext cx="3286148" cy="32699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14282" y="856357"/>
            <a:ext cx="871540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b="1" dirty="0" smtClean="0"/>
              <a:t>Definiciones de calidad para los diferentes autores sobre la calidad:</a:t>
            </a:r>
          </a:p>
          <a:p>
            <a:pPr algn="just"/>
            <a:endParaRPr lang="es-ES" sz="2400" dirty="0" smtClean="0"/>
          </a:p>
          <a:p>
            <a:pPr algn="just"/>
            <a:r>
              <a:rPr lang="es-ES" sz="2400" dirty="0" smtClean="0"/>
              <a:t>Philip </a:t>
            </a:r>
            <a:r>
              <a:rPr lang="es-ES" sz="2400" dirty="0" err="1" smtClean="0"/>
              <a:t>Crosby</a:t>
            </a:r>
            <a:r>
              <a:rPr lang="es-ES" sz="2400" dirty="0" smtClean="0"/>
              <a:t>: Calidad Total es el cumplimiento de los requerimientos, donde el sistema es la prevención, el estándar es cero defectos y la medida es el precio del incumplimiento.</a:t>
            </a:r>
          </a:p>
          <a:p>
            <a:pPr algn="just"/>
            <a:endParaRPr lang="es-ES" sz="2400" dirty="0" smtClean="0"/>
          </a:p>
          <a:p>
            <a:pPr algn="just"/>
            <a:r>
              <a:rPr lang="es-ES" sz="2400" dirty="0" smtClean="0"/>
              <a:t>Joseph Juran: Calidad Total es estar en forma para el uso, desde los puntos de vista estructurales, sensoriales, orientados en el tiempo, comerciales y éticos en base a parámetros de calidad de diseño, calidad de cumplimiento, de habilidad, seguridad del producto y servicio en el campo.</a:t>
            </a:r>
          </a:p>
          <a:p>
            <a:pPr algn="just"/>
            <a:endParaRPr lang="es-ES" sz="2400" dirty="0" smtClean="0"/>
          </a:p>
          <a:p>
            <a:pPr algn="just"/>
            <a:r>
              <a:rPr lang="es-ES" sz="2400" dirty="0" err="1" smtClean="0"/>
              <a:t>Kaoru</a:t>
            </a:r>
            <a:r>
              <a:rPr lang="es-ES" sz="2400" dirty="0" smtClean="0"/>
              <a:t> Ishikawa: Calidad Total es cuando se logra un producto es económico, útil y satisfactorio para el consumidor</a:t>
            </a:r>
            <a:endParaRPr lang="es-ES" sz="2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29</TotalTime>
  <Words>167</Words>
  <PresentationFormat>Presentación en pantalla (4:3)</PresentationFormat>
  <Paragraphs>17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Flujo</vt:lpstr>
      <vt:lpstr>Diapositiva 1</vt:lpstr>
      <vt:lpstr>Diapositiva 2</vt:lpstr>
      <vt:lpstr>Diapositiva 3</vt:lpstr>
      <vt:lpstr>Diapositiva 4</vt:lpstr>
      <vt:lpstr>Diapositiva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Economía</dc:creator>
  <cp:lastModifiedBy>Finanzas</cp:lastModifiedBy>
  <cp:revision>5</cp:revision>
  <dcterms:created xsi:type="dcterms:W3CDTF">2023-10-07T00:36:43Z</dcterms:created>
  <dcterms:modified xsi:type="dcterms:W3CDTF">2026-04-01T13:18:33Z</dcterms:modified>
</cp:coreProperties>
</file>