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62" r:id="rId6"/>
    <p:sldId id="263" r:id="rId7"/>
    <p:sldId id="275" r:id="rId8"/>
    <p:sldId id="260" r:id="rId9"/>
    <p:sldId id="264" r:id="rId10"/>
    <p:sldId id="269" r:id="rId11"/>
    <p:sldId id="265" r:id="rId12"/>
    <p:sldId id="266" r:id="rId13"/>
    <p:sldId id="267" r:id="rId14"/>
    <p:sldId id="272" r:id="rId15"/>
    <p:sldId id="273" r:id="rId16"/>
    <p:sldId id="271" r:id="rId17"/>
    <p:sldId id="274" r:id="rId18"/>
    <p:sldId id="277" r:id="rId19"/>
    <p:sldId id="276" r:id="rId20"/>
  </p:sldIdLst>
  <p:sldSz cx="12192000" cy="6858000"/>
  <p:notesSz cx="6858000" cy="9144000"/>
  <p:defaultTextStyle>
    <a:defPPr>
      <a:defRPr lang="es-C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25" autoAdjust="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55E7B-BFC4-4AF1-853F-D1BE0C7445B5}" type="doc">
      <dgm:prSet loTypeId="urn:microsoft.com/office/officeart/2005/8/layout/radial6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CU"/>
        </a:p>
      </dgm:t>
    </dgm:pt>
    <dgm:pt modelId="{86424401-14E8-4936-B714-06C99BC445CA}">
      <dgm:prSet phldrT="[Texto]" custT="1"/>
      <dgm:spPr/>
      <dgm:t>
        <a:bodyPr/>
        <a:lstStyle/>
        <a:p>
          <a:r>
            <a:rPr lang="es-ES" sz="1400" b="1" dirty="0" smtClean="0"/>
            <a:t>Proceso Pedagógico</a:t>
          </a:r>
          <a:endParaRPr lang="es-CU" sz="1400" b="1" dirty="0"/>
        </a:p>
      </dgm:t>
    </dgm:pt>
    <dgm:pt modelId="{6202907B-9DF7-4640-9511-5136C4B0DF6E}" type="parTrans" cxnId="{B3513052-FAC3-4570-8301-51F6A2CF1E20}">
      <dgm:prSet/>
      <dgm:spPr/>
      <dgm:t>
        <a:bodyPr/>
        <a:lstStyle/>
        <a:p>
          <a:endParaRPr lang="es-CU" sz="2400"/>
        </a:p>
      </dgm:t>
    </dgm:pt>
    <dgm:pt modelId="{133EE3E4-276A-4526-8FE9-EFFF3DF1CCCE}" type="sibTrans" cxnId="{B3513052-FAC3-4570-8301-51F6A2CF1E20}">
      <dgm:prSet/>
      <dgm:spPr/>
      <dgm:t>
        <a:bodyPr/>
        <a:lstStyle/>
        <a:p>
          <a:endParaRPr lang="es-CU" sz="2400"/>
        </a:p>
      </dgm:t>
    </dgm:pt>
    <dgm:pt modelId="{F7E27895-A03F-4502-AC0A-95B651669973}">
      <dgm:prSet phldrT="[Texto]" custT="1"/>
      <dgm:spPr/>
      <dgm:t>
        <a:bodyPr/>
        <a:lstStyle/>
        <a:p>
          <a:r>
            <a:rPr lang="es-ES" sz="1000" dirty="0" smtClean="0"/>
            <a:t>Educación</a:t>
          </a:r>
          <a:endParaRPr lang="es-CU" sz="1000" dirty="0"/>
        </a:p>
      </dgm:t>
    </dgm:pt>
    <dgm:pt modelId="{C225013C-6E01-4EA3-B0DC-0DF5FFEA1BE3}" type="parTrans" cxnId="{F0851521-4508-4F96-BA2C-676617625638}">
      <dgm:prSet/>
      <dgm:spPr/>
      <dgm:t>
        <a:bodyPr/>
        <a:lstStyle/>
        <a:p>
          <a:endParaRPr lang="es-CU" sz="2400"/>
        </a:p>
      </dgm:t>
    </dgm:pt>
    <dgm:pt modelId="{017C9BCE-6276-46EE-9F3B-B8DD661F899A}" type="sibTrans" cxnId="{F0851521-4508-4F96-BA2C-676617625638}">
      <dgm:prSet/>
      <dgm:spPr/>
      <dgm:t>
        <a:bodyPr/>
        <a:lstStyle/>
        <a:p>
          <a:endParaRPr lang="es-CU" sz="2400"/>
        </a:p>
      </dgm:t>
    </dgm:pt>
    <dgm:pt modelId="{3B0577F1-0CA8-4162-B800-E4BC3D0F2B98}">
      <dgm:prSet phldrT="[Texto]" custT="1"/>
      <dgm:spPr/>
      <dgm:t>
        <a:bodyPr/>
        <a:lstStyle/>
        <a:p>
          <a:r>
            <a:rPr lang="es-ES" sz="1000" dirty="0" smtClean="0"/>
            <a:t>Formación</a:t>
          </a:r>
          <a:endParaRPr lang="es-CU" sz="1000" dirty="0"/>
        </a:p>
      </dgm:t>
    </dgm:pt>
    <dgm:pt modelId="{CDDBD378-DF16-4A20-9308-84C389C5230A}" type="parTrans" cxnId="{736545D7-78D6-4CC1-8DC6-E253B36DD4E0}">
      <dgm:prSet/>
      <dgm:spPr/>
      <dgm:t>
        <a:bodyPr/>
        <a:lstStyle/>
        <a:p>
          <a:endParaRPr lang="es-CU" sz="2400"/>
        </a:p>
      </dgm:t>
    </dgm:pt>
    <dgm:pt modelId="{EA94E4CA-1B76-439F-BE38-84116583ACF6}" type="sibTrans" cxnId="{736545D7-78D6-4CC1-8DC6-E253B36DD4E0}">
      <dgm:prSet/>
      <dgm:spPr/>
      <dgm:t>
        <a:bodyPr/>
        <a:lstStyle/>
        <a:p>
          <a:endParaRPr lang="es-CU" sz="2400"/>
        </a:p>
      </dgm:t>
    </dgm:pt>
    <dgm:pt modelId="{C2BEF3A3-26D6-44EA-9EA2-177720718CE3}">
      <dgm:prSet phldrT="[Texto]" custT="1"/>
      <dgm:spPr/>
      <dgm:t>
        <a:bodyPr/>
        <a:lstStyle/>
        <a:p>
          <a:r>
            <a:rPr lang="es-ES" sz="1000" dirty="0" smtClean="0"/>
            <a:t>Desarrollo</a:t>
          </a:r>
          <a:endParaRPr lang="es-CU" sz="1000" dirty="0"/>
        </a:p>
      </dgm:t>
    </dgm:pt>
    <dgm:pt modelId="{51035E41-587F-4853-B7AC-F06F08E55771}" type="parTrans" cxnId="{ABA5298C-4FA8-4395-A6A4-CD3402C69884}">
      <dgm:prSet/>
      <dgm:spPr/>
      <dgm:t>
        <a:bodyPr/>
        <a:lstStyle/>
        <a:p>
          <a:endParaRPr lang="es-CU" sz="2400"/>
        </a:p>
      </dgm:t>
    </dgm:pt>
    <dgm:pt modelId="{15DF3AF9-C56C-474A-A504-ABB73E862ED3}" type="sibTrans" cxnId="{ABA5298C-4FA8-4395-A6A4-CD3402C69884}">
      <dgm:prSet/>
      <dgm:spPr/>
      <dgm:t>
        <a:bodyPr/>
        <a:lstStyle/>
        <a:p>
          <a:endParaRPr lang="es-CU" sz="2400"/>
        </a:p>
      </dgm:t>
    </dgm:pt>
    <dgm:pt modelId="{7AF3DC29-7022-4A75-806B-3E0507A14CC8}">
      <dgm:prSet phldrT="[Texto]" custT="1"/>
      <dgm:spPr/>
      <dgm:t>
        <a:bodyPr/>
        <a:lstStyle/>
        <a:p>
          <a:r>
            <a:rPr lang="es-ES" sz="1000" dirty="0" smtClean="0"/>
            <a:t>Enseñanza</a:t>
          </a:r>
          <a:endParaRPr lang="es-CU" sz="1000" dirty="0"/>
        </a:p>
      </dgm:t>
    </dgm:pt>
    <dgm:pt modelId="{9D9B1BF5-5367-4340-AD23-DC4C0B4982AB}" type="parTrans" cxnId="{D63E8B3C-3DC9-40B5-969B-7EC7F2E9D988}">
      <dgm:prSet/>
      <dgm:spPr/>
      <dgm:t>
        <a:bodyPr/>
        <a:lstStyle/>
        <a:p>
          <a:endParaRPr lang="es-CU" sz="2400"/>
        </a:p>
      </dgm:t>
    </dgm:pt>
    <dgm:pt modelId="{BAEB473B-810F-43A2-9243-E4D0456BA4D8}" type="sibTrans" cxnId="{D63E8B3C-3DC9-40B5-969B-7EC7F2E9D988}">
      <dgm:prSet/>
      <dgm:spPr/>
      <dgm:t>
        <a:bodyPr/>
        <a:lstStyle/>
        <a:p>
          <a:endParaRPr lang="es-CU" sz="2400"/>
        </a:p>
      </dgm:t>
    </dgm:pt>
    <dgm:pt modelId="{A966F828-F4F1-4427-A965-C5B03DBD7C7B}">
      <dgm:prSet phldrT="[Texto]" custT="1"/>
      <dgm:spPr/>
      <dgm:t>
        <a:bodyPr/>
        <a:lstStyle/>
        <a:p>
          <a:r>
            <a:rPr lang="es-ES" sz="1000" dirty="0" smtClean="0"/>
            <a:t>Aprendizaje</a:t>
          </a:r>
          <a:endParaRPr lang="es-CU" sz="1000" dirty="0"/>
        </a:p>
      </dgm:t>
    </dgm:pt>
    <dgm:pt modelId="{A5C0CA15-9347-4F25-9A9B-10426BB94F7C}" type="parTrans" cxnId="{56B8EEF8-939A-4FF3-9C57-4BF4A0CCD073}">
      <dgm:prSet/>
      <dgm:spPr/>
      <dgm:t>
        <a:bodyPr/>
        <a:lstStyle/>
        <a:p>
          <a:endParaRPr lang="es-CU" sz="2400"/>
        </a:p>
      </dgm:t>
    </dgm:pt>
    <dgm:pt modelId="{B6E569D8-FD66-4341-8423-DA31EE42CAB5}" type="sibTrans" cxnId="{56B8EEF8-939A-4FF3-9C57-4BF4A0CCD073}">
      <dgm:prSet/>
      <dgm:spPr/>
      <dgm:t>
        <a:bodyPr/>
        <a:lstStyle/>
        <a:p>
          <a:endParaRPr lang="es-CU" sz="2400"/>
        </a:p>
      </dgm:t>
    </dgm:pt>
    <dgm:pt modelId="{7D587080-F06B-4423-BC71-109308479CE8}">
      <dgm:prSet phldrT="[Texto]" custT="1"/>
      <dgm:spPr/>
      <dgm:t>
        <a:bodyPr/>
        <a:lstStyle/>
        <a:p>
          <a:r>
            <a:rPr lang="es-ES" sz="1000" dirty="0" smtClean="0"/>
            <a:t>Instrucción</a:t>
          </a:r>
          <a:endParaRPr lang="es-CU" sz="1000" dirty="0"/>
        </a:p>
      </dgm:t>
    </dgm:pt>
    <dgm:pt modelId="{74F26CCB-E8C1-41CD-9638-948241F386BB}" type="parTrans" cxnId="{416608AE-7FB1-4F5B-AF78-27EAB0700A0E}">
      <dgm:prSet/>
      <dgm:spPr/>
      <dgm:t>
        <a:bodyPr/>
        <a:lstStyle/>
        <a:p>
          <a:endParaRPr lang="es-CU" sz="2400"/>
        </a:p>
      </dgm:t>
    </dgm:pt>
    <dgm:pt modelId="{4BD6192E-8353-42BE-BF2B-4E4192E4C31A}" type="sibTrans" cxnId="{416608AE-7FB1-4F5B-AF78-27EAB0700A0E}">
      <dgm:prSet/>
      <dgm:spPr/>
      <dgm:t>
        <a:bodyPr/>
        <a:lstStyle/>
        <a:p>
          <a:endParaRPr lang="es-CU" sz="2400"/>
        </a:p>
      </dgm:t>
    </dgm:pt>
    <dgm:pt modelId="{246380C1-8F56-45B4-B9D4-F289DEA2555D}" type="pres">
      <dgm:prSet presAssocID="{0A755E7B-BFC4-4AF1-853F-D1BE0C7445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U"/>
        </a:p>
      </dgm:t>
    </dgm:pt>
    <dgm:pt modelId="{9A190B42-92AE-4E0D-AE2D-0D590A6AEB5D}" type="pres">
      <dgm:prSet presAssocID="{86424401-14E8-4936-B714-06C99BC445CA}" presName="centerShape" presStyleLbl="node0" presStyleIdx="0" presStyleCnt="1"/>
      <dgm:spPr/>
      <dgm:t>
        <a:bodyPr/>
        <a:lstStyle/>
        <a:p>
          <a:endParaRPr lang="es-CU"/>
        </a:p>
      </dgm:t>
    </dgm:pt>
    <dgm:pt modelId="{3EBE7BC5-490E-410A-9F4D-10AA440DCA9C}" type="pres">
      <dgm:prSet presAssocID="{F7E27895-A03F-4502-AC0A-95B65166997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2BD3A604-84AA-4F23-ADF2-036849E71B27}" type="pres">
      <dgm:prSet presAssocID="{F7E27895-A03F-4502-AC0A-95B651669973}" presName="dummy" presStyleCnt="0"/>
      <dgm:spPr/>
    </dgm:pt>
    <dgm:pt modelId="{DB33FBAC-43C5-42EF-A095-16E35A64C31E}" type="pres">
      <dgm:prSet presAssocID="{017C9BCE-6276-46EE-9F3B-B8DD661F899A}" presName="sibTrans" presStyleLbl="sibTrans2D1" presStyleIdx="0" presStyleCnt="6"/>
      <dgm:spPr/>
      <dgm:t>
        <a:bodyPr/>
        <a:lstStyle/>
        <a:p>
          <a:endParaRPr lang="es-CU"/>
        </a:p>
      </dgm:t>
    </dgm:pt>
    <dgm:pt modelId="{90A0A5BE-AC85-48EB-B0C1-C1E7C6030021}" type="pres">
      <dgm:prSet presAssocID="{3B0577F1-0CA8-4162-B800-E4BC3D0F2B9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F8C0502C-6B23-4CB7-A65C-366DEE78C635}" type="pres">
      <dgm:prSet presAssocID="{3B0577F1-0CA8-4162-B800-E4BC3D0F2B98}" presName="dummy" presStyleCnt="0"/>
      <dgm:spPr/>
    </dgm:pt>
    <dgm:pt modelId="{C77039FA-8493-458A-BB80-4F9BA2D86754}" type="pres">
      <dgm:prSet presAssocID="{EA94E4CA-1B76-439F-BE38-84116583ACF6}" presName="sibTrans" presStyleLbl="sibTrans2D1" presStyleIdx="1" presStyleCnt="6"/>
      <dgm:spPr/>
      <dgm:t>
        <a:bodyPr/>
        <a:lstStyle/>
        <a:p>
          <a:endParaRPr lang="es-CU"/>
        </a:p>
      </dgm:t>
    </dgm:pt>
    <dgm:pt modelId="{AB216293-8834-4794-8646-894E2E69B704}" type="pres">
      <dgm:prSet presAssocID="{C2BEF3A3-26D6-44EA-9EA2-177720718CE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C1797D78-0F4C-43B3-83F5-C5D9E3470194}" type="pres">
      <dgm:prSet presAssocID="{C2BEF3A3-26D6-44EA-9EA2-177720718CE3}" presName="dummy" presStyleCnt="0"/>
      <dgm:spPr/>
    </dgm:pt>
    <dgm:pt modelId="{2ED829BB-F64C-42E5-8AB9-272F894D72A7}" type="pres">
      <dgm:prSet presAssocID="{15DF3AF9-C56C-474A-A504-ABB73E862ED3}" presName="sibTrans" presStyleLbl="sibTrans2D1" presStyleIdx="2" presStyleCnt="6"/>
      <dgm:spPr/>
      <dgm:t>
        <a:bodyPr/>
        <a:lstStyle/>
        <a:p>
          <a:endParaRPr lang="es-CU"/>
        </a:p>
      </dgm:t>
    </dgm:pt>
    <dgm:pt modelId="{0255DE84-00F0-4F55-B216-A971722F545A}" type="pres">
      <dgm:prSet presAssocID="{7AF3DC29-7022-4A75-806B-3E0507A14CC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B6828403-CBB8-4638-9CB4-7A2327F69452}" type="pres">
      <dgm:prSet presAssocID="{7AF3DC29-7022-4A75-806B-3E0507A14CC8}" presName="dummy" presStyleCnt="0"/>
      <dgm:spPr/>
    </dgm:pt>
    <dgm:pt modelId="{57919D19-14D9-4D24-8002-063ACF0482FA}" type="pres">
      <dgm:prSet presAssocID="{BAEB473B-810F-43A2-9243-E4D0456BA4D8}" presName="sibTrans" presStyleLbl="sibTrans2D1" presStyleIdx="3" presStyleCnt="6"/>
      <dgm:spPr/>
      <dgm:t>
        <a:bodyPr/>
        <a:lstStyle/>
        <a:p>
          <a:endParaRPr lang="es-CU"/>
        </a:p>
      </dgm:t>
    </dgm:pt>
    <dgm:pt modelId="{9CD371A9-85B7-4B46-A06A-DCF60E786F20}" type="pres">
      <dgm:prSet presAssocID="{A966F828-F4F1-4427-A965-C5B03DBD7C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68172553-5252-4178-BD61-44BFF09F6E5A}" type="pres">
      <dgm:prSet presAssocID="{A966F828-F4F1-4427-A965-C5B03DBD7C7B}" presName="dummy" presStyleCnt="0"/>
      <dgm:spPr/>
    </dgm:pt>
    <dgm:pt modelId="{001127CB-8025-46D8-9618-4679A3017C97}" type="pres">
      <dgm:prSet presAssocID="{B6E569D8-FD66-4341-8423-DA31EE42CAB5}" presName="sibTrans" presStyleLbl="sibTrans2D1" presStyleIdx="4" presStyleCnt="6"/>
      <dgm:spPr/>
      <dgm:t>
        <a:bodyPr/>
        <a:lstStyle/>
        <a:p>
          <a:endParaRPr lang="es-CU"/>
        </a:p>
      </dgm:t>
    </dgm:pt>
    <dgm:pt modelId="{99266C27-C2DA-4088-A5F6-507B64FDD03B}" type="pres">
      <dgm:prSet presAssocID="{7D587080-F06B-4423-BC71-109308479CE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E9D1D9A3-0546-4A55-A08F-4AB3C2125A5E}" type="pres">
      <dgm:prSet presAssocID="{7D587080-F06B-4423-BC71-109308479CE8}" presName="dummy" presStyleCnt="0"/>
      <dgm:spPr/>
    </dgm:pt>
    <dgm:pt modelId="{9D59FA85-AA3A-4960-B441-2D8168C6FEB3}" type="pres">
      <dgm:prSet presAssocID="{4BD6192E-8353-42BE-BF2B-4E4192E4C31A}" presName="sibTrans" presStyleLbl="sibTrans2D1" presStyleIdx="5" presStyleCnt="6"/>
      <dgm:spPr/>
      <dgm:t>
        <a:bodyPr/>
        <a:lstStyle/>
        <a:p>
          <a:endParaRPr lang="es-CU"/>
        </a:p>
      </dgm:t>
    </dgm:pt>
  </dgm:ptLst>
  <dgm:cxnLst>
    <dgm:cxn modelId="{1BFEEE14-94CB-4FEF-978C-EF739A5ADDE5}" type="presOf" srcId="{86424401-14E8-4936-B714-06C99BC445CA}" destId="{9A190B42-92AE-4E0D-AE2D-0D590A6AEB5D}" srcOrd="0" destOrd="0" presId="urn:microsoft.com/office/officeart/2005/8/layout/radial6"/>
    <dgm:cxn modelId="{E0CA172A-548F-4296-9D00-658542E34AC2}" type="presOf" srcId="{15DF3AF9-C56C-474A-A504-ABB73E862ED3}" destId="{2ED829BB-F64C-42E5-8AB9-272F894D72A7}" srcOrd="0" destOrd="0" presId="urn:microsoft.com/office/officeart/2005/8/layout/radial6"/>
    <dgm:cxn modelId="{416608AE-7FB1-4F5B-AF78-27EAB0700A0E}" srcId="{86424401-14E8-4936-B714-06C99BC445CA}" destId="{7D587080-F06B-4423-BC71-109308479CE8}" srcOrd="5" destOrd="0" parTransId="{74F26CCB-E8C1-41CD-9638-948241F386BB}" sibTransId="{4BD6192E-8353-42BE-BF2B-4E4192E4C31A}"/>
    <dgm:cxn modelId="{3776550E-4F3E-47E8-8C36-CD7076031DCE}" type="presOf" srcId="{7AF3DC29-7022-4A75-806B-3E0507A14CC8}" destId="{0255DE84-00F0-4F55-B216-A971722F545A}" srcOrd="0" destOrd="0" presId="urn:microsoft.com/office/officeart/2005/8/layout/radial6"/>
    <dgm:cxn modelId="{E10131B3-90D8-4461-A70F-08ECA351EA3A}" type="presOf" srcId="{0A755E7B-BFC4-4AF1-853F-D1BE0C7445B5}" destId="{246380C1-8F56-45B4-B9D4-F289DEA2555D}" srcOrd="0" destOrd="0" presId="urn:microsoft.com/office/officeart/2005/8/layout/radial6"/>
    <dgm:cxn modelId="{6F82B50B-9339-4065-93D1-CA3086F566F1}" type="presOf" srcId="{4BD6192E-8353-42BE-BF2B-4E4192E4C31A}" destId="{9D59FA85-AA3A-4960-B441-2D8168C6FEB3}" srcOrd="0" destOrd="0" presId="urn:microsoft.com/office/officeart/2005/8/layout/radial6"/>
    <dgm:cxn modelId="{1108BD98-2996-408D-A7A3-B17DC679800E}" type="presOf" srcId="{BAEB473B-810F-43A2-9243-E4D0456BA4D8}" destId="{57919D19-14D9-4D24-8002-063ACF0482FA}" srcOrd="0" destOrd="0" presId="urn:microsoft.com/office/officeart/2005/8/layout/radial6"/>
    <dgm:cxn modelId="{04AB4ACC-A63B-4225-8115-A39DED25659B}" type="presOf" srcId="{C2BEF3A3-26D6-44EA-9EA2-177720718CE3}" destId="{AB216293-8834-4794-8646-894E2E69B704}" srcOrd="0" destOrd="0" presId="urn:microsoft.com/office/officeart/2005/8/layout/radial6"/>
    <dgm:cxn modelId="{F0851521-4508-4F96-BA2C-676617625638}" srcId="{86424401-14E8-4936-B714-06C99BC445CA}" destId="{F7E27895-A03F-4502-AC0A-95B651669973}" srcOrd="0" destOrd="0" parTransId="{C225013C-6E01-4EA3-B0DC-0DF5FFEA1BE3}" sibTransId="{017C9BCE-6276-46EE-9F3B-B8DD661F899A}"/>
    <dgm:cxn modelId="{5380170E-626E-4021-9A2A-67D48A251CD7}" type="presOf" srcId="{B6E569D8-FD66-4341-8423-DA31EE42CAB5}" destId="{001127CB-8025-46D8-9618-4679A3017C97}" srcOrd="0" destOrd="0" presId="urn:microsoft.com/office/officeart/2005/8/layout/radial6"/>
    <dgm:cxn modelId="{81FADAF3-54F6-4D12-8279-C79C2307305A}" type="presOf" srcId="{7D587080-F06B-4423-BC71-109308479CE8}" destId="{99266C27-C2DA-4088-A5F6-507B64FDD03B}" srcOrd="0" destOrd="0" presId="urn:microsoft.com/office/officeart/2005/8/layout/radial6"/>
    <dgm:cxn modelId="{7BB15485-C122-4460-928B-11BC6E2C5456}" type="presOf" srcId="{017C9BCE-6276-46EE-9F3B-B8DD661F899A}" destId="{DB33FBAC-43C5-42EF-A095-16E35A64C31E}" srcOrd="0" destOrd="0" presId="urn:microsoft.com/office/officeart/2005/8/layout/radial6"/>
    <dgm:cxn modelId="{017E9431-618A-4540-8081-D4A722B6E0FA}" type="presOf" srcId="{EA94E4CA-1B76-439F-BE38-84116583ACF6}" destId="{C77039FA-8493-458A-BB80-4F9BA2D86754}" srcOrd="0" destOrd="0" presId="urn:microsoft.com/office/officeart/2005/8/layout/radial6"/>
    <dgm:cxn modelId="{736545D7-78D6-4CC1-8DC6-E253B36DD4E0}" srcId="{86424401-14E8-4936-B714-06C99BC445CA}" destId="{3B0577F1-0CA8-4162-B800-E4BC3D0F2B98}" srcOrd="1" destOrd="0" parTransId="{CDDBD378-DF16-4A20-9308-84C389C5230A}" sibTransId="{EA94E4CA-1B76-439F-BE38-84116583ACF6}"/>
    <dgm:cxn modelId="{56B8EEF8-939A-4FF3-9C57-4BF4A0CCD073}" srcId="{86424401-14E8-4936-B714-06C99BC445CA}" destId="{A966F828-F4F1-4427-A965-C5B03DBD7C7B}" srcOrd="4" destOrd="0" parTransId="{A5C0CA15-9347-4F25-9A9B-10426BB94F7C}" sibTransId="{B6E569D8-FD66-4341-8423-DA31EE42CAB5}"/>
    <dgm:cxn modelId="{D63E8B3C-3DC9-40B5-969B-7EC7F2E9D988}" srcId="{86424401-14E8-4936-B714-06C99BC445CA}" destId="{7AF3DC29-7022-4A75-806B-3E0507A14CC8}" srcOrd="3" destOrd="0" parTransId="{9D9B1BF5-5367-4340-AD23-DC4C0B4982AB}" sibTransId="{BAEB473B-810F-43A2-9243-E4D0456BA4D8}"/>
    <dgm:cxn modelId="{ABA5298C-4FA8-4395-A6A4-CD3402C69884}" srcId="{86424401-14E8-4936-B714-06C99BC445CA}" destId="{C2BEF3A3-26D6-44EA-9EA2-177720718CE3}" srcOrd="2" destOrd="0" parTransId="{51035E41-587F-4853-B7AC-F06F08E55771}" sibTransId="{15DF3AF9-C56C-474A-A504-ABB73E862ED3}"/>
    <dgm:cxn modelId="{B3513052-FAC3-4570-8301-51F6A2CF1E20}" srcId="{0A755E7B-BFC4-4AF1-853F-D1BE0C7445B5}" destId="{86424401-14E8-4936-B714-06C99BC445CA}" srcOrd="0" destOrd="0" parTransId="{6202907B-9DF7-4640-9511-5136C4B0DF6E}" sibTransId="{133EE3E4-276A-4526-8FE9-EFFF3DF1CCCE}"/>
    <dgm:cxn modelId="{381E5745-AF31-4F65-944C-11A92980A939}" type="presOf" srcId="{3B0577F1-0CA8-4162-B800-E4BC3D0F2B98}" destId="{90A0A5BE-AC85-48EB-B0C1-C1E7C6030021}" srcOrd="0" destOrd="0" presId="urn:microsoft.com/office/officeart/2005/8/layout/radial6"/>
    <dgm:cxn modelId="{5BFEB674-C4F6-465F-B311-182239BF63C4}" type="presOf" srcId="{A966F828-F4F1-4427-A965-C5B03DBD7C7B}" destId="{9CD371A9-85B7-4B46-A06A-DCF60E786F20}" srcOrd="0" destOrd="0" presId="urn:microsoft.com/office/officeart/2005/8/layout/radial6"/>
    <dgm:cxn modelId="{8D9B83A5-3701-498A-A7E0-22E987E9A2DA}" type="presOf" srcId="{F7E27895-A03F-4502-AC0A-95B651669973}" destId="{3EBE7BC5-490E-410A-9F4D-10AA440DCA9C}" srcOrd="0" destOrd="0" presId="urn:microsoft.com/office/officeart/2005/8/layout/radial6"/>
    <dgm:cxn modelId="{91920A28-35F4-4D40-8E07-0A1CF2A4FD26}" type="presParOf" srcId="{246380C1-8F56-45B4-B9D4-F289DEA2555D}" destId="{9A190B42-92AE-4E0D-AE2D-0D590A6AEB5D}" srcOrd="0" destOrd="0" presId="urn:microsoft.com/office/officeart/2005/8/layout/radial6"/>
    <dgm:cxn modelId="{5162E030-A8A1-4D95-BC98-359B60937138}" type="presParOf" srcId="{246380C1-8F56-45B4-B9D4-F289DEA2555D}" destId="{3EBE7BC5-490E-410A-9F4D-10AA440DCA9C}" srcOrd="1" destOrd="0" presId="urn:microsoft.com/office/officeart/2005/8/layout/radial6"/>
    <dgm:cxn modelId="{1FD8E4D9-941F-40EA-81BA-76B340DBCD42}" type="presParOf" srcId="{246380C1-8F56-45B4-B9D4-F289DEA2555D}" destId="{2BD3A604-84AA-4F23-ADF2-036849E71B27}" srcOrd="2" destOrd="0" presId="urn:microsoft.com/office/officeart/2005/8/layout/radial6"/>
    <dgm:cxn modelId="{139E2B13-A485-4C4B-948B-7C530E1D58EB}" type="presParOf" srcId="{246380C1-8F56-45B4-B9D4-F289DEA2555D}" destId="{DB33FBAC-43C5-42EF-A095-16E35A64C31E}" srcOrd="3" destOrd="0" presId="urn:microsoft.com/office/officeart/2005/8/layout/radial6"/>
    <dgm:cxn modelId="{365C6CAC-3755-442B-BA26-C79FE3117CB4}" type="presParOf" srcId="{246380C1-8F56-45B4-B9D4-F289DEA2555D}" destId="{90A0A5BE-AC85-48EB-B0C1-C1E7C6030021}" srcOrd="4" destOrd="0" presId="urn:microsoft.com/office/officeart/2005/8/layout/radial6"/>
    <dgm:cxn modelId="{9D47FCB8-9B28-43E9-B120-A31334E6E189}" type="presParOf" srcId="{246380C1-8F56-45B4-B9D4-F289DEA2555D}" destId="{F8C0502C-6B23-4CB7-A65C-366DEE78C635}" srcOrd="5" destOrd="0" presId="urn:microsoft.com/office/officeart/2005/8/layout/radial6"/>
    <dgm:cxn modelId="{2D9D4C7C-7289-4792-A5D0-BCCCD6CF5C56}" type="presParOf" srcId="{246380C1-8F56-45B4-B9D4-F289DEA2555D}" destId="{C77039FA-8493-458A-BB80-4F9BA2D86754}" srcOrd="6" destOrd="0" presId="urn:microsoft.com/office/officeart/2005/8/layout/radial6"/>
    <dgm:cxn modelId="{692C1F2F-6B12-471B-9904-FDC52750EC16}" type="presParOf" srcId="{246380C1-8F56-45B4-B9D4-F289DEA2555D}" destId="{AB216293-8834-4794-8646-894E2E69B704}" srcOrd="7" destOrd="0" presId="urn:microsoft.com/office/officeart/2005/8/layout/radial6"/>
    <dgm:cxn modelId="{C68EBD44-A093-4970-8811-DAD92DAF4139}" type="presParOf" srcId="{246380C1-8F56-45B4-B9D4-F289DEA2555D}" destId="{C1797D78-0F4C-43B3-83F5-C5D9E3470194}" srcOrd="8" destOrd="0" presId="urn:microsoft.com/office/officeart/2005/8/layout/radial6"/>
    <dgm:cxn modelId="{C53CD033-CEBE-47A0-AA90-FDD825894420}" type="presParOf" srcId="{246380C1-8F56-45B4-B9D4-F289DEA2555D}" destId="{2ED829BB-F64C-42E5-8AB9-272F894D72A7}" srcOrd="9" destOrd="0" presId="urn:microsoft.com/office/officeart/2005/8/layout/radial6"/>
    <dgm:cxn modelId="{0FD2E48C-F34C-41CD-9D4B-1048CC16B948}" type="presParOf" srcId="{246380C1-8F56-45B4-B9D4-F289DEA2555D}" destId="{0255DE84-00F0-4F55-B216-A971722F545A}" srcOrd="10" destOrd="0" presId="urn:microsoft.com/office/officeart/2005/8/layout/radial6"/>
    <dgm:cxn modelId="{64F887B0-7895-4658-A65F-FE5B187AB466}" type="presParOf" srcId="{246380C1-8F56-45B4-B9D4-F289DEA2555D}" destId="{B6828403-CBB8-4638-9CB4-7A2327F69452}" srcOrd="11" destOrd="0" presId="urn:microsoft.com/office/officeart/2005/8/layout/radial6"/>
    <dgm:cxn modelId="{D14A740D-C365-4CF0-89DB-1E1F01EAB3C5}" type="presParOf" srcId="{246380C1-8F56-45B4-B9D4-F289DEA2555D}" destId="{57919D19-14D9-4D24-8002-063ACF0482FA}" srcOrd="12" destOrd="0" presId="urn:microsoft.com/office/officeart/2005/8/layout/radial6"/>
    <dgm:cxn modelId="{E833E083-7174-4D5E-8B5B-F98F5E761A1D}" type="presParOf" srcId="{246380C1-8F56-45B4-B9D4-F289DEA2555D}" destId="{9CD371A9-85B7-4B46-A06A-DCF60E786F20}" srcOrd="13" destOrd="0" presId="urn:microsoft.com/office/officeart/2005/8/layout/radial6"/>
    <dgm:cxn modelId="{433D30AA-4B72-46A7-AE75-34E1DF3F5604}" type="presParOf" srcId="{246380C1-8F56-45B4-B9D4-F289DEA2555D}" destId="{68172553-5252-4178-BD61-44BFF09F6E5A}" srcOrd="14" destOrd="0" presId="urn:microsoft.com/office/officeart/2005/8/layout/radial6"/>
    <dgm:cxn modelId="{C1404514-370F-4D21-9902-213BD4061C10}" type="presParOf" srcId="{246380C1-8F56-45B4-B9D4-F289DEA2555D}" destId="{001127CB-8025-46D8-9618-4679A3017C97}" srcOrd="15" destOrd="0" presId="urn:microsoft.com/office/officeart/2005/8/layout/radial6"/>
    <dgm:cxn modelId="{0D29A933-093C-4B28-A505-A31157097E27}" type="presParOf" srcId="{246380C1-8F56-45B4-B9D4-F289DEA2555D}" destId="{99266C27-C2DA-4088-A5F6-507B64FDD03B}" srcOrd="16" destOrd="0" presId="urn:microsoft.com/office/officeart/2005/8/layout/radial6"/>
    <dgm:cxn modelId="{181FED52-5B60-4079-A728-9D58B01E35CF}" type="presParOf" srcId="{246380C1-8F56-45B4-B9D4-F289DEA2555D}" destId="{E9D1D9A3-0546-4A55-A08F-4AB3C2125A5E}" srcOrd="17" destOrd="0" presId="urn:microsoft.com/office/officeart/2005/8/layout/radial6"/>
    <dgm:cxn modelId="{284C4AA7-C443-4001-982F-353741369C08}" type="presParOf" srcId="{246380C1-8F56-45B4-B9D4-F289DEA2555D}" destId="{9D59FA85-AA3A-4960-B441-2D8168C6FEB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6615F1-931A-4046-A348-FE2EB57ECEA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U"/>
        </a:p>
      </dgm:t>
    </dgm:pt>
    <dgm:pt modelId="{63318CFD-C76A-4D81-92C8-9E03EE18748A}">
      <dgm:prSet phldrT="[Texto]"/>
      <dgm:spPr/>
      <dgm:t>
        <a:bodyPr/>
        <a:lstStyle/>
        <a:p>
          <a:r>
            <a:rPr lang="es-ES" dirty="0" err="1" smtClean="0"/>
            <a:t>Biologicista</a:t>
          </a:r>
          <a:r>
            <a:rPr lang="es-ES" dirty="0" smtClean="0"/>
            <a:t> </a:t>
          </a:r>
          <a:endParaRPr lang="es-CU" dirty="0"/>
        </a:p>
      </dgm:t>
    </dgm:pt>
    <dgm:pt modelId="{431C8417-0AE5-4C36-A925-25F5CD531454}" type="parTrans" cxnId="{5020E5C8-9847-4551-BE06-DED59D7C9EE9}">
      <dgm:prSet/>
      <dgm:spPr/>
      <dgm:t>
        <a:bodyPr/>
        <a:lstStyle/>
        <a:p>
          <a:endParaRPr lang="es-CU"/>
        </a:p>
      </dgm:t>
    </dgm:pt>
    <dgm:pt modelId="{25192169-5866-483D-98F4-72F587BD8132}" type="sibTrans" cxnId="{5020E5C8-9847-4551-BE06-DED59D7C9EE9}">
      <dgm:prSet/>
      <dgm:spPr/>
      <dgm:t>
        <a:bodyPr/>
        <a:lstStyle/>
        <a:p>
          <a:endParaRPr lang="es-CU"/>
        </a:p>
      </dgm:t>
    </dgm:pt>
    <dgm:pt modelId="{77EA86C6-09BF-4918-A572-A1C5929BB303}">
      <dgm:prSet phldrT="[Texto]" custT="1"/>
      <dgm:spPr/>
      <dgm:t>
        <a:bodyPr/>
        <a:lstStyle/>
        <a:p>
          <a:r>
            <a:rPr lang="es-ES" altLang="es-CU" sz="1400" b="1" dirty="0" smtClean="0"/>
            <a:t>El desarrollo, como una maduración de estructuras previas existentes y la educación adaptándose al nivel de desarrollo ya alcanzado (</a:t>
          </a:r>
          <a:r>
            <a:rPr lang="es-ES" altLang="es-CU" sz="1400" b="1" dirty="0" err="1" smtClean="0"/>
            <a:t>Gesell</a:t>
          </a:r>
          <a:r>
            <a:rPr lang="es-ES" altLang="es-CU" sz="1400" b="1" dirty="0" smtClean="0"/>
            <a:t> y otros)</a:t>
          </a:r>
          <a:endParaRPr lang="es-CU" sz="1400" dirty="0"/>
        </a:p>
      </dgm:t>
    </dgm:pt>
    <dgm:pt modelId="{D76049BB-315D-4374-9775-5D80F1685DC4}" type="parTrans" cxnId="{336E76D0-88F4-4C04-BCEC-FA340104387C}">
      <dgm:prSet/>
      <dgm:spPr/>
      <dgm:t>
        <a:bodyPr/>
        <a:lstStyle/>
        <a:p>
          <a:endParaRPr lang="es-CU"/>
        </a:p>
      </dgm:t>
    </dgm:pt>
    <dgm:pt modelId="{61F22BB5-4DCB-4090-A4D8-BB4D39F25465}" type="sibTrans" cxnId="{336E76D0-88F4-4C04-BCEC-FA340104387C}">
      <dgm:prSet/>
      <dgm:spPr/>
      <dgm:t>
        <a:bodyPr/>
        <a:lstStyle/>
        <a:p>
          <a:endParaRPr lang="es-CU"/>
        </a:p>
      </dgm:t>
    </dgm:pt>
    <dgm:pt modelId="{28FC2CA3-F31D-4819-9323-D8CD1908A9DD}">
      <dgm:prSet phldrT="[Texto]"/>
      <dgm:spPr/>
      <dgm:t>
        <a:bodyPr/>
        <a:lstStyle/>
        <a:p>
          <a:r>
            <a:rPr lang="es-ES" dirty="0" smtClean="0"/>
            <a:t>Constructivista</a:t>
          </a:r>
          <a:endParaRPr lang="es-CU" dirty="0"/>
        </a:p>
      </dgm:t>
    </dgm:pt>
    <dgm:pt modelId="{6FCE7A92-9230-42A0-937B-CF36EC3F1152}" type="parTrans" cxnId="{11A1B529-DED3-4F3D-9A55-2E98067DAB8D}">
      <dgm:prSet/>
      <dgm:spPr/>
      <dgm:t>
        <a:bodyPr/>
        <a:lstStyle/>
        <a:p>
          <a:endParaRPr lang="es-CU"/>
        </a:p>
      </dgm:t>
    </dgm:pt>
    <dgm:pt modelId="{D35ECEE1-63E5-4EAD-B2AE-FCCFBAF6556E}" type="sibTrans" cxnId="{11A1B529-DED3-4F3D-9A55-2E98067DAB8D}">
      <dgm:prSet/>
      <dgm:spPr/>
      <dgm:t>
        <a:bodyPr/>
        <a:lstStyle/>
        <a:p>
          <a:endParaRPr lang="es-CU"/>
        </a:p>
      </dgm:t>
    </dgm:pt>
    <dgm:pt modelId="{F2E6545A-87DC-49EE-8E39-D1452D4F0E52}">
      <dgm:prSet phldrT="[Texto]" custT="1"/>
      <dgm:spPr/>
      <dgm:t>
        <a:bodyPr/>
        <a:lstStyle/>
        <a:p>
          <a:r>
            <a:rPr lang="es-ES" sz="1400" dirty="0" smtClean="0"/>
            <a:t>El desarrollo como un proceso de adaptación a las condiciones  del medio y la educación como uno de esos elementos del medio, que puede ejercer cierta influencia; aunque también limitada, al desarrollo alcanzado (J. Piaget). </a:t>
          </a:r>
          <a:endParaRPr lang="es-CU" sz="1400" dirty="0"/>
        </a:p>
      </dgm:t>
    </dgm:pt>
    <dgm:pt modelId="{8974ED94-2723-4825-BBA0-6AF903E490F2}" type="parTrans" cxnId="{E7E86918-8E04-49DA-86B1-51AE54829BEB}">
      <dgm:prSet/>
      <dgm:spPr/>
      <dgm:t>
        <a:bodyPr/>
        <a:lstStyle/>
        <a:p>
          <a:endParaRPr lang="es-CU"/>
        </a:p>
      </dgm:t>
    </dgm:pt>
    <dgm:pt modelId="{769109F7-790D-44D9-9192-038F68808B1E}" type="sibTrans" cxnId="{E7E86918-8E04-49DA-86B1-51AE54829BEB}">
      <dgm:prSet/>
      <dgm:spPr/>
      <dgm:t>
        <a:bodyPr/>
        <a:lstStyle/>
        <a:p>
          <a:endParaRPr lang="es-CU"/>
        </a:p>
      </dgm:t>
    </dgm:pt>
    <dgm:pt modelId="{EFFBAEF8-BF7C-4B21-9750-F2F2676883C6}">
      <dgm:prSet phldrT="[Texto]"/>
      <dgm:spPr/>
      <dgm:t>
        <a:bodyPr/>
        <a:lstStyle/>
        <a:p>
          <a:r>
            <a:rPr lang="es-ES" dirty="0" smtClean="0"/>
            <a:t>Conductista</a:t>
          </a:r>
          <a:endParaRPr lang="es-CU" dirty="0"/>
        </a:p>
      </dgm:t>
    </dgm:pt>
    <dgm:pt modelId="{4CB12F1A-A91F-4F16-A3A6-F0AD8F6AFB7F}" type="parTrans" cxnId="{DBC5B941-FAEB-48E8-8E25-E3C81689E71F}">
      <dgm:prSet/>
      <dgm:spPr/>
      <dgm:t>
        <a:bodyPr/>
        <a:lstStyle/>
        <a:p>
          <a:endParaRPr lang="es-CU"/>
        </a:p>
      </dgm:t>
    </dgm:pt>
    <dgm:pt modelId="{34079027-4197-42F7-A838-B2CCA9D6AE3A}" type="sibTrans" cxnId="{DBC5B941-FAEB-48E8-8E25-E3C81689E71F}">
      <dgm:prSet/>
      <dgm:spPr/>
      <dgm:t>
        <a:bodyPr/>
        <a:lstStyle/>
        <a:p>
          <a:endParaRPr lang="es-CU"/>
        </a:p>
      </dgm:t>
    </dgm:pt>
    <dgm:pt modelId="{39119379-A783-41AD-B400-904FE60B5DE8}">
      <dgm:prSet phldrT="[Texto]" custT="1"/>
      <dgm:spPr/>
      <dgm:t>
        <a:bodyPr/>
        <a:lstStyle/>
        <a:p>
          <a:r>
            <a:rPr lang="es-ES" sz="1400" dirty="0" smtClean="0"/>
            <a:t>Ambos procesos se conciben igualmente significativos y  produciéndose paralelamente, concepción en la cual el desarrollo prácticamente desaparece, quedando solamente la enseñanza y ésta reducida a la adquisición de un repertorio de hábitos</a:t>
          </a:r>
          <a:endParaRPr lang="es-CU" sz="1400" dirty="0"/>
        </a:p>
      </dgm:t>
    </dgm:pt>
    <dgm:pt modelId="{01F5CBD0-A779-46E7-BC32-0171EACADBA2}" type="parTrans" cxnId="{D8504C0E-B708-4C3C-85E4-BF0AFFCB9B7D}">
      <dgm:prSet/>
      <dgm:spPr/>
      <dgm:t>
        <a:bodyPr/>
        <a:lstStyle/>
        <a:p>
          <a:endParaRPr lang="es-CU"/>
        </a:p>
      </dgm:t>
    </dgm:pt>
    <dgm:pt modelId="{7F4ED7E5-8233-41E4-947E-36D0B6329DD1}" type="sibTrans" cxnId="{D8504C0E-B708-4C3C-85E4-BF0AFFCB9B7D}">
      <dgm:prSet/>
      <dgm:spPr/>
      <dgm:t>
        <a:bodyPr/>
        <a:lstStyle/>
        <a:p>
          <a:endParaRPr lang="es-CU"/>
        </a:p>
      </dgm:t>
    </dgm:pt>
    <dgm:pt modelId="{267A4AE9-FFE2-422D-8187-AD57462DEEAA}">
      <dgm:prSet phldrT="[Texto]" custT="1"/>
      <dgm:spPr/>
      <dgm:t>
        <a:bodyPr/>
        <a:lstStyle/>
        <a:p>
          <a:r>
            <a:rPr lang="es-ES" sz="2800" dirty="0" smtClean="0"/>
            <a:t>Histórico-Cultural</a:t>
          </a:r>
          <a:endParaRPr lang="es-CU" sz="2000" dirty="0"/>
        </a:p>
      </dgm:t>
    </dgm:pt>
    <dgm:pt modelId="{A05C6801-C9BE-4009-85B4-516876F9C34D}" type="parTrans" cxnId="{56AC6EBD-F8DD-4EF8-9E41-67E534805086}">
      <dgm:prSet/>
      <dgm:spPr/>
      <dgm:t>
        <a:bodyPr/>
        <a:lstStyle/>
        <a:p>
          <a:endParaRPr lang="es-CU"/>
        </a:p>
      </dgm:t>
    </dgm:pt>
    <dgm:pt modelId="{F9B3610E-6158-48F6-B19D-54D7F9A69B3B}" type="sibTrans" cxnId="{56AC6EBD-F8DD-4EF8-9E41-67E534805086}">
      <dgm:prSet/>
      <dgm:spPr/>
      <dgm:t>
        <a:bodyPr/>
        <a:lstStyle/>
        <a:p>
          <a:endParaRPr lang="es-CU"/>
        </a:p>
      </dgm:t>
    </dgm:pt>
    <dgm:pt modelId="{017A54F7-EE17-4E52-B87D-74062819A3E4}">
      <dgm:prSet/>
      <dgm:spPr/>
      <dgm:t>
        <a:bodyPr/>
        <a:lstStyle/>
        <a:p>
          <a:r>
            <a:rPr lang="es-ES" dirty="0" smtClean="0"/>
            <a:t>El desarrollo psíquico como producto del proceso de  apropiación de las distintas formas de experiencia social. Este proceso siempre ocurre bajo la influencia de la enseñanza; esta va delante y conduce al desarrollo (L. S. </a:t>
          </a:r>
          <a:r>
            <a:rPr lang="es-ES" dirty="0" err="1" smtClean="0"/>
            <a:t>Vigotsky</a:t>
          </a:r>
          <a:r>
            <a:rPr lang="es-ES" dirty="0" smtClean="0"/>
            <a:t> y sus seguidores).</a:t>
          </a:r>
          <a:endParaRPr lang="es-CU" dirty="0"/>
        </a:p>
      </dgm:t>
    </dgm:pt>
    <dgm:pt modelId="{2D410E81-81F6-4808-9BC4-870F6F8875F1}" type="parTrans" cxnId="{8F3FE68D-34E5-40DD-B3D4-B396D218B491}">
      <dgm:prSet/>
      <dgm:spPr/>
      <dgm:t>
        <a:bodyPr/>
        <a:lstStyle/>
        <a:p>
          <a:endParaRPr lang="es-CU"/>
        </a:p>
      </dgm:t>
    </dgm:pt>
    <dgm:pt modelId="{4B4DA899-FCDE-45F2-88FD-CC053854F93E}" type="sibTrans" cxnId="{8F3FE68D-34E5-40DD-B3D4-B396D218B491}">
      <dgm:prSet/>
      <dgm:spPr/>
      <dgm:t>
        <a:bodyPr/>
        <a:lstStyle/>
        <a:p>
          <a:endParaRPr lang="es-CU"/>
        </a:p>
      </dgm:t>
    </dgm:pt>
    <dgm:pt modelId="{85A38E6F-2F71-4447-97BC-02CE0CA3B97B}" type="pres">
      <dgm:prSet presAssocID="{726615F1-931A-4046-A348-FE2EB57ECEA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U"/>
        </a:p>
      </dgm:t>
    </dgm:pt>
    <dgm:pt modelId="{63A05D54-A81D-4CA5-864B-84B96E97FB01}" type="pres">
      <dgm:prSet presAssocID="{63318CFD-C76A-4D81-92C8-9E03EE18748A}" presName="compositeNode" presStyleCnt="0">
        <dgm:presLayoutVars>
          <dgm:bulletEnabled val="1"/>
        </dgm:presLayoutVars>
      </dgm:prSet>
      <dgm:spPr/>
    </dgm:pt>
    <dgm:pt modelId="{42059FC1-B59D-4D22-99C3-C508C6630BBD}" type="pres">
      <dgm:prSet presAssocID="{63318CFD-C76A-4D81-92C8-9E03EE18748A}" presName="image" presStyleLbl="fgImgPlace1" presStyleIdx="0" presStyleCnt="4"/>
      <dgm:spPr/>
    </dgm:pt>
    <dgm:pt modelId="{C6ED7368-B0B1-4959-A014-899F46FB90E7}" type="pres">
      <dgm:prSet presAssocID="{63318CFD-C76A-4D81-92C8-9E03EE18748A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409B4DF4-AF5A-4F78-B70D-F384EE889709}" type="pres">
      <dgm:prSet presAssocID="{63318CFD-C76A-4D81-92C8-9E03EE18748A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16B6C905-4CBB-4F39-A020-18B3B8147DE8}" type="pres">
      <dgm:prSet presAssocID="{25192169-5866-483D-98F4-72F587BD8132}" presName="sibTrans" presStyleCnt="0"/>
      <dgm:spPr/>
    </dgm:pt>
    <dgm:pt modelId="{9064D961-3FF3-4E54-9544-B224432FCC5E}" type="pres">
      <dgm:prSet presAssocID="{28FC2CA3-F31D-4819-9323-D8CD1908A9DD}" presName="compositeNode" presStyleCnt="0">
        <dgm:presLayoutVars>
          <dgm:bulletEnabled val="1"/>
        </dgm:presLayoutVars>
      </dgm:prSet>
      <dgm:spPr/>
    </dgm:pt>
    <dgm:pt modelId="{3CBF4000-9305-4CE0-B426-183C98380C0C}" type="pres">
      <dgm:prSet presAssocID="{28FC2CA3-F31D-4819-9323-D8CD1908A9DD}" presName="image" presStyleLbl="fgImgPlace1" presStyleIdx="1" presStyleCnt="4"/>
      <dgm:spPr/>
    </dgm:pt>
    <dgm:pt modelId="{ED2C5CE5-1C12-4488-BC2B-D3E05B90E554}" type="pres">
      <dgm:prSet presAssocID="{28FC2CA3-F31D-4819-9323-D8CD1908A9DD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60C1417E-43A2-4DAF-8CEF-988C0E69552D}" type="pres">
      <dgm:prSet presAssocID="{28FC2CA3-F31D-4819-9323-D8CD1908A9DD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1E56CB7E-CB33-41AC-8B4E-B2E055988A1E}" type="pres">
      <dgm:prSet presAssocID="{D35ECEE1-63E5-4EAD-B2AE-FCCFBAF6556E}" presName="sibTrans" presStyleCnt="0"/>
      <dgm:spPr/>
    </dgm:pt>
    <dgm:pt modelId="{F1CBDEFA-89D1-4A6A-B387-7900A49EDDE8}" type="pres">
      <dgm:prSet presAssocID="{EFFBAEF8-BF7C-4B21-9750-F2F2676883C6}" presName="compositeNode" presStyleCnt="0">
        <dgm:presLayoutVars>
          <dgm:bulletEnabled val="1"/>
        </dgm:presLayoutVars>
      </dgm:prSet>
      <dgm:spPr/>
    </dgm:pt>
    <dgm:pt modelId="{6C27C77C-2D07-4CC2-86C2-ED7A50E9DC2A}" type="pres">
      <dgm:prSet presAssocID="{EFFBAEF8-BF7C-4B21-9750-F2F2676883C6}" presName="image" presStyleLbl="fgImgPlace1" presStyleIdx="2" presStyleCnt="4"/>
      <dgm:spPr/>
    </dgm:pt>
    <dgm:pt modelId="{1F7907A9-D498-4897-A741-87B461AE2593}" type="pres">
      <dgm:prSet presAssocID="{EFFBAEF8-BF7C-4B21-9750-F2F2676883C6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B7FEAFD3-8FE0-48CD-B8A9-F03FE04BB795}" type="pres">
      <dgm:prSet presAssocID="{EFFBAEF8-BF7C-4B21-9750-F2F2676883C6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0A075323-71CD-428D-9A2C-217026F0322E}" type="pres">
      <dgm:prSet presAssocID="{34079027-4197-42F7-A838-B2CCA9D6AE3A}" presName="sibTrans" presStyleCnt="0"/>
      <dgm:spPr/>
    </dgm:pt>
    <dgm:pt modelId="{59DBCD80-B66E-40E3-82CD-119B03E86B65}" type="pres">
      <dgm:prSet presAssocID="{267A4AE9-FFE2-422D-8187-AD57462DEEAA}" presName="compositeNode" presStyleCnt="0">
        <dgm:presLayoutVars>
          <dgm:bulletEnabled val="1"/>
        </dgm:presLayoutVars>
      </dgm:prSet>
      <dgm:spPr/>
    </dgm:pt>
    <dgm:pt modelId="{4D7DE1F3-6775-49C9-A0CB-38EA30114E26}" type="pres">
      <dgm:prSet presAssocID="{267A4AE9-FFE2-422D-8187-AD57462DEEAA}" presName="image" presStyleLbl="fgImgPlace1" presStyleIdx="3" presStyleCnt="4"/>
      <dgm:spPr/>
    </dgm:pt>
    <dgm:pt modelId="{740E5EBC-45E8-4C2F-B21B-3573F86EDCB0}" type="pres">
      <dgm:prSet presAssocID="{267A4AE9-FFE2-422D-8187-AD57462DEEAA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5BDA841A-867F-42DC-88FC-E872F4778C12}" type="pres">
      <dgm:prSet presAssocID="{267A4AE9-FFE2-422D-8187-AD57462DEEAA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</dgm:ptLst>
  <dgm:cxnLst>
    <dgm:cxn modelId="{06E2E7B2-9333-46C8-A88A-600A39353402}" type="presOf" srcId="{726615F1-931A-4046-A348-FE2EB57ECEA4}" destId="{85A38E6F-2F71-4447-97BC-02CE0CA3B97B}" srcOrd="0" destOrd="0" presId="urn:microsoft.com/office/officeart/2005/8/layout/hList2"/>
    <dgm:cxn modelId="{EA079E2C-0D66-4150-B9B3-691B16DE5B6B}" type="presOf" srcId="{63318CFD-C76A-4D81-92C8-9E03EE18748A}" destId="{409B4DF4-AF5A-4F78-B70D-F384EE889709}" srcOrd="0" destOrd="0" presId="urn:microsoft.com/office/officeart/2005/8/layout/hList2"/>
    <dgm:cxn modelId="{11A1B529-DED3-4F3D-9A55-2E98067DAB8D}" srcId="{726615F1-931A-4046-A348-FE2EB57ECEA4}" destId="{28FC2CA3-F31D-4819-9323-D8CD1908A9DD}" srcOrd="1" destOrd="0" parTransId="{6FCE7A92-9230-42A0-937B-CF36EC3F1152}" sibTransId="{D35ECEE1-63E5-4EAD-B2AE-FCCFBAF6556E}"/>
    <dgm:cxn modelId="{D1CF7C2C-BDF5-4C6F-98B4-D7C90ED63023}" type="presOf" srcId="{77EA86C6-09BF-4918-A572-A1C5929BB303}" destId="{C6ED7368-B0B1-4959-A014-899F46FB90E7}" srcOrd="0" destOrd="0" presId="urn:microsoft.com/office/officeart/2005/8/layout/hList2"/>
    <dgm:cxn modelId="{5020E5C8-9847-4551-BE06-DED59D7C9EE9}" srcId="{726615F1-931A-4046-A348-FE2EB57ECEA4}" destId="{63318CFD-C76A-4D81-92C8-9E03EE18748A}" srcOrd="0" destOrd="0" parTransId="{431C8417-0AE5-4C36-A925-25F5CD531454}" sibTransId="{25192169-5866-483D-98F4-72F587BD8132}"/>
    <dgm:cxn modelId="{ADE8F8C0-E732-4AF7-93D8-C9E0887C97CA}" type="presOf" srcId="{F2E6545A-87DC-49EE-8E39-D1452D4F0E52}" destId="{ED2C5CE5-1C12-4488-BC2B-D3E05B90E554}" srcOrd="0" destOrd="0" presId="urn:microsoft.com/office/officeart/2005/8/layout/hList2"/>
    <dgm:cxn modelId="{336E76D0-88F4-4C04-BCEC-FA340104387C}" srcId="{63318CFD-C76A-4D81-92C8-9E03EE18748A}" destId="{77EA86C6-09BF-4918-A572-A1C5929BB303}" srcOrd="0" destOrd="0" parTransId="{D76049BB-315D-4374-9775-5D80F1685DC4}" sibTransId="{61F22BB5-4DCB-4090-A4D8-BB4D39F25465}"/>
    <dgm:cxn modelId="{DBC5B941-FAEB-48E8-8E25-E3C81689E71F}" srcId="{726615F1-931A-4046-A348-FE2EB57ECEA4}" destId="{EFFBAEF8-BF7C-4B21-9750-F2F2676883C6}" srcOrd="2" destOrd="0" parTransId="{4CB12F1A-A91F-4F16-A3A6-F0AD8F6AFB7F}" sibTransId="{34079027-4197-42F7-A838-B2CCA9D6AE3A}"/>
    <dgm:cxn modelId="{FC65FE88-BC87-4450-B601-CE7854DC2BA1}" type="presOf" srcId="{EFFBAEF8-BF7C-4B21-9750-F2F2676883C6}" destId="{B7FEAFD3-8FE0-48CD-B8A9-F03FE04BB795}" srcOrd="0" destOrd="0" presId="urn:microsoft.com/office/officeart/2005/8/layout/hList2"/>
    <dgm:cxn modelId="{D8504C0E-B708-4C3C-85E4-BF0AFFCB9B7D}" srcId="{EFFBAEF8-BF7C-4B21-9750-F2F2676883C6}" destId="{39119379-A783-41AD-B400-904FE60B5DE8}" srcOrd="0" destOrd="0" parTransId="{01F5CBD0-A779-46E7-BC32-0171EACADBA2}" sibTransId="{7F4ED7E5-8233-41E4-947E-36D0B6329DD1}"/>
    <dgm:cxn modelId="{E9B63B17-F239-48D0-888E-718B1295F092}" type="presOf" srcId="{017A54F7-EE17-4E52-B87D-74062819A3E4}" destId="{740E5EBC-45E8-4C2F-B21B-3573F86EDCB0}" srcOrd="0" destOrd="0" presId="urn:microsoft.com/office/officeart/2005/8/layout/hList2"/>
    <dgm:cxn modelId="{F7FDBF9E-111D-4883-81CA-82E6C87AFE1B}" type="presOf" srcId="{39119379-A783-41AD-B400-904FE60B5DE8}" destId="{1F7907A9-D498-4897-A741-87B461AE2593}" srcOrd="0" destOrd="0" presId="urn:microsoft.com/office/officeart/2005/8/layout/hList2"/>
    <dgm:cxn modelId="{B6CEE5AC-4C85-4505-8394-1486184D149F}" type="presOf" srcId="{28FC2CA3-F31D-4819-9323-D8CD1908A9DD}" destId="{60C1417E-43A2-4DAF-8CEF-988C0E69552D}" srcOrd="0" destOrd="0" presId="urn:microsoft.com/office/officeart/2005/8/layout/hList2"/>
    <dgm:cxn modelId="{E7E86918-8E04-49DA-86B1-51AE54829BEB}" srcId="{28FC2CA3-F31D-4819-9323-D8CD1908A9DD}" destId="{F2E6545A-87DC-49EE-8E39-D1452D4F0E52}" srcOrd="0" destOrd="0" parTransId="{8974ED94-2723-4825-BBA0-6AF903E490F2}" sibTransId="{769109F7-790D-44D9-9192-038F68808B1E}"/>
    <dgm:cxn modelId="{56AC6EBD-F8DD-4EF8-9E41-67E534805086}" srcId="{726615F1-931A-4046-A348-FE2EB57ECEA4}" destId="{267A4AE9-FFE2-422D-8187-AD57462DEEAA}" srcOrd="3" destOrd="0" parTransId="{A05C6801-C9BE-4009-85B4-516876F9C34D}" sibTransId="{F9B3610E-6158-48F6-B19D-54D7F9A69B3B}"/>
    <dgm:cxn modelId="{E4E801F4-05A2-407F-8B7E-1BEFF8CF95B5}" type="presOf" srcId="{267A4AE9-FFE2-422D-8187-AD57462DEEAA}" destId="{5BDA841A-867F-42DC-88FC-E872F4778C12}" srcOrd="0" destOrd="0" presId="urn:microsoft.com/office/officeart/2005/8/layout/hList2"/>
    <dgm:cxn modelId="{8F3FE68D-34E5-40DD-B3D4-B396D218B491}" srcId="{267A4AE9-FFE2-422D-8187-AD57462DEEAA}" destId="{017A54F7-EE17-4E52-B87D-74062819A3E4}" srcOrd="0" destOrd="0" parTransId="{2D410E81-81F6-4808-9BC4-870F6F8875F1}" sibTransId="{4B4DA899-FCDE-45F2-88FD-CC053854F93E}"/>
    <dgm:cxn modelId="{2FCAB512-9629-45B7-A8C2-08378CCF49B8}" type="presParOf" srcId="{85A38E6F-2F71-4447-97BC-02CE0CA3B97B}" destId="{63A05D54-A81D-4CA5-864B-84B96E97FB01}" srcOrd="0" destOrd="0" presId="urn:microsoft.com/office/officeart/2005/8/layout/hList2"/>
    <dgm:cxn modelId="{E7454FBD-EC85-4B5C-9E6B-D53E07FD5D39}" type="presParOf" srcId="{63A05D54-A81D-4CA5-864B-84B96E97FB01}" destId="{42059FC1-B59D-4D22-99C3-C508C6630BBD}" srcOrd="0" destOrd="0" presId="urn:microsoft.com/office/officeart/2005/8/layout/hList2"/>
    <dgm:cxn modelId="{6B69D41F-9FBD-49BE-A0D3-EF987FE63A9B}" type="presParOf" srcId="{63A05D54-A81D-4CA5-864B-84B96E97FB01}" destId="{C6ED7368-B0B1-4959-A014-899F46FB90E7}" srcOrd="1" destOrd="0" presId="urn:microsoft.com/office/officeart/2005/8/layout/hList2"/>
    <dgm:cxn modelId="{0A3A8B8B-8506-4B5A-98D0-418ED954ECCF}" type="presParOf" srcId="{63A05D54-A81D-4CA5-864B-84B96E97FB01}" destId="{409B4DF4-AF5A-4F78-B70D-F384EE889709}" srcOrd="2" destOrd="0" presId="urn:microsoft.com/office/officeart/2005/8/layout/hList2"/>
    <dgm:cxn modelId="{A5D62C63-267E-4CC8-8744-1523091AF972}" type="presParOf" srcId="{85A38E6F-2F71-4447-97BC-02CE0CA3B97B}" destId="{16B6C905-4CBB-4F39-A020-18B3B8147DE8}" srcOrd="1" destOrd="0" presId="urn:microsoft.com/office/officeart/2005/8/layout/hList2"/>
    <dgm:cxn modelId="{C4CC3D16-33C3-4C89-AEAB-2BF943A3CCF5}" type="presParOf" srcId="{85A38E6F-2F71-4447-97BC-02CE0CA3B97B}" destId="{9064D961-3FF3-4E54-9544-B224432FCC5E}" srcOrd="2" destOrd="0" presId="urn:microsoft.com/office/officeart/2005/8/layout/hList2"/>
    <dgm:cxn modelId="{6563DF7F-568D-4200-AE95-0D008AE2E398}" type="presParOf" srcId="{9064D961-3FF3-4E54-9544-B224432FCC5E}" destId="{3CBF4000-9305-4CE0-B426-183C98380C0C}" srcOrd="0" destOrd="0" presId="urn:microsoft.com/office/officeart/2005/8/layout/hList2"/>
    <dgm:cxn modelId="{CA09A0FF-3889-4D45-9C0D-68313C9F14CA}" type="presParOf" srcId="{9064D961-3FF3-4E54-9544-B224432FCC5E}" destId="{ED2C5CE5-1C12-4488-BC2B-D3E05B90E554}" srcOrd="1" destOrd="0" presId="urn:microsoft.com/office/officeart/2005/8/layout/hList2"/>
    <dgm:cxn modelId="{20E9EF76-B413-4D03-876D-C6CC8EE1A7CA}" type="presParOf" srcId="{9064D961-3FF3-4E54-9544-B224432FCC5E}" destId="{60C1417E-43A2-4DAF-8CEF-988C0E69552D}" srcOrd="2" destOrd="0" presId="urn:microsoft.com/office/officeart/2005/8/layout/hList2"/>
    <dgm:cxn modelId="{34F2766E-FA1B-4360-A27C-75C1915278BF}" type="presParOf" srcId="{85A38E6F-2F71-4447-97BC-02CE0CA3B97B}" destId="{1E56CB7E-CB33-41AC-8B4E-B2E055988A1E}" srcOrd="3" destOrd="0" presId="urn:microsoft.com/office/officeart/2005/8/layout/hList2"/>
    <dgm:cxn modelId="{403702B5-B2AD-4316-97A9-443116CAF354}" type="presParOf" srcId="{85A38E6F-2F71-4447-97BC-02CE0CA3B97B}" destId="{F1CBDEFA-89D1-4A6A-B387-7900A49EDDE8}" srcOrd="4" destOrd="0" presId="urn:microsoft.com/office/officeart/2005/8/layout/hList2"/>
    <dgm:cxn modelId="{0DB47E9F-C7AD-4914-BA8B-0C41FD4BE027}" type="presParOf" srcId="{F1CBDEFA-89D1-4A6A-B387-7900A49EDDE8}" destId="{6C27C77C-2D07-4CC2-86C2-ED7A50E9DC2A}" srcOrd="0" destOrd="0" presId="urn:microsoft.com/office/officeart/2005/8/layout/hList2"/>
    <dgm:cxn modelId="{FDCD8D3D-F54C-481C-BFC4-8BA1F5CB6E3D}" type="presParOf" srcId="{F1CBDEFA-89D1-4A6A-B387-7900A49EDDE8}" destId="{1F7907A9-D498-4897-A741-87B461AE2593}" srcOrd="1" destOrd="0" presId="urn:microsoft.com/office/officeart/2005/8/layout/hList2"/>
    <dgm:cxn modelId="{B2FC228A-2EB0-4853-8A92-E4A3A3441FA6}" type="presParOf" srcId="{F1CBDEFA-89D1-4A6A-B387-7900A49EDDE8}" destId="{B7FEAFD3-8FE0-48CD-B8A9-F03FE04BB795}" srcOrd="2" destOrd="0" presId="urn:microsoft.com/office/officeart/2005/8/layout/hList2"/>
    <dgm:cxn modelId="{99172D3A-6A38-445A-B3B8-67E47919EEF4}" type="presParOf" srcId="{85A38E6F-2F71-4447-97BC-02CE0CA3B97B}" destId="{0A075323-71CD-428D-9A2C-217026F0322E}" srcOrd="5" destOrd="0" presId="urn:microsoft.com/office/officeart/2005/8/layout/hList2"/>
    <dgm:cxn modelId="{39A28F4D-07B2-4531-8F89-09720738B8B1}" type="presParOf" srcId="{85A38E6F-2F71-4447-97BC-02CE0CA3B97B}" destId="{59DBCD80-B66E-40E3-82CD-119B03E86B65}" srcOrd="6" destOrd="0" presId="urn:microsoft.com/office/officeart/2005/8/layout/hList2"/>
    <dgm:cxn modelId="{4A764C64-65E4-4685-8B9D-44DC2B6D8599}" type="presParOf" srcId="{59DBCD80-B66E-40E3-82CD-119B03E86B65}" destId="{4D7DE1F3-6775-49C9-A0CB-38EA30114E26}" srcOrd="0" destOrd="0" presId="urn:microsoft.com/office/officeart/2005/8/layout/hList2"/>
    <dgm:cxn modelId="{F69D1711-276A-44C5-A23D-78EBAD4441FA}" type="presParOf" srcId="{59DBCD80-B66E-40E3-82CD-119B03E86B65}" destId="{740E5EBC-45E8-4C2F-B21B-3573F86EDCB0}" srcOrd="1" destOrd="0" presId="urn:microsoft.com/office/officeart/2005/8/layout/hList2"/>
    <dgm:cxn modelId="{E7AD6BC9-D4CB-48A9-9CB5-7FF71A522C5F}" type="presParOf" srcId="{59DBCD80-B66E-40E3-82CD-119B03E86B65}" destId="{5BDA841A-867F-42DC-88FC-E872F4778C1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0FAA93-2EAF-4DB9-94C1-226EAF6801C6}" type="doc">
      <dgm:prSet loTypeId="urn:microsoft.com/office/officeart/2005/8/layout/hProcess7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CU"/>
        </a:p>
      </dgm:t>
    </dgm:pt>
    <dgm:pt modelId="{AE95B989-A095-41CF-9BEA-A83954989668}">
      <dgm:prSet phldrT="[Texto]"/>
      <dgm:spPr/>
      <dgm:t>
        <a:bodyPr/>
        <a:lstStyle/>
        <a:p>
          <a:r>
            <a:rPr lang="es-ES" dirty="0" smtClean="0"/>
            <a:t>¿Qué se aprende?</a:t>
          </a:r>
          <a:endParaRPr lang="es-CU" dirty="0"/>
        </a:p>
      </dgm:t>
    </dgm:pt>
    <dgm:pt modelId="{E1C69885-377D-460B-9578-883DAE43935F}" type="parTrans" cxnId="{9C3F2F00-C42A-44C5-A83B-7B19012B0EC5}">
      <dgm:prSet/>
      <dgm:spPr/>
      <dgm:t>
        <a:bodyPr/>
        <a:lstStyle/>
        <a:p>
          <a:endParaRPr lang="es-CU"/>
        </a:p>
      </dgm:t>
    </dgm:pt>
    <dgm:pt modelId="{0095FDB0-7613-4D66-913F-EFDB8794154C}" type="sibTrans" cxnId="{9C3F2F00-C42A-44C5-A83B-7B19012B0EC5}">
      <dgm:prSet/>
      <dgm:spPr/>
      <dgm:t>
        <a:bodyPr/>
        <a:lstStyle/>
        <a:p>
          <a:endParaRPr lang="es-CU"/>
        </a:p>
      </dgm:t>
    </dgm:pt>
    <dgm:pt modelId="{92295E46-BEDF-413B-B4CD-6E5FAAC5ADE0}">
      <dgm:prSet phldrT="[Texto]"/>
      <dgm:spPr/>
      <dgm:t>
        <a:bodyPr/>
        <a:lstStyle/>
        <a:p>
          <a:r>
            <a:rPr lang="es-ES" dirty="0" smtClean="0"/>
            <a:t>Contenido</a:t>
          </a:r>
        </a:p>
        <a:p>
          <a:endParaRPr lang="es-ES" dirty="0" smtClean="0"/>
        </a:p>
        <a:p>
          <a:r>
            <a:rPr lang="es-ES" dirty="0" smtClean="0"/>
            <a:t>- A conocer</a:t>
          </a:r>
        </a:p>
        <a:p>
          <a:r>
            <a:rPr lang="es-ES" dirty="0" smtClean="0"/>
            <a:t>- A hacer</a:t>
          </a:r>
        </a:p>
        <a:p>
          <a:r>
            <a:rPr lang="es-ES" dirty="0" smtClean="0"/>
            <a:t>- A convivir</a:t>
          </a:r>
        </a:p>
        <a:p>
          <a:r>
            <a:rPr lang="es-ES" dirty="0" smtClean="0"/>
            <a:t>- A ser</a:t>
          </a:r>
          <a:endParaRPr lang="es-CU" dirty="0"/>
        </a:p>
      </dgm:t>
    </dgm:pt>
    <dgm:pt modelId="{A02C0212-4DAE-40DC-AAC4-9175D7E92FF7}" type="parTrans" cxnId="{A3018B44-8C1A-44B4-B221-A53CC776B6A7}">
      <dgm:prSet/>
      <dgm:spPr/>
      <dgm:t>
        <a:bodyPr/>
        <a:lstStyle/>
        <a:p>
          <a:endParaRPr lang="es-CU"/>
        </a:p>
      </dgm:t>
    </dgm:pt>
    <dgm:pt modelId="{FE7FBC4E-B64A-422B-8680-E5A989BC7A77}" type="sibTrans" cxnId="{A3018B44-8C1A-44B4-B221-A53CC776B6A7}">
      <dgm:prSet/>
      <dgm:spPr/>
      <dgm:t>
        <a:bodyPr/>
        <a:lstStyle/>
        <a:p>
          <a:endParaRPr lang="es-CU"/>
        </a:p>
      </dgm:t>
    </dgm:pt>
    <dgm:pt modelId="{3BF76233-DF7D-47F0-BFB2-54C31D6D461A}">
      <dgm:prSet phldrT="[Texto]"/>
      <dgm:spPr/>
      <dgm:t>
        <a:bodyPr/>
        <a:lstStyle/>
        <a:p>
          <a:r>
            <a:rPr lang="es-ES" dirty="0" smtClean="0"/>
            <a:t>¿Cómo se aprende?</a:t>
          </a:r>
          <a:endParaRPr lang="es-CU" dirty="0"/>
        </a:p>
      </dgm:t>
    </dgm:pt>
    <dgm:pt modelId="{2ED41762-5219-4399-8E1F-922E542DE37D}" type="parTrans" cxnId="{4E015DD8-39CD-48D2-AA90-AD97A54A9B60}">
      <dgm:prSet/>
      <dgm:spPr/>
      <dgm:t>
        <a:bodyPr/>
        <a:lstStyle/>
        <a:p>
          <a:endParaRPr lang="es-CU"/>
        </a:p>
      </dgm:t>
    </dgm:pt>
    <dgm:pt modelId="{D4E8D7F5-52A3-44F1-9D26-CC72899E4705}" type="sibTrans" cxnId="{4E015DD8-39CD-48D2-AA90-AD97A54A9B60}">
      <dgm:prSet/>
      <dgm:spPr/>
      <dgm:t>
        <a:bodyPr/>
        <a:lstStyle/>
        <a:p>
          <a:endParaRPr lang="es-CU"/>
        </a:p>
      </dgm:t>
    </dgm:pt>
    <dgm:pt modelId="{C65E28DC-1E4D-4CD5-8C5B-81644EDB3D48}">
      <dgm:prSet phldrT="[Texto]"/>
      <dgm:spPr/>
      <dgm:t>
        <a:bodyPr/>
        <a:lstStyle/>
        <a:p>
          <a:r>
            <a:rPr lang="es-ES" dirty="0" smtClean="0"/>
            <a:t>Proceso</a:t>
          </a:r>
        </a:p>
        <a:p>
          <a:endParaRPr lang="es-ES" dirty="0" smtClean="0"/>
        </a:p>
        <a:p>
          <a:r>
            <a:rPr lang="es-ES" i="1" dirty="0" smtClean="0"/>
            <a:t>- En la  actividad</a:t>
          </a:r>
        </a:p>
        <a:p>
          <a:r>
            <a:rPr lang="es-ES" i="1" dirty="0" smtClean="0"/>
            <a:t>- Es regulado</a:t>
          </a:r>
        </a:p>
        <a:p>
          <a:r>
            <a:rPr lang="es-ES" i="1" dirty="0" smtClean="0"/>
            <a:t>-Constructivo</a:t>
          </a:r>
        </a:p>
        <a:p>
          <a:r>
            <a:rPr lang="es-ES" i="1" dirty="0" smtClean="0"/>
            <a:t>- A partir de relaciones significativas </a:t>
          </a:r>
        </a:p>
        <a:p>
          <a:r>
            <a:rPr lang="es-ES" i="1" dirty="0" smtClean="0"/>
            <a:t>- Motivado</a:t>
          </a:r>
          <a:endParaRPr lang="es-CU" dirty="0"/>
        </a:p>
      </dgm:t>
    </dgm:pt>
    <dgm:pt modelId="{E063D86E-4222-4E66-9D24-32BF19B2704C}" type="parTrans" cxnId="{BB066518-E37B-4603-8F3E-A003CCB18261}">
      <dgm:prSet/>
      <dgm:spPr/>
      <dgm:t>
        <a:bodyPr/>
        <a:lstStyle/>
        <a:p>
          <a:endParaRPr lang="es-CU"/>
        </a:p>
      </dgm:t>
    </dgm:pt>
    <dgm:pt modelId="{B72A9D8D-6437-4E46-BF6F-4C0DF118EC0C}" type="sibTrans" cxnId="{BB066518-E37B-4603-8F3E-A003CCB18261}">
      <dgm:prSet/>
      <dgm:spPr/>
      <dgm:t>
        <a:bodyPr/>
        <a:lstStyle/>
        <a:p>
          <a:endParaRPr lang="es-CU"/>
        </a:p>
      </dgm:t>
    </dgm:pt>
    <dgm:pt modelId="{F285A705-E518-45F9-AED7-2369B44C1C6C}">
      <dgm:prSet phldrT="[Texto]"/>
      <dgm:spPr/>
      <dgm:t>
        <a:bodyPr/>
        <a:lstStyle/>
        <a:p>
          <a:r>
            <a:rPr lang="es-ES" dirty="0" smtClean="0"/>
            <a:t>¿En qué condiciones?</a:t>
          </a:r>
          <a:endParaRPr lang="es-CU" dirty="0"/>
        </a:p>
      </dgm:t>
    </dgm:pt>
    <dgm:pt modelId="{DF283876-F734-485F-83A6-B85EC0D856A2}" type="parTrans" cxnId="{BA01DE1D-C730-4948-B502-5880CB441C25}">
      <dgm:prSet/>
      <dgm:spPr/>
      <dgm:t>
        <a:bodyPr/>
        <a:lstStyle/>
        <a:p>
          <a:endParaRPr lang="es-CU"/>
        </a:p>
      </dgm:t>
    </dgm:pt>
    <dgm:pt modelId="{267EE49E-8BA4-4B17-B9D6-ACF584C5088A}" type="sibTrans" cxnId="{BA01DE1D-C730-4948-B502-5880CB441C25}">
      <dgm:prSet/>
      <dgm:spPr/>
      <dgm:t>
        <a:bodyPr/>
        <a:lstStyle/>
        <a:p>
          <a:endParaRPr lang="es-CU"/>
        </a:p>
      </dgm:t>
    </dgm:pt>
    <dgm:pt modelId="{904BA3B8-FEF4-4F1B-B609-FFA565F7723B}">
      <dgm:prSet phldrT="[Texto]"/>
      <dgm:spPr/>
      <dgm:t>
        <a:bodyPr/>
        <a:lstStyle/>
        <a:p>
          <a:r>
            <a:rPr lang="es-ES" dirty="0" smtClean="0"/>
            <a:t>Condiciones</a:t>
          </a:r>
        </a:p>
        <a:p>
          <a:endParaRPr lang="es-ES" dirty="0" smtClean="0"/>
        </a:p>
        <a:p>
          <a:r>
            <a:rPr lang="es-ES" dirty="0" smtClean="0"/>
            <a:t>- Mediación</a:t>
          </a:r>
        </a:p>
        <a:p>
          <a:r>
            <a:rPr lang="es-ES" dirty="0" smtClean="0"/>
            <a:t>-Cooperación</a:t>
          </a:r>
        </a:p>
        <a:p>
          <a:r>
            <a:rPr lang="es-ES" dirty="0" smtClean="0"/>
            <a:t>-Contextualizado</a:t>
          </a:r>
          <a:endParaRPr lang="es-CU" dirty="0"/>
        </a:p>
      </dgm:t>
    </dgm:pt>
    <dgm:pt modelId="{FFAC9430-C187-47B7-BF23-41BDB38904EA}" type="parTrans" cxnId="{FBA828DE-41E2-479E-8DC6-8A9940B13433}">
      <dgm:prSet/>
      <dgm:spPr/>
      <dgm:t>
        <a:bodyPr/>
        <a:lstStyle/>
        <a:p>
          <a:endParaRPr lang="es-CU"/>
        </a:p>
      </dgm:t>
    </dgm:pt>
    <dgm:pt modelId="{5A03370E-53BD-41C8-A2D8-9EC88E57BA14}" type="sibTrans" cxnId="{FBA828DE-41E2-479E-8DC6-8A9940B13433}">
      <dgm:prSet/>
      <dgm:spPr/>
      <dgm:t>
        <a:bodyPr/>
        <a:lstStyle/>
        <a:p>
          <a:endParaRPr lang="es-CU"/>
        </a:p>
      </dgm:t>
    </dgm:pt>
    <dgm:pt modelId="{87F76598-A170-40E2-99C1-66A3F31F7E11}" type="pres">
      <dgm:prSet presAssocID="{B50FAA93-2EAF-4DB9-94C1-226EAF680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U"/>
        </a:p>
      </dgm:t>
    </dgm:pt>
    <dgm:pt modelId="{3E19EAB5-3163-4122-908F-FA139B840270}" type="pres">
      <dgm:prSet presAssocID="{AE95B989-A095-41CF-9BEA-A83954989668}" presName="compositeNode" presStyleCnt="0">
        <dgm:presLayoutVars>
          <dgm:bulletEnabled val="1"/>
        </dgm:presLayoutVars>
      </dgm:prSet>
      <dgm:spPr/>
    </dgm:pt>
    <dgm:pt modelId="{650EFA45-4584-4EB8-9C81-40F668065E05}" type="pres">
      <dgm:prSet presAssocID="{AE95B989-A095-41CF-9BEA-A83954989668}" presName="bgRect" presStyleLbl="node1" presStyleIdx="0" presStyleCnt="3"/>
      <dgm:spPr/>
      <dgm:t>
        <a:bodyPr/>
        <a:lstStyle/>
        <a:p>
          <a:endParaRPr lang="es-CU"/>
        </a:p>
      </dgm:t>
    </dgm:pt>
    <dgm:pt modelId="{0AE70958-FC61-42B9-A14B-8CFB0F04C6E5}" type="pres">
      <dgm:prSet presAssocID="{AE95B989-A095-41CF-9BEA-A83954989668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EA05C999-3A47-405B-921A-42088B80A2A6}" type="pres">
      <dgm:prSet presAssocID="{AE95B989-A095-41CF-9BEA-A8395498966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7A477570-3373-47F4-BBF2-86DD27695006}" type="pres">
      <dgm:prSet presAssocID="{0095FDB0-7613-4D66-913F-EFDB8794154C}" presName="hSp" presStyleCnt="0"/>
      <dgm:spPr/>
    </dgm:pt>
    <dgm:pt modelId="{FDEC92DF-CB80-4B4A-991D-EFB418C8C2E8}" type="pres">
      <dgm:prSet presAssocID="{0095FDB0-7613-4D66-913F-EFDB8794154C}" presName="vProcSp" presStyleCnt="0"/>
      <dgm:spPr/>
    </dgm:pt>
    <dgm:pt modelId="{F32FC102-7A71-4589-866F-E67CC87B4D6E}" type="pres">
      <dgm:prSet presAssocID="{0095FDB0-7613-4D66-913F-EFDB8794154C}" presName="vSp1" presStyleCnt="0"/>
      <dgm:spPr/>
    </dgm:pt>
    <dgm:pt modelId="{2BD377B5-4302-49BA-87F5-521D90FD95CE}" type="pres">
      <dgm:prSet presAssocID="{0095FDB0-7613-4D66-913F-EFDB8794154C}" presName="simulatedConn" presStyleLbl="solidFgAcc1" presStyleIdx="0" presStyleCnt="2"/>
      <dgm:spPr/>
    </dgm:pt>
    <dgm:pt modelId="{771FD9D8-2333-4743-AB91-8BD0FE99503F}" type="pres">
      <dgm:prSet presAssocID="{0095FDB0-7613-4D66-913F-EFDB8794154C}" presName="vSp2" presStyleCnt="0"/>
      <dgm:spPr/>
    </dgm:pt>
    <dgm:pt modelId="{C11C467D-F839-45CB-BADD-AB7CB9D6268F}" type="pres">
      <dgm:prSet presAssocID="{0095FDB0-7613-4D66-913F-EFDB8794154C}" presName="sibTrans" presStyleCnt="0"/>
      <dgm:spPr/>
    </dgm:pt>
    <dgm:pt modelId="{0C6A67A4-5E09-477A-B5F1-B1A933340439}" type="pres">
      <dgm:prSet presAssocID="{3BF76233-DF7D-47F0-BFB2-54C31D6D461A}" presName="compositeNode" presStyleCnt="0">
        <dgm:presLayoutVars>
          <dgm:bulletEnabled val="1"/>
        </dgm:presLayoutVars>
      </dgm:prSet>
      <dgm:spPr/>
    </dgm:pt>
    <dgm:pt modelId="{5425DE79-75B4-4828-AE9E-D0A50200DCDF}" type="pres">
      <dgm:prSet presAssocID="{3BF76233-DF7D-47F0-BFB2-54C31D6D461A}" presName="bgRect" presStyleLbl="node1" presStyleIdx="1" presStyleCnt="3"/>
      <dgm:spPr/>
      <dgm:t>
        <a:bodyPr/>
        <a:lstStyle/>
        <a:p>
          <a:endParaRPr lang="es-CU"/>
        </a:p>
      </dgm:t>
    </dgm:pt>
    <dgm:pt modelId="{71B0FF29-C8F1-4291-B399-D24F4A30D45D}" type="pres">
      <dgm:prSet presAssocID="{3BF76233-DF7D-47F0-BFB2-54C31D6D461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7FEB08AB-DD20-4AF5-998F-DA16B0243B3F}" type="pres">
      <dgm:prSet presAssocID="{3BF76233-DF7D-47F0-BFB2-54C31D6D461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BEE32DBD-BC61-44DB-9835-4E0666BD3034}" type="pres">
      <dgm:prSet presAssocID="{D4E8D7F5-52A3-44F1-9D26-CC72899E4705}" presName="hSp" presStyleCnt="0"/>
      <dgm:spPr/>
    </dgm:pt>
    <dgm:pt modelId="{61A68821-2A57-470D-9FE1-11982ABD62F9}" type="pres">
      <dgm:prSet presAssocID="{D4E8D7F5-52A3-44F1-9D26-CC72899E4705}" presName="vProcSp" presStyleCnt="0"/>
      <dgm:spPr/>
    </dgm:pt>
    <dgm:pt modelId="{12C1E946-5BFC-4AAF-8051-DFBAF3F38E74}" type="pres">
      <dgm:prSet presAssocID="{D4E8D7F5-52A3-44F1-9D26-CC72899E4705}" presName="vSp1" presStyleCnt="0"/>
      <dgm:spPr/>
    </dgm:pt>
    <dgm:pt modelId="{D7693014-3A3D-4D1B-9800-E13C2213FB08}" type="pres">
      <dgm:prSet presAssocID="{D4E8D7F5-52A3-44F1-9D26-CC72899E4705}" presName="simulatedConn" presStyleLbl="solidFgAcc1" presStyleIdx="1" presStyleCnt="2"/>
      <dgm:spPr/>
    </dgm:pt>
    <dgm:pt modelId="{92031DAD-CD60-4B31-82BF-89DE4CC7AF8C}" type="pres">
      <dgm:prSet presAssocID="{D4E8D7F5-52A3-44F1-9D26-CC72899E4705}" presName="vSp2" presStyleCnt="0"/>
      <dgm:spPr/>
    </dgm:pt>
    <dgm:pt modelId="{819C9AAC-0A64-4768-8A4B-CFD0B15A053B}" type="pres">
      <dgm:prSet presAssocID="{D4E8D7F5-52A3-44F1-9D26-CC72899E4705}" presName="sibTrans" presStyleCnt="0"/>
      <dgm:spPr/>
    </dgm:pt>
    <dgm:pt modelId="{1B9F33C8-0BB1-418B-9B5F-D70A880513E8}" type="pres">
      <dgm:prSet presAssocID="{F285A705-E518-45F9-AED7-2369B44C1C6C}" presName="compositeNode" presStyleCnt="0">
        <dgm:presLayoutVars>
          <dgm:bulletEnabled val="1"/>
        </dgm:presLayoutVars>
      </dgm:prSet>
      <dgm:spPr/>
    </dgm:pt>
    <dgm:pt modelId="{DB169511-B0F2-43F9-9D18-46673544B341}" type="pres">
      <dgm:prSet presAssocID="{F285A705-E518-45F9-AED7-2369B44C1C6C}" presName="bgRect" presStyleLbl="node1" presStyleIdx="2" presStyleCnt="3"/>
      <dgm:spPr/>
      <dgm:t>
        <a:bodyPr/>
        <a:lstStyle/>
        <a:p>
          <a:endParaRPr lang="es-CU"/>
        </a:p>
      </dgm:t>
    </dgm:pt>
    <dgm:pt modelId="{1FA1B757-6C8D-40F4-B4A8-D95B8B075784}" type="pres">
      <dgm:prSet presAssocID="{F285A705-E518-45F9-AED7-2369B44C1C6C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0EDC311E-594A-4683-AB64-9AE52B9EA1AF}" type="pres">
      <dgm:prSet presAssocID="{F285A705-E518-45F9-AED7-2369B44C1C6C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</dgm:ptLst>
  <dgm:cxnLst>
    <dgm:cxn modelId="{F7B44A86-F877-4DE8-AC1F-4989C23D497D}" type="presOf" srcId="{AE95B989-A095-41CF-9BEA-A83954989668}" destId="{0AE70958-FC61-42B9-A14B-8CFB0F04C6E5}" srcOrd="1" destOrd="0" presId="urn:microsoft.com/office/officeart/2005/8/layout/hProcess7"/>
    <dgm:cxn modelId="{BF5AFBA1-B2D0-4239-B8D3-009E7E25DFC9}" type="presOf" srcId="{C65E28DC-1E4D-4CD5-8C5B-81644EDB3D48}" destId="{7FEB08AB-DD20-4AF5-998F-DA16B0243B3F}" srcOrd="0" destOrd="0" presId="urn:microsoft.com/office/officeart/2005/8/layout/hProcess7"/>
    <dgm:cxn modelId="{4E015DD8-39CD-48D2-AA90-AD97A54A9B60}" srcId="{B50FAA93-2EAF-4DB9-94C1-226EAF6801C6}" destId="{3BF76233-DF7D-47F0-BFB2-54C31D6D461A}" srcOrd="1" destOrd="0" parTransId="{2ED41762-5219-4399-8E1F-922E542DE37D}" sibTransId="{D4E8D7F5-52A3-44F1-9D26-CC72899E4705}"/>
    <dgm:cxn modelId="{7453B820-7D9C-484A-92E1-76840FA6CC96}" type="presOf" srcId="{904BA3B8-FEF4-4F1B-B609-FFA565F7723B}" destId="{0EDC311E-594A-4683-AB64-9AE52B9EA1AF}" srcOrd="0" destOrd="0" presId="urn:microsoft.com/office/officeart/2005/8/layout/hProcess7"/>
    <dgm:cxn modelId="{A16A8DC5-5AC6-4273-9B59-1BA33E867867}" type="presOf" srcId="{AE95B989-A095-41CF-9BEA-A83954989668}" destId="{650EFA45-4584-4EB8-9C81-40F668065E05}" srcOrd="0" destOrd="0" presId="urn:microsoft.com/office/officeart/2005/8/layout/hProcess7"/>
    <dgm:cxn modelId="{A3018B44-8C1A-44B4-B221-A53CC776B6A7}" srcId="{AE95B989-A095-41CF-9BEA-A83954989668}" destId="{92295E46-BEDF-413B-B4CD-6E5FAAC5ADE0}" srcOrd="0" destOrd="0" parTransId="{A02C0212-4DAE-40DC-AAC4-9175D7E92FF7}" sibTransId="{FE7FBC4E-B64A-422B-8680-E5A989BC7A77}"/>
    <dgm:cxn modelId="{FBA828DE-41E2-479E-8DC6-8A9940B13433}" srcId="{F285A705-E518-45F9-AED7-2369B44C1C6C}" destId="{904BA3B8-FEF4-4F1B-B609-FFA565F7723B}" srcOrd="0" destOrd="0" parTransId="{FFAC9430-C187-47B7-BF23-41BDB38904EA}" sibTransId="{5A03370E-53BD-41C8-A2D8-9EC88E57BA14}"/>
    <dgm:cxn modelId="{BB066518-E37B-4603-8F3E-A003CCB18261}" srcId="{3BF76233-DF7D-47F0-BFB2-54C31D6D461A}" destId="{C65E28DC-1E4D-4CD5-8C5B-81644EDB3D48}" srcOrd="0" destOrd="0" parTransId="{E063D86E-4222-4E66-9D24-32BF19B2704C}" sibTransId="{B72A9D8D-6437-4E46-BF6F-4C0DF118EC0C}"/>
    <dgm:cxn modelId="{5A55CCCE-AB12-419B-9F28-2EB52CF7D494}" type="presOf" srcId="{F285A705-E518-45F9-AED7-2369B44C1C6C}" destId="{1FA1B757-6C8D-40F4-B4A8-D95B8B075784}" srcOrd="1" destOrd="0" presId="urn:microsoft.com/office/officeart/2005/8/layout/hProcess7"/>
    <dgm:cxn modelId="{9C3F2F00-C42A-44C5-A83B-7B19012B0EC5}" srcId="{B50FAA93-2EAF-4DB9-94C1-226EAF6801C6}" destId="{AE95B989-A095-41CF-9BEA-A83954989668}" srcOrd="0" destOrd="0" parTransId="{E1C69885-377D-460B-9578-883DAE43935F}" sibTransId="{0095FDB0-7613-4D66-913F-EFDB8794154C}"/>
    <dgm:cxn modelId="{E99303A3-1F59-492C-A82B-4E2D7CBF6C51}" type="presOf" srcId="{B50FAA93-2EAF-4DB9-94C1-226EAF6801C6}" destId="{87F76598-A170-40E2-99C1-66A3F31F7E11}" srcOrd="0" destOrd="0" presId="urn:microsoft.com/office/officeart/2005/8/layout/hProcess7"/>
    <dgm:cxn modelId="{0897C6D1-C402-4446-9992-1C028B6803E9}" type="presOf" srcId="{F285A705-E518-45F9-AED7-2369B44C1C6C}" destId="{DB169511-B0F2-43F9-9D18-46673544B341}" srcOrd="0" destOrd="0" presId="urn:microsoft.com/office/officeart/2005/8/layout/hProcess7"/>
    <dgm:cxn modelId="{BA01DE1D-C730-4948-B502-5880CB441C25}" srcId="{B50FAA93-2EAF-4DB9-94C1-226EAF6801C6}" destId="{F285A705-E518-45F9-AED7-2369B44C1C6C}" srcOrd="2" destOrd="0" parTransId="{DF283876-F734-485F-83A6-B85EC0D856A2}" sibTransId="{267EE49E-8BA4-4B17-B9D6-ACF584C5088A}"/>
    <dgm:cxn modelId="{D6612C15-0E1F-4879-8C74-885E6B1F938B}" type="presOf" srcId="{92295E46-BEDF-413B-B4CD-6E5FAAC5ADE0}" destId="{EA05C999-3A47-405B-921A-42088B80A2A6}" srcOrd="0" destOrd="0" presId="urn:microsoft.com/office/officeart/2005/8/layout/hProcess7"/>
    <dgm:cxn modelId="{6C7D2352-D1A9-49A7-B08B-9D503CAD73A4}" type="presOf" srcId="{3BF76233-DF7D-47F0-BFB2-54C31D6D461A}" destId="{71B0FF29-C8F1-4291-B399-D24F4A30D45D}" srcOrd="1" destOrd="0" presId="urn:microsoft.com/office/officeart/2005/8/layout/hProcess7"/>
    <dgm:cxn modelId="{D8E96FA7-6C29-4427-9154-FCB1B830155A}" type="presOf" srcId="{3BF76233-DF7D-47F0-BFB2-54C31D6D461A}" destId="{5425DE79-75B4-4828-AE9E-D0A50200DCDF}" srcOrd="0" destOrd="0" presId="urn:microsoft.com/office/officeart/2005/8/layout/hProcess7"/>
    <dgm:cxn modelId="{51984489-204B-45BA-9B9C-B73816E4FC83}" type="presParOf" srcId="{87F76598-A170-40E2-99C1-66A3F31F7E11}" destId="{3E19EAB5-3163-4122-908F-FA139B840270}" srcOrd="0" destOrd="0" presId="urn:microsoft.com/office/officeart/2005/8/layout/hProcess7"/>
    <dgm:cxn modelId="{7EEDC24A-AA0C-4E67-A056-14B5105E75F2}" type="presParOf" srcId="{3E19EAB5-3163-4122-908F-FA139B840270}" destId="{650EFA45-4584-4EB8-9C81-40F668065E05}" srcOrd="0" destOrd="0" presId="urn:microsoft.com/office/officeart/2005/8/layout/hProcess7"/>
    <dgm:cxn modelId="{5C02EE86-7D4C-4752-85E3-C8F994EA3436}" type="presParOf" srcId="{3E19EAB5-3163-4122-908F-FA139B840270}" destId="{0AE70958-FC61-42B9-A14B-8CFB0F04C6E5}" srcOrd="1" destOrd="0" presId="urn:microsoft.com/office/officeart/2005/8/layout/hProcess7"/>
    <dgm:cxn modelId="{47DCBFEC-ECDD-4D1E-8634-A2204A2AE864}" type="presParOf" srcId="{3E19EAB5-3163-4122-908F-FA139B840270}" destId="{EA05C999-3A47-405B-921A-42088B80A2A6}" srcOrd="2" destOrd="0" presId="urn:microsoft.com/office/officeart/2005/8/layout/hProcess7"/>
    <dgm:cxn modelId="{7528C327-4AB8-443D-97DD-6FEF7043D2B8}" type="presParOf" srcId="{87F76598-A170-40E2-99C1-66A3F31F7E11}" destId="{7A477570-3373-47F4-BBF2-86DD27695006}" srcOrd="1" destOrd="0" presId="urn:microsoft.com/office/officeart/2005/8/layout/hProcess7"/>
    <dgm:cxn modelId="{9B63A4A0-BAC6-4343-B306-C4264C4DEEE5}" type="presParOf" srcId="{87F76598-A170-40E2-99C1-66A3F31F7E11}" destId="{FDEC92DF-CB80-4B4A-991D-EFB418C8C2E8}" srcOrd="2" destOrd="0" presId="urn:microsoft.com/office/officeart/2005/8/layout/hProcess7"/>
    <dgm:cxn modelId="{A72F69DA-6A07-447D-BC5F-821D9FC008A0}" type="presParOf" srcId="{FDEC92DF-CB80-4B4A-991D-EFB418C8C2E8}" destId="{F32FC102-7A71-4589-866F-E67CC87B4D6E}" srcOrd="0" destOrd="0" presId="urn:microsoft.com/office/officeart/2005/8/layout/hProcess7"/>
    <dgm:cxn modelId="{A464AD79-CB7D-46B0-8B0D-51447E6B40A2}" type="presParOf" srcId="{FDEC92DF-CB80-4B4A-991D-EFB418C8C2E8}" destId="{2BD377B5-4302-49BA-87F5-521D90FD95CE}" srcOrd="1" destOrd="0" presId="urn:microsoft.com/office/officeart/2005/8/layout/hProcess7"/>
    <dgm:cxn modelId="{A9AF9D4D-6FED-4975-9CE8-87738E7683C3}" type="presParOf" srcId="{FDEC92DF-CB80-4B4A-991D-EFB418C8C2E8}" destId="{771FD9D8-2333-4743-AB91-8BD0FE99503F}" srcOrd="2" destOrd="0" presId="urn:microsoft.com/office/officeart/2005/8/layout/hProcess7"/>
    <dgm:cxn modelId="{E7587DF8-E69B-4087-8032-87DD0EADF313}" type="presParOf" srcId="{87F76598-A170-40E2-99C1-66A3F31F7E11}" destId="{C11C467D-F839-45CB-BADD-AB7CB9D6268F}" srcOrd="3" destOrd="0" presId="urn:microsoft.com/office/officeart/2005/8/layout/hProcess7"/>
    <dgm:cxn modelId="{0E500712-C52B-4447-9593-EBF37BF86983}" type="presParOf" srcId="{87F76598-A170-40E2-99C1-66A3F31F7E11}" destId="{0C6A67A4-5E09-477A-B5F1-B1A933340439}" srcOrd="4" destOrd="0" presId="urn:microsoft.com/office/officeart/2005/8/layout/hProcess7"/>
    <dgm:cxn modelId="{D0D2FCF9-14D3-40EF-8500-29E56C7278A9}" type="presParOf" srcId="{0C6A67A4-5E09-477A-B5F1-B1A933340439}" destId="{5425DE79-75B4-4828-AE9E-D0A50200DCDF}" srcOrd="0" destOrd="0" presId="urn:microsoft.com/office/officeart/2005/8/layout/hProcess7"/>
    <dgm:cxn modelId="{4F23045B-DD39-432F-9129-A605EDC8D803}" type="presParOf" srcId="{0C6A67A4-5E09-477A-B5F1-B1A933340439}" destId="{71B0FF29-C8F1-4291-B399-D24F4A30D45D}" srcOrd="1" destOrd="0" presId="urn:microsoft.com/office/officeart/2005/8/layout/hProcess7"/>
    <dgm:cxn modelId="{BEEB40FB-DD10-4607-A944-BDC631C588E8}" type="presParOf" srcId="{0C6A67A4-5E09-477A-B5F1-B1A933340439}" destId="{7FEB08AB-DD20-4AF5-998F-DA16B0243B3F}" srcOrd="2" destOrd="0" presId="urn:microsoft.com/office/officeart/2005/8/layout/hProcess7"/>
    <dgm:cxn modelId="{4A7545BA-35B3-4BCF-9BFC-5822540CDF21}" type="presParOf" srcId="{87F76598-A170-40E2-99C1-66A3F31F7E11}" destId="{BEE32DBD-BC61-44DB-9835-4E0666BD3034}" srcOrd="5" destOrd="0" presId="urn:microsoft.com/office/officeart/2005/8/layout/hProcess7"/>
    <dgm:cxn modelId="{C5C64E90-3B3A-44F4-A0D8-57022E6B56A5}" type="presParOf" srcId="{87F76598-A170-40E2-99C1-66A3F31F7E11}" destId="{61A68821-2A57-470D-9FE1-11982ABD62F9}" srcOrd="6" destOrd="0" presId="urn:microsoft.com/office/officeart/2005/8/layout/hProcess7"/>
    <dgm:cxn modelId="{D2089EC5-20BD-4488-ACEC-6832586834EA}" type="presParOf" srcId="{61A68821-2A57-470D-9FE1-11982ABD62F9}" destId="{12C1E946-5BFC-4AAF-8051-DFBAF3F38E74}" srcOrd="0" destOrd="0" presId="urn:microsoft.com/office/officeart/2005/8/layout/hProcess7"/>
    <dgm:cxn modelId="{445DBC5B-174E-43D8-A49C-7807B63ECC61}" type="presParOf" srcId="{61A68821-2A57-470D-9FE1-11982ABD62F9}" destId="{D7693014-3A3D-4D1B-9800-E13C2213FB08}" srcOrd="1" destOrd="0" presId="urn:microsoft.com/office/officeart/2005/8/layout/hProcess7"/>
    <dgm:cxn modelId="{D2E2F004-3F54-4237-B069-7333F068368B}" type="presParOf" srcId="{61A68821-2A57-470D-9FE1-11982ABD62F9}" destId="{92031DAD-CD60-4B31-82BF-89DE4CC7AF8C}" srcOrd="2" destOrd="0" presId="urn:microsoft.com/office/officeart/2005/8/layout/hProcess7"/>
    <dgm:cxn modelId="{AE9291CB-2752-49C9-9DD6-59B3C1DA3A2A}" type="presParOf" srcId="{87F76598-A170-40E2-99C1-66A3F31F7E11}" destId="{819C9AAC-0A64-4768-8A4B-CFD0B15A053B}" srcOrd="7" destOrd="0" presId="urn:microsoft.com/office/officeart/2005/8/layout/hProcess7"/>
    <dgm:cxn modelId="{5A41A8C9-D847-4495-B93E-153E4BBDEFD0}" type="presParOf" srcId="{87F76598-A170-40E2-99C1-66A3F31F7E11}" destId="{1B9F33C8-0BB1-418B-9B5F-D70A880513E8}" srcOrd="8" destOrd="0" presId="urn:microsoft.com/office/officeart/2005/8/layout/hProcess7"/>
    <dgm:cxn modelId="{70C0D13E-5748-4D75-AFC2-6B04BF00E564}" type="presParOf" srcId="{1B9F33C8-0BB1-418B-9B5F-D70A880513E8}" destId="{DB169511-B0F2-43F9-9D18-46673544B341}" srcOrd="0" destOrd="0" presId="urn:microsoft.com/office/officeart/2005/8/layout/hProcess7"/>
    <dgm:cxn modelId="{3A4FABB9-E59C-4640-AEA0-F83548BEBE1A}" type="presParOf" srcId="{1B9F33C8-0BB1-418B-9B5F-D70A880513E8}" destId="{1FA1B757-6C8D-40F4-B4A8-D95B8B075784}" srcOrd="1" destOrd="0" presId="urn:microsoft.com/office/officeart/2005/8/layout/hProcess7"/>
    <dgm:cxn modelId="{CEDCB4F5-73BA-4045-A6DD-426252EF9066}" type="presParOf" srcId="{1B9F33C8-0BB1-418B-9B5F-D70A880513E8}" destId="{0EDC311E-594A-4683-AB64-9AE52B9EA1A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4E0FFD-D08B-43B7-864D-E1FA5BB77B86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U"/>
        </a:p>
      </dgm:t>
    </dgm:pt>
    <dgm:pt modelId="{7FD4CF94-37E3-406E-A19E-94ECB8A87612}">
      <dgm:prSet phldrT="[Texto]"/>
      <dgm:spPr/>
      <dgm:t>
        <a:bodyPr/>
        <a:lstStyle/>
        <a:p>
          <a:r>
            <a:rPr lang="es-ES" dirty="0" smtClean="0"/>
            <a:t>Teorías del Aprendizaje</a:t>
          </a:r>
          <a:endParaRPr lang="es-CU" dirty="0"/>
        </a:p>
      </dgm:t>
    </dgm:pt>
    <dgm:pt modelId="{44F29436-2AC4-4DA7-A4B4-4256B289E7EA}" type="parTrans" cxnId="{AB8BBCAF-3CB3-45AC-9852-4404D2F4BBE6}">
      <dgm:prSet/>
      <dgm:spPr/>
      <dgm:t>
        <a:bodyPr/>
        <a:lstStyle/>
        <a:p>
          <a:endParaRPr lang="es-CU"/>
        </a:p>
      </dgm:t>
    </dgm:pt>
    <dgm:pt modelId="{6A20E37A-8C84-4C91-B78A-61882F8BF930}" type="sibTrans" cxnId="{AB8BBCAF-3CB3-45AC-9852-4404D2F4BBE6}">
      <dgm:prSet/>
      <dgm:spPr/>
      <dgm:t>
        <a:bodyPr/>
        <a:lstStyle/>
        <a:p>
          <a:endParaRPr lang="es-CU"/>
        </a:p>
      </dgm:t>
    </dgm:pt>
    <dgm:pt modelId="{95D6F6F3-8CFB-42DC-824E-81F39C277965}">
      <dgm:prSet phldrT="[Texto]"/>
      <dgm:spPr/>
      <dgm:t>
        <a:bodyPr/>
        <a:lstStyle/>
        <a:p>
          <a:r>
            <a:rPr lang="es-CU" dirty="0" smtClean="0"/>
            <a:t>Conductismo</a:t>
          </a:r>
          <a:endParaRPr lang="es-CU" dirty="0"/>
        </a:p>
      </dgm:t>
    </dgm:pt>
    <dgm:pt modelId="{B0161668-A1AD-4D9A-BAFD-F640602458C1}" type="parTrans" cxnId="{3BD6AC1D-06CB-42F0-B1F1-4A22FF599453}">
      <dgm:prSet/>
      <dgm:spPr/>
      <dgm:t>
        <a:bodyPr/>
        <a:lstStyle/>
        <a:p>
          <a:endParaRPr lang="es-CU"/>
        </a:p>
      </dgm:t>
    </dgm:pt>
    <dgm:pt modelId="{69239607-5BC8-4611-90B1-A5128BC5F306}" type="sibTrans" cxnId="{3BD6AC1D-06CB-42F0-B1F1-4A22FF599453}">
      <dgm:prSet/>
      <dgm:spPr/>
      <dgm:t>
        <a:bodyPr/>
        <a:lstStyle/>
        <a:p>
          <a:endParaRPr lang="es-CU"/>
        </a:p>
      </dgm:t>
    </dgm:pt>
    <dgm:pt modelId="{91A04AF4-8576-48B4-B075-F6A64F7357C9}">
      <dgm:prSet phldrT="[Texto]"/>
      <dgm:spPr/>
      <dgm:t>
        <a:bodyPr/>
        <a:lstStyle/>
        <a:p>
          <a:r>
            <a:rPr lang="es-ES" dirty="0" smtClean="0"/>
            <a:t>Aspectos a analizar</a:t>
          </a:r>
          <a:endParaRPr lang="es-CU" dirty="0"/>
        </a:p>
      </dgm:t>
    </dgm:pt>
    <dgm:pt modelId="{F0783415-EE1F-45E8-B1DD-F69628AF17C4}" type="parTrans" cxnId="{52BA13C8-AA5C-4FAD-A716-A41143C8329E}">
      <dgm:prSet/>
      <dgm:spPr/>
      <dgm:t>
        <a:bodyPr/>
        <a:lstStyle/>
        <a:p>
          <a:endParaRPr lang="es-CU"/>
        </a:p>
      </dgm:t>
    </dgm:pt>
    <dgm:pt modelId="{084594B5-3FE2-40EC-9709-47324D0A6A70}" type="sibTrans" cxnId="{52BA13C8-AA5C-4FAD-A716-A41143C8329E}">
      <dgm:prSet/>
      <dgm:spPr/>
      <dgm:t>
        <a:bodyPr/>
        <a:lstStyle/>
        <a:p>
          <a:endParaRPr lang="es-CU"/>
        </a:p>
      </dgm:t>
    </dgm:pt>
    <dgm:pt modelId="{519DBF13-1B2B-4AA5-94A2-5A2707E3F2A4}">
      <dgm:prSet phldrT="[Texto]"/>
      <dgm:spPr/>
      <dgm:t>
        <a:bodyPr/>
        <a:lstStyle/>
        <a:p>
          <a:r>
            <a:rPr lang="es-CU" dirty="0" smtClean="0"/>
            <a:t>Bases filosóficas</a:t>
          </a:r>
          <a:endParaRPr lang="es-CU" dirty="0"/>
        </a:p>
      </dgm:t>
    </dgm:pt>
    <dgm:pt modelId="{59848656-1A2F-489F-9C66-D59CB9881A72}" type="parTrans" cxnId="{D5C673FA-235A-4B56-8774-C8DB3F355A8B}">
      <dgm:prSet/>
      <dgm:spPr/>
      <dgm:t>
        <a:bodyPr/>
        <a:lstStyle/>
        <a:p>
          <a:endParaRPr lang="es-CU"/>
        </a:p>
      </dgm:t>
    </dgm:pt>
    <dgm:pt modelId="{2326972F-A67D-4AE6-B6DC-4CA42E8989AD}" type="sibTrans" cxnId="{D5C673FA-235A-4B56-8774-C8DB3F355A8B}">
      <dgm:prSet/>
      <dgm:spPr/>
      <dgm:t>
        <a:bodyPr/>
        <a:lstStyle/>
        <a:p>
          <a:endParaRPr lang="es-CU"/>
        </a:p>
      </dgm:t>
    </dgm:pt>
    <dgm:pt modelId="{08C3BC24-2571-4FDF-920D-5F430662E6A4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Cognitivismo</a:t>
          </a:r>
          <a:endParaRPr lang="es-CU" dirty="0">
            <a:solidFill>
              <a:srgbClr val="002060"/>
            </a:solidFill>
          </a:endParaRPr>
        </a:p>
      </dgm:t>
    </dgm:pt>
    <dgm:pt modelId="{14FC82B8-0B23-4B63-8895-B13C3217F1CE}" type="parTrans" cxnId="{6584AF54-F830-4E8F-BC2D-3A8298175B49}">
      <dgm:prSet/>
      <dgm:spPr/>
      <dgm:t>
        <a:bodyPr/>
        <a:lstStyle/>
        <a:p>
          <a:endParaRPr lang="es-CU"/>
        </a:p>
      </dgm:t>
    </dgm:pt>
    <dgm:pt modelId="{60956DF8-7499-4F69-BF88-FA594BBA7111}" type="sibTrans" cxnId="{6584AF54-F830-4E8F-BC2D-3A8298175B49}">
      <dgm:prSet/>
      <dgm:spPr/>
      <dgm:t>
        <a:bodyPr/>
        <a:lstStyle/>
        <a:p>
          <a:endParaRPr lang="es-CU"/>
        </a:p>
      </dgm:t>
    </dgm:pt>
    <dgm:pt modelId="{C9A2E9B3-66F0-4EBE-BCB6-01573B312AB9}">
      <dgm:prSet/>
      <dgm:spPr/>
      <dgm:t>
        <a:bodyPr/>
        <a:lstStyle/>
        <a:p>
          <a:r>
            <a:rPr lang="es-CU" dirty="0" smtClean="0"/>
            <a:t>Constructivismo</a:t>
          </a:r>
          <a:endParaRPr lang="es-CU" dirty="0"/>
        </a:p>
      </dgm:t>
    </dgm:pt>
    <dgm:pt modelId="{5CBAEE06-C80B-4FA5-B663-F3832A5AAA82}" type="parTrans" cxnId="{16967505-3E2A-4670-A8DC-CCC316D4D56E}">
      <dgm:prSet/>
      <dgm:spPr/>
      <dgm:t>
        <a:bodyPr/>
        <a:lstStyle/>
        <a:p>
          <a:endParaRPr lang="es-CU"/>
        </a:p>
      </dgm:t>
    </dgm:pt>
    <dgm:pt modelId="{13E0FB64-AF7D-48FC-9876-86F4033F4340}" type="sibTrans" cxnId="{16967505-3E2A-4670-A8DC-CCC316D4D56E}">
      <dgm:prSet/>
      <dgm:spPr/>
      <dgm:t>
        <a:bodyPr/>
        <a:lstStyle/>
        <a:p>
          <a:endParaRPr lang="es-CU"/>
        </a:p>
      </dgm:t>
    </dgm:pt>
    <dgm:pt modelId="{48E38E8D-1B03-43B0-AD42-B8F5B31DA60C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Enfoque Histórico-Cultural</a:t>
          </a:r>
          <a:endParaRPr lang="es-CU" dirty="0">
            <a:solidFill>
              <a:srgbClr val="002060"/>
            </a:solidFill>
          </a:endParaRPr>
        </a:p>
      </dgm:t>
    </dgm:pt>
    <dgm:pt modelId="{8557BCE0-CA7A-4C55-84A6-82375968F3E8}" type="parTrans" cxnId="{3DADE7CA-3351-4F5C-BF49-6B7E775926A4}">
      <dgm:prSet/>
      <dgm:spPr/>
      <dgm:t>
        <a:bodyPr/>
        <a:lstStyle/>
        <a:p>
          <a:endParaRPr lang="es-CU"/>
        </a:p>
      </dgm:t>
    </dgm:pt>
    <dgm:pt modelId="{16B432E1-4907-40D9-BEA8-3198C9DFFD92}" type="sibTrans" cxnId="{3DADE7CA-3351-4F5C-BF49-6B7E775926A4}">
      <dgm:prSet/>
      <dgm:spPr/>
      <dgm:t>
        <a:bodyPr/>
        <a:lstStyle/>
        <a:p>
          <a:endParaRPr lang="es-CU"/>
        </a:p>
      </dgm:t>
    </dgm:pt>
    <dgm:pt modelId="{BF5CD05F-D8F0-40EB-AE3F-A71D43AEC524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Figuras fundamentales</a:t>
          </a:r>
          <a:endParaRPr lang="es-CU" dirty="0">
            <a:solidFill>
              <a:srgbClr val="002060"/>
            </a:solidFill>
          </a:endParaRPr>
        </a:p>
      </dgm:t>
    </dgm:pt>
    <dgm:pt modelId="{880E0FA2-8203-47F5-B057-B4C34EBD0714}" type="parTrans" cxnId="{6AEA5BF9-38E7-4E86-8D22-2BBAEB6FF43B}">
      <dgm:prSet/>
      <dgm:spPr/>
      <dgm:t>
        <a:bodyPr/>
        <a:lstStyle/>
        <a:p>
          <a:endParaRPr lang="es-CU"/>
        </a:p>
      </dgm:t>
    </dgm:pt>
    <dgm:pt modelId="{41B3A09C-1CB8-4407-ABAE-519B1A3022D5}" type="sibTrans" cxnId="{6AEA5BF9-38E7-4E86-8D22-2BBAEB6FF43B}">
      <dgm:prSet/>
      <dgm:spPr/>
      <dgm:t>
        <a:bodyPr/>
        <a:lstStyle/>
        <a:p>
          <a:endParaRPr lang="es-CU"/>
        </a:p>
      </dgm:t>
    </dgm:pt>
    <dgm:pt modelId="{218E6B21-404F-4D29-911E-C0D66D62DFDC}">
      <dgm:prSet/>
      <dgm:spPr/>
      <dgm:t>
        <a:bodyPr/>
        <a:lstStyle/>
        <a:p>
          <a:r>
            <a:rPr lang="es-CU" smtClean="0"/>
            <a:t>Qué es el aprendizaje</a:t>
          </a:r>
          <a:endParaRPr lang="es-CU"/>
        </a:p>
      </dgm:t>
    </dgm:pt>
    <dgm:pt modelId="{B0AB28B8-DE67-4DA9-B149-A6FA085E5534}" type="parTrans" cxnId="{03AAA2E6-3737-4525-9983-FD9062871D9F}">
      <dgm:prSet/>
      <dgm:spPr/>
      <dgm:t>
        <a:bodyPr/>
        <a:lstStyle/>
        <a:p>
          <a:endParaRPr lang="es-CU"/>
        </a:p>
      </dgm:t>
    </dgm:pt>
    <dgm:pt modelId="{4DB9B951-8843-4A9E-849A-5D877715DC0E}" type="sibTrans" cxnId="{03AAA2E6-3737-4525-9983-FD9062871D9F}">
      <dgm:prSet/>
      <dgm:spPr/>
      <dgm:t>
        <a:bodyPr/>
        <a:lstStyle/>
        <a:p>
          <a:endParaRPr lang="es-CU"/>
        </a:p>
      </dgm:t>
    </dgm:pt>
    <dgm:pt modelId="{32E7BAE7-8E65-49D9-830E-CDFFB9B29B5B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Qué se aprende</a:t>
          </a:r>
          <a:endParaRPr lang="es-CU" dirty="0">
            <a:solidFill>
              <a:srgbClr val="002060"/>
            </a:solidFill>
          </a:endParaRPr>
        </a:p>
      </dgm:t>
    </dgm:pt>
    <dgm:pt modelId="{557473D3-C294-470E-97BC-CB2B1E3D7905}" type="parTrans" cxnId="{1868CF8D-2EA2-4F40-8528-12B2D0E7AE38}">
      <dgm:prSet/>
      <dgm:spPr/>
      <dgm:t>
        <a:bodyPr/>
        <a:lstStyle/>
        <a:p>
          <a:endParaRPr lang="es-CU"/>
        </a:p>
      </dgm:t>
    </dgm:pt>
    <dgm:pt modelId="{4135576A-F881-4B12-9E70-5ADDE51954C6}" type="sibTrans" cxnId="{1868CF8D-2EA2-4F40-8528-12B2D0E7AE38}">
      <dgm:prSet/>
      <dgm:spPr/>
      <dgm:t>
        <a:bodyPr/>
        <a:lstStyle/>
        <a:p>
          <a:endParaRPr lang="es-CU"/>
        </a:p>
      </dgm:t>
    </dgm:pt>
    <dgm:pt modelId="{2989956C-C69C-4EC8-A77B-7BE0A278CC7F}">
      <dgm:prSet/>
      <dgm:spPr/>
      <dgm:t>
        <a:bodyPr/>
        <a:lstStyle/>
        <a:p>
          <a:r>
            <a:rPr lang="es-CU" dirty="0" smtClean="0"/>
            <a:t>Cómo se aprende</a:t>
          </a:r>
          <a:endParaRPr lang="es-CU" dirty="0"/>
        </a:p>
      </dgm:t>
    </dgm:pt>
    <dgm:pt modelId="{3F8783A2-7CA2-4E28-BD89-E5F3FC149E9C}" type="parTrans" cxnId="{3D7AD2A9-EDE8-42BE-BEC0-671475B0948E}">
      <dgm:prSet/>
      <dgm:spPr/>
      <dgm:t>
        <a:bodyPr/>
        <a:lstStyle/>
        <a:p>
          <a:endParaRPr lang="es-CU"/>
        </a:p>
      </dgm:t>
    </dgm:pt>
    <dgm:pt modelId="{569C0BEB-61E9-4ADC-8800-5FE31C8DC5D1}" type="sibTrans" cxnId="{3D7AD2A9-EDE8-42BE-BEC0-671475B0948E}">
      <dgm:prSet/>
      <dgm:spPr/>
      <dgm:t>
        <a:bodyPr/>
        <a:lstStyle/>
        <a:p>
          <a:endParaRPr lang="es-CU"/>
        </a:p>
      </dgm:t>
    </dgm:pt>
    <dgm:pt modelId="{28DD8B85-98C3-4F3F-9D1E-E99E0FA77D1D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Papel del maestro y del alumno</a:t>
          </a:r>
          <a:endParaRPr lang="es-CU" dirty="0">
            <a:solidFill>
              <a:srgbClr val="002060"/>
            </a:solidFill>
          </a:endParaRPr>
        </a:p>
      </dgm:t>
    </dgm:pt>
    <dgm:pt modelId="{F0C9854D-4F76-4D02-8FEB-5049ACD476E3}" type="parTrans" cxnId="{4A514A85-28E0-4D84-889A-C62D33F99BF7}">
      <dgm:prSet/>
      <dgm:spPr/>
      <dgm:t>
        <a:bodyPr/>
        <a:lstStyle/>
        <a:p>
          <a:endParaRPr lang="es-CU"/>
        </a:p>
      </dgm:t>
    </dgm:pt>
    <dgm:pt modelId="{1E17BF00-8537-42C3-86AA-E507256EBC1F}" type="sibTrans" cxnId="{4A514A85-28E0-4D84-889A-C62D33F99BF7}">
      <dgm:prSet/>
      <dgm:spPr/>
      <dgm:t>
        <a:bodyPr/>
        <a:lstStyle/>
        <a:p>
          <a:endParaRPr lang="es-CU"/>
        </a:p>
      </dgm:t>
    </dgm:pt>
    <dgm:pt modelId="{F3DA7EE4-4336-4069-89B1-AADA61D9F0A7}">
      <dgm:prSet/>
      <dgm:spPr/>
      <dgm:t>
        <a:bodyPr/>
        <a:lstStyle/>
        <a:p>
          <a:r>
            <a:rPr lang="es-CU" smtClean="0"/>
            <a:t>Aportes y limitaciones</a:t>
          </a:r>
          <a:endParaRPr lang="es-CU"/>
        </a:p>
      </dgm:t>
    </dgm:pt>
    <dgm:pt modelId="{F2C24B03-5AB0-48BF-A653-D6856CF25877}" type="parTrans" cxnId="{17705740-35D5-4F1F-8E34-D91B41DB18D5}">
      <dgm:prSet/>
      <dgm:spPr/>
      <dgm:t>
        <a:bodyPr/>
        <a:lstStyle/>
        <a:p>
          <a:endParaRPr lang="es-CU"/>
        </a:p>
      </dgm:t>
    </dgm:pt>
    <dgm:pt modelId="{38B857DA-6764-4950-BB86-1C1C1EBE305C}" type="sibTrans" cxnId="{17705740-35D5-4F1F-8E34-D91B41DB18D5}">
      <dgm:prSet/>
      <dgm:spPr/>
      <dgm:t>
        <a:bodyPr/>
        <a:lstStyle/>
        <a:p>
          <a:endParaRPr lang="es-CU"/>
        </a:p>
      </dgm:t>
    </dgm:pt>
    <dgm:pt modelId="{96A1B3CC-CF8B-4B79-89F1-05ACEFF8591A}">
      <dgm:prSet/>
      <dgm:spPr/>
      <dgm:t>
        <a:bodyPr/>
        <a:lstStyle/>
        <a:p>
          <a:r>
            <a:rPr lang="es-CU" dirty="0" smtClean="0">
              <a:solidFill>
                <a:srgbClr val="002060"/>
              </a:solidFill>
            </a:rPr>
            <a:t>Aplicaciones pedagógicas</a:t>
          </a:r>
          <a:endParaRPr lang="es-CU" dirty="0">
            <a:solidFill>
              <a:srgbClr val="002060"/>
            </a:solidFill>
          </a:endParaRPr>
        </a:p>
      </dgm:t>
    </dgm:pt>
    <dgm:pt modelId="{008DFB2B-609A-4E4A-97D3-4A49D249B653}" type="parTrans" cxnId="{A4F952CE-5BC4-4F12-8261-442EB22FD2EA}">
      <dgm:prSet/>
      <dgm:spPr/>
      <dgm:t>
        <a:bodyPr/>
        <a:lstStyle/>
        <a:p>
          <a:endParaRPr lang="es-CU"/>
        </a:p>
      </dgm:t>
    </dgm:pt>
    <dgm:pt modelId="{0BD3778E-9BAF-47DC-8953-15F47C3AAB67}" type="sibTrans" cxnId="{A4F952CE-5BC4-4F12-8261-442EB22FD2EA}">
      <dgm:prSet/>
      <dgm:spPr/>
      <dgm:t>
        <a:bodyPr/>
        <a:lstStyle/>
        <a:p>
          <a:endParaRPr lang="es-CU"/>
        </a:p>
      </dgm:t>
    </dgm:pt>
    <dgm:pt modelId="{212ECB07-A167-4B15-9017-417782E87DBF}" type="pres">
      <dgm:prSet presAssocID="{E54E0FFD-D08B-43B7-864D-E1FA5BB77B8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U"/>
        </a:p>
      </dgm:t>
    </dgm:pt>
    <dgm:pt modelId="{EBD6A055-E68D-4F50-9308-ED2FFFC27F93}" type="pres">
      <dgm:prSet presAssocID="{7FD4CF94-37E3-406E-A19E-94ECB8A87612}" presName="compositeNode" presStyleCnt="0">
        <dgm:presLayoutVars>
          <dgm:bulletEnabled val="1"/>
        </dgm:presLayoutVars>
      </dgm:prSet>
      <dgm:spPr/>
    </dgm:pt>
    <dgm:pt modelId="{E8F5A3FB-7F57-4A01-8BD9-24A9C9A40B49}" type="pres">
      <dgm:prSet presAssocID="{7FD4CF94-37E3-406E-A19E-94ECB8A87612}" presName="bgRect" presStyleLbl="node1" presStyleIdx="0" presStyleCnt="2" custScaleX="58181"/>
      <dgm:spPr/>
      <dgm:t>
        <a:bodyPr/>
        <a:lstStyle/>
        <a:p>
          <a:endParaRPr lang="es-CU"/>
        </a:p>
      </dgm:t>
    </dgm:pt>
    <dgm:pt modelId="{384D3647-4085-40C9-84EC-A9ED23C3E002}" type="pres">
      <dgm:prSet presAssocID="{7FD4CF94-37E3-406E-A19E-94ECB8A87612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FFA2D13A-692B-453B-8E1B-1182AA1B51CE}" type="pres">
      <dgm:prSet presAssocID="{7FD4CF94-37E3-406E-A19E-94ECB8A87612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C2AC268C-87A4-4293-8311-C0701FA14538}" type="pres">
      <dgm:prSet presAssocID="{6A20E37A-8C84-4C91-B78A-61882F8BF930}" presName="hSp" presStyleCnt="0"/>
      <dgm:spPr/>
    </dgm:pt>
    <dgm:pt modelId="{B75B9B2A-1D65-45F7-AD52-0CC1D1C0DCF6}" type="pres">
      <dgm:prSet presAssocID="{6A20E37A-8C84-4C91-B78A-61882F8BF930}" presName="vProcSp" presStyleCnt="0"/>
      <dgm:spPr/>
    </dgm:pt>
    <dgm:pt modelId="{98368582-7D77-4C90-BCC2-C40B9922D6AE}" type="pres">
      <dgm:prSet presAssocID="{6A20E37A-8C84-4C91-B78A-61882F8BF930}" presName="vSp1" presStyleCnt="0"/>
      <dgm:spPr/>
    </dgm:pt>
    <dgm:pt modelId="{72304207-23A4-4F2F-85A1-D1DD66D04C8C}" type="pres">
      <dgm:prSet presAssocID="{6A20E37A-8C84-4C91-B78A-61882F8BF930}" presName="simulatedConn" presStyleLbl="solidFgAcc1" presStyleIdx="0" presStyleCnt="1"/>
      <dgm:spPr/>
    </dgm:pt>
    <dgm:pt modelId="{A262A1F1-9F46-4359-9F04-263907143CCE}" type="pres">
      <dgm:prSet presAssocID="{6A20E37A-8C84-4C91-B78A-61882F8BF930}" presName="vSp2" presStyleCnt="0"/>
      <dgm:spPr/>
    </dgm:pt>
    <dgm:pt modelId="{97B33D22-2F3F-4D6B-A10A-6F9EDDA56650}" type="pres">
      <dgm:prSet presAssocID="{6A20E37A-8C84-4C91-B78A-61882F8BF930}" presName="sibTrans" presStyleCnt="0"/>
      <dgm:spPr/>
    </dgm:pt>
    <dgm:pt modelId="{CB579E30-B7A1-4E93-8B32-3252C4ECAD55}" type="pres">
      <dgm:prSet presAssocID="{91A04AF4-8576-48B4-B075-F6A64F7357C9}" presName="compositeNode" presStyleCnt="0">
        <dgm:presLayoutVars>
          <dgm:bulletEnabled val="1"/>
        </dgm:presLayoutVars>
      </dgm:prSet>
      <dgm:spPr/>
    </dgm:pt>
    <dgm:pt modelId="{8A8E8F07-A44F-4363-86A8-8C69B39F57F9}" type="pres">
      <dgm:prSet presAssocID="{91A04AF4-8576-48B4-B075-F6A64F7357C9}" presName="bgRect" presStyleLbl="node1" presStyleIdx="1" presStyleCnt="2"/>
      <dgm:spPr/>
      <dgm:t>
        <a:bodyPr/>
        <a:lstStyle/>
        <a:p>
          <a:endParaRPr lang="es-CU"/>
        </a:p>
      </dgm:t>
    </dgm:pt>
    <dgm:pt modelId="{63BF1ACA-0536-4B68-905F-2FA266F32BAA}" type="pres">
      <dgm:prSet presAssocID="{91A04AF4-8576-48B4-B075-F6A64F7357C9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CU"/>
        </a:p>
      </dgm:t>
    </dgm:pt>
    <dgm:pt modelId="{F3B129BD-3336-4D06-9F0C-B4019FDA29BE}" type="pres">
      <dgm:prSet presAssocID="{91A04AF4-8576-48B4-B075-F6A64F7357C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U"/>
        </a:p>
      </dgm:t>
    </dgm:pt>
  </dgm:ptLst>
  <dgm:cxnLst>
    <dgm:cxn modelId="{A4F952CE-5BC4-4F12-8261-442EB22FD2EA}" srcId="{91A04AF4-8576-48B4-B075-F6A64F7357C9}" destId="{96A1B3CC-CF8B-4B79-89F1-05ACEFF8591A}" srcOrd="7" destOrd="0" parTransId="{008DFB2B-609A-4E4A-97D3-4A49D249B653}" sibTransId="{0BD3778E-9BAF-47DC-8953-15F47C3AAB67}"/>
    <dgm:cxn modelId="{507EFD52-F21F-41B8-A7AD-DBA3821C7257}" type="presOf" srcId="{95D6F6F3-8CFB-42DC-824E-81F39C277965}" destId="{FFA2D13A-692B-453B-8E1B-1182AA1B51CE}" srcOrd="0" destOrd="0" presId="urn:microsoft.com/office/officeart/2005/8/layout/hProcess7"/>
    <dgm:cxn modelId="{6AEA5BF9-38E7-4E86-8D22-2BBAEB6FF43B}" srcId="{91A04AF4-8576-48B4-B075-F6A64F7357C9}" destId="{BF5CD05F-D8F0-40EB-AE3F-A71D43AEC524}" srcOrd="1" destOrd="0" parTransId="{880E0FA2-8203-47F5-B057-B4C34EBD0714}" sibTransId="{41B3A09C-1CB8-4407-ABAE-519B1A3022D5}"/>
    <dgm:cxn modelId="{17705740-35D5-4F1F-8E34-D91B41DB18D5}" srcId="{91A04AF4-8576-48B4-B075-F6A64F7357C9}" destId="{F3DA7EE4-4336-4069-89B1-AADA61D9F0A7}" srcOrd="6" destOrd="0" parTransId="{F2C24B03-5AB0-48BF-A653-D6856CF25877}" sibTransId="{38B857DA-6764-4950-BB86-1C1C1EBE305C}"/>
    <dgm:cxn modelId="{3B4FD190-F7D4-4467-881A-B120AE6B3DE6}" type="presOf" srcId="{F3DA7EE4-4336-4069-89B1-AADA61D9F0A7}" destId="{F3B129BD-3336-4D06-9F0C-B4019FDA29BE}" srcOrd="0" destOrd="6" presId="urn:microsoft.com/office/officeart/2005/8/layout/hProcess7"/>
    <dgm:cxn modelId="{52BA13C8-AA5C-4FAD-A716-A41143C8329E}" srcId="{E54E0FFD-D08B-43B7-864D-E1FA5BB77B86}" destId="{91A04AF4-8576-48B4-B075-F6A64F7357C9}" srcOrd="1" destOrd="0" parTransId="{F0783415-EE1F-45E8-B1DD-F69628AF17C4}" sibTransId="{084594B5-3FE2-40EC-9709-47324D0A6A70}"/>
    <dgm:cxn modelId="{A6D292EA-BB4E-4E23-A26D-680542575293}" type="presOf" srcId="{7FD4CF94-37E3-406E-A19E-94ECB8A87612}" destId="{384D3647-4085-40C9-84EC-A9ED23C3E002}" srcOrd="1" destOrd="0" presId="urn:microsoft.com/office/officeart/2005/8/layout/hProcess7"/>
    <dgm:cxn modelId="{516C2A05-CB46-44F8-A345-015C6143AAA5}" type="presOf" srcId="{32E7BAE7-8E65-49D9-830E-CDFFB9B29B5B}" destId="{F3B129BD-3336-4D06-9F0C-B4019FDA29BE}" srcOrd="0" destOrd="3" presId="urn:microsoft.com/office/officeart/2005/8/layout/hProcess7"/>
    <dgm:cxn modelId="{16967505-3E2A-4670-A8DC-CCC316D4D56E}" srcId="{7FD4CF94-37E3-406E-A19E-94ECB8A87612}" destId="{C9A2E9B3-66F0-4EBE-BCB6-01573B312AB9}" srcOrd="2" destOrd="0" parTransId="{5CBAEE06-C80B-4FA5-B663-F3832A5AAA82}" sibTransId="{13E0FB64-AF7D-48FC-9876-86F4033F4340}"/>
    <dgm:cxn modelId="{B92F62C6-2B2B-4D6A-AB0E-0F68AF55277D}" type="presOf" srcId="{91A04AF4-8576-48B4-B075-F6A64F7357C9}" destId="{63BF1ACA-0536-4B68-905F-2FA266F32BAA}" srcOrd="1" destOrd="0" presId="urn:microsoft.com/office/officeart/2005/8/layout/hProcess7"/>
    <dgm:cxn modelId="{6584AF54-F830-4E8F-BC2D-3A8298175B49}" srcId="{7FD4CF94-37E3-406E-A19E-94ECB8A87612}" destId="{08C3BC24-2571-4FDF-920D-5F430662E6A4}" srcOrd="1" destOrd="0" parTransId="{14FC82B8-0B23-4B63-8895-B13C3217F1CE}" sibTransId="{60956DF8-7499-4F69-BF88-FA594BBA7111}"/>
    <dgm:cxn modelId="{1868CF8D-2EA2-4F40-8528-12B2D0E7AE38}" srcId="{91A04AF4-8576-48B4-B075-F6A64F7357C9}" destId="{32E7BAE7-8E65-49D9-830E-CDFFB9B29B5B}" srcOrd="3" destOrd="0" parTransId="{557473D3-C294-470E-97BC-CB2B1E3D7905}" sibTransId="{4135576A-F881-4B12-9E70-5ADDE51954C6}"/>
    <dgm:cxn modelId="{0D25D057-1DD9-4BE6-B671-8C17C1EE8EA7}" type="presOf" srcId="{519DBF13-1B2B-4AA5-94A2-5A2707E3F2A4}" destId="{F3B129BD-3336-4D06-9F0C-B4019FDA29BE}" srcOrd="0" destOrd="0" presId="urn:microsoft.com/office/officeart/2005/8/layout/hProcess7"/>
    <dgm:cxn modelId="{ABB49230-9734-495C-946E-C1843646067D}" type="presOf" srcId="{7FD4CF94-37E3-406E-A19E-94ECB8A87612}" destId="{E8F5A3FB-7F57-4A01-8BD9-24A9C9A40B49}" srcOrd="0" destOrd="0" presId="urn:microsoft.com/office/officeart/2005/8/layout/hProcess7"/>
    <dgm:cxn modelId="{88913506-A32A-4C2E-AFCB-64F38D1AE2FC}" type="presOf" srcId="{2989956C-C69C-4EC8-A77B-7BE0A278CC7F}" destId="{F3B129BD-3336-4D06-9F0C-B4019FDA29BE}" srcOrd="0" destOrd="4" presId="urn:microsoft.com/office/officeart/2005/8/layout/hProcess7"/>
    <dgm:cxn modelId="{7A62224D-B64F-49E3-9598-6A2906C0823E}" type="presOf" srcId="{28DD8B85-98C3-4F3F-9D1E-E99E0FA77D1D}" destId="{F3B129BD-3336-4D06-9F0C-B4019FDA29BE}" srcOrd="0" destOrd="5" presId="urn:microsoft.com/office/officeart/2005/8/layout/hProcess7"/>
    <dgm:cxn modelId="{3B645A2A-176E-4470-BFC3-32E524B9397F}" type="presOf" srcId="{C9A2E9B3-66F0-4EBE-BCB6-01573B312AB9}" destId="{FFA2D13A-692B-453B-8E1B-1182AA1B51CE}" srcOrd="0" destOrd="2" presId="urn:microsoft.com/office/officeart/2005/8/layout/hProcess7"/>
    <dgm:cxn modelId="{D5C673FA-235A-4B56-8774-C8DB3F355A8B}" srcId="{91A04AF4-8576-48B4-B075-F6A64F7357C9}" destId="{519DBF13-1B2B-4AA5-94A2-5A2707E3F2A4}" srcOrd="0" destOrd="0" parTransId="{59848656-1A2F-489F-9C66-D59CB9881A72}" sibTransId="{2326972F-A67D-4AE6-B6DC-4CA42E8989AD}"/>
    <dgm:cxn modelId="{3D7AD2A9-EDE8-42BE-BEC0-671475B0948E}" srcId="{91A04AF4-8576-48B4-B075-F6A64F7357C9}" destId="{2989956C-C69C-4EC8-A77B-7BE0A278CC7F}" srcOrd="4" destOrd="0" parTransId="{3F8783A2-7CA2-4E28-BD89-E5F3FC149E9C}" sibTransId="{569C0BEB-61E9-4ADC-8800-5FE31C8DC5D1}"/>
    <dgm:cxn modelId="{46D33AED-1FA0-4000-81CF-AA5A1ADE2DEE}" type="presOf" srcId="{218E6B21-404F-4D29-911E-C0D66D62DFDC}" destId="{F3B129BD-3336-4D06-9F0C-B4019FDA29BE}" srcOrd="0" destOrd="2" presId="urn:microsoft.com/office/officeart/2005/8/layout/hProcess7"/>
    <dgm:cxn modelId="{4A514A85-28E0-4D84-889A-C62D33F99BF7}" srcId="{91A04AF4-8576-48B4-B075-F6A64F7357C9}" destId="{28DD8B85-98C3-4F3F-9D1E-E99E0FA77D1D}" srcOrd="5" destOrd="0" parTransId="{F0C9854D-4F76-4D02-8FEB-5049ACD476E3}" sibTransId="{1E17BF00-8537-42C3-86AA-E507256EBC1F}"/>
    <dgm:cxn modelId="{DE2DCCCB-80A1-4E56-8F33-75E50E340C41}" type="presOf" srcId="{91A04AF4-8576-48B4-B075-F6A64F7357C9}" destId="{8A8E8F07-A44F-4363-86A8-8C69B39F57F9}" srcOrd="0" destOrd="0" presId="urn:microsoft.com/office/officeart/2005/8/layout/hProcess7"/>
    <dgm:cxn modelId="{EABD1B9C-3A41-48D7-864B-02EC65BC6BC8}" type="presOf" srcId="{96A1B3CC-CF8B-4B79-89F1-05ACEFF8591A}" destId="{F3B129BD-3336-4D06-9F0C-B4019FDA29BE}" srcOrd="0" destOrd="7" presId="urn:microsoft.com/office/officeart/2005/8/layout/hProcess7"/>
    <dgm:cxn modelId="{D934BD7D-0D30-4560-B309-1DADBA530F11}" type="presOf" srcId="{E54E0FFD-D08B-43B7-864D-E1FA5BB77B86}" destId="{212ECB07-A167-4B15-9017-417782E87DBF}" srcOrd="0" destOrd="0" presId="urn:microsoft.com/office/officeart/2005/8/layout/hProcess7"/>
    <dgm:cxn modelId="{5F221B64-700F-40CE-B525-127198DE4C8A}" type="presOf" srcId="{BF5CD05F-D8F0-40EB-AE3F-A71D43AEC524}" destId="{F3B129BD-3336-4D06-9F0C-B4019FDA29BE}" srcOrd="0" destOrd="1" presId="urn:microsoft.com/office/officeart/2005/8/layout/hProcess7"/>
    <dgm:cxn modelId="{B4EB8A5A-AE93-4703-978B-AA30105C8570}" type="presOf" srcId="{48E38E8D-1B03-43B0-AD42-B8F5B31DA60C}" destId="{FFA2D13A-692B-453B-8E1B-1182AA1B51CE}" srcOrd="0" destOrd="3" presId="urn:microsoft.com/office/officeart/2005/8/layout/hProcess7"/>
    <dgm:cxn modelId="{3BD6AC1D-06CB-42F0-B1F1-4A22FF599453}" srcId="{7FD4CF94-37E3-406E-A19E-94ECB8A87612}" destId="{95D6F6F3-8CFB-42DC-824E-81F39C277965}" srcOrd="0" destOrd="0" parTransId="{B0161668-A1AD-4D9A-BAFD-F640602458C1}" sibTransId="{69239607-5BC8-4611-90B1-A5128BC5F306}"/>
    <dgm:cxn modelId="{AB8BBCAF-3CB3-45AC-9852-4404D2F4BBE6}" srcId="{E54E0FFD-D08B-43B7-864D-E1FA5BB77B86}" destId="{7FD4CF94-37E3-406E-A19E-94ECB8A87612}" srcOrd="0" destOrd="0" parTransId="{44F29436-2AC4-4DA7-A4B4-4256B289E7EA}" sibTransId="{6A20E37A-8C84-4C91-B78A-61882F8BF930}"/>
    <dgm:cxn modelId="{3DADE7CA-3351-4F5C-BF49-6B7E775926A4}" srcId="{7FD4CF94-37E3-406E-A19E-94ECB8A87612}" destId="{48E38E8D-1B03-43B0-AD42-B8F5B31DA60C}" srcOrd="3" destOrd="0" parTransId="{8557BCE0-CA7A-4C55-84A6-82375968F3E8}" sibTransId="{16B432E1-4907-40D9-BEA8-3198C9DFFD92}"/>
    <dgm:cxn modelId="{B509FAED-4E4F-4879-A739-DCC8B7880E89}" type="presOf" srcId="{08C3BC24-2571-4FDF-920D-5F430662E6A4}" destId="{FFA2D13A-692B-453B-8E1B-1182AA1B51CE}" srcOrd="0" destOrd="1" presId="urn:microsoft.com/office/officeart/2005/8/layout/hProcess7"/>
    <dgm:cxn modelId="{03AAA2E6-3737-4525-9983-FD9062871D9F}" srcId="{91A04AF4-8576-48B4-B075-F6A64F7357C9}" destId="{218E6B21-404F-4D29-911E-C0D66D62DFDC}" srcOrd="2" destOrd="0" parTransId="{B0AB28B8-DE67-4DA9-B149-A6FA085E5534}" sibTransId="{4DB9B951-8843-4A9E-849A-5D877715DC0E}"/>
    <dgm:cxn modelId="{E7FF48D0-D9E7-420B-B5BF-8E774424D35C}" type="presParOf" srcId="{212ECB07-A167-4B15-9017-417782E87DBF}" destId="{EBD6A055-E68D-4F50-9308-ED2FFFC27F93}" srcOrd="0" destOrd="0" presId="urn:microsoft.com/office/officeart/2005/8/layout/hProcess7"/>
    <dgm:cxn modelId="{8D991EEA-7BF3-4B92-AE0F-2C8A6D412472}" type="presParOf" srcId="{EBD6A055-E68D-4F50-9308-ED2FFFC27F93}" destId="{E8F5A3FB-7F57-4A01-8BD9-24A9C9A40B49}" srcOrd="0" destOrd="0" presId="urn:microsoft.com/office/officeart/2005/8/layout/hProcess7"/>
    <dgm:cxn modelId="{7391F162-8D02-4AED-9A4A-ABD02287A3C4}" type="presParOf" srcId="{EBD6A055-E68D-4F50-9308-ED2FFFC27F93}" destId="{384D3647-4085-40C9-84EC-A9ED23C3E002}" srcOrd="1" destOrd="0" presId="urn:microsoft.com/office/officeart/2005/8/layout/hProcess7"/>
    <dgm:cxn modelId="{9AD9246F-DF4C-4530-A52A-D02367A066B6}" type="presParOf" srcId="{EBD6A055-E68D-4F50-9308-ED2FFFC27F93}" destId="{FFA2D13A-692B-453B-8E1B-1182AA1B51CE}" srcOrd="2" destOrd="0" presId="urn:microsoft.com/office/officeart/2005/8/layout/hProcess7"/>
    <dgm:cxn modelId="{0A1DF564-DF14-42B7-B456-4DE59EB30D81}" type="presParOf" srcId="{212ECB07-A167-4B15-9017-417782E87DBF}" destId="{C2AC268C-87A4-4293-8311-C0701FA14538}" srcOrd="1" destOrd="0" presId="urn:microsoft.com/office/officeart/2005/8/layout/hProcess7"/>
    <dgm:cxn modelId="{9D84CD02-DE46-4906-80ED-6F488DD2A603}" type="presParOf" srcId="{212ECB07-A167-4B15-9017-417782E87DBF}" destId="{B75B9B2A-1D65-45F7-AD52-0CC1D1C0DCF6}" srcOrd="2" destOrd="0" presId="urn:microsoft.com/office/officeart/2005/8/layout/hProcess7"/>
    <dgm:cxn modelId="{4710D0A4-AEE3-4B23-9E79-11502844155D}" type="presParOf" srcId="{B75B9B2A-1D65-45F7-AD52-0CC1D1C0DCF6}" destId="{98368582-7D77-4C90-BCC2-C40B9922D6AE}" srcOrd="0" destOrd="0" presId="urn:microsoft.com/office/officeart/2005/8/layout/hProcess7"/>
    <dgm:cxn modelId="{C1EC01F2-8ECD-49FD-B6F0-12BF86599A0B}" type="presParOf" srcId="{B75B9B2A-1D65-45F7-AD52-0CC1D1C0DCF6}" destId="{72304207-23A4-4F2F-85A1-D1DD66D04C8C}" srcOrd="1" destOrd="0" presId="urn:microsoft.com/office/officeart/2005/8/layout/hProcess7"/>
    <dgm:cxn modelId="{8580A2F1-FDB5-4902-A69B-790EE0331F62}" type="presParOf" srcId="{B75B9B2A-1D65-45F7-AD52-0CC1D1C0DCF6}" destId="{A262A1F1-9F46-4359-9F04-263907143CCE}" srcOrd="2" destOrd="0" presId="urn:microsoft.com/office/officeart/2005/8/layout/hProcess7"/>
    <dgm:cxn modelId="{CA75B67B-71DE-4851-A911-CE22F51ED9AD}" type="presParOf" srcId="{212ECB07-A167-4B15-9017-417782E87DBF}" destId="{97B33D22-2F3F-4D6B-A10A-6F9EDDA56650}" srcOrd="3" destOrd="0" presId="urn:microsoft.com/office/officeart/2005/8/layout/hProcess7"/>
    <dgm:cxn modelId="{2D4ABC9B-3308-4113-A604-8890239719D3}" type="presParOf" srcId="{212ECB07-A167-4B15-9017-417782E87DBF}" destId="{CB579E30-B7A1-4E93-8B32-3252C4ECAD55}" srcOrd="4" destOrd="0" presId="urn:microsoft.com/office/officeart/2005/8/layout/hProcess7"/>
    <dgm:cxn modelId="{B116BBF5-F0CA-4D29-88C6-F95D5074CFB0}" type="presParOf" srcId="{CB579E30-B7A1-4E93-8B32-3252C4ECAD55}" destId="{8A8E8F07-A44F-4363-86A8-8C69B39F57F9}" srcOrd="0" destOrd="0" presId="urn:microsoft.com/office/officeart/2005/8/layout/hProcess7"/>
    <dgm:cxn modelId="{9A4FBD35-8ABD-459F-B066-E01249DB591D}" type="presParOf" srcId="{CB579E30-B7A1-4E93-8B32-3252C4ECAD55}" destId="{63BF1ACA-0536-4B68-905F-2FA266F32BAA}" srcOrd="1" destOrd="0" presId="urn:microsoft.com/office/officeart/2005/8/layout/hProcess7"/>
    <dgm:cxn modelId="{6F621FBD-B189-4074-8D16-B692273E2AA2}" type="presParOf" srcId="{CB579E30-B7A1-4E93-8B32-3252C4ECAD55}" destId="{F3B129BD-3336-4D06-9F0C-B4019FDA29BE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9FA85-AA3A-4960-B441-2D8168C6FEB3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12600000"/>
            <a:gd name="adj2" fmla="val 162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1127CB-8025-46D8-9618-4679A3017C97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9000000"/>
            <a:gd name="adj2" fmla="val 126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919D19-14D9-4D24-8002-063ACF0482FA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5400000"/>
            <a:gd name="adj2" fmla="val 90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D829BB-F64C-42E5-8AB9-272F894D72A7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1800000"/>
            <a:gd name="adj2" fmla="val 54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039FA-8493-458A-BB80-4F9BA2D86754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19800000"/>
            <a:gd name="adj2" fmla="val 1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33FBAC-43C5-42EF-A095-16E35A64C31E}">
      <dsp:nvSpPr>
        <dsp:cNvPr id="0" name=""/>
        <dsp:cNvSpPr/>
      </dsp:nvSpPr>
      <dsp:spPr>
        <a:xfrm>
          <a:off x="2234974" y="483244"/>
          <a:ext cx="3314108" cy="3314108"/>
        </a:xfrm>
        <a:prstGeom prst="blockArc">
          <a:avLst>
            <a:gd name="adj1" fmla="val 16200000"/>
            <a:gd name="adj2" fmla="val 19800000"/>
            <a:gd name="adj3" fmla="val 45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90B42-92AE-4E0D-AE2D-0D590A6AEB5D}">
      <dsp:nvSpPr>
        <dsp:cNvPr id="0" name=""/>
        <dsp:cNvSpPr/>
      </dsp:nvSpPr>
      <dsp:spPr>
        <a:xfrm>
          <a:off x="3148970" y="1397240"/>
          <a:ext cx="1486116" cy="14861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Proceso Pedagógico</a:t>
          </a:r>
          <a:endParaRPr lang="es-CU" sz="1400" b="1" kern="1200" dirty="0"/>
        </a:p>
      </dsp:txBody>
      <dsp:txXfrm>
        <a:off x="3366607" y="1614877"/>
        <a:ext cx="1050842" cy="1050842"/>
      </dsp:txXfrm>
    </dsp:sp>
    <dsp:sp modelId="{3EBE7BC5-490E-410A-9F4D-10AA440DCA9C}">
      <dsp:nvSpPr>
        <dsp:cNvPr id="0" name=""/>
        <dsp:cNvSpPr/>
      </dsp:nvSpPr>
      <dsp:spPr>
        <a:xfrm>
          <a:off x="3371887" y="553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Educación</a:t>
          </a:r>
          <a:endParaRPr lang="es-CU" sz="1000" kern="1200" dirty="0"/>
        </a:p>
      </dsp:txBody>
      <dsp:txXfrm>
        <a:off x="3524233" y="152899"/>
        <a:ext cx="735589" cy="735589"/>
      </dsp:txXfrm>
    </dsp:sp>
    <dsp:sp modelId="{90A0A5BE-AC85-48EB-B0C1-C1E7C6030021}">
      <dsp:nvSpPr>
        <dsp:cNvPr id="0" name=""/>
        <dsp:cNvSpPr/>
      </dsp:nvSpPr>
      <dsp:spPr>
        <a:xfrm>
          <a:off x="4774506" y="810355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Formación</a:t>
          </a:r>
          <a:endParaRPr lang="es-CU" sz="1000" kern="1200" dirty="0"/>
        </a:p>
      </dsp:txBody>
      <dsp:txXfrm>
        <a:off x="4926852" y="962701"/>
        <a:ext cx="735589" cy="735589"/>
      </dsp:txXfrm>
    </dsp:sp>
    <dsp:sp modelId="{AB216293-8834-4794-8646-894E2E69B704}">
      <dsp:nvSpPr>
        <dsp:cNvPr id="0" name=""/>
        <dsp:cNvSpPr/>
      </dsp:nvSpPr>
      <dsp:spPr>
        <a:xfrm>
          <a:off x="4774506" y="2429959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Desarrollo</a:t>
          </a:r>
          <a:endParaRPr lang="es-CU" sz="1000" kern="1200" dirty="0"/>
        </a:p>
      </dsp:txBody>
      <dsp:txXfrm>
        <a:off x="4926852" y="2582305"/>
        <a:ext cx="735589" cy="735589"/>
      </dsp:txXfrm>
    </dsp:sp>
    <dsp:sp modelId="{0255DE84-00F0-4F55-B216-A971722F545A}">
      <dsp:nvSpPr>
        <dsp:cNvPr id="0" name=""/>
        <dsp:cNvSpPr/>
      </dsp:nvSpPr>
      <dsp:spPr>
        <a:xfrm>
          <a:off x="3371887" y="3239761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Enseñanza</a:t>
          </a:r>
          <a:endParaRPr lang="es-CU" sz="1000" kern="1200" dirty="0"/>
        </a:p>
      </dsp:txBody>
      <dsp:txXfrm>
        <a:off x="3524233" y="3392107"/>
        <a:ext cx="735589" cy="735589"/>
      </dsp:txXfrm>
    </dsp:sp>
    <dsp:sp modelId="{9CD371A9-85B7-4B46-A06A-DCF60E786F20}">
      <dsp:nvSpPr>
        <dsp:cNvPr id="0" name=""/>
        <dsp:cNvSpPr/>
      </dsp:nvSpPr>
      <dsp:spPr>
        <a:xfrm>
          <a:off x="1969269" y="2429959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Aprendizaje</a:t>
          </a:r>
          <a:endParaRPr lang="es-CU" sz="1000" kern="1200" dirty="0"/>
        </a:p>
      </dsp:txBody>
      <dsp:txXfrm>
        <a:off x="2121615" y="2582305"/>
        <a:ext cx="735589" cy="735589"/>
      </dsp:txXfrm>
    </dsp:sp>
    <dsp:sp modelId="{99266C27-C2DA-4088-A5F6-507B64FDD03B}">
      <dsp:nvSpPr>
        <dsp:cNvPr id="0" name=""/>
        <dsp:cNvSpPr/>
      </dsp:nvSpPr>
      <dsp:spPr>
        <a:xfrm>
          <a:off x="1969269" y="810355"/>
          <a:ext cx="1040281" cy="1040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Instrucción</a:t>
          </a:r>
          <a:endParaRPr lang="es-CU" sz="1000" kern="1200" dirty="0"/>
        </a:p>
      </dsp:txBody>
      <dsp:txXfrm>
        <a:off x="2121615" y="962701"/>
        <a:ext cx="735589" cy="735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B4DF4-AF5A-4F78-B70D-F384EE889709}">
      <dsp:nvSpPr>
        <dsp:cNvPr id="0" name=""/>
        <dsp:cNvSpPr/>
      </dsp:nvSpPr>
      <dsp:spPr>
        <a:xfrm rot="16200000">
          <a:off x="-1416032" y="2206841"/>
          <a:ext cx="3346377" cy="3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3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err="1" smtClean="0"/>
            <a:t>Biologicista</a:t>
          </a:r>
          <a:r>
            <a:rPr lang="es-ES" sz="2900" kern="1200" dirty="0" smtClean="0"/>
            <a:t> </a:t>
          </a:r>
          <a:endParaRPr lang="es-CU" sz="2900" kern="1200" dirty="0"/>
        </a:p>
      </dsp:txBody>
      <dsp:txXfrm>
        <a:off x="-1416032" y="2206841"/>
        <a:ext cx="3346377" cy="385798"/>
      </dsp:txXfrm>
    </dsp:sp>
    <dsp:sp modelId="{C6ED7368-B0B1-4959-A014-899F46FB90E7}">
      <dsp:nvSpPr>
        <dsp:cNvPr id="0" name=""/>
        <dsp:cNvSpPr/>
      </dsp:nvSpPr>
      <dsp:spPr>
        <a:xfrm>
          <a:off x="450055" y="726552"/>
          <a:ext cx="1921688" cy="3346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40253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altLang="es-CU" sz="1400" b="1" kern="1200" dirty="0" smtClean="0"/>
            <a:t>El desarrollo, como una maduración de estructuras previas existentes y la educación adaptándose al nivel de desarrollo ya alcanzado (</a:t>
          </a:r>
          <a:r>
            <a:rPr lang="es-ES" altLang="es-CU" sz="1400" b="1" kern="1200" dirty="0" err="1" smtClean="0"/>
            <a:t>Gesell</a:t>
          </a:r>
          <a:r>
            <a:rPr lang="es-ES" altLang="es-CU" sz="1400" b="1" kern="1200" dirty="0" smtClean="0"/>
            <a:t> y otros)</a:t>
          </a:r>
          <a:endParaRPr lang="es-CU" sz="1400" kern="1200" dirty="0"/>
        </a:p>
      </dsp:txBody>
      <dsp:txXfrm>
        <a:off x="450055" y="726552"/>
        <a:ext cx="1921688" cy="3346377"/>
      </dsp:txXfrm>
    </dsp:sp>
    <dsp:sp modelId="{42059FC1-B59D-4D22-99C3-C508C6630BBD}">
      <dsp:nvSpPr>
        <dsp:cNvPr id="0" name=""/>
        <dsp:cNvSpPr/>
      </dsp:nvSpPr>
      <dsp:spPr>
        <a:xfrm>
          <a:off x="64256" y="217297"/>
          <a:ext cx="771597" cy="7715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1417E-43A2-4DAF-8CEF-988C0E69552D}">
      <dsp:nvSpPr>
        <dsp:cNvPr id="0" name=""/>
        <dsp:cNvSpPr/>
      </dsp:nvSpPr>
      <dsp:spPr>
        <a:xfrm rot="16200000">
          <a:off x="1402535" y="2206841"/>
          <a:ext cx="3346377" cy="3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3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Constructivista</a:t>
          </a:r>
          <a:endParaRPr lang="es-CU" sz="2900" kern="1200" dirty="0"/>
        </a:p>
      </dsp:txBody>
      <dsp:txXfrm>
        <a:off x="1402535" y="2206841"/>
        <a:ext cx="3346377" cy="385798"/>
      </dsp:txXfrm>
    </dsp:sp>
    <dsp:sp modelId="{ED2C5CE5-1C12-4488-BC2B-D3E05B90E554}">
      <dsp:nvSpPr>
        <dsp:cNvPr id="0" name=""/>
        <dsp:cNvSpPr/>
      </dsp:nvSpPr>
      <dsp:spPr>
        <a:xfrm>
          <a:off x="3268623" y="726552"/>
          <a:ext cx="1921688" cy="3346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40253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El desarrollo como un proceso de adaptación a las condiciones  del medio y la educación como uno de esos elementos del medio, que puede ejercer cierta influencia; aunque también limitada, al desarrollo alcanzado (J. Piaget). </a:t>
          </a:r>
          <a:endParaRPr lang="es-CU" sz="1400" kern="1200" dirty="0"/>
        </a:p>
      </dsp:txBody>
      <dsp:txXfrm>
        <a:off x="3268623" y="726552"/>
        <a:ext cx="1921688" cy="3346377"/>
      </dsp:txXfrm>
    </dsp:sp>
    <dsp:sp modelId="{3CBF4000-9305-4CE0-B426-183C98380C0C}">
      <dsp:nvSpPr>
        <dsp:cNvPr id="0" name=""/>
        <dsp:cNvSpPr/>
      </dsp:nvSpPr>
      <dsp:spPr>
        <a:xfrm>
          <a:off x="2882824" y="217297"/>
          <a:ext cx="771597" cy="7715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EAFD3-8FE0-48CD-B8A9-F03FE04BB795}">
      <dsp:nvSpPr>
        <dsp:cNvPr id="0" name=""/>
        <dsp:cNvSpPr/>
      </dsp:nvSpPr>
      <dsp:spPr>
        <a:xfrm rot="16200000">
          <a:off x="4221102" y="2206841"/>
          <a:ext cx="3346377" cy="3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3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Conductista</a:t>
          </a:r>
          <a:endParaRPr lang="es-CU" sz="2900" kern="1200" dirty="0"/>
        </a:p>
      </dsp:txBody>
      <dsp:txXfrm>
        <a:off x="4221102" y="2206841"/>
        <a:ext cx="3346377" cy="385798"/>
      </dsp:txXfrm>
    </dsp:sp>
    <dsp:sp modelId="{1F7907A9-D498-4897-A741-87B461AE2593}">
      <dsp:nvSpPr>
        <dsp:cNvPr id="0" name=""/>
        <dsp:cNvSpPr/>
      </dsp:nvSpPr>
      <dsp:spPr>
        <a:xfrm>
          <a:off x="6087190" y="726552"/>
          <a:ext cx="1921688" cy="3346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40253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/>
            <a:t>Ambos procesos se conciben igualmente significativos y  produciéndose paralelamente, concepción en la cual el desarrollo prácticamente desaparece, quedando solamente la enseñanza y ésta reducida a la adquisición de un repertorio de hábitos</a:t>
          </a:r>
          <a:endParaRPr lang="es-CU" sz="1400" kern="1200" dirty="0"/>
        </a:p>
      </dsp:txBody>
      <dsp:txXfrm>
        <a:off x="6087190" y="726552"/>
        <a:ext cx="1921688" cy="3346377"/>
      </dsp:txXfrm>
    </dsp:sp>
    <dsp:sp modelId="{6C27C77C-2D07-4CC2-86C2-ED7A50E9DC2A}">
      <dsp:nvSpPr>
        <dsp:cNvPr id="0" name=""/>
        <dsp:cNvSpPr/>
      </dsp:nvSpPr>
      <dsp:spPr>
        <a:xfrm>
          <a:off x="5701391" y="217297"/>
          <a:ext cx="771597" cy="7715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A841A-867F-42DC-88FC-E872F4778C12}">
      <dsp:nvSpPr>
        <dsp:cNvPr id="0" name=""/>
        <dsp:cNvSpPr/>
      </dsp:nvSpPr>
      <dsp:spPr>
        <a:xfrm rot="16200000">
          <a:off x="7039670" y="2206841"/>
          <a:ext cx="3346377" cy="385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0253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Histórico-Cultural</a:t>
          </a:r>
          <a:endParaRPr lang="es-CU" sz="2000" kern="1200" dirty="0"/>
        </a:p>
      </dsp:txBody>
      <dsp:txXfrm>
        <a:off x="7039670" y="2206841"/>
        <a:ext cx="3346377" cy="385798"/>
      </dsp:txXfrm>
    </dsp:sp>
    <dsp:sp modelId="{740E5EBC-45E8-4C2F-B21B-3573F86EDCB0}">
      <dsp:nvSpPr>
        <dsp:cNvPr id="0" name=""/>
        <dsp:cNvSpPr/>
      </dsp:nvSpPr>
      <dsp:spPr>
        <a:xfrm>
          <a:off x="8905758" y="726552"/>
          <a:ext cx="1921688" cy="33463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40253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/>
            <a:t>El desarrollo psíquico como producto del proceso de  apropiación de las distintas formas de experiencia social. Este proceso siempre ocurre bajo la influencia de la enseñanza; esta va delante y conduce al desarrollo (L. S. </a:t>
          </a:r>
          <a:r>
            <a:rPr lang="es-ES" sz="1300" kern="1200" dirty="0" err="1" smtClean="0"/>
            <a:t>Vigotsky</a:t>
          </a:r>
          <a:r>
            <a:rPr lang="es-ES" sz="1300" kern="1200" dirty="0" smtClean="0"/>
            <a:t> y sus seguidores).</a:t>
          </a:r>
          <a:endParaRPr lang="es-CU" sz="1300" kern="1200" dirty="0"/>
        </a:p>
      </dsp:txBody>
      <dsp:txXfrm>
        <a:off x="8905758" y="726552"/>
        <a:ext cx="1921688" cy="3346377"/>
      </dsp:txXfrm>
    </dsp:sp>
    <dsp:sp modelId="{4D7DE1F3-6775-49C9-A0CB-38EA30114E26}">
      <dsp:nvSpPr>
        <dsp:cNvPr id="0" name=""/>
        <dsp:cNvSpPr/>
      </dsp:nvSpPr>
      <dsp:spPr>
        <a:xfrm>
          <a:off x="8519959" y="217297"/>
          <a:ext cx="771597" cy="77159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EFA45-4584-4EB8-9C81-40F668065E05}">
      <dsp:nvSpPr>
        <dsp:cNvPr id="0" name=""/>
        <dsp:cNvSpPr/>
      </dsp:nvSpPr>
      <dsp:spPr>
        <a:xfrm>
          <a:off x="650" y="22299"/>
          <a:ext cx="2799677" cy="335961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¿Qué se aprende?</a:t>
          </a:r>
          <a:endParaRPr lang="es-CU" sz="2200" kern="1200" dirty="0"/>
        </a:p>
      </dsp:txBody>
      <dsp:txXfrm rot="16200000">
        <a:off x="-1096823" y="1119773"/>
        <a:ext cx="2754882" cy="559935"/>
      </dsp:txXfrm>
    </dsp:sp>
    <dsp:sp modelId="{EA05C999-3A47-405B-921A-42088B80A2A6}">
      <dsp:nvSpPr>
        <dsp:cNvPr id="0" name=""/>
        <dsp:cNvSpPr/>
      </dsp:nvSpPr>
      <dsp:spPr>
        <a:xfrm>
          <a:off x="560586" y="22299"/>
          <a:ext cx="2085759" cy="3359613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Contenido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A conocer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A hacer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A convivir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A ser</a:t>
          </a:r>
          <a:endParaRPr lang="es-CU" sz="2100" kern="1200" dirty="0"/>
        </a:p>
      </dsp:txBody>
      <dsp:txXfrm>
        <a:off x="560586" y="22299"/>
        <a:ext cx="2085759" cy="3359613"/>
      </dsp:txXfrm>
    </dsp:sp>
    <dsp:sp modelId="{5425DE79-75B4-4828-AE9E-D0A50200DCDF}">
      <dsp:nvSpPr>
        <dsp:cNvPr id="0" name=""/>
        <dsp:cNvSpPr/>
      </dsp:nvSpPr>
      <dsp:spPr>
        <a:xfrm>
          <a:off x="2898317" y="22299"/>
          <a:ext cx="2799677" cy="335961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¿Cómo se aprende?</a:t>
          </a:r>
          <a:endParaRPr lang="es-CU" sz="2200" kern="1200" dirty="0"/>
        </a:p>
      </dsp:txBody>
      <dsp:txXfrm rot="16200000">
        <a:off x="1800843" y="1119773"/>
        <a:ext cx="2754882" cy="559935"/>
      </dsp:txXfrm>
    </dsp:sp>
    <dsp:sp modelId="{2BD377B5-4302-49BA-87F5-521D90FD95CE}">
      <dsp:nvSpPr>
        <dsp:cNvPr id="0" name=""/>
        <dsp:cNvSpPr/>
      </dsp:nvSpPr>
      <dsp:spPr>
        <a:xfrm rot="5400000">
          <a:off x="2665466" y="2692232"/>
          <a:ext cx="493698" cy="41995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EB08AB-DD20-4AF5-998F-DA16B0243B3F}">
      <dsp:nvSpPr>
        <dsp:cNvPr id="0" name=""/>
        <dsp:cNvSpPr/>
      </dsp:nvSpPr>
      <dsp:spPr>
        <a:xfrm>
          <a:off x="3458252" y="22299"/>
          <a:ext cx="2085759" cy="3359613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Proceso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i="1" kern="1200" dirty="0" smtClean="0"/>
            <a:t>- En la  actividad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i="1" kern="1200" dirty="0" smtClean="0"/>
            <a:t>- Es regulado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i="1" kern="1200" dirty="0" smtClean="0"/>
            <a:t>-Constructivo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i="1" kern="1200" dirty="0" smtClean="0"/>
            <a:t>- A partir de relaciones significativas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i="1" kern="1200" dirty="0" smtClean="0"/>
            <a:t>- Motivado</a:t>
          </a:r>
          <a:endParaRPr lang="es-CU" sz="2100" kern="1200" dirty="0"/>
        </a:p>
      </dsp:txBody>
      <dsp:txXfrm>
        <a:off x="3458252" y="22299"/>
        <a:ext cx="2085759" cy="3359613"/>
      </dsp:txXfrm>
    </dsp:sp>
    <dsp:sp modelId="{DB169511-B0F2-43F9-9D18-46673544B341}">
      <dsp:nvSpPr>
        <dsp:cNvPr id="0" name=""/>
        <dsp:cNvSpPr/>
      </dsp:nvSpPr>
      <dsp:spPr>
        <a:xfrm>
          <a:off x="5795983" y="22299"/>
          <a:ext cx="2799677" cy="3359613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¿En qué condiciones?</a:t>
          </a:r>
          <a:endParaRPr lang="es-CU" sz="2200" kern="1200" dirty="0"/>
        </a:p>
      </dsp:txBody>
      <dsp:txXfrm rot="16200000">
        <a:off x="4698509" y="1119773"/>
        <a:ext cx="2754882" cy="559935"/>
      </dsp:txXfrm>
    </dsp:sp>
    <dsp:sp modelId="{D7693014-3A3D-4D1B-9800-E13C2213FB08}">
      <dsp:nvSpPr>
        <dsp:cNvPr id="0" name=""/>
        <dsp:cNvSpPr/>
      </dsp:nvSpPr>
      <dsp:spPr>
        <a:xfrm rot="5400000">
          <a:off x="5563132" y="2692232"/>
          <a:ext cx="493698" cy="41995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C311E-594A-4683-AB64-9AE52B9EA1AF}">
      <dsp:nvSpPr>
        <dsp:cNvPr id="0" name=""/>
        <dsp:cNvSpPr/>
      </dsp:nvSpPr>
      <dsp:spPr>
        <a:xfrm>
          <a:off x="6355919" y="22299"/>
          <a:ext cx="2085759" cy="3359613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Condiciones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Mediación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-Cooperación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-Contextualizado</a:t>
          </a:r>
          <a:endParaRPr lang="es-CU" sz="2100" kern="1200" dirty="0"/>
        </a:p>
      </dsp:txBody>
      <dsp:txXfrm>
        <a:off x="6355919" y="22299"/>
        <a:ext cx="2085759" cy="3359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5A3FB-7F57-4A01-8BD9-24A9C9A40B49}">
      <dsp:nvSpPr>
        <dsp:cNvPr id="0" name=""/>
        <dsp:cNvSpPr/>
      </dsp:nvSpPr>
      <dsp:spPr>
        <a:xfrm>
          <a:off x="2347" y="0"/>
          <a:ext cx="3091698" cy="388143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Teorías del Aprendizaje</a:t>
          </a:r>
          <a:endParaRPr lang="es-CU" sz="2300" kern="1200" dirty="0"/>
        </a:p>
      </dsp:txBody>
      <dsp:txXfrm rot="16200000">
        <a:off x="-1279871" y="1282219"/>
        <a:ext cx="3182778" cy="618339"/>
      </dsp:txXfrm>
    </dsp:sp>
    <dsp:sp modelId="{FFA2D13A-692B-453B-8E1B-1182AA1B51CE}">
      <dsp:nvSpPr>
        <dsp:cNvPr id="0" name=""/>
        <dsp:cNvSpPr/>
      </dsp:nvSpPr>
      <dsp:spPr>
        <a:xfrm>
          <a:off x="781799" y="0"/>
          <a:ext cx="2303315" cy="388143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/>
            <a:t>Conductismo</a:t>
          </a:r>
          <a:endParaRPr lang="es-CU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Cognitivismo</a:t>
          </a:r>
          <a:endParaRPr lang="es-CU" sz="2400" kern="1200" dirty="0">
            <a:solidFill>
              <a:srgbClr val="002060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/>
            <a:t>Constructivismo</a:t>
          </a:r>
          <a:endParaRPr lang="es-CU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Enfoque Histórico-Cultural</a:t>
          </a:r>
          <a:endParaRPr lang="es-CU" sz="2400" kern="1200" dirty="0">
            <a:solidFill>
              <a:srgbClr val="002060"/>
            </a:solidFill>
          </a:endParaRPr>
        </a:p>
      </dsp:txBody>
      <dsp:txXfrm>
        <a:off x="781799" y="0"/>
        <a:ext cx="2303315" cy="3881437"/>
      </dsp:txXfrm>
    </dsp:sp>
    <dsp:sp modelId="{8A8E8F07-A44F-4363-86A8-8C69B39F57F9}">
      <dsp:nvSpPr>
        <dsp:cNvPr id="0" name=""/>
        <dsp:cNvSpPr/>
      </dsp:nvSpPr>
      <dsp:spPr>
        <a:xfrm>
          <a:off x="3280033" y="0"/>
          <a:ext cx="5313931" cy="388143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102235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Aspectos a analizar</a:t>
          </a:r>
          <a:endParaRPr lang="es-CU" sz="2300" kern="1200" dirty="0"/>
        </a:p>
      </dsp:txBody>
      <dsp:txXfrm rot="16200000">
        <a:off x="2220037" y="1059996"/>
        <a:ext cx="3182778" cy="1062786"/>
      </dsp:txXfrm>
    </dsp:sp>
    <dsp:sp modelId="{72304207-23A4-4F2F-85A1-D1DD66D04C8C}">
      <dsp:nvSpPr>
        <dsp:cNvPr id="0" name=""/>
        <dsp:cNvSpPr/>
      </dsp:nvSpPr>
      <dsp:spPr>
        <a:xfrm rot="5400000">
          <a:off x="3021388" y="2928958"/>
          <a:ext cx="570429" cy="79708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129BD-3336-4D06-9F0C-B4019FDA29BE}">
      <dsp:nvSpPr>
        <dsp:cNvPr id="0" name=""/>
        <dsp:cNvSpPr/>
      </dsp:nvSpPr>
      <dsp:spPr>
        <a:xfrm>
          <a:off x="4342819" y="0"/>
          <a:ext cx="3958878" cy="388143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/>
            <a:t>Bases filosóficas</a:t>
          </a:r>
          <a:endParaRPr lang="es-CU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Figuras fundamentales</a:t>
          </a:r>
          <a:endParaRPr lang="es-CU" sz="2400" kern="1200" dirty="0">
            <a:solidFill>
              <a:srgbClr val="002060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smtClean="0"/>
            <a:t>Qué es el aprendizaje</a:t>
          </a:r>
          <a:endParaRPr lang="es-CU" sz="2400" kern="120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Qué se aprende</a:t>
          </a:r>
          <a:endParaRPr lang="es-CU" sz="2400" kern="1200" dirty="0">
            <a:solidFill>
              <a:srgbClr val="002060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/>
            <a:t>Cómo se aprende</a:t>
          </a:r>
          <a:endParaRPr lang="es-CU" sz="24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Papel del maestro y del alumno</a:t>
          </a:r>
          <a:endParaRPr lang="es-CU" sz="2400" kern="1200" dirty="0">
            <a:solidFill>
              <a:srgbClr val="002060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smtClean="0"/>
            <a:t>Aportes y limitaciones</a:t>
          </a:r>
          <a:endParaRPr lang="es-CU" sz="2400" kern="120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U" sz="2400" kern="1200" dirty="0" smtClean="0">
              <a:solidFill>
                <a:srgbClr val="002060"/>
              </a:solidFill>
            </a:rPr>
            <a:t>Aplicaciones pedagógicas</a:t>
          </a:r>
          <a:endParaRPr lang="es-CU" sz="2400" kern="1200" dirty="0">
            <a:solidFill>
              <a:srgbClr val="002060"/>
            </a:solidFill>
          </a:endParaRPr>
        </a:p>
      </dsp:txBody>
      <dsp:txXfrm>
        <a:off x="4342819" y="0"/>
        <a:ext cx="3958878" cy="3881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033A3-9E7A-4D08-9350-32B8650FC7F9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U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U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54A7D-8927-439D-B488-1AB53B44513E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35748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1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64318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11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21644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13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00638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15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91466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2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7727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3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976264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A8071-5FE7-4765-8250-CE40271EC2BA}" type="slidenum">
              <a:rPr lang="es-CU" smtClean="0"/>
              <a:pPr>
                <a:defRPr/>
              </a:pPr>
              <a:t>4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120870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A8071-5FE7-4765-8250-CE40271EC2BA}" type="slidenum">
              <a:rPr lang="es-CU" smtClean="0"/>
              <a:pPr>
                <a:defRPr/>
              </a:pPr>
              <a:t>5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52844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s-E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A8071-5FE7-4765-8250-CE40271EC2BA}" type="slidenum">
              <a:rPr lang="es-CU" smtClean="0"/>
              <a:pPr>
                <a:defRPr/>
              </a:pPr>
              <a:t>6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743112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8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93989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9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06637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54A7D-8927-439D-B488-1AB53B44513E}" type="slidenum">
              <a:rPr lang="es-CU" smtClean="0"/>
              <a:t>10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763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32934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79653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814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79231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1283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796030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19710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33817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5110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57747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21549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85268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09679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4380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46443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95664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9B359-9747-49FD-8740-DA5146693CB5}" type="datetimeFigureOut">
              <a:rPr lang="es-CU" smtClean="0"/>
              <a:t>12/7/2025</a:t>
            </a:fld>
            <a:endParaRPr lang="es-C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439B9F-38B9-4951-95BC-3EEBDEDEE3D5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39267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marlenece@uart.edu.cu" TargetMode="External"/><Relationship Id="rId5" Type="http://schemas.openxmlformats.org/officeDocument/2006/relationships/hyperlink" Target="mailto:yanayrc1989@gmail.com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9685" y="1698172"/>
            <a:ext cx="7766936" cy="3380276"/>
          </a:xfrm>
        </p:spPr>
        <p:txBody>
          <a:bodyPr/>
          <a:lstStyle/>
          <a:p>
            <a:r>
              <a:rPr lang="es-ES" dirty="0" smtClean="0"/>
              <a:t>Tema 1.</a:t>
            </a:r>
            <a:r>
              <a:rPr lang="es-ES" b="1" dirty="0"/>
              <a:t> Categorías y conceptos </a:t>
            </a:r>
            <a:r>
              <a:rPr lang="es-ES" b="1" dirty="0" smtClean="0"/>
              <a:t>fundamentales</a:t>
            </a:r>
            <a:r>
              <a:rPr lang="es-ES" b="1" dirty="0"/>
              <a:t>. </a:t>
            </a:r>
            <a:br>
              <a:rPr lang="es-ES" b="1" dirty="0"/>
            </a:br>
            <a:r>
              <a:rPr lang="es-ES" dirty="0" smtClean="0"/>
              <a:t> </a:t>
            </a:r>
            <a:endParaRPr lang="es-CU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1074259" y="4599476"/>
            <a:ext cx="7766936" cy="1369029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Dr. C. </a:t>
            </a:r>
            <a:r>
              <a:rPr lang="es-ES" dirty="0" err="1" smtClean="0"/>
              <a:t>Yanay</a:t>
            </a:r>
            <a:r>
              <a:rPr lang="es-ES" dirty="0" smtClean="0"/>
              <a:t> Rodríguez Cabrera. Prof. Asistente</a:t>
            </a:r>
          </a:p>
          <a:p>
            <a:r>
              <a:rPr lang="es-ES" dirty="0" smtClean="0">
                <a:hlinkClick r:id="rId5"/>
              </a:rPr>
              <a:t>yanayrc1989@gmail.com</a:t>
            </a:r>
            <a:endParaRPr lang="es-ES" dirty="0" smtClean="0"/>
          </a:p>
          <a:p>
            <a:r>
              <a:rPr lang="es-ES" dirty="0" err="1" smtClean="0"/>
              <a:t>MSc</a:t>
            </a:r>
            <a:r>
              <a:rPr lang="es-ES" dirty="0"/>
              <a:t>. Marlene </a:t>
            </a:r>
            <a:r>
              <a:rPr lang="es-ES" dirty="0" err="1"/>
              <a:t>Colombé</a:t>
            </a:r>
            <a:r>
              <a:rPr lang="es-ES" dirty="0"/>
              <a:t> Echenique. </a:t>
            </a:r>
            <a:r>
              <a:rPr lang="es-ES" dirty="0" smtClean="0"/>
              <a:t>Prof. Auxiliar</a:t>
            </a:r>
            <a:endParaRPr lang="es-ES" dirty="0"/>
          </a:p>
          <a:p>
            <a:r>
              <a:rPr lang="es-ES" dirty="0" smtClean="0">
                <a:hlinkClick r:id="rId6"/>
              </a:rPr>
              <a:t>marlenece@uart.edu.cu</a:t>
            </a:r>
            <a:r>
              <a:rPr lang="es-ES" dirty="0" smtClean="0"/>
              <a:t> </a:t>
            </a:r>
          </a:p>
          <a:p>
            <a:endParaRPr lang="es-ES" dirty="0" smtClean="0"/>
          </a:p>
          <a:p>
            <a:endParaRPr lang="es-CU" dirty="0"/>
          </a:p>
        </p:txBody>
      </p:sp>
      <p:pic>
        <p:nvPicPr>
          <p:cNvPr id="5" name="Picture 2" descr="I:\II EDICION\diseño logo.png"/>
          <p:cNvPicPr>
            <a:picLocks noChangeAspect="1" noChangeArrowheads="1"/>
          </p:cNvPicPr>
          <p:nvPr/>
        </p:nvPicPr>
        <p:blipFill>
          <a:blip r:embed="rId7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2433"/>
            <a:ext cx="2465981" cy="1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D:\COSAS NUESTRAS\Trabajo yosdey\Extensión Universitaria\Actividades extensionistas\Acto del Educador\Fac. CSH colo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3519" r="63310" b="31303"/>
          <a:stretch>
            <a:fillRect/>
          </a:stretch>
        </p:blipFill>
        <p:spPr bwMode="auto">
          <a:xfrm>
            <a:off x="5014087" y="215933"/>
            <a:ext cx="919314" cy="11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6004367" y="513648"/>
            <a:ext cx="2982254" cy="70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s-CO" sz="1400" b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Universidad de </a:t>
            </a:r>
            <a:r>
              <a:rPr lang="es-CO" sz="14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Artemisa</a:t>
            </a:r>
          </a:p>
          <a:p>
            <a:pPr algn="ctr">
              <a:lnSpc>
                <a:spcPct val="1500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s-CO" sz="1400" b="1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“Julio Díaz González”</a:t>
            </a:r>
            <a:endParaRPr lang="es-CO" sz="1400" b="1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!  A Silvia 6enero Reflex Educación Necesaria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9175" y="4363071"/>
            <a:ext cx="2545550" cy="14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997" y="268077"/>
            <a:ext cx="8596668" cy="745475"/>
          </a:xfrm>
        </p:spPr>
        <p:txBody>
          <a:bodyPr/>
          <a:lstStyle/>
          <a:p>
            <a:r>
              <a:rPr lang="es-ES" dirty="0" smtClean="0"/>
              <a:t>Aprendizaje</a:t>
            </a:r>
            <a:endParaRPr lang="es-CU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6997" y="1176761"/>
            <a:ext cx="8734175" cy="1749319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s-ES" b="1" dirty="0" smtClean="0"/>
              <a:t>Tarjeta 1. 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Actividad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mental </a:t>
            </a:r>
            <a:r>
              <a:rPr lang="es-ES" dirty="0"/>
              <a:t>intensiva a la que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los estudiantes </a:t>
            </a:r>
            <a:r>
              <a:rPr lang="es-ES" dirty="0"/>
              <a:t>se dedican en el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manejo directo</a:t>
            </a:r>
            <a:r>
              <a:rPr lang="es-ES" dirty="0"/>
              <a:t> de los datos de la materia, procurando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asimilar </a:t>
            </a:r>
            <a:r>
              <a:rPr lang="es-ES" dirty="0"/>
              <a:t>su contenido (</a:t>
            </a:r>
            <a:r>
              <a:rPr lang="es-ES" dirty="0" err="1" smtClean="0"/>
              <a:t>Addine</a:t>
            </a:r>
            <a:r>
              <a:rPr lang="es-ES" dirty="0" smtClean="0"/>
              <a:t>, </a:t>
            </a:r>
            <a:r>
              <a:rPr lang="es-ES" dirty="0"/>
              <a:t>F., 2004</a:t>
            </a:r>
            <a:r>
              <a:rPr lang="es-ES" dirty="0" smtClean="0"/>
              <a:t>).</a:t>
            </a:r>
            <a:endParaRPr lang="es-CU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456997" y="3119460"/>
            <a:ext cx="8734175" cy="2992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None/>
            </a:pPr>
            <a:r>
              <a:rPr lang="es-ES" b="1" dirty="0"/>
              <a:t>Tarjeta 2.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roceso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de apropiación de la cultura</a:t>
            </a:r>
            <a:r>
              <a:rPr lang="es-ES" dirty="0"/>
              <a:t>, bajo condiciones de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orientación e interacción social</a:t>
            </a:r>
            <a:r>
              <a:rPr lang="es-ES" dirty="0"/>
              <a:t>, a través de un 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proceso activo, reflexivo, regulado</a:t>
            </a:r>
            <a:r>
              <a:rPr lang="es-ES" dirty="0"/>
              <a:t>, mediante el cual aprende, de forma gradual, acerca de los </a:t>
            </a:r>
            <a:r>
              <a:rPr lang="es-ES" u="sng" dirty="0"/>
              <a:t>objetos, procedimientos, las formas de actuar, las formas de interacción social, de pensar, del contexto histórico social </a:t>
            </a:r>
            <a:r>
              <a:rPr lang="es-ES" dirty="0"/>
              <a:t>en el que se desarrolla y de cuyo proceso dependerá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su propio desarrollo </a:t>
            </a:r>
            <a:r>
              <a:rPr lang="es-ES" dirty="0"/>
              <a:t>(Rico, P., 2004).</a:t>
            </a:r>
            <a:endParaRPr lang="es-CU" dirty="0"/>
          </a:p>
          <a:p>
            <a:pPr marL="0" indent="0" algn="just">
              <a:lnSpc>
                <a:spcPct val="170000"/>
              </a:lnSpc>
              <a:buFont typeface="Wingdings 3" charset="2"/>
              <a:buNone/>
            </a:pPr>
            <a:endParaRPr lang="es-CU" sz="1200" dirty="0"/>
          </a:p>
        </p:txBody>
      </p:sp>
    </p:spTree>
    <p:extLst>
      <p:ext uri="{BB962C8B-B14F-4D97-AF65-F5344CB8AC3E}">
        <p14:creationId xmlns:p14="http://schemas.microsoft.com/office/powerpoint/2010/main" val="7949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997" y="268077"/>
            <a:ext cx="8596668" cy="745475"/>
          </a:xfrm>
        </p:spPr>
        <p:txBody>
          <a:bodyPr/>
          <a:lstStyle/>
          <a:p>
            <a:r>
              <a:rPr lang="es-ES" dirty="0" smtClean="0"/>
              <a:t>Aprendizaje</a:t>
            </a:r>
            <a:endParaRPr lang="es-CU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9490" y="916879"/>
            <a:ext cx="9738910" cy="25436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sz="1900" b="1" dirty="0"/>
              <a:t>Tarjeta 3.</a:t>
            </a:r>
            <a:r>
              <a:rPr lang="es-ES" sz="2000" dirty="0" smtClean="0"/>
              <a:t> Proceso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dialéctico</a:t>
            </a:r>
            <a:r>
              <a:rPr lang="es-ES" sz="2000" dirty="0"/>
              <a:t>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de apropiación </a:t>
            </a:r>
            <a:r>
              <a:rPr lang="es-ES" sz="2000" dirty="0"/>
              <a:t>de los contenidos y las formas </a:t>
            </a:r>
            <a:r>
              <a:rPr lang="es-ES" sz="2000" dirty="0">
                <a:solidFill>
                  <a:schemeClr val="tx1"/>
                </a:solidFill>
              </a:rPr>
              <a:t>de </a:t>
            </a:r>
            <a:r>
              <a:rPr lang="es-ES" sz="2000" dirty="0"/>
              <a:t>conocer, hacer, convivir y ser construidos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en la experiencia </a:t>
            </a:r>
            <a:r>
              <a:rPr lang="es-ES" sz="2000" b="1" dirty="0" err="1">
                <a:solidFill>
                  <a:schemeClr val="tx2">
                    <a:lumMod val="75000"/>
                  </a:schemeClr>
                </a:solidFill>
              </a:rPr>
              <a:t>sociohistórica</a:t>
            </a:r>
            <a:r>
              <a:rPr lang="es-ES" sz="2000" dirty="0"/>
              <a:t>, en el cual se producen, como resultado de la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actividad </a:t>
            </a:r>
            <a:r>
              <a:rPr lang="es-ES" sz="2000" dirty="0"/>
              <a:t>del individuo y de la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interacción</a:t>
            </a:r>
            <a:r>
              <a:rPr lang="es-ES" sz="2000" dirty="0"/>
              <a:t> con otras personas,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cambios relativamente duraderos y generalizables</a:t>
            </a:r>
            <a:r>
              <a:rPr lang="es-ES" sz="2000" dirty="0"/>
              <a:t>, que le permiten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adaptarse</a:t>
            </a:r>
            <a:r>
              <a:rPr lang="es-ES" sz="2000" dirty="0"/>
              <a:t> a la realidad,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transformarla y crecer </a:t>
            </a:r>
            <a:r>
              <a:rPr lang="es-ES" sz="2000" dirty="0"/>
              <a:t>como </a:t>
            </a:r>
            <a:r>
              <a:rPr lang="es-ES" sz="2000" dirty="0" smtClean="0"/>
              <a:t>personalidad (Castellanos et al., 2002).</a:t>
            </a:r>
            <a:endParaRPr lang="es-CU" sz="20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83895" y="3759236"/>
            <a:ext cx="9628742" cy="254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900" dirty="0"/>
              <a:t>O</a:t>
            </a:r>
            <a:r>
              <a:rPr lang="es-ES" sz="1900" dirty="0" smtClean="0"/>
              <a:t>curre </a:t>
            </a:r>
            <a:r>
              <a:rPr lang="es-ES" sz="1900" dirty="0"/>
              <a:t>a lo largo de toda la </a:t>
            </a:r>
            <a:r>
              <a:rPr lang="es-ES" sz="1900" dirty="0" smtClean="0"/>
              <a:t>vida.</a:t>
            </a:r>
            <a:endParaRPr lang="es-CU" sz="1900" dirty="0"/>
          </a:p>
          <a:p>
            <a:r>
              <a:rPr lang="es-ES" sz="1900" dirty="0"/>
              <a:t>C</a:t>
            </a:r>
            <a:r>
              <a:rPr lang="es-ES" sz="1900" dirty="0" smtClean="0"/>
              <a:t>ristaliza </a:t>
            </a:r>
            <a:r>
              <a:rPr lang="es-ES" sz="1900" dirty="0"/>
              <a:t>continuamente la dialéctica entre lo histórico-social y lo </a:t>
            </a:r>
            <a:r>
              <a:rPr lang="es-ES" sz="1900" dirty="0" smtClean="0"/>
              <a:t>individual-personal.</a:t>
            </a:r>
            <a:endParaRPr lang="es-CU" sz="1900" dirty="0"/>
          </a:p>
          <a:p>
            <a:r>
              <a:rPr lang="es-ES" sz="1900" dirty="0"/>
              <a:t>S</a:t>
            </a:r>
            <a:r>
              <a:rPr lang="es-ES" sz="1900" dirty="0" smtClean="0"/>
              <a:t>upone </a:t>
            </a:r>
            <a:r>
              <a:rPr lang="es-ES" sz="1900" dirty="0"/>
              <a:t>el tránsito de lo externo a lo interno – en palabras de </a:t>
            </a:r>
            <a:r>
              <a:rPr lang="es-ES" sz="1900" dirty="0" err="1"/>
              <a:t>Vigotsky</a:t>
            </a:r>
            <a:r>
              <a:rPr lang="es-ES" sz="1900" dirty="0"/>
              <a:t>, de lo </a:t>
            </a:r>
            <a:r>
              <a:rPr lang="es-ES" sz="1900" dirty="0" err="1"/>
              <a:t>interpsicológico</a:t>
            </a:r>
            <a:r>
              <a:rPr lang="es-ES" sz="1900" dirty="0"/>
              <a:t> a lo </a:t>
            </a:r>
            <a:r>
              <a:rPr lang="es-ES" sz="1900" dirty="0" err="1" smtClean="0"/>
              <a:t>intrapsicológico</a:t>
            </a:r>
            <a:r>
              <a:rPr lang="es-ES" sz="1900" dirty="0" smtClean="0"/>
              <a:t>- de </a:t>
            </a:r>
            <a:r>
              <a:rPr lang="es-ES" sz="1900" dirty="0"/>
              <a:t>la dependencia del sujeto a la independencia, de la regulación externa a la autorregulación. </a:t>
            </a:r>
            <a:endParaRPr lang="es-CU" sz="1900" dirty="0"/>
          </a:p>
          <a:p>
            <a:r>
              <a:rPr lang="es-ES" sz="1900" dirty="0" smtClean="0"/>
              <a:t>Posee tanto un </a:t>
            </a:r>
            <a:r>
              <a:rPr lang="es-ES" sz="1900" dirty="0"/>
              <a:t>carácter intelectual </a:t>
            </a:r>
            <a:r>
              <a:rPr lang="es-ES" sz="1900" dirty="0" smtClean="0"/>
              <a:t>como emocional</a:t>
            </a:r>
            <a:r>
              <a:rPr lang="es-ES" sz="1900" dirty="0"/>
              <a:t>.</a:t>
            </a:r>
            <a:endParaRPr lang="es-CU" sz="1900" dirty="0"/>
          </a:p>
          <a:p>
            <a:r>
              <a:rPr lang="es-ES" sz="1900" dirty="0" smtClean="0"/>
              <a:t>Es </a:t>
            </a:r>
            <a:r>
              <a:rPr lang="es-ES" sz="1900" dirty="0"/>
              <a:t>un proceso de participación, de colaboración y de interacción.</a:t>
            </a:r>
            <a:endParaRPr lang="es-CU" sz="1900" dirty="0"/>
          </a:p>
        </p:txBody>
      </p:sp>
    </p:spTree>
    <p:extLst>
      <p:ext uri="{BB962C8B-B14F-4D97-AF65-F5344CB8AC3E}">
        <p14:creationId xmlns:p14="http://schemas.microsoft.com/office/powerpoint/2010/main" val="166941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283" y="466381"/>
            <a:ext cx="8596668" cy="690390"/>
          </a:xfrm>
        </p:spPr>
        <p:txBody>
          <a:bodyPr/>
          <a:lstStyle/>
          <a:p>
            <a:r>
              <a:rPr lang="es-ES" dirty="0" smtClean="0"/>
              <a:t>Componentes sistémicos del aprendizaje</a:t>
            </a:r>
            <a:endParaRPr lang="es-CU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312884"/>
              </p:ext>
            </p:extLst>
          </p:nvPr>
        </p:nvGraphicFramePr>
        <p:xfrm>
          <a:off x="677863" y="1299990"/>
          <a:ext cx="8596312" cy="340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44283" y="5122843"/>
            <a:ext cx="8207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Estudio Independiente</a:t>
            </a:r>
          </a:p>
          <a:p>
            <a:r>
              <a:rPr lang="es-ES" dirty="0" smtClean="0"/>
              <a:t>Consultar la bibliografía del curso</a:t>
            </a:r>
          </a:p>
          <a:p>
            <a:r>
              <a:rPr lang="es-ES" dirty="0" smtClean="0"/>
              <a:t>Analizar las características y componentes del aprendizaje e identificarlas en su actividad profesional pedagógica.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66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257" y="609600"/>
            <a:ext cx="9278754" cy="63205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APRENDER CONFORMA UNA UNIDAD CON ENSEÑAR</a:t>
            </a:r>
            <a:endParaRPr lang="es-CU" dirty="0"/>
          </a:p>
        </p:txBody>
      </p:sp>
      <p:sp>
        <p:nvSpPr>
          <p:cNvPr id="4" name="Rectángulo 3"/>
          <p:cNvSpPr/>
          <p:nvPr/>
        </p:nvSpPr>
        <p:spPr>
          <a:xfrm>
            <a:off x="317634" y="1720319"/>
            <a:ext cx="92113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sz="2000" dirty="0"/>
              <a:t>El proceso de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enseñanza – aprendizaje </a:t>
            </a:r>
            <a:r>
              <a:rPr lang="es-ES" sz="2000" dirty="0"/>
              <a:t>se concreta en una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situación creada </a:t>
            </a:r>
            <a:r>
              <a:rPr lang="es-ES" sz="2000" dirty="0"/>
              <a:t>para que el estudiante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aprenda a aprender</a:t>
            </a:r>
            <a:r>
              <a:rPr lang="es-ES" sz="2000" dirty="0"/>
              <a:t>. Se constituyen en un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</a:rPr>
              <a:t>proceso dialéctico</a:t>
            </a:r>
            <a:r>
              <a:rPr lang="es-ES" sz="2000" dirty="0"/>
              <a:t> donde se crean situaciones para que el sujeto se apropie de las herramientas que le permitan operar con la realidad y enfrentar al mundo con una actitud científica, personalizada y creadora.</a:t>
            </a:r>
            <a:endParaRPr lang="es-CU" sz="2000" dirty="0"/>
          </a:p>
        </p:txBody>
      </p:sp>
    </p:spTree>
    <p:extLst>
      <p:ext uri="{BB962C8B-B14F-4D97-AF65-F5344CB8AC3E}">
        <p14:creationId xmlns:p14="http://schemas.microsoft.com/office/powerpoint/2010/main" val="237061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1684421" y="7507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U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802102" y="1765528"/>
            <a:ext cx="6775368" cy="3820263"/>
            <a:chOff x="1296" y="5904"/>
            <a:chExt cx="9648" cy="6336"/>
          </a:xfrm>
        </p:grpSpPr>
        <p:sp>
          <p:nvSpPr>
            <p:cNvPr id="4" name="Text Box 30"/>
            <p:cNvSpPr txBox="1">
              <a:spLocks noChangeArrowheads="1"/>
            </p:cNvSpPr>
            <p:nvPr/>
          </p:nvSpPr>
          <p:spPr bwMode="auto">
            <a:xfrm>
              <a:off x="2016" y="7920"/>
              <a:ext cx="1728" cy="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Para qué </a:t>
              </a:r>
              <a:endParaRPr kumimoji="0" lang="es-AR" altLang="es-C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enseñar?</a:t>
              </a:r>
              <a:endParaRPr kumimoji="0" lang="es-AR" altLang="es-C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 Box 29"/>
            <p:cNvSpPr txBox="1">
              <a:spLocks noChangeArrowheads="1"/>
            </p:cNvSpPr>
            <p:nvPr/>
          </p:nvSpPr>
          <p:spPr bwMode="auto">
            <a:xfrm>
              <a:off x="8064" y="7920"/>
              <a:ext cx="1728" cy="8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Para qué </a:t>
              </a:r>
              <a:endParaRPr kumimoji="0" lang="es-AR" altLang="es-C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aprender?</a:t>
              </a:r>
              <a:endParaRPr kumimoji="0" lang="es-AR" altLang="es-C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1872" y="9648"/>
              <a:ext cx="21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Qué enseñar?</a:t>
              </a:r>
              <a:endParaRPr kumimoji="0" lang="es-AR" altLang="es-C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Text Box 27"/>
            <p:cNvSpPr txBox="1">
              <a:spLocks noChangeArrowheads="1"/>
            </p:cNvSpPr>
            <p:nvPr/>
          </p:nvSpPr>
          <p:spPr bwMode="auto">
            <a:xfrm>
              <a:off x="8064" y="9648"/>
              <a:ext cx="2448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Qué aprender?</a:t>
              </a:r>
              <a:endParaRPr kumimoji="0" lang="es-AR" altLang="es-C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1872" y="10944"/>
              <a:ext cx="2592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Cómo enseñar?</a:t>
              </a:r>
              <a:endParaRPr kumimoji="0" lang="es-AR" altLang="es-C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8064" y="11088"/>
              <a:ext cx="2736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AR" altLang="es-C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¿ Cómo  aprender?</a:t>
              </a:r>
              <a:endParaRPr kumimoji="0" lang="es-AR" altLang="es-C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1296" y="5904"/>
              <a:ext cx="9648" cy="6336"/>
              <a:chOff x="1296" y="5904"/>
              <a:chExt cx="9648" cy="6336"/>
            </a:xfrm>
          </p:grpSpPr>
          <p:sp>
            <p:nvSpPr>
              <p:cNvPr id="11" name="Text Box 24"/>
              <p:cNvSpPr txBox="1">
                <a:spLocks noChangeArrowheads="1"/>
              </p:cNvSpPr>
              <p:nvPr/>
            </p:nvSpPr>
            <p:spPr bwMode="auto">
              <a:xfrm>
                <a:off x="1728" y="5904"/>
                <a:ext cx="2736" cy="720"/>
              </a:xfrm>
              <a:prstGeom prst="rect">
                <a:avLst/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ENSEÑANZA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7776" y="5904"/>
                <a:ext cx="2736" cy="720"/>
              </a:xfrm>
              <a:prstGeom prst="rect">
                <a:avLst/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APRENDIZAJE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AutoShape 22"/>
              <p:cNvSpPr>
                <a:spLocks noChangeArrowheads="1"/>
              </p:cNvSpPr>
              <p:nvPr/>
            </p:nvSpPr>
            <p:spPr bwMode="auto">
              <a:xfrm>
                <a:off x="1728" y="6624"/>
                <a:ext cx="2736" cy="720"/>
              </a:xfrm>
              <a:custGeom>
                <a:avLst/>
                <a:gdLst>
                  <a:gd name="G0" fmla="+- 3900 0 0"/>
                  <a:gd name="G1" fmla="+- 21600 0 3900"/>
                  <a:gd name="G2" fmla="*/ 3900 1 2"/>
                  <a:gd name="G3" fmla="+- 21600 0 G2"/>
                  <a:gd name="G4" fmla="+/ 3900 21600 2"/>
                  <a:gd name="G5" fmla="+/ G1 0 2"/>
                  <a:gd name="G6" fmla="*/ 21600 21600 3900"/>
                  <a:gd name="G7" fmla="*/ G6 1 2"/>
                  <a:gd name="G8" fmla="+- 21600 0 G7"/>
                  <a:gd name="G9" fmla="*/ 21600 1 2"/>
                  <a:gd name="G10" fmla="+- 3900 0 G9"/>
                  <a:gd name="G11" fmla="?: G10 G8 0"/>
                  <a:gd name="G12" fmla="?: G10 G7 21600"/>
                  <a:gd name="T0" fmla="*/ 19650 w 21600"/>
                  <a:gd name="T1" fmla="*/ 10800 h 21600"/>
                  <a:gd name="T2" fmla="*/ 10800 w 21600"/>
                  <a:gd name="T3" fmla="*/ 21600 h 21600"/>
                  <a:gd name="T4" fmla="*/ 1950 w 21600"/>
                  <a:gd name="T5" fmla="*/ 10800 h 21600"/>
                  <a:gd name="T6" fmla="*/ 10800 w 21600"/>
                  <a:gd name="T7" fmla="*/ 0 h 21600"/>
                  <a:gd name="T8" fmla="*/ 3750 w 21600"/>
                  <a:gd name="T9" fmla="*/ 3750 h 21600"/>
                  <a:gd name="T10" fmla="*/ 17850 w 21600"/>
                  <a:gd name="T11" fmla="*/ 178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900" y="21600"/>
                    </a:lnTo>
                    <a:lnTo>
                      <a:pt x="177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CCCC"/>
                  </a:gs>
                  <a:gs pos="100000">
                    <a:srgbClr val="808080"/>
                  </a:gs>
                </a:gsLst>
                <a:lin ang="5400000" scaled="1"/>
              </a:gra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Maestro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AutoShape 21"/>
              <p:cNvSpPr>
                <a:spLocks noChangeArrowheads="1"/>
              </p:cNvSpPr>
              <p:nvPr/>
            </p:nvSpPr>
            <p:spPr bwMode="auto">
              <a:xfrm>
                <a:off x="7776" y="6624"/>
                <a:ext cx="2736" cy="720"/>
              </a:xfrm>
              <a:custGeom>
                <a:avLst/>
                <a:gdLst>
                  <a:gd name="G0" fmla="+- 3900 0 0"/>
                  <a:gd name="G1" fmla="+- 21600 0 3900"/>
                  <a:gd name="G2" fmla="*/ 3900 1 2"/>
                  <a:gd name="G3" fmla="+- 21600 0 G2"/>
                  <a:gd name="G4" fmla="+/ 3900 21600 2"/>
                  <a:gd name="G5" fmla="+/ G1 0 2"/>
                  <a:gd name="G6" fmla="*/ 21600 21600 3900"/>
                  <a:gd name="G7" fmla="*/ G6 1 2"/>
                  <a:gd name="G8" fmla="+- 21600 0 G7"/>
                  <a:gd name="G9" fmla="*/ 21600 1 2"/>
                  <a:gd name="G10" fmla="+- 3900 0 G9"/>
                  <a:gd name="G11" fmla="?: G10 G8 0"/>
                  <a:gd name="G12" fmla="?: G10 G7 21600"/>
                  <a:gd name="T0" fmla="*/ 19650 w 21600"/>
                  <a:gd name="T1" fmla="*/ 10800 h 21600"/>
                  <a:gd name="T2" fmla="*/ 10800 w 21600"/>
                  <a:gd name="T3" fmla="*/ 21600 h 21600"/>
                  <a:gd name="T4" fmla="*/ 1950 w 21600"/>
                  <a:gd name="T5" fmla="*/ 10800 h 21600"/>
                  <a:gd name="T6" fmla="*/ 10800 w 21600"/>
                  <a:gd name="T7" fmla="*/ 0 h 21600"/>
                  <a:gd name="T8" fmla="*/ 3750 w 21600"/>
                  <a:gd name="T9" fmla="*/ 3750 h 21600"/>
                  <a:gd name="T10" fmla="*/ 17850 w 21600"/>
                  <a:gd name="T11" fmla="*/ 178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900" y="21600"/>
                    </a:lnTo>
                    <a:lnTo>
                      <a:pt x="177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CCCC"/>
                  </a:gs>
                  <a:gs pos="100000">
                    <a:srgbClr val="808080"/>
                  </a:gs>
                </a:gsLst>
                <a:lin ang="5400000" scaled="1"/>
              </a:gra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Alumno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>
                <a:off x="4464" y="6188"/>
                <a:ext cx="331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U"/>
              </a:p>
            </p:txBody>
          </p:sp>
          <p:sp>
            <p:nvSpPr>
              <p:cNvPr id="16" name="Text Box 19"/>
              <p:cNvSpPr txBox="1">
                <a:spLocks noChangeArrowheads="1"/>
              </p:cNvSpPr>
              <p:nvPr/>
            </p:nvSpPr>
            <p:spPr bwMode="auto">
              <a:xfrm>
                <a:off x="4752" y="8640"/>
                <a:ext cx="2736" cy="720"/>
              </a:xfrm>
              <a:prstGeom prst="rect">
                <a:avLst/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OBJETIVO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4752" y="10080"/>
                <a:ext cx="2736" cy="720"/>
              </a:xfrm>
              <a:prstGeom prst="rect">
                <a:avLst/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CONTENIDO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752" y="11520"/>
                <a:ext cx="2736" cy="720"/>
              </a:xfrm>
              <a:prstGeom prst="rect">
                <a:avLst/>
              </a:prstGeom>
              <a:solidFill>
                <a:srgbClr val="009999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AR" altLang="es-CU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MÉTODO</a:t>
                </a:r>
                <a:endParaRPr kumimoji="0" lang="es-AR" altLang="es-C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6048" y="10800"/>
                <a:ext cx="0" cy="7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U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>
                <a:off x="6048" y="9360"/>
                <a:ext cx="0" cy="7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U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H="1">
                <a:off x="1296" y="6186"/>
                <a:ext cx="432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U"/>
              </a:p>
            </p:txBody>
          </p:sp>
          <p:grpSp>
            <p:nvGrpSpPr>
              <p:cNvPr id="22" name="Group 9"/>
              <p:cNvGrpSpPr>
                <a:grpSpLocks/>
              </p:cNvGrpSpPr>
              <p:nvPr/>
            </p:nvGrpSpPr>
            <p:grpSpPr bwMode="auto">
              <a:xfrm>
                <a:off x="1296" y="6176"/>
                <a:ext cx="3456" cy="5624"/>
                <a:chOff x="1296" y="6180"/>
                <a:chExt cx="3456" cy="5624"/>
              </a:xfrm>
            </p:grpSpPr>
            <p:sp>
              <p:nvSpPr>
                <p:cNvPr id="29" name="Line 13"/>
                <p:cNvSpPr>
                  <a:spLocks noChangeShapeType="1"/>
                </p:cNvSpPr>
                <p:nvPr/>
              </p:nvSpPr>
              <p:spPr bwMode="auto">
                <a:xfrm>
                  <a:off x="1296" y="6180"/>
                  <a:ext cx="0" cy="562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30" name="Line 12"/>
                <p:cNvSpPr>
                  <a:spLocks noChangeShapeType="1"/>
                </p:cNvSpPr>
                <p:nvPr/>
              </p:nvSpPr>
              <p:spPr bwMode="auto">
                <a:xfrm>
                  <a:off x="1296" y="11804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31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10368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8928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</p:grp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 flipH="1">
                <a:off x="10512" y="6188"/>
                <a:ext cx="432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U"/>
              </a:p>
            </p:txBody>
          </p:sp>
          <p:grpSp>
            <p:nvGrpSpPr>
              <p:cNvPr id="24" name="Group 3"/>
              <p:cNvGrpSpPr>
                <a:grpSpLocks/>
              </p:cNvGrpSpPr>
              <p:nvPr/>
            </p:nvGrpSpPr>
            <p:grpSpPr bwMode="auto">
              <a:xfrm flipH="1">
                <a:off x="7488" y="6192"/>
                <a:ext cx="3456" cy="5624"/>
                <a:chOff x="1296" y="6180"/>
                <a:chExt cx="3456" cy="5624"/>
              </a:xfrm>
            </p:grpSpPr>
            <p:sp>
              <p:nvSpPr>
                <p:cNvPr id="25" name="Line 7"/>
                <p:cNvSpPr>
                  <a:spLocks noChangeShapeType="1"/>
                </p:cNvSpPr>
                <p:nvPr/>
              </p:nvSpPr>
              <p:spPr bwMode="auto">
                <a:xfrm>
                  <a:off x="1296" y="6180"/>
                  <a:ext cx="0" cy="562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26" name="Line 6"/>
                <p:cNvSpPr>
                  <a:spLocks noChangeShapeType="1"/>
                </p:cNvSpPr>
                <p:nvPr/>
              </p:nvSpPr>
              <p:spPr bwMode="auto">
                <a:xfrm>
                  <a:off x="1296" y="11804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>
                  <a:off x="1296" y="10368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  <p:sp>
              <p:nvSpPr>
                <p:cNvPr id="28" name="Line 4"/>
                <p:cNvSpPr>
                  <a:spLocks noChangeShapeType="1"/>
                </p:cNvSpPr>
                <p:nvPr/>
              </p:nvSpPr>
              <p:spPr bwMode="auto">
                <a:xfrm>
                  <a:off x="1296" y="8928"/>
                  <a:ext cx="345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U"/>
                </a:p>
              </p:txBody>
            </p:sp>
          </p:grpSp>
        </p:grpSp>
      </p:grpSp>
      <p:sp>
        <p:nvSpPr>
          <p:cNvPr id="33" name="Rectangle 45"/>
          <p:cNvSpPr>
            <a:spLocks noChangeArrowheads="1"/>
          </p:cNvSpPr>
          <p:nvPr/>
        </p:nvSpPr>
        <p:spPr bwMode="auto">
          <a:xfrm>
            <a:off x="1684421" y="12079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U"/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50257" y="609600"/>
            <a:ext cx="10136134" cy="6320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Representación Gráfica A</a:t>
            </a:r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25701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250257" y="609600"/>
            <a:ext cx="10136134" cy="5517614"/>
            <a:chOff x="250257" y="609600"/>
            <a:chExt cx="10136134" cy="5517614"/>
          </a:xfrm>
        </p:grpSpPr>
        <p:sp>
          <p:nvSpPr>
            <p:cNvPr id="2" name="Título 1"/>
            <p:cNvSpPr txBox="1">
              <a:spLocks/>
            </p:cNvSpPr>
            <p:nvPr/>
          </p:nvSpPr>
          <p:spPr>
            <a:xfrm>
              <a:off x="250257" y="609600"/>
              <a:ext cx="10136134" cy="632059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s-ES" dirty="0" smtClean="0"/>
                <a:t>Representación Gráfica B</a:t>
              </a:r>
              <a:endParaRPr lang="es-CU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825" y="1241659"/>
              <a:ext cx="5790794" cy="486353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5318324" y="3673424"/>
              <a:ext cx="1020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GRUPO</a:t>
              </a:r>
              <a:endParaRPr lang="es-CU" dirty="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5326141" y="4305483"/>
              <a:ext cx="1247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PROFESOR</a:t>
              </a:r>
              <a:endParaRPr lang="es-CU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247288" y="5144485"/>
              <a:ext cx="1020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MEDIOS</a:t>
              </a:r>
              <a:endParaRPr lang="es-CU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910939" y="5144485"/>
              <a:ext cx="1540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EVALUACIÓN</a:t>
              </a:r>
              <a:endParaRPr lang="es-CU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390806" y="5788660"/>
              <a:ext cx="2693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FORMAS DE ORGANIZACIÓN</a:t>
              </a:r>
              <a:endParaRPr lang="es-CU" sz="1600" dirty="0"/>
            </a:p>
          </p:txBody>
        </p:sp>
        <p:sp>
          <p:nvSpPr>
            <p:cNvPr id="9" name="CuadroTexto 8"/>
            <p:cNvSpPr txBox="1"/>
            <p:nvPr/>
          </p:nvSpPr>
          <p:spPr>
            <a:xfrm rot="16200000">
              <a:off x="1469642" y="3363196"/>
              <a:ext cx="30608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/>
                <a:t>FORMAS DE ORGANIZACIÓN</a:t>
              </a:r>
              <a:endParaRPr lang="es-CU" sz="1600" dirty="0"/>
            </a:p>
          </p:txBody>
        </p:sp>
        <p:sp>
          <p:nvSpPr>
            <p:cNvPr id="10" name="CuadroTexto 9"/>
            <p:cNvSpPr txBox="1"/>
            <p:nvPr/>
          </p:nvSpPr>
          <p:spPr>
            <a:xfrm rot="16200000">
              <a:off x="6836025" y="3411320"/>
              <a:ext cx="29645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/>
                <a:t>FORMAS DE ORGANIZACIÓN</a:t>
              </a:r>
              <a:endParaRPr lang="es-C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48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368969"/>
            <a:ext cx="8596668" cy="1363578"/>
          </a:xfrm>
        </p:spPr>
        <p:txBody>
          <a:bodyPr>
            <a:normAutofit/>
          </a:bodyPr>
          <a:lstStyle/>
          <a:p>
            <a:r>
              <a:rPr lang="es-ES" dirty="0" smtClean="0"/>
              <a:t>Realice su propia representación gráfica del proceso enseñanza-aprendizaje</a:t>
            </a:r>
            <a:endParaRPr lang="es-CU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09957" y="2619678"/>
            <a:ext cx="8596668" cy="33576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s-ES" dirty="0" smtClean="0"/>
              <a:t>Trabajo Independiente</a:t>
            </a:r>
          </a:p>
          <a:p>
            <a:pPr>
              <a:lnSpc>
                <a:spcPct val="150000"/>
              </a:lnSpc>
            </a:pPr>
            <a:endParaRPr lang="es-ES" dirty="0" smtClean="0"/>
          </a:p>
          <a:p>
            <a:pPr algn="just">
              <a:lnSpc>
                <a:spcPct val="150000"/>
              </a:lnSpc>
            </a:pP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Analiza cuidadosamente las preguntas que se hacen estas dos profesoras y expresa con cuál de ellas estás de acuerdo o en desacuerdo. Argumenta tus </a:t>
            </a:r>
            <a:r>
              <a:rPr lang="es-ES" sz="2400" dirty="0" smtClean="0">
                <a:solidFill>
                  <a:schemeClr val="tx2">
                    <a:lumMod val="75000"/>
                  </a:schemeClr>
                </a:solidFill>
              </a:rPr>
              <a:t>proposiciones apoyándote en </a:t>
            </a:r>
            <a:r>
              <a:rPr lang="es-ES" sz="2400" dirty="0">
                <a:solidFill>
                  <a:schemeClr val="tx2">
                    <a:lumMod val="75000"/>
                  </a:schemeClr>
                </a:solidFill>
              </a:rPr>
              <a:t>la bibliografía relacionada con aprendizaje desarrollador. </a:t>
            </a:r>
            <a:endParaRPr lang="es-CU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18750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408664"/>
              </p:ext>
            </p:extLst>
          </p:nvPr>
        </p:nvGraphicFramePr>
        <p:xfrm>
          <a:off x="686958" y="269508"/>
          <a:ext cx="8428166" cy="6265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083"/>
                <a:gridCol w="4214083"/>
              </a:tblGrid>
              <a:tr h="413343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PROFESORA  A</a:t>
                      </a:r>
                      <a:endParaRPr lang="es-C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PROFESORA  B</a:t>
                      </a:r>
                      <a:endParaRPr lang="es-CU" dirty="0"/>
                    </a:p>
                  </a:txBody>
                  <a:tcPr/>
                </a:tc>
              </a:tr>
              <a:tr h="4994094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s-ES" dirty="0" smtClean="0"/>
                        <a:t>¿Qué creo conveniente que aprenda un alumno de esta edad y con este nivel de competencia?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s-ES" dirty="0" smtClean="0"/>
                        <a:t>¿Cómo puedo planear un programa de estudios apropiados para este alumno?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s-ES" dirty="0" smtClean="0"/>
                        <a:t>¿Cómo puedo inculcarle una motivación para que aprenda este programa?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s-ES" dirty="0" smtClean="0"/>
                        <a:t>¿Cómo puedo instruirlo para que adquiera los conocimientos que debe?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s-ES" dirty="0" smtClean="0"/>
                        <a:t>¿Cuál será la mejor forma de hacer un examen que verifique estos conocimientos?</a:t>
                      </a:r>
                    </a:p>
                    <a:p>
                      <a:endParaRPr lang="es-C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s-ES" dirty="0" smtClean="0"/>
                        <a:t>¿Qué quiere aprender este alumno, que temas le interesan?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s-ES" dirty="0" smtClean="0"/>
                        <a:t>¿Cómo puedo orientarlo para que los medios, personas, experiencias, etc., le ayuden a encontrar las respuestas que le interesan?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s-ES" dirty="0" smtClean="0"/>
                        <a:t>¿Cómo puedo crear un clima psicológico en el que el alumno se sienta “libre” para ser curioso, cometer errores, aprender?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s-ES" dirty="0" smtClean="0"/>
                        <a:t>¿Cómo puedo brindarle diferentes estrategias de aprendizajes para que aprenda por sí mismo?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s-ES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s-ES" dirty="0" smtClean="0"/>
                        <a:t>¿Cómo puedo ayudarle a evaluar sus propios progresos y fijar futuros objetivos de aprendizaje?</a:t>
                      </a:r>
                    </a:p>
                    <a:p>
                      <a:endParaRPr lang="es-C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614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Orientaciones para Seminario.</a:t>
            </a:r>
            <a:br>
              <a:rPr lang="es-ES" dirty="0" smtClean="0"/>
            </a:br>
            <a:r>
              <a:rPr lang="es-ES" dirty="0" smtClean="0"/>
              <a:t>Tipo: Ponente-oponente</a:t>
            </a:r>
            <a:br>
              <a:rPr lang="es-ES" dirty="0" smtClean="0"/>
            </a:br>
            <a:endParaRPr lang="es-CU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19577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47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5663" y="2486526"/>
            <a:ext cx="3018765" cy="911192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GRACIAS</a:t>
            </a:r>
            <a:endParaRPr lang="es-C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7363"/>
          </a:xfrm>
        </p:spPr>
        <p:txBody>
          <a:bodyPr/>
          <a:lstStyle/>
          <a:p>
            <a:r>
              <a:rPr lang="es-ES" dirty="0" smtClean="0"/>
              <a:t>Objetivos</a:t>
            </a:r>
            <a:endParaRPr lang="es-CU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67737"/>
            <a:ext cx="8596668" cy="1296044"/>
          </a:xfrm>
        </p:spPr>
        <p:txBody>
          <a:bodyPr/>
          <a:lstStyle/>
          <a:p>
            <a:r>
              <a:rPr lang="es-ES" dirty="0"/>
              <a:t>Analizar </a:t>
            </a:r>
            <a:r>
              <a:rPr lang="es-ES" dirty="0" smtClean="0"/>
              <a:t>las categorías </a:t>
            </a:r>
            <a:r>
              <a:rPr lang="es-ES" dirty="0"/>
              <a:t>pedagógicas y didácticas relacionadas con el </a:t>
            </a:r>
            <a:r>
              <a:rPr lang="es-ES" dirty="0" smtClean="0"/>
              <a:t>aprendizaje en el contexto de la educación cubana actual.</a:t>
            </a:r>
          </a:p>
          <a:p>
            <a:r>
              <a:rPr lang="es-ES" dirty="0" smtClean="0"/>
              <a:t>Valorar las diferentes posiciones teóricas respecto a la categoría aprendizaje.</a:t>
            </a:r>
            <a:endParaRPr lang="es-CU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77334" y="3436537"/>
            <a:ext cx="8596668" cy="837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Contenidos</a:t>
            </a:r>
            <a:endParaRPr lang="es-CU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77334" y="4349166"/>
            <a:ext cx="8596668" cy="221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/>
              <a:t>Categorías pedagógicas y didácticas para el aprendizaje escolar: Educación, Enseñanza y Desarrollo. </a:t>
            </a:r>
            <a:endParaRPr lang="es-ES" b="1" dirty="0" smtClean="0"/>
          </a:p>
          <a:p>
            <a:r>
              <a:rPr lang="es-ES" b="1" dirty="0" smtClean="0"/>
              <a:t>Aprendizaje </a:t>
            </a:r>
            <a:r>
              <a:rPr lang="es-ES" b="1" dirty="0"/>
              <a:t>como categoría didáctica</a:t>
            </a:r>
            <a:r>
              <a:rPr lang="es-ES" b="1" dirty="0" smtClean="0"/>
              <a:t>.</a:t>
            </a:r>
          </a:p>
          <a:p>
            <a:r>
              <a:rPr lang="es-ES" b="1" dirty="0" smtClean="0"/>
              <a:t>El </a:t>
            </a:r>
            <a:r>
              <a:rPr lang="es-ES" b="1" dirty="0"/>
              <a:t>aprendizaje escolar. Vinculación entre teoría de aprendizaje y la práctica de la enseñanza en la escuela. </a:t>
            </a:r>
            <a:endParaRPr lang="es-ES" b="1" dirty="0" smtClean="0"/>
          </a:p>
          <a:p>
            <a:r>
              <a:rPr lang="es-ES" b="1" dirty="0" smtClean="0"/>
              <a:t>Diferentes </a:t>
            </a:r>
            <a:r>
              <a:rPr lang="es-ES" b="1" dirty="0"/>
              <a:t>posiciones acerca de la relación enseñanza-desarrollo.</a:t>
            </a:r>
            <a:endParaRPr lang="es-CU" b="1" dirty="0"/>
          </a:p>
          <a:p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6829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4A8280-BEFA-4AAB-B7DE-54CDE756C27F}" type="slidenum">
              <a:rPr lang="es-ES" altLang="es-CU"/>
              <a:pPr eaLnBrk="1" hangingPunct="1"/>
              <a:t>3</a:t>
            </a:fld>
            <a:endParaRPr lang="es-ES" altLang="es-C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8596668" cy="927799"/>
          </a:xfrm>
        </p:spPr>
        <p:txBody>
          <a:bodyPr/>
          <a:lstStyle/>
          <a:p>
            <a:pPr eaLnBrk="1" hangingPunct="1"/>
            <a:r>
              <a:rPr lang="es-ES" altLang="es-CU" dirty="0" smtClean="0"/>
              <a:t>¿Qué es la Pedagogía?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8156" y="1346479"/>
            <a:ext cx="8596668" cy="1276141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s-ES_tradnl" altLang="es-CU" b="1" dirty="0" smtClean="0"/>
              <a:t>La Pedagogía es la </a:t>
            </a:r>
            <a:r>
              <a:rPr lang="es-ES_tradnl" altLang="es-CU" b="1" dirty="0" smtClean="0">
                <a:solidFill>
                  <a:schemeClr val="accent1">
                    <a:lumMod val="75000"/>
                  </a:schemeClr>
                </a:solidFill>
              </a:rPr>
              <a:t>ciencia</a:t>
            </a:r>
            <a:r>
              <a:rPr lang="es-ES_tradnl" altLang="es-CU" b="1" dirty="0" smtClean="0"/>
              <a:t> que permite de </a:t>
            </a:r>
            <a:r>
              <a:rPr lang="es-ES_tradnl" altLang="es-CU" b="1" dirty="0" smtClean="0">
                <a:solidFill>
                  <a:schemeClr val="tx1"/>
                </a:solidFill>
              </a:rPr>
              <a:t>forma consciente y sistemática </a:t>
            </a:r>
            <a:r>
              <a:rPr lang="es-ES_tradnl" altLang="es-CU" b="1" dirty="0" smtClean="0">
                <a:solidFill>
                  <a:srgbClr val="0070C0"/>
                </a:solidFill>
              </a:rPr>
              <a:t>estructurar, organizar y dirigir </a:t>
            </a:r>
            <a:r>
              <a:rPr lang="es-ES_tradnl" altLang="es-CU" b="1" dirty="0" smtClean="0"/>
              <a:t>en el marco institucional – escolar y extraescolar- y  en otras formas de organización, </a:t>
            </a:r>
            <a:r>
              <a:rPr lang="es-ES_tradnl" altLang="es-CU" b="1" dirty="0" smtClean="0">
                <a:solidFill>
                  <a:srgbClr val="0070C0"/>
                </a:solidFill>
              </a:rPr>
              <a:t>el proceso educativo</a:t>
            </a:r>
            <a:r>
              <a:rPr lang="es-ES_tradnl" altLang="es-CU" dirty="0" smtClean="0"/>
              <a:t>. </a:t>
            </a:r>
            <a:endParaRPr lang="es-ES" altLang="es-CU" dirty="0" smtClean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728319629"/>
              </p:ext>
            </p:extLst>
          </p:nvPr>
        </p:nvGraphicFramePr>
        <p:xfrm>
          <a:off x="-330508" y="2490776"/>
          <a:ext cx="7784057" cy="428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6229987" y="3048172"/>
            <a:ext cx="3214837" cy="2567638"/>
            <a:chOff x="6229987" y="3048172"/>
            <a:chExt cx="3214837" cy="2567638"/>
          </a:xfrm>
        </p:grpSpPr>
        <p:sp>
          <p:nvSpPr>
            <p:cNvPr id="3" name="Llamada con línea 1 2"/>
            <p:cNvSpPr/>
            <p:nvPr/>
          </p:nvSpPr>
          <p:spPr>
            <a:xfrm>
              <a:off x="6229987" y="3048172"/>
              <a:ext cx="3214837" cy="2567638"/>
            </a:xfrm>
            <a:prstGeom prst="borderCallout1">
              <a:avLst>
                <a:gd name="adj1" fmla="val 42742"/>
                <a:gd name="adj2" fmla="val -848"/>
                <a:gd name="adj3" fmla="val 64854"/>
                <a:gd name="adj4" fmla="val -5920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U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6280544" y="3179040"/>
              <a:ext cx="299345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/>
                <a:t>Proceso </a:t>
              </a:r>
              <a:r>
                <a:rPr lang="es-ES" sz="1600" b="1" dirty="0"/>
                <a:t>educativo donde se pone de manifiesto </a:t>
              </a:r>
              <a:r>
                <a:rPr lang="es-ES" sz="1600" b="1" dirty="0">
                  <a:solidFill>
                    <a:srgbClr val="00B0F0"/>
                  </a:solidFill>
                </a:rPr>
                <a:t>la relación entre la educación, la instrucción, la enseñanza y el aprendizaje</a:t>
              </a:r>
              <a:r>
                <a:rPr lang="es-ES" sz="1600" b="1" dirty="0"/>
                <a:t>, encaminada al desarrollo de la personalidad del educando para su preparación para la vida</a:t>
              </a:r>
              <a:endParaRPr lang="es-C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410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3626" y="692790"/>
            <a:ext cx="746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La educación es un fenómeno complejo que se manifiesta en múltiples formas, </a:t>
            </a:r>
            <a:r>
              <a:rPr lang="es-ES" b="1" dirty="0"/>
              <a:t>como praxis social </a:t>
            </a:r>
            <a:r>
              <a:rPr lang="es-ES" dirty="0"/>
              <a:t>y como </a:t>
            </a:r>
            <a:r>
              <a:rPr lang="es-ES" b="1" dirty="0"/>
              <a:t>actividad diversa </a:t>
            </a:r>
            <a:r>
              <a:rPr lang="es-ES" dirty="0"/>
              <a:t>de todos los miembros de la sociedad, tanto 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forma organizada </a:t>
            </a:r>
            <a:r>
              <a:rPr lang="es-ES" dirty="0"/>
              <a:t>(el sistema escolarizado) 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como espontánea</a:t>
            </a:r>
            <a:r>
              <a:rPr lang="es-ES" dirty="0"/>
              <a:t>, tanto 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directamente</a:t>
            </a:r>
            <a:r>
              <a:rPr lang="es-ES" dirty="0"/>
              <a:t> (la acción de maestros y educadores) como </a:t>
            </a: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indirectamente</a:t>
            </a:r>
            <a:r>
              <a:rPr lang="es-ES" dirty="0"/>
              <a:t>, a todo lo largo de la vida.  (Blanco, 1997, p. 28)</a:t>
            </a:r>
            <a:endParaRPr lang="es-CU" dirty="0"/>
          </a:p>
        </p:txBody>
      </p:sp>
      <p:grpSp>
        <p:nvGrpSpPr>
          <p:cNvPr id="5" name="Grupo 4"/>
          <p:cNvGrpSpPr/>
          <p:nvPr/>
        </p:nvGrpSpPr>
        <p:grpSpPr>
          <a:xfrm>
            <a:off x="4985657" y="3437862"/>
            <a:ext cx="2388048" cy="774674"/>
            <a:chOff x="3356510" y="1443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6" name="Rectángulo redondeado 5"/>
            <p:cNvSpPr/>
            <p:nvPr/>
          </p:nvSpPr>
          <p:spPr>
            <a:xfrm>
              <a:off x="3356510" y="1443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 6"/>
            <p:cNvSpPr/>
            <p:nvPr/>
          </p:nvSpPr>
          <p:spPr>
            <a:xfrm>
              <a:off x="3378049" y="22983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tx1"/>
                  </a:solidFill>
                </a:rPr>
                <a:t>Sentido Estrecho</a:t>
              </a:r>
              <a:endParaRPr lang="es-CU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152797" y="3447765"/>
            <a:ext cx="2388048" cy="774674"/>
            <a:chOff x="2281883" y="316982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9" name="Rectángulo redondeado 8"/>
            <p:cNvSpPr/>
            <p:nvPr/>
          </p:nvSpPr>
          <p:spPr>
            <a:xfrm>
              <a:off x="2281883" y="316982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2303423" y="338522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tx1"/>
                  </a:solidFill>
                </a:rPr>
                <a:t>Sentido Amplio</a:t>
              </a:r>
              <a:endParaRPr lang="es-CU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657497" y="4561742"/>
            <a:ext cx="3378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Proceso de formación y desarrollo del sujeto para insertarse en una sociedad determinada, que no fue seleccionada por él, o sea como formación para la vida en sociedad.</a:t>
            </a:r>
            <a:endParaRPr lang="es-CU" dirty="0"/>
          </a:p>
        </p:txBody>
      </p:sp>
      <p:sp>
        <p:nvSpPr>
          <p:cNvPr id="12" name="Rectángulo 11"/>
          <p:cNvSpPr/>
          <p:nvPr/>
        </p:nvSpPr>
        <p:spPr>
          <a:xfrm>
            <a:off x="5994621" y="47244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U" dirty="0"/>
          </a:p>
        </p:txBody>
      </p:sp>
      <p:sp>
        <p:nvSpPr>
          <p:cNvPr id="13" name="Rectángulo 12"/>
          <p:cNvSpPr/>
          <p:nvPr/>
        </p:nvSpPr>
        <p:spPr>
          <a:xfrm>
            <a:off x="4363468" y="4387017"/>
            <a:ext cx="3632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Proceso de enseñanza-aprendizaje que se realiza en determinadas instituciones docentes, sujeto a normas preestablecidas y evaluaciones periódicas, que conduce a la obtención de una forma concreta de reconocimiento. </a:t>
            </a:r>
            <a:endParaRPr lang="es-CU" dirty="0"/>
          </a:p>
        </p:txBody>
      </p:sp>
      <p:sp>
        <p:nvSpPr>
          <p:cNvPr id="15" name="Rectángulo 14"/>
          <p:cNvSpPr/>
          <p:nvPr/>
        </p:nvSpPr>
        <p:spPr>
          <a:xfrm>
            <a:off x="1129115" y="0"/>
            <a:ext cx="581406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EDUCACIÓN</a:t>
            </a:r>
          </a:p>
        </p:txBody>
      </p:sp>
    </p:spTree>
    <p:extLst>
      <p:ext uri="{BB962C8B-B14F-4D97-AF65-F5344CB8AC3E}">
        <p14:creationId xmlns:p14="http://schemas.microsoft.com/office/powerpoint/2010/main" val="10001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77703" y="815161"/>
            <a:ext cx="84964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i="1" dirty="0"/>
              <a:t>formar</a:t>
            </a:r>
            <a:r>
              <a:rPr lang="es-ES" dirty="0"/>
              <a:t>, procede del latín </a:t>
            </a:r>
            <a:r>
              <a:rPr lang="es-ES" i="1" dirty="0"/>
              <a:t>formare</a:t>
            </a:r>
            <a:r>
              <a:rPr lang="es-ES" dirty="0"/>
              <a:t> que significa dar forma a una cosa, juntar, congregar personas o cosas, uniéndolos entre sí para que hagan aquellos un cuerpo y estos un todo/</a:t>
            </a:r>
            <a:r>
              <a:rPr lang="es-ES" i="1" dirty="0"/>
              <a:t>hacer</a:t>
            </a:r>
            <a:r>
              <a:rPr lang="es-ES" dirty="0"/>
              <a:t>/</a:t>
            </a:r>
            <a:r>
              <a:rPr lang="es-ES" i="1" dirty="0"/>
              <a:t>componer/crear</a:t>
            </a:r>
            <a:r>
              <a:rPr lang="es-ES" dirty="0"/>
              <a:t>/...</a:t>
            </a:r>
            <a:endParaRPr lang="es-CU" dirty="0"/>
          </a:p>
        </p:txBody>
      </p:sp>
      <p:sp>
        <p:nvSpPr>
          <p:cNvPr id="12" name="Rectángulo 11"/>
          <p:cNvSpPr/>
          <p:nvPr/>
        </p:nvSpPr>
        <p:spPr>
          <a:xfrm>
            <a:off x="5994621" y="4724400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U" dirty="0"/>
          </a:p>
        </p:txBody>
      </p:sp>
      <p:sp>
        <p:nvSpPr>
          <p:cNvPr id="15" name="Rectángulo 14"/>
          <p:cNvSpPr/>
          <p:nvPr/>
        </p:nvSpPr>
        <p:spPr>
          <a:xfrm>
            <a:off x="1346157" y="157469"/>
            <a:ext cx="581406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FORMACIÓN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3557046" y="2153989"/>
            <a:ext cx="2729454" cy="897868"/>
            <a:chOff x="2281883" y="316982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16" name="Rectángulo redondeado 15"/>
            <p:cNvSpPr/>
            <p:nvPr/>
          </p:nvSpPr>
          <p:spPr>
            <a:xfrm>
              <a:off x="2281883" y="316982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2303423" y="338522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tx1"/>
                  </a:solidFill>
                </a:rPr>
                <a:t>3 Posiciones (Miranda et 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al.,  </a:t>
              </a:r>
              <a:r>
                <a:rPr lang="es-ES" sz="2000" b="1" dirty="0">
                  <a:solidFill>
                    <a:schemeClr val="tx1"/>
                  </a:solidFill>
                </a:rPr>
                <a:t>2019) </a:t>
              </a:r>
              <a:endParaRPr lang="es-CU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808333" y="3400140"/>
            <a:ext cx="2331191" cy="707886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Se identifica con la educación</a:t>
            </a:r>
            <a:endParaRPr lang="es-CU" sz="2000" dirty="0"/>
          </a:p>
        </p:txBody>
      </p:sp>
      <p:sp>
        <p:nvSpPr>
          <p:cNvPr id="19" name="Rectángulo 18"/>
          <p:cNvSpPr/>
          <p:nvPr/>
        </p:nvSpPr>
        <p:spPr>
          <a:xfrm>
            <a:off x="3557046" y="3400075"/>
            <a:ext cx="2331191" cy="1631216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Proceso que conduce a lograr los objetivos de la educación en los estudiantes</a:t>
            </a:r>
            <a:endParaRPr lang="es-CU" sz="2000" dirty="0"/>
          </a:p>
        </p:txBody>
      </p:sp>
      <p:sp>
        <p:nvSpPr>
          <p:cNvPr id="20" name="Rectángulo 19"/>
          <p:cNvSpPr/>
          <p:nvPr/>
        </p:nvSpPr>
        <p:spPr>
          <a:xfrm>
            <a:off x="6366295" y="3410707"/>
            <a:ext cx="2331191" cy="1015663"/>
          </a:xfrm>
          <a:prstGeom prst="rect">
            <a:avLst/>
          </a:prstGeom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Resultado de la educación recibida</a:t>
            </a:r>
            <a:endParaRPr lang="es-CU" sz="2000" dirty="0"/>
          </a:p>
        </p:txBody>
      </p:sp>
      <p:sp>
        <p:nvSpPr>
          <p:cNvPr id="2" name="Rectángulo 1"/>
          <p:cNvSpPr/>
          <p:nvPr/>
        </p:nvSpPr>
        <p:spPr>
          <a:xfrm>
            <a:off x="633020" y="5380672"/>
            <a:ext cx="876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“La casi totalidad de los autores consultados la identifican con un </a:t>
            </a:r>
            <a:r>
              <a:rPr lang="es-ES" b="1" dirty="0"/>
              <a:t>proceso de desarrollo</a:t>
            </a:r>
            <a:r>
              <a:rPr lang="es-ES" dirty="0"/>
              <a:t>, y como tal, es un proceso permanente de cambios sucesivos en el desarrollo de la personalidad en los que puede haber momentos de estancamiento, desviación, pero siempre en una relación sucesiva y ascendente” (Miranda et </a:t>
            </a:r>
            <a:r>
              <a:rPr lang="es-ES" dirty="0" smtClean="0"/>
              <a:t>al., </a:t>
            </a:r>
            <a:r>
              <a:rPr lang="es-ES" dirty="0"/>
              <a:t>2019, p.5).</a:t>
            </a:r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36288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13644" y="796636"/>
            <a:ext cx="782342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Ley de transformación de los cambios cuantitativos en cualitativos</a:t>
            </a:r>
            <a:r>
              <a:rPr lang="es-ES" dirty="0"/>
              <a:t>:   el movimiento de la materia, de la historia, de las sociedades y del pensamiento, su evolución y su desarrollo, se produce por cambios que son tanto </a:t>
            </a:r>
            <a:r>
              <a:rPr lang="es-ES" b="1" dirty="0"/>
              <a:t>cuantitativos como cualitativos</a:t>
            </a:r>
            <a:r>
              <a:rPr lang="es-ES" dirty="0"/>
              <a:t>, y que la acumulación de cambios cuantitativos conduce necesariamente a cambios cualitativos.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831865" y="4746977"/>
            <a:ext cx="350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U" dirty="0"/>
          </a:p>
        </p:txBody>
      </p:sp>
      <p:sp>
        <p:nvSpPr>
          <p:cNvPr id="15" name="Rectángulo 14"/>
          <p:cNvSpPr/>
          <p:nvPr/>
        </p:nvSpPr>
        <p:spPr>
          <a:xfrm>
            <a:off x="1557584" y="154303"/>
            <a:ext cx="581406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DESARROLLO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409244" y="3178489"/>
            <a:ext cx="3962400" cy="654088"/>
            <a:chOff x="2281883" y="316982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21" name="Rectángulo redondeado 20"/>
            <p:cNvSpPr/>
            <p:nvPr/>
          </p:nvSpPr>
          <p:spPr>
            <a:xfrm>
              <a:off x="2281883" y="316982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2303423" y="338522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 err="1" smtClean="0">
                  <a:solidFill>
                    <a:schemeClr val="tx1"/>
                  </a:solidFill>
                </a:rPr>
                <a:t>Vigotsky</a:t>
              </a:r>
              <a:r>
                <a:rPr lang="es-ES" sz="2000" b="1" dirty="0" smtClean="0">
                  <a:solidFill>
                    <a:schemeClr val="tx1"/>
                  </a:solidFill>
                </a:rPr>
                <a:t>, </a:t>
              </a:r>
              <a:r>
                <a:rPr lang="es-ES" sz="2000" b="1" dirty="0">
                  <a:solidFill>
                    <a:schemeClr val="tx1"/>
                  </a:solidFill>
                </a:rPr>
                <a:t>1987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45" y="3299178"/>
            <a:ext cx="1933575" cy="267652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2875844" y="3846731"/>
            <a:ext cx="641604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El desarrollo es un </a:t>
            </a:r>
            <a:r>
              <a:rPr lang="es-ES" b="1" dirty="0"/>
              <a:t>movimiento dinámico</a:t>
            </a:r>
            <a:r>
              <a:rPr lang="es-ES" dirty="0"/>
              <a:t>, de lo simple a lo complejo, de lo viejo a lo nuevo, siendo su fuente de impulso el </a:t>
            </a:r>
            <a:r>
              <a:rPr lang="es-ES" b="1" dirty="0" err="1"/>
              <a:t>automovimiento</a:t>
            </a:r>
            <a:r>
              <a:rPr lang="es-ES" b="1" dirty="0"/>
              <a:t> </a:t>
            </a:r>
            <a:r>
              <a:rPr lang="es-ES" dirty="0"/>
              <a:t>que parte del surgimiento  y solución de las </a:t>
            </a:r>
            <a:r>
              <a:rPr lang="es-ES" b="1" dirty="0"/>
              <a:t>contradicciones internas, en relación mutua con el medio circundante.</a:t>
            </a:r>
            <a:endParaRPr lang="es-CU" b="1" dirty="0"/>
          </a:p>
        </p:txBody>
      </p:sp>
      <p:grpSp>
        <p:nvGrpSpPr>
          <p:cNvPr id="24" name="Grupo 23"/>
          <p:cNvGrpSpPr/>
          <p:nvPr/>
        </p:nvGrpSpPr>
        <p:grpSpPr>
          <a:xfrm>
            <a:off x="664140" y="6081821"/>
            <a:ext cx="4726305" cy="654088"/>
            <a:chOff x="2281883" y="316982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25" name="Rectángulo redondeado 24"/>
            <p:cNvSpPr/>
            <p:nvPr/>
          </p:nvSpPr>
          <p:spPr>
            <a:xfrm>
              <a:off x="2281883" y="316982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2303423" y="338522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tx1"/>
                  </a:solidFill>
                </a:rPr>
                <a:t>Principio de la interrelación dialéctica enseñanza-desarrollo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511040" y="6049891"/>
            <a:ext cx="3962400" cy="654088"/>
            <a:chOff x="2281883" y="316982"/>
            <a:chExt cx="844176" cy="44124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</p:grpSpPr>
        <p:sp>
          <p:nvSpPr>
            <p:cNvPr id="16" name="Rectángulo redondeado 15"/>
            <p:cNvSpPr/>
            <p:nvPr/>
          </p:nvSpPr>
          <p:spPr>
            <a:xfrm>
              <a:off x="2281883" y="316982"/>
              <a:ext cx="844176" cy="441245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2303423" y="338522"/>
              <a:ext cx="801096" cy="3981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chemeClr val="tx1"/>
                  </a:solidFill>
                </a:rPr>
                <a:t>Zona de Desarrollo Próximo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7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Diferentes posiciones para asumir la relación educación-desarrollo</a:t>
            </a:r>
            <a:endParaRPr lang="es-CU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5411855"/>
              </p:ext>
            </p:extLst>
          </p:nvPr>
        </p:nvGraphicFramePr>
        <p:xfrm>
          <a:off x="177348" y="1722922"/>
          <a:ext cx="10891703" cy="4290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35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84799" cy="666044"/>
          </a:xfrm>
        </p:spPr>
        <p:txBody>
          <a:bodyPr/>
          <a:lstStyle/>
          <a:p>
            <a:r>
              <a:rPr lang="es-ES" dirty="0" smtClean="0"/>
              <a:t>¿Qué es el aprendizaje?</a:t>
            </a:r>
            <a:endParaRPr lang="es-CU" dirty="0"/>
          </a:p>
        </p:txBody>
      </p:sp>
      <p:sp>
        <p:nvSpPr>
          <p:cNvPr id="4" name="Rectángulo 3"/>
          <p:cNvSpPr/>
          <p:nvPr/>
        </p:nvSpPr>
        <p:spPr>
          <a:xfrm>
            <a:off x="2466623" y="3938179"/>
            <a:ext cx="73885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es-E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¿Qué se entiende por p</a:t>
            </a:r>
            <a:r>
              <a:rPr lang="es-ES" sz="3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roceso de enseñanza-aprendizaje</a:t>
            </a:r>
            <a:r>
              <a:rPr lang="es-E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  <a:endParaRPr lang="es-C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466623" y="2432755"/>
            <a:ext cx="5384799" cy="666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/>
              <a:t>¿Qué es la enseñanza?</a:t>
            </a:r>
            <a:endParaRPr lang="es-CU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11" y="216488"/>
            <a:ext cx="2178756" cy="21787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3" y="3045873"/>
            <a:ext cx="1606281" cy="35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“La Didáctica, rama fundamental de la Pedagogía, tiene como </a:t>
            </a:r>
            <a:r>
              <a:rPr lang="es-ES" dirty="0" smtClean="0"/>
              <a:t>objeto </a:t>
            </a:r>
            <a:r>
              <a:rPr lang="es-ES" dirty="0"/>
              <a:t>de </a:t>
            </a:r>
            <a:r>
              <a:rPr lang="es-ES" dirty="0" smtClean="0"/>
              <a:t>estudio:  </a:t>
            </a:r>
            <a:br>
              <a:rPr lang="es-ES" dirty="0" smtClean="0"/>
            </a:br>
            <a:r>
              <a:rPr lang="es-ES" b="1" dirty="0" smtClean="0"/>
              <a:t>El </a:t>
            </a:r>
            <a:r>
              <a:rPr lang="es-ES" b="1" dirty="0"/>
              <a:t>Proceso de Enseñanza – Aprendizaje</a:t>
            </a:r>
            <a:r>
              <a:rPr lang="es-ES" b="1" dirty="0" smtClean="0"/>
              <a:t>” </a:t>
            </a:r>
            <a:endParaRPr lang="es-ES" b="1" dirty="0"/>
          </a:p>
        </p:txBody>
      </p:sp>
      <p:sp>
        <p:nvSpPr>
          <p:cNvPr id="4" name="Flecha abajo 3"/>
          <p:cNvSpPr/>
          <p:nvPr/>
        </p:nvSpPr>
        <p:spPr>
          <a:xfrm>
            <a:off x="4516915" y="2247441"/>
            <a:ext cx="661012" cy="705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U"/>
          </a:p>
        </p:txBody>
      </p:sp>
      <p:sp>
        <p:nvSpPr>
          <p:cNvPr id="5" name="Rectángulo 4"/>
          <p:cNvSpPr/>
          <p:nvPr/>
        </p:nvSpPr>
        <p:spPr>
          <a:xfrm>
            <a:off x="815249" y="3413667"/>
            <a:ext cx="826265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 pedagógico escolar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posee las características esenciales de éste, pero se distingue por ser mucho más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sistemático, planificado, dirigido y específico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cuanto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interrelación maestro - alumno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deviene en un accionar didáctico mucho más directo, cuyo único fin es el desarrollo integral de la personalidad de los educandos.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(González,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Recarey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2007).</a:t>
            </a:r>
            <a:endParaRPr lang="es-C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62954" y="5103674"/>
            <a:ext cx="3540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Enseñanza</a:t>
            </a:r>
            <a:endParaRPr lang="es-CU" dirty="0"/>
          </a:p>
          <a:p>
            <a:r>
              <a:rPr lang="es-ES" b="1" dirty="0"/>
              <a:t>Aprendizaje</a:t>
            </a:r>
            <a:endParaRPr lang="es-CU" dirty="0"/>
          </a:p>
          <a:p>
            <a:r>
              <a:rPr lang="es-ES" b="1" dirty="0"/>
              <a:t>Componentes didácticos</a:t>
            </a:r>
            <a:endParaRPr lang="es-CU" dirty="0"/>
          </a:p>
          <a:p>
            <a:r>
              <a:rPr lang="es-ES" b="1" dirty="0"/>
              <a:t>Estrategias de aprendizaje</a:t>
            </a:r>
            <a:endParaRPr lang="es-CU" dirty="0"/>
          </a:p>
          <a:p>
            <a:r>
              <a:rPr lang="es-ES" b="1" dirty="0"/>
              <a:t>Contexto educativo</a:t>
            </a:r>
            <a:endParaRPr lang="es-CU" dirty="0"/>
          </a:p>
          <a:p>
            <a:r>
              <a:rPr lang="es-ES" b="1" dirty="0"/>
              <a:t>Modos de actuación</a:t>
            </a:r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17091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603</TotalTime>
  <Words>1594</Words>
  <Application>Microsoft Office PowerPoint</Application>
  <PresentationFormat>Panorámica</PresentationFormat>
  <Paragraphs>178</Paragraphs>
  <Slides>19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Algerian</vt:lpstr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Faceta</vt:lpstr>
      <vt:lpstr>Tema 1. Categorías y conceptos fundamentales.   </vt:lpstr>
      <vt:lpstr>Objetivos</vt:lpstr>
      <vt:lpstr>¿Qué es la Pedagogía?</vt:lpstr>
      <vt:lpstr>Presentación de PowerPoint</vt:lpstr>
      <vt:lpstr>Presentación de PowerPoint</vt:lpstr>
      <vt:lpstr>Presentación de PowerPoint</vt:lpstr>
      <vt:lpstr>Diferentes posiciones para asumir la relación educación-desarrollo</vt:lpstr>
      <vt:lpstr>¿Qué es el aprendizaje?</vt:lpstr>
      <vt:lpstr>“La Didáctica, rama fundamental de la Pedagogía, tiene como objeto de estudio:   El Proceso de Enseñanza – Aprendizaje” </vt:lpstr>
      <vt:lpstr>Aprendizaje</vt:lpstr>
      <vt:lpstr>Aprendizaje</vt:lpstr>
      <vt:lpstr>Componentes sistémicos del aprendizaje</vt:lpstr>
      <vt:lpstr>APRENDER CONFORMA UNA UNIDAD CON ENSEÑAR</vt:lpstr>
      <vt:lpstr>Presentación de PowerPoint</vt:lpstr>
      <vt:lpstr>Presentación de PowerPoint</vt:lpstr>
      <vt:lpstr>Realice su propia representación gráfica del proceso enseñanza-aprendizaje</vt:lpstr>
      <vt:lpstr>Presentación de PowerPoint</vt:lpstr>
      <vt:lpstr>Orientaciones para Seminario. Tipo: Ponente-oponente 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1. Categorías y conceptos didácticos fundamentales.   </dc:title>
  <dc:creator>MARLON</dc:creator>
  <cp:lastModifiedBy>MARLON</cp:lastModifiedBy>
  <cp:revision>74</cp:revision>
  <dcterms:created xsi:type="dcterms:W3CDTF">2024-04-19T15:48:54Z</dcterms:created>
  <dcterms:modified xsi:type="dcterms:W3CDTF">2025-07-12T08:25:57Z</dcterms:modified>
</cp:coreProperties>
</file>