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306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OIMA" initials="A" lastIdx="1" clrIdx="0">
    <p:extLst>
      <p:ext uri="{19B8F6BF-5375-455C-9EA6-DF929625EA0E}">
        <p15:presenceInfo xmlns:p15="http://schemas.microsoft.com/office/powerpoint/2012/main" userId="ALOIM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49" autoAdjust="0"/>
    <p:restoredTop sz="92998" autoAdjust="0"/>
  </p:normalViewPr>
  <p:slideViewPr>
    <p:cSldViewPr>
      <p:cViewPr varScale="1">
        <p:scale>
          <a:sx n="69" d="100"/>
          <a:sy n="69" d="100"/>
        </p:scale>
        <p:origin x="60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iedra%20del%20Sol%20de%20Paredon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057" y="0"/>
            <a:ext cx="916605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670823" y="2313072"/>
            <a:ext cx="2693883" cy="733927"/>
          </a:xfrm>
        </p:spPr>
        <p:txBody>
          <a:bodyPr/>
          <a:lstStyle/>
          <a:p>
            <a:pPr eaLnBrk="1" hangingPunct="1"/>
            <a:r>
              <a:rPr lang="es-MX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La Piedra</a:t>
            </a:r>
            <a:endParaRPr lang="es-E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978743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971600" y="222568"/>
            <a:ext cx="6942221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300" b="1" dirty="0" smtClean="0">
                <a:latin typeface="Franklin Gothic Medium" panose="020B0603020102020204" pitchFamily="34" charset="0"/>
              </a:rPr>
              <a:t>¿Qué </a:t>
            </a:r>
            <a:r>
              <a:rPr lang="es-ES" sz="44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mensaje</a:t>
            </a:r>
            <a:r>
              <a:rPr lang="es-ES" sz="3300" b="1" dirty="0" smtClean="0">
                <a:latin typeface="Franklin Gothic Medium" panose="020B0603020102020204" pitchFamily="34" charset="0"/>
              </a:rPr>
              <a:t> nos trasmite </a:t>
            </a:r>
            <a:r>
              <a:rPr lang="es-ES_tradnl" sz="3300" b="1" dirty="0" smtClean="0">
                <a:latin typeface="Franklin Gothic Medium" panose="020B0603020102020204" pitchFamily="34" charset="0"/>
              </a:rPr>
              <a:t>la </a:t>
            </a:r>
            <a:r>
              <a:rPr lang="es-ES_tradnl" sz="3300" b="1" dirty="0">
                <a:latin typeface="Franklin Gothic Medium" panose="020B0603020102020204" pitchFamily="34" charset="0"/>
              </a:rPr>
              <a:t>piedra?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5292080" y="2291868"/>
            <a:ext cx="2961409" cy="3610407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MX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No existe </a:t>
            </a:r>
            <a:r>
              <a:rPr lang="es-MX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piedra</a:t>
            </a:r>
            <a:r>
              <a:rPr lang="es-MX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en tu camino que no puedas aprovechar para tu propio </a:t>
            </a:r>
            <a:r>
              <a:rPr lang="es-MX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crecimiento</a:t>
            </a:r>
            <a:endParaRPr lang="es-ES" sz="33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</a:endParaRPr>
          </a:p>
        </p:txBody>
      </p:sp>
      <p:pic>
        <p:nvPicPr>
          <p:cNvPr id="5" name="Picture 3" descr="20070926181450-piedr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717" y="2838606"/>
            <a:ext cx="3397993" cy="3371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921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" t="-12978" r="-1001" b="12978"/>
          <a:stretch/>
        </p:blipFill>
        <p:spPr>
          <a:xfrm>
            <a:off x="755576" y="764704"/>
            <a:ext cx="3381280" cy="4032448"/>
          </a:xfrm>
          <a:prstGeom prst="rect">
            <a:avLst/>
          </a:prstGeom>
        </p:spPr>
      </p:pic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19672" y="692696"/>
            <a:ext cx="6213475" cy="650875"/>
          </a:xfrm>
        </p:spPr>
        <p:txBody>
          <a:bodyPr>
            <a:noAutofit/>
          </a:bodyPr>
          <a:lstStyle/>
          <a:p>
            <a:pPr eaLnBrk="1" hangingPunct="1"/>
            <a:r>
              <a:rPr lang="es-MX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El distraído tropezó con ella</a:t>
            </a:r>
            <a:endParaRPr lang="es-E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0" t="7729" r="7379" b="36229"/>
          <a:stretch/>
        </p:blipFill>
        <p:spPr>
          <a:xfrm>
            <a:off x="4427984" y="2780928"/>
            <a:ext cx="3313185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833617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230117" y="692696"/>
            <a:ext cx="6683765" cy="569202"/>
          </a:xfrm>
        </p:spPr>
        <p:txBody>
          <a:bodyPr>
            <a:noAutofit/>
          </a:bodyPr>
          <a:lstStyle/>
          <a:p>
            <a:pPr eaLnBrk="1" hangingPunct="1"/>
            <a:r>
              <a:rPr lang="es-MX" sz="3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El violento la utilizó como proyectil</a:t>
            </a:r>
            <a:endParaRPr lang="es-ES" sz="33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566" y="3212976"/>
            <a:ext cx="2739090" cy="2725663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1843155"/>
            <a:ext cx="4566070" cy="2739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175796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87963" y="548680"/>
            <a:ext cx="6683765" cy="56663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MX" sz="33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El emprendedor construyó con ella</a:t>
            </a:r>
            <a:endParaRPr lang="es-ES" sz="3300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8195" name="Picture 3" descr="muros-de-piedra-construi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44824"/>
            <a:ext cx="5256584" cy="402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3143098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052736"/>
            <a:ext cx="7798878" cy="528620"/>
          </a:xfrm>
        </p:spPr>
        <p:txBody>
          <a:bodyPr>
            <a:noAutofit/>
          </a:bodyPr>
          <a:lstStyle/>
          <a:p>
            <a:pPr eaLnBrk="1" hangingPunct="1"/>
            <a:r>
              <a:rPr lang="es-MX" sz="33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El campesino, cansado, la utilizó de asiento</a:t>
            </a:r>
            <a:endParaRPr lang="es-ES" sz="3300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711" y="2492896"/>
            <a:ext cx="5040560" cy="2888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958698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200947" y="692696"/>
            <a:ext cx="6742106" cy="773802"/>
          </a:xfrm>
        </p:spPr>
        <p:txBody>
          <a:bodyPr>
            <a:normAutofit/>
          </a:bodyPr>
          <a:lstStyle/>
          <a:p>
            <a:pPr eaLnBrk="1" hangingPunct="1"/>
            <a:r>
              <a:rPr lang="es-MX" sz="33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Para algunos niños fue un juguete</a:t>
            </a:r>
            <a:endParaRPr lang="es-ES" sz="3300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05" b="12465"/>
          <a:stretch/>
        </p:blipFill>
        <p:spPr>
          <a:xfrm>
            <a:off x="1403648" y="1916832"/>
            <a:ext cx="6078282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859111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991172" y="620688"/>
            <a:ext cx="3161655" cy="40440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MX" sz="33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Neruda la poetizó</a:t>
            </a:r>
            <a:endParaRPr lang="es-ES" sz="3300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475656" y="1985800"/>
            <a:ext cx="2430066" cy="3670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453" tIns="34226" rIns="68453" bIns="34226" anchor="ctr">
            <a:spAutoFit/>
          </a:bodyPr>
          <a:lstStyle/>
          <a:p>
            <a:r>
              <a:rPr lang="es-ES" sz="2400" b="1" i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Las piedrecitas </a:t>
            </a:r>
            <a:r>
              <a:rPr lang="es-ES" sz="2400" b="1" i="1" dirty="0">
                <a:latin typeface="Franklin Gothic Medium" panose="020B0603020102020204" pitchFamily="34" charset="0"/>
              </a:rPr>
              <a:t>puras, </a:t>
            </a:r>
            <a:br>
              <a:rPr lang="es-ES" sz="2400" b="1" i="1" dirty="0">
                <a:latin typeface="Franklin Gothic Medium" panose="020B0603020102020204" pitchFamily="34" charset="0"/>
              </a:rPr>
            </a:br>
            <a:r>
              <a:rPr lang="es-ES" sz="2400" b="1" i="1" dirty="0">
                <a:latin typeface="Franklin Gothic Medium" panose="020B0603020102020204" pitchFamily="34" charset="0"/>
              </a:rPr>
              <a:t>olivas </a:t>
            </a:r>
            <a:r>
              <a:rPr lang="es-ES" b="1" i="1" dirty="0">
                <a:latin typeface="Franklin Gothic Medium" panose="020B0603020102020204" pitchFamily="34" charset="0"/>
              </a:rPr>
              <a:t>ovaladas 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fueron antes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población 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de las viñas 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del océano, 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racimos agrupados, 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uvas de los panales 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sumergidos: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la ola las desgranaba, 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caían en el viento,</a:t>
            </a:r>
            <a:r>
              <a:rPr lang="es-ES" b="1" dirty="0">
                <a:latin typeface="Franklin Gothic Medium" panose="020B0603020102020204" pitchFamily="34" charset="0"/>
              </a:rPr>
              <a:t> 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572000" y="2057186"/>
            <a:ext cx="3807619" cy="3393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453" tIns="34226" rIns="68453" bIns="3422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b="1" i="1" dirty="0">
                <a:latin typeface="Franklin Gothic Medium" panose="020B0603020102020204" pitchFamily="34" charset="0"/>
              </a:rPr>
              <a:t>rodaban al </a:t>
            </a:r>
            <a:r>
              <a:rPr lang="es-ES" b="1" i="1" dirty="0" smtClean="0">
                <a:latin typeface="Franklin Gothic Medium" panose="020B0603020102020204" pitchFamily="34" charset="0"/>
              </a:rPr>
              <a:t>abismo</a:t>
            </a:r>
            <a:r>
              <a:rPr lang="es-ES" b="1" i="1" dirty="0">
                <a:latin typeface="Franklin Gothic Medium" panose="020B0603020102020204" pitchFamily="34" charset="0"/>
              </a:rPr>
              <a:t/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entre lentos pescados, 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sonámbulas medusas, 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colas de lacerantes tiburones, 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corvinas como balas! 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las piedras transparentes, 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las suavísimas piedras, 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piedrecitas,  resbalaron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hacia el fondo del húmedo reinado, 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más abajo, hacia donde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sale otra vez el cielo </a:t>
            </a:r>
            <a:br>
              <a:rPr lang="es-ES" b="1" i="1" dirty="0">
                <a:latin typeface="Franklin Gothic Medium" panose="020B0603020102020204" pitchFamily="34" charset="0"/>
              </a:rPr>
            </a:br>
            <a:r>
              <a:rPr lang="es-ES" b="1" i="1" dirty="0">
                <a:latin typeface="Franklin Gothic Medium" panose="020B0603020102020204" pitchFamily="34" charset="0"/>
              </a:rPr>
              <a:t>y muere el mar sobre sus alcachofas.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217845" y="1584105"/>
            <a:ext cx="2211554" cy="346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453" tIns="34226" rIns="68453" bIns="3422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MX" b="1" i="1" dirty="0">
                <a:latin typeface="Franklin Gothic Medium" panose="020B0603020102020204" pitchFamily="34" charset="0"/>
              </a:rPr>
              <a:t>Piedras para María</a:t>
            </a:r>
            <a:endParaRPr lang="es-ES" b="1" i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4693"/>
      </p:ext>
    </p:extLst>
  </p:cSld>
  <p:clrMapOvr>
    <a:masterClrMapping/>
  </p:clrMapOvr>
  <p:transition advClick="0" advTm="35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760" y="980728"/>
            <a:ext cx="3914378" cy="451683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MX" sz="33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David mató a Goliat</a:t>
            </a:r>
            <a:endParaRPr lang="es-ES" sz="3300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055" y="1844824"/>
            <a:ext cx="5792937" cy="4063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907931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548680"/>
            <a:ext cx="7014292" cy="960668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MX" sz="33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Miguel Ángel le sacó una </a:t>
            </a:r>
            <a:br>
              <a:rPr lang="es-MX" sz="33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</a:br>
            <a:r>
              <a:rPr lang="es-MX" sz="33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bella escultura</a:t>
            </a:r>
            <a:endParaRPr lang="es-ES" sz="3300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13315" name="Picture 3" descr="lanotterv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326" y="2060848"/>
            <a:ext cx="5847347" cy="4068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7357435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Personalizado 2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B32C16"/>
      </a:accent1>
      <a:accent2>
        <a:srgbClr val="F2BE9F"/>
      </a:accent2>
      <a:accent3>
        <a:srgbClr val="6DAA2D"/>
      </a:accent3>
      <a:accent4>
        <a:srgbClr val="F5CD2D"/>
      </a:accent4>
      <a:accent5>
        <a:srgbClr val="BDE296"/>
      </a:accent5>
      <a:accent6>
        <a:srgbClr val="6DAA2D"/>
      </a:accent6>
      <a:hlink>
        <a:srgbClr val="49711E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>
        <a:noFill/>
      </a:spPr>
      <a:bodyPr wrap="square" lIns="91440" tIns="45720" rIns="91440" bIns="45720">
        <a:spAutoFit/>
      </a:bodyPr>
      <a:lstStyle>
        <a:defPPr algn="just">
          <a:lnSpc>
            <a:spcPct val="150000"/>
          </a:lnSpc>
          <a:defRPr sz="3600" b="1" dirty="0" smtClean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latin typeface="Franklin Gothic Medium" pitchFamily="34" charset="0"/>
          </a:defRPr>
        </a:defPPr>
      </a:lst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2645</TotalTime>
  <Words>77</Words>
  <Application>Microsoft Office PowerPoint</Application>
  <PresentationFormat>Presentación en pantalla (4:3)</PresentationFormat>
  <Paragraphs>14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Century Schoolbook</vt:lpstr>
      <vt:lpstr>Franklin Gothic Medium</vt:lpstr>
      <vt:lpstr>Wingdings</vt:lpstr>
      <vt:lpstr>Wingdings 2</vt:lpstr>
      <vt:lpstr>Mirador</vt:lpstr>
      <vt:lpstr>La Piedra</vt:lpstr>
      <vt:lpstr>El distraído tropezó con ella</vt:lpstr>
      <vt:lpstr>El violento la utilizó como proyectil</vt:lpstr>
      <vt:lpstr>El emprendedor construyó con ella</vt:lpstr>
      <vt:lpstr>El campesino, cansado, la utilizó de asiento</vt:lpstr>
      <vt:lpstr>Para algunos niños fue un juguete</vt:lpstr>
      <vt:lpstr>Neruda la poetizó</vt:lpstr>
      <vt:lpstr>David mató a Goliat</vt:lpstr>
      <vt:lpstr>Miguel Ángel le sacó una  bella escultura</vt:lpstr>
      <vt:lpstr>No existe piedra en tu camino que no puedas aprovechar para tu propio crecimiento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casa</dc:creator>
  <cp:lastModifiedBy>ALOIMA</cp:lastModifiedBy>
  <cp:revision>234</cp:revision>
  <dcterms:created xsi:type="dcterms:W3CDTF">2023-01-24T15:07:39Z</dcterms:created>
  <dcterms:modified xsi:type="dcterms:W3CDTF">2026-04-22T02:43:40Z</dcterms:modified>
</cp:coreProperties>
</file>