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3.xml" ContentType="application/vnd.openxmlformats-officedocument.theme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firstSlideNum="1" rtl="0" saveSubsetFonts="0" serverZoom="0" showSpecialPlsOnTitleSld="1">
  <p:sldMasterIdLst>
    <p:sldMasterId id="2147483660" r:id="rId1"/>
  </p:sldMasterIdLst>
  <p:notesMasterIdLst>
    <p:notesMasterId r:id="rId2"/>
  </p:notesMasterIdLst>
  <p:sldIdLst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</p:sldIdLst>
  <p:sldSz type="custom" cy="6858000" cx="12192000"/>
  <p:notesSz cx="6858000" cy="9144000"/>
  <p:defaultTextStyle>
    <a:lvl1pPr algn="l" eaLnBrk="0" fontAlgn="base" hangingPunct="0" indent="0" latinLnBrk="0" marL="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Calibri" pitchFamily="34" charset="0"/>
        <a:sym typeface="Calibri" pitchFamily="34" charset="0"/>
      </a:defRPr>
    </a:lvl1pPr>
    <a:lvl2pPr algn="l" eaLnBrk="0" fontAlgn="base" hangingPunct="0" indent="0" latinLnBrk="0" marL="4572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Calibri" pitchFamily="34" charset="0"/>
        <a:sym typeface="Calibri" pitchFamily="34" charset="0"/>
      </a:defRPr>
    </a:lvl2pPr>
    <a:lvl3pPr algn="l" eaLnBrk="0" fontAlgn="base" hangingPunct="0" indent="0" latinLnBrk="0" marL="9144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Calibri" pitchFamily="34" charset="0"/>
        <a:sym typeface="Calibri" pitchFamily="34" charset="0"/>
      </a:defRPr>
    </a:lvl3pPr>
    <a:lvl4pPr algn="l" eaLnBrk="0" fontAlgn="base" hangingPunct="0" indent="0" latinLnBrk="0" marL="13716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Calibri" pitchFamily="34" charset="0"/>
        <a:sym typeface="Calibri" pitchFamily="34" charset="0"/>
      </a:defRPr>
    </a:lvl4pPr>
    <a:lvl5pPr algn="l" eaLnBrk="0" fontAlgn="base" hangingPunct="0" indent="0" latinLnBrk="0" marL="182880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Calibri" pitchFamily="34" charset="0"/>
        <a:sym typeface="Calibri" pitchFamily="34" charset="0"/>
      </a:defRPr>
    </a:lvl5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 showOutlineIcons="1" snapVertSplitter="0" vertBarState="restored" horzBarState="restored" preferSingleView="0">
    <p:restoredLeft sz="15620"/>
    <p:restoredTop sz="94660"/>
  </p:normalViewPr>
  <p:slideViewPr>
    <p:cSldViewPr showGuides="0" snapToGrid="0" snapToObjects="0">
      <p:cViewPr varScale="1">
        <p:scale>
          <a:sx n="62" d="100"/>
          <a:sy n="62" d="100"/>
        </p:scale>
        <p:origin x="84" y="150"/>
      </p:cViewPr>
      <p:guideLst>
        <p:guide orient="horz" pos="2160"/>
        <p:guide orient="vert" pos="3840"/>
      </p:guideLst>
    </p:cSldViewPr>
  </p:slideViewPr>
  <p:gridSpacing cx="0" cy="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tableStyles" Target="tableStyles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3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37" name="1 Marcador de encabezado"/>
          <p:cNvSpPr/>
          <p:nvPr>
            <p:ph type="hdr" sz="quarter" idx="0"/>
          </p:nvPr>
        </p:nvSpPr>
        <p:spPr>
          <a:xfrm rot="0">
            <a:off x="0" y="0"/>
            <a:ext cx="29718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p>
            <a:pPr eaLnBrk="1" hangingPunct="1" lvl="0"/>
            <a:endParaRPr altLang="en-US" sz="1200" lang="es-ES"/>
          </a:p>
        </p:txBody>
      </p:sp>
      <p:sp>
        <p:nvSpPr>
          <p:cNvPr id="1048638" name="2 Marcador de fecha"/>
          <p:cNvSpPr/>
          <p:nvPr>
            <p:ph type="dt" sz="full" idx="1"/>
          </p:nvPr>
        </p:nvSpPr>
        <p:spPr>
          <a:xfrm rot="0">
            <a:off x="3884612" y="0"/>
            <a:ext cx="2971800" cy="4572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p>
            <a:pPr algn="r" eaLnBrk="1" hangingPunct="1" lvl="0"/>
            <a:fld id="{566ABCEB-ACFC-4714-9973-3DA970169C29}" type="datetime1">
              <a:rPr altLang="en-US" sz="1200" lang="es-ES"/>
              <a:pPr algn="r" eaLnBrk="1" hangingPunct="1" lvl="0"/>
            </a:fld>
            <a:endParaRPr altLang="en-US" sz="1200" lang="es-ES"/>
          </a:p>
        </p:txBody>
      </p:sp>
      <p:sp>
        <p:nvSpPr>
          <p:cNvPr id="1048639" name="3 Marcador de imagen de diapositiva"/>
          <p:cNvSpPr/>
          <p:nvPr>
            <p:ph type="sldImg" sz="full" idx="2"/>
          </p:nvPr>
        </p:nvSpPr>
        <p:spPr>
          <a:xfrm rot="0">
            <a:off x="381000" y="685800"/>
            <a:ext cx="6096000" cy="3429000"/>
          </a:xfrm>
          <a:prstGeom prst="rect"/>
          <a:noFill/>
          <a:ln w="12700" cap="flat" cmpd="sng">
            <a:solidFill>
              <a:srgbClr val="000000">
                <a:alpha val="100000"/>
              </a:srgbClr>
            </a:solidFill>
            <a:prstDash val="solid"/>
            <a:round/>
          </a:ln>
        </p:spPr>
        <p:txBody>
          <a:bodyPr anchor="ctr" bIns="45720" lIns="91440" rIns="91440" tIns="45720" vert="horz"/>
          <a:p/>
        </p:txBody>
      </p:sp>
      <p:sp>
        <p:nvSpPr>
          <p:cNvPr id="1048640" name="4 Marcador de notas"/>
          <p:cNvSpPr/>
          <p:nvPr>
            <p:ph type="body" sz="quarter" idx="3"/>
          </p:nvPr>
        </p:nvSpPr>
        <p:spPr>
          <a:xfrm rot="0"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p>
            <a:pPr lvl="0"/>
            <a:r>
              <a:rPr altLang="en-US" lang="es-ES"/>
              <a:t>Haga clic para modificar el estilo de texto del patrón</a:t>
            </a:r>
          </a:p>
          <a:p>
            <a:pPr lvl="1"/>
            <a:r>
              <a:rPr altLang="en-US" lang="es-ES"/>
              <a:t>Segundo nivel</a:t>
            </a:r>
          </a:p>
          <a:p>
            <a:pPr lvl="2"/>
            <a:r>
              <a:rPr altLang="en-US" lang="es-ES"/>
              <a:t>Tercer nivel</a:t>
            </a:r>
          </a:p>
          <a:p>
            <a:pPr lvl="3"/>
            <a:r>
              <a:rPr altLang="en-US" lang="es-ES"/>
              <a:t>Cuarto nivel</a:t>
            </a:r>
          </a:p>
          <a:p>
            <a:pPr lvl="4"/>
            <a:r>
              <a:rPr altLang="en-US" lang="es-ES"/>
              <a:t>Quinto nivel</a:t>
            </a:r>
          </a:p>
        </p:txBody>
      </p:sp>
      <p:sp>
        <p:nvSpPr>
          <p:cNvPr id="1048641" name="5 Marcador de pie de página"/>
          <p:cNvSpPr/>
          <p:nvPr>
            <p:ph type="ftr" sz="quarter" idx="4"/>
          </p:nvPr>
        </p:nvSpPr>
        <p:spPr>
          <a:xfrm rot="0">
            <a:off x="0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 vert="horz"/>
          <a:p>
            <a:pPr eaLnBrk="1" hangingPunct="1" lvl="0"/>
            <a:endParaRPr altLang="en-US" sz="1200" lang="es-ES"/>
          </a:p>
        </p:txBody>
      </p:sp>
      <p:sp>
        <p:nvSpPr>
          <p:cNvPr id="1048642" name="6 Marcador de número de diapositiva"/>
          <p:cNvSpPr/>
          <p:nvPr>
            <p:ph type="sldNum" sz="quarter" idx="5"/>
          </p:nvPr>
        </p:nvSpPr>
        <p:spPr>
          <a:xfrm rot="0">
            <a:off x="3884612" y="8685212"/>
            <a:ext cx="2971800" cy="457200"/>
          </a:xfrm>
          <a:prstGeom prst="rect"/>
          <a:noFill/>
          <a:ln>
            <a:noFill/>
          </a:ln>
        </p:spPr>
        <p:txBody>
          <a:bodyPr anchor="b" bIns="45720" lIns="91440" rIns="91440" tIns="45720" vert="horz"/>
          <a:p>
            <a:pPr algn="r" eaLnBrk="1" hangingPunct="1" lvl="0"/>
            <a:fld id="{566ABCEB-ACFC-4714-9973-3DA970169C29}" type="slidenum">
              <a:rPr altLang="en-US" sz="1200" lang="es-ES"/>
              <a:pPr algn="r" eaLnBrk="1" hangingPunct="1" lvl="0"/>
            </a:fld>
            <a:endParaRPr altLang="en-US" sz="1200" lang="es-ES"/>
          </a:p>
        </p:txBody>
      </p:sp>
    </p:spTree>
  </p:cSld>
  <p:clrMap accent1="dk1" accent2="dk1" accent3="dk1" accent4="dk1" accent5="dk1" accent6="dk1" bg1="dk1" bg2="dk1" tx1="dk1" tx2="dk1" hlink="dk1" folHlink="dk1"/>
  <p:notesStyle>
    <a:lvl1pPr algn="l" eaLnBrk="0" fontAlgn="base" hangingPunct="0" indent="0" latinLnBrk="0" marL="0" rtl="0">
      <a:lnSpc>
        <a:spcPct val="100000"/>
      </a:lnSpc>
      <a:spcBef>
        <a:spcPct val="30000"/>
      </a:spcBef>
      <a:spcAft>
        <a:spcPct val="0"/>
      </a:spcAft>
      <a:buFontTx/>
      <a:buNone/>
      <a:defRPr baseline="0" b="0" sz="1200" i="0" u="none">
        <a:solidFill>
          <a:schemeClr val="dk1"/>
        </a:solidFill>
        <a:latin typeface="Calibri" pitchFamily="34" charset="0"/>
        <a:sym typeface="Calibri" pitchFamily="34" charset="0"/>
      </a:defRPr>
    </a:lvl1pPr>
    <a:lvl2pPr algn="l" eaLnBrk="0" fontAlgn="base" hangingPunct="0" indent="0" latinLnBrk="0" marL="457200" rtl="0">
      <a:lnSpc>
        <a:spcPct val="100000"/>
      </a:lnSpc>
      <a:spcBef>
        <a:spcPct val="30000"/>
      </a:spcBef>
      <a:spcAft>
        <a:spcPct val="0"/>
      </a:spcAft>
      <a:buFontTx/>
      <a:buNone/>
      <a:defRPr baseline="0" b="0" sz="1200" i="0" u="none">
        <a:solidFill>
          <a:schemeClr val="dk1"/>
        </a:solidFill>
        <a:latin typeface="Calibri" pitchFamily="34" charset="0"/>
        <a:sym typeface="Calibri" pitchFamily="34" charset="0"/>
      </a:defRPr>
    </a:lvl2pPr>
    <a:lvl3pPr algn="l" eaLnBrk="0" fontAlgn="base" hangingPunct="0" indent="0" latinLnBrk="0" marL="914400" rtl="0">
      <a:lnSpc>
        <a:spcPct val="100000"/>
      </a:lnSpc>
      <a:spcBef>
        <a:spcPct val="30000"/>
      </a:spcBef>
      <a:spcAft>
        <a:spcPct val="0"/>
      </a:spcAft>
      <a:buFontTx/>
      <a:buNone/>
      <a:defRPr baseline="0" b="0" sz="1200" i="0" u="none">
        <a:solidFill>
          <a:schemeClr val="dk1"/>
        </a:solidFill>
        <a:latin typeface="Calibri" pitchFamily="34" charset="0"/>
        <a:sym typeface="Calibri" pitchFamily="34" charset="0"/>
      </a:defRPr>
    </a:lvl3pPr>
    <a:lvl4pPr algn="l" eaLnBrk="0" fontAlgn="base" hangingPunct="0" indent="0" latinLnBrk="0" marL="1371600" rtl="0">
      <a:lnSpc>
        <a:spcPct val="100000"/>
      </a:lnSpc>
      <a:spcBef>
        <a:spcPct val="30000"/>
      </a:spcBef>
      <a:spcAft>
        <a:spcPct val="0"/>
      </a:spcAft>
      <a:buFontTx/>
      <a:buNone/>
      <a:defRPr baseline="0" b="0" sz="1200" i="0" u="none">
        <a:solidFill>
          <a:schemeClr val="dk1"/>
        </a:solidFill>
        <a:latin typeface="Calibri" pitchFamily="34" charset="0"/>
        <a:sym typeface="Calibri" pitchFamily="34" charset="0"/>
      </a:defRPr>
    </a:lvl4pPr>
    <a:lvl5pPr algn="l" eaLnBrk="0" fontAlgn="base" hangingPunct="0" indent="0" latinLnBrk="0" marL="1828800" rtl="0">
      <a:lnSpc>
        <a:spcPct val="100000"/>
      </a:lnSpc>
      <a:spcBef>
        <a:spcPct val="30000"/>
      </a:spcBef>
      <a:spcAft>
        <a:spcPct val="0"/>
      </a:spcAft>
      <a:buFontTx/>
      <a:buNone/>
      <a:defRPr baseline="0" b="0" sz="1200" i="0" u="none">
        <a:solidFill>
          <a:schemeClr val="dk1"/>
        </a:solidFill>
        <a:latin typeface="Calibri" pitchFamily="34" charset="0"/>
        <a:sym typeface="Calibri" pitchFamily="34" charset="0"/>
      </a:defRPr>
    </a:lvl5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Diapositiva de título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5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586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1048578" name="Marcador de fecha 3"/>
          <p:cNvSpPr/>
          <p:nvPr>
            <p:ph type="dt" sz="half" idx="2"/>
          </p:nvPr>
        </p:nvSpPr>
        <p:spPr>
          <a:xfrm rot="0"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s-ES">
                <a:solidFill>
                  <a:srgbClr val="898989"/>
                </a:solidFill>
              </a:rPr>
              <a:pPr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5"/>
          <p:cNvSpPr/>
          <p:nvPr>
            <p:ph type="sldNum" sz="quarter" idx="4"/>
          </p:nvPr>
        </p:nvSpPr>
        <p:spPr>
          <a:xfrm rot="0"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s-ES">
                <a:solidFill>
                  <a:srgbClr val="898989"/>
                </a:solidFill>
              </a:rPr>
              <a:pPr algn="r"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79" name="Marcador de pie de página 4"/>
          <p:cNvSpPr/>
          <p:nvPr>
            <p:ph type="ftr" sz="quarter" idx="3"/>
          </p:nvPr>
        </p:nvSpPr>
        <p:spPr>
          <a:xfrm rot="0"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200" lang="es-ES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ítulo y texto vertical"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34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578" name="Marcador de fecha 3"/>
          <p:cNvSpPr/>
          <p:nvPr>
            <p:ph type="dt" sz="half" idx="2"/>
          </p:nvPr>
        </p:nvSpPr>
        <p:spPr>
          <a:xfrm rot="0"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s-ES">
                <a:solidFill>
                  <a:srgbClr val="898989"/>
                </a:solidFill>
              </a:rPr>
              <a:pPr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5"/>
          <p:cNvSpPr/>
          <p:nvPr>
            <p:ph type="sldNum" sz="quarter" idx="4"/>
          </p:nvPr>
        </p:nvSpPr>
        <p:spPr>
          <a:xfrm rot="0"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s-ES">
                <a:solidFill>
                  <a:srgbClr val="898989"/>
                </a:solidFill>
              </a:rPr>
              <a:pPr algn="r"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79" name="Marcador de pie de página 4"/>
          <p:cNvSpPr/>
          <p:nvPr>
            <p:ph type="ftr" sz="quarter" idx="3"/>
          </p:nvPr>
        </p:nvSpPr>
        <p:spPr>
          <a:xfrm rot="0"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200" lang="es-ES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Título vertical y texto"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36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578" name="Marcador de fecha 3"/>
          <p:cNvSpPr/>
          <p:nvPr>
            <p:ph type="dt" sz="half" idx="2"/>
          </p:nvPr>
        </p:nvSpPr>
        <p:spPr>
          <a:xfrm rot="0"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s-ES">
                <a:solidFill>
                  <a:srgbClr val="898989"/>
                </a:solidFill>
              </a:rPr>
              <a:pPr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5"/>
          <p:cNvSpPr/>
          <p:nvPr>
            <p:ph type="sldNum" sz="quarter" idx="4"/>
          </p:nvPr>
        </p:nvSpPr>
        <p:spPr>
          <a:xfrm rot="0"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s-ES">
                <a:solidFill>
                  <a:srgbClr val="898989"/>
                </a:solidFill>
              </a:rPr>
              <a:pPr algn="r"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79" name="Marcador de pie de página 4"/>
          <p:cNvSpPr/>
          <p:nvPr>
            <p:ph type="ftr" sz="quarter" idx="3"/>
          </p:nvPr>
        </p:nvSpPr>
        <p:spPr>
          <a:xfrm rot="0"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200" lang="es-ES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ítulo y objetos"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591" name="Marcador de contenido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578" name="Marcador de fecha 3"/>
          <p:cNvSpPr/>
          <p:nvPr>
            <p:ph type="dt" sz="half" idx="2"/>
          </p:nvPr>
        </p:nvSpPr>
        <p:spPr>
          <a:xfrm rot="0"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s-ES">
                <a:solidFill>
                  <a:srgbClr val="898989"/>
                </a:solidFill>
              </a:rPr>
              <a:pPr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5"/>
          <p:cNvSpPr/>
          <p:nvPr>
            <p:ph type="sldNum" sz="quarter" idx="4"/>
          </p:nvPr>
        </p:nvSpPr>
        <p:spPr>
          <a:xfrm rot="0"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s-ES">
                <a:solidFill>
                  <a:srgbClr val="898989"/>
                </a:solidFill>
              </a:rPr>
              <a:pPr algn="r"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79" name="Marcador de pie de página 4"/>
          <p:cNvSpPr/>
          <p:nvPr>
            <p:ph type="ftr" sz="quarter" idx="3"/>
          </p:nvPr>
        </p:nvSpPr>
        <p:spPr>
          <a:xfrm rot="0"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200" lang="es-ES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Encabezado de sección"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17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578" name="Marcador de fecha 3"/>
          <p:cNvSpPr/>
          <p:nvPr>
            <p:ph type="dt" sz="half" idx="2"/>
          </p:nvPr>
        </p:nvSpPr>
        <p:spPr>
          <a:xfrm rot="0"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s-ES">
                <a:solidFill>
                  <a:srgbClr val="898989"/>
                </a:solidFill>
              </a:rPr>
              <a:pPr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5"/>
          <p:cNvSpPr/>
          <p:nvPr>
            <p:ph type="sldNum" sz="quarter" idx="4"/>
          </p:nvPr>
        </p:nvSpPr>
        <p:spPr>
          <a:xfrm rot="0"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s-ES">
                <a:solidFill>
                  <a:srgbClr val="898989"/>
                </a:solidFill>
              </a:rPr>
              <a:pPr algn="r"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79" name="Marcador de pie de página 4"/>
          <p:cNvSpPr/>
          <p:nvPr>
            <p:ph type="ftr" sz="quarter" idx="3"/>
          </p:nvPr>
        </p:nvSpPr>
        <p:spPr>
          <a:xfrm rot="0"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200" lang="es-ES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Dos objetos"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19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20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578" name="Marcador de fecha 3"/>
          <p:cNvSpPr/>
          <p:nvPr>
            <p:ph type="dt" sz="half" idx="2"/>
          </p:nvPr>
        </p:nvSpPr>
        <p:spPr>
          <a:xfrm rot="0"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s-ES">
                <a:solidFill>
                  <a:srgbClr val="898989"/>
                </a:solidFill>
              </a:rPr>
              <a:pPr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5"/>
          <p:cNvSpPr/>
          <p:nvPr>
            <p:ph type="sldNum" sz="quarter" idx="4"/>
          </p:nvPr>
        </p:nvSpPr>
        <p:spPr>
          <a:xfrm rot="0"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s-ES">
                <a:solidFill>
                  <a:srgbClr val="898989"/>
                </a:solidFill>
              </a:rPr>
              <a:pPr algn="r"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79" name="Marcador de pie de página 4"/>
          <p:cNvSpPr/>
          <p:nvPr>
            <p:ph type="ftr" sz="quarter" idx="3"/>
          </p:nvPr>
        </p:nvSpPr>
        <p:spPr>
          <a:xfrm rot="0"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200" lang="es-ES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ación"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22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23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24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25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578" name="Marcador de fecha 3"/>
          <p:cNvSpPr/>
          <p:nvPr>
            <p:ph type="dt" sz="half" idx="2"/>
          </p:nvPr>
        </p:nvSpPr>
        <p:spPr>
          <a:xfrm rot="0"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s-ES">
                <a:solidFill>
                  <a:srgbClr val="898989"/>
                </a:solidFill>
              </a:rPr>
              <a:pPr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5"/>
          <p:cNvSpPr/>
          <p:nvPr>
            <p:ph type="sldNum" sz="quarter" idx="4"/>
          </p:nvPr>
        </p:nvSpPr>
        <p:spPr>
          <a:xfrm rot="0"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s-ES">
                <a:solidFill>
                  <a:srgbClr val="898989"/>
                </a:solidFill>
              </a:rPr>
              <a:pPr algn="r"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79" name="Marcador de pie de página 4"/>
          <p:cNvSpPr/>
          <p:nvPr>
            <p:ph type="ftr" sz="quarter" idx="3"/>
          </p:nvPr>
        </p:nvSpPr>
        <p:spPr>
          <a:xfrm rot="0"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200" lang="es-ES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Solo el título"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578" name="Marcador de fecha 3"/>
          <p:cNvSpPr/>
          <p:nvPr>
            <p:ph type="dt" sz="half" idx="2"/>
          </p:nvPr>
        </p:nvSpPr>
        <p:spPr>
          <a:xfrm rot="0"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s-ES">
                <a:solidFill>
                  <a:srgbClr val="898989"/>
                </a:solidFill>
              </a:rPr>
              <a:pPr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5"/>
          <p:cNvSpPr/>
          <p:nvPr>
            <p:ph type="sldNum" sz="quarter" idx="4"/>
          </p:nvPr>
        </p:nvSpPr>
        <p:spPr>
          <a:xfrm rot="0"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s-ES">
                <a:solidFill>
                  <a:srgbClr val="898989"/>
                </a:solidFill>
              </a:rPr>
              <a:pPr algn="r"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79" name="Marcador de pie de página 4"/>
          <p:cNvSpPr/>
          <p:nvPr>
            <p:ph type="ftr" sz="quarter" idx="3"/>
          </p:nvPr>
        </p:nvSpPr>
        <p:spPr>
          <a:xfrm rot="0"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200" lang="es-ES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En blanco"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8" name="Marcador de fecha 3"/>
          <p:cNvSpPr/>
          <p:nvPr>
            <p:ph type="dt" sz="half" idx="2"/>
          </p:nvPr>
        </p:nvSpPr>
        <p:spPr>
          <a:xfrm rot="0"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s-ES">
                <a:solidFill>
                  <a:srgbClr val="898989"/>
                </a:solidFill>
              </a:rPr>
              <a:pPr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5"/>
          <p:cNvSpPr/>
          <p:nvPr>
            <p:ph type="sldNum" sz="quarter" idx="4"/>
          </p:nvPr>
        </p:nvSpPr>
        <p:spPr>
          <a:xfrm rot="0"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s-ES">
                <a:solidFill>
                  <a:srgbClr val="898989"/>
                </a:solidFill>
              </a:rPr>
              <a:pPr algn="r"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79" name="Marcador de pie de página 4"/>
          <p:cNvSpPr/>
          <p:nvPr>
            <p:ph type="ftr" sz="quarter" idx="3"/>
          </p:nvPr>
        </p:nvSpPr>
        <p:spPr>
          <a:xfrm rot="0"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200" lang="es-ES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ido con título"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28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29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578" name="Marcador de fecha 3"/>
          <p:cNvSpPr/>
          <p:nvPr>
            <p:ph type="dt" sz="half" idx="2"/>
          </p:nvPr>
        </p:nvSpPr>
        <p:spPr>
          <a:xfrm rot="0"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s-ES">
                <a:solidFill>
                  <a:srgbClr val="898989"/>
                </a:solidFill>
              </a:rPr>
              <a:pPr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5"/>
          <p:cNvSpPr/>
          <p:nvPr>
            <p:ph type="sldNum" sz="quarter" idx="4"/>
          </p:nvPr>
        </p:nvSpPr>
        <p:spPr>
          <a:xfrm rot="0"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s-ES">
                <a:solidFill>
                  <a:srgbClr val="898989"/>
                </a:solidFill>
              </a:rPr>
              <a:pPr algn="r"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79" name="Marcador de pie de página 4"/>
          <p:cNvSpPr/>
          <p:nvPr>
            <p:ph type="ftr" sz="quarter" idx="3"/>
          </p:nvPr>
        </p:nvSpPr>
        <p:spPr>
          <a:xfrm rot="0"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200" lang="es-ES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Imagen con título"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31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 anchorCtr="0" bIns="45720" compatLnSpc="1" lIns="91440" numCol="1" rIns="91440" rtlCol="0" tIns="45720" vert="horz" wrap="square">
            <a:prstTxWarp prst="textNoShape"/>
            <a:normAutofit/>
          </a:bodyPr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pPr algn="l" defTabSz="914400" eaLnBrk="0" fontAlgn="base" hangingPunct="0" indent="0" latinLnBrk="0" lvl="0" marL="0" marR="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baseline="0" b="0" cap="none" sz="3200" i="0" kern="1200" kumimoji="0" lang="es-ES" noProof="0" normalizeH="0" spc="0" strike="noStrike" u="none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48632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578" name="Marcador de fecha 3"/>
          <p:cNvSpPr/>
          <p:nvPr>
            <p:ph type="dt" sz="half" idx="2"/>
          </p:nvPr>
        </p:nvSpPr>
        <p:spPr>
          <a:xfrm rot="0"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s-ES">
                <a:solidFill>
                  <a:srgbClr val="898989"/>
                </a:solidFill>
              </a:rPr>
              <a:pPr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5"/>
          <p:cNvSpPr/>
          <p:nvPr>
            <p:ph type="sldNum" sz="quarter" idx="4"/>
          </p:nvPr>
        </p:nvSpPr>
        <p:spPr>
          <a:xfrm rot="0"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s-ES">
                <a:solidFill>
                  <a:srgbClr val="898989"/>
                </a:solidFill>
              </a:rPr>
              <a:pPr algn="r"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79" name="Marcador de pie de página 4"/>
          <p:cNvSpPr/>
          <p:nvPr>
            <p:ph type="ftr" sz="quarter" idx="3"/>
          </p:nvPr>
        </p:nvSpPr>
        <p:spPr>
          <a:xfrm rot="0"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200" lang="es-ES">
              <a:solidFill>
                <a:srgbClr val="898989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white">
      <p:bgPr>
        <a:solidFill>
          <a:schemeClr val="lt1"/>
        </a:solidFill>
      </p:bgPr>
    </p:bg>
    <p:spTree>
      <p:nvGrpSpPr>
        <p:cNvPr id="22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76" name="Marcador de título 1"/>
          <p:cNvSpPr/>
          <p:nvPr>
            <p:ph type="title" sz="full" idx="0"/>
          </p:nvPr>
        </p:nvSpPr>
        <p:spPr>
          <a:xfrm rot="0">
            <a:off x="838200" y="365125"/>
            <a:ext cx="10515600" cy="1325562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p>
            <a:pPr lvl="0"/>
            <a:r>
              <a:rPr altLang="es-ES" lang="es-ES"/>
              <a:t>Haga clic para modificar el estilo de título del patrón</a:t>
            </a:r>
          </a:p>
        </p:txBody>
      </p:sp>
      <p:sp>
        <p:nvSpPr>
          <p:cNvPr id="1048577" name="Marcador de texto 2"/>
          <p:cNvSpPr/>
          <p:nvPr>
            <p:ph type="body" sz="full" idx="1"/>
          </p:nvPr>
        </p:nvSpPr>
        <p:spPr>
          <a:xfrm rot="0">
            <a:off x="838200" y="1825625"/>
            <a:ext cx="10515600" cy="4351337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p>
            <a:pPr lvl="0"/>
            <a:r>
              <a:rPr altLang="es-ES" lang="es-ES"/>
              <a:t>Haga clic para modificar el estilo de texto del patrón</a:t>
            </a:r>
          </a:p>
          <a:p>
            <a:pPr lvl="1"/>
            <a:r>
              <a:rPr altLang="es-ES" lang="es-ES"/>
              <a:t>Segundo nivel</a:t>
            </a:r>
          </a:p>
          <a:p>
            <a:pPr lvl="2"/>
            <a:r>
              <a:rPr altLang="es-ES" lang="es-ES"/>
              <a:t>Tercer nivel</a:t>
            </a:r>
          </a:p>
          <a:p>
            <a:pPr lvl="3"/>
            <a:r>
              <a:rPr altLang="es-ES" lang="es-ES"/>
              <a:t>Cuarto nivel</a:t>
            </a:r>
          </a:p>
          <a:p>
            <a:pPr lvl="4"/>
            <a:r>
              <a:rPr altLang="es-ES" lang="es-ES"/>
              <a:t>Quinto nivel</a:t>
            </a:r>
          </a:p>
        </p:txBody>
      </p:sp>
      <p:sp>
        <p:nvSpPr>
          <p:cNvPr id="1048578" name="Marcador de fecha 3"/>
          <p:cNvSpPr/>
          <p:nvPr>
            <p:ph type="dt" sz="half" idx="2"/>
          </p:nvPr>
        </p:nvSpPr>
        <p:spPr>
          <a:xfrm rot="0">
            <a:off x="8382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200" lang="es-ES">
                <a:solidFill>
                  <a:srgbClr val="898989"/>
                </a:solidFill>
              </a:rPr>
              <a:pPr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79" name="Marcador de pie de página 4"/>
          <p:cNvSpPr/>
          <p:nvPr>
            <p:ph type="ftr" sz="quarter" idx="3"/>
          </p:nvPr>
        </p:nvSpPr>
        <p:spPr>
          <a:xfrm rot="0">
            <a:off x="4038600" y="6356350"/>
            <a:ext cx="41148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200" lang="es-ES">
              <a:solidFill>
                <a:srgbClr val="898989"/>
              </a:solidFill>
            </a:endParaRPr>
          </a:p>
        </p:txBody>
      </p:sp>
      <p:sp>
        <p:nvSpPr>
          <p:cNvPr id="1048580" name="Marcador de número de diapositiva 5"/>
          <p:cNvSpPr/>
          <p:nvPr>
            <p:ph type="sldNum" sz="quarter" idx="4"/>
          </p:nvPr>
        </p:nvSpPr>
        <p:spPr>
          <a:xfrm rot="0">
            <a:off x="8610600" y="6356350"/>
            <a:ext cx="2743200" cy="365125"/>
          </a:xfrm>
          <a:prstGeom prst="rect"/>
          <a:noFill/>
          <a:ln>
            <a:noFill/>
          </a:ln>
        </p:spPr>
        <p:txBody>
          <a:bodyPr anchor="ctr" bIns="45720" lIns="91440" rIns="91440" tIns="45720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200" lang="es-ES">
                <a:solidFill>
                  <a:srgbClr val="898989"/>
                </a:solidFill>
              </a:rPr>
              <a:pPr algn="r" eaLnBrk="1" hangingPunct="1" lvl="0"/>
            </a:fld>
            <a:endParaRPr altLang="en-US" sz="1200" lang="es-ES">
              <a:solidFill>
                <a:srgbClr val="898989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0" sldNum="0"/>
  <p:txStyles>
    <p:titleStyle>
      <a:lvl1pPr algn="l" eaLnBrk="0" fontAlgn="base" hangingPunct="0" rtl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eaLnBrk="0" fontAlgn="base" hangingPunct="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eaLnBrk="0" fontAlgn="base" hangingPunct="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eaLnBrk="0" fontAlgn="base" hangingPunct="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eaLnBrk="0" fontAlgn="base" hangingPunct="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algn="l" fontAlgn="base" marL="45720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algn="l" fontAlgn="base" marL="91440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algn="l" fontAlgn="base" marL="137160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algn="l" fontAlgn="base" marL="1828800" rtl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algn="l" eaLnBrk="0" fontAlgn="base" hangingPunct="0" indent="-228600" marL="228600" rtl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eaLnBrk="0" fontAlgn="base" hangingPunct="0" indent="-228600" marL="685800" rtl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eaLnBrk="0" fontAlgn="base" hangingPunct="0" indent="-228600" marL="1143000" rtl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eaLnBrk="0" fontAlgn="base" hangingPunct="0" indent="-228600" marL="1600200" rtl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algn="l" eaLnBrk="0" fontAlgn="base" hangingPunct="0" indent="-228600" marL="2057400" rtl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emf"/><Relationship Id="rId4" Type="http://schemas.openxmlformats.org/officeDocument/2006/relationships/image" Target="../media/image6.png"/><Relationship Id="rId5" Type="http://schemas.openxmlformats.org/officeDocument/2006/relationships/image" Target="../media/image7.emf"/><Relationship Id="rId6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23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pic>
        <p:nvPicPr>
          <p:cNvPr id="2097152" name="Picture 2" descr="I:\II EDICION\diseño logo.png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381000" y="214312"/>
            <a:ext cx="3322637" cy="1660525"/>
          </a:xfrm>
          <a:prstGeom prst="rect"/>
          <a:noFill/>
          <a:ln>
            <a:noFill/>
          </a:ln>
        </p:spPr>
      </p:pic>
      <p:pic>
        <p:nvPicPr>
          <p:cNvPr id="2097153" name="Picture 14" descr="D:\COSAS NUESTRAS\Trabajo yosdey\Extensión Universitaria\Actividades extensionistas\Acto del Educador\Fac. CSH color.jpg"/>
          <p:cNvPicPr>
            <a:picLocks/>
          </p:cNvPicPr>
          <p:nvPr/>
        </p:nvPicPr>
        <p:blipFill>
          <a:blip xmlns:r="http://schemas.openxmlformats.org/officeDocument/2006/relationships" r:embed="rId2"/>
          <a:srcRect l="4140" t="3519" r="63310" b="31303"/>
          <a:stretch>
            <a:fillRect/>
          </a:stretch>
        </p:blipFill>
        <p:spPr>
          <a:xfrm rot="0">
            <a:off x="10001250" y="228600"/>
            <a:ext cx="1128712" cy="1214437"/>
          </a:xfrm>
          <a:prstGeom prst="rect"/>
          <a:noFill/>
          <a:ln>
            <a:noFill/>
          </a:ln>
        </p:spPr>
      </p:pic>
      <p:sp>
        <p:nvSpPr>
          <p:cNvPr id="1048581" name="Rectangle 3"/>
          <p:cNvSpPr txBox="1"/>
          <p:nvPr/>
        </p:nvSpPr>
        <p:spPr bwMode="gray">
          <a:xfrm rot="0">
            <a:off x="9191625" y="1400175"/>
            <a:ext cx="2600325" cy="1000125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>
              <a:buClr>
                <a:schemeClr val="lt2"/>
              </a:buClr>
              <a:buFont typeface="Wingdings" pitchFamily="2" charset="2"/>
              <a:buNone/>
            </a:pPr>
            <a:r>
              <a:rPr altLang="en-US" b="1" lang="es-CO">
                <a:latin typeface="Verdana" pitchFamily="34" charset="0"/>
                <a:ea typeface="Verdana" pitchFamily="34" charset="0"/>
              </a:rPr>
              <a:t>Universidad de Artemisa</a:t>
            </a:r>
          </a:p>
        </p:txBody>
      </p:sp>
      <p:sp>
        <p:nvSpPr>
          <p:cNvPr id="1048582" name="6 CuadroTexto"/>
          <p:cNvSpPr txBox="1"/>
          <p:nvPr/>
        </p:nvSpPr>
        <p:spPr>
          <a:xfrm rot="0">
            <a:off x="4164012" y="574675"/>
            <a:ext cx="4864100" cy="522287"/>
          </a:xfrm>
          <a:prstGeom prst="rect"/>
          <a:solidFill>
            <a:srgbClr val="FF0000"/>
          </a:solidFill>
          <a:ln>
            <a:noFill/>
          </a:ln>
        </p:spPr>
        <p:txBody>
          <a:bodyPr anchor="t" bIns="45720" lIns="91440" rIns="91440" tIns="45720" vert="horz">
            <a:spAutoFit/>
          </a:bodyPr>
          <a:lstStyle>
            <a:lvl1pPr algn="l" eaLnBrk="0" fontAlgn="base" hangingPunct="0" indent="-228600" latinLnBrk="0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-228600" latinLnBrk="0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-228600" latinLnBrk="0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-228600" latinLnBrk="0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-228600" latinLnBrk="0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indent="0" lvl="0" marL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es-ES" b="1" lang="es-ES">
                <a:solidFill>
                  <a:schemeClr val="lt1"/>
                </a:solidFill>
                <a:latin typeface="Verdana" pitchFamily="34" charset="0"/>
                <a:ea typeface="Verdana" pitchFamily="34" charset="0"/>
              </a:rPr>
              <a:t>Didáctica universitaria</a:t>
            </a:r>
          </a:p>
        </p:txBody>
      </p:sp>
      <p:sp>
        <p:nvSpPr>
          <p:cNvPr id="1048583" name="7 CuadroTexto"/>
          <p:cNvSpPr txBox="1"/>
          <p:nvPr/>
        </p:nvSpPr>
        <p:spPr>
          <a:xfrm rot="0">
            <a:off x="538163" y="3890959"/>
            <a:ext cx="11115675" cy="993140"/>
          </a:xfrm>
          <a:prstGeom prst="rect"/>
          <a:noFill/>
          <a:ln>
            <a:noFill/>
          </a:ln>
        </p:spPr>
        <p:txBody>
          <a:bodyPr anchor="t" bIns="45720" lIns="91440" rIns="91440" tIns="45720" vert="horz">
            <a:spAutoFit/>
          </a:bodyPr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indent="0" lvl="0" marL="1069975"/>
            <a:r>
              <a:rPr altLang="en-US" sz="3200" lang="en-US">
                <a:latin typeface="Verdana" pitchFamily="34" charset="0"/>
                <a:ea typeface="Verdana" pitchFamily="34" charset="0"/>
              </a:rPr>
              <a:t>Dr. C. Miguel Enrique Charbonet Martell</a:t>
            </a:r>
            <a:r>
              <a:rPr altLang="es-US" sz="3200" lang="en-US">
                <a:latin typeface="Verdana" pitchFamily="34" charset="0"/>
                <a:ea typeface="Verdana" pitchFamily="34" charset="0"/>
              </a:rPr>
              <a:t>,</a:t>
            </a:r>
            <a:r>
              <a:rPr altLang="es-US" sz="3200" lang="en-US">
                <a:latin typeface="Verdana" pitchFamily="34" charset="0"/>
                <a:ea typeface="Verdana" pitchFamily="34" charset="0"/>
              </a:rPr>
              <a:t> </a:t>
            </a:r>
            <a:r>
              <a:rPr altLang="es-US" sz="3200" lang="en-US">
                <a:latin typeface="Verdana" pitchFamily="34" charset="0"/>
                <a:ea typeface="Verdana" pitchFamily="34" charset="0"/>
              </a:rPr>
              <a:t>P</a:t>
            </a:r>
            <a:r>
              <a:rPr altLang="es-US" sz="3200" lang="en-US">
                <a:latin typeface="Verdana" pitchFamily="34" charset="0"/>
                <a:ea typeface="Verdana" pitchFamily="34" charset="0"/>
              </a:rPr>
              <a:t>T</a:t>
            </a:r>
            <a:endParaRPr altLang="en-US" lang="zh-CN"/>
          </a:p>
          <a:p>
            <a:pPr eaLnBrk="1" hangingPunct="1" indent="0" lvl="0" marL="1069975"/>
            <a:r>
              <a:rPr altLang="es-US" sz="2800" lang="en-US">
                <a:latin typeface="Verdana" pitchFamily="34" charset="0"/>
                <a:ea typeface="Verdana" pitchFamily="34" charset="0"/>
              </a:rPr>
              <a:t>D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r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.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 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C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.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 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A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l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b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e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r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t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o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 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G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o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n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z</a:t>
            </a:r>
            <a:r>
              <a:rPr altLang="es-US" sz="2800" lang="es-US">
                <a:latin typeface="Verdana" pitchFamily="34" charset="0"/>
                <a:ea typeface="Verdana" pitchFamily="34" charset="0"/>
              </a:rPr>
              <a:t>á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l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e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z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 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G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o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n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z</a:t>
            </a:r>
            <a:r>
              <a:rPr altLang="es-US" sz="2800" lang="es-US">
                <a:latin typeface="Verdana" pitchFamily="34" charset="0"/>
                <a:ea typeface="Verdana" pitchFamily="34" charset="0"/>
              </a:rPr>
              <a:t>á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l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e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z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,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 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P</a:t>
            </a:r>
            <a:r>
              <a:rPr altLang="es-US" sz="2800" lang="en-US">
                <a:latin typeface="Verdana" pitchFamily="34" charset="0"/>
                <a:ea typeface="Verdana" pitchFamily="34" charset="0"/>
              </a:rPr>
              <a:t>T</a:t>
            </a:r>
            <a:endParaRPr altLang="en-US" lang="zh-CN"/>
          </a:p>
        </p:txBody>
      </p:sp>
      <p:sp>
        <p:nvSpPr>
          <p:cNvPr id="1048584" name="CuadroTexto 1"/>
          <p:cNvSpPr txBox="1"/>
          <p:nvPr/>
        </p:nvSpPr>
        <p:spPr>
          <a:xfrm rot="0">
            <a:off x="649287" y="2586037"/>
            <a:ext cx="9367857" cy="802641"/>
          </a:xfrm>
          <a:prstGeom prst="rect"/>
          <a:noFill/>
          <a:ln w="28575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txBody>
          <a:bodyPr anchor="t" bIns="45720" lIns="91440" rIns="91440" tIns="45720" vert="horz" wrap="none">
            <a:spAutoFit/>
          </a:bodyPr>
          <a:lstStyle>
            <a:lvl1pPr algn="l" eaLnBrk="0" fontAlgn="base" hangingPunct="0" indent="-228600" latinLnBrk="0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-228600" latinLnBrk="0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-228600" latinLnBrk="0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-228600" latinLnBrk="0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-228600" latinLnBrk="0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indent="0" lvl="0" marL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es-ES" b="1" sz="2400" lang="es-ES" u="sng">
                <a:solidFill>
                  <a:srgbClr val="FF0000"/>
                </a:solidFill>
                <a:latin typeface="Verdana" pitchFamily="34" charset="0"/>
                <a:ea typeface="Verdana" pitchFamily="34" charset="0"/>
              </a:rPr>
              <a:t>TEMA 2:</a:t>
            </a:r>
            <a:r>
              <a:rPr altLang="es-ES" sz="2400" lang="es-ES">
                <a:solidFill>
                  <a:srgbClr val="FF0000"/>
                </a:solidFill>
                <a:latin typeface="Verdana" pitchFamily="34" charset="0"/>
                <a:ea typeface="Verdana" pitchFamily="34" charset="0"/>
              </a:rPr>
              <a:t>  </a:t>
            </a:r>
            <a:r>
              <a:rPr altLang="en-US" sz="2400" lang="en-US">
                <a:latin typeface="Verdana" pitchFamily="34" charset="0"/>
                <a:ea typeface="Verdana" pitchFamily="34" charset="0"/>
              </a:rPr>
              <a:t>Particularidades de la Didáctica de la educación superior. </a:t>
            </a:r>
          </a:p>
          <a:p>
            <a:pPr indent="0" lvl="0" marL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en-US" sz="2400" lang="en-US">
                <a:latin typeface="Verdana" pitchFamily="34" charset="0"/>
                <a:ea typeface="Verdana" pitchFamily="34" charset="0"/>
              </a:rPr>
              <a:t>               Cualidades del profesor universitario. </a:t>
            </a:r>
          </a:p>
        </p:txBody>
      </p:sp>
    </p:spTree>
  </p:cSld>
  <p:clrMapOvr>
    <a:masterClrMapping/>
  </p:clrMapOvr>
  <p:timing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7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pic>
        <p:nvPicPr>
          <p:cNvPr id="2097168" name="Picture 2" descr="I:\II EDICION\diseño logo.png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10501312" y="5843587"/>
            <a:ext cx="1690687" cy="844550"/>
          </a:xfrm>
          <a:prstGeom prst="rect"/>
          <a:noFill/>
          <a:ln>
            <a:noFill/>
          </a:ln>
        </p:spPr>
      </p:pic>
      <p:sp>
        <p:nvSpPr>
          <p:cNvPr id="1048610" name="Título 3"/>
          <p:cNvSpPr/>
          <p:nvPr>
            <p:ph type="title" sz="full" idx="0"/>
          </p:nvPr>
        </p:nvSpPr>
        <p:spPr>
          <a:xfrm rot="0">
            <a:off x="527050" y="365125"/>
            <a:ext cx="11158538" cy="949325"/>
          </a:xfrm>
          <a:prstGeom prst="rect"/>
          <a:solidFill>
            <a:srgbClr val="84B4E0">
              <a:alpha val="100000"/>
            </a:srgbClr>
          </a:solidFill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 Light" pitchFamily="34" charset="0"/>
                <a:sym typeface="Calibri" pitchFamily="34" charset="0"/>
              </a:defRPr>
            </a:lvl1pPr>
          </a:lstStyle>
          <a:p>
            <a:pPr lvl="0"/>
            <a:r>
              <a:rPr altLang="en-US" b="1" lang="en-US">
                <a:solidFill>
                  <a:srgbClr val="0000CC"/>
                </a:solidFill>
                <a:latin typeface="Verdana" pitchFamily="34" charset="0"/>
                <a:ea typeface="Verdana" pitchFamily="34" charset="0"/>
              </a:rPr>
              <a:t>Exigencias al docente universitario</a:t>
            </a:r>
          </a:p>
        </p:txBody>
      </p:sp>
      <p:sp>
        <p:nvSpPr>
          <p:cNvPr id="1048611" name="Marcador de contenido 4"/>
          <p:cNvSpPr/>
          <p:nvPr>
            <p:ph sz="full" idx="1"/>
          </p:nvPr>
        </p:nvSpPr>
        <p:spPr>
          <a:xfrm rot="0">
            <a:off x="527050" y="1492250"/>
            <a:ext cx="10515600" cy="5195887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228600" latinLnBrk="0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-228600" latinLnBrk="0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-228600" latinLnBrk="0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-228600" latinLnBrk="0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-228600" latinLnBrk="0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indent="-514350" lvl="0" marL="514350">
              <a:buFont typeface="Calibri Light" pitchFamily="34" charset="0"/>
              <a:buAutoNum type="arabicPeriod" startAt="1"/>
            </a:pPr>
            <a:r>
              <a:rPr altLang="en-US" lang="es-ES"/>
              <a:t>El que intenta mejorar la calidad del PEA en el recinto universitario y concibe proyectos, estrategias y alternativas con este fin.</a:t>
            </a:r>
          </a:p>
          <a:p>
            <a:pPr indent="-514350" lvl="0" marL="514350">
              <a:buFont typeface="Calibri Light" pitchFamily="34" charset="0"/>
              <a:buAutoNum type="arabicPeriod" startAt="1"/>
            </a:pPr>
            <a:r>
              <a:rPr altLang="en-US" lang="es-ES"/>
              <a:t> </a:t>
            </a:r>
            <a:r>
              <a:rPr altLang="en-US" lang="es-ES"/>
              <a:t>El </a:t>
            </a:r>
            <a:r>
              <a:rPr altLang="en-US" lang="es-ES"/>
              <a:t>que crea situaciones de aprendizaje, presentando problemáticas de carácter profesional que incitan a la reflexión y al debate con los estudiantes.</a:t>
            </a:r>
          </a:p>
          <a:p>
            <a:pPr indent="-514350" lvl="0" marL="514350">
              <a:buFont typeface="Calibri Light" pitchFamily="34" charset="0"/>
              <a:buAutoNum type="arabicPeriod" startAt="1"/>
            </a:pPr>
            <a:r>
              <a:rPr altLang="en-US" lang="es-ES"/>
              <a:t> </a:t>
            </a:r>
            <a:r>
              <a:rPr altLang="en-US" lang="es-ES"/>
              <a:t>El </a:t>
            </a:r>
            <a:r>
              <a:rPr altLang="en-US" lang="es-ES"/>
              <a:t>que reconoce la importancia de la comunicación educativa para poder construir el conocimiento.</a:t>
            </a:r>
          </a:p>
          <a:p>
            <a:pPr indent="-514350" lvl="0" marL="514350">
              <a:buFont typeface="Calibri Light" pitchFamily="34" charset="0"/>
              <a:buAutoNum type="arabicPeriod" startAt="1"/>
            </a:pPr>
            <a:r>
              <a:rPr altLang="en-US" lang="es-ES"/>
              <a:t>El </a:t>
            </a:r>
            <a:r>
              <a:rPr altLang="en-US" lang="es-ES"/>
              <a:t>que reconoce las potencialidades educativas de la familia y la comunidad.</a:t>
            </a:r>
          </a:p>
          <a:p>
            <a:pPr indent="-514350" lvl="0" marL="514350">
              <a:buFont typeface="Calibri Light" pitchFamily="34" charset="0"/>
              <a:buAutoNum type="arabicPeriod" startAt="1"/>
            </a:pPr>
            <a:r>
              <a:rPr altLang="en-US" lang="es-ES"/>
              <a:t>El </a:t>
            </a:r>
            <a:r>
              <a:rPr altLang="en-US" lang="es-ES"/>
              <a:t>que se actualiza en los nuevos conocimientos de su disciplina y de las afines y asume la interdisciplinariedad como filosofía de trabajo</a:t>
            </a:r>
            <a:r>
              <a:rPr altLang="en-US" lang="es-ES"/>
              <a:t>.</a:t>
            </a:r>
          </a:p>
        </p:txBody>
      </p:sp>
    </p:spTree>
  </p:cSld>
  <p:clrMapOvr>
    <a:masterClrMapping/>
  </p:clrMapOvr>
  <p:timing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8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pic>
        <p:nvPicPr>
          <p:cNvPr id="2097169" name="Picture 2" descr="I:\II EDICION\diseño logo.png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10501312" y="5843587"/>
            <a:ext cx="1690687" cy="844550"/>
          </a:xfrm>
          <a:prstGeom prst="rect"/>
          <a:noFill/>
          <a:ln>
            <a:noFill/>
          </a:ln>
        </p:spPr>
      </p:pic>
      <p:sp>
        <p:nvSpPr>
          <p:cNvPr id="1048612" name="Título 3"/>
          <p:cNvSpPr/>
          <p:nvPr>
            <p:ph type="title" sz="full" idx="0"/>
          </p:nvPr>
        </p:nvSpPr>
        <p:spPr>
          <a:xfrm rot="0">
            <a:off x="527050" y="365125"/>
            <a:ext cx="11158538" cy="949325"/>
          </a:xfrm>
          <a:prstGeom prst="rect"/>
          <a:solidFill>
            <a:srgbClr val="84B4E0">
              <a:alpha val="100000"/>
            </a:srgbClr>
          </a:solidFill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 Light" pitchFamily="34" charset="0"/>
                <a:sym typeface="Calibri" pitchFamily="34" charset="0"/>
              </a:defRPr>
            </a:lvl1pPr>
          </a:lstStyle>
          <a:p>
            <a:pPr lvl="0"/>
            <a:r>
              <a:rPr altLang="en-US" b="1" lang="en-US">
                <a:solidFill>
                  <a:srgbClr val="0000CC"/>
                </a:solidFill>
                <a:latin typeface="Verdana" pitchFamily="34" charset="0"/>
                <a:ea typeface="Verdana" pitchFamily="34" charset="0"/>
              </a:rPr>
              <a:t>Exigencias al docente universitario</a:t>
            </a:r>
          </a:p>
        </p:txBody>
      </p:sp>
      <p:sp>
        <p:nvSpPr>
          <p:cNvPr id="1048613" name="Marcador de contenido 4"/>
          <p:cNvSpPr/>
          <p:nvPr>
            <p:ph sz="full" idx="1"/>
          </p:nvPr>
        </p:nvSpPr>
        <p:spPr>
          <a:xfrm rot="0">
            <a:off x="527050" y="1492250"/>
            <a:ext cx="10515600" cy="5195887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228600" latinLnBrk="0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-228600" latinLnBrk="0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-228600" latinLnBrk="0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-228600" latinLnBrk="0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-228600" latinLnBrk="0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indent="-514350" lvl="0" marL="514350">
              <a:buFont typeface="Calibri Light" pitchFamily="34" charset="0"/>
              <a:buAutoNum type="arabicPeriod" startAt="6"/>
            </a:pPr>
            <a:r>
              <a:rPr altLang="en-US" lang="es-ES"/>
              <a:t>El </a:t>
            </a:r>
            <a:r>
              <a:rPr altLang="en-US" lang="es-ES"/>
              <a:t>que eleva su preparación psicopedagógica para desarrollar un PEA de excelencia.</a:t>
            </a:r>
          </a:p>
          <a:p>
            <a:pPr indent="-514350" lvl="0" marL="514350">
              <a:buFont typeface="Calibri Light" pitchFamily="34" charset="0"/>
              <a:buAutoNum type="arabicPeriod" startAt="6"/>
            </a:pPr>
            <a:r>
              <a:rPr altLang="en-US" lang="es-ES"/>
              <a:t>El </a:t>
            </a:r>
            <a:r>
              <a:rPr altLang="en-US" lang="es-ES"/>
              <a:t>que aprende de los futuros profesionales en la misma medida que los enseña.</a:t>
            </a:r>
          </a:p>
          <a:p>
            <a:pPr indent="-514350" lvl="0" marL="514350">
              <a:buFont typeface="Calibri Light" pitchFamily="34" charset="0"/>
              <a:buAutoNum type="arabicPeriod" startAt="6"/>
            </a:pPr>
            <a:r>
              <a:rPr altLang="en-US" lang="es-ES"/>
              <a:t>El </a:t>
            </a:r>
            <a:r>
              <a:rPr altLang="en-US" lang="es-ES"/>
              <a:t>que además de comunicativo, es ecológico al conectar al aula universitaria con la problemática de la profesión en su entorno y cuenta con la participación social de los que están dispuestos a colaborar.</a:t>
            </a:r>
          </a:p>
          <a:p>
            <a:pPr indent="-514350" lvl="0" marL="514350">
              <a:buFont typeface="Calibri Light" pitchFamily="34" charset="0"/>
              <a:buAutoNum type="arabicPeriod" startAt="6"/>
            </a:pPr>
            <a:r>
              <a:rPr altLang="en-US" lang="es-ES"/>
              <a:t>El </a:t>
            </a:r>
            <a:r>
              <a:rPr altLang="en-US" lang="es-ES"/>
              <a:t>que vincula la teoría, la práctica y la investigación, considerando a la práctica como engendradora de teoría si se acompaña de la elaboración y reflexión personal.</a:t>
            </a:r>
          </a:p>
          <a:p>
            <a:pPr indent="-514350" lvl="0" marL="514350">
              <a:buNone/>
            </a:pPr>
            <a:endParaRPr altLang="en-US" lang="es-ES"/>
          </a:p>
        </p:txBody>
      </p:sp>
    </p:spTree>
  </p:cSld>
  <p:clrMapOvr>
    <a:masterClrMapping/>
  </p:clrMapOvr>
  <p:timing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pic>
        <p:nvPicPr>
          <p:cNvPr id="2097170" name="Picture 2" descr="I:\II EDICION\diseño logo.png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10501312" y="5843587"/>
            <a:ext cx="1690687" cy="844550"/>
          </a:xfrm>
          <a:prstGeom prst="rect"/>
          <a:noFill/>
          <a:ln>
            <a:noFill/>
          </a:ln>
        </p:spPr>
      </p:pic>
      <p:sp>
        <p:nvSpPr>
          <p:cNvPr id="1048614" name="Título 3"/>
          <p:cNvSpPr/>
          <p:nvPr>
            <p:ph type="title" sz="full" idx="0"/>
          </p:nvPr>
        </p:nvSpPr>
        <p:spPr>
          <a:xfrm rot="0">
            <a:off x="527050" y="365125"/>
            <a:ext cx="11158538" cy="949325"/>
          </a:xfrm>
          <a:prstGeom prst="rect"/>
          <a:solidFill>
            <a:srgbClr val="84B4E0">
              <a:alpha val="100000"/>
            </a:srgbClr>
          </a:solidFill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 Light" pitchFamily="34" charset="0"/>
                <a:sym typeface="Calibri" pitchFamily="34" charset="0"/>
              </a:defRPr>
            </a:lvl1pPr>
          </a:lstStyle>
          <a:p>
            <a:pPr lvl="0"/>
            <a:r>
              <a:rPr altLang="en-US" b="1" lang="en-US">
                <a:solidFill>
                  <a:srgbClr val="0000CC"/>
                </a:solidFill>
                <a:latin typeface="Verdana" pitchFamily="34" charset="0"/>
                <a:ea typeface="Verdana" pitchFamily="34" charset="0"/>
              </a:rPr>
              <a:t>Exigencias al docente universitario</a:t>
            </a:r>
          </a:p>
        </p:txBody>
      </p:sp>
      <p:sp>
        <p:nvSpPr>
          <p:cNvPr id="1048615" name="Marcador de contenido 4"/>
          <p:cNvSpPr/>
          <p:nvPr>
            <p:ph sz="full" idx="1"/>
          </p:nvPr>
        </p:nvSpPr>
        <p:spPr>
          <a:xfrm rot="0">
            <a:off x="527050" y="1492250"/>
            <a:ext cx="10515600" cy="4351337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228600" latinLnBrk="0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-228600" latinLnBrk="0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-228600" latinLnBrk="0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-228600" latinLnBrk="0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-228600" latinLnBrk="0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indent="-514350" lvl="0" marL="514350">
              <a:buFont typeface="Calibri Light" pitchFamily="34" charset="0"/>
              <a:buAutoNum type="arabicPeriod" startAt="10"/>
            </a:pPr>
            <a:r>
              <a:rPr altLang="en-US" lang="es-ES"/>
              <a:t>Aplica </a:t>
            </a:r>
            <a:r>
              <a:rPr altLang="en-US" lang="es-ES"/>
              <a:t>una concepción didáctica de evaluación, de manera dinámica que integra la información sobre el aprendizaje del estudiante en escenarios compartidos de formación y valida sistemáticamente su labor.</a:t>
            </a:r>
          </a:p>
          <a:p>
            <a:pPr indent="-514350" lvl="0" marL="514350">
              <a:buFont typeface="Calibri Light" pitchFamily="34" charset="0"/>
              <a:buAutoNum type="arabicPeriod" startAt="10"/>
            </a:pPr>
            <a:r>
              <a:rPr altLang="en-US" lang="es-ES"/>
              <a:t>El </a:t>
            </a:r>
            <a:r>
              <a:rPr altLang="en-US" lang="es-ES"/>
              <a:t>que sabe vincular lo afectivo y lo cognitivo, lo instructivo y lo educativo, es portador de valores y ejemplo en su desempeño profesional ante sus estudiantes.</a:t>
            </a:r>
          </a:p>
          <a:p>
            <a:pPr indent="-514350" lvl="0" marL="514350">
              <a:buFont typeface="Calibri Light" pitchFamily="34" charset="0"/>
              <a:buAutoNum type="arabicPeriod" startAt="10"/>
            </a:pPr>
            <a:endParaRPr altLang="en-US" lang="es-ES"/>
          </a:p>
        </p:txBody>
      </p:sp>
    </p:spTree>
  </p:cSld>
  <p:clrMapOvr>
    <a:masterClrMapping/>
  </p:clrMapOvr>
  <p:timing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27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87" name="5 Rectángulo"/>
          <p:cNvSpPr/>
          <p:nvPr/>
        </p:nvSpPr>
        <p:spPr>
          <a:xfrm rot="0">
            <a:off x="4962525" y="3244850"/>
            <a:ext cx="184150" cy="646112"/>
          </a:xfrm>
          <a:prstGeom prst="rect"/>
          <a:noFill/>
          <a:ln>
            <a:noFill/>
          </a:ln>
        </p:spPr>
        <p:txBody>
          <a:bodyPr anchor="t" bIns="45720" lIns="91440" rIns="91440" tIns="45720" vert="horz" wrap="none">
            <a:spAutoFit/>
          </a:bodyPr>
          <a:lstStyle>
            <a:lvl1pPr algn="l" eaLnBrk="0" fontAlgn="base" hangingPunct="0" indent="-228600" latinLnBrk="0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-228600" latinLnBrk="0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-228600" latinLnBrk="0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-228600" latinLnBrk="0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-228600" latinLnBrk="0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fontAlgn="ctr" hangingPunct="1" indent="0" lvl="0" marL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altLang="es-ES" sz="1800" lang="es-ES">
              <a:solidFill>
                <a:srgbClr val="000000"/>
              </a:solidFill>
              <a:latin typeface="Verdana" pitchFamily="34" charset="0"/>
              <a:ea typeface="Verdana" pitchFamily="34" charset="0"/>
            </a:endParaRPr>
          </a:p>
          <a:p>
            <a:pPr eaLnBrk="1" fontAlgn="ctr" hangingPunct="1" indent="0" lvl="0" marL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altLang="es-ES" sz="1800" lang="it-IT">
              <a:solidFill>
                <a:srgbClr val="000000"/>
              </a:solidFill>
              <a:latin typeface="Verdana" pitchFamily="34" charset="0"/>
              <a:ea typeface="Verdana" pitchFamily="34" charset="0"/>
            </a:endParaRPr>
          </a:p>
        </p:txBody>
      </p:sp>
      <p:pic>
        <p:nvPicPr>
          <p:cNvPr id="2097154" name="Picture 2" descr="I:\II EDICION\diseño logo.png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10283825" y="5626100"/>
            <a:ext cx="1908175" cy="952500"/>
          </a:xfrm>
          <a:prstGeom prst="rect"/>
          <a:noFill/>
          <a:ln>
            <a:noFill/>
          </a:ln>
        </p:spPr>
      </p:pic>
      <p:sp>
        <p:nvSpPr>
          <p:cNvPr id="1048588" name="Título 4"/>
          <p:cNvSpPr/>
          <p:nvPr>
            <p:ph type="title" sz="full" idx="0"/>
          </p:nvPr>
        </p:nvSpPr>
        <p:spPr>
          <a:xfrm rot="0">
            <a:off x="481012" y="365125"/>
            <a:ext cx="11266488" cy="796925"/>
          </a:xfrm>
          <a:prstGeom prst="rect"/>
          <a:solidFill>
            <a:srgbClr val="9DC3E6">
              <a:alpha val="100000"/>
            </a:srgbClr>
          </a:solidFill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 Light" pitchFamily="34" charset="0"/>
                <a:sym typeface="Calibri" pitchFamily="34" charset="0"/>
              </a:defRPr>
            </a:lvl1pPr>
          </a:lstStyle>
          <a:p>
            <a:pPr lvl="0"/>
            <a:r>
              <a:rPr altLang="en-US" b="1" sz="3600" lang="en-US">
                <a:latin typeface="Verdana" pitchFamily="34" charset="0"/>
                <a:ea typeface="Verdana" pitchFamily="34" charset="0"/>
              </a:rPr>
              <a:t>Modelo de formación. Ideas rectoras</a:t>
            </a:r>
          </a:p>
        </p:txBody>
      </p:sp>
      <p:pic>
        <p:nvPicPr>
          <p:cNvPr id="2097155" name="Marcador de contenido 6"/>
          <p:cNvPicPr>
            <a:picLocks/>
          </p:cNvPicPr>
          <p:nvPr>
            <p:ph sz="full" idx="1"/>
          </p:nvPr>
        </p:nvPicPr>
        <p:blipFill>
          <a:blip xmlns:r="http://schemas.openxmlformats.org/officeDocument/2006/relationships" r:embed="rId2"/>
          <a:srcRect l="0" t="0" r="0" b="0"/>
          <a:stretch>
            <a:fillRect/>
          </a:stretch>
        </p:blipFill>
        <p:spPr>
          <a:xfrm rot="0">
            <a:off x="738187" y="1822450"/>
            <a:ext cx="10618788" cy="4352925"/>
          </a:xfrm>
          <a:prstGeom prst="rect"/>
          <a:noFill/>
          <a:ln>
            <a:noFill/>
          </a:ln>
        </p:spPr>
      </p:pic>
      <p:pic>
        <p:nvPicPr>
          <p:cNvPr id="2097156" name="Imagen 7"/>
          <p:cNvPicPr>
            <a:picLocks/>
          </p:cNvPicPr>
          <p:nvPr/>
        </p:nvPicPr>
        <p:blipFill>
          <a:blip xmlns:r="http://schemas.openxmlformats.org/officeDocument/2006/relationships" r:embed="rId3"/>
          <a:srcRect l="0" t="0" r="0" b="0"/>
          <a:stretch>
            <a:fillRect/>
          </a:stretch>
        </p:blipFill>
        <p:spPr>
          <a:xfrm rot="0">
            <a:off x="4741862" y="2489200"/>
            <a:ext cx="2263775" cy="1851025"/>
          </a:xfrm>
          <a:prstGeom prst="rect"/>
          <a:noFill/>
          <a:ln>
            <a:noFill/>
          </a:ln>
        </p:spPr>
      </p:pic>
      <p:sp>
        <p:nvSpPr>
          <p:cNvPr id="1048589" name="Elipse 8"/>
          <p:cNvSpPr/>
          <p:nvPr/>
        </p:nvSpPr>
        <p:spPr>
          <a:xfrm rot="0">
            <a:off x="3502025" y="5005387"/>
            <a:ext cx="465137" cy="620712"/>
          </a:xfrm>
          <a:prstGeom prst="ellipse"/>
          <a:solidFill>
            <a:srgbClr val="84B4E0"/>
          </a:solidFill>
          <a:ln w="12700" cap="flat" cmpd="sng">
            <a:solidFill>
              <a:srgbClr val="41719C">
                <a:alpha val="100000"/>
              </a:srgbClr>
            </a:solidFill>
            <a:prstDash val="solid"/>
            <a:miter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lvl="0"/>
            <a:endParaRPr altLang="en-US" lang="es-ES">
              <a:solidFill>
                <a:srgbClr val="FFFFFF"/>
              </a:solidFill>
            </a:endParaRPr>
          </a:p>
        </p:txBody>
      </p:sp>
      <p:pic>
        <p:nvPicPr>
          <p:cNvPr id="2097157" name="Imagen 9"/>
          <p:cNvPicPr>
            <a:picLocks/>
          </p:cNvPicPr>
          <p:nvPr/>
        </p:nvPicPr>
        <p:blipFill>
          <a:blip xmlns:r="http://schemas.openxmlformats.org/officeDocument/2006/relationships" r:embed="rId4"/>
          <a:srcRect l="0" t="0" r="0" b="0"/>
          <a:stretch>
            <a:fillRect/>
          </a:stretch>
        </p:blipFill>
        <p:spPr>
          <a:xfrm rot="0">
            <a:off x="7005637" y="5002212"/>
            <a:ext cx="474662" cy="635000"/>
          </a:xfrm>
          <a:prstGeom prst="rect"/>
          <a:noFill/>
          <a:ln>
            <a:noFill/>
          </a:ln>
        </p:spPr>
      </p:pic>
      <p:pic>
        <p:nvPicPr>
          <p:cNvPr id="2097158" name="Imagen 10"/>
          <p:cNvPicPr>
            <a:picLocks/>
          </p:cNvPicPr>
          <p:nvPr/>
        </p:nvPicPr>
        <p:blipFill>
          <a:blip xmlns:r="http://schemas.openxmlformats.org/officeDocument/2006/relationships" r:embed="rId5"/>
          <a:srcRect l="0" t="0" r="0" b="0"/>
          <a:stretch>
            <a:fillRect/>
          </a:stretch>
        </p:blipFill>
        <p:spPr>
          <a:xfrm rot="0">
            <a:off x="8402638" y="2479675"/>
            <a:ext cx="2246312" cy="1870075"/>
          </a:xfrm>
          <a:prstGeom prst="rect"/>
          <a:noFill/>
          <a:ln>
            <a:noFill/>
          </a:ln>
        </p:spPr>
      </p:pic>
    </p:spTree>
  </p:cSld>
  <p:clrMapOvr>
    <a:masterClrMapping/>
  </p:clrMapOvr>
  <p:timing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2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92" name="5 Rectángulo"/>
          <p:cNvSpPr/>
          <p:nvPr/>
        </p:nvSpPr>
        <p:spPr>
          <a:xfrm rot="0">
            <a:off x="4962525" y="3244850"/>
            <a:ext cx="184150" cy="646112"/>
          </a:xfrm>
          <a:prstGeom prst="rect"/>
          <a:noFill/>
          <a:ln>
            <a:noFill/>
          </a:ln>
        </p:spPr>
        <p:txBody>
          <a:bodyPr anchor="t" bIns="45720" lIns="91440" rIns="91440" tIns="45720" vert="horz" wrap="none">
            <a:spAutoFit/>
          </a:bodyPr>
          <a:lstStyle>
            <a:lvl1pPr algn="l" eaLnBrk="0" fontAlgn="base" hangingPunct="0" indent="-228600" latinLnBrk="0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-228600" latinLnBrk="0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-228600" latinLnBrk="0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-228600" latinLnBrk="0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-228600" latinLnBrk="0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fontAlgn="ctr" hangingPunct="1" indent="0" lvl="0" marL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altLang="es-ES" sz="1800" lang="es-ES">
              <a:solidFill>
                <a:srgbClr val="000000"/>
              </a:solidFill>
              <a:latin typeface="Verdana" pitchFamily="34" charset="0"/>
              <a:ea typeface="Verdana" pitchFamily="34" charset="0"/>
            </a:endParaRPr>
          </a:p>
          <a:p>
            <a:pPr eaLnBrk="1" fontAlgn="ctr" hangingPunct="1" indent="0" lvl="0" marL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altLang="es-ES" sz="1800" lang="it-IT">
              <a:solidFill>
                <a:srgbClr val="000000"/>
              </a:solidFill>
              <a:latin typeface="Verdana" pitchFamily="34" charset="0"/>
              <a:ea typeface="Verdana" pitchFamily="34" charset="0"/>
            </a:endParaRPr>
          </a:p>
        </p:txBody>
      </p:sp>
      <p:pic>
        <p:nvPicPr>
          <p:cNvPr id="2097159" name="Picture 2" descr="I:\II EDICION\diseño logo.png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9625012" y="5575300"/>
            <a:ext cx="2566987" cy="1282700"/>
          </a:xfrm>
          <a:prstGeom prst="rect"/>
          <a:noFill/>
          <a:ln>
            <a:noFill/>
          </a:ln>
        </p:spPr>
      </p:pic>
      <p:sp>
        <p:nvSpPr>
          <p:cNvPr id="1048593" name="Título 4"/>
          <p:cNvSpPr/>
          <p:nvPr>
            <p:ph type="title" sz="full" idx="0"/>
          </p:nvPr>
        </p:nvSpPr>
        <p:spPr>
          <a:xfrm rot="0">
            <a:off x="838200" y="298450"/>
            <a:ext cx="10515600" cy="890587"/>
          </a:xfrm>
          <a:prstGeom prst="rect"/>
          <a:solidFill>
            <a:srgbClr val="84B4E0">
              <a:alpha val="100000"/>
            </a:srgbClr>
          </a:solidFill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 Light" pitchFamily="34" charset="0"/>
                <a:sym typeface="Calibri" pitchFamily="34" charset="0"/>
              </a:defRPr>
            </a:lvl1pPr>
          </a:lstStyle>
          <a:p>
            <a:pPr lvl="0"/>
            <a:r>
              <a:rPr altLang="en-US" b="1" sz="3200" lang="en-US">
                <a:latin typeface="Verdana" pitchFamily="34" charset="0"/>
                <a:ea typeface="Verdana" pitchFamily="34" charset="0"/>
              </a:rPr>
              <a:t>Dimensiones de la Didáctica</a:t>
            </a:r>
          </a:p>
        </p:txBody>
      </p:sp>
      <p:pic>
        <p:nvPicPr>
          <p:cNvPr id="2097160" name="Marcador de contenido 9"/>
          <p:cNvPicPr>
            <a:picLocks/>
          </p:cNvPicPr>
          <p:nvPr>
            <p:ph sz="full" idx="1"/>
          </p:nvPr>
        </p:nvPicPr>
        <p:blipFill>
          <a:blip xmlns:r="http://schemas.openxmlformats.org/officeDocument/2006/relationships" r:embed="rId2"/>
          <a:srcRect l="0" t="0" r="0" b="0"/>
          <a:stretch>
            <a:fillRect/>
          </a:stretch>
        </p:blipFill>
        <p:spPr>
          <a:xfrm rot="0">
            <a:off x="323850" y="1762125"/>
            <a:ext cx="11039475" cy="4413250"/>
          </a:xfrm>
          <a:prstGeom prst="rect"/>
          <a:noFill/>
          <a:ln>
            <a:noFill/>
          </a:ln>
        </p:spPr>
      </p:pic>
    </p:spTree>
  </p:cSld>
  <p:clrMapOvr>
    <a:masterClrMapping/>
  </p:clrMapOvr>
  <p:timing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0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94" name="5 Rectángulo"/>
          <p:cNvSpPr/>
          <p:nvPr/>
        </p:nvSpPr>
        <p:spPr>
          <a:xfrm rot="0">
            <a:off x="4962525" y="3244850"/>
            <a:ext cx="184150" cy="646112"/>
          </a:xfrm>
          <a:prstGeom prst="rect"/>
          <a:noFill/>
          <a:ln>
            <a:noFill/>
          </a:ln>
        </p:spPr>
        <p:txBody>
          <a:bodyPr anchor="t" bIns="45720" lIns="91440" rIns="91440" tIns="45720" vert="horz" wrap="none">
            <a:spAutoFit/>
          </a:bodyPr>
          <a:lstStyle>
            <a:lvl1pPr algn="l" eaLnBrk="0" fontAlgn="base" hangingPunct="0" indent="-228600" latinLnBrk="0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-228600" latinLnBrk="0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-228600" latinLnBrk="0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-228600" latinLnBrk="0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-228600" latinLnBrk="0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fontAlgn="ctr" hangingPunct="1" indent="0" lvl="0" marL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altLang="es-ES" sz="1800" lang="es-ES">
              <a:solidFill>
                <a:srgbClr val="000000"/>
              </a:solidFill>
              <a:latin typeface="Verdana" pitchFamily="34" charset="0"/>
              <a:ea typeface="Verdana" pitchFamily="34" charset="0"/>
            </a:endParaRPr>
          </a:p>
          <a:p>
            <a:pPr eaLnBrk="1" fontAlgn="ctr" hangingPunct="1" indent="0" lvl="0" marL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altLang="es-ES" sz="1800" lang="it-IT">
              <a:solidFill>
                <a:srgbClr val="000000"/>
              </a:solidFill>
              <a:latin typeface="Verdana" pitchFamily="34" charset="0"/>
              <a:ea typeface="Verdana" pitchFamily="34" charset="0"/>
            </a:endParaRPr>
          </a:p>
        </p:txBody>
      </p:sp>
      <p:pic>
        <p:nvPicPr>
          <p:cNvPr id="2097161" name="Picture 2" descr="I:\II EDICION\diseño logo.png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9625012" y="5575300"/>
            <a:ext cx="2566987" cy="1282700"/>
          </a:xfrm>
          <a:prstGeom prst="rect"/>
          <a:noFill/>
          <a:ln>
            <a:noFill/>
          </a:ln>
        </p:spPr>
      </p:pic>
      <p:sp>
        <p:nvSpPr>
          <p:cNvPr id="1048595" name="Título 5"/>
          <p:cNvSpPr/>
          <p:nvPr>
            <p:ph type="title" sz="full" idx="0"/>
          </p:nvPr>
        </p:nvSpPr>
        <p:spPr>
          <a:xfrm rot="0">
            <a:off x="838200" y="365125"/>
            <a:ext cx="10515600" cy="779462"/>
          </a:xfrm>
          <a:prstGeom prst="rect"/>
          <a:solidFill>
            <a:srgbClr val="84B4E0">
              <a:alpha val="100000"/>
            </a:srgbClr>
          </a:solidFill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 Light" pitchFamily="34" charset="0"/>
                <a:sym typeface="Calibri" pitchFamily="34" charset="0"/>
              </a:defRPr>
            </a:lvl1pPr>
          </a:lstStyle>
          <a:p>
            <a:pPr lvl="0"/>
            <a:r>
              <a:rPr altLang="en-US" b="1" sz="3200" lang="en-US">
                <a:latin typeface="Verdana" pitchFamily="34" charset="0"/>
                <a:ea typeface="Verdana" pitchFamily="34" charset="0"/>
              </a:rPr>
              <a:t>¿Universidad…?</a:t>
            </a:r>
          </a:p>
        </p:txBody>
      </p:sp>
      <p:sp>
        <p:nvSpPr>
          <p:cNvPr id="1048596" name="Marcador de contenido 6"/>
          <p:cNvSpPr/>
          <p:nvPr>
            <p:ph sz="full" idx="1"/>
          </p:nvPr>
        </p:nvSpPr>
        <p:spPr>
          <a:xfrm rot="0">
            <a:off x="838200" y="1825625"/>
            <a:ext cx="10515600" cy="4351337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228600" latinLnBrk="0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-228600" latinLnBrk="0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-228600" latinLnBrk="0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-228600" latinLnBrk="0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-228600" latinLnBrk="0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>
              <a:buClr>
                <a:srgbClr val="0000CC"/>
              </a:buClr>
              <a:buFont typeface="Wingdings" pitchFamily="2" charset="2"/>
              <a:buChar char="q"/>
            </a:pPr>
            <a:r>
              <a:rPr altLang="en-US" lang="en-US">
                <a:latin typeface="Verdana" pitchFamily="34" charset="0"/>
                <a:ea typeface="Verdana" pitchFamily="34" charset="0"/>
              </a:rPr>
              <a:t>La unidad del estudio, el trabajo y la investigación que conduce a la Formación de valores, </a:t>
            </a:r>
          </a:p>
          <a:p>
            <a:pPr lvl="0">
              <a:buClr>
                <a:srgbClr val="0000CC"/>
              </a:buClr>
              <a:buFont typeface="Wingdings" pitchFamily="2" charset="2"/>
              <a:buChar char="q"/>
            </a:pPr>
            <a:r>
              <a:rPr altLang="en-US" lang="en-US">
                <a:latin typeface="Verdana" pitchFamily="34" charset="0"/>
                <a:ea typeface="Verdana" pitchFamily="34" charset="0"/>
              </a:rPr>
              <a:t>Desarrollo </a:t>
            </a:r>
            <a:r>
              <a:rPr altLang="en-US" lang="en-US">
                <a:latin typeface="Verdana" pitchFamily="34" charset="0"/>
                <a:ea typeface="Verdana" pitchFamily="34" charset="0"/>
              </a:rPr>
              <a:t>del pensamiento lógico, </a:t>
            </a:r>
          </a:p>
          <a:p>
            <a:pPr lvl="0">
              <a:buClr>
                <a:srgbClr val="0000CC"/>
              </a:buClr>
              <a:buFont typeface="Wingdings" pitchFamily="2" charset="2"/>
              <a:buChar char="q"/>
            </a:pPr>
            <a:r>
              <a:rPr altLang="en-US" lang="en-US">
                <a:latin typeface="Verdana" pitchFamily="34" charset="0"/>
                <a:ea typeface="Verdana" pitchFamily="34" charset="0"/>
              </a:rPr>
              <a:t>Procesar </a:t>
            </a:r>
            <a:r>
              <a:rPr altLang="en-US" lang="en-US">
                <a:latin typeface="Verdana" pitchFamily="34" charset="0"/>
                <a:ea typeface="Verdana" pitchFamily="34" charset="0"/>
              </a:rPr>
              <a:t>e interpretar información y la transformación en conocimientos, </a:t>
            </a:r>
          </a:p>
          <a:p>
            <a:pPr lvl="0">
              <a:buClr>
                <a:srgbClr val="0000CC"/>
              </a:buClr>
              <a:buFont typeface="Wingdings" pitchFamily="2" charset="2"/>
              <a:buChar char="q"/>
            </a:pPr>
            <a:r>
              <a:rPr altLang="en-US" lang="en-US">
                <a:latin typeface="Verdana" pitchFamily="34" charset="0"/>
                <a:ea typeface="Verdana" pitchFamily="34" charset="0"/>
              </a:rPr>
              <a:t>la </a:t>
            </a:r>
            <a:r>
              <a:rPr altLang="en-US" lang="en-US">
                <a:latin typeface="Verdana" pitchFamily="34" charset="0"/>
                <a:ea typeface="Verdana" pitchFamily="34" charset="0"/>
              </a:rPr>
              <a:t>Formación profesional e integral de la personalidad de los estudiantes </a:t>
            </a:r>
          </a:p>
          <a:p>
            <a:pPr lvl="0">
              <a:buClr>
                <a:srgbClr val="0000CC"/>
              </a:buClr>
              <a:buFont typeface="Wingdings" pitchFamily="2" charset="2"/>
              <a:buChar char="q"/>
            </a:pPr>
            <a:endParaRPr altLang="en-US" lang="en-US">
              <a:latin typeface="Verdana" pitchFamily="34" charset="0"/>
              <a:ea typeface="Verdana" pitchFamily="34" charset="0"/>
            </a:endParaRPr>
          </a:p>
        </p:txBody>
      </p:sp>
    </p:spTree>
  </p:cSld>
  <p:clrMapOvr>
    <a:masterClrMapping/>
  </p:clrMapOvr>
  <p:timing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1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97" name="5 Rectángulo"/>
          <p:cNvSpPr/>
          <p:nvPr/>
        </p:nvSpPr>
        <p:spPr>
          <a:xfrm rot="0">
            <a:off x="4962525" y="3244850"/>
            <a:ext cx="184150" cy="646112"/>
          </a:xfrm>
          <a:prstGeom prst="rect"/>
          <a:noFill/>
          <a:ln>
            <a:noFill/>
          </a:ln>
        </p:spPr>
        <p:txBody>
          <a:bodyPr anchor="t" bIns="45720" lIns="91440" rIns="91440" tIns="45720" vert="horz" wrap="none">
            <a:spAutoFit/>
          </a:bodyPr>
          <a:lstStyle>
            <a:lvl1pPr algn="l" eaLnBrk="0" fontAlgn="base" hangingPunct="0" indent="-228600" latinLnBrk="0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-228600" latinLnBrk="0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-228600" latinLnBrk="0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-228600" latinLnBrk="0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-228600" latinLnBrk="0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fontAlgn="ctr" hangingPunct="1" indent="0" lvl="0" marL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altLang="es-ES" sz="1800" lang="es-ES">
              <a:solidFill>
                <a:srgbClr val="000000"/>
              </a:solidFill>
              <a:latin typeface="Verdana" pitchFamily="34" charset="0"/>
              <a:ea typeface="Verdana" pitchFamily="34" charset="0"/>
            </a:endParaRPr>
          </a:p>
          <a:p>
            <a:pPr eaLnBrk="1" fontAlgn="ctr" hangingPunct="1" indent="0" lvl="0" marL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altLang="es-ES" sz="1800" lang="it-IT">
              <a:solidFill>
                <a:srgbClr val="000000"/>
              </a:solidFill>
              <a:latin typeface="Verdana" pitchFamily="34" charset="0"/>
              <a:ea typeface="Verdana" pitchFamily="34" charset="0"/>
            </a:endParaRPr>
          </a:p>
        </p:txBody>
      </p:sp>
      <p:pic>
        <p:nvPicPr>
          <p:cNvPr id="2097162" name="Picture 2" descr="I:\II EDICION\diseño logo.png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10036175" y="5780087"/>
            <a:ext cx="2155825" cy="1077912"/>
          </a:xfrm>
          <a:prstGeom prst="rect"/>
          <a:noFill/>
          <a:ln>
            <a:noFill/>
          </a:ln>
        </p:spPr>
      </p:pic>
      <p:sp>
        <p:nvSpPr>
          <p:cNvPr id="1048598" name="Título 1"/>
          <p:cNvSpPr/>
          <p:nvPr>
            <p:ph type="title" sz="full" idx="0"/>
          </p:nvPr>
        </p:nvSpPr>
        <p:spPr>
          <a:xfrm rot="0">
            <a:off x="838200" y="365125"/>
            <a:ext cx="10515600" cy="779462"/>
          </a:xfrm>
          <a:prstGeom prst="rect"/>
          <a:solidFill>
            <a:srgbClr val="84B4E0">
              <a:alpha val="100000"/>
            </a:srgbClr>
          </a:solidFill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 Light" pitchFamily="34" charset="0"/>
                <a:sym typeface="Calibri" pitchFamily="34" charset="0"/>
              </a:defRPr>
            </a:lvl1pPr>
          </a:lstStyle>
          <a:p>
            <a:pPr lvl="0"/>
            <a:r>
              <a:rPr altLang="en-US" b="1" sz="3600" lang="en-US">
                <a:solidFill>
                  <a:srgbClr val="0000CC"/>
                </a:solidFill>
                <a:latin typeface="Verdana" pitchFamily="34" charset="0"/>
                <a:ea typeface="Verdana" pitchFamily="34" charset="0"/>
              </a:rPr>
              <a:t>Retos a los docentes universitarios</a:t>
            </a:r>
          </a:p>
        </p:txBody>
      </p:sp>
      <p:sp>
        <p:nvSpPr>
          <p:cNvPr id="1048599" name="Marcador de contenido 2"/>
          <p:cNvSpPr/>
          <p:nvPr>
            <p:ph sz="full" idx="1"/>
          </p:nvPr>
        </p:nvSpPr>
        <p:spPr>
          <a:xfrm rot="0">
            <a:off x="598487" y="1716087"/>
            <a:ext cx="11288712" cy="4351337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228600" latinLnBrk="0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-228600" latinLnBrk="0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-228600" latinLnBrk="0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-228600" latinLnBrk="0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-228600" latinLnBrk="0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just" lvl="0">
              <a:buClr>
                <a:srgbClr val="0000CC"/>
              </a:buClr>
              <a:buFont typeface="Courier New" pitchFamily="49" charset="0"/>
              <a:buChar char="o"/>
            </a:pPr>
            <a:r>
              <a:rPr altLang="en-US" b="1" lang="es-ES"/>
              <a:t>c</a:t>
            </a:r>
            <a:r>
              <a:rPr altLang="en-US" lang="es-ES"/>
              <a:t>onsolidar un auténtico sistema teórico sobre el proceso de </a:t>
            </a:r>
            <a:r>
              <a:rPr altLang="en-US" lang="es-ES"/>
              <a:t>enseñanza-aprendizaje,</a:t>
            </a:r>
          </a:p>
          <a:p>
            <a:pPr algn="just" lvl="0">
              <a:buClr>
                <a:srgbClr val="0000CC"/>
              </a:buClr>
              <a:buFont typeface="Courier New" pitchFamily="49" charset="0"/>
              <a:buChar char="o"/>
            </a:pPr>
            <a:r>
              <a:rPr altLang="en-US" lang="es-ES"/>
              <a:t>materializar </a:t>
            </a:r>
            <a:r>
              <a:rPr altLang="en-US" lang="es-ES"/>
              <a:t>relaciones interdisciplinarias en su teoría y metodología de investigación científica de su objeto de </a:t>
            </a:r>
            <a:r>
              <a:rPr altLang="en-US" lang="es-ES"/>
              <a:t>estudio, </a:t>
            </a:r>
          </a:p>
          <a:p>
            <a:pPr algn="just" lvl="0">
              <a:buClr>
                <a:srgbClr val="0000CC"/>
              </a:buClr>
              <a:buFont typeface="Courier New" pitchFamily="49" charset="0"/>
              <a:buChar char="o"/>
            </a:pPr>
            <a:r>
              <a:rPr altLang="en-US" lang="es-ES"/>
              <a:t>modificar </a:t>
            </a:r>
            <a:r>
              <a:rPr altLang="en-US" lang="es-ES"/>
              <a:t>la estructura profesional hacia un docente- </a:t>
            </a:r>
            <a:r>
              <a:rPr altLang="en-US" lang="es-ES"/>
              <a:t>investigador,</a:t>
            </a:r>
          </a:p>
          <a:p>
            <a:pPr algn="just" lvl="0">
              <a:buClr>
                <a:srgbClr val="0000CC"/>
              </a:buClr>
              <a:buFont typeface="Courier New" pitchFamily="49" charset="0"/>
              <a:buChar char="o"/>
            </a:pPr>
            <a:r>
              <a:rPr altLang="en-US" lang="es-ES"/>
              <a:t>realizar </a:t>
            </a:r>
            <a:r>
              <a:rPr altLang="en-US" lang="es-ES"/>
              <a:t>un procesamiento teórico de la información empírica acumulada sobre el proceso de </a:t>
            </a:r>
            <a:r>
              <a:rPr altLang="en-US" lang="es-ES"/>
              <a:t>enseñanza-aprendizaje, </a:t>
            </a:r>
          </a:p>
          <a:p>
            <a:pPr algn="just" lvl="0">
              <a:buClr>
                <a:srgbClr val="0000CC"/>
              </a:buClr>
              <a:buFont typeface="Courier New" pitchFamily="49" charset="0"/>
              <a:buChar char="o"/>
            </a:pPr>
            <a:r>
              <a:rPr altLang="en-US" lang="es-ES"/>
              <a:t>lograr </a:t>
            </a:r>
            <a:r>
              <a:rPr altLang="en-US" lang="es-ES"/>
              <a:t>la unidad y correspondencia entre la teoría y la práctica de la enseñanza-aprendizaje.</a:t>
            </a:r>
          </a:p>
          <a:p>
            <a:pPr algn="just" lvl="0">
              <a:buClr>
                <a:srgbClr val="0000CC"/>
              </a:buClr>
              <a:buFont typeface="Courier New" pitchFamily="49" charset="0"/>
              <a:buChar char="o"/>
            </a:pPr>
            <a:endParaRPr altLang="en-US" lang="es-ES"/>
          </a:p>
        </p:txBody>
      </p:sp>
    </p:spTree>
  </p:cSld>
  <p:clrMapOvr>
    <a:masterClrMapping/>
  </p:clrMapOvr>
  <p:timing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2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00" name="5 Rectángulo"/>
          <p:cNvSpPr/>
          <p:nvPr/>
        </p:nvSpPr>
        <p:spPr>
          <a:xfrm rot="0">
            <a:off x="4962525" y="3244850"/>
            <a:ext cx="184150" cy="646112"/>
          </a:xfrm>
          <a:prstGeom prst="rect"/>
          <a:noFill/>
          <a:ln>
            <a:noFill/>
          </a:ln>
        </p:spPr>
        <p:txBody>
          <a:bodyPr anchor="t" bIns="45720" lIns="91440" rIns="91440" tIns="45720" vert="horz" wrap="none">
            <a:spAutoFit/>
          </a:bodyPr>
          <a:lstStyle>
            <a:lvl1pPr algn="l" eaLnBrk="0" fontAlgn="base" hangingPunct="0" indent="-228600" latinLnBrk="0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-228600" latinLnBrk="0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-228600" latinLnBrk="0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-228600" latinLnBrk="0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-228600" latinLnBrk="0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fontAlgn="ctr" hangingPunct="1" indent="0" lvl="0" marL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altLang="es-ES" sz="1800" lang="es-ES">
              <a:solidFill>
                <a:srgbClr val="000000"/>
              </a:solidFill>
              <a:latin typeface="Verdana" pitchFamily="34" charset="0"/>
              <a:ea typeface="Verdana" pitchFamily="34" charset="0"/>
            </a:endParaRPr>
          </a:p>
          <a:p>
            <a:pPr eaLnBrk="1" fontAlgn="ctr" hangingPunct="1" indent="0" lvl="0" marL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altLang="es-ES" sz="1800" lang="it-IT">
              <a:solidFill>
                <a:srgbClr val="000000"/>
              </a:solidFill>
              <a:latin typeface="Verdana" pitchFamily="34" charset="0"/>
              <a:ea typeface="Verdana" pitchFamily="34" charset="0"/>
            </a:endParaRPr>
          </a:p>
        </p:txBody>
      </p:sp>
      <p:pic>
        <p:nvPicPr>
          <p:cNvPr id="2097163" name="Picture 2" descr="I:\II EDICION\diseño logo.png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9625012" y="5575300"/>
            <a:ext cx="2566987" cy="1282700"/>
          </a:xfrm>
          <a:prstGeom prst="rect"/>
          <a:noFill/>
          <a:ln>
            <a:noFill/>
          </a:ln>
        </p:spPr>
      </p:pic>
      <p:sp>
        <p:nvSpPr>
          <p:cNvPr id="1048601" name="Título 1"/>
          <p:cNvSpPr/>
          <p:nvPr>
            <p:ph type="title" sz="full" idx="0"/>
          </p:nvPr>
        </p:nvSpPr>
        <p:spPr>
          <a:xfrm rot="0">
            <a:off x="512762" y="76200"/>
            <a:ext cx="11156950" cy="668337"/>
          </a:xfrm>
          <a:prstGeom prst="rect"/>
          <a:solidFill>
            <a:srgbClr val="84B4E0">
              <a:alpha val="100000"/>
            </a:srgbClr>
          </a:solidFill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 Light" pitchFamily="34" charset="0"/>
                <a:sym typeface="Calibri" pitchFamily="34" charset="0"/>
              </a:defRPr>
            </a:lvl1pPr>
          </a:lstStyle>
          <a:p>
            <a:pPr lvl="0"/>
            <a:r>
              <a:rPr altLang="en-US" b="1" sz="4000" lang="en-US">
                <a:solidFill>
                  <a:srgbClr val="0000CC"/>
                </a:solidFill>
                <a:latin typeface="Verdana" pitchFamily="34" charset="0"/>
                <a:ea typeface="Verdana" pitchFamily="34" charset="0"/>
              </a:rPr>
              <a:t>El PEA centrado en el estudiante</a:t>
            </a:r>
          </a:p>
        </p:txBody>
      </p:sp>
      <p:sp>
        <p:nvSpPr>
          <p:cNvPr id="1048602" name="Marcador de contenido 2"/>
          <p:cNvSpPr/>
          <p:nvPr>
            <p:ph sz="full" idx="1"/>
          </p:nvPr>
        </p:nvSpPr>
        <p:spPr>
          <a:xfrm rot="0">
            <a:off x="171450" y="963612"/>
            <a:ext cx="11841162" cy="5208587"/>
          </a:xfrm>
          <a:prstGeom prst="rect"/>
          <a:noFill/>
          <a:ln>
            <a:noFill/>
          </a:ln>
        </p:spPr>
        <p:txBody>
          <a:bodyPr anchor="t" bIns="45720" lIns="91440" rIns="91440" tIns="45720" vert="horz"/>
          <a:lstStyle>
            <a:lvl1pPr algn="l" eaLnBrk="0" fontAlgn="base" hangingPunct="0" indent="-228600" latinLnBrk="0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-228600" latinLnBrk="0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-228600" latinLnBrk="0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-228600" latinLnBrk="0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-228600" latinLnBrk="0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just" lvl="0"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Ø"/>
            </a:pPr>
            <a:r>
              <a:rPr altLang="en-US" sz="2400" lang="en-US">
                <a:latin typeface="Verdana" pitchFamily="34" charset="0"/>
                <a:ea typeface="Verdana" pitchFamily="34" charset="0"/>
              </a:rPr>
              <a:t>reformular los planes de estudio, </a:t>
            </a:r>
          </a:p>
          <a:p>
            <a:pPr algn="just" lvl="0"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Ø"/>
            </a:pPr>
            <a:r>
              <a:rPr altLang="en-US" sz="2400" lang="en-US">
                <a:latin typeface="Verdana" pitchFamily="34" charset="0"/>
                <a:ea typeface="Verdana" pitchFamily="34" charset="0"/>
              </a:rPr>
              <a:t>superar </a:t>
            </a:r>
            <a:r>
              <a:rPr altLang="en-US" sz="2400" lang="en-US">
                <a:latin typeface="Verdana" pitchFamily="34" charset="0"/>
                <a:ea typeface="Verdana" pitchFamily="34" charset="0"/>
              </a:rPr>
              <a:t>la enseñanza limitada sólo al dominio cognitivo de las disciplinas, e impulsar nuevos planteamientos pedagógicos y </a:t>
            </a:r>
            <a:r>
              <a:rPr altLang="en-US" sz="2400" lang="en-US">
                <a:latin typeface="Verdana" pitchFamily="34" charset="0"/>
                <a:ea typeface="Verdana" pitchFamily="34" charset="0"/>
              </a:rPr>
              <a:t>didácticos, </a:t>
            </a:r>
          </a:p>
          <a:p>
            <a:pPr algn="just" lvl="0"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Ø"/>
            </a:pPr>
            <a:r>
              <a:rPr altLang="en-US" sz="2400" lang="en-US">
                <a:latin typeface="Verdana" pitchFamily="34" charset="0"/>
                <a:ea typeface="Verdana" pitchFamily="34" charset="0"/>
              </a:rPr>
              <a:t>renovar </a:t>
            </a:r>
            <a:r>
              <a:rPr altLang="en-US" sz="2400" lang="en-US">
                <a:latin typeface="Verdana" pitchFamily="34" charset="0"/>
                <a:ea typeface="Verdana" pitchFamily="34" charset="0"/>
              </a:rPr>
              <a:t>los métodos didácticos en la </a:t>
            </a:r>
            <a:r>
              <a:rPr altLang="en-US" sz="2400" lang="en-US">
                <a:latin typeface="Verdana" pitchFamily="34" charset="0"/>
                <a:ea typeface="Verdana" pitchFamily="34" charset="0"/>
              </a:rPr>
              <a:t>ES, </a:t>
            </a:r>
            <a:r>
              <a:rPr altLang="en-US" sz="2400" lang="en-US">
                <a:latin typeface="Verdana" pitchFamily="34" charset="0"/>
                <a:ea typeface="Verdana" pitchFamily="34" charset="0"/>
              </a:rPr>
              <a:t>mediante el paso de la simple transmisión del conocimiento a su construcción por los estudiantes, guiados por la labor de sus </a:t>
            </a:r>
            <a:r>
              <a:rPr altLang="en-US" sz="2400" lang="en-US">
                <a:latin typeface="Verdana" pitchFamily="34" charset="0"/>
                <a:ea typeface="Verdana" pitchFamily="34" charset="0"/>
              </a:rPr>
              <a:t>profesores, </a:t>
            </a:r>
          </a:p>
          <a:p>
            <a:pPr algn="just" lvl="0"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Ø"/>
            </a:pPr>
            <a:r>
              <a:rPr altLang="en-US" sz="2400" lang="en-US">
                <a:latin typeface="Verdana" pitchFamily="34" charset="0"/>
                <a:ea typeface="Verdana" pitchFamily="34" charset="0"/>
              </a:rPr>
              <a:t>incorporación </a:t>
            </a:r>
            <a:r>
              <a:rPr altLang="en-US" sz="2400" lang="en-US">
                <a:latin typeface="Verdana" pitchFamily="34" charset="0"/>
                <a:ea typeface="Verdana" pitchFamily="34" charset="0"/>
              </a:rPr>
              <a:t>de una sólida cultura </a:t>
            </a:r>
            <a:r>
              <a:rPr altLang="en-US" sz="2400" lang="en-US">
                <a:latin typeface="Verdana" pitchFamily="34" charset="0"/>
                <a:ea typeface="Verdana" pitchFamily="34" charset="0"/>
              </a:rPr>
              <a:t>informática, </a:t>
            </a:r>
          </a:p>
          <a:p>
            <a:pPr algn="just" lvl="0"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Ø"/>
            </a:pPr>
            <a:r>
              <a:rPr altLang="en-US" sz="2400" lang="en-US">
                <a:latin typeface="Verdana" pitchFamily="34" charset="0"/>
                <a:ea typeface="Verdana" pitchFamily="34" charset="0"/>
              </a:rPr>
              <a:t>incorporar </a:t>
            </a:r>
            <a:r>
              <a:rPr altLang="en-US" sz="2400" lang="en-US">
                <a:latin typeface="Verdana" pitchFamily="34" charset="0"/>
                <a:ea typeface="Verdana" pitchFamily="34" charset="0"/>
              </a:rPr>
              <a:t>nuevas formas de evaluación, que pongan a prueba no sólo la memoria sino también las facultades de comprensión, solución de problemas de la práctica profesional y la </a:t>
            </a:r>
            <a:r>
              <a:rPr altLang="en-US" sz="2400" lang="en-US">
                <a:latin typeface="Verdana" pitchFamily="34" charset="0"/>
                <a:ea typeface="Verdana" pitchFamily="34" charset="0"/>
              </a:rPr>
              <a:t>creatividad, </a:t>
            </a:r>
          </a:p>
          <a:p>
            <a:pPr algn="just" lvl="0"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Ø"/>
            </a:pPr>
            <a:r>
              <a:rPr altLang="en-US" sz="2400" lang="en-US">
                <a:latin typeface="Verdana" pitchFamily="34" charset="0"/>
                <a:ea typeface="Verdana" pitchFamily="34" charset="0"/>
              </a:rPr>
              <a:t>procurar </a:t>
            </a:r>
            <a:r>
              <a:rPr altLang="en-US" sz="2400" lang="en-US">
                <a:latin typeface="Verdana" pitchFamily="34" charset="0"/>
                <a:ea typeface="Verdana" pitchFamily="34" charset="0"/>
              </a:rPr>
              <a:t>un currículo de carácter integral e </a:t>
            </a:r>
            <a:r>
              <a:rPr altLang="en-US" sz="2400" lang="en-US">
                <a:latin typeface="Verdana" pitchFamily="34" charset="0"/>
                <a:ea typeface="Verdana" pitchFamily="34" charset="0"/>
              </a:rPr>
              <a:t>interdisciplinario y</a:t>
            </a:r>
          </a:p>
          <a:p>
            <a:pPr algn="just" lvl="0"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Ø"/>
            </a:pPr>
            <a:r>
              <a:rPr altLang="en-US" sz="2400" lang="en-US">
                <a:latin typeface="Verdana" pitchFamily="34" charset="0"/>
                <a:ea typeface="Verdana" pitchFamily="34" charset="0"/>
              </a:rPr>
              <a:t>considerar </a:t>
            </a:r>
            <a:r>
              <a:rPr altLang="en-US" sz="2400" lang="en-US">
                <a:latin typeface="Verdana" pitchFamily="34" charset="0"/>
                <a:ea typeface="Verdana" pitchFamily="34" charset="0"/>
              </a:rPr>
              <a:t>vías para la educación permanente. </a:t>
            </a:r>
          </a:p>
          <a:p>
            <a:pPr algn="just" lvl="0"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Ø"/>
            </a:pPr>
            <a:endParaRPr altLang="en-US" sz="2400" lang="en-US">
              <a:latin typeface="Verdana" pitchFamily="34" charset="0"/>
              <a:ea typeface="Verdana" pitchFamily="34" charset="0"/>
            </a:endParaRPr>
          </a:p>
        </p:txBody>
      </p:sp>
    </p:spTree>
  </p:cSld>
  <p:clrMapOvr>
    <a:masterClrMapping/>
  </p:clrMapOvr>
  <p:timing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3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03" name="5 Rectángulo"/>
          <p:cNvSpPr/>
          <p:nvPr/>
        </p:nvSpPr>
        <p:spPr>
          <a:xfrm rot="0">
            <a:off x="4962525" y="3244850"/>
            <a:ext cx="184150" cy="646112"/>
          </a:xfrm>
          <a:prstGeom prst="rect"/>
          <a:noFill/>
          <a:ln>
            <a:noFill/>
          </a:ln>
        </p:spPr>
        <p:txBody>
          <a:bodyPr anchor="t" bIns="45720" lIns="91440" rIns="91440" tIns="45720" vert="horz" wrap="none">
            <a:spAutoFit/>
          </a:bodyPr>
          <a:lstStyle>
            <a:lvl1pPr algn="l" eaLnBrk="0" fontAlgn="base" hangingPunct="0" indent="-228600" latinLnBrk="0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-228600" latinLnBrk="0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-228600" latinLnBrk="0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-228600" latinLnBrk="0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-228600" latinLnBrk="0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fontAlgn="ctr" hangingPunct="1" indent="0" lvl="0" marL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altLang="es-ES" sz="1800" lang="es-ES">
              <a:solidFill>
                <a:srgbClr val="000000"/>
              </a:solidFill>
              <a:latin typeface="Verdana" pitchFamily="34" charset="0"/>
              <a:ea typeface="Verdana" pitchFamily="34" charset="0"/>
            </a:endParaRPr>
          </a:p>
          <a:p>
            <a:pPr eaLnBrk="1" fontAlgn="ctr" hangingPunct="1" indent="0" lvl="0" marL="0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altLang="es-ES" sz="1800" lang="it-IT">
              <a:solidFill>
                <a:srgbClr val="000000"/>
              </a:solidFill>
              <a:latin typeface="Verdana" pitchFamily="34" charset="0"/>
              <a:ea typeface="Verdana" pitchFamily="34" charset="0"/>
            </a:endParaRPr>
          </a:p>
        </p:txBody>
      </p:sp>
      <p:pic>
        <p:nvPicPr>
          <p:cNvPr id="2097164" name="Picture 2" descr="I:\II EDICION\diseño logo.png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9625012" y="5575300"/>
            <a:ext cx="2566987" cy="1282700"/>
          </a:xfrm>
          <a:prstGeom prst="rect"/>
          <a:noFill/>
          <a:ln>
            <a:noFill/>
          </a:ln>
        </p:spPr>
      </p:pic>
      <p:sp>
        <p:nvSpPr>
          <p:cNvPr id="1048604" name="Título 5"/>
          <p:cNvSpPr/>
          <p:nvPr>
            <p:ph type="title" sz="full" idx="0"/>
          </p:nvPr>
        </p:nvSpPr>
        <p:spPr>
          <a:xfrm rot="0">
            <a:off x="606425" y="179387"/>
            <a:ext cx="10515600" cy="779462"/>
          </a:xfrm>
          <a:prstGeom prst="rect"/>
          <a:solidFill>
            <a:srgbClr val="84B4E0">
              <a:alpha val="100000"/>
            </a:srgbClr>
          </a:solidFill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 Light" pitchFamily="34" charset="0"/>
                <a:sym typeface="Calibri" pitchFamily="34" charset="0"/>
              </a:defRPr>
            </a:lvl1pPr>
          </a:lstStyle>
          <a:p>
            <a:pPr lvl="0"/>
            <a:r>
              <a:rPr altLang="en-US" b="1" sz="2800" lang="en-US">
                <a:solidFill>
                  <a:srgbClr val="0000CC"/>
                </a:solidFill>
                <a:latin typeface="Verdana" pitchFamily="34" charset="0"/>
                <a:ea typeface="Verdana" pitchFamily="34" charset="0"/>
              </a:rPr>
              <a:t>Etapas de la formación permanente</a:t>
            </a:r>
          </a:p>
        </p:txBody>
      </p:sp>
      <p:pic>
        <p:nvPicPr>
          <p:cNvPr id="2097165" name="Marcador de contenido 7"/>
          <p:cNvPicPr>
            <a:picLocks/>
          </p:cNvPicPr>
          <p:nvPr>
            <p:ph sz="full" idx="1"/>
          </p:nvPr>
        </p:nvPicPr>
        <p:blipFill>
          <a:blip xmlns:r="http://schemas.openxmlformats.org/officeDocument/2006/relationships" r:embed="rId2"/>
          <a:srcRect l="0" t="0" r="0" b="0"/>
          <a:stretch>
            <a:fillRect/>
          </a:stretch>
        </p:blipFill>
        <p:spPr>
          <a:xfrm rot="0">
            <a:off x="828675" y="1822450"/>
            <a:ext cx="10528300" cy="4352925"/>
          </a:xfrm>
          <a:prstGeom prst="rect"/>
          <a:noFill/>
          <a:ln>
            <a:noFill/>
          </a:ln>
        </p:spPr>
      </p:pic>
    </p:spTree>
  </p:cSld>
  <p:clrMapOvr>
    <a:masterClrMapping/>
  </p:clrMapOvr>
  <p:timing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4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pic>
        <p:nvPicPr>
          <p:cNvPr id="2097166" name="Picture 2" descr="I:\II EDICION\diseño logo.png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10501312" y="5843587"/>
            <a:ext cx="1690687" cy="844550"/>
          </a:xfrm>
          <a:prstGeom prst="rect"/>
          <a:noFill/>
          <a:ln>
            <a:noFill/>
          </a:ln>
        </p:spPr>
      </p:pic>
      <p:sp>
        <p:nvSpPr>
          <p:cNvPr id="1048605" name="Título 5"/>
          <p:cNvSpPr/>
          <p:nvPr>
            <p:ph type="title" sz="full" idx="0"/>
          </p:nvPr>
        </p:nvSpPr>
        <p:spPr>
          <a:xfrm rot="0">
            <a:off x="365125" y="341312"/>
            <a:ext cx="4252912" cy="1800225"/>
          </a:xfrm>
          <a:prstGeom prst="rect"/>
          <a:solidFill>
            <a:srgbClr val="84B4E0">
              <a:alpha val="100000"/>
            </a:srgbClr>
          </a:solidFill>
          <a:ln>
            <a:noFill/>
          </a:ln>
        </p:spPr>
        <p:txBody>
          <a:bodyPr anchor="ctr" bIns="45720" lIns="91440" rIns="91440" tIns="45720" vert="horz"/>
          <a:lstStyle>
            <a:lvl1pPr algn="l" eaLnBrk="0" fontAlgn="base" hangingPunct="0" indent="0" latinLnBrk="0" marL="0" rtl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4400" i="0" u="none">
                <a:solidFill>
                  <a:schemeClr val="dk1"/>
                </a:solidFill>
                <a:latin typeface="Calibri Light" pitchFamily="34" charset="0"/>
                <a:sym typeface="Calibri" pitchFamily="34" charset="0"/>
              </a:defRPr>
            </a:lvl1pPr>
          </a:lstStyle>
          <a:p>
            <a:pPr algn="ctr" lvl="0"/>
            <a:r>
              <a:rPr altLang="en-US" b="1" sz="3200" lang="en-US">
                <a:solidFill>
                  <a:srgbClr val="0000CC"/>
                </a:solidFill>
                <a:latin typeface="Verdana" pitchFamily="34" charset="0"/>
                <a:ea typeface="Verdana" pitchFamily="34" charset="0"/>
              </a:rPr>
              <a:t>Formación universitaria de Perfil amplio</a:t>
            </a:r>
          </a:p>
        </p:txBody>
      </p:sp>
      <p:sp>
        <p:nvSpPr>
          <p:cNvPr id="1048606" name="Marcador de contenido 6"/>
          <p:cNvSpPr/>
          <p:nvPr>
            <p:ph sz="full" idx="1"/>
          </p:nvPr>
        </p:nvSpPr>
        <p:spPr>
          <a:xfrm rot="0">
            <a:off x="365125" y="2141537"/>
            <a:ext cx="4244975" cy="4351337"/>
          </a:xfrm>
          <a:prstGeom prst="rect"/>
          <a:noFill/>
          <a:ln w="9525" cap="flat" cmpd="sng">
            <a:solidFill>
              <a:srgbClr val="0000CC">
                <a:alpha val="100000"/>
              </a:srgbClr>
            </a:solidFill>
            <a:prstDash val="solid"/>
            <a:round/>
          </a:ln>
        </p:spPr>
        <p:txBody>
          <a:bodyPr anchor="t" bIns="45720" lIns="91440" rIns="91440" tIns="45720" vert="horz"/>
          <a:lstStyle>
            <a:lvl1pPr algn="l" eaLnBrk="0" fontAlgn="base" hangingPunct="0" indent="-228600" latinLnBrk="0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-228600" latinLnBrk="0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-228600" latinLnBrk="0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-228600" latinLnBrk="0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-228600" latinLnBrk="0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lvl="0">
              <a:buClr>
                <a:srgbClr val="0000CC"/>
              </a:buClr>
              <a:buFont typeface="Wingdings" pitchFamily="2" charset="2"/>
              <a:buChar char="v"/>
            </a:pPr>
            <a:r>
              <a:rPr altLang="en-US" lang="es-ES"/>
              <a:t>Profunda formación básica.</a:t>
            </a:r>
          </a:p>
          <a:p>
            <a:pPr lvl="0">
              <a:buClr>
                <a:srgbClr val="0000CC"/>
              </a:buClr>
              <a:buFont typeface="Wingdings" pitchFamily="2" charset="2"/>
              <a:buChar char="v"/>
            </a:pPr>
            <a:r>
              <a:rPr altLang="en-US" lang="es-ES"/>
              <a:t>Desempeño en el eslabón de base de su profesión.</a:t>
            </a:r>
          </a:p>
          <a:p>
            <a:pPr lvl="0">
              <a:buClr>
                <a:srgbClr val="0000CC"/>
              </a:buClr>
              <a:buFont typeface="Wingdings" pitchFamily="2" charset="2"/>
              <a:buChar char="v"/>
            </a:pPr>
            <a:r>
              <a:rPr altLang="en-US" lang="es-ES"/>
              <a:t> Brindar respuesta primaria a los problemas.</a:t>
            </a:r>
          </a:p>
          <a:p>
            <a:pPr lvl="0">
              <a:buClr>
                <a:srgbClr val="0000CC"/>
              </a:buClr>
              <a:buFont typeface="Wingdings" pitchFamily="2" charset="2"/>
              <a:buChar char="v"/>
            </a:pPr>
            <a:r>
              <a:rPr altLang="en-US" lang="es-ES"/>
              <a:t>Sistema de educación postgraduada que lo complemente.</a:t>
            </a:r>
          </a:p>
          <a:p>
            <a:pPr lvl="0">
              <a:buClr>
                <a:srgbClr val="0000CC"/>
              </a:buClr>
              <a:buFont typeface="Wingdings" pitchFamily="2" charset="2"/>
              <a:buChar char="v"/>
            </a:pPr>
            <a:endParaRPr altLang="en-US" lang="es-ES"/>
          </a:p>
        </p:txBody>
      </p:sp>
      <p:sp>
        <p:nvSpPr>
          <p:cNvPr id="1048607" name="CuadroTexto 7"/>
          <p:cNvSpPr txBox="1"/>
          <p:nvPr/>
        </p:nvSpPr>
        <p:spPr>
          <a:xfrm rot="0">
            <a:off x="5594350" y="542925"/>
            <a:ext cx="4906962" cy="1056640"/>
          </a:xfrm>
          <a:prstGeom prst="rect"/>
          <a:solidFill>
            <a:srgbClr val="84B4E0"/>
          </a:solidFill>
          <a:ln>
            <a:noFill/>
          </a:ln>
        </p:spPr>
        <p:txBody>
          <a:bodyPr anchor="t" bIns="45720" lIns="91440" rIns="91440" tIns="45720" vert="horz">
            <a:spAutoFit/>
          </a:bodyPr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lvl="0"/>
            <a:r>
              <a:rPr altLang="en-US" b="1" sz="3200" lang="en-US">
                <a:solidFill>
                  <a:srgbClr val="0000CC"/>
                </a:solidFill>
                <a:latin typeface="Verdana" pitchFamily="34" charset="0"/>
                <a:ea typeface="Verdana" pitchFamily="34" charset="0"/>
              </a:rPr>
              <a:t>Rasgos de la Didáctica universitaria</a:t>
            </a:r>
          </a:p>
        </p:txBody>
      </p:sp>
      <p:sp>
        <p:nvSpPr>
          <p:cNvPr id="1048608" name="CuadroTexto 8"/>
          <p:cNvSpPr txBox="1"/>
          <p:nvPr/>
        </p:nvSpPr>
        <p:spPr>
          <a:xfrm rot="0">
            <a:off x="5594350" y="2141537"/>
            <a:ext cx="4906962" cy="3291841"/>
          </a:xfrm>
          <a:prstGeom prst="rect"/>
          <a:noFill/>
          <a:ln w="9525" cap="flat" cmpd="sng">
            <a:solidFill>
              <a:srgbClr val="0000CC">
                <a:alpha val="100000"/>
              </a:srgbClr>
            </a:solidFill>
            <a:prstDash val="solid"/>
            <a:round/>
          </a:ln>
        </p:spPr>
        <p:txBody>
          <a:bodyPr anchor="t" bIns="45720" lIns="91440" rIns="91440" tIns="45720" vert="horz">
            <a:spAutoFit/>
          </a:bodyPr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0" latinLnBrk="0" marL="4572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0" latinLnBrk="0" marL="9144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0" latinLnBrk="0" marL="13716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0" latinLnBrk="0" marL="182880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indent="-285750" lvl="0" marL="285750">
              <a:lnSpc>
                <a:spcPct val="150000"/>
              </a:lnSpc>
              <a:buClr>
                <a:srgbClr val="0000CC"/>
              </a:buClr>
              <a:buFont typeface="Wingdings" pitchFamily="2" charset="2"/>
              <a:buChar char="q"/>
            </a:pPr>
            <a:r>
              <a:rPr altLang="en-US" sz="2400" lang="en-US">
                <a:latin typeface="Verdana" pitchFamily="34" charset="0"/>
                <a:ea typeface="Verdana" pitchFamily="34" charset="0"/>
              </a:rPr>
              <a:t>Didáctica Humanista</a:t>
            </a:r>
          </a:p>
          <a:p>
            <a:pPr indent="-285750" lvl="0" marL="285750">
              <a:lnSpc>
                <a:spcPct val="150000"/>
              </a:lnSpc>
              <a:buClr>
                <a:srgbClr val="0000CC"/>
              </a:buClr>
              <a:buFont typeface="Wingdings" pitchFamily="2" charset="2"/>
              <a:buChar char="q"/>
            </a:pPr>
            <a:r>
              <a:rPr altLang="en-US" sz="2400" lang="en-US">
                <a:latin typeface="Verdana" pitchFamily="34" charset="0"/>
                <a:ea typeface="Verdana" pitchFamily="34" charset="0"/>
              </a:rPr>
              <a:t>Didáctica Problematizadora</a:t>
            </a:r>
          </a:p>
          <a:p>
            <a:pPr indent="-285750" lvl="0" marL="285750">
              <a:lnSpc>
                <a:spcPct val="150000"/>
              </a:lnSpc>
              <a:buClr>
                <a:srgbClr val="0000CC"/>
              </a:buClr>
              <a:buFont typeface="Wingdings" pitchFamily="2" charset="2"/>
              <a:buChar char="q"/>
            </a:pPr>
            <a:r>
              <a:rPr altLang="en-US" sz="2400" lang="en-US">
                <a:latin typeface="Verdana" pitchFamily="34" charset="0"/>
                <a:ea typeface="Verdana" pitchFamily="34" charset="0"/>
              </a:rPr>
              <a:t>Didáctica Contextualizada</a:t>
            </a:r>
          </a:p>
          <a:p>
            <a:pPr indent="-285750" lvl="0" marL="285750">
              <a:lnSpc>
                <a:spcPct val="150000"/>
              </a:lnSpc>
              <a:buClr>
                <a:srgbClr val="0000CC"/>
              </a:buClr>
              <a:buFont typeface="Wingdings" pitchFamily="2" charset="2"/>
              <a:buChar char="q"/>
            </a:pPr>
            <a:r>
              <a:rPr altLang="en-US" sz="2400" lang="en-US">
                <a:latin typeface="Verdana" pitchFamily="34" charset="0"/>
                <a:ea typeface="Verdana" pitchFamily="34" charset="0"/>
              </a:rPr>
              <a:t>Didáctica Integradora</a:t>
            </a:r>
          </a:p>
          <a:p>
            <a:pPr indent="-285750" lvl="0" marL="285750">
              <a:lnSpc>
                <a:spcPct val="150000"/>
              </a:lnSpc>
              <a:buClr>
                <a:srgbClr val="0000CC"/>
              </a:buClr>
              <a:buFont typeface="Wingdings" pitchFamily="2" charset="2"/>
              <a:buChar char="q"/>
            </a:pPr>
            <a:r>
              <a:rPr altLang="en-US" sz="2400" lang="en-US">
                <a:latin typeface="Verdana" pitchFamily="34" charset="0"/>
                <a:ea typeface="Verdana" pitchFamily="34" charset="0"/>
              </a:rPr>
              <a:t>Didáctica Desarrolladora</a:t>
            </a:r>
          </a:p>
          <a:p>
            <a:pPr indent="-285750" lvl="0" marL="285750">
              <a:lnSpc>
                <a:spcPct val="150000"/>
              </a:lnSpc>
              <a:buClr>
                <a:srgbClr val="0000CC"/>
              </a:buClr>
              <a:buFont typeface="Wingdings" pitchFamily="2" charset="2"/>
              <a:buChar char="q"/>
            </a:pPr>
            <a:endParaRPr altLang="en-US" sz="2400" lang="en-US">
              <a:latin typeface="Verdana" pitchFamily="34" charset="0"/>
              <a:ea typeface="Verdana" pitchFamily="34" charset="0"/>
            </a:endParaRPr>
          </a:p>
        </p:txBody>
      </p:sp>
    </p:spTree>
  </p:cSld>
  <p:clrMapOvr>
    <a:masterClrMapping/>
  </p:clrMapOvr>
  <p:timing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5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pic>
        <p:nvPicPr>
          <p:cNvPr id="2097167" name="Picture 2" descr="I:\II EDICION\diseño logo.png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5927725" y="3698875"/>
            <a:ext cx="5708650" cy="2854325"/>
          </a:xfrm>
          <a:prstGeom prst="rect"/>
          <a:noFill/>
          <a:ln>
            <a:noFill/>
          </a:ln>
        </p:spPr>
      </p:pic>
      <p:sp>
        <p:nvSpPr>
          <p:cNvPr id="1048609" name="Rectángulo 1"/>
          <p:cNvSpPr/>
          <p:nvPr/>
        </p:nvSpPr>
        <p:spPr>
          <a:xfrm rot="0">
            <a:off x="822325" y="935037"/>
            <a:ext cx="6905298" cy="688341"/>
          </a:xfrm>
          <a:prstGeom prst="rect"/>
          <a:solidFill>
            <a:srgbClr val="0000CC"/>
          </a:solidFill>
          <a:ln>
            <a:noFill/>
          </a:ln>
        </p:spPr>
        <p:txBody>
          <a:bodyPr anchor="t" bIns="45720" lIns="91440" rIns="91440" tIns="45720" vert="horz" wrap="none">
            <a:spAutoFit/>
          </a:bodyPr>
          <a:lstStyle>
            <a:lvl1pPr algn="l" eaLnBrk="0" fontAlgn="base" hangingPunct="0" indent="-228600" latinLnBrk="0" marL="228600" rtl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0" fontAlgn="base" hangingPunct="0" indent="-228600" latinLnBrk="0" marL="6858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4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0" fontAlgn="base" hangingPunct="0" indent="-228600" latinLnBrk="0" marL="11430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20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0" fontAlgn="base" hangingPunct="0" indent="-228600" latinLnBrk="0" marL="16002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0" fontAlgn="base" hangingPunct="0" indent="-228600" latinLnBrk="0" marL="2057400" rtl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itchFamily="34" charset="0"/>
              <a:buChar char="•"/>
              <a:defRPr baseline="0" b="0" sz="18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indent="0" lvl="0" marL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altLang="es-ES" b="1" sz="4000" lang="es-ES">
                <a:solidFill>
                  <a:schemeClr val="lt1"/>
                </a:solidFill>
                <a:latin typeface="Verdana" pitchFamily="34" charset="0"/>
                <a:ea typeface="Verdana" pitchFamily="34" charset="0"/>
              </a:rPr>
              <a:t>EL DOCENTE UNIVERSITARIO</a:t>
            </a:r>
          </a:p>
        </p:txBody>
      </p:sp>
    </p:spTree>
  </p:cSld>
  <p:clrMapOvr>
    <a:masterClrMapping/>
  </p:clrMapOvr>
  <p:timing/>
</p:sld>
</file>

<file path=ppt/theme/theme1.xml><?xml version="1.0" encoding="utf-8"?>
<a:theme xmlns:a="http://schemas.openxmlformats.org/drawingml/2006/main" name="Office 主题">
  <a:themeElements>
    <a:clrScheme name="Default Color Scheme">
      <a:dk1>
        <a:srgbClr val="000000"/>
      </a:dk1>
      <a:lt1>
        <a:srgbClr val="FFFFFF"/>
      </a:lt1>
      <a:dk2>
        <a:srgbClr val="E7E6E6"/>
      </a:dk2>
      <a:lt2>
        <a:srgbClr val="44546A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6CBE6"/>
      </a:accent5>
      <a:accent6>
        <a:srgbClr val="D4702B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Color Scheme 1">
        <a:dk1>
          <a:srgbClr val="000000"/>
        </a:dk1>
        <a:lt1>
          <a:srgbClr val="FFFFFF"/>
        </a:lt1>
        <a:dk2>
          <a:srgbClr val="E7E6E6"/>
        </a:dk2>
        <a:lt2>
          <a:srgbClr val="44546A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6CBE6"/>
        </a:accent5>
        <a:accent6>
          <a:srgbClr val="D4702B"/>
        </a:accent6>
        <a:hlink>
          <a:srgbClr val="0563C1"/>
        </a:hlink>
        <a:folHlink>
          <a:srgbClr val="954F72"/>
        </a:folHlink>
      </a:clrScheme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3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ScaleCrop>0</ScaleCrop>
  <LinksUpToDate>0</LinksUpToDat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Curso: La Comunicación en el Proceso de Enseñanza-Aprendizaje</dc:title>
  <dc:creator>PC</dc:creator>
  <cp:lastModifiedBy>trabajador</cp:lastModifiedBy>
  <dcterms:created xsi:type="dcterms:W3CDTF">2017-10-15T01:36:47Z</dcterms:created>
  <dcterms:modified xsi:type="dcterms:W3CDTF">2026-03-31T18:43:55Z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95723a0a70e24b748d3a3ccdbf5d834f</vt:lpwstr>
  </property>
</Properties>
</file>