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81" r:id="rId3"/>
    <p:sldId id="282" r:id="rId4"/>
    <p:sldId id="283" r:id="rId5"/>
    <p:sldId id="256" r:id="rId6"/>
    <p:sldId id="262" r:id="rId7"/>
    <p:sldId id="260" r:id="rId8"/>
    <p:sldId id="263" r:id="rId9"/>
    <p:sldId id="259" r:id="rId10"/>
    <p:sldId id="264" r:id="rId11"/>
    <p:sldId id="265" r:id="rId12"/>
    <p:sldId id="261" r:id="rId13"/>
    <p:sldId id="266" r:id="rId14"/>
    <p:sldId id="267" r:id="rId15"/>
    <p:sldId id="268" r:id="rId16"/>
    <p:sldId id="269" r:id="rId17"/>
    <p:sldId id="272" r:id="rId18"/>
    <p:sldId id="270" r:id="rId19"/>
    <p:sldId id="280" r:id="rId20"/>
    <p:sldId id="273" r:id="rId21"/>
    <p:sldId id="271" r:id="rId22"/>
    <p:sldId id="274" r:id="rId23"/>
    <p:sldId id="275" r:id="rId24"/>
    <p:sldId id="276" r:id="rId25"/>
    <p:sldId id="277" r:id="rId26"/>
    <p:sldId id="278" r:id="rId27"/>
    <p:sldId id="279" r:id="rId2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18EFDF00-E53D-4703-B21C-CF04BE516193}">
          <p14:sldIdLst>
            <p14:sldId id="258"/>
            <p14:sldId id="281"/>
            <p14:sldId id="282"/>
            <p14:sldId id="283"/>
            <p14:sldId id="256"/>
            <p14:sldId id="262"/>
            <p14:sldId id="260"/>
            <p14:sldId id="263"/>
            <p14:sldId id="259"/>
            <p14:sldId id="264"/>
            <p14:sldId id="265"/>
            <p14:sldId id="261"/>
            <p14:sldId id="266"/>
            <p14:sldId id="267"/>
            <p14:sldId id="268"/>
            <p14:sldId id="269"/>
            <p14:sldId id="272"/>
            <p14:sldId id="270"/>
            <p14:sldId id="280"/>
            <p14:sldId id="273"/>
          </p14:sldIdLst>
        </p14:section>
        <p14:section name="Clase 3 El asentamiento bibliográfico" id="{537156A7-4E21-47EB-8340-1AD57DC03038}">
          <p14:sldIdLst>
            <p14:sldId id="271"/>
            <p14:sldId id="274"/>
            <p14:sldId id="275"/>
            <p14:sldId id="276"/>
            <p14:sldId id="277"/>
            <p14:sldId id="278"/>
            <p14:sldId id="27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5B27EA-682B-4FCA-B153-851699ED647A}" type="doc">
      <dgm:prSet loTypeId="urn:microsoft.com/office/officeart/2005/8/layout/cycle7" loCatId="cycle" qsTypeId="urn:microsoft.com/office/officeart/2005/8/quickstyle/simple3" qsCatId="simple" csTypeId="urn:microsoft.com/office/officeart/2005/8/colors/colorful1" csCatId="colorful" phldr="1"/>
      <dgm:spPr/>
      <dgm:t>
        <a:bodyPr/>
        <a:lstStyle/>
        <a:p>
          <a:endParaRPr lang="es-MX"/>
        </a:p>
      </dgm:t>
    </dgm:pt>
    <dgm:pt modelId="{B7934070-C0D1-49E8-858C-F2306EFA5171}">
      <dgm:prSet phldrT="[Texto]" custT="1"/>
      <dgm:spPr/>
      <dgm:t>
        <a:bodyPr/>
        <a:lstStyle/>
        <a:p>
          <a:r>
            <a:rPr lang="es-MX" sz="1800" b="1" dirty="0" smtClean="0">
              <a:latin typeface="Arial" pitchFamily="34" charset="0"/>
              <a:cs typeface="Arial" pitchFamily="34" charset="0"/>
            </a:rPr>
            <a:t>PROBLEMA CIENTÍFICO</a:t>
          </a:r>
          <a:endParaRPr lang="es-MX" sz="1800" b="1" dirty="0">
            <a:latin typeface="Arial" pitchFamily="34" charset="0"/>
            <a:cs typeface="Arial" pitchFamily="34" charset="0"/>
          </a:endParaRPr>
        </a:p>
      </dgm:t>
    </dgm:pt>
    <dgm:pt modelId="{9BFD370B-B1EF-4100-B249-F2452CE7A391}" type="parTrans" cxnId="{D619C8B7-DB9E-4260-B14F-47DBDDC61491}">
      <dgm:prSet/>
      <dgm:spPr/>
      <dgm:t>
        <a:bodyPr/>
        <a:lstStyle/>
        <a:p>
          <a:endParaRPr lang="es-MX" sz="2800" b="1">
            <a:latin typeface="Arial" pitchFamily="34" charset="0"/>
            <a:cs typeface="Arial" pitchFamily="34" charset="0"/>
          </a:endParaRPr>
        </a:p>
      </dgm:t>
    </dgm:pt>
    <dgm:pt modelId="{44BE2A7F-D539-4287-819A-8CBE3405FD95}" type="sibTrans" cxnId="{D619C8B7-DB9E-4260-B14F-47DBDDC61491}">
      <dgm:prSet custT="1"/>
      <dgm:spPr/>
      <dgm:t>
        <a:bodyPr/>
        <a:lstStyle/>
        <a:p>
          <a:endParaRPr lang="es-MX" sz="1000" b="1">
            <a:latin typeface="Arial" pitchFamily="34" charset="0"/>
            <a:cs typeface="Arial" pitchFamily="34" charset="0"/>
          </a:endParaRPr>
        </a:p>
      </dgm:t>
    </dgm:pt>
    <dgm:pt modelId="{00925FFA-42D5-4F29-B072-D553C71668D2}">
      <dgm:prSet phldrT="[Texto]" custT="1"/>
      <dgm:spPr/>
      <dgm:t>
        <a:bodyPr/>
        <a:lstStyle/>
        <a:p>
          <a:r>
            <a:rPr lang="es-MX" sz="1800" b="1" dirty="0" smtClean="0">
              <a:latin typeface="Arial" pitchFamily="34" charset="0"/>
              <a:cs typeface="Arial" pitchFamily="34" charset="0"/>
            </a:rPr>
            <a:t>PREGUNTAS CIENTÍFICAS</a:t>
          </a:r>
          <a:endParaRPr lang="es-MX" sz="1800" b="1" dirty="0">
            <a:latin typeface="Arial" pitchFamily="34" charset="0"/>
            <a:cs typeface="Arial" pitchFamily="34" charset="0"/>
          </a:endParaRPr>
        </a:p>
      </dgm:t>
    </dgm:pt>
    <dgm:pt modelId="{6B02A4D1-07CF-4BE3-B5F9-FD34C7064D9E}" type="parTrans" cxnId="{2067B17B-D745-4286-93C1-39A2B0A1626C}">
      <dgm:prSet/>
      <dgm:spPr/>
      <dgm:t>
        <a:bodyPr/>
        <a:lstStyle/>
        <a:p>
          <a:endParaRPr lang="es-MX" sz="2800" b="1">
            <a:latin typeface="Arial" pitchFamily="34" charset="0"/>
            <a:cs typeface="Arial" pitchFamily="34" charset="0"/>
          </a:endParaRPr>
        </a:p>
      </dgm:t>
    </dgm:pt>
    <dgm:pt modelId="{61A3721A-2954-44C3-ABBC-02515BF20B9E}" type="sibTrans" cxnId="{2067B17B-D745-4286-93C1-39A2B0A1626C}">
      <dgm:prSet custT="1"/>
      <dgm:spPr/>
      <dgm:t>
        <a:bodyPr/>
        <a:lstStyle/>
        <a:p>
          <a:endParaRPr lang="es-MX" sz="1000" b="1">
            <a:latin typeface="Arial" pitchFamily="34" charset="0"/>
            <a:cs typeface="Arial" pitchFamily="34" charset="0"/>
          </a:endParaRPr>
        </a:p>
      </dgm:t>
    </dgm:pt>
    <dgm:pt modelId="{A9066D00-C9C0-4FDA-9C68-559CEAF84A6A}">
      <dgm:prSet phldrT="[Texto]" custT="1"/>
      <dgm:spPr/>
      <dgm:t>
        <a:bodyPr/>
        <a:lstStyle/>
        <a:p>
          <a:r>
            <a:rPr lang="es-MX" sz="1800" b="1" dirty="0" smtClean="0">
              <a:latin typeface="Arial" pitchFamily="34" charset="0"/>
              <a:cs typeface="Arial" pitchFamily="34" charset="0"/>
            </a:rPr>
            <a:t>OBJETIVO</a:t>
          </a:r>
          <a:endParaRPr lang="es-MX" sz="1800" b="1" dirty="0">
            <a:latin typeface="Arial" pitchFamily="34" charset="0"/>
            <a:cs typeface="Arial" pitchFamily="34" charset="0"/>
          </a:endParaRPr>
        </a:p>
      </dgm:t>
    </dgm:pt>
    <dgm:pt modelId="{D1B14122-3890-4CB1-AA17-4B17FC26FD0C}" type="parTrans" cxnId="{2285FF92-3692-4A4D-BE89-96C414825E1B}">
      <dgm:prSet/>
      <dgm:spPr/>
      <dgm:t>
        <a:bodyPr/>
        <a:lstStyle/>
        <a:p>
          <a:endParaRPr lang="es-MX" sz="2800" b="1">
            <a:latin typeface="Arial" pitchFamily="34" charset="0"/>
            <a:cs typeface="Arial" pitchFamily="34" charset="0"/>
          </a:endParaRPr>
        </a:p>
      </dgm:t>
    </dgm:pt>
    <dgm:pt modelId="{CA3B9FBB-AABE-4DC3-9A69-C012A724B005}" type="sibTrans" cxnId="{2285FF92-3692-4A4D-BE89-96C414825E1B}">
      <dgm:prSet custT="1"/>
      <dgm:spPr/>
      <dgm:t>
        <a:bodyPr/>
        <a:lstStyle/>
        <a:p>
          <a:endParaRPr lang="es-MX" sz="1000" b="1">
            <a:latin typeface="Arial" pitchFamily="34" charset="0"/>
            <a:cs typeface="Arial" pitchFamily="34" charset="0"/>
          </a:endParaRPr>
        </a:p>
      </dgm:t>
    </dgm:pt>
    <dgm:pt modelId="{3E615FA1-3BBA-4962-8CA0-DBAC9E455D35}" type="pres">
      <dgm:prSet presAssocID="{5C5B27EA-682B-4FCA-B153-851699ED647A}" presName="Name0" presStyleCnt="0">
        <dgm:presLayoutVars>
          <dgm:dir/>
          <dgm:resizeHandles val="exact"/>
        </dgm:presLayoutVars>
      </dgm:prSet>
      <dgm:spPr/>
      <dgm:t>
        <a:bodyPr/>
        <a:lstStyle/>
        <a:p>
          <a:endParaRPr lang="es-MX"/>
        </a:p>
      </dgm:t>
    </dgm:pt>
    <dgm:pt modelId="{975BE1CF-7BA4-4FBC-890F-620FFC3AA5BD}" type="pres">
      <dgm:prSet presAssocID="{B7934070-C0D1-49E8-858C-F2306EFA5171}" presName="node" presStyleLbl="node1" presStyleIdx="0" presStyleCnt="3" custScaleX="166741" custRadScaleRad="92614" custRadScaleInc="367">
        <dgm:presLayoutVars>
          <dgm:bulletEnabled val="1"/>
        </dgm:presLayoutVars>
      </dgm:prSet>
      <dgm:spPr/>
      <dgm:t>
        <a:bodyPr/>
        <a:lstStyle/>
        <a:p>
          <a:endParaRPr lang="es-MX"/>
        </a:p>
      </dgm:t>
    </dgm:pt>
    <dgm:pt modelId="{84424957-500B-4004-BCD7-C75E533055BE}" type="pres">
      <dgm:prSet presAssocID="{44BE2A7F-D539-4287-819A-8CBE3405FD95}" presName="sibTrans" presStyleLbl="sibTrans2D1" presStyleIdx="0" presStyleCnt="3"/>
      <dgm:spPr/>
      <dgm:t>
        <a:bodyPr/>
        <a:lstStyle/>
        <a:p>
          <a:endParaRPr lang="es-MX"/>
        </a:p>
      </dgm:t>
    </dgm:pt>
    <dgm:pt modelId="{E5430332-E5EF-4491-88DA-28FE9D0E7CC3}" type="pres">
      <dgm:prSet presAssocID="{44BE2A7F-D539-4287-819A-8CBE3405FD95}" presName="connectorText" presStyleLbl="sibTrans2D1" presStyleIdx="0" presStyleCnt="3"/>
      <dgm:spPr/>
      <dgm:t>
        <a:bodyPr/>
        <a:lstStyle/>
        <a:p>
          <a:endParaRPr lang="es-MX"/>
        </a:p>
      </dgm:t>
    </dgm:pt>
    <dgm:pt modelId="{7DC6DE34-9C84-44FB-8565-2AECA31F978D}" type="pres">
      <dgm:prSet presAssocID="{00925FFA-42D5-4F29-B072-D553C71668D2}" presName="node" presStyleLbl="node1" presStyleIdx="1" presStyleCnt="3" custScaleX="159091" custRadScaleRad="136789" custRadScaleInc="-16191">
        <dgm:presLayoutVars>
          <dgm:bulletEnabled val="1"/>
        </dgm:presLayoutVars>
      </dgm:prSet>
      <dgm:spPr/>
      <dgm:t>
        <a:bodyPr/>
        <a:lstStyle/>
        <a:p>
          <a:endParaRPr lang="es-MX"/>
        </a:p>
      </dgm:t>
    </dgm:pt>
    <dgm:pt modelId="{0EA6279C-4144-42FB-B874-5312883DF123}" type="pres">
      <dgm:prSet presAssocID="{61A3721A-2954-44C3-ABBC-02515BF20B9E}" presName="sibTrans" presStyleLbl="sibTrans2D1" presStyleIdx="1" presStyleCnt="3"/>
      <dgm:spPr/>
      <dgm:t>
        <a:bodyPr/>
        <a:lstStyle/>
        <a:p>
          <a:endParaRPr lang="es-MX"/>
        </a:p>
      </dgm:t>
    </dgm:pt>
    <dgm:pt modelId="{E2B3400E-1241-4975-B22C-55D179AFF267}" type="pres">
      <dgm:prSet presAssocID="{61A3721A-2954-44C3-ABBC-02515BF20B9E}" presName="connectorText" presStyleLbl="sibTrans2D1" presStyleIdx="1" presStyleCnt="3"/>
      <dgm:spPr/>
      <dgm:t>
        <a:bodyPr/>
        <a:lstStyle/>
        <a:p>
          <a:endParaRPr lang="es-MX"/>
        </a:p>
      </dgm:t>
    </dgm:pt>
    <dgm:pt modelId="{43670087-70F6-48E5-825E-4E5C98DBBCD6}" type="pres">
      <dgm:prSet presAssocID="{A9066D00-C9C0-4FDA-9C68-559CEAF84A6A}" presName="node" presStyleLbl="node1" presStyleIdx="2" presStyleCnt="3" custScaleX="141537" custRadScaleRad="118695" custRadScaleInc="10751">
        <dgm:presLayoutVars>
          <dgm:bulletEnabled val="1"/>
        </dgm:presLayoutVars>
      </dgm:prSet>
      <dgm:spPr/>
      <dgm:t>
        <a:bodyPr/>
        <a:lstStyle/>
        <a:p>
          <a:endParaRPr lang="es-MX"/>
        </a:p>
      </dgm:t>
    </dgm:pt>
    <dgm:pt modelId="{7F73CCA1-7191-4C78-91C9-6956F458C0CF}" type="pres">
      <dgm:prSet presAssocID="{CA3B9FBB-AABE-4DC3-9A69-C012A724B005}" presName="sibTrans" presStyleLbl="sibTrans2D1" presStyleIdx="2" presStyleCnt="3"/>
      <dgm:spPr/>
      <dgm:t>
        <a:bodyPr/>
        <a:lstStyle/>
        <a:p>
          <a:endParaRPr lang="es-MX"/>
        </a:p>
      </dgm:t>
    </dgm:pt>
    <dgm:pt modelId="{54344735-4103-42AB-9843-E00ACD2D8FA0}" type="pres">
      <dgm:prSet presAssocID="{CA3B9FBB-AABE-4DC3-9A69-C012A724B005}" presName="connectorText" presStyleLbl="sibTrans2D1" presStyleIdx="2" presStyleCnt="3"/>
      <dgm:spPr/>
      <dgm:t>
        <a:bodyPr/>
        <a:lstStyle/>
        <a:p>
          <a:endParaRPr lang="es-MX"/>
        </a:p>
      </dgm:t>
    </dgm:pt>
  </dgm:ptLst>
  <dgm:cxnLst>
    <dgm:cxn modelId="{46745DC6-486C-43AA-A6A6-17B2365E2B4E}" type="presOf" srcId="{44BE2A7F-D539-4287-819A-8CBE3405FD95}" destId="{84424957-500B-4004-BCD7-C75E533055BE}" srcOrd="0" destOrd="0" presId="urn:microsoft.com/office/officeart/2005/8/layout/cycle7"/>
    <dgm:cxn modelId="{CA28B23A-7633-47E8-B75A-8D2F7AC7F9F8}" type="presOf" srcId="{00925FFA-42D5-4F29-B072-D553C71668D2}" destId="{7DC6DE34-9C84-44FB-8565-2AECA31F978D}" srcOrd="0" destOrd="0" presId="urn:microsoft.com/office/officeart/2005/8/layout/cycle7"/>
    <dgm:cxn modelId="{2067B17B-D745-4286-93C1-39A2B0A1626C}" srcId="{5C5B27EA-682B-4FCA-B153-851699ED647A}" destId="{00925FFA-42D5-4F29-B072-D553C71668D2}" srcOrd="1" destOrd="0" parTransId="{6B02A4D1-07CF-4BE3-B5F9-FD34C7064D9E}" sibTransId="{61A3721A-2954-44C3-ABBC-02515BF20B9E}"/>
    <dgm:cxn modelId="{E7281F5C-8AB3-4F51-A4F0-27A089EED75A}" type="presOf" srcId="{44BE2A7F-D539-4287-819A-8CBE3405FD95}" destId="{E5430332-E5EF-4491-88DA-28FE9D0E7CC3}" srcOrd="1" destOrd="0" presId="urn:microsoft.com/office/officeart/2005/8/layout/cycle7"/>
    <dgm:cxn modelId="{D619C8B7-DB9E-4260-B14F-47DBDDC61491}" srcId="{5C5B27EA-682B-4FCA-B153-851699ED647A}" destId="{B7934070-C0D1-49E8-858C-F2306EFA5171}" srcOrd="0" destOrd="0" parTransId="{9BFD370B-B1EF-4100-B249-F2452CE7A391}" sibTransId="{44BE2A7F-D539-4287-819A-8CBE3405FD95}"/>
    <dgm:cxn modelId="{35534F0E-BF0B-4017-AC9A-99BDD512FF2A}" type="presOf" srcId="{CA3B9FBB-AABE-4DC3-9A69-C012A724B005}" destId="{7F73CCA1-7191-4C78-91C9-6956F458C0CF}" srcOrd="0" destOrd="0" presId="urn:microsoft.com/office/officeart/2005/8/layout/cycle7"/>
    <dgm:cxn modelId="{1E07D30D-0BBB-49B1-ACAA-E1CFF0661AA6}" type="presOf" srcId="{CA3B9FBB-AABE-4DC3-9A69-C012A724B005}" destId="{54344735-4103-42AB-9843-E00ACD2D8FA0}" srcOrd="1" destOrd="0" presId="urn:microsoft.com/office/officeart/2005/8/layout/cycle7"/>
    <dgm:cxn modelId="{2285FF92-3692-4A4D-BE89-96C414825E1B}" srcId="{5C5B27EA-682B-4FCA-B153-851699ED647A}" destId="{A9066D00-C9C0-4FDA-9C68-559CEAF84A6A}" srcOrd="2" destOrd="0" parTransId="{D1B14122-3890-4CB1-AA17-4B17FC26FD0C}" sibTransId="{CA3B9FBB-AABE-4DC3-9A69-C012A724B005}"/>
    <dgm:cxn modelId="{38E91235-F693-4020-9BB4-E57ABEE9C2D3}" type="presOf" srcId="{A9066D00-C9C0-4FDA-9C68-559CEAF84A6A}" destId="{43670087-70F6-48E5-825E-4E5C98DBBCD6}" srcOrd="0" destOrd="0" presId="urn:microsoft.com/office/officeart/2005/8/layout/cycle7"/>
    <dgm:cxn modelId="{E7FC7D81-0199-460E-94CD-C60E5804E976}" type="presOf" srcId="{B7934070-C0D1-49E8-858C-F2306EFA5171}" destId="{975BE1CF-7BA4-4FBC-890F-620FFC3AA5BD}" srcOrd="0" destOrd="0" presId="urn:microsoft.com/office/officeart/2005/8/layout/cycle7"/>
    <dgm:cxn modelId="{F716A96A-9F68-4593-90E0-B1F91A2DD096}" type="presOf" srcId="{61A3721A-2954-44C3-ABBC-02515BF20B9E}" destId="{0EA6279C-4144-42FB-B874-5312883DF123}" srcOrd="0" destOrd="0" presId="urn:microsoft.com/office/officeart/2005/8/layout/cycle7"/>
    <dgm:cxn modelId="{5DCBBBD3-12FF-4411-BD7A-E5D532959A14}" type="presOf" srcId="{5C5B27EA-682B-4FCA-B153-851699ED647A}" destId="{3E615FA1-3BBA-4962-8CA0-DBAC9E455D35}" srcOrd="0" destOrd="0" presId="urn:microsoft.com/office/officeart/2005/8/layout/cycle7"/>
    <dgm:cxn modelId="{77631374-644B-4F88-9E12-B8DB1B9C7F9D}" type="presOf" srcId="{61A3721A-2954-44C3-ABBC-02515BF20B9E}" destId="{E2B3400E-1241-4975-B22C-55D179AFF267}" srcOrd="1" destOrd="0" presId="urn:microsoft.com/office/officeart/2005/8/layout/cycle7"/>
    <dgm:cxn modelId="{BB4D6509-8869-486B-B060-4B1B682F9D0D}" type="presParOf" srcId="{3E615FA1-3BBA-4962-8CA0-DBAC9E455D35}" destId="{975BE1CF-7BA4-4FBC-890F-620FFC3AA5BD}" srcOrd="0" destOrd="0" presId="urn:microsoft.com/office/officeart/2005/8/layout/cycle7"/>
    <dgm:cxn modelId="{579616F3-9C27-4C21-894C-DAB16DD4963E}" type="presParOf" srcId="{3E615FA1-3BBA-4962-8CA0-DBAC9E455D35}" destId="{84424957-500B-4004-BCD7-C75E533055BE}" srcOrd="1" destOrd="0" presId="urn:microsoft.com/office/officeart/2005/8/layout/cycle7"/>
    <dgm:cxn modelId="{3F495DDA-B61F-4613-8767-34D868EF1C82}" type="presParOf" srcId="{84424957-500B-4004-BCD7-C75E533055BE}" destId="{E5430332-E5EF-4491-88DA-28FE9D0E7CC3}" srcOrd="0" destOrd="0" presId="urn:microsoft.com/office/officeart/2005/8/layout/cycle7"/>
    <dgm:cxn modelId="{B81F1EA9-C026-4C1D-AC00-1CD0567BAF1D}" type="presParOf" srcId="{3E615FA1-3BBA-4962-8CA0-DBAC9E455D35}" destId="{7DC6DE34-9C84-44FB-8565-2AECA31F978D}" srcOrd="2" destOrd="0" presId="urn:microsoft.com/office/officeart/2005/8/layout/cycle7"/>
    <dgm:cxn modelId="{7E273262-5F3B-4EFB-AC9A-089CBA2CAE60}" type="presParOf" srcId="{3E615FA1-3BBA-4962-8CA0-DBAC9E455D35}" destId="{0EA6279C-4144-42FB-B874-5312883DF123}" srcOrd="3" destOrd="0" presId="urn:microsoft.com/office/officeart/2005/8/layout/cycle7"/>
    <dgm:cxn modelId="{47FB8B8A-D25D-4EA0-957F-26F8327F43A3}" type="presParOf" srcId="{0EA6279C-4144-42FB-B874-5312883DF123}" destId="{E2B3400E-1241-4975-B22C-55D179AFF267}" srcOrd="0" destOrd="0" presId="urn:microsoft.com/office/officeart/2005/8/layout/cycle7"/>
    <dgm:cxn modelId="{0B2180A7-7A90-4692-B695-8440F3D0AF8A}" type="presParOf" srcId="{3E615FA1-3BBA-4962-8CA0-DBAC9E455D35}" destId="{43670087-70F6-48E5-825E-4E5C98DBBCD6}" srcOrd="4" destOrd="0" presId="urn:microsoft.com/office/officeart/2005/8/layout/cycle7"/>
    <dgm:cxn modelId="{E9E391BE-26CF-47CB-9FA4-82056868135A}" type="presParOf" srcId="{3E615FA1-3BBA-4962-8CA0-DBAC9E455D35}" destId="{7F73CCA1-7191-4C78-91C9-6956F458C0CF}" srcOrd="5" destOrd="0" presId="urn:microsoft.com/office/officeart/2005/8/layout/cycle7"/>
    <dgm:cxn modelId="{0353374B-C831-43A9-AF04-6E7E83FD7F20}" type="presParOf" srcId="{7F73CCA1-7191-4C78-91C9-6956F458C0CF}" destId="{54344735-4103-42AB-9843-E00ACD2D8FA0}"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CCCDC57-4A5D-4DE0-B428-9B3AFC8A4972}"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s-MX"/>
        </a:p>
      </dgm:t>
    </dgm:pt>
    <dgm:pt modelId="{0339119F-4612-4224-B356-94735D3DFA1E}">
      <dgm:prSet phldrT="[Texto]"/>
      <dgm:spPr/>
      <dgm:t>
        <a:bodyPr/>
        <a:lstStyle/>
        <a:p>
          <a:pPr algn="ctr"/>
          <a:endParaRPr lang="es-MX" b="1" dirty="0" smtClean="0">
            <a:solidFill>
              <a:srgbClr val="FF0000"/>
            </a:solidFill>
          </a:endParaRPr>
        </a:p>
        <a:p>
          <a:pPr algn="ctr"/>
          <a:r>
            <a:rPr lang="es-MX" b="1" dirty="0" smtClean="0">
              <a:solidFill>
                <a:srgbClr val="FF0000"/>
              </a:solidFill>
            </a:rPr>
            <a:t>REFERENTES TEÓRICO</a:t>
          </a:r>
          <a:endParaRPr lang="es-MX" b="1" dirty="0">
            <a:solidFill>
              <a:srgbClr val="FF0000"/>
            </a:solidFill>
          </a:endParaRPr>
        </a:p>
      </dgm:t>
    </dgm:pt>
    <dgm:pt modelId="{1D2A380E-9719-4EAA-9853-62C9C948BEB8}" type="parTrans" cxnId="{EC34E118-EC9C-4EED-BD37-AB45CF51F6AB}">
      <dgm:prSet/>
      <dgm:spPr/>
      <dgm:t>
        <a:bodyPr/>
        <a:lstStyle/>
        <a:p>
          <a:endParaRPr lang="es-MX"/>
        </a:p>
      </dgm:t>
    </dgm:pt>
    <dgm:pt modelId="{C23B80DB-6FE4-401C-9D3E-EB6C44F53438}" type="sibTrans" cxnId="{EC34E118-EC9C-4EED-BD37-AB45CF51F6AB}">
      <dgm:prSet/>
      <dgm:spPr/>
      <dgm:t>
        <a:bodyPr/>
        <a:lstStyle/>
        <a:p>
          <a:endParaRPr lang="es-MX"/>
        </a:p>
      </dgm:t>
    </dgm:pt>
    <dgm:pt modelId="{AC016954-89E3-420F-A46F-CA234C58032D}">
      <dgm:prSet phldrT="[Texto]"/>
      <dgm:spPr/>
      <dgm:t>
        <a:bodyPr/>
        <a:lstStyle/>
        <a:p>
          <a:r>
            <a:rPr lang="es-MX" dirty="0" smtClean="0"/>
            <a:t>ANALIZAR TEORÍAS</a:t>
          </a:r>
          <a:endParaRPr lang="es-MX" dirty="0"/>
        </a:p>
      </dgm:t>
    </dgm:pt>
    <dgm:pt modelId="{51413303-D87D-4153-9AE9-7DD81E67D960}" type="parTrans" cxnId="{D083A39E-AE3C-428A-B6EC-14471B847EFA}">
      <dgm:prSet/>
      <dgm:spPr/>
      <dgm:t>
        <a:bodyPr/>
        <a:lstStyle/>
        <a:p>
          <a:endParaRPr lang="es-MX"/>
        </a:p>
      </dgm:t>
    </dgm:pt>
    <dgm:pt modelId="{4F60F24F-28B9-4283-A543-FDB5C1AB47A0}" type="sibTrans" cxnId="{D083A39E-AE3C-428A-B6EC-14471B847EFA}">
      <dgm:prSet/>
      <dgm:spPr/>
      <dgm:t>
        <a:bodyPr/>
        <a:lstStyle/>
        <a:p>
          <a:endParaRPr lang="es-MX"/>
        </a:p>
      </dgm:t>
    </dgm:pt>
    <dgm:pt modelId="{B08FD045-1F48-43E2-9983-4474C0EE1CB4}">
      <dgm:prSet phldrT="[Texto]"/>
      <dgm:spPr/>
      <dgm:t>
        <a:bodyPr/>
        <a:lstStyle/>
        <a:p>
          <a:r>
            <a:rPr lang="es-MX" dirty="0" smtClean="0"/>
            <a:t>EXPONER TEORÍAS, ENFOQUES</a:t>
          </a:r>
          <a:endParaRPr lang="es-MX" dirty="0"/>
        </a:p>
      </dgm:t>
    </dgm:pt>
    <dgm:pt modelId="{AFBF85B8-09DE-40E9-BC29-5D0BC0CC896E}" type="parTrans" cxnId="{0BCFC147-EDA8-4515-82E6-B5B7BB947779}">
      <dgm:prSet/>
      <dgm:spPr/>
      <dgm:t>
        <a:bodyPr/>
        <a:lstStyle/>
        <a:p>
          <a:endParaRPr lang="es-MX"/>
        </a:p>
      </dgm:t>
    </dgm:pt>
    <dgm:pt modelId="{EAC2A0BE-A514-4F7F-8435-0D62F233D518}" type="sibTrans" cxnId="{0BCFC147-EDA8-4515-82E6-B5B7BB947779}">
      <dgm:prSet/>
      <dgm:spPr/>
      <dgm:t>
        <a:bodyPr/>
        <a:lstStyle/>
        <a:p>
          <a:endParaRPr lang="es-MX"/>
        </a:p>
      </dgm:t>
    </dgm:pt>
    <dgm:pt modelId="{BAFDB245-67F7-4A5E-B4FC-C69A7546F980}">
      <dgm:prSet phldrT="[Texto]"/>
      <dgm:spPr/>
      <dgm:t>
        <a:bodyPr/>
        <a:lstStyle/>
        <a:p>
          <a:r>
            <a:rPr lang="es-MX" dirty="0" smtClean="0"/>
            <a:t>REVISAR INVESTIGACIONES RECIENTES Y ANTECEDENTES</a:t>
          </a:r>
          <a:endParaRPr lang="es-MX" dirty="0"/>
        </a:p>
      </dgm:t>
    </dgm:pt>
    <dgm:pt modelId="{6A97D091-F516-43D8-B152-22565B976798}" type="parTrans" cxnId="{56C38747-43C5-44E8-B8B1-18A1DFA367AD}">
      <dgm:prSet/>
      <dgm:spPr/>
      <dgm:t>
        <a:bodyPr/>
        <a:lstStyle/>
        <a:p>
          <a:endParaRPr lang="es-MX"/>
        </a:p>
      </dgm:t>
    </dgm:pt>
    <dgm:pt modelId="{EB334641-C4D4-4BB3-89D3-39996667BD2A}" type="sibTrans" cxnId="{56C38747-43C5-44E8-B8B1-18A1DFA367AD}">
      <dgm:prSet/>
      <dgm:spPr/>
      <dgm:t>
        <a:bodyPr/>
        <a:lstStyle/>
        <a:p>
          <a:endParaRPr lang="es-MX"/>
        </a:p>
      </dgm:t>
    </dgm:pt>
    <dgm:pt modelId="{DBAAF98C-82A1-4DC4-80C5-232C743CC36E}" type="pres">
      <dgm:prSet presAssocID="{3CCCDC57-4A5D-4DE0-B428-9B3AFC8A4972}" presName="vert0" presStyleCnt="0">
        <dgm:presLayoutVars>
          <dgm:dir/>
          <dgm:animOne val="branch"/>
          <dgm:animLvl val="lvl"/>
        </dgm:presLayoutVars>
      </dgm:prSet>
      <dgm:spPr/>
      <dgm:t>
        <a:bodyPr/>
        <a:lstStyle/>
        <a:p>
          <a:endParaRPr lang="es-MX"/>
        </a:p>
      </dgm:t>
    </dgm:pt>
    <dgm:pt modelId="{55F5D013-9AFD-47C2-B22F-D6EAEE729E4E}" type="pres">
      <dgm:prSet presAssocID="{0339119F-4612-4224-B356-94735D3DFA1E}" presName="thickLine" presStyleLbl="alignNode1" presStyleIdx="0" presStyleCnt="1"/>
      <dgm:spPr/>
    </dgm:pt>
    <dgm:pt modelId="{17AD390D-4AC0-424F-945B-890BF97D3B63}" type="pres">
      <dgm:prSet presAssocID="{0339119F-4612-4224-B356-94735D3DFA1E}" presName="horz1" presStyleCnt="0"/>
      <dgm:spPr/>
    </dgm:pt>
    <dgm:pt modelId="{FB024B1E-E44B-4A5B-9C19-322FF9CB9CD0}" type="pres">
      <dgm:prSet presAssocID="{0339119F-4612-4224-B356-94735D3DFA1E}" presName="tx1" presStyleLbl="revTx" presStyleIdx="0" presStyleCnt="4" custScaleX="194499"/>
      <dgm:spPr/>
      <dgm:t>
        <a:bodyPr/>
        <a:lstStyle/>
        <a:p>
          <a:endParaRPr lang="es-MX"/>
        </a:p>
      </dgm:t>
    </dgm:pt>
    <dgm:pt modelId="{FE8C9396-E70C-4C9D-9BA2-25EBFDF8147E}" type="pres">
      <dgm:prSet presAssocID="{0339119F-4612-4224-B356-94735D3DFA1E}" presName="vert1" presStyleCnt="0"/>
      <dgm:spPr/>
    </dgm:pt>
    <dgm:pt modelId="{CD39621D-9CDA-4FA9-A421-14C93B88AAFB}" type="pres">
      <dgm:prSet presAssocID="{AC016954-89E3-420F-A46F-CA234C58032D}" presName="vertSpace2a" presStyleCnt="0"/>
      <dgm:spPr/>
    </dgm:pt>
    <dgm:pt modelId="{E481BB2C-8959-4E7B-8EB0-F70A00FBA28F}" type="pres">
      <dgm:prSet presAssocID="{AC016954-89E3-420F-A46F-CA234C58032D}" presName="horz2" presStyleCnt="0"/>
      <dgm:spPr/>
    </dgm:pt>
    <dgm:pt modelId="{6727A787-7759-453D-86FA-EFE23BC6D914}" type="pres">
      <dgm:prSet presAssocID="{AC016954-89E3-420F-A46F-CA234C58032D}" presName="horzSpace2" presStyleCnt="0"/>
      <dgm:spPr/>
    </dgm:pt>
    <dgm:pt modelId="{DAB9CB27-87CF-47E0-9068-DFB831BA3504}" type="pres">
      <dgm:prSet presAssocID="{AC016954-89E3-420F-A46F-CA234C58032D}" presName="tx2" presStyleLbl="revTx" presStyleIdx="1" presStyleCnt="4"/>
      <dgm:spPr/>
      <dgm:t>
        <a:bodyPr/>
        <a:lstStyle/>
        <a:p>
          <a:endParaRPr lang="es-MX"/>
        </a:p>
      </dgm:t>
    </dgm:pt>
    <dgm:pt modelId="{0B7850DB-CEAD-4CEB-8EDA-09D26471ABA1}" type="pres">
      <dgm:prSet presAssocID="{AC016954-89E3-420F-A46F-CA234C58032D}" presName="vert2" presStyleCnt="0"/>
      <dgm:spPr/>
    </dgm:pt>
    <dgm:pt modelId="{0E41B870-4047-411A-879F-CF2464C3C045}" type="pres">
      <dgm:prSet presAssocID="{AC016954-89E3-420F-A46F-CA234C58032D}" presName="thinLine2b" presStyleLbl="callout" presStyleIdx="0" presStyleCnt="3"/>
      <dgm:spPr/>
    </dgm:pt>
    <dgm:pt modelId="{E70CDF69-6B19-48B2-A925-67488956197C}" type="pres">
      <dgm:prSet presAssocID="{AC016954-89E3-420F-A46F-CA234C58032D}" presName="vertSpace2b" presStyleCnt="0"/>
      <dgm:spPr/>
    </dgm:pt>
    <dgm:pt modelId="{3B046F48-CBC7-4B7B-A2CA-75A6BDE91AAA}" type="pres">
      <dgm:prSet presAssocID="{B08FD045-1F48-43E2-9983-4474C0EE1CB4}" presName="horz2" presStyleCnt="0"/>
      <dgm:spPr/>
    </dgm:pt>
    <dgm:pt modelId="{A75FE426-6A45-4259-9378-2684C1C5AF85}" type="pres">
      <dgm:prSet presAssocID="{B08FD045-1F48-43E2-9983-4474C0EE1CB4}" presName="horzSpace2" presStyleCnt="0"/>
      <dgm:spPr/>
    </dgm:pt>
    <dgm:pt modelId="{58532F81-DF66-4D55-8A20-915C73E129A5}" type="pres">
      <dgm:prSet presAssocID="{B08FD045-1F48-43E2-9983-4474C0EE1CB4}" presName="tx2" presStyleLbl="revTx" presStyleIdx="2" presStyleCnt="4"/>
      <dgm:spPr/>
      <dgm:t>
        <a:bodyPr/>
        <a:lstStyle/>
        <a:p>
          <a:endParaRPr lang="es-MX"/>
        </a:p>
      </dgm:t>
    </dgm:pt>
    <dgm:pt modelId="{11E4E3C2-BA17-4217-9598-46929F97CA27}" type="pres">
      <dgm:prSet presAssocID="{B08FD045-1F48-43E2-9983-4474C0EE1CB4}" presName="vert2" presStyleCnt="0"/>
      <dgm:spPr/>
    </dgm:pt>
    <dgm:pt modelId="{DE078FF4-0B26-4C5C-BCD2-FEE457555141}" type="pres">
      <dgm:prSet presAssocID="{B08FD045-1F48-43E2-9983-4474C0EE1CB4}" presName="thinLine2b" presStyleLbl="callout" presStyleIdx="1" presStyleCnt="3"/>
      <dgm:spPr/>
    </dgm:pt>
    <dgm:pt modelId="{D130C2EE-AACD-4DFD-AE78-D039FB42ABDB}" type="pres">
      <dgm:prSet presAssocID="{B08FD045-1F48-43E2-9983-4474C0EE1CB4}" presName="vertSpace2b" presStyleCnt="0"/>
      <dgm:spPr/>
    </dgm:pt>
    <dgm:pt modelId="{E2A5D740-9091-44D7-ADCB-F8F0939DC1D0}" type="pres">
      <dgm:prSet presAssocID="{BAFDB245-67F7-4A5E-B4FC-C69A7546F980}" presName="horz2" presStyleCnt="0"/>
      <dgm:spPr/>
    </dgm:pt>
    <dgm:pt modelId="{B4012A74-BCB7-4552-8874-84898D463950}" type="pres">
      <dgm:prSet presAssocID="{BAFDB245-67F7-4A5E-B4FC-C69A7546F980}" presName="horzSpace2" presStyleCnt="0"/>
      <dgm:spPr/>
    </dgm:pt>
    <dgm:pt modelId="{48D6B552-92B2-4F31-9172-FB9E9EF40E1E}" type="pres">
      <dgm:prSet presAssocID="{BAFDB245-67F7-4A5E-B4FC-C69A7546F980}" presName="tx2" presStyleLbl="revTx" presStyleIdx="3" presStyleCnt="4"/>
      <dgm:spPr/>
      <dgm:t>
        <a:bodyPr/>
        <a:lstStyle/>
        <a:p>
          <a:endParaRPr lang="es-MX"/>
        </a:p>
      </dgm:t>
    </dgm:pt>
    <dgm:pt modelId="{006143D7-F631-4D24-B97E-26FCB1751088}" type="pres">
      <dgm:prSet presAssocID="{BAFDB245-67F7-4A5E-B4FC-C69A7546F980}" presName="vert2" presStyleCnt="0"/>
      <dgm:spPr/>
    </dgm:pt>
    <dgm:pt modelId="{083D1110-8AC4-4159-BB97-299656F99CFE}" type="pres">
      <dgm:prSet presAssocID="{BAFDB245-67F7-4A5E-B4FC-C69A7546F980}" presName="thinLine2b" presStyleLbl="callout" presStyleIdx="2" presStyleCnt="3"/>
      <dgm:spPr/>
    </dgm:pt>
    <dgm:pt modelId="{29DAA0F5-59C6-48E8-B7EF-940262B86649}" type="pres">
      <dgm:prSet presAssocID="{BAFDB245-67F7-4A5E-B4FC-C69A7546F980}" presName="vertSpace2b" presStyleCnt="0"/>
      <dgm:spPr/>
    </dgm:pt>
  </dgm:ptLst>
  <dgm:cxnLst>
    <dgm:cxn modelId="{619E5B1A-F1DF-495A-8E37-6C484D78491F}" type="presOf" srcId="{3CCCDC57-4A5D-4DE0-B428-9B3AFC8A4972}" destId="{DBAAF98C-82A1-4DC4-80C5-232C743CC36E}" srcOrd="0" destOrd="0" presId="urn:microsoft.com/office/officeart/2008/layout/LinedList"/>
    <dgm:cxn modelId="{EC34E118-EC9C-4EED-BD37-AB45CF51F6AB}" srcId="{3CCCDC57-4A5D-4DE0-B428-9B3AFC8A4972}" destId="{0339119F-4612-4224-B356-94735D3DFA1E}" srcOrd="0" destOrd="0" parTransId="{1D2A380E-9719-4EAA-9853-62C9C948BEB8}" sibTransId="{C23B80DB-6FE4-401C-9D3E-EB6C44F53438}"/>
    <dgm:cxn modelId="{21ADB8D0-6DEA-4965-8E41-4EB242CE6644}" type="presOf" srcId="{AC016954-89E3-420F-A46F-CA234C58032D}" destId="{DAB9CB27-87CF-47E0-9068-DFB831BA3504}" srcOrd="0" destOrd="0" presId="urn:microsoft.com/office/officeart/2008/layout/LinedList"/>
    <dgm:cxn modelId="{56C38747-43C5-44E8-B8B1-18A1DFA367AD}" srcId="{0339119F-4612-4224-B356-94735D3DFA1E}" destId="{BAFDB245-67F7-4A5E-B4FC-C69A7546F980}" srcOrd="2" destOrd="0" parTransId="{6A97D091-F516-43D8-B152-22565B976798}" sibTransId="{EB334641-C4D4-4BB3-89D3-39996667BD2A}"/>
    <dgm:cxn modelId="{89407D52-0BDB-4941-97A8-B969B259E135}" type="presOf" srcId="{B08FD045-1F48-43E2-9983-4474C0EE1CB4}" destId="{58532F81-DF66-4D55-8A20-915C73E129A5}" srcOrd="0" destOrd="0" presId="urn:microsoft.com/office/officeart/2008/layout/LinedList"/>
    <dgm:cxn modelId="{D083A39E-AE3C-428A-B6EC-14471B847EFA}" srcId="{0339119F-4612-4224-B356-94735D3DFA1E}" destId="{AC016954-89E3-420F-A46F-CA234C58032D}" srcOrd="0" destOrd="0" parTransId="{51413303-D87D-4153-9AE9-7DD81E67D960}" sibTransId="{4F60F24F-28B9-4283-A543-FDB5C1AB47A0}"/>
    <dgm:cxn modelId="{927EA5D0-53D4-47C5-8C24-4CCD92018C5C}" type="presOf" srcId="{0339119F-4612-4224-B356-94735D3DFA1E}" destId="{FB024B1E-E44B-4A5B-9C19-322FF9CB9CD0}" srcOrd="0" destOrd="0" presId="urn:microsoft.com/office/officeart/2008/layout/LinedList"/>
    <dgm:cxn modelId="{8948AC97-B4E2-4A6D-99FA-DC9E1CE09EBD}" type="presOf" srcId="{BAFDB245-67F7-4A5E-B4FC-C69A7546F980}" destId="{48D6B552-92B2-4F31-9172-FB9E9EF40E1E}" srcOrd="0" destOrd="0" presId="urn:microsoft.com/office/officeart/2008/layout/LinedList"/>
    <dgm:cxn modelId="{0BCFC147-EDA8-4515-82E6-B5B7BB947779}" srcId="{0339119F-4612-4224-B356-94735D3DFA1E}" destId="{B08FD045-1F48-43E2-9983-4474C0EE1CB4}" srcOrd="1" destOrd="0" parTransId="{AFBF85B8-09DE-40E9-BC29-5D0BC0CC896E}" sibTransId="{EAC2A0BE-A514-4F7F-8435-0D62F233D518}"/>
    <dgm:cxn modelId="{397BE91E-E081-4D5B-8920-E9F7EF77AAF2}" type="presParOf" srcId="{DBAAF98C-82A1-4DC4-80C5-232C743CC36E}" destId="{55F5D013-9AFD-47C2-B22F-D6EAEE729E4E}" srcOrd="0" destOrd="0" presId="urn:microsoft.com/office/officeart/2008/layout/LinedList"/>
    <dgm:cxn modelId="{8D79268D-463E-4716-A1D4-0469DFD6E93A}" type="presParOf" srcId="{DBAAF98C-82A1-4DC4-80C5-232C743CC36E}" destId="{17AD390D-4AC0-424F-945B-890BF97D3B63}" srcOrd="1" destOrd="0" presId="urn:microsoft.com/office/officeart/2008/layout/LinedList"/>
    <dgm:cxn modelId="{F398A223-0553-4E5E-A816-882DF511BCAE}" type="presParOf" srcId="{17AD390D-4AC0-424F-945B-890BF97D3B63}" destId="{FB024B1E-E44B-4A5B-9C19-322FF9CB9CD0}" srcOrd="0" destOrd="0" presId="urn:microsoft.com/office/officeart/2008/layout/LinedList"/>
    <dgm:cxn modelId="{1101CDC0-A7FC-4D02-8FB4-F619790B8564}" type="presParOf" srcId="{17AD390D-4AC0-424F-945B-890BF97D3B63}" destId="{FE8C9396-E70C-4C9D-9BA2-25EBFDF8147E}" srcOrd="1" destOrd="0" presId="urn:microsoft.com/office/officeart/2008/layout/LinedList"/>
    <dgm:cxn modelId="{F91B55AE-C412-4A87-815E-C166087E7185}" type="presParOf" srcId="{FE8C9396-E70C-4C9D-9BA2-25EBFDF8147E}" destId="{CD39621D-9CDA-4FA9-A421-14C93B88AAFB}" srcOrd="0" destOrd="0" presId="urn:microsoft.com/office/officeart/2008/layout/LinedList"/>
    <dgm:cxn modelId="{B5722145-9F2E-4B01-92D0-3837DBCC07CE}" type="presParOf" srcId="{FE8C9396-E70C-4C9D-9BA2-25EBFDF8147E}" destId="{E481BB2C-8959-4E7B-8EB0-F70A00FBA28F}" srcOrd="1" destOrd="0" presId="urn:microsoft.com/office/officeart/2008/layout/LinedList"/>
    <dgm:cxn modelId="{A819EBA1-E254-467D-99EA-D5A079A3CD44}" type="presParOf" srcId="{E481BB2C-8959-4E7B-8EB0-F70A00FBA28F}" destId="{6727A787-7759-453D-86FA-EFE23BC6D914}" srcOrd="0" destOrd="0" presId="urn:microsoft.com/office/officeart/2008/layout/LinedList"/>
    <dgm:cxn modelId="{42F04663-7560-4DD2-BA89-AFE6EE7BC757}" type="presParOf" srcId="{E481BB2C-8959-4E7B-8EB0-F70A00FBA28F}" destId="{DAB9CB27-87CF-47E0-9068-DFB831BA3504}" srcOrd="1" destOrd="0" presId="urn:microsoft.com/office/officeart/2008/layout/LinedList"/>
    <dgm:cxn modelId="{2635F768-5C1F-4168-89E2-1B56C2F6D03A}" type="presParOf" srcId="{E481BB2C-8959-4E7B-8EB0-F70A00FBA28F}" destId="{0B7850DB-CEAD-4CEB-8EDA-09D26471ABA1}" srcOrd="2" destOrd="0" presId="urn:microsoft.com/office/officeart/2008/layout/LinedList"/>
    <dgm:cxn modelId="{AE144782-48B7-4A93-95B1-201C590BB339}" type="presParOf" srcId="{FE8C9396-E70C-4C9D-9BA2-25EBFDF8147E}" destId="{0E41B870-4047-411A-879F-CF2464C3C045}" srcOrd="2" destOrd="0" presId="urn:microsoft.com/office/officeart/2008/layout/LinedList"/>
    <dgm:cxn modelId="{BFFABB21-5744-44AA-95A5-746A5D9C6F82}" type="presParOf" srcId="{FE8C9396-E70C-4C9D-9BA2-25EBFDF8147E}" destId="{E70CDF69-6B19-48B2-A925-67488956197C}" srcOrd="3" destOrd="0" presId="urn:microsoft.com/office/officeart/2008/layout/LinedList"/>
    <dgm:cxn modelId="{F7FC7FB6-E31A-4282-9A1D-2930ACBDF249}" type="presParOf" srcId="{FE8C9396-E70C-4C9D-9BA2-25EBFDF8147E}" destId="{3B046F48-CBC7-4B7B-A2CA-75A6BDE91AAA}" srcOrd="4" destOrd="0" presId="urn:microsoft.com/office/officeart/2008/layout/LinedList"/>
    <dgm:cxn modelId="{3BE9B4DF-971C-4151-B681-9098A36919C5}" type="presParOf" srcId="{3B046F48-CBC7-4B7B-A2CA-75A6BDE91AAA}" destId="{A75FE426-6A45-4259-9378-2684C1C5AF85}" srcOrd="0" destOrd="0" presId="urn:microsoft.com/office/officeart/2008/layout/LinedList"/>
    <dgm:cxn modelId="{1DA9EBE4-202D-4781-B793-17F0FF188C10}" type="presParOf" srcId="{3B046F48-CBC7-4B7B-A2CA-75A6BDE91AAA}" destId="{58532F81-DF66-4D55-8A20-915C73E129A5}" srcOrd="1" destOrd="0" presId="urn:microsoft.com/office/officeart/2008/layout/LinedList"/>
    <dgm:cxn modelId="{C5600FD9-F311-432B-A59D-ABE7B42ADD8F}" type="presParOf" srcId="{3B046F48-CBC7-4B7B-A2CA-75A6BDE91AAA}" destId="{11E4E3C2-BA17-4217-9598-46929F97CA27}" srcOrd="2" destOrd="0" presId="urn:microsoft.com/office/officeart/2008/layout/LinedList"/>
    <dgm:cxn modelId="{A0E735F0-963D-4415-AB63-A60183F2174C}" type="presParOf" srcId="{FE8C9396-E70C-4C9D-9BA2-25EBFDF8147E}" destId="{DE078FF4-0B26-4C5C-BCD2-FEE457555141}" srcOrd="5" destOrd="0" presId="urn:microsoft.com/office/officeart/2008/layout/LinedList"/>
    <dgm:cxn modelId="{6C647528-94B0-49BE-884E-27127897D47C}" type="presParOf" srcId="{FE8C9396-E70C-4C9D-9BA2-25EBFDF8147E}" destId="{D130C2EE-AACD-4DFD-AE78-D039FB42ABDB}" srcOrd="6" destOrd="0" presId="urn:microsoft.com/office/officeart/2008/layout/LinedList"/>
    <dgm:cxn modelId="{4FFF414B-6A66-4559-94B3-0B51B53398EF}" type="presParOf" srcId="{FE8C9396-E70C-4C9D-9BA2-25EBFDF8147E}" destId="{E2A5D740-9091-44D7-ADCB-F8F0939DC1D0}" srcOrd="7" destOrd="0" presId="urn:microsoft.com/office/officeart/2008/layout/LinedList"/>
    <dgm:cxn modelId="{C1843EF7-8815-4530-815A-8249D8D799C9}" type="presParOf" srcId="{E2A5D740-9091-44D7-ADCB-F8F0939DC1D0}" destId="{B4012A74-BCB7-4552-8874-84898D463950}" srcOrd="0" destOrd="0" presId="urn:microsoft.com/office/officeart/2008/layout/LinedList"/>
    <dgm:cxn modelId="{BEB59613-10AC-4417-A8CD-E79E1E23A61B}" type="presParOf" srcId="{E2A5D740-9091-44D7-ADCB-F8F0939DC1D0}" destId="{48D6B552-92B2-4F31-9172-FB9E9EF40E1E}" srcOrd="1" destOrd="0" presId="urn:microsoft.com/office/officeart/2008/layout/LinedList"/>
    <dgm:cxn modelId="{450B995D-65DB-45F3-B144-27E993FB27B1}" type="presParOf" srcId="{E2A5D740-9091-44D7-ADCB-F8F0939DC1D0}" destId="{006143D7-F631-4D24-B97E-26FCB1751088}" srcOrd="2" destOrd="0" presId="urn:microsoft.com/office/officeart/2008/layout/LinedList"/>
    <dgm:cxn modelId="{34C7A83F-8690-4A3F-BBE2-63B93E310315}" type="presParOf" srcId="{FE8C9396-E70C-4C9D-9BA2-25EBFDF8147E}" destId="{083D1110-8AC4-4159-BB97-299656F99CFE}" srcOrd="8" destOrd="0" presId="urn:microsoft.com/office/officeart/2008/layout/LinedList"/>
    <dgm:cxn modelId="{CEB073CE-9FD9-4B20-BF13-14B00E30B917}" type="presParOf" srcId="{FE8C9396-E70C-4C9D-9BA2-25EBFDF8147E}" destId="{29DAA0F5-59C6-48E8-B7EF-940262B86649}" srcOrd="9"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0739F04-FA44-4428-A9AE-A0D3EBF88F00}" type="doc">
      <dgm:prSet loTypeId="urn:microsoft.com/office/officeart/2005/8/layout/hProcess11" loCatId="process" qsTypeId="urn:microsoft.com/office/officeart/2005/8/quickstyle/3d1" qsCatId="3D" csTypeId="urn:microsoft.com/office/officeart/2005/8/colors/accent6_1" csCatId="accent6"/>
      <dgm:spPr/>
      <dgm:t>
        <a:bodyPr/>
        <a:lstStyle/>
        <a:p>
          <a:endParaRPr lang="es-MX"/>
        </a:p>
      </dgm:t>
    </dgm:pt>
    <dgm:pt modelId="{57739E32-D2D2-4CCB-8805-2C041B5CBD07}">
      <dgm:prSet/>
      <dgm:spPr/>
      <dgm:t>
        <a:bodyPr/>
        <a:lstStyle/>
        <a:p>
          <a:pPr rtl="0"/>
          <a:r>
            <a:rPr lang="es-MX" smtClean="0"/>
            <a:t>1) la revisión de la literatura correspondiente </a:t>
          </a:r>
          <a:endParaRPr lang="es-MX"/>
        </a:p>
      </dgm:t>
    </dgm:pt>
    <dgm:pt modelId="{BA730A49-C6BA-41C0-A604-2643EBE6D761}" type="parTrans" cxnId="{A0D57688-2161-438B-BE59-401F0BA03522}">
      <dgm:prSet/>
      <dgm:spPr/>
      <dgm:t>
        <a:bodyPr/>
        <a:lstStyle/>
        <a:p>
          <a:endParaRPr lang="es-MX"/>
        </a:p>
      </dgm:t>
    </dgm:pt>
    <dgm:pt modelId="{0C72F278-31D8-4479-AC51-C6D393DC8285}" type="sibTrans" cxnId="{A0D57688-2161-438B-BE59-401F0BA03522}">
      <dgm:prSet/>
      <dgm:spPr/>
      <dgm:t>
        <a:bodyPr/>
        <a:lstStyle/>
        <a:p>
          <a:endParaRPr lang="es-MX"/>
        </a:p>
      </dgm:t>
    </dgm:pt>
    <dgm:pt modelId="{4A9D5648-3FEB-4111-BF86-A81DC9E1EFB6}">
      <dgm:prSet/>
      <dgm:spPr/>
      <dgm:t>
        <a:bodyPr/>
        <a:lstStyle/>
        <a:p>
          <a:pPr rtl="0"/>
          <a:r>
            <a:rPr lang="es-MX" smtClean="0"/>
            <a:t>2) la adopción de una teoría o desarrollo de una perspectiva teórica</a:t>
          </a:r>
          <a:endParaRPr lang="es-MX"/>
        </a:p>
      </dgm:t>
    </dgm:pt>
    <dgm:pt modelId="{8C1B79D1-82AD-4FD5-BE8B-E3E2619059CA}" type="parTrans" cxnId="{F7724AE9-6FFB-44BA-A06F-AD7649E0DDD2}">
      <dgm:prSet/>
      <dgm:spPr/>
      <dgm:t>
        <a:bodyPr/>
        <a:lstStyle/>
        <a:p>
          <a:endParaRPr lang="es-MX"/>
        </a:p>
      </dgm:t>
    </dgm:pt>
    <dgm:pt modelId="{F4E9C156-0B73-4BCB-8B34-331E10B74CF1}" type="sibTrans" cxnId="{F7724AE9-6FFB-44BA-A06F-AD7649E0DDD2}">
      <dgm:prSet/>
      <dgm:spPr/>
      <dgm:t>
        <a:bodyPr/>
        <a:lstStyle/>
        <a:p>
          <a:endParaRPr lang="es-MX"/>
        </a:p>
      </dgm:t>
    </dgm:pt>
    <dgm:pt modelId="{D807BF20-1C3C-4547-90E3-1B84E009A1BC}" type="pres">
      <dgm:prSet presAssocID="{90739F04-FA44-4428-A9AE-A0D3EBF88F00}" presName="Name0" presStyleCnt="0">
        <dgm:presLayoutVars>
          <dgm:dir/>
          <dgm:resizeHandles val="exact"/>
        </dgm:presLayoutVars>
      </dgm:prSet>
      <dgm:spPr/>
      <dgm:t>
        <a:bodyPr/>
        <a:lstStyle/>
        <a:p>
          <a:endParaRPr lang="es-MX"/>
        </a:p>
      </dgm:t>
    </dgm:pt>
    <dgm:pt modelId="{87FDFB79-62B1-42A4-805D-45A18DC0B9B9}" type="pres">
      <dgm:prSet presAssocID="{90739F04-FA44-4428-A9AE-A0D3EBF88F00}" presName="arrow" presStyleLbl="bgShp" presStyleIdx="0" presStyleCnt="1"/>
      <dgm:spPr/>
    </dgm:pt>
    <dgm:pt modelId="{82FAE8D8-B045-40BC-AFC3-DDC091C01E5D}" type="pres">
      <dgm:prSet presAssocID="{90739F04-FA44-4428-A9AE-A0D3EBF88F00}" presName="points" presStyleCnt="0"/>
      <dgm:spPr/>
    </dgm:pt>
    <dgm:pt modelId="{4084D810-BEE6-41EB-A9F3-9E489BCD1D05}" type="pres">
      <dgm:prSet presAssocID="{57739E32-D2D2-4CCB-8805-2C041B5CBD07}" presName="compositeA" presStyleCnt="0"/>
      <dgm:spPr/>
    </dgm:pt>
    <dgm:pt modelId="{3A7310A3-793B-4771-9081-DBFCF49492FF}" type="pres">
      <dgm:prSet presAssocID="{57739E32-D2D2-4CCB-8805-2C041B5CBD07}" presName="textA" presStyleLbl="revTx" presStyleIdx="0" presStyleCnt="2">
        <dgm:presLayoutVars>
          <dgm:bulletEnabled val="1"/>
        </dgm:presLayoutVars>
      </dgm:prSet>
      <dgm:spPr/>
      <dgm:t>
        <a:bodyPr/>
        <a:lstStyle/>
        <a:p>
          <a:endParaRPr lang="es-MX"/>
        </a:p>
      </dgm:t>
    </dgm:pt>
    <dgm:pt modelId="{0F3B1944-C0D7-4B58-A1F6-97D652DC84E5}" type="pres">
      <dgm:prSet presAssocID="{57739E32-D2D2-4CCB-8805-2C041B5CBD07}" presName="circleA" presStyleLbl="node1" presStyleIdx="0" presStyleCnt="2"/>
      <dgm:spPr/>
    </dgm:pt>
    <dgm:pt modelId="{67318166-A42E-4310-AC5D-1FFFD4772A3A}" type="pres">
      <dgm:prSet presAssocID="{57739E32-D2D2-4CCB-8805-2C041B5CBD07}" presName="spaceA" presStyleCnt="0"/>
      <dgm:spPr/>
    </dgm:pt>
    <dgm:pt modelId="{8755DBDE-1474-43C3-A3F4-DACFC42BF4CF}" type="pres">
      <dgm:prSet presAssocID="{0C72F278-31D8-4479-AC51-C6D393DC8285}" presName="space" presStyleCnt="0"/>
      <dgm:spPr/>
    </dgm:pt>
    <dgm:pt modelId="{8B6BA615-82C4-421B-A377-01398741F3CB}" type="pres">
      <dgm:prSet presAssocID="{4A9D5648-3FEB-4111-BF86-A81DC9E1EFB6}" presName="compositeB" presStyleCnt="0"/>
      <dgm:spPr/>
    </dgm:pt>
    <dgm:pt modelId="{3532889F-6E8F-4898-B6A8-235385DDA94B}" type="pres">
      <dgm:prSet presAssocID="{4A9D5648-3FEB-4111-BF86-A81DC9E1EFB6}" presName="textB" presStyleLbl="revTx" presStyleIdx="1" presStyleCnt="2">
        <dgm:presLayoutVars>
          <dgm:bulletEnabled val="1"/>
        </dgm:presLayoutVars>
      </dgm:prSet>
      <dgm:spPr/>
      <dgm:t>
        <a:bodyPr/>
        <a:lstStyle/>
        <a:p>
          <a:endParaRPr lang="es-MX"/>
        </a:p>
      </dgm:t>
    </dgm:pt>
    <dgm:pt modelId="{BE014097-44D0-410A-9C05-D2AC860FEC30}" type="pres">
      <dgm:prSet presAssocID="{4A9D5648-3FEB-4111-BF86-A81DC9E1EFB6}" presName="circleB" presStyleLbl="node1" presStyleIdx="1" presStyleCnt="2"/>
      <dgm:spPr/>
    </dgm:pt>
    <dgm:pt modelId="{44CBBCDB-FD37-4FDF-9F06-A1DD01412725}" type="pres">
      <dgm:prSet presAssocID="{4A9D5648-3FEB-4111-BF86-A81DC9E1EFB6}" presName="spaceB" presStyleCnt="0"/>
      <dgm:spPr/>
    </dgm:pt>
  </dgm:ptLst>
  <dgm:cxnLst>
    <dgm:cxn modelId="{B704CD10-0B9A-453F-8EF3-6627B60DEEC6}" type="presOf" srcId="{4A9D5648-3FEB-4111-BF86-A81DC9E1EFB6}" destId="{3532889F-6E8F-4898-B6A8-235385DDA94B}" srcOrd="0" destOrd="0" presId="urn:microsoft.com/office/officeart/2005/8/layout/hProcess11"/>
    <dgm:cxn modelId="{F7724AE9-6FFB-44BA-A06F-AD7649E0DDD2}" srcId="{90739F04-FA44-4428-A9AE-A0D3EBF88F00}" destId="{4A9D5648-3FEB-4111-BF86-A81DC9E1EFB6}" srcOrd="1" destOrd="0" parTransId="{8C1B79D1-82AD-4FD5-BE8B-E3E2619059CA}" sibTransId="{F4E9C156-0B73-4BCB-8B34-331E10B74CF1}"/>
    <dgm:cxn modelId="{A0D57688-2161-438B-BE59-401F0BA03522}" srcId="{90739F04-FA44-4428-A9AE-A0D3EBF88F00}" destId="{57739E32-D2D2-4CCB-8805-2C041B5CBD07}" srcOrd="0" destOrd="0" parTransId="{BA730A49-C6BA-41C0-A604-2643EBE6D761}" sibTransId="{0C72F278-31D8-4479-AC51-C6D393DC8285}"/>
    <dgm:cxn modelId="{8562F5AA-FB4C-4641-BC38-18074B05F23D}" type="presOf" srcId="{90739F04-FA44-4428-A9AE-A0D3EBF88F00}" destId="{D807BF20-1C3C-4547-90E3-1B84E009A1BC}" srcOrd="0" destOrd="0" presId="urn:microsoft.com/office/officeart/2005/8/layout/hProcess11"/>
    <dgm:cxn modelId="{3663EA9F-A380-49F6-8202-6D71361293EC}" type="presOf" srcId="{57739E32-D2D2-4CCB-8805-2C041B5CBD07}" destId="{3A7310A3-793B-4771-9081-DBFCF49492FF}" srcOrd="0" destOrd="0" presId="urn:microsoft.com/office/officeart/2005/8/layout/hProcess11"/>
    <dgm:cxn modelId="{5B3E6C24-151F-4B4A-8BCC-1A895B679697}" type="presParOf" srcId="{D807BF20-1C3C-4547-90E3-1B84E009A1BC}" destId="{87FDFB79-62B1-42A4-805D-45A18DC0B9B9}" srcOrd="0" destOrd="0" presId="urn:microsoft.com/office/officeart/2005/8/layout/hProcess11"/>
    <dgm:cxn modelId="{A976A90C-84B1-4D32-962F-AF2AB03CA6EC}" type="presParOf" srcId="{D807BF20-1C3C-4547-90E3-1B84E009A1BC}" destId="{82FAE8D8-B045-40BC-AFC3-DDC091C01E5D}" srcOrd="1" destOrd="0" presId="urn:microsoft.com/office/officeart/2005/8/layout/hProcess11"/>
    <dgm:cxn modelId="{90A4D78F-48DA-4810-A109-A7D3CAB76341}" type="presParOf" srcId="{82FAE8D8-B045-40BC-AFC3-DDC091C01E5D}" destId="{4084D810-BEE6-41EB-A9F3-9E489BCD1D05}" srcOrd="0" destOrd="0" presId="urn:microsoft.com/office/officeart/2005/8/layout/hProcess11"/>
    <dgm:cxn modelId="{F74E9514-B65D-44EA-BBAC-3E99B27CDA24}" type="presParOf" srcId="{4084D810-BEE6-41EB-A9F3-9E489BCD1D05}" destId="{3A7310A3-793B-4771-9081-DBFCF49492FF}" srcOrd="0" destOrd="0" presId="urn:microsoft.com/office/officeart/2005/8/layout/hProcess11"/>
    <dgm:cxn modelId="{6DE5AAFF-CEB7-45ED-86A2-01CE431A7788}" type="presParOf" srcId="{4084D810-BEE6-41EB-A9F3-9E489BCD1D05}" destId="{0F3B1944-C0D7-4B58-A1F6-97D652DC84E5}" srcOrd="1" destOrd="0" presId="urn:microsoft.com/office/officeart/2005/8/layout/hProcess11"/>
    <dgm:cxn modelId="{FD33E119-EFB4-4065-A37E-ECE3FAC3BEE4}" type="presParOf" srcId="{4084D810-BEE6-41EB-A9F3-9E489BCD1D05}" destId="{67318166-A42E-4310-AC5D-1FFFD4772A3A}" srcOrd="2" destOrd="0" presId="urn:microsoft.com/office/officeart/2005/8/layout/hProcess11"/>
    <dgm:cxn modelId="{65C81E35-9799-413E-9F76-946F0ECD1CB6}" type="presParOf" srcId="{82FAE8D8-B045-40BC-AFC3-DDC091C01E5D}" destId="{8755DBDE-1474-43C3-A3F4-DACFC42BF4CF}" srcOrd="1" destOrd="0" presId="urn:microsoft.com/office/officeart/2005/8/layout/hProcess11"/>
    <dgm:cxn modelId="{F385C562-9C46-4432-B3AB-1CA19A513D22}" type="presParOf" srcId="{82FAE8D8-B045-40BC-AFC3-DDC091C01E5D}" destId="{8B6BA615-82C4-421B-A377-01398741F3CB}" srcOrd="2" destOrd="0" presId="urn:microsoft.com/office/officeart/2005/8/layout/hProcess11"/>
    <dgm:cxn modelId="{86FB2B72-5FDC-4E98-912A-3D0AA914BEB9}" type="presParOf" srcId="{8B6BA615-82C4-421B-A377-01398741F3CB}" destId="{3532889F-6E8F-4898-B6A8-235385DDA94B}" srcOrd="0" destOrd="0" presId="urn:microsoft.com/office/officeart/2005/8/layout/hProcess11"/>
    <dgm:cxn modelId="{DAEEFBC4-A26E-45C0-A029-57856A5048DE}" type="presParOf" srcId="{8B6BA615-82C4-421B-A377-01398741F3CB}" destId="{BE014097-44D0-410A-9C05-D2AC860FEC30}" srcOrd="1" destOrd="0" presId="urn:microsoft.com/office/officeart/2005/8/layout/hProcess11"/>
    <dgm:cxn modelId="{445184BE-0219-4203-AD68-23A0EFC65A3D}" type="presParOf" srcId="{8B6BA615-82C4-421B-A377-01398741F3CB}" destId="{44CBBCDB-FD37-4FDF-9F06-A1DD01412725}"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5BE1CF-7BA4-4FBC-890F-620FFC3AA5BD}">
      <dsp:nvSpPr>
        <dsp:cNvPr id="0" name=""/>
        <dsp:cNvSpPr/>
      </dsp:nvSpPr>
      <dsp:spPr>
        <a:xfrm>
          <a:off x="2830843" y="79811"/>
          <a:ext cx="1879855" cy="563705"/>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MX" sz="1800" b="1" kern="1200" dirty="0" smtClean="0">
              <a:latin typeface="Arial" pitchFamily="34" charset="0"/>
              <a:cs typeface="Arial" pitchFamily="34" charset="0"/>
            </a:rPr>
            <a:t>PROBLEMA CIENTÍFICO</a:t>
          </a:r>
          <a:endParaRPr lang="es-MX" sz="1800" b="1" kern="1200" dirty="0">
            <a:latin typeface="Arial" pitchFamily="34" charset="0"/>
            <a:cs typeface="Arial" pitchFamily="34" charset="0"/>
          </a:endParaRPr>
        </a:p>
      </dsp:txBody>
      <dsp:txXfrm>
        <a:off x="2847353" y="96321"/>
        <a:ext cx="1846835" cy="530685"/>
      </dsp:txXfrm>
    </dsp:sp>
    <dsp:sp modelId="{84424957-500B-4004-BCD7-C75E533055BE}">
      <dsp:nvSpPr>
        <dsp:cNvPr id="0" name=""/>
        <dsp:cNvSpPr/>
      </dsp:nvSpPr>
      <dsp:spPr>
        <a:xfrm rot="2854968">
          <a:off x="4116994" y="1015200"/>
          <a:ext cx="682060" cy="197296"/>
        </a:xfrm>
        <a:prstGeom prst="leftRightArrow">
          <a:avLst>
            <a:gd name="adj1" fmla="val 60000"/>
            <a:gd name="adj2" fmla="val 5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MX" sz="1000" b="1" kern="1200">
            <a:latin typeface="Arial" pitchFamily="34" charset="0"/>
            <a:cs typeface="Arial" pitchFamily="34" charset="0"/>
          </a:endParaRPr>
        </a:p>
      </dsp:txBody>
      <dsp:txXfrm>
        <a:off x="4176183" y="1054659"/>
        <a:ext cx="563682" cy="118378"/>
      </dsp:txXfrm>
    </dsp:sp>
    <dsp:sp modelId="{7DC6DE34-9C84-44FB-8565-2AECA31F978D}">
      <dsp:nvSpPr>
        <dsp:cNvPr id="0" name=""/>
        <dsp:cNvSpPr/>
      </dsp:nvSpPr>
      <dsp:spPr>
        <a:xfrm>
          <a:off x="4248474" y="1584181"/>
          <a:ext cx="1793608" cy="563705"/>
        </a:xfrm>
        <a:prstGeom prst="roundRect">
          <a:avLst>
            <a:gd name="adj" fmla="val 1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MX" sz="1800" b="1" kern="1200" dirty="0" smtClean="0">
              <a:latin typeface="Arial" pitchFamily="34" charset="0"/>
              <a:cs typeface="Arial" pitchFamily="34" charset="0"/>
            </a:rPr>
            <a:t>PREGUNTAS CIENTÍFICAS</a:t>
          </a:r>
          <a:endParaRPr lang="es-MX" sz="1800" b="1" kern="1200" dirty="0">
            <a:latin typeface="Arial" pitchFamily="34" charset="0"/>
            <a:cs typeface="Arial" pitchFamily="34" charset="0"/>
          </a:endParaRPr>
        </a:p>
      </dsp:txBody>
      <dsp:txXfrm>
        <a:off x="4264984" y="1600691"/>
        <a:ext cx="1760588" cy="530685"/>
      </dsp:txXfrm>
    </dsp:sp>
    <dsp:sp modelId="{0EA6279C-4144-42FB-B874-5312883DF123}">
      <dsp:nvSpPr>
        <dsp:cNvPr id="0" name=""/>
        <dsp:cNvSpPr/>
      </dsp:nvSpPr>
      <dsp:spPr>
        <a:xfrm rot="10800014">
          <a:off x="3481156" y="1767380"/>
          <a:ext cx="682060" cy="197296"/>
        </a:xfrm>
        <a:prstGeom prst="leftRightArrow">
          <a:avLst>
            <a:gd name="adj1" fmla="val 60000"/>
            <a:gd name="adj2" fmla="val 5000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MX" sz="1000" b="1" kern="1200">
            <a:latin typeface="Arial" pitchFamily="34" charset="0"/>
            <a:cs typeface="Arial" pitchFamily="34" charset="0"/>
          </a:endParaRPr>
        </a:p>
      </dsp:txBody>
      <dsp:txXfrm rot="10800000">
        <a:off x="3540345" y="1806839"/>
        <a:ext cx="563682" cy="118378"/>
      </dsp:txXfrm>
    </dsp:sp>
    <dsp:sp modelId="{43670087-70F6-48E5-825E-4E5C98DBBCD6}">
      <dsp:nvSpPr>
        <dsp:cNvPr id="0" name=""/>
        <dsp:cNvSpPr/>
      </dsp:nvSpPr>
      <dsp:spPr>
        <a:xfrm>
          <a:off x="1800196" y="1584171"/>
          <a:ext cx="1595702" cy="563705"/>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MX" sz="1800" b="1" kern="1200" dirty="0" smtClean="0">
              <a:latin typeface="Arial" pitchFamily="34" charset="0"/>
              <a:cs typeface="Arial" pitchFamily="34" charset="0"/>
            </a:rPr>
            <a:t>OBJETIVO</a:t>
          </a:r>
          <a:endParaRPr lang="es-MX" sz="1800" b="1" kern="1200" dirty="0">
            <a:latin typeface="Arial" pitchFamily="34" charset="0"/>
            <a:cs typeface="Arial" pitchFamily="34" charset="0"/>
          </a:endParaRPr>
        </a:p>
      </dsp:txBody>
      <dsp:txXfrm>
        <a:off x="1816706" y="1600681"/>
        <a:ext cx="1562682" cy="530685"/>
      </dsp:txXfrm>
    </dsp:sp>
    <dsp:sp modelId="{7F73CCA1-7191-4C78-91C9-6956F458C0CF}">
      <dsp:nvSpPr>
        <dsp:cNvPr id="0" name=""/>
        <dsp:cNvSpPr/>
      </dsp:nvSpPr>
      <dsp:spPr>
        <a:xfrm rot="18476291">
          <a:off x="2843379" y="1015195"/>
          <a:ext cx="682060" cy="197296"/>
        </a:xfrm>
        <a:prstGeom prst="leftRightArrow">
          <a:avLst>
            <a:gd name="adj1" fmla="val 60000"/>
            <a:gd name="adj2" fmla="val 5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MX" sz="1000" b="1" kern="1200">
            <a:latin typeface="Arial" pitchFamily="34" charset="0"/>
            <a:cs typeface="Arial" pitchFamily="34" charset="0"/>
          </a:endParaRPr>
        </a:p>
      </dsp:txBody>
      <dsp:txXfrm>
        <a:off x="2902568" y="1054654"/>
        <a:ext cx="563682" cy="1183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F5D013-9AFD-47C2-B22F-D6EAEE729E4E}">
      <dsp:nvSpPr>
        <dsp:cNvPr id="0" name=""/>
        <dsp:cNvSpPr/>
      </dsp:nvSpPr>
      <dsp:spPr>
        <a:xfrm>
          <a:off x="0" y="0"/>
          <a:ext cx="8784976"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024B1E-E44B-4A5B-9C19-322FF9CB9CD0}">
      <dsp:nvSpPr>
        <dsp:cNvPr id="0" name=""/>
        <dsp:cNvSpPr/>
      </dsp:nvSpPr>
      <dsp:spPr>
        <a:xfrm>
          <a:off x="0" y="0"/>
          <a:ext cx="2873367" cy="38884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590" tIns="148590" rIns="148590" bIns="148590" numCol="1" spcCol="1270" anchor="t" anchorCtr="0">
          <a:noAutofit/>
        </a:bodyPr>
        <a:lstStyle/>
        <a:p>
          <a:pPr lvl="0" algn="ctr" defTabSz="1733550">
            <a:lnSpc>
              <a:spcPct val="90000"/>
            </a:lnSpc>
            <a:spcBef>
              <a:spcPct val="0"/>
            </a:spcBef>
            <a:spcAft>
              <a:spcPct val="35000"/>
            </a:spcAft>
          </a:pPr>
          <a:endParaRPr lang="es-MX" sz="3900" b="1" kern="1200" dirty="0" smtClean="0">
            <a:solidFill>
              <a:srgbClr val="FF0000"/>
            </a:solidFill>
          </a:endParaRPr>
        </a:p>
        <a:p>
          <a:pPr lvl="0" algn="ctr" defTabSz="1733550">
            <a:lnSpc>
              <a:spcPct val="90000"/>
            </a:lnSpc>
            <a:spcBef>
              <a:spcPct val="0"/>
            </a:spcBef>
            <a:spcAft>
              <a:spcPct val="35000"/>
            </a:spcAft>
          </a:pPr>
          <a:r>
            <a:rPr lang="es-MX" sz="3900" b="1" kern="1200" dirty="0" smtClean="0">
              <a:solidFill>
                <a:srgbClr val="FF0000"/>
              </a:solidFill>
            </a:rPr>
            <a:t>REFERENTES TEÓRICO</a:t>
          </a:r>
          <a:endParaRPr lang="es-MX" sz="3900" b="1" kern="1200" dirty="0">
            <a:solidFill>
              <a:srgbClr val="FF0000"/>
            </a:solidFill>
          </a:endParaRPr>
        </a:p>
      </dsp:txBody>
      <dsp:txXfrm>
        <a:off x="0" y="0"/>
        <a:ext cx="2873367" cy="3888432"/>
      </dsp:txXfrm>
    </dsp:sp>
    <dsp:sp modelId="{DAB9CB27-87CF-47E0-9068-DFB831BA3504}">
      <dsp:nvSpPr>
        <dsp:cNvPr id="0" name=""/>
        <dsp:cNvSpPr/>
      </dsp:nvSpPr>
      <dsp:spPr>
        <a:xfrm>
          <a:off x="2984166" y="60756"/>
          <a:ext cx="5798470" cy="1215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lvl="0" algn="l" defTabSz="1511300">
            <a:lnSpc>
              <a:spcPct val="90000"/>
            </a:lnSpc>
            <a:spcBef>
              <a:spcPct val="0"/>
            </a:spcBef>
            <a:spcAft>
              <a:spcPct val="35000"/>
            </a:spcAft>
          </a:pPr>
          <a:r>
            <a:rPr lang="es-MX" sz="3400" kern="1200" dirty="0" smtClean="0"/>
            <a:t>ANALIZAR TEORÍAS</a:t>
          </a:r>
          <a:endParaRPr lang="es-MX" sz="3400" kern="1200" dirty="0"/>
        </a:p>
      </dsp:txBody>
      <dsp:txXfrm>
        <a:off x="2984166" y="60756"/>
        <a:ext cx="5798470" cy="1215134"/>
      </dsp:txXfrm>
    </dsp:sp>
    <dsp:sp modelId="{0E41B870-4047-411A-879F-CF2464C3C045}">
      <dsp:nvSpPr>
        <dsp:cNvPr id="0" name=""/>
        <dsp:cNvSpPr/>
      </dsp:nvSpPr>
      <dsp:spPr>
        <a:xfrm>
          <a:off x="2873367" y="1275891"/>
          <a:ext cx="590926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8532F81-DF66-4D55-8A20-915C73E129A5}">
      <dsp:nvSpPr>
        <dsp:cNvPr id="0" name=""/>
        <dsp:cNvSpPr/>
      </dsp:nvSpPr>
      <dsp:spPr>
        <a:xfrm>
          <a:off x="2984166" y="1336648"/>
          <a:ext cx="5798470" cy="1215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lvl="0" algn="l" defTabSz="1511300">
            <a:lnSpc>
              <a:spcPct val="90000"/>
            </a:lnSpc>
            <a:spcBef>
              <a:spcPct val="0"/>
            </a:spcBef>
            <a:spcAft>
              <a:spcPct val="35000"/>
            </a:spcAft>
          </a:pPr>
          <a:r>
            <a:rPr lang="es-MX" sz="3400" kern="1200" dirty="0" smtClean="0"/>
            <a:t>EXPONER TEORÍAS, ENFOQUES</a:t>
          </a:r>
          <a:endParaRPr lang="es-MX" sz="3400" kern="1200" dirty="0"/>
        </a:p>
      </dsp:txBody>
      <dsp:txXfrm>
        <a:off x="2984166" y="1336648"/>
        <a:ext cx="5798470" cy="1215134"/>
      </dsp:txXfrm>
    </dsp:sp>
    <dsp:sp modelId="{DE078FF4-0B26-4C5C-BCD2-FEE457555141}">
      <dsp:nvSpPr>
        <dsp:cNvPr id="0" name=""/>
        <dsp:cNvSpPr/>
      </dsp:nvSpPr>
      <dsp:spPr>
        <a:xfrm>
          <a:off x="2873367" y="2551783"/>
          <a:ext cx="590926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8D6B552-92B2-4F31-9172-FB9E9EF40E1E}">
      <dsp:nvSpPr>
        <dsp:cNvPr id="0" name=""/>
        <dsp:cNvSpPr/>
      </dsp:nvSpPr>
      <dsp:spPr>
        <a:xfrm>
          <a:off x="2984166" y="2612540"/>
          <a:ext cx="5798470" cy="1215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lvl="0" algn="l" defTabSz="1511300">
            <a:lnSpc>
              <a:spcPct val="90000"/>
            </a:lnSpc>
            <a:spcBef>
              <a:spcPct val="0"/>
            </a:spcBef>
            <a:spcAft>
              <a:spcPct val="35000"/>
            </a:spcAft>
          </a:pPr>
          <a:r>
            <a:rPr lang="es-MX" sz="3400" kern="1200" dirty="0" smtClean="0"/>
            <a:t>REVISAR INVESTIGACIONES RECIENTES Y ANTECEDENTES</a:t>
          </a:r>
          <a:endParaRPr lang="es-MX" sz="3400" kern="1200" dirty="0"/>
        </a:p>
      </dsp:txBody>
      <dsp:txXfrm>
        <a:off x="2984166" y="2612540"/>
        <a:ext cx="5798470" cy="1215134"/>
      </dsp:txXfrm>
    </dsp:sp>
    <dsp:sp modelId="{083D1110-8AC4-4159-BB97-299656F99CFE}">
      <dsp:nvSpPr>
        <dsp:cNvPr id="0" name=""/>
        <dsp:cNvSpPr/>
      </dsp:nvSpPr>
      <dsp:spPr>
        <a:xfrm>
          <a:off x="2873367" y="3827675"/>
          <a:ext cx="590926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FDFB79-62B1-42A4-805D-45A18DC0B9B9}">
      <dsp:nvSpPr>
        <dsp:cNvPr id="0" name=""/>
        <dsp:cNvSpPr/>
      </dsp:nvSpPr>
      <dsp:spPr>
        <a:xfrm>
          <a:off x="0" y="1357788"/>
          <a:ext cx="8229600" cy="1810385"/>
        </a:xfrm>
        <a:prstGeom prst="notchedRightArrow">
          <a:avLst/>
        </a:prstGeom>
        <a:gradFill rotWithShape="0">
          <a:gsLst>
            <a:gs pos="0">
              <a:schemeClr val="accent6">
                <a:tint val="40000"/>
                <a:hueOff val="0"/>
                <a:satOff val="0"/>
                <a:lumOff val="0"/>
                <a:alphaOff val="0"/>
                <a:shade val="51000"/>
                <a:satMod val="130000"/>
              </a:schemeClr>
            </a:gs>
            <a:gs pos="80000">
              <a:schemeClr val="accent6">
                <a:tint val="40000"/>
                <a:hueOff val="0"/>
                <a:satOff val="0"/>
                <a:lumOff val="0"/>
                <a:alphaOff val="0"/>
                <a:shade val="93000"/>
                <a:satMod val="130000"/>
              </a:schemeClr>
            </a:gs>
            <a:gs pos="100000">
              <a:schemeClr val="accent6">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3A7310A3-793B-4771-9081-DBFCF49492FF}">
      <dsp:nvSpPr>
        <dsp:cNvPr id="0" name=""/>
        <dsp:cNvSpPr/>
      </dsp:nvSpPr>
      <dsp:spPr>
        <a:xfrm>
          <a:off x="90" y="0"/>
          <a:ext cx="3612906"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b" anchorCtr="0">
          <a:noAutofit/>
        </a:bodyPr>
        <a:lstStyle/>
        <a:p>
          <a:pPr lvl="0" algn="ctr" defTabSz="1155700" rtl="0">
            <a:lnSpc>
              <a:spcPct val="90000"/>
            </a:lnSpc>
            <a:spcBef>
              <a:spcPct val="0"/>
            </a:spcBef>
            <a:spcAft>
              <a:spcPct val="35000"/>
            </a:spcAft>
          </a:pPr>
          <a:r>
            <a:rPr lang="es-MX" sz="2600" kern="1200" smtClean="0"/>
            <a:t>1) la revisión de la literatura correspondiente </a:t>
          </a:r>
          <a:endParaRPr lang="es-MX" sz="2600" kern="1200"/>
        </a:p>
      </dsp:txBody>
      <dsp:txXfrm>
        <a:off x="90" y="0"/>
        <a:ext cx="3612906" cy="1810385"/>
      </dsp:txXfrm>
    </dsp:sp>
    <dsp:sp modelId="{0F3B1944-C0D7-4B58-A1F6-97D652DC84E5}">
      <dsp:nvSpPr>
        <dsp:cNvPr id="0" name=""/>
        <dsp:cNvSpPr/>
      </dsp:nvSpPr>
      <dsp:spPr>
        <a:xfrm>
          <a:off x="1580245" y="2036683"/>
          <a:ext cx="452596" cy="452596"/>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3532889F-6E8F-4898-B6A8-235385DDA94B}">
      <dsp:nvSpPr>
        <dsp:cNvPr id="0" name=""/>
        <dsp:cNvSpPr/>
      </dsp:nvSpPr>
      <dsp:spPr>
        <a:xfrm>
          <a:off x="3793642" y="2715577"/>
          <a:ext cx="3612906"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t" anchorCtr="0">
          <a:noAutofit/>
        </a:bodyPr>
        <a:lstStyle/>
        <a:p>
          <a:pPr lvl="0" algn="ctr" defTabSz="1155700" rtl="0">
            <a:lnSpc>
              <a:spcPct val="90000"/>
            </a:lnSpc>
            <a:spcBef>
              <a:spcPct val="0"/>
            </a:spcBef>
            <a:spcAft>
              <a:spcPct val="35000"/>
            </a:spcAft>
          </a:pPr>
          <a:r>
            <a:rPr lang="es-MX" sz="2600" kern="1200" smtClean="0"/>
            <a:t>2) la adopción de una teoría o desarrollo de una perspectiva teórica</a:t>
          </a:r>
          <a:endParaRPr lang="es-MX" sz="2600" kern="1200"/>
        </a:p>
      </dsp:txBody>
      <dsp:txXfrm>
        <a:off x="3793642" y="2715577"/>
        <a:ext cx="3612906" cy="1810385"/>
      </dsp:txXfrm>
    </dsp:sp>
    <dsp:sp modelId="{BE014097-44D0-410A-9C05-D2AC860FEC30}">
      <dsp:nvSpPr>
        <dsp:cNvPr id="0" name=""/>
        <dsp:cNvSpPr/>
      </dsp:nvSpPr>
      <dsp:spPr>
        <a:xfrm>
          <a:off x="5373797" y="2036683"/>
          <a:ext cx="452596" cy="452596"/>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05/10/2023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05/10/2023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05/10/2023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05/10/2023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t>05/10/2023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t>05/10/2023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t>05/10/2023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t>05/10/2023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t>05/10/2023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05/10/2023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05/10/2023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t>05/10/2023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1412776"/>
            <a:ext cx="7772400" cy="1470025"/>
          </a:xfrm>
        </p:spPr>
        <p:txBody>
          <a:bodyPr>
            <a:noAutofit/>
          </a:bodyPr>
          <a:lstStyle/>
          <a:p>
            <a:r>
              <a:rPr lang="es-MX" sz="5400" dirty="0" smtClean="0">
                <a:latin typeface="Arial" pitchFamily="34" charset="0"/>
                <a:cs typeface="Arial" pitchFamily="34" charset="0"/>
              </a:rPr>
              <a:t>METODOLOGÍA DE LA INVESTIGACIÓN II</a:t>
            </a:r>
            <a:endParaRPr lang="es-MX" sz="5400" dirty="0">
              <a:latin typeface="Arial" pitchFamily="34" charset="0"/>
              <a:cs typeface="Arial" pitchFamily="34" charset="0"/>
            </a:endParaRPr>
          </a:p>
        </p:txBody>
      </p:sp>
      <p:sp>
        <p:nvSpPr>
          <p:cNvPr id="3" name="2 Subtítulo"/>
          <p:cNvSpPr>
            <a:spLocks noGrp="1"/>
          </p:cNvSpPr>
          <p:nvPr>
            <p:ph type="subTitle" idx="1"/>
          </p:nvPr>
        </p:nvSpPr>
        <p:spPr/>
        <p:txBody>
          <a:bodyPr>
            <a:normAutofit/>
          </a:bodyPr>
          <a:lstStyle/>
          <a:p>
            <a:r>
              <a:rPr lang="es-MX" sz="4000" dirty="0" smtClean="0">
                <a:solidFill>
                  <a:schemeClr val="tx1"/>
                </a:solidFill>
                <a:latin typeface="Arial" pitchFamily="34" charset="0"/>
                <a:cs typeface="Arial" pitchFamily="34" charset="0"/>
              </a:rPr>
              <a:t>TEMA 1</a:t>
            </a:r>
          </a:p>
          <a:p>
            <a:r>
              <a:rPr lang="es-MX" sz="4000" dirty="0" smtClean="0">
                <a:solidFill>
                  <a:schemeClr val="tx1"/>
                </a:solidFill>
                <a:latin typeface="Arial" pitchFamily="34" charset="0"/>
                <a:cs typeface="Arial" pitchFamily="34" charset="0"/>
              </a:rPr>
              <a:t>CLASE 1</a:t>
            </a:r>
            <a:endParaRPr lang="es-MX" sz="40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213617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16632"/>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es-MX" dirty="0"/>
              <a:t>El marco teórico cumple diversas funciones dentro de una investigación</a:t>
            </a:r>
          </a:p>
        </p:txBody>
      </p:sp>
      <p:sp>
        <p:nvSpPr>
          <p:cNvPr id="3" name="2 Marcador de contenido"/>
          <p:cNvSpPr>
            <a:spLocks noGrp="1"/>
          </p:cNvSpPr>
          <p:nvPr>
            <p:ph idx="1"/>
          </p:nvPr>
        </p:nvSpPr>
        <p:spPr>
          <a:xfrm>
            <a:off x="323528" y="1600200"/>
            <a:ext cx="8568952" cy="5069160"/>
          </a:xfrm>
        </p:spPr>
        <p:txBody>
          <a:bodyPr>
            <a:normAutofit lnSpcReduction="10000"/>
          </a:bodyPr>
          <a:lstStyle/>
          <a:p>
            <a:pPr marL="514350" indent="-514350" algn="just">
              <a:buFont typeface="+mj-lt"/>
              <a:buAutoNum type="arabicPeriod"/>
            </a:pPr>
            <a:r>
              <a:rPr lang="es-MX" dirty="0"/>
              <a:t>Ayuda a prevenir errores que se han cometido en otros estudios</a:t>
            </a:r>
            <a:r>
              <a:rPr lang="es-MX" dirty="0" smtClean="0"/>
              <a:t>.</a:t>
            </a:r>
          </a:p>
          <a:p>
            <a:pPr marL="0" indent="0" algn="just">
              <a:buNone/>
            </a:pPr>
            <a:r>
              <a:rPr lang="es-MX" dirty="0" smtClean="0"/>
              <a:t>2</a:t>
            </a:r>
            <a:r>
              <a:rPr lang="es-MX" dirty="0"/>
              <a:t>. Orienta sobre cómo habrá de llevarse a cabo el </a:t>
            </a:r>
            <a:r>
              <a:rPr lang="es-MX" dirty="0" smtClean="0"/>
              <a:t>estudio.</a:t>
            </a:r>
          </a:p>
          <a:p>
            <a:pPr algn="just"/>
            <a:r>
              <a:rPr lang="es-MX" dirty="0"/>
              <a:t>cómo ha sido tratado un problema específico de </a:t>
            </a:r>
            <a:r>
              <a:rPr lang="es-MX" dirty="0" smtClean="0"/>
              <a:t>investigación</a:t>
            </a:r>
          </a:p>
          <a:p>
            <a:pPr algn="just"/>
            <a:r>
              <a:rPr lang="es-MX" dirty="0"/>
              <a:t>qué tipos de estudios se han efectuado, con qué tipo de sujetos, cómo se han recolectado los datos, en qué lugares se han llevado a cabo, qué diseños se han utilizado</a:t>
            </a:r>
          </a:p>
        </p:txBody>
      </p:sp>
    </p:spTree>
    <p:extLst>
      <p:ext uri="{BB962C8B-B14F-4D97-AF65-F5344CB8AC3E}">
        <p14:creationId xmlns:p14="http://schemas.microsoft.com/office/powerpoint/2010/main" val="38053369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514350" indent="-514350" algn="just">
              <a:buFont typeface="+mj-lt"/>
              <a:buAutoNum type="arabicPeriod" startAt="3"/>
            </a:pPr>
            <a:r>
              <a:rPr lang="es-MX" dirty="0"/>
              <a:t>Amplía el horizonte del estudio </a:t>
            </a:r>
            <a:endParaRPr lang="es-MX" dirty="0" smtClean="0"/>
          </a:p>
          <a:p>
            <a:pPr marL="514350" indent="-514350" algn="just">
              <a:buFont typeface="+mj-lt"/>
              <a:buAutoNum type="arabicPeriod" startAt="3"/>
            </a:pPr>
            <a:r>
              <a:rPr lang="es-MX" dirty="0" smtClean="0"/>
              <a:t>Guía al </a:t>
            </a:r>
            <a:r>
              <a:rPr lang="es-MX" dirty="0"/>
              <a:t>investigador para que éste se centre en su problema evitando </a:t>
            </a:r>
            <a:r>
              <a:rPr lang="es-MX" dirty="0" smtClean="0"/>
              <a:t>desviaciones del </a:t>
            </a:r>
            <a:r>
              <a:rPr lang="es-MX" dirty="0"/>
              <a:t>planteamiento original</a:t>
            </a:r>
            <a:r>
              <a:rPr lang="es-MX" dirty="0" smtClean="0"/>
              <a:t>.</a:t>
            </a:r>
          </a:p>
          <a:p>
            <a:pPr marL="514350" indent="-514350" algn="just">
              <a:buFont typeface="+mj-lt"/>
              <a:buAutoNum type="arabicPeriod" startAt="3"/>
            </a:pPr>
            <a:endParaRPr lang="es-MX" dirty="0"/>
          </a:p>
        </p:txBody>
      </p:sp>
      <p:sp>
        <p:nvSpPr>
          <p:cNvPr id="4" name="1 Título"/>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fontScale="90000"/>
          </a:bodyPr>
          <a:lstStyle/>
          <a:p>
            <a:r>
              <a:rPr lang="es-MX" dirty="0"/>
              <a:t>El marco teórico cumple diversas funciones dentro de una investigación</a:t>
            </a:r>
          </a:p>
        </p:txBody>
      </p:sp>
    </p:spTree>
    <p:extLst>
      <p:ext uri="{BB962C8B-B14F-4D97-AF65-F5344CB8AC3E}">
        <p14:creationId xmlns:p14="http://schemas.microsoft.com/office/powerpoint/2010/main" val="32184706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fontScale="90000"/>
          </a:bodyPr>
          <a:lstStyle/>
          <a:p>
            <a:r>
              <a:rPr lang="es-MX" b="1" dirty="0" smtClean="0">
                <a:latin typeface="Arial" pitchFamily="34" charset="0"/>
                <a:cs typeface="Arial" pitchFamily="34" charset="0"/>
              </a:rPr>
              <a:t>Construcción de los referentes teóricos</a:t>
            </a:r>
            <a:endParaRPr lang="es-MX" b="1" dirty="0">
              <a:latin typeface="Arial" pitchFamily="34" charset="0"/>
              <a:cs typeface="Arial" pitchFamily="34" charset="0"/>
            </a:endParaRPr>
          </a:p>
        </p:txBody>
      </p:sp>
      <p:sp>
        <p:nvSpPr>
          <p:cNvPr id="3" name="2 Marcador de contenido"/>
          <p:cNvSpPr>
            <a:spLocks noGrp="1"/>
          </p:cNvSpPr>
          <p:nvPr>
            <p:ph idx="1"/>
          </p:nvPr>
        </p:nvSpPr>
        <p:spPr/>
        <p:txBody>
          <a:bodyPr>
            <a:normAutofit fontScale="85000" lnSpcReduction="10000"/>
          </a:bodyPr>
          <a:lstStyle/>
          <a:p>
            <a:pPr marL="514350" indent="-514350" algn="just">
              <a:buFont typeface="+mj-lt"/>
              <a:buAutoNum type="arabicPeriod"/>
            </a:pPr>
            <a:r>
              <a:rPr lang="es-MX" dirty="0" smtClean="0"/>
              <a:t>Hacer una selección exhaustiva y cuidadosa de cada uno de los referentes que se indican en la pregunta científica # 1</a:t>
            </a:r>
          </a:p>
          <a:p>
            <a:pPr marL="514350" indent="-514350" algn="just">
              <a:buFont typeface="+mj-lt"/>
              <a:buAutoNum type="arabicPeriod"/>
            </a:pPr>
            <a:r>
              <a:rPr lang="es-MX" dirty="0" smtClean="0"/>
              <a:t>Ordenarlos de manera lógica y coherente </a:t>
            </a:r>
          </a:p>
          <a:p>
            <a:pPr marL="514350" indent="-514350" algn="just">
              <a:buFont typeface="+mj-lt"/>
              <a:buAutoNum type="arabicPeriod"/>
            </a:pPr>
            <a:r>
              <a:rPr lang="es-MX" dirty="0" smtClean="0"/>
              <a:t>Explicar la importancia que el referente  seleccionado tiene en la investigación</a:t>
            </a:r>
          </a:p>
          <a:p>
            <a:pPr marL="514350" indent="-514350" algn="just">
              <a:buFont typeface="+mj-lt"/>
              <a:buAutoNum type="arabicPeriod"/>
            </a:pPr>
            <a:r>
              <a:rPr lang="es-MX" dirty="0" smtClean="0"/>
              <a:t>Evitar imprecisiones en la recopilación de los referentes pues puede influir de manera negativa en:</a:t>
            </a:r>
          </a:p>
          <a:p>
            <a:pPr marL="0" indent="0" algn="just">
              <a:buNone/>
            </a:pPr>
            <a:r>
              <a:rPr lang="es-MX" dirty="0" smtClean="0"/>
              <a:t>       a) el planteamiento metodológico</a:t>
            </a:r>
          </a:p>
          <a:p>
            <a:pPr marL="0" indent="0" algn="just">
              <a:buNone/>
            </a:pPr>
            <a:r>
              <a:rPr lang="es-MX" dirty="0" smtClean="0"/>
              <a:t>       b) </a:t>
            </a:r>
            <a:r>
              <a:rPr lang="es-MX" dirty="0"/>
              <a:t>la metodología a emplear en la </a:t>
            </a:r>
            <a:r>
              <a:rPr lang="es-MX" dirty="0" smtClean="0"/>
              <a:t>investigación </a:t>
            </a:r>
          </a:p>
          <a:p>
            <a:pPr marL="514350" indent="-514350" algn="just">
              <a:buFont typeface="+mj-lt"/>
              <a:buAutoNum type="arabicPeriod"/>
            </a:pPr>
            <a:endParaRPr lang="es-MX" dirty="0" smtClean="0"/>
          </a:p>
          <a:p>
            <a:pPr marL="514350" indent="-514350" algn="just">
              <a:buFont typeface="+mj-lt"/>
              <a:buAutoNum type="arabicPeriod"/>
            </a:pPr>
            <a:endParaRPr lang="es-MX" dirty="0"/>
          </a:p>
        </p:txBody>
      </p:sp>
    </p:spTree>
    <p:extLst>
      <p:ext uri="{BB962C8B-B14F-4D97-AF65-F5344CB8AC3E}">
        <p14:creationId xmlns:p14="http://schemas.microsoft.com/office/powerpoint/2010/main" val="37944039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¿QUÉ ETAPAS COMPRENDE LA ELABORACIÓN DEL MARCO TEÓRICO?</a:t>
            </a: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54229809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19401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s-MX" dirty="0"/>
              <a:t>¿EN QUÉ CONSISTE LA REVISIÓN DE LA LITERATURA?</a:t>
            </a:r>
          </a:p>
        </p:txBody>
      </p:sp>
      <p:sp>
        <p:nvSpPr>
          <p:cNvPr id="3" name="2 Marcador de contenido"/>
          <p:cNvSpPr>
            <a:spLocks noGrp="1"/>
          </p:cNvSpPr>
          <p:nvPr>
            <p:ph idx="1"/>
          </p:nvPr>
        </p:nvSpPr>
        <p:spPr/>
        <p:txBody>
          <a:bodyPr/>
          <a:lstStyle/>
          <a:p>
            <a:pPr algn="just"/>
            <a:r>
              <a:rPr lang="es-MX" dirty="0" smtClean="0"/>
              <a:t>Detectar, </a:t>
            </a:r>
            <a:r>
              <a:rPr lang="es-MX" dirty="0"/>
              <a:t>obtener y consultar la bibliografía y otros materiales que pueden ser útiles para los propósitos del </a:t>
            </a:r>
            <a:r>
              <a:rPr lang="es-MX" dirty="0" smtClean="0"/>
              <a:t>estudio</a:t>
            </a:r>
          </a:p>
          <a:p>
            <a:pPr algn="just"/>
            <a:r>
              <a:rPr lang="es-MX" dirty="0" smtClean="0"/>
              <a:t>Extraer </a:t>
            </a:r>
            <a:r>
              <a:rPr lang="es-MX" dirty="0"/>
              <a:t>y recopilar la información relevante y necesaria que atañe a nuestro problema de investigación (disponible en distintos tipos de documentos)</a:t>
            </a:r>
          </a:p>
        </p:txBody>
      </p:sp>
    </p:spTree>
    <p:extLst>
      <p:ext uri="{BB962C8B-B14F-4D97-AF65-F5344CB8AC3E}">
        <p14:creationId xmlns:p14="http://schemas.microsoft.com/office/powerpoint/2010/main" val="29258407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algn="just"/>
            <a:r>
              <a:rPr lang="es-MX" dirty="0"/>
              <a:t>Si al revisar la literatura nos encontramos con que, en el área de interés hay 10 000 referencias, es evidente que tendremos que seleccionar solamente las más importantes y recientes</a:t>
            </a:r>
            <a:r>
              <a:rPr lang="es-MX" dirty="0" smtClean="0"/>
              <a:t>.</a:t>
            </a:r>
          </a:p>
          <a:p>
            <a:pPr algn="just"/>
            <a:endParaRPr lang="es-MX" dirty="0" smtClean="0"/>
          </a:p>
          <a:p>
            <a:pPr algn="just"/>
            <a:endParaRPr lang="es-MX" dirty="0"/>
          </a:p>
        </p:txBody>
      </p:sp>
    </p:spTree>
    <p:extLst>
      <p:ext uri="{BB962C8B-B14F-4D97-AF65-F5344CB8AC3E}">
        <p14:creationId xmlns:p14="http://schemas.microsoft.com/office/powerpoint/2010/main" val="21591421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s-MX" dirty="0"/>
              <a:t>Detección de la literatura y otros documentos</a:t>
            </a:r>
          </a:p>
        </p:txBody>
      </p:sp>
      <p:sp>
        <p:nvSpPr>
          <p:cNvPr id="3" name="2 Marcador de contenido"/>
          <p:cNvSpPr>
            <a:spLocks noGrp="1"/>
          </p:cNvSpPr>
          <p:nvPr>
            <p:ph idx="1"/>
          </p:nvPr>
        </p:nvSpPr>
        <p:spPr/>
        <p:txBody>
          <a:bodyPr>
            <a:normAutofit fontScale="92500" lnSpcReduction="10000"/>
          </a:bodyPr>
          <a:lstStyle/>
          <a:p>
            <a:pPr marL="0" indent="0" algn="just">
              <a:buNone/>
            </a:pPr>
            <a:r>
              <a:rPr lang="es-MX" b="1" u="sng" dirty="0" smtClean="0"/>
              <a:t>Existen tres tipos de Fuentes: primarias, secundarias y terciarias</a:t>
            </a:r>
          </a:p>
          <a:p>
            <a:pPr algn="just"/>
            <a:r>
              <a:rPr lang="es-MX" b="1" u="sng" dirty="0" smtClean="0"/>
              <a:t>Fuentes </a:t>
            </a:r>
            <a:r>
              <a:rPr lang="es-MX" b="1" u="sng" dirty="0"/>
              <a:t>primarias (directas)</a:t>
            </a:r>
            <a:r>
              <a:rPr lang="es-MX" dirty="0"/>
              <a:t>: los libros, antologías, </a:t>
            </a:r>
            <a:r>
              <a:rPr lang="es-MX" b="1" i="1" dirty="0"/>
              <a:t>artículos de publicaciones periódicas</a:t>
            </a:r>
            <a:r>
              <a:rPr lang="es-MX" dirty="0"/>
              <a:t>, monografías, tesis y disertaciones, documentos oficiales, </a:t>
            </a:r>
            <a:r>
              <a:rPr lang="es-MX" b="1" i="1" dirty="0"/>
              <a:t>reportes de asociaciones</a:t>
            </a:r>
            <a:r>
              <a:rPr lang="es-MX" dirty="0"/>
              <a:t>, trabajos presentados en conferencias o seminarios, artículos periodísticos, testimonios de expertos, películas, documentales , videocintas </a:t>
            </a:r>
            <a:r>
              <a:rPr lang="es-MX" dirty="0" smtClean="0"/>
              <a:t>y los </a:t>
            </a:r>
            <a:r>
              <a:rPr lang="es-MX" b="1" dirty="0"/>
              <a:t>artículos </a:t>
            </a:r>
            <a:r>
              <a:rPr lang="es-MX" b="1" dirty="0" smtClean="0"/>
              <a:t>científicos </a:t>
            </a:r>
            <a:r>
              <a:rPr lang="es-MX" dirty="0"/>
              <a:t>.</a:t>
            </a:r>
          </a:p>
        </p:txBody>
      </p:sp>
    </p:spTree>
    <p:extLst>
      <p:ext uri="{BB962C8B-B14F-4D97-AF65-F5344CB8AC3E}">
        <p14:creationId xmlns:p14="http://schemas.microsoft.com/office/powerpoint/2010/main" val="31633169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s-MX" b="1" dirty="0" smtClean="0">
                <a:latin typeface="Arial" pitchFamily="34" charset="0"/>
                <a:cs typeface="Arial" pitchFamily="34" charset="0"/>
              </a:rPr>
              <a:t>CONSEJO ÚTIL </a:t>
            </a:r>
            <a:endParaRPr lang="es-MX" b="1" dirty="0">
              <a:latin typeface="Arial" pitchFamily="34" charset="0"/>
              <a:cs typeface="Arial" pitchFamily="34" charset="0"/>
            </a:endParaRPr>
          </a:p>
        </p:txBody>
      </p:sp>
      <p:sp>
        <p:nvSpPr>
          <p:cNvPr id="3" name="2 Marcador de contenido"/>
          <p:cNvSpPr>
            <a:spLocks noGrp="1"/>
          </p:cNvSpPr>
          <p:nvPr>
            <p:ph idx="1"/>
          </p:nvPr>
        </p:nvSpPr>
        <p:spPr>
          <a:xfrm>
            <a:off x="323528" y="1600200"/>
            <a:ext cx="8568952" cy="5069160"/>
          </a:xfrm>
        </p:spPr>
        <p:txBody>
          <a:bodyPr>
            <a:normAutofit lnSpcReduction="10000"/>
          </a:bodyPr>
          <a:lstStyle/>
          <a:p>
            <a:pPr algn="just"/>
            <a:r>
              <a:rPr lang="es-MX" dirty="0"/>
              <a:t>Con el propósito de seleccionar las fuentes primarias que servirán para elaborar el marco teórico, es conveniente hacerse las siguientes preguntas</a:t>
            </a:r>
            <a:r>
              <a:rPr lang="es-MX" dirty="0" smtClean="0"/>
              <a:t>:</a:t>
            </a:r>
          </a:p>
          <a:p>
            <a:pPr marL="514350" indent="-514350" algn="just">
              <a:buFont typeface="+mj-lt"/>
              <a:buAutoNum type="arabicPeriod"/>
            </a:pPr>
            <a:r>
              <a:rPr lang="es-MX" dirty="0" smtClean="0"/>
              <a:t> </a:t>
            </a:r>
            <a:r>
              <a:rPr lang="es-MX" dirty="0"/>
              <a:t>¿se relaciona la referencia con mi problema de investigación?, ¿cómo</a:t>
            </a:r>
            <a:r>
              <a:rPr lang="es-MX" dirty="0" smtClean="0"/>
              <a:t>?</a:t>
            </a:r>
          </a:p>
          <a:p>
            <a:pPr marL="514350" indent="-514350" algn="just">
              <a:buFont typeface="+mj-lt"/>
              <a:buAutoNum type="arabicPeriod"/>
            </a:pPr>
            <a:r>
              <a:rPr lang="es-MX" dirty="0" smtClean="0"/>
              <a:t> </a:t>
            </a:r>
            <a:r>
              <a:rPr lang="es-MX" dirty="0"/>
              <a:t>¿qué aspectos trata</a:t>
            </a:r>
            <a:r>
              <a:rPr lang="es-MX" dirty="0" smtClean="0"/>
              <a:t>?</a:t>
            </a:r>
          </a:p>
          <a:p>
            <a:pPr marL="514350" indent="-514350" algn="just">
              <a:buFont typeface="+mj-lt"/>
              <a:buAutoNum type="arabicPeriod"/>
            </a:pPr>
            <a:r>
              <a:rPr lang="es-MX" dirty="0" smtClean="0"/>
              <a:t> </a:t>
            </a:r>
            <a:r>
              <a:rPr lang="es-MX" dirty="0"/>
              <a:t>¿desde qué perspectiva aborda el tema?: ¿psicológica, antropológica, sociológica, comunico- lógica, administrativa?</a:t>
            </a:r>
          </a:p>
        </p:txBody>
      </p:sp>
    </p:spTree>
    <p:extLst>
      <p:ext uri="{BB962C8B-B14F-4D97-AF65-F5344CB8AC3E}">
        <p14:creationId xmlns:p14="http://schemas.microsoft.com/office/powerpoint/2010/main" val="1125591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s-MX" dirty="0" smtClean="0"/>
              <a:t>Revisión </a:t>
            </a:r>
            <a:r>
              <a:rPr lang="es-MX" dirty="0"/>
              <a:t>de la literatura y otros documentos</a:t>
            </a:r>
          </a:p>
        </p:txBody>
      </p:sp>
      <p:sp>
        <p:nvSpPr>
          <p:cNvPr id="3" name="2 Marcador de contenido"/>
          <p:cNvSpPr>
            <a:spLocks noGrp="1"/>
          </p:cNvSpPr>
          <p:nvPr>
            <p:ph idx="1"/>
          </p:nvPr>
        </p:nvSpPr>
        <p:spPr>
          <a:xfrm>
            <a:off x="251520" y="1867325"/>
            <a:ext cx="8784976" cy="4997152"/>
          </a:xfrm>
        </p:spPr>
        <p:txBody>
          <a:bodyPr>
            <a:normAutofit/>
          </a:bodyPr>
          <a:lstStyle/>
          <a:p>
            <a:pPr algn="just"/>
            <a:r>
              <a:rPr lang="es-MX" dirty="0">
                <a:latin typeface="Arial" pitchFamily="34" charset="0"/>
                <a:cs typeface="Arial" pitchFamily="34" charset="0"/>
              </a:rPr>
              <a:t>La mayoría de las veces es recomendable iniciar la revisión de la literatura </a:t>
            </a:r>
            <a:r>
              <a:rPr lang="es-MX" dirty="0" smtClean="0">
                <a:latin typeface="Arial" pitchFamily="34" charset="0"/>
                <a:cs typeface="Arial" pitchFamily="34" charset="0"/>
              </a:rPr>
              <a:t>consultando </a:t>
            </a:r>
            <a:r>
              <a:rPr lang="es-MX" dirty="0">
                <a:latin typeface="Arial" pitchFamily="34" charset="0"/>
                <a:cs typeface="Arial" pitchFamily="34" charset="0"/>
              </a:rPr>
              <a:t>a uno o </a:t>
            </a:r>
            <a:r>
              <a:rPr lang="es-MX" dirty="0" smtClean="0">
                <a:latin typeface="Arial" pitchFamily="34" charset="0"/>
                <a:cs typeface="Arial" pitchFamily="34" charset="0"/>
              </a:rPr>
              <a:t>varios </a:t>
            </a:r>
            <a:r>
              <a:rPr lang="es-MX" dirty="0">
                <a:latin typeface="Arial" pitchFamily="34" charset="0"/>
                <a:cs typeface="Arial" pitchFamily="34" charset="0"/>
              </a:rPr>
              <a:t>expertos en el </a:t>
            </a:r>
            <a:r>
              <a:rPr lang="es-MX" dirty="0" smtClean="0">
                <a:latin typeface="Arial" pitchFamily="34" charset="0"/>
                <a:cs typeface="Arial" pitchFamily="34" charset="0"/>
              </a:rPr>
              <a:t>tema. </a:t>
            </a:r>
          </a:p>
          <a:p>
            <a:pPr marL="0" indent="0" algn="just">
              <a:buNone/>
            </a:pPr>
            <a:endParaRPr lang="es-MX" dirty="0">
              <a:latin typeface="Arial" pitchFamily="34" charset="0"/>
              <a:cs typeface="Arial" pitchFamily="34" charset="0"/>
            </a:endParaRPr>
          </a:p>
          <a:p>
            <a:pPr marL="0" indent="0" algn="ctr">
              <a:buNone/>
            </a:pPr>
            <a:r>
              <a:rPr lang="es-MX" b="1" dirty="0" smtClean="0">
                <a:latin typeface="Arial" pitchFamily="34" charset="0"/>
                <a:cs typeface="Arial" pitchFamily="34" charset="0"/>
              </a:rPr>
              <a:t>¿Por qué crees que resulte importante esta recomendación?</a:t>
            </a:r>
          </a:p>
          <a:p>
            <a:pPr algn="just"/>
            <a:endParaRPr lang="es-MX" dirty="0">
              <a:latin typeface="Arial" pitchFamily="34" charset="0"/>
              <a:cs typeface="Arial" pitchFamily="34" charset="0"/>
            </a:endParaRPr>
          </a:p>
        </p:txBody>
      </p:sp>
    </p:spTree>
    <p:extLst>
      <p:ext uri="{BB962C8B-B14F-4D97-AF65-F5344CB8AC3E}">
        <p14:creationId xmlns:p14="http://schemas.microsoft.com/office/powerpoint/2010/main" val="7234803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0" y="-36053"/>
            <a:ext cx="9144000" cy="6986528"/>
          </a:xfrm>
          <a:prstGeom prst="rect">
            <a:avLst/>
          </a:prstGeom>
        </p:spPr>
        <p:txBody>
          <a:bodyPr wrap="square">
            <a:spAutoFit/>
          </a:bodyPr>
          <a:lstStyle/>
          <a:p>
            <a:pPr algn="just"/>
            <a:r>
              <a:rPr lang="es-MX" sz="2800" dirty="0">
                <a:latin typeface="Arial" pitchFamily="34" charset="0"/>
                <a:cs typeface="Arial" pitchFamily="34" charset="0"/>
              </a:rPr>
              <a:t>La literatura revisada nos puede revelar, en relación con nuestro problema de investigación, lo siguiente</a:t>
            </a:r>
            <a:r>
              <a:rPr lang="es-MX" sz="2800" dirty="0" smtClean="0">
                <a:latin typeface="Arial" pitchFamily="34" charset="0"/>
                <a:cs typeface="Arial" pitchFamily="34" charset="0"/>
              </a:rPr>
              <a:t>:</a:t>
            </a:r>
          </a:p>
          <a:p>
            <a:pPr algn="just"/>
            <a:endParaRPr lang="es-MX" sz="2800" dirty="0">
              <a:latin typeface="Arial" pitchFamily="34" charset="0"/>
              <a:cs typeface="Arial" pitchFamily="34" charset="0"/>
            </a:endParaRPr>
          </a:p>
          <a:p>
            <a:pPr algn="just"/>
            <a:r>
              <a:rPr lang="es-MX" sz="2800" dirty="0">
                <a:latin typeface="Arial" pitchFamily="34" charset="0"/>
                <a:cs typeface="Arial" pitchFamily="34" charset="0"/>
              </a:rPr>
              <a:t>1) Que existe una teoría completamente desarrollada, con abundante evidencia </a:t>
            </a:r>
            <a:r>
              <a:rPr lang="es-MX" sz="2800" dirty="0" smtClean="0">
                <a:latin typeface="Arial" pitchFamily="34" charset="0"/>
                <a:cs typeface="Arial" pitchFamily="34" charset="0"/>
              </a:rPr>
              <a:t>empírica y </a:t>
            </a:r>
            <a:r>
              <a:rPr lang="es-MX" sz="2800" dirty="0">
                <a:latin typeface="Arial" pitchFamily="34" charset="0"/>
                <a:cs typeface="Arial" pitchFamily="34" charset="0"/>
              </a:rPr>
              <a:t>que se aplica a nuestro problema de investigación.</a:t>
            </a:r>
          </a:p>
          <a:p>
            <a:pPr algn="just"/>
            <a:r>
              <a:rPr lang="es-MX" sz="2800" dirty="0">
                <a:latin typeface="Arial" pitchFamily="34" charset="0"/>
                <a:cs typeface="Arial" pitchFamily="34" charset="0"/>
              </a:rPr>
              <a:t>2) Que hay varias teorías que se aplican a nuestro problema de investigación.</a:t>
            </a:r>
          </a:p>
          <a:p>
            <a:pPr algn="just"/>
            <a:r>
              <a:rPr lang="es-MX" sz="2800" dirty="0">
                <a:latin typeface="Arial" pitchFamily="34" charset="0"/>
                <a:cs typeface="Arial" pitchFamily="34" charset="0"/>
              </a:rPr>
              <a:t>3) Que hay “piezas y trozos” de teoría con apoyo empírico moderado o limitado, que sugieren variables potencialmente importantes y que se aplican a nuestro problema de investigación (generalizaciones empíricas o </a:t>
            </a:r>
            <a:r>
              <a:rPr lang="es-MX" sz="2800" dirty="0" err="1">
                <a:latin typeface="Arial" pitchFamily="34" charset="0"/>
                <a:cs typeface="Arial" pitchFamily="34" charset="0"/>
              </a:rPr>
              <a:t>microteorías</a:t>
            </a:r>
            <a:r>
              <a:rPr lang="es-MX" sz="2800" dirty="0">
                <a:latin typeface="Arial" pitchFamily="34" charset="0"/>
                <a:cs typeface="Arial" pitchFamily="34" charset="0"/>
              </a:rPr>
              <a:t>).</a:t>
            </a:r>
          </a:p>
          <a:p>
            <a:pPr algn="just"/>
            <a:r>
              <a:rPr lang="es-MX" sz="2800" dirty="0">
                <a:latin typeface="Arial" pitchFamily="34" charset="0"/>
                <a:cs typeface="Arial" pitchFamily="34" charset="0"/>
              </a:rPr>
              <a:t>4) Que solamente existen guías aún no estudiadas e ideas vagamente relacionadas con el problema de investigación (</a:t>
            </a:r>
            <a:r>
              <a:rPr lang="es-MX" sz="2800" dirty="0" err="1">
                <a:latin typeface="Arial" pitchFamily="34" charset="0"/>
                <a:cs typeface="Arial" pitchFamily="34" charset="0"/>
              </a:rPr>
              <a:t>Dankhe</a:t>
            </a:r>
            <a:r>
              <a:rPr lang="es-MX" sz="2800" dirty="0">
                <a:latin typeface="Arial" pitchFamily="34" charset="0"/>
                <a:cs typeface="Arial" pitchFamily="34" charset="0"/>
              </a:rPr>
              <a:t>, 1986).</a:t>
            </a:r>
          </a:p>
        </p:txBody>
      </p:sp>
    </p:spTree>
    <p:extLst>
      <p:ext uri="{BB962C8B-B14F-4D97-AF65-F5344CB8AC3E}">
        <p14:creationId xmlns:p14="http://schemas.microsoft.com/office/powerpoint/2010/main" val="2046227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1196752"/>
            <a:ext cx="8229600" cy="4525963"/>
          </a:xfrm>
        </p:spPr>
        <p:txBody>
          <a:bodyPr anchor="ctr">
            <a:normAutofit/>
          </a:bodyPr>
          <a:lstStyle/>
          <a:p>
            <a:pPr marL="0" indent="0" algn="just">
              <a:buNone/>
            </a:pPr>
            <a:r>
              <a:rPr lang="es-MX" sz="4000" i="1" dirty="0" smtClean="0">
                <a:latin typeface="Arial" pitchFamily="34" charset="0"/>
                <a:cs typeface="Arial" pitchFamily="34" charset="0"/>
              </a:rPr>
              <a:t>«La </a:t>
            </a:r>
            <a:r>
              <a:rPr lang="es-MX" sz="4000" i="1" dirty="0">
                <a:latin typeface="Arial" pitchFamily="34" charset="0"/>
                <a:cs typeface="Arial" pitchFamily="34" charset="0"/>
              </a:rPr>
              <a:t>función más importante de una teoría es explicar: decirnos por qué, cómo y cuándo ocurre un </a:t>
            </a:r>
            <a:r>
              <a:rPr lang="es-MX" sz="4000" i="1" dirty="0" smtClean="0">
                <a:latin typeface="Arial" pitchFamily="34" charset="0"/>
                <a:cs typeface="Arial" pitchFamily="34" charset="0"/>
              </a:rPr>
              <a:t>fenómeno»</a:t>
            </a:r>
            <a:endParaRPr lang="es-MX" sz="4000" i="1" dirty="0">
              <a:latin typeface="Arial" pitchFamily="34" charset="0"/>
              <a:cs typeface="Arial" pitchFamily="34" charset="0"/>
            </a:endParaRPr>
          </a:p>
        </p:txBody>
      </p:sp>
    </p:spTree>
    <p:extLst>
      <p:ext uri="{BB962C8B-B14F-4D97-AF65-F5344CB8AC3E}">
        <p14:creationId xmlns:p14="http://schemas.microsoft.com/office/powerpoint/2010/main" val="20702782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¿QUÉ CONSIDERAS DEL SIGUIENTE PLANTEAMIENTO?</a:t>
            </a:r>
            <a:endParaRPr lang="es-MX" dirty="0"/>
          </a:p>
        </p:txBody>
      </p:sp>
      <p:sp>
        <p:nvSpPr>
          <p:cNvPr id="3" name="2 Marcador de contenido"/>
          <p:cNvSpPr>
            <a:spLocks noGrp="1"/>
          </p:cNvSpPr>
          <p:nvPr>
            <p:ph idx="1"/>
          </p:nvPr>
        </p:nvSpPr>
        <p:spPr>
          <a:xfrm>
            <a:off x="467544" y="1916832"/>
            <a:ext cx="8229600" cy="4525963"/>
          </a:xfrm>
        </p:spPr>
        <p:txBody>
          <a:bodyPr/>
          <a:lstStyle/>
          <a:p>
            <a:pPr marL="0" indent="0" algn="just">
              <a:buNone/>
            </a:pPr>
            <a:r>
              <a:rPr lang="es-MX" b="1" dirty="0"/>
              <a:t>En lo que se refiere al apoyo bibliográfico, algunos investigadores consideran que no debe acudirse a obras elaboradas en el extranjero, porque —según argumentan— la información que presentan y las teorías que sostienen fueron elaboradas para otros contextos y situación.</a:t>
            </a:r>
          </a:p>
          <a:p>
            <a:pPr marL="0" indent="0" algn="just">
              <a:buNone/>
            </a:pPr>
            <a:endParaRPr lang="es-MX" b="1" dirty="0"/>
          </a:p>
        </p:txBody>
      </p:sp>
    </p:spTree>
    <p:extLst>
      <p:ext uri="{BB962C8B-B14F-4D97-AF65-F5344CB8AC3E}">
        <p14:creationId xmlns:p14="http://schemas.microsoft.com/office/powerpoint/2010/main" val="3903104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Autofit/>
          </a:bodyPr>
          <a:lstStyle/>
          <a:p>
            <a:r>
              <a:rPr lang="es-MX" sz="3200" b="1" dirty="0">
                <a:latin typeface="Arial" pitchFamily="34" charset="0"/>
                <a:cs typeface="Arial" pitchFamily="34" charset="0"/>
              </a:rPr>
              <a:t>Extracción y recopilación de la información de interés en la literatura</a:t>
            </a:r>
          </a:p>
        </p:txBody>
      </p:sp>
      <p:sp>
        <p:nvSpPr>
          <p:cNvPr id="3" name="2 Marcador de contenido"/>
          <p:cNvSpPr>
            <a:spLocks noGrp="1"/>
          </p:cNvSpPr>
          <p:nvPr>
            <p:ph idx="1"/>
          </p:nvPr>
        </p:nvSpPr>
        <p:spPr/>
        <p:txBody>
          <a:bodyPr/>
          <a:lstStyle/>
          <a:p>
            <a:pPr algn="just"/>
            <a:r>
              <a:rPr lang="es-MX" dirty="0" smtClean="0"/>
              <a:t>Uso  </a:t>
            </a:r>
            <a:r>
              <a:rPr lang="es-MX" dirty="0"/>
              <a:t>de </a:t>
            </a:r>
            <a:r>
              <a:rPr lang="es-MX" dirty="0" smtClean="0"/>
              <a:t>fichas</a:t>
            </a:r>
          </a:p>
          <a:p>
            <a:pPr algn="just"/>
            <a:r>
              <a:rPr lang="es-MX" dirty="0" smtClean="0"/>
              <a:t>Hojas  </a:t>
            </a:r>
            <a:r>
              <a:rPr lang="es-MX" dirty="0"/>
              <a:t>sueltas</a:t>
            </a:r>
            <a:r>
              <a:rPr lang="es-MX" dirty="0" smtClean="0"/>
              <a:t>,</a:t>
            </a:r>
          </a:p>
          <a:p>
            <a:pPr algn="just"/>
            <a:r>
              <a:rPr lang="es-MX" dirty="0" smtClean="0"/>
              <a:t>Libretas  </a:t>
            </a:r>
            <a:r>
              <a:rPr lang="es-MX" dirty="0"/>
              <a:t>o </a:t>
            </a:r>
            <a:r>
              <a:rPr lang="es-MX" dirty="0" smtClean="0"/>
              <a:t>cuadernos</a:t>
            </a:r>
          </a:p>
          <a:p>
            <a:pPr algn="just"/>
            <a:r>
              <a:rPr lang="es-MX" dirty="0" smtClean="0"/>
              <a:t>Grabar en casetes</a:t>
            </a:r>
          </a:p>
          <a:p>
            <a:pPr algn="just">
              <a:buFont typeface="Wingdings" pitchFamily="2" charset="2"/>
              <a:buChar char="v"/>
            </a:pPr>
            <a:r>
              <a:rPr lang="es-MX" dirty="0"/>
              <a:t>En cualquier caso, lo que sí resulta indispensable es anotar la referencia completa de donde se extrajo la información según el tipo de que se trate</a:t>
            </a:r>
          </a:p>
        </p:txBody>
      </p:sp>
    </p:spTree>
    <p:extLst>
      <p:ext uri="{BB962C8B-B14F-4D97-AF65-F5344CB8AC3E}">
        <p14:creationId xmlns:p14="http://schemas.microsoft.com/office/powerpoint/2010/main" val="25506688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sz="4800" b="1" dirty="0">
                <a:latin typeface="Arial" pitchFamily="34" charset="0"/>
                <a:cs typeface="Arial" pitchFamily="34" charset="0"/>
              </a:rPr>
              <a:t>Libros</a:t>
            </a:r>
            <a:br>
              <a:rPr lang="es-MX" sz="4800" b="1" dirty="0">
                <a:latin typeface="Arial" pitchFamily="34" charset="0"/>
                <a:cs typeface="Arial" pitchFamily="34" charset="0"/>
              </a:rPr>
            </a:br>
            <a:endParaRPr lang="es-MX" sz="4800" b="1"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algn="just"/>
            <a:r>
              <a:rPr lang="es-MX" dirty="0" smtClean="0">
                <a:latin typeface="Arial" pitchFamily="34" charset="0"/>
                <a:cs typeface="Arial" pitchFamily="34" charset="0"/>
              </a:rPr>
              <a:t>Título </a:t>
            </a:r>
            <a:r>
              <a:rPr lang="es-MX" dirty="0">
                <a:latin typeface="Arial" pitchFamily="34" charset="0"/>
                <a:cs typeface="Arial" pitchFamily="34" charset="0"/>
              </a:rPr>
              <a:t>y subtítulo del libro, nombre(s) del(los) autor(es), lugar y año de edición, nombre de la editorial y cuando se trate de una reimpresión, el número de ésta</a:t>
            </a:r>
            <a:r>
              <a:rPr lang="es-MX" dirty="0" smtClean="0">
                <a:latin typeface="Arial" pitchFamily="34" charset="0"/>
                <a:cs typeface="Arial" pitchFamily="34" charset="0"/>
              </a:rPr>
              <a:t>.</a:t>
            </a:r>
          </a:p>
        </p:txBody>
      </p:sp>
    </p:spTree>
    <p:extLst>
      <p:ext uri="{BB962C8B-B14F-4D97-AF65-F5344CB8AC3E}">
        <p14:creationId xmlns:p14="http://schemas.microsoft.com/office/powerpoint/2010/main" val="31698246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052736"/>
            <a:ext cx="8229600" cy="1143000"/>
          </a:xfrm>
        </p:spPr>
        <p:txBody>
          <a:bodyPr>
            <a:noAutofit/>
          </a:bodyPr>
          <a:lstStyle/>
          <a:p>
            <a:pPr algn="just"/>
            <a:r>
              <a:rPr lang="es-MX" sz="3600" b="1" dirty="0">
                <a:latin typeface="Arial" pitchFamily="34" charset="0"/>
                <a:cs typeface="Arial" pitchFamily="34" charset="0"/>
              </a:rPr>
              <a:t>Capítulos de libros escritos, cuando éstos fueron escritos por varios autores y recopilados por una o varias personas (compilaciones)</a:t>
            </a:r>
            <a:br>
              <a:rPr lang="es-MX" sz="3600" b="1" dirty="0">
                <a:latin typeface="Arial" pitchFamily="34" charset="0"/>
                <a:cs typeface="Arial" pitchFamily="34" charset="0"/>
              </a:rPr>
            </a:br>
            <a:endParaRPr lang="es-MX" sz="3600" b="1" dirty="0">
              <a:latin typeface="Arial" pitchFamily="34" charset="0"/>
              <a:cs typeface="Arial" pitchFamily="34" charset="0"/>
            </a:endParaRPr>
          </a:p>
        </p:txBody>
      </p:sp>
      <p:sp>
        <p:nvSpPr>
          <p:cNvPr id="3" name="2 Marcador de contenido"/>
          <p:cNvSpPr>
            <a:spLocks noGrp="1"/>
          </p:cNvSpPr>
          <p:nvPr>
            <p:ph idx="1"/>
          </p:nvPr>
        </p:nvSpPr>
        <p:spPr>
          <a:xfrm>
            <a:off x="251520" y="2636912"/>
            <a:ext cx="8589640" cy="4525963"/>
          </a:xfrm>
        </p:spPr>
        <p:txBody>
          <a:bodyPr>
            <a:normAutofit/>
          </a:bodyPr>
          <a:lstStyle/>
          <a:p>
            <a:pPr algn="just"/>
            <a:r>
              <a:rPr lang="es-MX" sz="2400" dirty="0">
                <a:latin typeface="Arial" pitchFamily="34" charset="0"/>
                <a:cs typeface="Arial" pitchFamily="34" charset="0"/>
              </a:rPr>
              <a:t>Título, subtítulo y número del capítulo, nombres(s) del(los) autor(es) del capítulo, título y subtítulo del libro, nombre(s) del(los) compilador(es) o editor(es) (que es diferente a la editorial), lugar y año de edición, página del libro en la que comienza el capítulo y página en dónde termina, nombre de la editorial, número de reimpresión (si es el caso). Cuando el capítulo ha sido publicado anteriormente en otra fuente, la cita completa donde se expuso o publicó (siempre y cuando lo incluya el libro, generalmente aparece esta cita en alguna parte de él).</a:t>
            </a:r>
          </a:p>
        </p:txBody>
      </p:sp>
    </p:spTree>
    <p:extLst>
      <p:ext uri="{BB962C8B-B14F-4D97-AF65-F5344CB8AC3E}">
        <p14:creationId xmlns:p14="http://schemas.microsoft.com/office/powerpoint/2010/main" val="33348283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a:latin typeface="Arial" pitchFamily="34" charset="0"/>
                <a:cs typeface="Arial" pitchFamily="34" charset="0"/>
              </a:rPr>
              <a:t>Artículos de revistas</a:t>
            </a:r>
            <a:br>
              <a:rPr lang="es-MX" b="1" dirty="0">
                <a:latin typeface="Arial" pitchFamily="34" charset="0"/>
                <a:cs typeface="Arial" pitchFamily="34" charset="0"/>
              </a:rPr>
            </a:br>
            <a:endParaRPr lang="es-MX" b="1"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algn="just"/>
            <a:r>
              <a:rPr lang="es-MX" dirty="0" smtClean="0">
                <a:latin typeface="Arial" pitchFamily="34" charset="0"/>
                <a:cs typeface="Arial" pitchFamily="34" charset="0"/>
              </a:rPr>
              <a:t>Título </a:t>
            </a:r>
            <a:r>
              <a:rPr lang="es-MX" dirty="0">
                <a:latin typeface="Arial" pitchFamily="34" charset="0"/>
                <a:cs typeface="Arial" pitchFamily="34" charset="0"/>
              </a:rPr>
              <a:t>y subtítulo del artículo, nombre(s) del(los) autor(es), nombre de la revista, año, volumen, número o equivalente; página donde comienza el articulo y página donde termina</a:t>
            </a:r>
            <a:r>
              <a:rPr lang="es-MX" dirty="0" smtClean="0">
                <a:latin typeface="Arial" pitchFamily="34" charset="0"/>
                <a:cs typeface="Arial" pitchFamily="34" charset="0"/>
              </a:rPr>
              <a:t>.</a:t>
            </a:r>
          </a:p>
        </p:txBody>
      </p:sp>
    </p:spTree>
    <p:extLst>
      <p:ext uri="{BB962C8B-B14F-4D97-AF65-F5344CB8AC3E}">
        <p14:creationId xmlns:p14="http://schemas.microsoft.com/office/powerpoint/2010/main" val="31198869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a:latin typeface="Arial" pitchFamily="34" charset="0"/>
                <a:cs typeface="Arial" pitchFamily="34" charset="0"/>
              </a:rPr>
              <a:t>Artículos periodísticos</a:t>
            </a:r>
            <a:br>
              <a:rPr lang="es-MX" b="1" dirty="0">
                <a:latin typeface="Arial" pitchFamily="34" charset="0"/>
                <a:cs typeface="Arial" pitchFamily="34" charset="0"/>
              </a:rPr>
            </a:br>
            <a:endParaRPr lang="es-MX" b="1" dirty="0">
              <a:latin typeface="Arial" pitchFamily="34" charset="0"/>
              <a:cs typeface="Arial" pitchFamily="34" charset="0"/>
            </a:endParaRPr>
          </a:p>
        </p:txBody>
      </p:sp>
      <p:sp>
        <p:nvSpPr>
          <p:cNvPr id="3" name="2 Marcador de contenido"/>
          <p:cNvSpPr>
            <a:spLocks noGrp="1"/>
          </p:cNvSpPr>
          <p:nvPr>
            <p:ph idx="1"/>
          </p:nvPr>
        </p:nvSpPr>
        <p:spPr/>
        <p:txBody>
          <a:bodyPr/>
          <a:lstStyle/>
          <a:p>
            <a:pPr algn="just"/>
            <a:r>
              <a:rPr lang="es-MX" dirty="0" smtClean="0"/>
              <a:t>Título </a:t>
            </a:r>
            <a:r>
              <a:rPr lang="es-MX" dirty="0"/>
              <a:t>y subtítulo del artículo, nombre(s) del(los) autor(es), nombre del periódico, sección y página(s) donde se publicó y día y año en que se publicó.</a:t>
            </a:r>
          </a:p>
        </p:txBody>
      </p:sp>
    </p:spTree>
    <p:extLst>
      <p:ext uri="{BB962C8B-B14F-4D97-AF65-F5344CB8AC3E}">
        <p14:creationId xmlns:p14="http://schemas.microsoft.com/office/powerpoint/2010/main" val="16947473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a:latin typeface="Arial" pitchFamily="34" charset="0"/>
                <a:cs typeface="Arial" pitchFamily="34" charset="0"/>
              </a:rPr>
              <a:t>Tesis y disertaciones</a:t>
            </a:r>
            <a:br>
              <a:rPr lang="es-MX" b="1" dirty="0">
                <a:latin typeface="Arial" pitchFamily="34" charset="0"/>
                <a:cs typeface="Arial" pitchFamily="34" charset="0"/>
              </a:rPr>
            </a:br>
            <a:endParaRPr lang="es-MX" b="1" dirty="0">
              <a:latin typeface="Arial" pitchFamily="34" charset="0"/>
              <a:cs typeface="Arial" pitchFamily="34" charset="0"/>
            </a:endParaRPr>
          </a:p>
        </p:txBody>
      </p:sp>
      <p:sp>
        <p:nvSpPr>
          <p:cNvPr id="3" name="2 Marcador de contenido"/>
          <p:cNvSpPr>
            <a:spLocks noGrp="1"/>
          </p:cNvSpPr>
          <p:nvPr>
            <p:ph idx="1"/>
          </p:nvPr>
        </p:nvSpPr>
        <p:spPr/>
        <p:txBody>
          <a:bodyPr/>
          <a:lstStyle/>
          <a:p>
            <a:pPr algn="just"/>
            <a:r>
              <a:rPr lang="es-MX" dirty="0" smtClean="0"/>
              <a:t>Titulo </a:t>
            </a:r>
            <a:r>
              <a:rPr lang="es-MX" dirty="0"/>
              <a:t>de la tesis, nombre(s) del(los) autor(es), escuela o facultad e institución de educación superior donde se elaboró la tesis (Escuela de Psicología de la Universidad___ ) y año.</a:t>
            </a:r>
          </a:p>
        </p:txBody>
      </p:sp>
    </p:spTree>
    <p:extLst>
      <p:ext uri="{BB962C8B-B14F-4D97-AF65-F5344CB8AC3E}">
        <p14:creationId xmlns:p14="http://schemas.microsoft.com/office/powerpoint/2010/main" val="24616849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Estudio individual</a:t>
            </a:r>
            <a:endParaRPr lang="es-MX" dirty="0"/>
          </a:p>
        </p:txBody>
      </p:sp>
      <p:sp>
        <p:nvSpPr>
          <p:cNvPr id="3" name="2 Marcador de contenido"/>
          <p:cNvSpPr>
            <a:spLocks noGrp="1"/>
          </p:cNvSpPr>
          <p:nvPr>
            <p:ph idx="1"/>
          </p:nvPr>
        </p:nvSpPr>
        <p:spPr/>
        <p:txBody>
          <a:bodyPr>
            <a:normAutofit lnSpcReduction="10000"/>
          </a:bodyPr>
          <a:lstStyle/>
          <a:p>
            <a:pPr algn="just"/>
            <a:r>
              <a:rPr lang="es-MX" dirty="0" smtClean="0"/>
              <a:t>Con la ayuda del libro de Metodología de </a:t>
            </a:r>
            <a:r>
              <a:rPr lang="es-MX" dirty="0" err="1" smtClean="0"/>
              <a:t>Sampieri</a:t>
            </a:r>
            <a:r>
              <a:rPr lang="es-MX" dirty="0" smtClean="0"/>
              <a:t> de respuesta al siguiente planteamiento </a:t>
            </a:r>
          </a:p>
          <a:p>
            <a:pPr algn="just"/>
            <a:endParaRPr lang="es-MX" dirty="0"/>
          </a:p>
          <a:p>
            <a:pPr algn="just"/>
            <a:r>
              <a:rPr lang="es-MX" dirty="0" smtClean="0"/>
              <a:t>Los </a:t>
            </a:r>
            <a:r>
              <a:rPr lang="es-MX" dirty="0"/>
              <a:t>criterios más comunes para evaluar una teoría, son: 1) capacidad de descripción, explicación y predicción; 2) consistencia lógica; 3) perspectiva; 4) fructificación y 5) parsimonia.</a:t>
            </a:r>
          </a:p>
        </p:txBody>
      </p:sp>
    </p:spTree>
    <p:extLst>
      <p:ext uri="{BB962C8B-B14F-4D97-AF65-F5344CB8AC3E}">
        <p14:creationId xmlns:p14="http://schemas.microsoft.com/office/powerpoint/2010/main" val="4276179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340768"/>
            <a:ext cx="8229600" cy="4525963"/>
          </a:xfrm>
        </p:spPr>
        <p:txBody>
          <a:bodyPr anchor="ctr">
            <a:normAutofit/>
          </a:bodyPr>
          <a:lstStyle/>
          <a:p>
            <a:pPr marL="0" indent="0" algn="just">
              <a:buNone/>
            </a:pPr>
            <a:r>
              <a:rPr lang="es-MX" sz="4000" i="1" dirty="0" smtClean="0">
                <a:latin typeface="Arial" pitchFamily="34" charset="0"/>
                <a:cs typeface="Arial" pitchFamily="34" charset="0"/>
              </a:rPr>
              <a:t>«Otra </a:t>
            </a:r>
            <a:r>
              <a:rPr lang="es-MX" sz="4000" i="1" dirty="0">
                <a:latin typeface="Arial" pitchFamily="34" charset="0"/>
                <a:cs typeface="Arial" pitchFamily="34" charset="0"/>
              </a:rPr>
              <a:t>función de la teoría es sistematizar o dar orden al conocimiento sobre un fenómeno o </a:t>
            </a:r>
            <a:r>
              <a:rPr lang="es-MX" sz="4000" i="1" dirty="0" smtClean="0">
                <a:latin typeface="Arial" pitchFamily="34" charset="0"/>
                <a:cs typeface="Arial" pitchFamily="34" charset="0"/>
              </a:rPr>
              <a:t>realidad</a:t>
            </a:r>
            <a:r>
              <a:rPr lang="es-MX" sz="4000" i="1" dirty="0">
                <a:latin typeface="Arial" pitchFamily="34" charset="0"/>
                <a:cs typeface="Arial" pitchFamily="34" charset="0"/>
              </a:rPr>
              <a:t> </a:t>
            </a:r>
            <a:r>
              <a:rPr lang="es-MX" sz="4000" i="1" dirty="0" smtClean="0">
                <a:latin typeface="Arial" pitchFamily="34" charset="0"/>
                <a:cs typeface="Arial" pitchFamily="34" charset="0"/>
              </a:rPr>
              <a:t>(…)»</a:t>
            </a:r>
            <a:endParaRPr lang="es-MX" sz="4000" i="1" dirty="0">
              <a:latin typeface="Arial" pitchFamily="34" charset="0"/>
              <a:cs typeface="Arial" pitchFamily="34" charset="0"/>
            </a:endParaRPr>
          </a:p>
        </p:txBody>
      </p:sp>
    </p:spTree>
    <p:extLst>
      <p:ext uri="{BB962C8B-B14F-4D97-AF65-F5344CB8AC3E}">
        <p14:creationId xmlns:p14="http://schemas.microsoft.com/office/powerpoint/2010/main" val="869245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chor="ctr">
            <a:normAutofit/>
          </a:bodyPr>
          <a:lstStyle/>
          <a:p>
            <a:pPr marL="0" indent="0" algn="just">
              <a:buNone/>
            </a:pPr>
            <a:r>
              <a:rPr lang="es-MX" sz="4000" i="1" dirty="0" smtClean="0">
                <a:latin typeface="Arial" pitchFamily="34" charset="0"/>
                <a:cs typeface="Arial" pitchFamily="34" charset="0"/>
              </a:rPr>
              <a:t>«la </a:t>
            </a:r>
            <a:r>
              <a:rPr lang="es-MX" sz="4000" i="1" dirty="0">
                <a:latin typeface="Arial" pitchFamily="34" charset="0"/>
                <a:cs typeface="Arial" pitchFamily="34" charset="0"/>
              </a:rPr>
              <a:t>teoría proporciona conocimiento de los elementos que están relacionados con el fenómeno sobre el cual se habrá de efectuar la </a:t>
            </a:r>
            <a:r>
              <a:rPr lang="es-MX" sz="4000" i="1" dirty="0" smtClean="0">
                <a:latin typeface="Arial" pitchFamily="34" charset="0"/>
                <a:cs typeface="Arial" pitchFamily="34" charset="0"/>
              </a:rPr>
              <a:t>predicción»</a:t>
            </a:r>
            <a:endParaRPr lang="es-MX" sz="4000" i="1" dirty="0">
              <a:latin typeface="Arial" pitchFamily="34" charset="0"/>
              <a:cs typeface="Arial" pitchFamily="34" charset="0"/>
            </a:endParaRPr>
          </a:p>
        </p:txBody>
      </p:sp>
    </p:spTree>
    <p:extLst>
      <p:ext uri="{BB962C8B-B14F-4D97-AF65-F5344CB8AC3E}">
        <p14:creationId xmlns:p14="http://schemas.microsoft.com/office/powerpoint/2010/main" val="1501076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67544" y="764704"/>
            <a:ext cx="8424936" cy="4968552"/>
          </a:xfrm>
        </p:spPr>
        <p:style>
          <a:lnRef idx="1">
            <a:schemeClr val="accent5"/>
          </a:lnRef>
          <a:fillRef idx="2">
            <a:schemeClr val="accent5"/>
          </a:fillRef>
          <a:effectRef idx="1">
            <a:schemeClr val="accent5"/>
          </a:effectRef>
          <a:fontRef idx="minor">
            <a:schemeClr val="dk1"/>
          </a:fontRef>
        </p:style>
        <p:txBody>
          <a:bodyPr>
            <a:noAutofit/>
          </a:bodyPr>
          <a:lstStyle/>
          <a:p>
            <a:pPr>
              <a:lnSpc>
                <a:spcPct val="150000"/>
              </a:lnSpc>
            </a:pPr>
            <a:r>
              <a:rPr lang="es-MX" b="1" dirty="0">
                <a:latin typeface="Arial" pitchFamily="34" charset="0"/>
                <a:cs typeface="Arial" pitchFamily="34" charset="0"/>
              </a:rPr>
              <a:t>LA </a:t>
            </a:r>
            <a:r>
              <a:rPr lang="es-MX" b="1" dirty="0" smtClean="0">
                <a:latin typeface="Arial" pitchFamily="34" charset="0"/>
                <a:cs typeface="Arial" pitchFamily="34" charset="0"/>
              </a:rPr>
              <a:t>ELABORACIÓN</a:t>
            </a:r>
            <a:br>
              <a:rPr lang="es-MX" b="1" dirty="0" smtClean="0">
                <a:latin typeface="Arial" pitchFamily="34" charset="0"/>
                <a:cs typeface="Arial" pitchFamily="34" charset="0"/>
              </a:rPr>
            </a:br>
            <a:r>
              <a:rPr lang="es-MX" b="1" dirty="0" smtClean="0">
                <a:latin typeface="Arial" pitchFamily="34" charset="0"/>
                <a:cs typeface="Arial" pitchFamily="34" charset="0"/>
              </a:rPr>
              <a:t> </a:t>
            </a:r>
            <a:r>
              <a:rPr lang="es-MX" b="1" dirty="0">
                <a:latin typeface="Arial" pitchFamily="34" charset="0"/>
                <a:cs typeface="Arial" pitchFamily="34" charset="0"/>
              </a:rPr>
              <a:t>DEL MARCO TEÓRICO: </a:t>
            </a:r>
            <a:r>
              <a:rPr lang="es-MX" b="1" dirty="0" smtClean="0">
                <a:latin typeface="Arial" pitchFamily="34" charset="0"/>
                <a:cs typeface="Arial" pitchFamily="34" charset="0"/>
              </a:rPr>
              <a:t/>
            </a:r>
            <a:br>
              <a:rPr lang="es-MX" b="1" dirty="0" smtClean="0">
                <a:latin typeface="Arial" pitchFamily="34" charset="0"/>
                <a:cs typeface="Arial" pitchFamily="34" charset="0"/>
              </a:rPr>
            </a:br>
            <a:r>
              <a:rPr lang="es-MX" b="1" dirty="0" smtClean="0">
                <a:latin typeface="Arial" pitchFamily="34" charset="0"/>
                <a:cs typeface="Arial" pitchFamily="34" charset="0"/>
              </a:rPr>
              <a:t>REVISIÓN DE </a:t>
            </a:r>
            <a:r>
              <a:rPr lang="es-MX" b="1" dirty="0">
                <a:latin typeface="Arial" pitchFamily="34" charset="0"/>
                <a:cs typeface="Arial" pitchFamily="34" charset="0"/>
              </a:rPr>
              <a:t>LA LITERATURA Y CONSTRUCCIÓN DE UNA</a:t>
            </a:r>
            <a:br>
              <a:rPr lang="es-MX" b="1" dirty="0">
                <a:latin typeface="Arial" pitchFamily="34" charset="0"/>
                <a:cs typeface="Arial" pitchFamily="34" charset="0"/>
              </a:rPr>
            </a:br>
            <a:r>
              <a:rPr lang="es-MX" b="1" dirty="0">
                <a:latin typeface="Arial" pitchFamily="34" charset="0"/>
                <a:cs typeface="Arial" pitchFamily="34" charset="0"/>
              </a:rPr>
              <a:t>PERSPECTIVA TEÓRICA</a:t>
            </a:r>
          </a:p>
        </p:txBody>
      </p:sp>
    </p:spTree>
    <p:extLst>
      <p:ext uri="{BB962C8B-B14F-4D97-AF65-F5344CB8AC3E}">
        <p14:creationId xmlns:p14="http://schemas.microsoft.com/office/powerpoint/2010/main" val="9422946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MX" sz="3600" dirty="0" smtClean="0">
                <a:latin typeface="Arial" pitchFamily="34" charset="0"/>
                <a:cs typeface="Arial" pitchFamily="34" charset="0"/>
              </a:rPr>
              <a:t>Marco teórico</a:t>
            </a:r>
          </a:p>
          <a:p>
            <a:r>
              <a:rPr lang="es-MX" sz="3600" b="1" dirty="0" smtClean="0">
                <a:latin typeface="Arial" pitchFamily="34" charset="0"/>
                <a:cs typeface="Arial" pitchFamily="34" charset="0"/>
              </a:rPr>
              <a:t>Referentes teóricos</a:t>
            </a:r>
          </a:p>
          <a:p>
            <a:r>
              <a:rPr lang="es-MX" sz="3600" dirty="0" smtClean="0">
                <a:latin typeface="Arial" pitchFamily="34" charset="0"/>
                <a:cs typeface="Arial" pitchFamily="34" charset="0"/>
              </a:rPr>
              <a:t>Antecedentes </a:t>
            </a:r>
          </a:p>
          <a:p>
            <a:r>
              <a:rPr lang="es-MX" sz="3600" dirty="0" smtClean="0">
                <a:latin typeface="Arial" pitchFamily="34" charset="0"/>
                <a:cs typeface="Arial" pitchFamily="34" charset="0"/>
              </a:rPr>
              <a:t>Marco referencial</a:t>
            </a:r>
            <a:endParaRPr lang="es-MX" sz="3600" dirty="0">
              <a:latin typeface="Arial" pitchFamily="34" charset="0"/>
              <a:cs typeface="Arial" pitchFamily="34" charset="0"/>
            </a:endParaRPr>
          </a:p>
        </p:txBody>
      </p:sp>
      <p:sp>
        <p:nvSpPr>
          <p:cNvPr id="4" name="3 Cerrar llave"/>
          <p:cNvSpPr/>
          <p:nvPr/>
        </p:nvSpPr>
        <p:spPr>
          <a:xfrm>
            <a:off x="5170183" y="1513552"/>
            <a:ext cx="288032" cy="2588402"/>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s-MX"/>
          </a:p>
        </p:txBody>
      </p:sp>
      <p:sp>
        <p:nvSpPr>
          <p:cNvPr id="5" name="4 CuadroTexto"/>
          <p:cNvSpPr txBox="1"/>
          <p:nvPr/>
        </p:nvSpPr>
        <p:spPr>
          <a:xfrm>
            <a:off x="5479939" y="1776701"/>
            <a:ext cx="3543342" cy="2062103"/>
          </a:xfrm>
          <a:prstGeom prst="rect">
            <a:avLst/>
          </a:prstGeom>
          <a:noFill/>
        </p:spPr>
        <p:txBody>
          <a:bodyPr wrap="none" rtlCol="0">
            <a:spAutoFit/>
          </a:bodyPr>
          <a:lstStyle/>
          <a:p>
            <a:pPr algn="ctr"/>
            <a:r>
              <a:rPr lang="es-MX" sz="3200" b="1" dirty="0" smtClean="0"/>
              <a:t>Diferentes nombres</a:t>
            </a:r>
          </a:p>
          <a:p>
            <a:pPr algn="ctr"/>
            <a:r>
              <a:rPr lang="es-MX" sz="3200" b="1" dirty="0" smtClean="0"/>
              <a:t> con que son </a:t>
            </a:r>
          </a:p>
          <a:p>
            <a:pPr algn="ctr"/>
            <a:r>
              <a:rPr lang="es-MX" sz="3200" b="1" dirty="0" smtClean="0"/>
              <a:t>reconocidos en la</a:t>
            </a:r>
          </a:p>
          <a:p>
            <a:pPr algn="ctr"/>
            <a:r>
              <a:rPr lang="es-MX" sz="3200" b="1" dirty="0" smtClean="0"/>
              <a:t>investigación</a:t>
            </a:r>
            <a:endParaRPr lang="es-MX" sz="3200" b="1" dirty="0"/>
          </a:p>
        </p:txBody>
      </p:sp>
    </p:spTree>
    <p:extLst>
      <p:ext uri="{BB962C8B-B14F-4D97-AF65-F5344CB8AC3E}">
        <p14:creationId xmlns:p14="http://schemas.microsoft.com/office/powerpoint/2010/main" val="16548402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es-MX" sz="4800" b="1" dirty="0" smtClean="0"/>
              <a:t>Referentes teóricos</a:t>
            </a:r>
            <a:endParaRPr lang="es-MX" sz="4800" b="1" dirty="0"/>
          </a:p>
        </p:txBody>
      </p:sp>
      <p:sp>
        <p:nvSpPr>
          <p:cNvPr id="3" name="2 Marcador de contenido"/>
          <p:cNvSpPr>
            <a:spLocks noGrp="1"/>
          </p:cNvSpPr>
          <p:nvPr>
            <p:ph idx="1"/>
          </p:nvPr>
        </p:nvSpPr>
        <p:spPr>
          <a:xfrm>
            <a:off x="395536" y="1916832"/>
            <a:ext cx="8229600" cy="4525963"/>
          </a:xfrm>
        </p:spPr>
        <p:txBody>
          <a:bodyPr>
            <a:normAutofit/>
          </a:bodyPr>
          <a:lstStyle/>
          <a:p>
            <a:pPr algn="just"/>
            <a:r>
              <a:rPr lang="es-MX" sz="3600" dirty="0" smtClean="0">
                <a:latin typeface="Arial" pitchFamily="34" charset="0"/>
                <a:cs typeface="Arial" pitchFamily="34" charset="0"/>
              </a:rPr>
              <a:t>Recopilación de conocimientos científicos existentes sobre un tema, que sirven de base para el inicio, desarrollo y culminación de cualquier proyecto de investigación. </a:t>
            </a:r>
            <a:endParaRPr lang="es-MX" sz="3600" dirty="0">
              <a:latin typeface="Arial" pitchFamily="34" charset="0"/>
              <a:cs typeface="Arial" pitchFamily="34" charset="0"/>
            </a:endParaRPr>
          </a:p>
        </p:txBody>
      </p:sp>
    </p:spTree>
    <p:extLst>
      <p:ext uri="{BB962C8B-B14F-4D97-AF65-F5344CB8AC3E}">
        <p14:creationId xmlns:p14="http://schemas.microsoft.com/office/powerpoint/2010/main" val="5440551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fontScale="90000"/>
          </a:bodyPr>
          <a:lstStyle/>
          <a:p>
            <a:r>
              <a:rPr lang="es-MX" b="1" dirty="0" smtClean="0"/>
              <a:t>Importancia de los referentes teóricos</a:t>
            </a:r>
            <a:endParaRPr lang="es-MX" b="1" dirty="0"/>
          </a:p>
        </p:txBody>
      </p:sp>
      <p:sp>
        <p:nvSpPr>
          <p:cNvPr id="3" name="2 Marcador de contenido"/>
          <p:cNvSpPr>
            <a:spLocks noGrp="1"/>
          </p:cNvSpPr>
          <p:nvPr>
            <p:ph idx="1"/>
          </p:nvPr>
        </p:nvSpPr>
        <p:spPr/>
        <p:txBody>
          <a:bodyPr/>
          <a:lstStyle/>
          <a:p>
            <a:pPr lvl="0" algn="just"/>
            <a:r>
              <a:rPr lang="es-MX" sz="3000" dirty="0">
                <a:solidFill>
                  <a:prstClr val="black"/>
                </a:solidFill>
              </a:rPr>
              <a:t>Son vitales para el planteamiento de los objetivos de la investigación, para plantear metodologías y sirven de insumo para interpretar los resultados obtenidos, se relacionan con las investigaciones científicas y están compuestos por diferentes teorías, conceptos, supuestos y estudios de caso que se han presentado en investigaciones anteriores sobre el tema que se desea estudiar</a:t>
            </a:r>
          </a:p>
          <a:p>
            <a:endParaRPr lang="es-MX" dirty="0"/>
          </a:p>
        </p:txBody>
      </p:sp>
    </p:spTree>
    <p:extLst>
      <p:ext uri="{BB962C8B-B14F-4D97-AF65-F5344CB8AC3E}">
        <p14:creationId xmlns:p14="http://schemas.microsoft.com/office/powerpoint/2010/main" val="37783311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27454" y="188640"/>
            <a:ext cx="8229600" cy="608931"/>
          </a:xfrm>
        </p:spPr>
        <p:txBody>
          <a:bodyPr>
            <a:normAutofit/>
          </a:bodyPr>
          <a:lstStyle/>
          <a:p>
            <a:pPr algn="r"/>
            <a:r>
              <a:rPr lang="es-MX" dirty="0" smtClean="0"/>
              <a:t>(</a:t>
            </a:r>
            <a:r>
              <a:rPr lang="es-MX" dirty="0"/>
              <a:t>Rojas, 1981).</a:t>
            </a:r>
          </a:p>
        </p:txBody>
      </p:sp>
      <p:graphicFrame>
        <p:nvGraphicFramePr>
          <p:cNvPr id="4" name="3 Diagrama"/>
          <p:cNvGraphicFramePr/>
          <p:nvPr>
            <p:extLst>
              <p:ext uri="{D42A27DB-BD31-4B8C-83A1-F6EECF244321}">
                <p14:modId xmlns:p14="http://schemas.microsoft.com/office/powerpoint/2010/main" val="2454168323"/>
              </p:ext>
            </p:extLst>
          </p:nvPr>
        </p:nvGraphicFramePr>
        <p:xfrm>
          <a:off x="755576" y="260648"/>
          <a:ext cx="7632848" cy="2176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4 Diagrama"/>
          <p:cNvGraphicFramePr/>
          <p:nvPr>
            <p:extLst>
              <p:ext uri="{D42A27DB-BD31-4B8C-83A1-F6EECF244321}">
                <p14:modId xmlns:p14="http://schemas.microsoft.com/office/powerpoint/2010/main" val="637622881"/>
              </p:ext>
            </p:extLst>
          </p:nvPr>
        </p:nvGraphicFramePr>
        <p:xfrm>
          <a:off x="179512" y="2780928"/>
          <a:ext cx="8784976" cy="388843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5 Estrella de 5 puntas"/>
          <p:cNvSpPr/>
          <p:nvPr/>
        </p:nvSpPr>
        <p:spPr>
          <a:xfrm>
            <a:off x="6876256" y="1603648"/>
            <a:ext cx="914400" cy="914400"/>
          </a:xfrm>
          <a:prstGeom prst="star5">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2429024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3731</TotalTime>
  <Words>1242</Words>
  <Application>Microsoft Office PowerPoint</Application>
  <PresentationFormat>Presentación en pantalla (4:3)</PresentationFormat>
  <Paragraphs>90</Paragraphs>
  <Slides>27</Slides>
  <Notes>0</Notes>
  <HiddenSlides>0</HiddenSlides>
  <MMClips>0</MMClips>
  <ScaleCrop>false</ScaleCrop>
  <HeadingPairs>
    <vt:vector size="4" baseType="variant">
      <vt:variant>
        <vt:lpstr>Tema</vt:lpstr>
      </vt:variant>
      <vt:variant>
        <vt:i4>1</vt:i4>
      </vt:variant>
      <vt:variant>
        <vt:lpstr>Títulos de diapositiva</vt:lpstr>
      </vt:variant>
      <vt:variant>
        <vt:i4>27</vt:i4>
      </vt:variant>
    </vt:vector>
  </HeadingPairs>
  <TitlesOfParts>
    <vt:vector size="28" baseType="lpstr">
      <vt:lpstr>Tema de Office</vt:lpstr>
      <vt:lpstr>METODOLOGÍA DE LA INVESTIGACIÓN II</vt:lpstr>
      <vt:lpstr>Presentación de PowerPoint</vt:lpstr>
      <vt:lpstr>Presentación de PowerPoint</vt:lpstr>
      <vt:lpstr>Presentación de PowerPoint</vt:lpstr>
      <vt:lpstr>LA ELABORACIÓN  DEL MARCO TEÓRICO:  REVISIÓN DE LA LITERATURA Y CONSTRUCCIÓN DE UNA PERSPECTIVA TEÓRICA</vt:lpstr>
      <vt:lpstr>Presentación de PowerPoint</vt:lpstr>
      <vt:lpstr>Referentes teóricos</vt:lpstr>
      <vt:lpstr>Importancia de los referentes teóricos</vt:lpstr>
      <vt:lpstr>Presentación de PowerPoint</vt:lpstr>
      <vt:lpstr>El marco teórico cumple diversas funciones dentro de una investigación</vt:lpstr>
      <vt:lpstr>El marco teórico cumple diversas funciones dentro de una investigación</vt:lpstr>
      <vt:lpstr>Construcción de los referentes teóricos</vt:lpstr>
      <vt:lpstr>¿QUÉ ETAPAS COMPRENDE LA ELABORACIÓN DEL MARCO TEÓRICO?</vt:lpstr>
      <vt:lpstr>¿EN QUÉ CONSISTE LA REVISIÓN DE LA LITERATURA?</vt:lpstr>
      <vt:lpstr>Presentación de PowerPoint</vt:lpstr>
      <vt:lpstr>Detección de la literatura y otros documentos</vt:lpstr>
      <vt:lpstr>CONSEJO ÚTIL </vt:lpstr>
      <vt:lpstr>Revisión de la literatura y otros documentos</vt:lpstr>
      <vt:lpstr>Presentación de PowerPoint</vt:lpstr>
      <vt:lpstr>¿QUÉ CONSIDERAS DEL SIGUIENTE PLANTEAMIENTO?</vt:lpstr>
      <vt:lpstr>Extracción y recopilación de la información de interés en la literatura</vt:lpstr>
      <vt:lpstr>Libros </vt:lpstr>
      <vt:lpstr>Capítulos de libros escritos, cuando éstos fueron escritos por varios autores y recopilados por una o varias personas (compilaciones) </vt:lpstr>
      <vt:lpstr>Artículos de revistas </vt:lpstr>
      <vt:lpstr>Artículos periodísticos </vt:lpstr>
      <vt:lpstr>Tesis y disertaciones </vt:lpstr>
      <vt:lpstr>Estudio individual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METODOLOGÍA DE LA INVESTIGACIÓN II</dc:title>
  <dc:creator>Maitee</dc:creator>
  <cp:lastModifiedBy>Usuario de Windows</cp:lastModifiedBy>
  <cp:revision>23</cp:revision>
  <dcterms:created xsi:type="dcterms:W3CDTF">2023-09-05T14:31:43Z</dcterms:created>
  <dcterms:modified xsi:type="dcterms:W3CDTF">2023-10-06T17:55:28Z</dcterms:modified>
</cp:coreProperties>
</file>