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8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36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32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4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8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15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9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31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89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03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9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3B6C-7B8C-4C03-910A-E2582D70CAA8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5E91F-A097-4517-87F6-048EC5E24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9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1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298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797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174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921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929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584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3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40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378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707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544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085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644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1</cp:revision>
  <dcterms:created xsi:type="dcterms:W3CDTF">2025-11-05T18:58:57Z</dcterms:created>
  <dcterms:modified xsi:type="dcterms:W3CDTF">2025-11-05T19:05:41Z</dcterms:modified>
</cp:coreProperties>
</file>