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180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236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332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342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084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8115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997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831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789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033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598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D3B6C-7B8C-4C03-910A-E2582D70CAA8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5E91F-A097-4517-87F6-048EC5E24BF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191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12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42982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4797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11745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09215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9929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85845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23140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408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83788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77073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65447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80856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4644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Panorámica</PresentationFormat>
  <Paragraphs>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1</cp:revision>
  <dcterms:created xsi:type="dcterms:W3CDTF">2025-11-05T18:58:57Z</dcterms:created>
  <dcterms:modified xsi:type="dcterms:W3CDTF">2025-11-05T19:05:41Z</dcterms:modified>
</cp:coreProperties>
</file>