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386" r:id="rId3"/>
    <p:sldId id="377" r:id="rId4"/>
    <p:sldId id="378" r:id="rId5"/>
    <p:sldId id="387" r:id="rId6"/>
    <p:sldId id="379" r:id="rId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E3C3A7-506C-6F26-FEE1-3853AEB475DF}"/>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a:extLst>
              <a:ext uri="{FF2B5EF4-FFF2-40B4-BE49-F238E27FC236}">
                <a16:creationId xmlns:a16="http://schemas.microsoft.com/office/drawing/2014/main" id="{996BB7AF-0692-E949-C127-CC0C658E1E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a:extLst>
              <a:ext uri="{FF2B5EF4-FFF2-40B4-BE49-F238E27FC236}">
                <a16:creationId xmlns:a16="http://schemas.microsoft.com/office/drawing/2014/main" id="{6F025C1B-02DD-AC88-7D6C-16179AB348C7}"/>
              </a:ext>
            </a:extLst>
          </p:cNvPr>
          <p:cNvSpPr>
            <a:spLocks noGrp="1"/>
          </p:cNvSpPr>
          <p:nvPr>
            <p:ph type="dt" sz="half" idx="10"/>
          </p:nvPr>
        </p:nvSpPr>
        <p:spPr/>
        <p:txBody>
          <a:bodyPr/>
          <a:lstStyle/>
          <a:p>
            <a:fld id="{226CD493-A3C6-4DED-AF80-FA859438E9EE}" type="datetimeFigureOut">
              <a:rPr lang="es-ES" smtClean="0"/>
              <a:t>08/04/2026</a:t>
            </a:fld>
            <a:endParaRPr lang="es-ES"/>
          </a:p>
        </p:txBody>
      </p:sp>
      <p:sp>
        <p:nvSpPr>
          <p:cNvPr id="5" name="Marcador de pie de página 4">
            <a:extLst>
              <a:ext uri="{FF2B5EF4-FFF2-40B4-BE49-F238E27FC236}">
                <a16:creationId xmlns:a16="http://schemas.microsoft.com/office/drawing/2014/main" id="{C95DFC4C-1475-CB4A-910A-AF8AA52A8C44}"/>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1B4D3B52-06C6-9AC3-5A07-253FD8694330}"/>
              </a:ext>
            </a:extLst>
          </p:cNvPr>
          <p:cNvSpPr>
            <a:spLocks noGrp="1"/>
          </p:cNvSpPr>
          <p:nvPr>
            <p:ph type="sldNum" sz="quarter" idx="12"/>
          </p:nvPr>
        </p:nvSpPr>
        <p:spPr/>
        <p:txBody>
          <a:bodyPr/>
          <a:lstStyle/>
          <a:p>
            <a:fld id="{FB1DED61-7181-4DF0-AEFA-9A61E47CC189}" type="slidenum">
              <a:rPr lang="es-ES" smtClean="0"/>
              <a:t>‹Nº›</a:t>
            </a:fld>
            <a:endParaRPr lang="es-ES"/>
          </a:p>
        </p:txBody>
      </p:sp>
    </p:spTree>
    <p:extLst>
      <p:ext uri="{BB962C8B-B14F-4D97-AF65-F5344CB8AC3E}">
        <p14:creationId xmlns:p14="http://schemas.microsoft.com/office/powerpoint/2010/main" val="1996278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C7F2B2-4F01-D5D7-BE17-ED6DE0AC90FA}"/>
              </a:ext>
            </a:extLst>
          </p:cNvPr>
          <p:cNvSpPr>
            <a:spLocks noGrp="1"/>
          </p:cNvSpPr>
          <p:nvPr>
            <p:ph type="title"/>
          </p:nvPr>
        </p:nvSpPr>
        <p:spPr/>
        <p:txBody>
          <a:bodyPr/>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ACD17DA7-F928-5C44-A9C8-45AA48BA8992}"/>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094F2A40-BBC9-BEA3-CC38-9559C1B9FF2F}"/>
              </a:ext>
            </a:extLst>
          </p:cNvPr>
          <p:cNvSpPr>
            <a:spLocks noGrp="1"/>
          </p:cNvSpPr>
          <p:nvPr>
            <p:ph type="dt" sz="half" idx="10"/>
          </p:nvPr>
        </p:nvSpPr>
        <p:spPr/>
        <p:txBody>
          <a:bodyPr/>
          <a:lstStyle/>
          <a:p>
            <a:fld id="{226CD493-A3C6-4DED-AF80-FA859438E9EE}" type="datetimeFigureOut">
              <a:rPr lang="es-ES" smtClean="0"/>
              <a:t>08/04/2026</a:t>
            </a:fld>
            <a:endParaRPr lang="es-ES"/>
          </a:p>
        </p:txBody>
      </p:sp>
      <p:sp>
        <p:nvSpPr>
          <p:cNvPr id="5" name="Marcador de pie de página 4">
            <a:extLst>
              <a:ext uri="{FF2B5EF4-FFF2-40B4-BE49-F238E27FC236}">
                <a16:creationId xmlns:a16="http://schemas.microsoft.com/office/drawing/2014/main" id="{1EE4008D-647C-982E-05A7-0FD20CD79CE3}"/>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DEF1B464-4FC4-25A3-9556-A0C998EAE8EA}"/>
              </a:ext>
            </a:extLst>
          </p:cNvPr>
          <p:cNvSpPr>
            <a:spLocks noGrp="1"/>
          </p:cNvSpPr>
          <p:nvPr>
            <p:ph type="sldNum" sz="quarter" idx="12"/>
          </p:nvPr>
        </p:nvSpPr>
        <p:spPr/>
        <p:txBody>
          <a:bodyPr/>
          <a:lstStyle/>
          <a:p>
            <a:fld id="{FB1DED61-7181-4DF0-AEFA-9A61E47CC189}" type="slidenum">
              <a:rPr lang="es-ES" smtClean="0"/>
              <a:t>‹Nº›</a:t>
            </a:fld>
            <a:endParaRPr lang="es-ES"/>
          </a:p>
        </p:txBody>
      </p:sp>
    </p:spTree>
    <p:extLst>
      <p:ext uri="{BB962C8B-B14F-4D97-AF65-F5344CB8AC3E}">
        <p14:creationId xmlns:p14="http://schemas.microsoft.com/office/powerpoint/2010/main" val="1788349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B96CC814-AF0D-8B1F-9F9C-BC1C8CEB5566}"/>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a:extLst>
              <a:ext uri="{FF2B5EF4-FFF2-40B4-BE49-F238E27FC236}">
                <a16:creationId xmlns:a16="http://schemas.microsoft.com/office/drawing/2014/main" id="{6E7F2EF7-9DD7-B63D-5FCC-E205898F9162}"/>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0F8BD8F1-8272-D86D-E006-15B99834E6CA}"/>
              </a:ext>
            </a:extLst>
          </p:cNvPr>
          <p:cNvSpPr>
            <a:spLocks noGrp="1"/>
          </p:cNvSpPr>
          <p:nvPr>
            <p:ph type="dt" sz="half" idx="10"/>
          </p:nvPr>
        </p:nvSpPr>
        <p:spPr/>
        <p:txBody>
          <a:bodyPr/>
          <a:lstStyle/>
          <a:p>
            <a:fld id="{226CD493-A3C6-4DED-AF80-FA859438E9EE}" type="datetimeFigureOut">
              <a:rPr lang="es-ES" smtClean="0"/>
              <a:t>08/04/2026</a:t>
            </a:fld>
            <a:endParaRPr lang="es-ES"/>
          </a:p>
        </p:txBody>
      </p:sp>
      <p:sp>
        <p:nvSpPr>
          <p:cNvPr id="5" name="Marcador de pie de página 4">
            <a:extLst>
              <a:ext uri="{FF2B5EF4-FFF2-40B4-BE49-F238E27FC236}">
                <a16:creationId xmlns:a16="http://schemas.microsoft.com/office/drawing/2014/main" id="{E70C1700-D522-5D2B-90D6-D941428D74AF}"/>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12DC9E86-6C70-4EA3-961F-D527DE2CC045}"/>
              </a:ext>
            </a:extLst>
          </p:cNvPr>
          <p:cNvSpPr>
            <a:spLocks noGrp="1"/>
          </p:cNvSpPr>
          <p:nvPr>
            <p:ph type="sldNum" sz="quarter" idx="12"/>
          </p:nvPr>
        </p:nvSpPr>
        <p:spPr/>
        <p:txBody>
          <a:bodyPr/>
          <a:lstStyle/>
          <a:p>
            <a:fld id="{FB1DED61-7181-4DF0-AEFA-9A61E47CC189}" type="slidenum">
              <a:rPr lang="es-ES" smtClean="0"/>
              <a:t>‹Nº›</a:t>
            </a:fld>
            <a:endParaRPr lang="es-ES"/>
          </a:p>
        </p:txBody>
      </p:sp>
    </p:spTree>
    <p:extLst>
      <p:ext uri="{BB962C8B-B14F-4D97-AF65-F5344CB8AC3E}">
        <p14:creationId xmlns:p14="http://schemas.microsoft.com/office/powerpoint/2010/main" val="17408399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46ED8597-2B07-FE19-643C-70ED3BCA6B0C}"/>
              </a:ext>
            </a:extLst>
          </p:cNvPr>
          <p:cNvGrpSpPr>
            <a:grpSpLocks/>
          </p:cNvGrpSpPr>
          <p:nvPr/>
        </p:nvGrpSpPr>
        <p:grpSpPr bwMode="auto">
          <a:xfrm>
            <a:off x="1" y="2438401"/>
            <a:ext cx="12012084" cy="1052513"/>
            <a:chOff x="0" y="1536"/>
            <a:chExt cx="5675" cy="663"/>
          </a:xfrm>
        </p:grpSpPr>
        <p:grpSp>
          <p:nvGrpSpPr>
            <p:cNvPr id="3" name="Group 3">
              <a:extLst>
                <a:ext uri="{FF2B5EF4-FFF2-40B4-BE49-F238E27FC236}">
                  <a16:creationId xmlns:a16="http://schemas.microsoft.com/office/drawing/2014/main" id="{9F40683D-D211-7BFF-109B-909841E86A08}"/>
                </a:ext>
              </a:extLst>
            </p:cNvPr>
            <p:cNvGrpSpPr>
              <a:grpSpLocks/>
            </p:cNvGrpSpPr>
            <p:nvPr/>
          </p:nvGrpSpPr>
          <p:grpSpPr bwMode="auto">
            <a:xfrm>
              <a:off x="185" y="1604"/>
              <a:ext cx="449" cy="299"/>
              <a:chOff x="720" y="336"/>
              <a:chExt cx="624" cy="432"/>
            </a:xfrm>
          </p:grpSpPr>
          <p:sp>
            <p:nvSpPr>
              <p:cNvPr id="10" name="Rectangle 4">
                <a:extLst>
                  <a:ext uri="{FF2B5EF4-FFF2-40B4-BE49-F238E27FC236}">
                    <a16:creationId xmlns:a16="http://schemas.microsoft.com/office/drawing/2014/main" id="{89F4DC8E-2D7F-F970-55E3-1335DCAEB7BB}"/>
                  </a:ext>
                </a:extLst>
              </p:cNvPr>
              <p:cNvSpPr>
                <a:spLocks noChangeArrowheads="1"/>
              </p:cNvSpPr>
              <p:nvPr/>
            </p:nvSpPr>
            <p:spPr bwMode="auto">
              <a:xfrm>
                <a:off x="720" y="336"/>
                <a:ext cx="384" cy="432"/>
              </a:xfrm>
              <a:prstGeom prst="rect">
                <a:avLst/>
              </a:prstGeom>
              <a:solidFill>
                <a:schemeClr val="folHlink"/>
              </a:soli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s-MX" altLang="en-US" sz="1800">
                  <a:latin typeface="Tahoma" panose="020B0604030504040204" pitchFamily="34" charset="0"/>
                </a:endParaRPr>
              </a:p>
            </p:txBody>
          </p:sp>
          <p:sp>
            <p:nvSpPr>
              <p:cNvPr id="11" name="Rectangle 5">
                <a:extLst>
                  <a:ext uri="{FF2B5EF4-FFF2-40B4-BE49-F238E27FC236}">
                    <a16:creationId xmlns:a16="http://schemas.microsoft.com/office/drawing/2014/main" id="{5E539BDF-E30B-9515-D25F-3424E031AD71}"/>
                  </a:ext>
                </a:extLst>
              </p:cNvPr>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s-MX" altLang="en-US" sz="1800">
                  <a:latin typeface="Tahoma" panose="020B0604030504040204" pitchFamily="34" charset="0"/>
                </a:endParaRPr>
              </a:p>
            </p:txBody>
          </p:sp>
        </p:grpSp>
        <p:grpSp>
          <p:nvGrpSpPr>
            <p:cNvPr id="4" name="Group 6">
              <a:extLst>
                <a:ext uri="{FF2B5EF4-FFF2-40B4-BE49-F238E27FC236}">
                  <a16:creationId xmlns:a16="http://schemas.microsoft.com/office/drawing/2014/main" id="{0DEA835F-FA5C-AEF0-BF34-B2F6F38B6C4D}"/>
                </a:ext>
              </a:extLst>
            </p:cNvPr>
            <p:cNvGrpSpPr>
              <a:grpSpLocks/>
            </p:cNvGrpSpPr>
            <p:nvPr/>
          </p:nvGrpSpPr>
          <p:grpSpPr bwMode="auto">
            <a:xfrm>
              <a:off x="263" y="1870"/>
              <a:ext cx="466" cy="299"/>
              <a:chOff x="912" y="2640"/>
              <a:chExt cx="672" cy="432"/>
            </a:xfrm>
          </p:grpSpPr>
          <p:sp>
            <p:nvSpPr>
              <p:cNvPr id="8" name="Rectangle 7">
                <a:extLst>
                  <a:ext uri="{FF2B5EF4-FFF2-40B4-BE49-F238E27FC236}">
                    <a16:creationId xmlns:a16="http://schemas.microsoft.com/office/drawing/2014/main" id="{A7AA29DA-1B07-0111-7CA8-12853BF2E82B}"/>
                  </a:ext>
                </a:extLst>
              </p:cNvPr>
              <p:cNvSpPr>
                <a:spLocks noChangeArrowheads="1"/>
              </p:cNvSpPr>
              <p:nvPr/>
            </p:nvSpPr>
            <p:spPr bwMode="auto">
              <a:xfrm>
                <a:off x="912" y="2640"/>
                <a:ext cx="384" cy="432"/>
              </a:xfrm>
              <a:prstGeom prst="rect">
                <a:avLst/>
              </a:prstGeom>
              <a:solidFill>
                <a:schemeClr val="accent2"/>
              </a:soli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s-MX" altLang="en-US" sz="1800">
                  <a:latin typeface="Tahoma" panose="020B0604030504040204" pitchFamily="34" charset="0"/>
                </a:endParaRPr>
              </a:p>
            </p:txBody>
          </p:sp>
          <p:sp>
            <p:nvSpPr>
              <p:cNvPr id="9" name="Rectangle 8">
                <a:extLst>
                  <a:ext uri="{FF2B5EF4-FFF2-40B4-BE49-F238E27FC236}">
                    <a16:creationId xmlns:a16="http://schemas.microsoft.com/office/drawing/2014/main" id="{C1C48F1E-40B8-FABE-01C7-95FABD55669F}"/>
                  </a:ext>
                </a:extLst>
              </p:cNvPr>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s-MX" altLang="en-US" sz="1800">
                  <a:latin typeface="Tahoma" panose="020B0604030504040204" pitchFamily="34" charset="0"/>
                </a:endParaRPr>
              </a:p>
            </p:txBody>
          </p:sp>
        </p:grpSp>
        <p:sp>
          <p:nvSpPr>
            <p:cNvPr id="5" name="Rectangle 9">
              <a:extLst>
                <a:ext uri="{FF2B5EF4-FFF2-40B4-BE49-F238E27FC236}">
                  <a16:creationId xmlns:a16="http://schemas.microsoft.com/office/drawing/2014/main" id="{29DCC201-44E4-3563-8247-366FDEEA785A}"/>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s-MX" altLang="en-US" sz="1800">
                <a:latin typeface="Tahoma" panose="020B0604030504040204" pitchFamily="34" charset="0"/>
              </a:endParaRPr>
            </a:p>
          </p:txBody>
        </p:sp>
        <p:sp>
          <p:nvSpPr>
            <p:cNvPr id="6" name="Rectangle 10">
              <a:extLst>
                <a:ext uri="{FF2B5EF4-FFF2-40B4-BE49-F238E27FC236}">
                  <a16:creationId xmlns:a16="http://schemas.microsoft.com/office/drawing/2014/main" id="{571F732E-F27F-6A76-C4FC-A7DAC370FC7F}"/>
                </a:ext>
              </a:extLst>
            </p:cNvPr>
            <p:cNvSpPr>
              <a:spLocks noChangeArrowheads="1"/>
            </p:cNvSpPr>
            <p:nvPr/>
          </p:nvSpPr>
          <p:spPr bwMode="auto">
            <a:xfrm>
              <a:off x="400" y="1536"/>
              <a:ext cx="20" cy="663"/>
            </a:xfrm>
            <a:prstGeom prst="rect">
              <a:avLst/>
            </a:prstGeom>
            <a:solidFill>
              <a:schemeClr val="bg2"/>
            </a:soli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s-MX" altLang="en-US" sz="1800">
                <a:latin typeface="Tahoma" panose="020B0604030504040204" pitchFamily="34" charset="0"/>
              </a:endParaRPr>
            </a:p>
          </p:txBody>
        </p:sp>
        <p:sp>
          <p:nvSpPr>
            <p:cNvPr id="7" name="Rectangle 11">
              <a:extLst>
                <a:ext uri="{FF2B5EF4-FFF2-40B4-BE49-F238E27FC236}">
                  <a16:creationId xmlns:a16="http://schemas.microsoft.com/office/drawing/2014/main" id="{A3A81ABD-E610-44BE-5282-369B34A71509}"/>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s-MX" altLang="en-US" sz="1800">
                <a:latin typeface="Tahoma" panose="020B0604030504040204" pitchFamily="34" charset="0"/>
              </a:endParaRPr>
            </a:p>
          </p:txBody>
        </p:sp>
      </p:grpSp>
      <p:sp>
        <p:nvSpPr>
          <p:cNvPr id="8204" name="Rectangle 12"/>
          <p:cNvSpPr>
            <a:spLocks noGrp="1" noChangeArrowheads="1"/>
          </p:cNvSpPr>
          <p:nvPr>
            <p:ph type="ctrTitle"/>
          </p:nvPr>
        </p:nvSpPr>
        <p:spPr>
          <a:xfrm>
            <a:off x="1320800" y="1676400"/>
            <a:ext cx="10363200" cy="1462088"/>
          </a:xfrm>
        </p:spPr>
        <p:txBody>
          <a:bodyPr/>
          <a:lstStyle>
            <a:lvl1pPr>
              <a:defRPr/>
            </a:lvl1pPr>
          </a:lstStyle>
          <a:p>
            <a:r>
              <a:rPr lang="es-ES"/>
              <a:t>Haga clic para cambiar el estilo de título	</a:t>
            </a:r>
          </a:p>
        </p:txBody>
      </p:sp>
      <p:sp>
        <p:nvSpPr>
          <p:cNvPr id="8205" name="Rectangle 13"/>
          <p:cNvSpPr>
            <a:spLocks noGrp="1" noChangeArrowheads="1"/>
          </p:cNvSpPr>
          <p:nvPr>
            <p:ph type="subTitle" idx="1"/>
          </p:nvPr>
        </p:nvSpPr>
        <p:spPr>
          <a:xfrm>
            <a:off x="1828800" y="3886200"/>
            <a:ext cx="8534400" cy="1752600"/>
          </a:xfrm>
        </p:spPr>
        <p:txBody>
          <a:bodyPr/>
          <a:lstStyle>
            <a:lvl1pPr marL="0" indent="0" algn="ctr">
              <a:buFont typeface="Wingdings" pitchFamily="2" charset="2"/>
              <a:buNone/>
              <a:defRPr/>
            </a:lvl1pPr>
          </a:lstStyle>
          <a:p>
            <a:r>
              <a:rPr lang="es-ES"/>
              <a:t>Haga clic para modificar el estilo de subtítulo del patrón</a:t>
            </a:r>
          </a:p>
        </p:txBody>
      </p:sp>
      <p:sp>
        <p:nvSpPr>
          <p:cNvPr id="12" name="Rectangle 14">
            <a:extLst>
              <a:ext uri="{FF2B5EF4-FFF2-40B4-BE49-F238E27FC236}">
                <a16:creationId xmlns:a16="http://schemas.microsoft.com/office/drawing/2014/main" id="{B2597444-B7D1-CE6D-04C7-48C69D91F47C}"/>
              </a:ext>
            </a:extLst>
          </p:cNvPr>
          <p:cNvSpPr>
            <a:spLocks noGrp="1" noChangeArrowheads="1"/>
          </p:cNvSpPr>
          <p:nvPr>
            <p:ph type="dt" sz="half" idx="10"/>
          </p:nvPr>
        </p:nvSpPr>
        <p:spPr>
          <a:xfrm>
            <a:off x="1320800" y="6248400"/>
            <a:ext cx="2540000" cy="457200"/>
          </a:xfrm>
        </p:spPr>
        <p:txBody>
          <a:bodyPr/>
          <a:lstStyle>
            <a:lvl1pPr>
              <a:defRPr>
                <a:solidFill>
                  <a:schemeClr val="bg2"/>
                </a:solidFill>
              </a:defRPr>
            </a:lvl1pPr>
          </a:lstStyle>
          <a:p>
            <a:pPr>
              <a:defRPr/>
            </a:pPr>
            <a:endParaRPr lang="es-ES"/>
          </a:p>
        </p:txBody>
      </p:sp>
      <p:sp>
        <p:nvSpPr>
          <p:cNvPr id="13" name="Rectangle 15">
            <a:extLst>
              <a:ext uri="{FF2B5EF4-FFF2-40B4-BE49-F238E27FC236}">
                <a16:creationId xmlns:a16="http://schemas.microsoft.com/office/drawing/2014/main" id="{8BBF0712-2F44-EE0A-AA5D-071F63DB0D47}"/>
              </a:ext>
            </a:extLst>
          </p:cNvPr>
          <p:cNvSpPr>
            <a:spLocks noGrp="1" noChangeArrowheads="1"/>
          </p:cNvSpPr>
          <p:nvPr>
            <p:ph type="ftr" sz="quarter" idx="11"/>
          </p:nvPr>
        </p:nvSpPr>
        <p:spPr>
          <a:xfrm>
            <a:off x="4572000" y="6248400"/>
            <a:ext cx="3860800" cy="457200"/>
          </a:xfrm>
        </p:spPr>
        <p:txBody>
          <a:bodyPr/>
          <a:lstStyle>
            <a:lvl1pPr>
              <a:defRPr>
                <a:solidFill>
                  <a:schemeClr val="bg2"/>
                </a:solidFill>
              </a:defRPr>
            </a:lvl1pPr>
          </a:lstStyle>
          <a:p>
            <a:pPr>
              <a:defRPr/>
            </a:pPr>
            <a:endParaRPr lang="es-ES"/>
          </a:p>
        </p:txBody>
      </p:sp>
      <p:sp>
        <p:nvSpPr>
          <p:cNvPr id="14" name="Rectangle 16">
            <a:extLst>
              <a:ext uri="{FF2B5EF4-FFF2-40B4-BE49-F238E27FC236}">
                <a16:creationId xmlns:a16="http://schemas.microsoft.com/office/drawing/2014/main" id="{FB6C1386-AA98-CE50-FFAE-960F302C7773}"/>
              </a:ext>
            </a:extLst>
          </p:cNvPr>
          <p:cNvSpPr>
            <a:spLocks noGrp="1" noChangeArrowheads="1"/>
          </p:cNvSpPr>
          <p:nvPr>
            <p:ph type="sldNum" sz="quarter" idx="12"/>
          </p:nvPr>
        </p:nvSpPr>
        <p:spPr>
          <a:xfrm>
            <a:off x="9144000" y="6248400"/>
            <a:ext cx="2540000" cy="457200"/>
          </a:xfrm>
        </p:spPr>
        <p:txBody>
          <a:bodyPr/>
          <a:lstStyle>
            <a:lvl1pPr>
              <a:defRPr>
                <a:solidFill>
                  <a:schemeClr val="bg2"/>
                </a:solidFill>
              </a:defRPr>
            </a:lvl1pPr>
          </a:lstStyle>
          <a:p>
            <a:pPr>
              <a:defRPr/>
            </a:pPr>
            <a:fld id="{58A5469F-0F87-4171-AECD-C4C06135BD50}" type="slidenum">
              <a:rPr lang="es-ES" altLang="en-US"/>
              <a:pPr>
                <a:defRPr/>
              </a:pPr>
              <a:t>‹Nº›</a:t>
            </a:fld>
            <a:endParaRPr lang="es-ES" altLang="en-US"/>
          </a:p>
        </p:txBody>
      </p:sp>
    </p:spTree>
    <p:extLst>
      <p:ext uri="{BB962C8B-B14F-4D97-AF65-F5344CB8AC3E}">
        <p14:creationId xmlns:p14="http://schemas.microsoft.com/office/powerpoint/2010/main" val="10607994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Rectangle 11">
            <a:extLst>
              <a:ext uri="{FF2B5EF4-FFF2-40B4-BE49-F238E27FC236}">
                <a16:creationId xmlns:a16="http://schemas.microsoft.com/office/drawing/2014/main" id="{82A7A3C2-BB4A-3267-CAB1-F61998CD0F4C}"/>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12">
            <a:extLst>
              <a:ext uri="{FF2B5EF4-FFF2-40B4-BE49-F238E27FC236}">
                <a16:creationId xmlns:a16="http://schemas.microsoft.com/office/drawing/2014/main" id="{EF16BD80-B6D7-3908-AF22-643BF6ADC292}"/>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13">
            <a:extLst>
              <a:ext uri="{FF2B5EF4-FFF2-40B4-BE49-F238E27FC236}">
                <a16:creationId xmlns:a16="http://schemas.microsoft.com/office/drawing/2014/main" id="{E7CA5B2E-787F-CC37-3982-603FB61CE5FE}"/>
              </a:ext>
            </a:extLst>
          </p:cNvPr>
          <p:cNvSpPr>
            <a:spLocks noGrp="1" noChangeArrowheads="1"/>
          </p:cNvSpPr>
          <p:nvPr>
            <p:ph type="sldNum" sz="quarter" idx="12"/>
          </p:nvPr>
        </p:nvSpPr>
        <p:spPr>
          <a:ln/>
        </p:spPr>
        <p:txBody>
          <a:bodyPr/>
          <a:lstStyle>
            <a:lvl1pPr>
              <a:defRPr/>
            </a:lvl1pPr>
          </a:lstStyle>
          <a:p>
            <a:pPr>
              <a:defRPr/>
            </a:pPr>
            <a:fld id="{0BBB1353-6EF9-4F67-B17B-05F62A1EAEEE}" type="slidenum">
              <a:rPr lang="es-ES" altLang="en-US"/>
              <a:pPr>
                <a:defRPr/>
              </a:pPr>
              <a:t>‹Nº›</a:t>
            </a:fld>
            <a:endParaRPr lang="es-ES" altLang="en-US"/>
          </a:p>
        </p:txBody>
      </p:sp>
    </p:spTree>
    <p:extLst>
      <p:ext uri="{BB962C8B-B14F-4D97-AF65-F5344CB8AC3E}">
        <p14:creationId xmlns:p14="http://schemas.microsoft.com/office/powerpoint/2010/main" val="40738865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4000" b="1" cap="all"/>
            </a:lvl1pPr>
          </a:lstStyle>
          <a:p>
            <a:r>
              <a:rPr lang="es-ES"/>
              <a:t>Haga clic para modificar el estilo de título del patrón</a:t>
            </a:r>
            <a:endParaRPr lang="es-ES_tradnl"/>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11">
            <a:extLst>
              <a:ext uri="{FF2B5EF4-FFF2-40B4-BE49-F238E27FC236}">
                <a16:creationId xmlns:a16="http://schemas.microsoft.com/office/drawing/2014/main" id="{7657BAE0-D1FA-A60D-851F-02967E959DAB}"/>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12">
            <a:extLst>
              <a:ext uri="{FF2B5EF4-FFF2-40B4-BE49-F238E27FC236}">
                <a16:creationId xmlns:a16="http://schemas.microsoft.com/office/drawing/2014/main" id="{BB8010E5-B34D-0936-C0C4-384F863F5EB3}"/>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13">
            <a:extLst>
              <a:ext uri="{FF2B5EF4-FFF2-40B4-BE49-F238E27FC236}">
                <a16:creationId xmlns:a16="http://schemas.microsoft.com/office/drawing/2014/main" id="{0F0A338D-8DEE-00E6-42EB-9143CD82F4BB}"/>
              </a:ext>
            </a:extLst>
          </p:cNvPr>
          <p:cNvSpPr>
            <a:spLocks noGrp="1" noChangeArrowheads="1"/>
          </p:cNvSpPr>
          <p:nvPr>
            <p:ph type="sldNum" sz="quarter" idx="12"/>
          </p:nvPr>
        </p:nvSpPr>
        <p:spPr>
          <a:ln/>
        </p:spPr>
        <p:txBody>
          <a:bodyPr/>
          <a:lstStyle>
            <a:lvl1pPr>
              <a:defRPr/>
            </a:lvl1pPr>
          </a:lstStyle>
          <a:p>
            <a:pPr>
              <a:defRPr/>
            </a:pPr>
            <a:fld id="{158863E1-4D51-4111-B9FF-CA884A25D8D2}" type="slidenum">
              <a:rPr lang="es-ES" altLang="en-US"/>
              <a:pPr>
                <a:defRPr/>
              </a:pPr>
              <a:t>‹Nº›</a:t>
            </a:fld>
            <a:endParaRPr lang="es-ES" altLang="en-US"/>
          </a:p>
        </p:txBody>
      </p:sp>
    </p:spTree>
    <p:extLst>
      <p:ext uri="{BB962C8B-B14F-4D97-AF65-F5344CB8AC3E}">
        <p14:creationId xmlns:p14="http://schemas.microsoft.com/office/powerpoint/2010/main" val="23952354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2 Marcador de contenido"/>
          <p:cNvSpPr>
            <a:spLocks noGrp="1"/>
          </p:cNvSpPr>
          <p:nvPr>
            <p:ph sz="half" idx="1"/>
          </p:nvPr>
        </p:nvSpPr>
        <p:spPr>
          <a:xfrm>
            <a:off x="15769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3 Marcador de contenido"/>
          <p:cNvSpPr>
            <a:spLocks noGrp="1"/>
          </p:cNvSpPr>
          <p:nvPr>
            <p:ph sz="half" idx="2"/>
          </p:nvPr>
        </p:nvSpPr>
        <p:spPr>
          <a:xfrm>
            <a:off x="68601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5" name="Rectangle 11">
            <a:extLst>
              <a:ext uri="{FF2B5EF4-FFF2-40B4-BE49-F238E27FC236}">
                <a16:creationId xmlns:a16="http://schemas.microsoft.com/office/drawing/2014/main" id="{EAB5AC0D-1037-6CD0-033A-5A6BD875AF41}"/>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12">
            <a:extLst>
              <a:ext uri="{FF2B5EF4-FFF2-40B4-BE49-F238E27FC236}">
                <a16:creationId xmlns:a16="http://schemas.microsoft.com/office/drawing/2014/main" id="{5FFB042C-9A49-3894-E5EC-B56FE7F2A3D2}"/>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13">
            <a:extLst>
              <a:ext uri="{FF2B5EF4-FFF2-40B4-BE49-F238E27FC236}">
                <a16:creationId xmlns:a16="http://schemas.microsoft.com/office/drawing/2014/main" id="{EBB36C00-4473-9171-34EC-E89A7271D692}"/>
              </a:ext>
            </a:extLst>
          </p:cNvPr>
          <p:cNvSpPr>
            <a:spLocks noGrp="1" noChangeArrowheads="1"/>
          </p:cNvSpPr>
          <p:nvPr>
            <p:ph type="sldNum" sz="quarter" idx="12"/>
          </p:nvPr>
        </p:nvSpPr>
        <p:spPr>
          <a:ln/>
        </p:spPr>
        <p:txBody>
          <a:bodyPr/>
          <a:lstStyle>
            <a:lvl1pPr>
              <a:defRPr/>
            </a:lvl1pPr>
          </a:lstStyle>
          <a:p>
            <a:pPr>
              <a:defRPr/>
            </a:pPr>
            <a:fld id="{2802BA83-1D09-4C59-9A5B-01B0E5718C41}" type="slidenum">
              <a:rPr lang="es-ES" altLang="en-US"/>
              <a:pPr>
                <a:defRPr/>
              </a:pPr>
              <a:t>‹Nº›</a:t>
            </a:fld>
            <a:endParaRPr lang="es-ES" altLang="en-US"/>
          </a:p>
        </p:txBody>
      </p:sp>
    </p:spTree>
    <p:extLst>
      <p:ext uri="{BB962C8B-B14F-4D97-AF65-F5344CB8AC3E}">
        <p14:creationId xmlns:p14="http://schemas.microsoft.com/office/powerpoint/2010/main" val="28673498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p:spPr>
        <p:txBody>
          <a:bodyPr/>
          <a:lstStyle>
            <a:lvl1pPr>
              <a:defRPr/>
            </a:lvl1pPr>
          </a:lstStyle>
          <a:p>
            <a:r>
              <a:rPr lang="es-ES"/>
              <a:t>Haga clic para modificar el estilo de título del patrón</a:t>
            </a:r>
            <a:endParaRPr lang="es-ES_tradnl"/>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5" name="4 Marcador de texto"/>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7" name="Rectangle 11">
            <a:extLst>
              <a:ext uri="{FF2B5EF4-FFF2-40B4-BE49-F238E27FC236}">
                <a16:creationId xmlns:a16="http://schemas.microsoft.com/office/drawing/2014/main" id="{BF6665C4-3FDD-E693-8D66-377423860365}"/>
              </a:ext>
            </a:extLst>
          </p:cNvPr>
          <p:cNvSpPr>
            <a:spLocks noGrp="1" noChangeArrowheads="1"/>
          </p:cNvSpPr>
          <p:nvPr>
            <p:ph type="dt" sz="half" idx="10"/>
          </p:nvPr>
        </p:nvSpPr>
        <p:spPr>
          <a:ln/>
        </p:spPr>
        <p:txBody>
          <a:bodyPr/>
          <a:lstStyle>
            <a:lvl1pPr>
              <a:defRPr/>
            </a:lvl1pPr>
          </a:lstStyle>
          <a:p>
            <a:pPr>
              <a:defRPr/>
            </a:pPr>
            <a:endParaRPr lang="es-ES"/>
          </a:p>
        </p:txBody>
      </p:sp>
      <p:sp>
        <p:nvSpPr>
          <p:cNvPr id="8" name="Rectangle 12">
            <a:extLst>
              <a:ext uri="{FF2B5EF4-FFF2-40B4-BE49-F238E27FC236}">
                <a16:creationId xmlns:a16="http://schemas.microsoft.com/office/drawing/2014/main" id="{980173B6-E2CE-982C-6888-0615F2D48D03}"/>
              </a:ext>
            </a:extLst>
          </p:cNvPr>
          <p:cNvSpPr>
            <a:spLocks noGrp="1" noChangeArrowheads="1"/>
          </p:cNvSpPr>
          <p:nvPr>
            <p:ph type="ftr" sz="quarter" idx="11"/>
          </p:nvPr>
        </p:nvSpPr>
        <p:spPr>
          <a:ln/>
        </p:spPr>
        <p:txBody>
          <a:bodyPr/>
          <a:lstStyle>
            <a:lvl1pPr>
              <a:defRPr/>
            </a:lvl1pPr>
          </a:lstStyle>
          <a:p>
            <a:pPr>
              <a:defRPr/>
            </a:pPr>
            <a:endParaRPr lang="es-ES"/>
          </a:p>
        </p:txBody>
      </p:sp>
      <p:sp>
        <p:nvSpPr>
          <p:cNvPr id="9" name="Rectangle 13">
            <a:extLst>
              <a:ext uri="{FF2B5EF4-FFF2-40B4-BE49-F238E27FC236}">
                <a16:creationId xmlns:a16="http://schemas.microsoft.com/office/drawing/2014/main" id="{66568048-4D71-6A85-252E-D177CC7F2D5E}"/>
              </a:ext>
            </a:extLst>
          </p:cNvPr>
          <p:cNvSpPr>
            <a:spLocks noGrp="1" noChangeArrowheads="1"/>
          </p:cNvSpPr>
          <p:nvPr>
            <p:ph type="sldNum" sz="quarter" idx="12"/>
          </p:nvPr>
        </p:nvSpPr>
        <p:spPr>
          <a:ln/>
        </p:spPr>
        <p:txBody>
          <a:bodyPr/>
          <a:lstStyle>
            <a:lvl1pPr>
              <a:defRPr/>
            </a:lvl1pPr>
          </a:lstStyle>
          <a:p>
            <a:pPr>
              <a:defRPr/>
            </a:pPr>
            <a:fld id="{FA293F5D-2066-4B2B-9875-83C2F6AE3672}" type="slidenum">
              <a:rPr lang="es-ES" altLang="en-US"/>
              <a:pPr>
                <a:defRPr/>
              </a:pPr>
              <a:t>‹Nº›</a:t>
            </a:fld>
            <a:endParaRPr lang="es-ES" altLang="en-US"/>
          </a:p>
        </p:txBody>
      </p:sp>
    </p:spTree>
    <p:extLst>
      <p:ext uri="{BB962C8B-B14F-4D97-AF65-F5344CB8AC3E}">
        <p14:creationId xmlns:p14="http://schemas.microsoft.com/office/powerpoint/2010/main" val="15935468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Rectangle 11">
            <a:extLst>
              <a:ext uri="{FF2B5EF4-FFF2-40B4-BE49-F238E27FC236}">
                <a16:creationId xmlns:a16="http://schemas.microsoft.com/office/drawing/2014/main" id="{D8D07018-C478-DE8D-BB00-7D4C2DE9B0E4}"/>
              </a:ext>
            </a:extLst>
          </p:cNvPr>
          <p:cNvSpPr>
            <a:spLocks noGrp="1" noChangeArrowheads="1"/>
          </p:cNvSpPr>
          <p:nvPr>
            <p:ph type="dt" sz="half" idx="10"/>
          </p:nvPr>
        </p:nvSpPr>
        <p:spPr>
          <a:ln/>
        </p:spPr>
        <p:txBody>
          <a:bodyPr/>
          <a:lstStyle>
            <a:lvl1pPr>
              <a:defRPr/>
            </a:lvl1pPr>
          </a:lstStyle>
          <a:p>
            <a:pPr>
              <a:defRPr/>
            </a:pPr>
            <a:endParaRPr lang="es-ES"/>
          </a:p>
        </p:txBody>
      </p:sp>
      <p:sp>
        <p:nvSpPr>
          <p:cNvPr id="4" name="Rectangle 12">
            <a:extLst>
              <a:ext uri="{FF2B5EF4-FFF2-40B4-BE49-F238E27FC236}">
                <a16:creationId xmlns:a16="http://schemas.microsoft.com/office/drawing/2014/main" id="{42FADF8C-1CC7-E0BA-E4BF-AFB2328F8799}"/>
              </a:ext>
            </a:extLst>
          </p:cNvPr>
          <p:cNvSpPr>
            <a:spLocks noGrp="1" noChangeArrowheads="1"/>
          </p:cNvSpPr>
          <p:nvPr>
            <p:ph type="ftr" sz="quarter" idx="11"/>
          </p:nvPr>
        </p:nvSpPr>
        <p:spPr>
          <a:ln/>
        </p:spPr>
        <p:txBody>
          <a:bodyPr/>
          <a:lstStyle>
            <a:lvl1pPr>
              <a:defRPr/>
            </a:lvl1pPr>
          </a:lstStyle>
          <a:p>
            <a:pPr>
              <a:defRPr/>
            </a:pPr>
            <a:endParaRPr lang="es-ES"/>
          </a:p>
        </p:txBody>
      </p:sp>
      <p:sp>
        <p:nvSpPr>
          <p:cNvPr id="5" name="Rectangle 13">
            <a:extLst>
              <a:ext uri="{FF2B5EF4-FFF2-40B4-BE49-F238E27FC236}">
                <a16:creationId xmlns:a16="http://schemas.microsoft.com/office/drawing/2014/main" id="{028DCE11-DDB2-0F61-14D1-BFFCFFD479ED}"/>
              </a:ext>
            </a:extLst>
          </p:cNvPr>
          <p:cNvSpPr>
            <a:spLocks noGrp="1" noChangeArrowheads="1"/>
          </p:cNvSpPr>
          <p:nvPr>
            <p:ph type="sldNum" sz="quarter" idx="12"/>
          </p:nvPr>
        </p:nvSpPr>
        <p:spPr>
          <a:ln/>
        </p:spPr>
        <p:txBody>
          <a:bodyPr/>
          <a:lstStyle>
            <a:lvl1pPr>
              <a:defRPr/>
            </a:lvl1pPr>
          </a:lstStyle>
          <a:p>
            <a:pPr>
              <a:defRPr/>
            </a:pPr>
            <a:fld id="{21A6F78E-2D78-4532-ABA6-C3170CE4464F}" type="slidenum">
              <a:rPr lang="es-ES" altLang="en-US"/>
              <a:pPr>
                <a:defRPr/>
              </a:pPr>
              <a:t>‹Nº›</a:t>
            </a:fld>
            <a:endParaRPr lang="es-ES" altLang="en-US"/>
          </a:p>
        </p:txBody>
      </p:sp>
    </p:spTree>
    <p:extLst>
      <p:ext uri="{BB962C8B-B14F-4D97-AF65-F5344CB8AC3E}">
        <p14:creationId xmlns:p14="http://schemas.microsoft.com/office/powerpoint/2010/main" val="10853340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6BBA3AB3-04D8-1DC3-25FF-DD82AB8AE2B2}"/>
              </a:ext>
            </a:extLst>
          </p:cNvPr>
          <p:cNvSpPr>
            <a:spLocks noGrp="1" noChangeArrowheads="1"/>
          </p:cNvSpPr>
          <p:nvPr>
            <p:ph type="dt" sz="half" idx="10"/>
          </p:nvPr>
        </p:nvSpPr>
        <p:spPr>
          <a:ln/>
        </p:spPr>
        <p:txBody>
          <a:bodyPr/>
          <a:lstStyle>
            <a:lvl1pPr>
              <a:defRPr/>
            </a:lvl1pPr>
          </a:lstStyle>
          <a:p>
            <a:pPr>
              <a:defRPr/>
            </a:pPr>
            <a:endParaRPr lang="es-ES"/>
          </a:p>
        </p:txBody>
      </p:sp>
      <p:sp>
        <p:nvSpPr>
          <p:cNvPr id="3" name="Rectangle 12">
            <a:extLst>
              <a:ext uri="{FF2B5EF4-FFF2-40B4-BE49-F238E27FC236}">
                <a16:creationId xmlns:a16="http://schemas.microsoft.com/office/drawing/2014/main" id="{BBBD4E1F-2B5C-ECD0-6F52-507D5AA6E739}"/>
              </a:ext>
            </a:extLst>
          </p:cNvPr>
          <p:cNvSpPr>
            <a:spLocks noGrp="1" noChangeArrowheads="1"/>
          </p:cNvSpPr>
          <p:nvPr>
            <p:ph type="ftr" sz="quarter" idx="11"/>
          </p:nvPr>
        </p:nvSpPr>
        <p:spPr>
          <a:ln/>
        </p:spPr>
        <p:txBody>
          <a:bodyPr/>
          <a:lstStyle>
            <a:lvl1pPr>
              <a:defRPr/>
            </a:lvl1pPr>
          </a:lstStyle>
          <a:p>
            <a:pPr>
              <a:defRPr/>
            </a:pPr>
            <a:endParaRPr lang="es-ES"/>
          </a:p>
        </p:txBody>
      </p:sp>
      <p:sp>
        <p:nvSpPr>
          <p:cNvPr id="4" name="Rectangle 13">
            <a:extLst>
              <a:ext uri="{FF2B5EF4-FFF2-40B4-BE49-F238E27FC236}">
                <a16:creationId xmlns:a16="http://schemas.microsoft.com/office/drawing/2014/main" id="{78BFA8DC-95AA-5554-D5BD-19B7A2AD1D3D}"/>
              </a:ext>
            </a:extLst>
          </p:cNvPr>
          <p:cNvSpPr>
            <a:spLocks noGrp="1" noChangeArrowheads="1"/>
          </p:cNvSpPr>
          <p:nvPr>
            <p:ph type="sldNum" sz="quarter" idx="12"/>
          </p:nvPr>
        </p:nvSpPr>
        <p:spPr>
          <a:ln/>
        </p:spPr>
        <p:txBody>
          <a:bodyPr/>
          <a:lstStyle>
            <a:lvl1pPr>
              <a:defRPr/>
            </a:lvl1pPr>
          </a:lstStyle>
          <a:p>
            <a:pPr>
              <a:defRPr/>
            </a:pPr>
            <a:fld id="{C6A1886D-B942-4FDF-858D-604073F6D197}" type="slidenum">
              <a:rPr lang="es-ES" altLang="en-US"/>
              <a:pPr>
                <a:defRPr/>
              </a:pPr>
              <a:t>‹Nº›</a:t>
            </a:fld>
            <a:endParaRPr lang="es-ES" altLang="en-US"/>
          </a:p>
        </p:txBody>
      </p:sp>
    </p:spTree>
    <p:extLst>
      <p:ext uri="{BB962C8B-B14F-4D97-AF65-F5344CB8AC3E}">
        <p14:creationId xmlns:p14="http://schemas.microsoft.com/office/powerpoint/2010/main" val="9012970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a:lstStyle>
            <a:lvl1pPr algn="l">
              <a:defRPr sz="2000" b="1"/>
            </a:lvl1pPr>
          </a:lstStyle>
          <a:p>
            <a:r>
              <a:rPr lang="es-ES"/>
              <a:t>Haga clic para modificar el estilo de título del patrón</a:t>
            </a:r>
            <a:endParaRPr lang="es-ES_tradnl"/>
          </a:p>
        </p:txBody>
      </p:sp>
      <p:sp>
        <p:nvSpPr>
          <p:cNvPr id="3" name="2 Marcador de contenido"/>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3 Marcador de texto"/>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11">
            <a:extLst>
              <a:ext uri="{FF2B5EF4-FFF2-40B4-BE49-F238E27FC236}">
                <a16:creationId xmlns:a16="http://schemas.microsoft.com/office/drawing/2014/main" id="{381FC606-FAA2-467B-D88A-4C62D9F276B9}"/>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12">
            <a:extLst>
              <a:ext uri="{FF2B5EF4-FFF2-40B4-BE49-F238E27FC236}">
                <a16:creationId xmlns:a16="http://schemas.microsoft.com/office/drawing/2014/main" id="{2BABEB6C-E77A-4249-2642-2F1F97EC6960}"/>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13">
            <a:extLst>
              <a:ext uri="{FF2B5EF4-FFF2-40B4-BE49-F238E27FC236}">
                <a16:creationId xmlns:a16="http://schemas.microsoft.com/office/drawing/2014/main" id="{737E508A-6A5C-D2E7-8651-67F5AAED2B3F}"/>
              </a:ext>
            </a:extLst>
          </p:cNvPr>
          <p:cNvSpPr>
            <a:spLocks noGrp="1" noChangeArrowheads="1"/>
          </p:cNvSpPr>
          <p:nvPr>
            <p:ph type="sldNum" sz="quarter" idx="12"/>
          </p:nvPr>
        </p:nvSpPr>
        <p:spPr>
          <a:ln/>
        </p:spPr>
        <p:txBody>
          <a:bodyPr/>
          <a:lstStyle>
            <a:lvl1pPr>
              <a:defRPr/>
            </a:lvl1pPr>
          </a:lstStyle>
          <a:p>
            <a:pPr>
              <a:defRPr/>
            </a:pPr>
            <a:fld id="{7B7B0E27-823F-4BD2-8189-5E9623A41E66}" type="slidenum">
              <a:rPr lang="es-ES" altLang="en-US"/>
              <a:pPr>
                <a:defRPr/>
              </a:pPr>
              <a:t>‹Nº›</a:t>
            </a:fld>
            <a:endParaRPr lang="es-ES" altLang="en-US"/>
          </a:p>
        </p:txBody>
      </p:sp>
    </p:spTree>
    <p:extLst>
      <p:ext uri="{BB962C8B-B14F-4D97-AF65-F5344CB8AC3E}">
        <p14:creationId xmlns:p14="http://schemas.microsoft.com/office/powerpoint/2010/main" val="3795643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07B6FD-F068-D9B5-1770-F85DC8C58434}"/>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81C0040E-128E-81F2-77EA-C9882971F44C}"/>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7F4D220D-4310-5BD5-DE90-59D5F3EE1EE8}"/>
              </a:ext>
            </a:extLst>
          </p:cNvPr>
          <p:cNvSpPr>
            <a:spLocks noGrp="1"/>
          </p:cNvSpPr>
          <p:nvPr>
            <p:ph type="dt" sz="half" idx="10"/>
          </p:nvPr>
        </p:nvSpPr>
        <p:spPr/>
        <p:txBody>
          <a:bodyPr/>
          <a:lstStyle/>
          <a:p>
            <a:fld id="{226CD493-A3C6-4DED-AF80-FA859438E9EE}" type="datetimeFigureOut">
              <a:rPr lang="es-ES" smtClean="0"/>
              <a:t>08/04/2026</a:t>
            </a:fld>
            <a:endParaRPr lang="es-ES"/>
          </a:p>
        </p:txBody>
      </p:sp>
      <p:sp>
        <p:nvSpPr>
          <p:cNvPr id="5" name="Marcador de pie de página 4">
            <a:extLst>
              <a:ext uri="{FF2B5EF4-FFF2-40B4-BE49-F238E27FC236}">
                <a16:creationId xmlns:a16="http://schemas.microsoft.com/office/drawing/2014/main" id="{44377038-C924-0AA0-C76A-55E65CFC4A07}"/>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18BE1FC1-FF7D-F129-48A9-B007BD17F1EC}"/>
              </a:ext>
            </a:extLst>
          </p:cNvPr>
          <p:cNvSpPr>
            <a:spLocks noGrp="1"/>
          </p:cNvSpPr>
          <p:nvPr>
            <p:ph type="sldNum" sz="quarter" idx="12"/>
          </p:nvPr>
        </p:nvSpPr>
        <p:spPr/>
        <p:txBody>
          <a:bodyPr/>
          <a:lstStyle/>
          <a:p>
            <a:fld id="{FB1DED61-7181-4DF0-AEFA-9A61E47CC189}" type="slidenum">
              <a:rPr lang="es-ES" smtClean="0"/>
              <a:t>‹Nº›</a:t>
            </a:fld>
            <a:endParaRPr lang="es-ES"/>
          </a:p>
        </p:txBody>
      </p:sp>
    </p:spTree>
    <p:extLst>
      <p:ext uri="{BB962C8B-B14F-4D97-AF65-F5344CB8AC3E}">
        <p14:creationId xmlns:p14="http://schemas.microsoft.com/office/powerpoint/2010/main" val="31601334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lstStyle>
            <a:lvl1pPr algn="l">
              <a:defRPr sz="2000" b="1"/>
            </a:lvl1pPr>
          </a:lstStyle>
          <a:p>
            <a:r>
              <a:rPr lang="es-ES"/>
              <a:t>Haga clic para modificar el estilo de título del patrón</a:t>
            </a:r>
            <a:endParaRPr lang="es-ES_tradnl"/>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_tradnl" noProof="0"/>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11">
            <a:extLst>
              <a:ext uri="{FF2B5EF4-FFF2-40B4-BE49-F238E27FC236}">
                <a16:creationId xmlns:a16="http://schemas.microsoft.com/office/drawing/2014/main" id="{8B74A6D5-59E3-CA51-16BD-C56DF1D3387F}"/>
              </a:ext>
            </a:extLst>
          </p:cNvPr>
          <p:cNvSpPr>
            <a:spLocks noGrp="1" noChangeArrowheads="1"/>
          </p:cNvSpPr>
          <p:nvPr>
            <p:ph type="dt" sz="half" idx="10"/>
          </p:nvPr>
        </p:nvSpPr>
        <p:spPr>
          <a:ln/>
        </p:spPr>
        <p:txBody>
          <a:bodyPr/>
          <a:lstStyle>
            <a:lvl1pPr>
              <a:defRPr/>
            </a:lvl1pPr>
          </a:lstStyle>
          <a:p>
            <a:pPr>
              <a:defRPr/>
            </a:pPr>
            <a:endParaRPr lang="es-ES"/>
          </a:p>
        </p:txBody>
      </p:sp>
      <p:sp>
        <p:nvSpPr>
          <p:cNvPr id="6" name="Rectangle 12">
            <a:extLst>
              <a:ext uri="{FF2B5EF4-FFF2-40B4-BE49-F238E27FC236}">
                <a16:creationId xmlns:a16="http://schemas.microsoft.com/office/drawing/2014/main" id="{23C745A0-44D3-DC12-F755-EF2DFC8B10FA}"/>
              </a:ext>
            </a:extLst>
          </p:cNvPr>
          <p:cNvSpPr>
            <a:spLocks noGrp="1" noChangeArrowheads="1"/>
          </p:cNvSpPr>
          <p:nvPr>
            <p:ph type="ftr" sz="quarter" idx="11"/>
          </p:nvPr>
        </p:nvSpPr>
        <p:spPr>
          <a:ln/>
        </p:spPr>
        <p:txBody>
          <a:bodyPr/>
          <a:lstStyle>
            <a:lvl1pPr>
              <a:defRPr/>
            </a:lvl1pPr>
          </a:lstStyle>
          <a:p>
            <a:pPr>
              <a:defRPr/>
            </a:pPr>
            <a:endParaRPr lang="es-ES"/>
          </a:p>
        </p:txBody>
      </p:sp>
      <p:sp>
        <p:nvSpPr>
          <p:cNvPr id="7" name="Rectangle 13">
            <a:extLst>
              <a:ext uri="{FF2B5EF4-FFF2-40B4-BE49-F238E27FC236}">
                <a16:creationId xmlns:a16="http://schemas.microsoft.com/office/drawing/2014/main" id="{E0A74D80-801E-B659-1A54-7AB71423D04D}"/>
              </a:ext>
            </a:extLst>
          </p:cNvPr>
          <p:cNvSpPr>
            <a:spLocks noGrp="1" noChangeArrowheads="1"/>
          </p:cNvSpPr>
          <p:nvPr>
            <p:ph type="sldNum" sz="quarter" idx="12"/>
          </p:nvPr>
        </p:nvSpPr>
        <p:spPr>
          <a:ln/>
        </p:spPr>
        <p:txBody>
          <a:bodyPr/>
          <a:lstStyle>
            <a:lvl1pPr>
              <a:defRPr/>
            </a:lvl1pPr>
          </a:lstStyle>
          <a:p>
            <a:pPr>
              <a:defRPr/>
            </a:pPr>
            <a:fld id="{1AE0168A-0011-4B73-B639-3E331F0C7F5A}" type="slidenum">
              <a:rPr lang="es-ES" altLang="en-US"/>
              <a:pPr>
                <a:defRPr/>
              </a:pPr>
              <a:t>‹Nº›</a:t>
            </a:fld>
            <a:endParaRPr lang="es-ES" altLang="en-US"/>
          </a:p>
        </p:txBody>
      </p:sp>
    </p:spTree>
    <p:extLst>
      <p:ext uri="{BB962C8B-B14F-4D97-AF65-F5344CB8AC3E}">
        <p14:creationId xmlns:p14="http://schemas.microsoft.com/office/powerpoint/2010/main" val="29611808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ES_tradn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Rectangle 11">
            <a:extLst>
              <a:ext uri="{FF2B5EF4-FFF2-40B4-BE49-F238E27FC236}">
                <a16:creationId xmlns:a16="http://schemas.microsoft.com/office/drawing/2014/main" id="{8B8B8B51-FE62-7F36-061F-A034DDF0C797}"/>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12">
            <a:extLst>
              <a:ext uri="{FF2B5EF4-FFF2-40B4-BE49-F238E27FC236}">
                <a16:creationId xmlns:a16="http://schemas.microsoft.com/office/drawing/2014/main" id="{EBBED4C7-17EE-3516-0DAC-AA3392C424DF}"/>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13">
            <a:extLst>
              <a:ext uri="{FF2B5EF4-FFF2-40B4-BE49-F238E27FC236}">
                <a16:creationId xmlns:a16="http://schemas.microsoft.com/office/drawing/2014/main" id="{132F06F7-6818-7428-FBF4-CF974968DE97}"/>
              </a:ext>
            </a:extLst>
          </p:cNvPr>
          <p:cNvSpPr>
            <a:spLocks noGrp="1" noChangeArrowheads="1"/>
          </p:cNvSpPr>
          <p:nvPr>
            <p:ph type="sldNum" sz="quarter" idx="12"/>
          </p:nvPr>
        </p:nvSpPr>
        <p:spPr>
          <a:ln/>
        </p:spPr>
        <p:txBody>
          <a:bodyPr/>
          <a:lstStyle>
            <a:lvl1pPr>
              <a:defRPr/>
            </a:lvl1pPr>
          </a:lstStyle>
          <a:p>
            <a:pPr>
              <a:defRPr/>
            </a:pPr>
            <a:fld id="{0DA1F239-8391-4E36-B027-6F7C84C90D56}" type="slidenum">
              <a:rPr lang="es-ES" altLang="en-US"/>
              <a:pPr>
                <a:defRPr/>
              </a:pPr>
              <a:t>‹Nº›</a:t>
            </a:fld>
            <a:endParaRPr lang="es-ES" altLang="en-US"/>
          </a:p>
        </p:txBody>
      </p:sp>
    </p:spTree>
    <p:extLst>
      <p:ext uri="{BB962C8B-B14F-4D97-AF65-F5344CB8AC3E}">
        <p14:creationId xmlns:p14="http://schemas.microsoft.com/office/powerpoint/2010/main" val="35209028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9338733" y="214313"/>
            <a:ext cx="2601384" cy="5918200"/>
          </a:xfrm>
        </p:spPr>
        <p:txBody>
          <a:bodyPr vert="eaVert"/>
          <a:lstStyle/>
          <a:p>
            <a:r>
              <a:rPr lang="es-ES"/>
              <a:t>Haga clic para modificar el estilo de título del patrón</a:t>
            </a:r>
            <a:endParaRPr lang="es-ES_tradnl"/>
          </a:p>
        </p:txBody>
      </p:sp>
      <p:sp>
        <p:nvSpPr>
          <p:cNvPr id="3" name="2 Marcador de texto vertical"/>
          <p:cNvSpPr>
            <a:spLocks noGrp="1"/>
          </p:cNvSpPr>
          <p:nvPr>
            <p:ph type="body" orient="vert" idx="1"/>
          </p:nvPr>
        </p:nvSpPr>
        <p:spPr>
          <a:xfrm>
            <a:off x="1534584" y="214313"/>
            <a:ext cx="7600949" cy="59182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4" name="Rectangle 11">
            <a:extLst>
              <a:ext uri="{FF2B5EF4-FFF2-40B4-BE49-F238E27FC236}">
                <a16:creationId xmlns:a16="http://schemas.microsoft.com/office/drawing/2014/main" id="{3B1C10A5-836E-6271-47E4-302113C62980}"/>
              </a:ext>
            </a:extLst>
          </p:cNvPr>
          <p:cNvSpPr>
            <a:spLocks noGrp="1" noChangeArrowheads="1"/>
          </p:cNvSpPr>
          <p:nvPr>
            <p:ph type="dt" sz="half" idx="10"/>
          </p:nvPr>
        </p:nvSpPr>
        <p:spPr>
          <a:ln/>
        </p:spPr>
        <p:txBody>
          <a:bodyPr/>
          <a:lstStyle>
            <a:lvl1pPr>
              <a:defRPr/>
            </a:lvl1pPr>
          </a:lstStyle>
          <a:p>
            <a:pPr>
              <a:defRPr/>
            </a:pPr>
            <a:endParaRPr lang="es-ES"/>
          </a:p>
        </p:txBody>
      </p:sp>
      <p:sp>
        <p:nvSpPr>
          <p:cNvPr id="5" name="Rectangle 12">
            <a:extLst>
              <a:ext uri="{FF2B5EF4-FFF2-40B4-BE49-F238E27FC236}">
                <a16:creationId xmlns:a16="http://schemas.microsoft.com/office/drawing/2014/main" id="{06EB8077-F274-6868-DE21-7B0437A34AC3}"/>
              </a:ext>
            </a:extLst>
          </p:cNvPr>
          <p:cNvSpPr>
            <a:spLocks noGrp="1" noChangeArrowheads="1"/>
          </p:cNvSpPr>
          <p:nvPr>
            <p:ph type="ftr" sz="quarter" idx="11"/>
          </p:nvPr>
        </p:nvSpPr>
        <p:spPr>
          <a:ln/>
        </p:spPr>
        <p:txBody>
          <a:bodyPr/>
          <a:lstStyle>
            <a:lvl1pPr>
              <a:defRPr/>
            </a:lvl1pPr>
          </a:lstStyle>
          <a:p>
            <a:pPr>
              <a:defRPr/>
            </a:pPr>
            <a:endParaRPr lang="es-ES"/>
          </a:p>
        </p:txBody>
      </p:sp>
      <p:sp>
        <p:nvSpPr>
          <p:cNvPr id="6" name="Rectangle 13">
            <a:extLst>
              <a:ext uri="{FF2B5EF4-FFF2-40B4-BE49-F238E27FC236}">
                <a16:creationId xmlns:a16="http://schemas.microsoft.com/office/drawing/2014/main" id="{BFDE1EBC-2E9B-12BC-8C8F-C6989EE18B5C}"/>
              </a:ext>
            </a:extLst>
          </p:cNvPr>
          <p:cNvSpPr>
            <a:spLocks noGrp="1" noChangeArrowheads="1"/>
          </p:cNvSpPr>
          <p:nvPr>
            <p:ph type="sldNum" sz="quarter" idx="12"/>
          </p:nvPr>
        </p:nvSpPr>
        <p:spPr>
          <a:ln/>
        </p:spPr>
        <p:txBody>
          <a:bodyPr/>
          <a:lstStyle>
            <a:lvl1pPr>
              <a:defRPr/>
            </a:lvl1pPr>
          </a:lstStyle>
          <a:p>
            <a:pPr>
              <a:defRPr/>
            </a:pPr>
            <a:fld id="{CA551D6F-5182-40C6-8215-37E3F98A5B6C}" type="slidenum">
              <a:rPr lang="es-ES" altLang="en-US"/>
              <a:pPr>
                <a:defRPr/>
              </a:pPr>
              <a:t>‹Nº›</a:t>
            </a:fld>
            <a:endParaRPr lang="es-ES" altLang="en-US"/>
          </a:p>
        </p:txBody>
      </p:sp>
    </p:spTree>
    <p:extLst>
      <p:ext uri="{BB962C8B-B14F-4D97-AF65-F5344CB8AC3E}">
        <p14:creationId xmlns:p14="http://schemas.microsoft.com/office/powerpoint/2010/main" val="921767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FBC219-C8D6-92DF-08F9-3F4DC423507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a:extLst>
              <a:ext uri="{FF2B5EF4-FFF2-40B4-BE49-F238E27FC236}">
                <a16:creationId xmlns:a16="http://schemas.microsoft.com/office/drawing/2014/main" id="{DC543128-6497-8D77-E8B6-FDE7F42BC8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5EE2372B-DE77-1EC3-25BE-436CAA8E1E62}"/>
              </a:ext>
            </a:extLst>
          </p:cNvPr>
          <p:cNvSpPr>
            <a:spLocks noGrp="1"/>
          </p:cNvSpPr>
          <p:nvPr>
            <p:ph type="dt" sz="half" idx="10"/>
          </p:nvPr>
        </p:nvSpPr>
        <p:spPr/>
        <p:txBody>
          <a:bodyPr/>
          <a:lstStyle/>
          <a:p>
            <a:fld id="{226CD493-A3C6-4DED-AF80-FA859438E9EE}" type="datetimeFigureOut">
              <a:rPr lang="es-ES" smtClean="0"/>
              <a:t>08/04/2026</a:t>
            </a:fld>
            <a:endParaRPr lang="es-ES"/>
          </a:p>
        </p:txBody>
      </p:sp>
      <p:sp>
        <p:nvSpPr>
          <p:cNvPr id="5" name="Marcador de pie de página 4">
            <a:extLst>
              <a:ext uri="{FF2B5EF4-FFF2-40B4-BE49-F238E27FC236}">
                <a16:creationId xmlns:a16="http://schemas.microsoft.com/office/drawing/2014/main" id="{B39B1254-3AC4-CCE7-BB3F-9E1D5816775F}"/>
              </a:ext>
            </a:extLst>
          </p:cNvPr>
          <p:cNvSpPr>
            <a:spLocks noGrp="1"/>
          </p:cNvSpPr>
          <p:nvPr>
            <p:ph type="ftr" sz="quarter" idx="11"/>
          </p:nvPr>
        </p:nvSpPr>
        <p:spPr/>
        <p:txBody>
          <a:bodyPr/>
          <a:lstStyle/>
          <a:p>
            <a:endParaRPr lang="es-ES"/>
          </a:p>
        </p:txBody>
      </p:sp>
      <p:sp>
        <p:nvSpPr>
          <p:cNvPr id="6" name="Marcador de número de diapositiva 5">
            <a:extLst>
              <a:ext uri="{FF2B5EF4-FFF2-40B4-BE49-F238E27FC236}">
                <a16:creationId xmlns:a16="http://schemas.microsoft.com/office/drawing/2014/main" id="{93A9577B-2238-0528-ACB7-153CD38AF753}"/>
              </a:ext>
            </a:extLst>
          </p:cNvPr>
          <p:cNvSpPr>
            <a:spLocks noGrp="1"/>
          </p:cNvSpPr>
          <p:nvPr>
            <p:ph type="sldNum" sz="quarter" idx="12"/>
          </p:nvPr>
        </p:nvSpPr>
        <p:spPr/>
        <p:txBody>
          <a:bodyPr/>
          <a:lstStyle/>
          <a:p>
            <a:fld id="{FB1DED61-7181-4DF0-AEFA-9A61E47CC189}" type="slidenum">
              <a:rPr lang="es-ES" smtClean="0"/>
              <a:t>‹Nº›</a:t>
            </a:fld>
            <a:endParaRPr lang="es-ES"/>
          </a:p>
        </p:txBody>
      </p:sp>
    </p:spTree>
    <p:extLst>
      <p:ext uri="{BB962C8B-B14F-4D97-AF65-F5344CB8AC3E}">
        <p14:creationId xmlns:p14="http://schemas.microsoft.com/office/powerpoint/2010/main" val="968476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4DE38D-7BB0-6E8F-F21B-E410FC8A13A9}"/>
              </a:ext>
            </a:extLst>
          </p:cNvPr>
          <p:cNvSpPr>
            <a:spLocks noGrp="1"/>
          </p:cNvSpPr>
          <p:nvPr>
            <p:ph type="title"/>
          </p:nvPr>
        </p:nvSpPr>
        <p:spPr/>
        <p:txBody>
          <a:body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13D68E15-C8A2-06FA-D3B6-2E5BAE1A055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a:extLst>
              <a:ext uri="{FF2B5EF4-FFF2-40B4-BE49-F238E27FC236}">
                <a16:creationId xmlns:a16="http://schemas.microsoft.com/office/drawing/2014/main" id="{315D57B2-F0AC-8B87-4CE4-8F1662D9EFF1}"/>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a:extLst>
              <a:ext uri="{FF2B5EF4-FFF2-40B4-BE49-F238E27FC236}">
                <a16:creationId xmlns:a16="http://schemas.microsoft.com/office/drawing/2014/main" id="{FAADD811-B7DA-2307-04D1-D10EF7A2BD76}"/>
              </a:ext>
            </a:extLst>
          </p:cNvPr>
          <p:cNvSpPr>
            <a:spLocks noGrp="1"/>
          </p:cNvSpPr>
          <p:nvPr>
            <p:ph type="dt" sz="half" idx="10"/>
          </p:nvPr>
        </p:nvSpPr>
        <p:spPr/>
        <p:txBody>
          <a:bodyPr/>
          <a:lstStyle/>
          <a:p>
            <a:fld id="{226CD493-A3C6-4DED-AF80-FA859438E9EE}" type="datetimeFigureOut">
              <a:rPr lang="es-ES" smtClean="0"/>
              <a:t>08/04/2026</a:t>
            </a:fld>
            <a:endParaRPr lang="es-ES"/>
          </a:p>
        </p:txBody>
      </p:sp>
      <p:sp>
        <p:nvSpPr>
          <p:cNvPr id="6" name="Marcador de pie de página 5">
            <a:extLst>
              <a:ext uri="{FF2B5EF4-FFF2-40B4-BE49-F238E27FC236}">
                <a16:creationId xmlns:a16="http://schemas.microsoft.com/office/drawing/2014/main" id="{5283E6F8-CF02-0AAE-113A-AC28717DBE3C}"/>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0DC3BA1A-2432-2CFC-8F7A-451B87AF13D1}"/>
              </a:ext>
            </a:extLst>
          </p:cNvPr>
          <p:cNvSpPr>
            <a:spLocks noGrp="1"/>
          </p:cNvSpPr>
          <p:nvPr>
            <p:ph type="sldNum" sz="quarter" idx="12"/>
          </p:nvPr>
        </p:nvSpPr>
        <p:spPr/>
        <p:txBody>
          <a:bodyPr/>
          <a:lstStyle/>
          <a:p>
            <a:fld id="{FB1DED61-7181-4DF0-AEFA-9A61E47CC189}" type="slidenum">
              <a:rPr lang="es-ES" smtClean="0"/>
              <a:t>‹Nº›</a:t>
            </a:fld>
            <a:endParaRPr lang="es-ES"/>
          </a:p>
        </p:txBody>
      </p:sp>
    </p:spTree>
    <p:extLst>
      <p:ext uri="{BB962C8B-B14F-4D97-AF65-F5344CB8AC3E}">
        <p14:creationId xmlns:p14="http://schemas.microsoft.com/office/powerpoint/2010/main" val="1621681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FA43C9-9EB0-3661-AD7F-AA166DF3BE24}"/>
              </a:ext>
            </a:extLst>
          </p:cNvPr>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AD58F4AF-382E-A424-8CFC-CC512B8E05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76D3E1C0-5734-B11A-4EC1-D657CE731B8D}"/>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a:extLst>
              <a:ext uri="{FF2B5EF4-FFF2-40B4-BE49-F238E27FC236}">
                <a16:creationId xmlns:a16="http://schemas.microsoft.com/office/drawing/2014/main" id="{E20A7285-FA42-CE6A-9010-906F5D772F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13FB723D-F281-855E-F9E6-5A4BA56FA2A3}"/>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a:extLst>
              <a:ext uri="{FF2B5EF4-FFF2-40B4-BE49-F238E27FC236}">
                <a16:creationId xmlns:a16="http://schemas.microsoft.com/office/drawing/2014/main" id="{D00BDA72-D11A-6960-4670-F8D436ABBE30}"/>
              </a:ext>
            </a:extLst>
          </p:cNvPr>
          <p:cNvSpPr>
            <a:spLocks noGrp="1"/>
          </p:cNvSpPr>
          <p:nvPr>
            <p:ph type="dt" sz="half" idx="10"/>
          </p:nvPr>
        </p:nvSpPr>
        <p:spPr/>
        <p:txBody>
          <a:bodyPr/>
          <a:lstStyle/>
          <a:p>
            <a:fld id="{226CD493-A3C6-4DED-AF80-FA859438E9EE}" type="datetimeFigureOut">
              <a:rPr lang="es-ES" smtClean="0"/>
              <a:t>08/04/2026</a:t>
            </a:fld>
            <a:endParaRPr lang="es-ES"/>
          </a:p>
        </p:txBody>
      </p:sp>
      <p:sp>
        <p:nvSpPr>
          <p:cNvPr id="8" name="Marcador de pie de página 7">
            <a:extLst>
              <a:ext uri="{FF2B5EF4-FFF2-40B4-BE49-F238E27FC236}">
                <a16:creationId xmlns:a16="http://schemas.microsoft.com/office/drawing/2014/main" id="{5133D2E3-E011-D299-A07E-0DBF51564F22}"/>
              </a:ext>
            </a:extLst>
          </p:cNvPr>
          <p:cNvSpPr>
            <a:spLocks noGrp="1"/>
          </p:cNvSpPr>
          <p:nvPr>
            <p:ph type="ftr" sz="quarter" idx="11"/>
          </p:nvPr>
        </p:nvSpPr>
        <p:spPr/>
        <p:txBody>
          <a:bodyPr/>
          <a:lstStyle/>
          <a:p>
            <a:endParaRPr lang="es-ES"/>
          </a:p>
        </p:txBody>
      </p:sp>
      <p:sp>
        <p:nvSpPr>
          <p:cNvPr id="9" name="Marcador de número de diapositiva 8">
            <a:extLst>
              <a:ext uri="{FF2B5EF4-FFF2-40B4-BE49-F238E27FC236}">
                <a16:creationId xmlns:a16="http://schemas.microsoft.com/office/drawing/2014/main" id="{6174F19D-117E-1599-CA3F-3C5A0EE7655F}"/>
              </a:ext>
            </a:extLst>
          </p:cNvPr>
          <p:cNvSpPr>
            <a:spLocks noGrp="1"/>
          </p:cNvSpPr>
          <p:nvPr>
            <p:ph type="sldNum" sz="quarter" idx="12"/>
          </p:nvPr>
        </p:nvSpPr>
        <p:spPr/>
        <p:txBody>
          <a:bodyPr/>
          <a:lstStyle/>
          <a:p>
            <a:fld id="{FB1DED61-7181-4DF0-AEFA-9A61E47CC189}" type="slidenum">
              <a:rPr lang="es-ES" smtClean="0"/>
              <a:t>‹Nº›</a:t>
            </a:fld>
            <a:endParaRPr lang="es-ES"/>
          </a:p>
        </p:txBody>
      </p:sp>
    </p:spTree>
    <p:extLst>
      <p:ext uri="{BB962C8B-B14F-4D97-AF65-F5344CB8AC3E}">
        <p14:creationId xmlns:p14="http://schemas.microsoft.com/office/powerpoint/2010/main" val="2895486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C085DB-33B3-F5F2-A806-138A0C0F9477}"/>
              </a:ext>
            </a:extLst>
          </p:cNvPr>
          <p:cNvSpPr>
            <a:spLocks noGrp="1"/>
          </p:cNvSpPr>
          <p:nvPr>
            <p:ph type="title"/>
          </p:nvPr>
        </p:nvSpPr>
        <p:spPr/>
        <p:txBody>
          <a:bodyPr/>
          <a:lstStyle/>
          <a:p>
            <a:r>
              <a:rPr lang="es-ES"/>
              <a:t>Haga clic para modificar el estilo de título del patrón</a:t>
            </a:r>
          </a:p>
        </p:txBody>
      </p:sp>
      <p:sp>
        <p:nvSpPr>
          <p:cNvPr id="3" name="Marcador de fecha 2">
            <a:extLst>
              <a:ext uri="{FF2B5EF4-FFF2-40B4-BE49-F238E27FC236}">
                <a16:creationId xmlns:a16="http://schemas.microsoft.com/office/drawing/2014/main" id="{4B527945-C171-D19A-E0EB-B7C879A822D5}"/>
              </a:ext>
            </a:extLst>
          </p:cNvPr>
          <p:cNvSpPr>
            <a:spLocks noGrp="1"/>
          </p:cNvSpPr>
          <p:nvPr>
            <p:ph type="dt" sz="half" idx="10"/>
          </p:nvPr>
        </p:nvSpPr>
        <p:spPr/>
        <p:txBody>
          <a:bodyPr/>
          <a:lstStyle/>
          <a:p>
            <a:fld id="{226CD493-A3C6-4DED-AF80-FA859438E9EE}" type="datetimeFigureOut">
              <a:rPr lang="es-ES" smtClean="0"/>
              <a:t>08/04/2026</a:t>
            </a:fld>
            <a:endParaRPr lang="es-ES"/>
          </a:p>
        </p:txBody>
      </p:sp>
      <p:sp>
        <p:nvSpPr>
          <p:cNvPr id="4" name="Marcador de pie de página 3">
            <a:extLst>
              <a:ext uri="{FF2B5EF4-FFF2-40B4-BE49-F238E27FC236}">
                <a16:creationId xmlns:a16="http://schemas.microsoft.com/office/drawing/2014/main" id="{14572ED0-E97D-4571-E64F-7DB5F508D5D6}"/>
              </a:ext>
            </a:extLst>
          </p:cNvPr>
          <p:cNvSpPr>
            <a:spLocks noGrp="1"/>
          </p:cNvSpPr>
          <p:nvPr>
            <p:ph type="ftr" sz="quarter" idx="11"/>
          </p:nvPr>
        </p:nvSpPr>
        <p:spPr/>
        <p:txBody>
          <a:bodyPr/>
          <a:lstStyle/>
          <a:p>
            <a:endParaRPr lang="es-ES"/>
          </a:p>
        </p:txBody>
      </p:sp>
      <p:sp>
        <p:nvSpPr>
          <p:cNvPr id="5" name="Marcador de número de diapositiva 4">
            <a:extLst>
              <a:ext uri="{FF2B5EF4-FFF2-40B4-BE49-F238E27FC236}">
                <a16:creationId xmlns:a16="http://schemas.microsoft.com/office/drawing/2014/main" id="{3D69A33D-D03E-9CB1-385F-BEBDD3C13A67}"/>
              </a:ext>
            </a:extLst>
          </p:cNvPr>
          <p:cNvSpPr>
            <a:spLocks noGrp="1"/>
          </p:cNvSpPr>
          <p:nvPr>
            <p:ph type="sldNum" sz="quarter" idx="12"/>
          </p:nvPr>
        </p:nvSpPr>
        <p:spPr/>
        <p:txBody>
          <a:bodyPr/>
          <a:lstStyle/>
          <a:p>
            <a:fld id="{FB1DED61-7181-4DF0-AEFA-9A61E47CC189}" type="slidenum">
              <a:rPr lang="es-ES" smtClean="0"/>
              <a:t>‹Nº›</a:t>
            </a:fld>
            <a:endParaRPr lang="es-ES"/>
          </a:p>
        </p:txBody>
      </p:sp>
    </p:spTree>
    <p:extLst>
      <p:ext uri="{BB962C8B-B14F-4D97-AF65-F5344CB8AC3E}">
        <p14:creationId xmlns:p14="http://schemas.microsoft.com/office/powerpoint/2010/main" val="1846646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1E24A562-325D-57AF-7AFF-3498875AB87C}"/>
              </a:ext>
            </a:extLst>
          </p:cNvPr>
          <p:cNvSpPr>
            <a:spLocks noGrp="1"/>
          </p:cNvSpPr>
          <p:nvPr>
            <p:ph type="dt" sz="half" idx="10"/>
          </p:nvPr>
        </p:nvSpPr>
        <p:spPr/>
        <p:txBody>
          <a:bodyPr/>
          <a:lstStyle/>
          <a:p>
            <a:fld id="{226CD493-A3C6-4DED-AF80-FA859438E9EE}" type="datetimeFigureOut">
              <a:rPr lang="es-ES" smtClean="0"/>
              <a:t>08/04/2026</a:t>
            </a:fld>
            <a:endParaRPr lang="es-ES"/>
          </a:p>
        </p:txBody>
      </p:sp>
      <p:sp>
        <p:nvSpPr>
          <p:cNvPr id="3" name="Marcador de pie de página 2">
            <a:extLst>
              <a:ext uri="{FF2B5EF4-FFF2-40B4-BE49-F238E27FC236}">
                <a16:creationId xmlns:a16="http://schemas.microsoft.com/office/drawing/2014/main" id="{67ED6982-F75E-036E-5C1C-EC4C10404436}"/>
              </a:ext>
            </a:extLst>
          </p:cNvPr>
          <p:cNvSpPr>
            <a:spLocks noGrp="1"/>
          </p:cNvSpPr>
          <p:nvPr>
            <p:ph type="ftr" sz="quarter" idx="11"/>
          </p:nvPr>
        </p:nvSpPr>
        <p:spPr/>
        <p:txBody>
          <a:bodyPr/>
          <a:lstStyle/>
          <a:p>
            <a:endParaRPr lang="es-ES"/>
          </a:p>
        </p:txBody>
      </p:sp>
      <p:sp>
        <p:nvSpPr>
          <p:cNvPr id="4" name="Marcador de número de diapositiva 3">
            <a:extLst>
              <a:ext uri="{FF2B5EF4-FFF2-40B4-BE49-F238E27FC236}">
                <a16:creationId xmlns:a16="http://schemas.microsoft.com/office/drawing/2014/main" id="{34904D09-EDFF-C39D-23C6-265E74433594}"/>
              </a:ext>
            </a:extLst>
          </p:cNvPr>
          <p:cNvSpPr>
            <a:spLocks noGrp="1"/>
          </p:cNvSpPr>
          <p:nvPr>
            <p:ph type="sldNum" sz="quarter" idx="12"/>
          </p:nvPr>
        </p:nvSpPr>
        <p:spPr/>
        <p:txBody>
          <a:bodyPr/>
          <a:lstStyle/>
          <a:p>
            <a:fld id="{FB1DED61-7181-4DF0-AEFA-9A61E47CC189}" type="slidenum">
              <a:rPr lang="es-ES" smtClean="0"/>
              <a:t>‹Nº›</a:t>
            </a:fld>
            <a:endParaRPr lang="es-ES"/>
          </a:p>
        </p:txBody>
      </p:sp>
    </p:spTree>
    <p:extLst>
      <p:ext uri="{BB962C8B-B14F-4D97-AF65-F5344CB8AC3E}">
        <p14:creationId xmlns:p14="http://schemas.microsoft.com/office/powerpoint/2010/main" val="915744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33BD27-DB0F-8727-478B-1F43D33A827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a:extLst>
              <a:ext uri="{FF2B5EF4-FFF2-40B4-BE49-F238E27FC236}">
                <a16:creationId xmlns:a16="http://schemas.microsoft.com/office/drawing/2014/main" id="{81F20A42-AF5F-52A6-51AF-84A2E44EC1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a:extLst>
              <a:ext uri="{FF2B5EF4-FFF2-40B4-BE49-F238E27FC236}">
                <a16:creationId xmlns:a16="http://schemas.microsoft.com/office/drawing/2014/main" id="{73F175E8-F7F0-6FBA-93EB-FA89A95977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998B798-138A-6F68-1D79-9A008D824849}"/>
              </a:ext>
            </a:extLst>
          </p:cNvPr>
          <p:cNvSpPr>
            <a:spLocks noGrp="1"/>
          </p:cNvSpPr>
          <p:nvPr>
            <p:ph type="dt" sz="half" idx="10"/>
          </p:nvPr>
        </p:nvSpPr>
        <p:spPr/>
        <p:txBody>
          <a:bodyPr/>
          <a:lstStyle/>
          <a:p>
            <a:fld id="{226CD493-A3C6-4DED-AF80-FA859438E9EE}" type="datetimeFigureOut">
              <a:rPr lang="es-ES" smtClean="0"/>
              <a:t>08/04/2026</a:t>
            </a:fld>
            <a:endParaRPr lang="es-ES"/>
          </a:p>
        </p:txBody>
      </p:sp>
      <p:sp>
        <p:nvSpPr>
          <p:cNvPr id="6" name="Marcador de pie de página 5">
            <a:extLst>
              <a:ext uri="{FF2B5EF4-FFF2-40B4-BE49-F238E27FC236}">
                <a16:creationId xmlns:a16="http://schemas.microsoft.com/office/drawing/2014/main" id="{6BEB4BAB-4391-6FF9-5CE1-D45FFC15AEC1}"/>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9306942E-DFF4-B02E-A939-D1E0CC63FD47}"/>
              </a:ext>
            </a:extLst>
          </p:cNvPr>
          <p:cNvSpPr>
            <a:spLocks noGrp="1"/>
          </p:cNvSpPr>
          <p:nvPr>
            <p:ph type="sldNum" sz="quarter" idx="12"/>
          </p:nvPr>
        </p:nvSpPr>
        <p:spPr/>
        <p:txBody>
          <a:bodyPr/>
          <a:lstStyle/>
          <a:p>
            <a:fld id="{FB1DED61-7181-4DF0-AEFA-9A61E47CC189}" type="slidenum">
              <a:rPr lang="es-ES" smtClean="0"/>
              <a:t>‹Nº›</a:t>
            </a:fld>
            <a:endParaRPr lang="es-ES"/>
          </a:p>
        </p:txBody>
      </p:sp>
    </p:spTree>
    <p:extLst>
      <p:ext uri="{BB962C8B-B14F-4D97-AF65-F5344CB8AC3E}">
        <p14:creationId xmlns:p14="http://schemas.microsoft.com/office/powerpoint/2010/main" val="1178872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C43CDA-3AB2-73C4-A2E4-DF66F9FB11B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a:extLst>
              <a:ext uri="{FF2B5EF4-FFF2-40B4-BE49-F238E27FC236}">
                <a16:creationId xmlns:a16="http://schemas.microsoft.com/office/drawing/2014/main" id="{904C7929-1E15-2C6A-340F-CAAA4FDF7D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a:extLst>
              <a:ext uri="{FF2B5EF4-FFF2-40B4-BE49-F238E27FC236}">
                <a16:creationId xmlns:a16="http://schemas.microsoft.com/office/drawing/2014/main" id="{5ADA1046-8E6D-A8ED-B257-B4D84845F2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0FFE155-4119-E7B1-8C1C-909C2750FA21}"/>
              </a:ext>
            </a:extLst>
          </p:cNvPr>
          <p:cNvSpPr>
            <a:spLocks noGrp="1"/>
          </p:cNvSpPr>
          <p:nvPr>
            <p:ph type="dt" sz="half" idx="10"/>
          </p:nvPr>
        </p:nvSpPr>
        <p:spPr/>
        <p:txBody>
          <a:bodyPr/>
          <a:lstStyle/>
          <a:p>
            <a:fld id="{226CD493-A3C6-4DED-AF80-FA859438E9EE}" type="datetimeFigureOut">
              <a:rPr lang="es-ES" smtClean="0"/>
              <a:t>08/04/2026</a:t>
            </a:fld>
            <a:endParaRPr lang="es-ES"/>
          </a:p>
        </p:txBody>
      </p:sp>
      <p:sp>
        <p:nvSpPr>
          <p:cNvPr id="6" name="Marcador de pie de página 5">
            <a:extLst>
              <a:ext uri="{FF2B5EF4-FFF2-40B4-BE49-F238E27FC236}">
                <a16:creationId xmlns:a16="http://schemas.microsoft.com/office/drawing/2014/main" id="{6372BFC6-5251-A76B-721F-7C0E91785D66}"/>
              </a:ext>
            </a:extLst>
          </p:cNvPr>
          <p:cNvSpPr>
            <a:spLocks noGrp="1"/>
          </p:cNvSpPr>
          <p:nvPr>
            <p:ph type="ftr" sz="quarter" idx="11"/>
          </p:nvPr>
        </p:nvSpPr>
        <p:spPr/>
        <p:txBody>
          <a:bodyPr/>
          <a:lstStyle/>
          <a:p>
            <a:endParaRPr lang="es-ES"/>
          </a:p>
        </p:txBody>
      </p:sp>
      <p:sp>
        <p:nvSpPr>
          <p:cNvPr id="7" name="Marcador de número de diapositiva 6">
            <a:extLst>
              <a:ext uri="{FF2B5EF4-FFF2-40B4-BE49-F238E27FC236}">
                <a16:creationId xmlns:a16="http://schemas.microsoft.com/office/drawing/2014/main" id="{F7AE2577-8108-3519-9E35-D16F632FF791}"/>
              </a:ext>
            </a:extLst>
          </p:cNvPr>
          <p:cNvSpPr>
            <a:spLocks noGrp="1"/>
          </p:cNvSpPr>
          <p:nvPr>
            <p:ph type="sldNum" sz="quarter" idx="12"/>
          </p:nvPr>
        </p:nvSpPr>
        <p:spPr/>
        <p:txBody>
          <a:bodyPr/>
          <a:lstStyle/>
          <a:p>
            <a:fld id="{FB1DED61-7181-4DF0-AEFA-9A61E47CC189}" type="slidenum">
              <a:rPr lang="es-ES" smtClean="0"/>
              <a:t>‹Nº›</a:t>
            </a:fld>
            <a:endParaRPr lang="es-ES"/>
          </a:p>
        </p:txBody>
      </p:sp>
    </p:spTree>
    <p:extLst>
      <p:ext uri="{BB962C8B-B14F-4D97-AF65-F5344CB8AC3E}">
        <p14:creationId xmlns:p14="http://schemas.microsoft.com/office/powerpoint/2010/main" val="495074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7E5381F0-D6D5-9BE3-49BF-B0F96F2B3D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a:extLst>
              <a:ext uri="{FF2B5EF4-FFF2-40B4-BE49-F238E27FC236}">
                <a16:creationId xmlns:a16="http://schemas.microsoft.com/office/drawing/2014/main" id="{2D8C663F-5E7F-677A-3E58-72891A705F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a:extLst>
              <a:ext uri="{FF2B5EF4-FFF2-40B4-BE49-F238E27FC236}">
                <a16:creationId xmlns:a16="http://schemas.microsoft.com/office/drawing/2014/main" id="{6BD40C62-294D-4414-9966-542F61C54E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6CD493-A3C6-4DED-AF80-FA859438E9EE}" type="datetimeFigureOut">
              <a:rPr lang="es-ES" smtClean="0"/>
              <a:t>08/04/2026</a:t>
            </a:fld>
            <a:endParaRPr lang="es-ES"/>
          </a:p>
        </p:txBody>
      </p:sp>
      <p:sp>
        <p:nvSpPr>
          <p:cNvPr id="5" name="Marcador de pie de página 4">
            <a:extLst>
              <a:ext uri="{FF2B5EF4-FFF2-40B4-BE49-F238E27FC236}">
                <a16:creationId xmlns:a16="http://schemas.microsoft.com/office/drawing/2014/main" id="{6D53B3BB-3AE9-2A22-EF45-2E2DC8223D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a:extLst>
              <a:ext uri="{FF2B5EF4-FFF2-40B4-BE49-F238E27FC236}">
                <a16:creationId xmlns:a16="http://schemas.microsoft.com/office/drawing/2014/main" id="{04A79664-78CD-D8B4-C026-FA7FA3307B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1DED61-7181-4DF0-AEFA-9A61E47CC189}" type="slidenum">
              <a:rPr lang="es-ES" smtClean="0"/>
              <a:t>‹Nº›</a:t>
            </a:fld>
            <a:endParaRPr lang="es-ES"/>
          </a:p>
        </p:txBody>
      </p:sp>
    </p:spTree>
    <p:extLst>
      <p:ext uri="{BB962C8B-B14F-4D97-AF65-F5344CB8AC3E}">
        <p14:creationId xmlns:p14="http://schemas.microsoft.com/office/powerpoint/2010/main" val="3420186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1E451DF-E98E-5F03-C6CE-2845EACF7E5F}"/>
              </a:ext>
            </a:extLst>
          </p:cNvPr>
          <p:cNvSpPr>
            <a:spLocks noChangeArrowheads="1"/>
          </p:cNvSpPr>
          <p:nvPr/>
        </p:nvSpPr>
        <p:spPr bwMode="ltGray">
          <a:xfrm>
            <a:off x="556684" y="1098551"/>
            <a:ext cx="584200" cy="474663"/>
          </a:xfrm>
          <a:prstGeom prst="rect">
            <a:avLst/>
          </a:prstGeom>
          <a:solidFill>
            <a:schemeClr val="accent2"/>
          </a:soli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s-ES" altLang="en-US" sz="2400">
              <a:latin typeface="Tahoma" panose="020B0604030504040204" pitchFamily="34" charset="0"/>
            </a:endParaRPr>
          </a:p>
        </p:txBody>
      </p:sp>
      <p:sp>
        <p:nvSpPr>
          <p:cNvPr id="2051" name="Rectangle 3">
            <a:extLst>
              <a:ext uri="{FF2B5EF4-FFF2-40B4-BE49-F238E27FC236}">
                <a16:creationId xmlns:a16="http://schemas.microsoft.com/office/drawing/2014/main" id="{DA3A686D-F780-92A6-E08C-921D8F3FD06E}"/>
              </a:ext>
            </a:extLst>
          </p:cNvPr>
          <p:cNvSpPr>
            <a:spLocks noChangeArrowheads="1"/>
          </p:cNvSpPr>
          <p:nvPr/>
        </p:nvSpPr>
        <p:spPr bwMode="ltGray">
          <a:xfrm>
            <a:off x="1066801" y="1098551"/>
            <a:ext cx="438151" cy="474663"/>
          </a:xfrm>
          <a:prstGeom prst="rect">
            <a:avLst/>
          </a:prstGeom>
          <a:gradFill rotWithShape="0">
            <a:gsLst>
              <a:gs pos="0">
                <a:schemeClr val="accent2"/>
              </a:gs>
              <a:gs pos="100000">
                <a:schemeClr val="bg1"/>
              </a:gs>
            </a:gsLst>
            <a:lin ang="0" scaled="1"/>
          </a:gra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s-ES" altLang="en-US" sz="2400">
              <a:latin typeface="Tahoma" panose="020B0604030504040204" pitchFamily="34" charset="0"/>
            </a:endParaRPr>
          </a:p>
        </p:txBody>
      </p:sp>
      <p:sp>
        <p:nvSpPr>
          <p:cNvPr id="2052" name="Rectangle 4">
            <a:extLst>
              <a:ext uri="{FF2B5EF4-FFF2-40B4-BE49-F238E27FC236}">
                <a16:creationId xmlns:a16="http://schemas.microsoft.com/office/drawing/2014/main" id="{1CF0D57B-D0C5-4423-CAB9-AB2F3EB40613}"/>
              </a:ext>
            </a:extLst>
          </p:cNvPr>
          <p:cNvSpPr>
            <a:spLocks noChangeArrowheads="1"/>
          </p:cNvSpPr>
          <p:nvPr/>
        </p:nvSpPr>
        <p:spPr bwMode="ltGray">
          <a:xfrm>
            <a:off x="721785" y="1520826"/>
            <a:ext cx="563033" cy="474663"/>
          </a:xfrm>
          <a:prstGeom prst="rect">
            <a:avLst/>
          </a:prstGeom>
          <a:solidFill>
            <a:schemeClr val="folHlink"/>
          </a:soli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s-ES" altLang="en-US" sz="2400">
              <a:latin typeface="Tahoma" panose="020B0604030504040204" pitchFamily="34" charset="0"/>
            </a:endParaRPr>
          </a:p>
        </p:txBody>
      </p:sp>
      <p:sp>
        <p:nvSpPr>
          <p:cNvPr id="2053" name="Rectangle 5">
            <a:extLst>
              <a:ext uri="{FF2B5EF4-FFF2-40B4-BE49-F238E27FC236}">
                <a16:creationId xmlns:a16="http://schemas.microsoft.com/office/drawing/2014/main" id="{C1A62BAA-72B9-5AD6-7480-CC9E5A636EDA}"/>
              </a:ext>
            </a:extLst>
          </p:cNvPr>
          <p:cNvSpPr>
            <a:spLocks noChangeArrowheads="1"/>
          </p:cNvSpPr>
          <p:nvPr/>
        </p:nvSpPr>
        <p:spPr bwMode="ltGray">
          <a:xfrm>
            <a:off x="1214967" y="1520826"/>
            <a:ext cx="491067" cy="474663"/>
          </a:xfrm>
          <a:prstGeom prst="rect">
            <a:avLst/>
          </a:prstGeom>
          <a:gradFill rotWithShape="0">
            <a:gsLst>
              <a:gs pos="0">
                <a:schemeClr val="folHlink"/>
              </a:gs>
              <a:gs pos="100000">
                <a:schemeClr val="bg1"/>
              </a:gs>
            </a:gsLst>
            <a:lin ang="0" scaled="1"/>
          </a:gra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s-ES" altLang="en-US" sz="2400">
              <a:latin typeface="Tahoma" panose="020B0604030504040204" pitchFamily="34" charset="0"/>
            </a:endParaRPr>
          </a:p>
        </p:txBody>
      </p:sp>
      <p:sp>
        <p:nvSpPr>
          <p:cNvPr id="2054" name="Rectangle 6">
            <a:extLst>
              <a:ext uri="{FF2B5EF4-FFF2-40B4-BE49-F238E27FC236}">
                <a16:creationId xmlns:a16="http://schemas.microsoft.com/office/drawing/2014/main" id="{CE8857A8-068C-1ABB-8DEA-457B5ACA8B7B}"/>
              </a:ext>
            </a:extLst>
          </p:cNvPr>
          <p:cNvSpPr>
            <a:spLocks noChangeArrowheads="1"/>
          </p:cNvSpPr>
          <p:nvPr/>
        </p:nvSpPr>
        <p:spPr bwMode="ltGray">
          <a:xfrm>
            <a:off x="169333" y="1447801"/>
            <a:ext cx="747184" cy="422275"/>
          </a:xfrm>
          <a:prstGeom prst="rect">
            <a:avLst/>
          </a:prstGeom>
          <a:gradFill rotWithShape="0">
            <a:gsLst>
              <a:gs pos="0">
                <a:schemeClr val="bg1"/>
              </a:gs>
              <a:gs pos="100000">
                <a:schemeClr val="hlink"/>
              </a:gs>
            </a:gsLst>
            <a:lin ang="18900000" scaled="1"/>
          </a:gra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s-ES" altLang="en-US" sz="2400">
              <a:latin typeface="Tahoma" panose="020B0604030504040204" pitchFamily="34" charset="0"/>
            </a:endParaRPr>
          </a:p>
        </p:txBody>
      </p:sp>
      <p:sp>
        <p:nvSpPr>
          <p:cNvPr id="2055" name="Rectangle 7">
            <a:extLst>
              <a:ext uri="{FF2B5EF4-FFF2-40B4-BE49-F238E27FC236}">
                <a16:creationId xmlns:a16="http://schemas.microsoft.com/office/drawing/2014/main" id="{6110E3A0-3BC4-3CAE-8CFC-1EB1573753A2}"/>
              </a:ext>
            </a:extLst>
          </p:cNvPr>
          <p:cNvSpPr>
            <a:spLocks noChangeArrowheads="1"/>
          </p:cNvSpPr>
          <p:nvPr/>
        </p:nvSpPr>
        <p:spPr bwMode="gray">
          <a:xfrm>
            <a:off x="1016000" y="990601"/>
            <a:ext cx="42333" cy="1052513"/>
          </a:xfrm>
          <a:prstGeom prst="rect">
            <a:avLst/>
          </a:prstGeom>
          <a:solidFill>
            <a:schemeClr val="bg2"/>
          </a:soli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s-ES" altLang="en-US" sz="2400">
              <a:latin typeface="Tahoma" panose="020B0604030504040204" pitchFamily="34" charset="0"/>
            </a:endParaRPr>
          </a:p>
        </p:txBody>
      </p:sp>
      <p:sp>
        <p:nvSpPr>
          <p:cNvPr id="2056" name="Rectangle 8">
            <a:extLst>
              <a:ext uri="{FF2B5EF4-FFF2-40B4-BE49-F238E27FC236}">
                <a16:creationId xmlns:a16="http://schemas.microsoft.com/office/drawing/2014/main" id="{AB20A5FF-39CA-D6F7-FB26-12F2E94A9110}"/>
              </a:ext>
            </a:extLst>
          </p:cNvPr>
          <p:cNvSpPr>
            <a:spLocks noChangeArrowheads="1"/>
          </p:cNvSpPr>
          <p:nvPr/>
        </p:nvSpPr>
        <p:spPr bwMode="gray">
          <a:xfrm>
            <a:off x="590551" y="1781175"/>
            <a:ext cx="10968567" cy="31750"/>
          </a:xfrm>
          <a:prstGeom prst="rect">
            <a:avLst/>
          </a:prstGeom>
          <a:gradFill rotWithShape="0">
            <a:gsLst>
              <a:gs pos="0">
                <a:schemeClr val="bg2"/>
              </a:gs>
              <a:gs pos="100000">
                <a:schemeClr val="bg1"/>
              </a:gs>
            </a:gsLst>
            <a:lin ang="0" scaled="1"/>
          </a:gradFill>
          <a:ln>
            <a:noFill/>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s-ES" altLang="en-US" sz="2400">
              <a:latin typeface="Tahoma" panose="020B0604030504040204" pitchFamily="34" charset="0"/>
            </a:endParaRPr>
          </a:p>
        </p:txBody>
      </p:sp>
      <p:sp>
        <p:nvSpPr>
          <p:cNvPr id="2057" name="Rectangle 9">
            <a:extLst>
              <a:ext uri="{FF2B5EF4-FFF2-40B4-BE49-F238E27FC236}">
                <a16:creationId xmlns:a16="http://schemas.microsoft.com/office/drawing/2014/main" id="{8D0C0DE1-0456-8747-6519-1694FDD6D96D}"/>
              </a:ext>
            </a:extLst>
          </p:cNvPr>
          <p:cNvSpPr>
            <a:spLocks noGrp="1" noChangeArrowheads="1"/>
          </p:cNvSpPr>
          <p:nvPr>
            <p:ph type="title"/>
          </p:nvPr>
        </p:nvSpPr>
        <p:spPr bwMode="auto">
          <a:xfrm>
            <a:off x="1534585" y="214314"/>
            <a:ext cx="10390716"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s-ES" altLang="en-US"/>
              <a:t>Haga clic para cambiar el estilo de título	</a:t>
            </a:r>
          </a:p>
        </p:txBody>
      </p:sp>
      <p:sp>
        <p:nvSpPr>
          <p:cNvPr id="2058" name="Rectangle 10">
            <a:extLst>
              <a:ext uri="{FF2B5EF4-FFF2-40B4-BE49-F238E27FC236}">
                <a16:creationId xmlns:a16="http://schemas.microsoft.com/office/drawing/2014/main" id="{2CBEBD6F-10C9-FE55-6149-64C8F32CBD32}"/>
              </a:ext>
            </a:extLst>
          </p:cNvPr>
          <p:cNvSpPr>
            <a:spLocks noGrp="1" noChangeArrowheads="1"/>
          </p:cNvSpPr>
          <p:nvPr>
            <p:ph type="body" idx="1"/>
          </p:nvPr>
        </p:nvSpPr>
        <p:spPr bwMode="auto">
          <a:xfrm>
            <a:off x="1576917" y="2017713"/>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n-US"/>
              <a:t>Haga clic para modificar el estilo de texto del patrón</a:t>
            </a:r>
          </a:p>
          <a:p>
            <a:pPr lvl="1"/>
            <a:r>
              <a:rPr lang="es-ES" altLang="en-US"/>
              <a:t>Segundo nivel</a:t>
            </a:r>
          </a:p>
          <a:p>
            <a:pPr lvl="2"/>
            <a:r>
              <a:rPr lang="es-ES" altLang="en-US"/>
              <a:t>Tercer nivel</a:t>
            </a:r>
          </a:p>
          <a:p>
            <a:pPr lvl="3"/>
            <a:r>
              <a:rPr lang="es-ES" altLang="en-US"/>
              <a:t>Cuarto nivel</a:t>
            </a:r>
          </a:p>
          <a:p>
            <a:pPr lvl="4"/>
            <a:r>
              <a:rPr lang="es-ES" altLang="en-US"/>
              <a:t>Quinto nivel</a:t>
            </a:r>
          </a:p>
        </p:txBody>
      </p:sp>
      <p:sp>
        <p:nvSpPr>
          <p:cNvPr id="7179" name="Rectangle 11">
            <a:extLst>
              <a:ext uri="{FF2B5EF4-FFF2-40B4-BE49-F238E27FC236}">
                <a16:creationId xmlns:a16="http://schemas.microsoft.com/office/drawing/2014/main" id="{A6FA0D21-611A-59F0-1F80-245C7A4FC2BA}"/>
              </a:ext>
            </a:extLst>
          </p:cNvPr>
          <p:cNvSpPr>
            <a:spLocks noGrp="1" noChangeArrowheads="1"/>
          </p:cNvSpPr>
          <p:nvPr>
            <p:ph type="dt" sz="half" idx="2"/>
          </p:nvPr>
        </p:nvSpPr>
        <p:spPr bwMode="auto">
          <a:xfrm>
            <a:off x="1549400" y="6243638"/>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400" b="0">
                <a:latin typeface="+mn-lt"/>
              </a:defRPr>
            </a:lvl1pPr>
          </a:lstStyle>
          <a:p>
            <a:pPr>
              <a:defRPr/>
            </a:pPr>
            <a:endParaRPr lang="es-ES"/>
          </a:p>
        </p:txBody>
      </p:sp>
      <p:sp>
        <p:nvSpPr>
          <p:cNvPr id="7180" name="Rectangle 12">
            <a:extLst>
              <a:ext uri="{FF2B5EF4-FFF2-40B4-BE49-F238E27FC236}">
                <a16:creationId xmlns:a16="http://schemas.microsoft.com/office/drawing/2014/main" id="{8ACE33D1-3F77-ADF7-54AF-28AD9A2FF4D9}"/>
              </a:ext>
            </a:extLst>
          </p:cNvPr>
          <p:cNvSpPr>
            <a:spLocks noGrp="1" noChangeArrowheads="1"/>
          </p:cNvSpPr>
          <p:nvPr>
            <p:ph type="ftr" sz="quarter" idx="3"/>
          </p:nvPr>
        </p:nvSpPr>
        <p:spPr bwMode="auto">
          <a:xfrm>
            <a:off x="4876800" y="6243638"/>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fontAlgn="auto" hangingPunct="1">
              <a:spcBef>
                <a:spcPts val="0"/>
              </a:spcBef>
              <a:spcAft>
                <a:spcPts val="0"/>
              </a:spcAft>
              <a:defRPr sz="1400" b="0">
                <a:latin typeface="+mn-lt"/>
              </a:defRPr>
            </a:lvl1pPr>
          </a:lstStyle>
          <a:p>
            <a:pPr>
              <a:defRPr/>
            </a:pPr>
            <a:endParaRPr lang="es-ES"/>
          </a:p>
        </p:txBody>
      </p:sp>
      <p:sp>
        <p:nvSpPr>
          <p:cNvPr id="7181" name="Rectangle 13">
            <a:extLst>
              <a:ext uri="{FF2B5EF4-FFF2-40B4-BE49-F238E27FC236}">
                <a16:creationId xmlns:a16="http://schemas.microsoft.com/office/drawing/2014/main" id="{9694D62C-2ADF-D5A8-ED73-4E08ED6047DA}"/>
              </a:ext>
            </a:extLst>
          </p:cNvPr>
          <p:cNvSpPr>
            <a:spLocks noGrp="1" noChangeArrowheads="1"/>
          </p:cNvSpPr>
          <p:nvPr>
            <p:ph type="sldNum" sz="quarter" idx="4"/>
          </p:nvPr>
        </p:nvSpPr>
        <p:spPr bwMode="auto">
          <a:xfrm>
            <a:off x="9389533" y="6243638"/>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atin typeface="Tahoma" panose="020B0604030504040204" pitchFamily="34" charset="0"/>
              </a:defRPr>
            </a:lvl1pPr>
          </a:lstStyle>
          <a:p>
            <a:pPr>
              <a:defRPr/>
            </a:pPr>
            <a:fld id="{0A5EC706-9A27-49E9-B9C1-36CE949C2557}" type="slidenum">
              <a:rPr lang="es-ES" altLang="en-US"/>
              <a:pPr>
                <a:defRPr/>
              </a:pPr>
              <a:t>‹Nº›</a:t>
            </a:fld>
            <a:endParaRPr lang="es-ES" altLang="en-US"/>
          </a:p>
        </p:txBody>
      </p:sp>
    </p:spTree>
    <p:extLst>
      <p:ext uri="{BB962C8B-B14F-4D97-AF65-F5344CB8AC3E}">
        <p14:creationId xmlns:p14="http://schemas.microsoft.com/office/powerpoint/2010/main" val="19567454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3BFD36-1A90-511D-E387-34F6CFA4EE56}"/>
            </a:ext>
          </a:extLst>
        </p:cNvPr>
        <p:cNvGrpSpPr/>
        <p:nvPr/>
      </p:nvGrpSpPr>
      <p:grpSpPr>
        <a:xfrm>
          <a:off x="0" y="0"/>
          <a:ext cx="0" cy="0"/>
          <a:chOff x="0" y="0"/>
          <a:chExt cx="0" cy="0"/>
        </a:xfrm>
      </p:grpSpPr>
      <p:sp>
        <p:nvSpPr>
          <p:cNvPr id="2" name="Rectángulo 1">
            <a:extLst>
              <a:ext uri="{FF2B5EF4-FFF2-40B4-BE49-F238E27FC236}">
                <a16:creationId xmlns:a16="http://schemas.microsoft.com/office/drawing/2014/main" id="{4B06D7DD-7EF2-E4CF-A851-9BC3B8015C67}"/>
              </a:ext>
            </a:extLst>
          </p:cNvPr>
          <p:cNvSpPr/>
          <p:nvPr/>
        </p:nvSpPr>
        <p:spPr>
          <a:xfrm>
            <a:off x="0" y="1"/>
            <a:ext cx="12084148" cy="6670676"/>
          </a:xfrm>
          <a:prstGeom prst="rect">
            <a:avLst/>
          </a:prstGeom>
          <a:noFill/>
          <a:ln w="127000" cap="flat" cmpd="tri" algn="ctr">
            <a:solidFill>
              <a:srgbClr val="FF0000"/>
            </a:solidFill>
            <a:prstDash val="solid"/>
          </a:ln>
          <a:effectLst/>
        </p:spPr>
        <p:txBody>
          <a:bodyPr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s-MX" sz="1800" b="0" i="0" u="none" strike="noStrike" kern="0" cap="none" spc="0" normalizeH="0" baseline="0" noProof="0">
              <a:ln>
                <a:noFill/>
              </a:ln>
              <a:solidFill>
                <a:srgbClr val="FFFFFF"/>
              </a:solidFill>
              <a:effectLst/>
              <a:uLnTx/>
              <a:uFillTx/>
              <a:latin typeface="Tahoma"/>
              <a:ea typeface="+mn-ea"/>
              <a:cs typeface="+mn-cs"/>
            </a:endParaRPr>
          </a:p>
        </p:txBody>
      </p:sp>
      <p:sp>
        <p:nvSpPr>
          <p:cNvPr id="4" name="CuadroTexto 3">
            <a:extLst>
              <a:ext uri="{FF2B5EF4-FFF2-40B4-BE49-F238E27FC236}">
                <a16:creationId xmlns:a16="http://schemas.microsoft.com/office/drawing/2014/main" id="{00235080-0CAC-4AD3-0E14-B977C160453B}"/>
              </a:ext>
            </a:extLst>
          </p:cNvPr>
          <p:cNvSpPr txBox="1"/>
          <p:nvPr/>
        </p:nvSpPr>
        <p:spPr>
          <a:xfrm>
            <a:off x="1125416" y="851487"/>
            <a:ext cx="10283482" cy="1200329"/>
          </a:xfrm>
          <a:prstGeom prst="rect">
            <a:avLst/>
          </a:prstGeom>
          <a:noFill/>
        </p:spPr>
        <p:txBody>
          <a:bodyPr wrap="square">
            <a:spAutoFit/>
          </a:bodyPr>
          <a:lstStyle/>
          <a:p>
            <a:pPr algn="ctr"/>
            <a:r>
              <a:rPr lang="es-ES" sz="3600" b="1" dirty="0"/>
              <a:t>DIPLOMADO DE GESTIÓN SOCIAL PARA EL DESARROLLO III Edición </a:t>
            </a:r>
          </a:p>
        </p:txBody>
      </p:sp>
      <p:sp>
        <p:nvSpPr>
          <p:cNvPr id="5" name="CuadroTexto 4">
            <a:extLst>
              <a:ext uri="{FF2B5EF4-FFF2-40B4-BE49-F238E27FC236}">
                <a16:creationId xmlns:a16="http://schemas.microsoft.com/office/drawing/2014/main" id="{3FE3841D-5543-6326-5F5E-56CC809143D5}"/>
              </a:ext>
            </a:extLst>
          </p:cNvPr>
          <p:cNvSpPr txBox="1"/>
          <p:nvPr/>
        </p:nvSpPr>
        <p:spPr>
          <a:xfrm>
            <a:off x="1474764" y="3514808"/>
            <a:ext cx="10283482" cy="1754326"/>
          </a:xfrm>
          <a:prstGeom prst="rect">
            <a:avLst/>
          </a:prstGeom>
          <a:noFill/>
        </p:spPr>
        <p:txBody>
          <a:bodyPr wrap="square">
            <a:spAutoFit/>
          </a:bodyPr>
          <a:lstStyle/>
          <a:p>
            <a:pPr algn="ctr"/>
            <a:r>
              <a:rPr lang="es-ES" sz="3600" b="1" dirty="0"/>
              <a:t>CURSO 2 :El sistema de gestión de gobierno basado en ciencia e innovación. El Laboratorio de Innovación Pública Municipal como herramienta de gestión.</a:t>
            </a:r>
          </a:p>
        </p:txBody>
      </p:sp>
    </p:spTree>
    <p:extLst>
      <p:ext uri="{BB962C8B-B14F-4D97-AF65-F5344CB8AC3E}">
        <p14:creationId xmlns:p14="http://schemas.microsoft.com/office/powerpoint/2010/main" val="309228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2 Marcador de contenido">
            <a:extLst>
              <a:ext uri="{FF2B5EF4-FFF2-40B4-BE49-F238E27FC236}">
                <a16:creationId xmlns:a16="http://schemas.microsoft.com/office/drawing/2014/main" id="{064E9476-32AF-ADCC-4A34-BD4F9CC33330}"/>
              </a:ext>
            </a:extLst>
          </p:cNvPr>
          <p:cNvSpPr>
            <a:spLocks noGrp="1"/>
          </p:cNvSpPr>
          <p:nvPr>
            <p:ph idx="1"/>
          </p:nvPr>
        </p:nvSpPr>
        <p:spPr>
          <a:xfrm>
            <a:off x="2381250" y="2071688"/>
            <a:ext cx="7772400" cy="4286250"/>
          </a:xfrm>
          <a:ln w="28575">
            <a:solidFill>
              <a:srgbClr val="0070C0"/>
            </a:solidFill>
            <a:miter lim="800000"/>
            <a:headEnd/>
            <a:tailEnd/>
          </a:ln>
        </p:spPr>
        <p:txBody>
          <a:bodyPr/>
          <a:lstStyle/>
          <a:p>
            <a:pPr>
              <a:buFont typeface="Wingdings" panose="05000000000000000000" pitchFamily="2" charset="2"/>
              <a:buNone/>
            </a:pPr>
            <a:r>
              <a:rPr lang="es-US" altLang="en-US" b="1" dirty="0" err="1">
                <a:latin typeface="Arial Black" panose="020B0A04020102020204" pitchFamily="34" charset="0"/>
              </a:rPr>
              <a:t>Dr.C</a:t>
            </a:r>
            <a:r>
              <a:rPr lang="es-US" altLang="en-US" b="1" dirty="0">
                <a:latin typeface="Arial Black" panose="020B0A04020102020204" pitchFamily="34" charset="0"/>
              </a:rPr>
              <a:t>. María Julia Aguilar Aguilera, Profesora Titular, Jefe del Grupo de Superación de Cuadros Universidad de Artemisa. Profesora de Marxismo Leninismo e Historia </a:t>
            </a:r>
          </a:p>
          <a:p>
            <a:pPr>
              <a:buFont typeface="Wingdings" panose="05000000000000000000" pitchFamily="2" charset="2"/>
              <a:buNone/>
            </a:pPr>
            <a:r>
              <a:rPr lang="es-US" altLang="en-US" dirty="0">
                <a:solidFill>
                  <a:srgbClr val="002060"/>
                </a:solidFill>
                <a:latin typeface="Arial" panose="020B0604020202020204" pitchFamily="34" charset="0"/>
                <a:cs typeface="Arial" panose="020B0604020202020204" pitchFamily="34" charset="0"/>
              </a:rPr>
              <a:t>mariajuliaaguilar55@gmail.com</a:t>
            </a:r>
          </a:p>
          <a:p>
            <a:pPr>
              <a:buFont typeface="Wingdings" panose="05000000000000000000" pitchFamily="2" charset="2"/>
              <a:buNone/>
            </a:pPr>
            <a:endParaRPr lang="es-US" altLang="en-US" sz="4000" dirty="0">
              <a:solidFill>
                <a:srgbClr val="002060"/>
              </a:solidFill>
              <a:latin typeface="Arial" panose="020B0604020202020204" pitchFamily="34" charset="0"/>
              <a:cs typeface="Arial" panose="020B0604020202020204" pitchFamily="34" charset="0"/>
            </a:endParaRPr>
          </a:p>
          <a:p>
            <a:pPr>
              <a:buFont typeface="Wingdings" panose="05000000000000000000" pitchFamily="2" charset="2"/>
              <a:buNone/>
            </a:pPr>
            <a:r>
              <a:rPr lang="es-US" altLang="en-US" sz="4000" dirty="0">
                <a:latin typeface="Arial" panose="020B0604020202020204" pitchFamily="34" charset="0"/>
                <a:cs typeface="Arial" panose="020B0604020202020204" pitchFamily="34" charset="0"/>
              </a:rPr>
              <a:t> </a:t>
            </a:r>
          </a:p>
          <a:p>
            <a:pPr>
              <a:buFont typeface="Wingdings" panose="05000000000000000000" pitchFamily="2" charset="2"/>
              <a:buNone/>
            </a:pPr>
            <a:endParaRPr lang="es-US" altLang="en-US" sz="4000" dirty="0">
              <a:latin typeface="Arial" panose="020B0604020202020204" pitchFamily="34" charset="0"/>
              <a:cs typeface="Arial" panose="020B0604020202020204" pitchFamily="34" charset="0"/>
            </a:endParaRPr>
          </a:p>
        </p:txBody>
      </p:sp>
      <p:pic>
        <p:nvPicPr>
          <p:cNvPr id="5124" name="3 Imagen">
            <a:extLst>
              <a:ext uri="{FF2B5EF4-FFF2-40B4-BE49-F238E27FC236}">
                <a16:creationId xmlns:a16="http://schemas.microsoft.com/office/drawing/2014/main" id="{42C5B24A-3546-2D5E-8C1B-C8DC28B736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4920" y="293689"/>
            <a:ext cx="6265811"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ángulo 1">
            <a:extLst>
              <a:ext uri="{FF2B5EF4-FFF2-40B4-BE49-F238E27FC236}">
                <a16:creationId xmlns:a16="http://schemas.microsoft.com/office/drawing/2014/main" id="{1D3AD7E1-5D47-742F-8E1D-75B74E3F63AD}"/>
              </a:ext>
            </a:extLst>
          </p:cNvPr>
          <p:cNvSpPr/>
          <p:nvPr/>
        </p:nvSpPr>
        <p:spPr>
          <a:xfrm>
            <a:off x="1793876" y="293689"/>
            <a:ext cx="8588375" cy="6376987"/>
          </a:xfrm>
          <a:prstGeom prst="rect">
            <a:avLst/>
          </a:prstGeom>
          <a:noFill/>
          <a:ln w="127000" cmpd="tri">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s-MX">
              <a:solidFill>
                <a:srgbClr val="FFFFFF"/>
              </a:solidFill>
              <a:latin typeface="Tahoma"/>
            </a:endParaRPr>
          </a:p>
        </p:txBody>
      </p:sp>
      <p:sp>
        <p:nvSpPr>
          <p:cNvPr id="4" name="CuadroTexto 3">
            <a:extLst>
              <a:ext uri="{FF2B5EF4-FFF2-40B4-BE49-F238E27FC236}">
                <a16:creationId xmlns:a16="http://schemas.microsoft.com/office/drawing/2014/main" id="{90C7A911-946F-49AC-B02B-D6332817E5F6}"/>
              </a:ext>
            </a:extLst>
          </p:cNvPr>
          <p:cNvSpPr txBox="1"/>
          <p:nvPr/>
        </p:nvSpPr>
        <p:spPr>
          <a:xfrm>
            <a:off x="2757268" y="813357"/>
            <a:ext cx="7765366" cy="584775"/>
          </a:xfrm>
          <a:prstGeom prst="rect">
            <a:avLst/>
          </a:prstGeom>
          <a:noFill/>
        </p:spPr>
        <p:txBody>
          <a:bodyPr wrap="square">
            <a:spAutoFit/>
          </a:bodyPr>
          <a:lstStyle/>
          <a:p>
            <a:pPr>
              <a:buFont typeface="Wingdings" panose="05000000000000000000" pitchFamily="2" charset="2"/>
              <a:buNone/>
            </a:pPr>
            <a:r>
              <a:rPr lang="es-US" altLang="en-US" sz="3200" b="1" dirty="0">
                <a:latin typeface="Arial Black" panose="020B0A04020102020204" pitchFamily="34" charset="0"/>
              </a:rPr>
              <a:t>Profesora del curso : </a:t>
            </a: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60FE1244-DEB5-D713-355F-A8CD340913E4}"/>
              </a:ext>
            </a:extLst>
          </p:cNvPr>
          <p:cNvSpPr/>
          <p:nvPr/>
        </p:nvSpPr>
        <p:spPr>
          <a:xfrm>
            <a:off x="0" y="1"/>
            <a:ext cx="12084148" cy="6670676"/>
          </a:xfrm>
          <a:prstGeom prst="rect">
            <a:avLst/>
          </a:prstGeom>
          <a:noFill/>
          <a:ln w="127000" cap="flat" cmpd="tri" algn="ctr">
            <a:solidFill>
              <a:srgbClr val="FF0000"/>
            </a:solidFill>
            <a:prstDash val="solid"/>
          </a:ln>
          <a:effectLst/>
        </p:spPr>
        <p:txBody>
          <a:bodyPr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s-MX" sz="1800" b="0" i="0" u="none" strike="noStrike" kern="0" cap="none" spc="0" normalizeH="0" baseline="0" noProof="0">
              <a:ln>
                <a:noFill/>
              </a:ln>
              <a:solidFill>
                <a:srgbClr val="FFFFFF"/>
              </a:solidFill>
              <a:effectLst/>
              <a:uLnTx/>
              <a:uFillTx/>
              <a:latin typeface="Tahoma"/>
              <a:ea typeface="+mn-ea"/>
              <a:cs typeface="+mn-cs"/>
            </a:endParaRPr>
          </a:p>
        </p:txBody>
      </p:sp>
      <p:sp>
        <p:nvSpPr>
          <p:cNvPr id="6" name="CuadroTexto 5">
            <a:extLst>
              <a:ext uri="{FF2B5EF4-FFF2-40B4-BE49-F238E27FC236}">
                <a16:creationId xmlns:a16="http://schemas.microsoft.com/office/drawing/2014/main" id="{56412180-88DE-1811-0EE3-2186C1A4596E}"/>
              </a:ext>
            </a:extLst>
          </p:cNvPr>
          <p:cNvSpPr txBox="1"/>
          <p:nvPr/>
        </p:nvSpPr>
        <p:spPr>
          <a:xfrm>
            <a:off x="586740" y="896816"/>
            <a:ext cx="11018520" cy="5509200"/>
          </a:xfrm>
          <a:prstGeom prst="rect">
            <a:avLst/>
          </a:prstGeom>
          <a:noFill/>
        </p:spPr>
        <p:txBody>
          <a:bodyPr wrap="square">
            <a:spAutoFit/>
          </a:bodyPr>
          <a:lstStyle/>
          <a:p>
            <a:endParaRPr lang="es-ES" sz="2800" dirty="0"/>
          </a:p>
          <a:p>
            <a:r>
              <a:rPr lang="es-ES" sz="3600" dirty="0"/>
              <a:t>El sistema de gestión de gobierno basado en ciencia e innovación.  La gobernanza local para la búsqueda de soluciones creativas a problemas del desarrollo económico y social del país. </a:t>
            </a:r>
          </a:p>
          <a:p>
            <a:pPr algn="just"/>
            <a:r>
              <a:rPr lang="es-ES" sz="3600" dirty="0"/>
              <a:t>Modelo de Gobernanza de la ciencia en Cuba. Política científica de Cuba documentos normativos fundamentales. El método científico desde una perspectiva dialéctico materialista. La investigación científica en el campo de la gestión</a:t>
            </a:r>
            <a:r>
              <a:rPr lang="es-ES" sz="2800" dirty="0"/>
              <a:t>.</a:t>
            </a:r>
          </a:p>
        </p:txBody>
      </p:sp>
      <p:sp>
        <p:nvSpPr>
          <p:cNvPr id="7" name="CuadroTexto 6">
            <a:extLst>
              <a:ext uri="{FF2B5EF4-FFF2-40B4-BE49-F238E27FC236}">
                <a16:creationId xmlns:a16="http://schemas.microsoft.com/office/drawing/2014/main" id="{3ABBF042-EA32-6048-972F-51B3004BE7AF}"/>
              </a:ext>
            </a:extLst>
          </p:cNvPr>
          <p:cNvSpPr txBox="1"/>
          <p:nvPr/>
        </p:nvSpPr>
        <p:spPr>
          <a:xfrm>
            <a:off x="886265" y="317326"/>
            <a:ext cx="7765366" cy="523220"/>
          </a:xfrm>
          <a:prstGeom prst="rect">
            <a:avLst/>
          </a:prstGeom>
          <a:noFill/>
        </p:spPr>
        <p:txBody>
          <a:bodyPr wrap="square" rtlCol="0">
            <a:spAutoFit/>
          </a:bodyPr>
          <a:lstStyle/>
          <a:p>
            <a:r>
              <a:rPr lang="es-ES" sz="2800" b="1" dirty="0"/>
              <a:t>SISTEMA DE CONTENIDOS </a:t>
            </a:r>
          </a:p>
        </p:txBody>
      </p:sp>
    </p:spTree>
    <p:extLst>
      <p:ext uri="{BB962C8B-B14F-4D97-AF65-F5344CB8AC3E}">
        <p14:creationId xmlns:p14="http://schemas.microsoft.com/office/powerpoint/2010/main" val="3725400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2A707D-7BC5-2A9B-6F65-9C650E0FA6C7}"/>
            </a:ext>
          </a:extLst>
        </p:cNvPr>
        <p:cNvGrpSpPr/>
        <p:nvPr/>
      </p:nvGrpSpPr>
      <p:grpSpPr>
        <a:xfrm>
          <a:off x="0" y="0"/>
          <a:ext cx="0" cy="0"/>
          <a:chOff x="0" y="0"/>
          <a:chExt cx="0" cy="0"/>
        </a:xfrm>
      </p:grpSpPr>
      <p:sp>
        <p:nvSpPr>
          <p:cNvPr id="4" name="Rectángulo 3">
            <a:extLst>
              <a:ext uri="{FF2B5EF4-FFF2-40B4-BE49-F238E27FC236}">
                <a16:creationId xmlns:a16="http://schemas.microsoft.com/office/drawing/2014/main" id="{D3D5FCAD-646C-98FD-C1B4-3E1C1784B191}"/>
              </a:ext>
            </a:extLst>
          </p:cNvPr>
          <p:cNvSpPr/>
          <p:nvPr/>
        </p:nvSpPr>
        <p:spPr>
          <a:xfrm>
            <a:off x="0" y="1"/>
            <a:ext cx="12084148" cy="6670676"/>
          </a:xfrm>
          <a:prstGeom prst="rect">
            <a:avLst/>
          </a:prstGeom>
          <a:noFill/>
          <a:ln w="127000" cap="flat" cmpd="tri" algn="ctr">
            <a:solidFill>
              <a:srgbClr val="FF0000"/>
            </a:solidFill>
            <a:prstDash val="solid"/>
          </a:ln>
          <a:effectLst/>
        </p:spPr>
        <p:txBody>
          <a:bodyPr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s-MX" sz="1800" b="0" i="0" u="none" strike="noStrike" kern="0" cap="none" spc="0" normalizeH="0" baseline="0" noProof="0">
              <a:ln>
                <a:noFill/>
              </a:ln>
              <a:solidFill>
                <a:srgbClr val="FFFFFF"/>
              </a:solidFill>
              <a:effectLst/>
              <a:uLnTx/>
              <a:uFillTx/>
              <a:latin typeface="Tahoma"/>
              <a:ea typeface="+mn-ea"/>
              <a:cs typeface="+mn-cs"/>
            </a:endParaRPr>
          </a:p>
        </p:txBody>
      </p:sp>
      <p:sp>
        <p:nvSpPr>
          <p:cNvPr id="6" name="CuadroTexto 5">
            <a:extLst>
              <a:ext uri="{FF2B5EF4-FFF2-40B4-BE49-F238E27FC236}">
                <a16:creationId xmlns:a16="http://schemas.microsoft.com/office/drawing/2014/main" id="{61C7382B-4FCF-2C41-5DCF-DC4B2BA87150}"/>
              </a:ext>
            </a:extLst>
          </p:cNvPr>
          <p:cNvSpPr txBox="1"/>
          <p:nvPr/>
        </p:nvSpPr>
        <p:spPr>
          <a:xfrm>
            <a:off x="361657" y="1001011"/>
            <a:ext cx="11018520" cy="5509200"/>
          </a:xfrm>
          <a:prstGeom prst="rect">
            <a:avLst/>
          </a:prstGeom>
          <a:noFill/>
        </p:spPr>
        <p:txBody>
          <a:bodyPr wrap="square">
            <a:spAutoFit/>
          </a:bodyPr>
          <a:lstStyle/>
          <a:p>
            <a:pPr algn="just"/>
            <a:r>
              <a:rPr lang="es-ES" sz="3200" dirty="0"/>
              <a:t>Herramientas de gestión de gobierno: los laboratorios de innovación pública municipal (LIMP) como un ecosistema de innovación abierto (físico y virtual). La innovación como núcleo del laboratorio. Ventajas de la innovación. La innovación en las líneas estratégicas. principales características que distinguen al LIPM. Indicadores de la innovación.</a:t>
            </a:r>
          </a:p>
          <a:p>
            <a:pPr algn="just"/>
            <a:r>
              <a:rPr lang="es-ES" sz="3200" dirty="0"/>
              <a:t>Metodologías participativas de diagnóstico y diseño.  </a:t>
            </a:r>
            <a:r>
              <a:rPr lang="es-ES" sz="3200" dirty="0" err="1"/>
              <a:t>Design</a:t>
            </a:r>
            <a:r>
              <a:rPr lang="es-ES" sz="3200" dirty="0"/>
              <a:t> </a:t>
            </a:r>
            <a:r>
              <a:rPr lang="es-ES" sz="3200" dirty="0" err="1"/>
              <a:t>thinking</a:t>
            </a:r>
            <a:r>
              <a:rPr lang="es-ES" sz="3200" dirty="0"/>
              <a:t> o el diseño de pensamiento: 	empatizar,	definir, idear, prototipar y evaluar. </a:t>
            </a:r>
          </a:p>
          <a:p>
            <a:r>
              <a:rPr lang="es-ES" sz="3200" dirty="0"/>
              <a:t>Procedimiento para la implementación de los laboratorios de innovación pública municipal.</a:t>
            </a:r>
          </a:p>
        </p:txBody>
      </p:sp>
      <p:sp>
        <p:nvSpPr>
          <p:cNvPr id="7" name="CuadroTexto 6">
            <a:extLst>
              <a:ext uri="{FF2B5EF4-FFF2-40B4-BE49-F238E27FC236}">
                <a16:creationId xmlns:a16="http://schemas.microsoft.com/office/drawing/2014/main" id="{3388DF36-0FBA-CFAE-D343-994B3B578283}"/>
              </a:ext>
            </a:extLst>
          </p:cNvPr>
          <p:cNvSpPr txBox="1"/>
          <p:nvPr/>
        </p:nvSpPr>
        <p:spPr>
          <a:xfrm>
            <a:off x="886265" y="317326"/>
            <a:ext cx="7765366" cy="523220"/>
          </a:xfrm>
          <a:prstGeom prst="rect">
            <a:avLst/>
          </a:prstGeom>
          <a:noFill/>
        </p:spPr>
        <p:txBody>
          <a:bodyPr wrap="square" rtlCol="0">
            <a:spAutoFit/>
          </a:bodyPr>
          <a:lstStyle/>
          <a:p>
            <a:r>
              <a:rPr lang="es-ES" sz="2800" b="1" dirty="0"/>
              <a:t>SISTEMA DE CONTENIDOS </a:t>
            </a:r>
          </a:p>
        </p:txBody>
      </p:sp>
    </p:spTree>
    <p:extLst>
      <p:ext uri="{BB962C8B-B14F-4D97-AF65-F5344CB8AC3E}">
        <p14:creationId xmlns:p14="http://schemas.microsoft.com/office/powerpoint/2010/main" val="2607072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EE6B7F-A869-7127-1F6C-750990C48D82}"/>
            </a:ext>
          </a:extLst>
        </p:cNvPr>
        <p:cNvGrpSpPr/>
        <p:nvPr/>
      </p:nvGrpSpPr>
      <p:grpSpPr>
        <a:xfrm>
          <a:off x="0" y="0"/>
          <a:ext cx="0" cy="0"/>
          <a:chOff x="0" y="0"/>
          <a:chExt cx="0" cy="0"/>
        </a:xfrm>
      </p:grpSpPr>
      <p:sp>
        <p:nvSpPr>
          <p:cNvPr id="2" name="Rectángulo 1">
            <a:extLst>
              <a:ext uri="{FF2B5EF4-FFF2-40B4-BE49-F238E27FC236}">
                <a16:creationId xmlns:a16="http://schemas.microsoft.com/office/drawing/2014/main" id="{3AA28807-01EB-C290-6367-D0854C5F931B}"/>
              </a:ext>
            </a:extLst>
          </p:cNvPr>
          <p:cNvSpPr/>
          <p:nvPr/>
        </p:nvSpPr>
        <p:spPr>
          <a:xfrm>
            <a:off x="0" y="1"/>
            <a:ext cx="12084148" cy="6670676"/>
          </a:xfrm>
          <a:prstGeom prst="rect">
            <a:avLst/>
          </a:prstGeom>
          <a:noFill/>
          <a:ln w="127000" cap="flat" cmpd="tri" algn="ctr">
            <a:solidFill>
              <a:srgbClr val="FF0000"/>
            </a:solidFill>
            <a:prstDash val="solid"/>
          </a:ln>
          <a:effectLst/>
        </p:spPr>
        <p:txBody>
          <a:bodyPr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s-MX" sz="1800" b="0" i="0" u="none" strike="noStrike" kern="0" cap="none" spc="0" normalizeH="0" baseline="0" noProof="0">
              <a:ln>
                <a:noFill/>
              </a:ln>
              <a:solidFill>
                <a:srgbClr val="FFFFFF"/>
              </a:solidFill>
              <a:effectLst/>
              <a:uLnTx/>
              <a:uFillTx/>
              <a:latin typeface="Tahoma"/>
              <a:ea typeface="+mn-ea"/>
              <a:cs typeface="+mn-cs"/>
            </a:endParaRPr>
          </a:p>
        </p:txBody>
      </p:sp>
      <p:sp>
        <p:nvSpPr>
          <p:cNvPr id="4" name="CuadroTexto 3">
            <a:extLst>
              <a:ext uri="{FF2B5EF4-FFF2-40B4-BE49-F238E27FC236}">
                <a16:creationId xmlns:a16="http://schemas.microsoft.com/office/drawing/2014/main" id="{D3435924-3DC2-87CE-7E26-2BC6C518E496}"/>
              </a:ext>
            </a:extLst>
          </p:cNvPr>
          <p:cNvSpPr txBox="1"/>
          <p:nvPr/>
        </p:nvSpPr>
        <p:spPr>
          <a:xfrm>
            <a:off x="253218" y="187323"/>
            <a:ext cx="11690253" cy="1815882"/>
          </a:xfrm>
          <a:prstGeom prst="rect">
            <a:avLst/>
          </a:prstGeom>
          <a:noFill/>
        </p:spPr>
        <p:txBody>
          <a:bodyPr wrap="square">
            <a:spAutoFit/>
          </a:bodyPr>
          <a:lstStyle/>
          <a:p>
            <a:pPr algn="just"/>
            <a:r>
              <a:rPr lang="es-ES" sz="2800" dirty="0"/>
              <a:t>DURACIÓN DEL CURSO </a:t>
            </a:r>
          </a:p>
          <a:p>
            <a:pPr algn="just"/>
            <a:r>
              <a:rPr lang="es-ES" sz="2800" dirty="0"/>
              <a:t>     2 semanas  </a:t>
            </a:r>
          </a:p>
          <a:p>
            <a:pPr algn="just"/>
            <a:r>
              <a:rPr lang="es-ES" sz="2800" dirty="0"/>
              <a:t>  28 de abril 2026 y 5 de mayo 2026</a:t>
            </a:r>
          </a:p>
          <a:p>
            <a:pPr algn="just"/>
            <a:r>
              <a:rPr lang="es-ES" sz="2800" dirty="0"/>
              <a:t>Otorga 2 Créditos     </a:t>
            </a:r>
          </a:p>
        </p:txBody>
      </p:sp>
      <p:sp>
        <p:nvSpPr>
          <p:cNvPr id="5" name="CuadroTexto 4">
            <a:extLst>
              <a:ext uri="{FF2B5EF4-FFF2-40B4-BE49-F238E27FC236}">
                <a16:creationId xmlns:a16="http://schemas.microsoft.com/office/drawing/2014/main" id="{ACBB7242-4C22-B751-E88F-A233B5207E67}"/>
              </a:ext>
            </a:extLst>
          </p:cNvPr>
          <p:cNvSpPr txBox="1"/>
          <p:nvPr/>
        </p:nvSpPr>
        <p:spPr>
          <a:xfrm>
            <a:off x="372794" y="2167984"/>
            <a:ext cx="10656277" cy="4031873"/>
          </a:xfrm>
          <a:prstGeom prst="rect">
            <a:avLst/>
          </a:prstGeom>
          <a:noFill/>
        </p:spPr>
        <p:txBody>
          <a:bodyPr wrap="square">
            <a:spAutoFit/>
          </a:bodyPr>
          <a:lstStyle/>
          <a:p>
            <a:pPr algn="just"/>
            <a:r>
              <a:rPr lang="es-ES" sz="3200" dirty="0"/>
              <a:t>ACTIVIDADES POR DÍAS :</a:t>
            </a:r>
          </a:p>
          <a:p>
            <a:pPr algn="just"/>
            <a:r>
              <a:rPr lang="es-ES" sz="3200" b="1" dirty="0"/>
              <a:t>28 de abril 2026.  </a:t>
            </a:r>
            <a:r>
              <a:rPr lang="es-ES" sz="3200" dirty="0"/>
              <a:t>Desarrollar la Guía No 1 como actividad de autoaprendizaje. Envío de la guía para su evaluación entre el </a:t>
            </a:r>
            <a:r>
              <a:rPr lang="es-ES" sz="3200" b="1" dirty="0"/>
              <a:t>28 de abril y el 4 de mayo. </a:t>
            </a:r>
          </a:p>
          <a:p>
            <a:pPr algn="just"/>
            <a:endParaRPr lang="es-ES" sz="3200" dirty="0"/>
          </a:p>
          <a:p>
            <a:pPr algn="just"/>
            <a:r>
              <a:rPr lang="es-ES" sz="3200" dirty="0"/>
              <a:t> </a:t>
            </a:r>
            <a:r>
              <a:rPr lang="es-ES" sz="3200" b="1" dirty="0"/>
              <a:t>5 de mayo 2026</a:t>
            </a:r>
            <a:r>
              <a:rPr lang="es-ES" sz="3200" dirty="0"/>
              <a:t>.Desarrollar la Guía No  2 como actividad de autoaprendizaje para a partir de ella elaborar el trabajo final del curso. Envío del </a:t>
            </a:r>
            <a:r>
              <a:rPr lang="es-ES" sz="3200" b="1" dirty="0"/>
              <a:t>trabajo final entre el 5 y el 11 de mayo</a:t>
            </a:r>
            <a:r>
              <a:rPr lang="es-ES" sz="3200" dirty="0"/>
              <a:t>.</a:t>
            </a:r>
          </a:p>
        </p:txBody>
      </p:sp>
    </p:spTree>
    <p:extLst>
      <p:ext uri="{BB962C8B-B14F-4D97-AF65-F5344CB8AC3E}">
        <p14:creationId xmlns:p14="http://schemas.microsoft.com/office/powerpoint/2010/main" val="381645112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ezclas">
  <a:themeElements>
    <a:clrScheme name="Mezcla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Mezcla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Tahoma" pitchFamily="34" charset="0"/>
          </a:defRPr>
        </a:defPPr>
      </a:lstStyle>
    </a:lnDef>
  </a:objectDefaults>
  <a:extraClrSchemeLst>
    <a:extraClrScheme>
      <a:clrScheme name="Mezcla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Mezcla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Mezcla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Mezcla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Mezcla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Mezcla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88</TotalTime>
  <Words>339</Words>
  <Application>Microsoft Office PowerPoint</Application>
  <PresentationFormat>Panorámica</PresentationFormat>
  <Paragraphs>23</Paragraphs>
  <Slides>5</Slides>
  <Notes>0</Notes>
  <HiddenSlides>0</HiddenSlides>
  <MMClips>0</MMClips>
  <ScaleCrop>false</ScaleCrop>
  <HeadingPairs>
    <vt:vector size="6" baseType="variant">
      <vt:variant>
        <vt:lpstr>Fuentes usadas</vt:lpstr>
      </vt:variant>
      <vt:variant>
        <vt:i4>6</vt:i4>
      </vt:variant>
      <vt:variant>
        <vt:lpstr>Tema</vt:lpstr>
      </vt:variant>
      <vt:variant>
        <vt:i4>2</vt:i4>
      </vt:variant>
      <vt:variant>
        <vt:lpstr>Títulos de diapositiva</vt:lpstr>
      </vt:variant>
      <vt:variant>
        <vt:i4>5</vt:i4>
      </vt:variant>
    </vt:vector>
  </HeadingPairs>
  <TitlesOfParts>
    <vt:vector size="13" baseType="lpstr">
      <vt:lpstr>Arial</vt:lpstr>
      <vt:lpstr>Arial Black</vt:lpstr>
      <vt:lpstr>Calibri</vt:lpstr>
      <vt:lpstr>Calibri Light</vt:lpstr>
      <vt:lpstr>Tahoma</vt:lpstr>
      <vt:lpstr>Wingdings</vt:lpstr>
      <vt:lpstr>Tema de Office</vt:lpstr>
      <vt:lpstr>Mezclas</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María Julia</dc:creator>
  <cp:lastModifiedBy>María Julia</cp:lastModifiedBy>
  <cp:revision>1</cp:revision>
  <dcterms:created xsi:type="dcterms:W3CDTF">2026-04-08T15:07:06Z</dcterms:created>
  <dcterms:modified xsi:type="dcterms:W3CDTF">2026-04-08T16:35:12Z</dcterms:modified>
</cp:coreProperties>
</file>